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71" r:id="rId4"/>
    <p:sldId id="261" r:id="rId5"/>
    <p:sldId id="260" r:id="rId6"/>
    <p:sldId id="262" r:id="rId7"/>
    <p:sldId id="281" r:id="rId8"/>
    <p:sldId id="270" r:id="rId9"/>
    <p:sldId id="263" r:id="rId10"/>
    <p:sldId id="276" r:id="rId11"/>
    <p:sldId id="277" r:id="rId12"/>
    <p:sldId id="278" r:id="rId13"/>
    <p:sldId id="279" r:id="rId14"/>
    <p:sldId id="280" r:id="rId15"/>
    <p:sldId id="264" r:id="rId16"/>
    <p:sldId id="265" r:id="rId17"/>
    <p:sldId id="26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5FCA26-8D08-42B5-9634-46C37282A401}">
          <p14:sldIdLst>
            <p14:sldId id="257"/>
            <p14:sldId id="258"/>
            <p14:sldId id="271"/>
            <p14:sldId id="261"/>
            <p14:sldId id="260"/>
            <p14:sldId id="262"/>
            <p14:sldId id="281"/>
            <p14:sldId id="270"/>
            <p14:sldId id="263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orient="horz" pos="16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>
        <p:guide orient="horz" pos="1560"/>
        <p:guide orient="horz" pos="16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E6A57-9035-4002-99B2-34BEECA4065D}" type="doc">
      <dgm:prSet loTypeId="urn:microsoft.com/office/officeart/2005/8/layout/vList3#1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E5E165-E9FE-4F2D-851C-560855058146}">
      <dgm:prSet phldrT="[Text]" custT="1"/>
      <dgm:spPr>
        <a:solidFill>
          <a:srgbClr val="00B05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Introduction</a:t>
          </a:r>
          <a:endParaRPr lang="en-US" sz="20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DD302E6-BFA9-44E2-B095-08A353758C39}" type="parTrans" cxnId="{E654384F-A5EB-4B89-8600-B3D07D0A8539}">
      <dgm:prSet/>
      <dgm:spPr/>
      <dgm:t>
        <a:bodyPr/>
        <a:lstStyle/>
        <a:p>
          <a:endParaRPr lang="en-US"/>
        </a:p>
      </dgm:t>
    </dgm:pt>
    <dgm:pt modelId="{AE8E0C23-184D-4D24-B49B-571C1A9F13A9}" type="sibTrans" cxnId="{E654384F-A5EB-4B89-8600-B3D07D0A8539}">
      <dgm:prSet/>
      <dgm:spPr/>
      <dgm:t>
        <a:bodyPr/>
        <a:lstStyle/>
        <a:p>
          <a:endParaRPr lang="en-US"/>
        </a:p>
      </dgm:t>
    </dgm:pt>
    <dgm:pt modelId="{9B06004D-C43B-4AFA-B264-FE1D95C5CA5C}">
      <dgm:prSet phldrT="[Text]" custT="1"/>
      <dgm:spPr>
        <a:solidFill>
          <a:srgbClr val="09D18E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</a:t>
          </a:r>
          <a:endParaRPr lang="en-US" sz="16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0F7BF78B-777F-482B-A5DF-269D77A9AF97}" type="parTrans" cxnId="{A172F746-5886-4DFA-B7E7-F5ECB247489C}">
      <dgm:prSet/>
      <dgm:spPr/>
      <dgm:t>
        <a:bodyPr/>
        <a:lstStyle/>
        <a:p>
          <a:endParaRPr lang="en-US"/>
        </a:p>
      </dgm:t>
    </dgm:pt>
    <dgm:pt modelId="{7D6B01FE-C34D-474F-AF8A-494BF078ECC3}" type="sibTrans" cxnId="{A172F746-5886-4DFA-B7E7-F5ECB247489C}">
      <dgm:prSet/>
      <dgm:spPr/>
      <dgm:t>
        <a:bodyPr/>
        <a:lstStyle/>
        <a:p>
          <a:endParaRPr lang="en-US"/>
        </a:p>
      </dgm:t>
    </dgm:pt>
    <dgm:pt modelId="{45E5ECB7-C773-4FE9-854C-22E64ED78D58}">
      <dgm:prSet phldrT="[Text]" custT="1"/>
      <dgm:spPr>
        <a:solidFill>
          <a:srgbClr val="7030A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b="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Related Study</a:t>
          </a:r>
          <a:endParaRPr lang="en-US" sz="2000" b="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3042603-2F3C-453B-93A2-0C41EC450F05}" type="parTrans" cxnId="{5FE29F63-45EB-429E-A423-BD8DA376E034}">
      <dgm:prSet/>
      <dgm:spPr/>
      <dgm:t>
        <a:bodyPr/>
        <a:lstStyle/>
        <a:p>
          <a:endParaRPr lang="en-US"/>
        </a:p>
      </dgm:t>
    </dgm:pt>
    <dgm:pt modelId="{C9F350CA-CAE9-4E0B-9399-466A8404F87B}" type="sibTrans" cxnId="{5FE29F63-45EB-429E-A423-BD8DA376E034}">
      <dgm:prSet/>
      <dgm:spPr/>
      <dgm:t>
        <a:bodyPr/>
        <a:lstStyle/>
        <a:p>
          <a:endParaRPr lang="en-US"/>
        </a:p>
      </dgm:t>
    </dgm:pt>
    <dgm:pt modelId="{8278920A-58D6-4727-B172-B31F2C2B6E22}">
      <dgm:prSet phldrT="[Text]" custT="1"/>
      <dgm:spPr>
        <a:solidFill>
          <a:srgbClr val="FDBDBD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Experimental Study</a:t>
          </a:r>
          <a:endParaRPr lang="en-US" sz="20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FC33D035-574C-41A8-98AC-AEB3DCCE4D3C}" type="parTrans" cxnId="{089F3797-AF84-44D5-80BA-AF39F8ECAF11}">
      <dgm:prSet/>
      <dgm:spPr/>
      <dgm:t>
        <a:bodyPr/>
        <a:lstStyle/>
        <a:p>
          <a:endParaRPr lang="en-US"/>
        </a:p>
      </dgm:t>
    </dgm:pt>
    <dgm:pt modelId="{F05241D1-35C9-4FCC-8801-7C376715BB6B}" type="sibTrans" cxnId="{089F3797-AF84-44D5-80BA-AF39F8ECAF11}">
      <dgm:prSet/>
      <dgm:spPr/>
      <dgm:t>
        <a:bodyPr/>
        <a:lstStyle/>
        <a:p>
          <a:endParaRPr lang="en-US"/>
        </a:p>
      </dgm:t>
    </dgm:pt>
    <dgm:pt modelId="{A9DD0972-5D84-48E3-AB3B-083DD5622FC7}">
      <dgm:prSet custT="1"/>
      <dgm:spPr/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References</a:t>
          </a:r>
          <a:endParaRPr lang="en-US" sz="25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74112FF6-3F88-4578-BD56-0E771FB34121}" type="parTrans" cxnId="{C1C1FAAB-5198-4CFC-9252-DBA0C65B5B05}">
      <dgm:prSet/>
      <dgm:spPr/>
      <dgm:t>
        <a:bodyPr/>
        <a:lstStyle/>
        <a:p>
          <a:endParaRPr lang="en-US"/>
        </a:p>
      </dgm:t>
    </dgm:pt>
    <dgm:pt modelId="{326059E4-EE14-4705-8B27-E7B0AD0293E1}" type="sibTrans" cxnId="{C1C1FAAB-5198-4CFC-9252-DBA0C65B5B05}">
      <dgm:prSet/>
      <dgm:spPr/>
      <dgm:t>
        <a:bodyPr/>
        <a:lstStyle/>
        <a:p>
          <a:endParaRPr lang="en-US"/>
        </a:p>
      </dgm:t>
    </dgm:pt>
    <dgm:pt modelId="{9F88F2C1-1654-45EE-8A8F-6197586A8E3E}">
      <dgm:prSet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Methodology</a:t>
          </a:r>
          <a:endParaRPr lang="en-US" sz="1700" b="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gm:t>
    </dgm:pt>
    <dgm:pt modelId="{B131DFE1-9C54-4701-88BE-0FA56C5D4D9A}" type="parTrans" cxnId="{0646A84F-416C-475B-92F1-89B9469CDA3F}">
      <dgm:prSet/>
      <dgm:spPr/>
      <dgm:t>
        <a:bodyPr/>
        <a:lstStyle/>
        <a:p>
          <a:endParaRPr lang="en-US"/>
        </a:p>
      </dgm:t>
    </dgm:pt>
    <dgm:pt modelId="{F5B25D71-CFDA-4631-A702-9D20DC986DB3}" type="sibTrans" cxnId="{0646A84F-416C-475B-92F1-89B9469CDA3F}">
      <dgm:prSet/>
      <dgm:spPr/>
      <dgm:t>
        <a:bodyPr/>
        <a:lstStyle/>
        <a:p>
          <a:endParaRPr lang="en-US"/>
        </a:p>
      </dgm:t>
    </dgm:pt>
    <dgm:pt modelId="{C4735ECC-9CAC-4459-9A33-B22DE1F6871C}">
      <dgm:prSet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Specific Aim</a:t>
          </a:r>
          <a:endParaRPr lang="en-US" sz="2000" b="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gm:t>
    </dgm:pt>
    <dgm:pt modelId="{6B183E04-FD37-43BE-B328-5CF2252FCA7D}" type="parTrans" cxnId="{6A4673C5-AD8D-4D5A-B912-C6CB8071FA97}">
      <dgm:prSet/>
      <dgm:spPr/>
      <dgm:t>
        <a:bodyPr/>
        <a:lstStyle/>
        <a:p>
          <a:endParaRPr lang="en-US"/>
        </a:p>
      </dgm:t>
    </dgm:pt>
    <dgm:pt modelId="{0917890A-1BAF-4043-B231-5C96ABC6D8D2}" type="sibTrans" cxnId="{6A4673C5-AD8D-4D5A-B912-C6CB8071FA97}">
      <dgm:prSet/>
      <dgm:spPr/>
      <dgm:t>
        <a:bodyPr/>
        <a:lstStyle/>
        <a:p>
          <a:endParaRPr lang="en-US"/>
        </a:p>
      </dgm:t>
    </dgm:pt>
    <dgm:pt modelId="{330FD9E4-DAA1-4356-AC25-115074E96CBB}">
      <dgm:prSet custT="1"/>
      <dgm:spPr/>
      <dgm:t>
        <a:bodyPr/>
        <a:lstStyle/>
        <a:p>
          <a:r>
            <a:rPr lang="en-US" sz="2000" b="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Global Aim</a:t>
          </a:r>
          <a:endParaRPr lang="en-US" sz="20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E74F30C4-B6BF-4437-97C8-B9F3B3AF29A8}" type="sibTrans" cxnId="{25BEE79B-D794-4F88-B570-4AAD3AA9D6F9}">
      <dgm:prSet/>
      <dgm:spPr/>
      <dgm:t>
        <a:bodyPr/>
        <a:lstStyle/>
        <a:p>
          <a:endParaRPr lang="en-US"/>
        </a:p>
      </dgm:t>
    </dgm:pt>
    <dgm:pt modelId="{CA0AE168-287B-4D03-8885-9A5D6821E8AE}" type="parTrans" cxnId="{25BEE79B-D794-4F88-B570-4AAD3AA9D6F9}">
      <dgm:prSet/>
      <dgm:spPr/>
      <dgm:t>
        <a:bodyPr/>
        <a:lstStyle/>
        <a:p>
          <a:endParaRPr lang="en-US"/>
        </a:p>
      </dgm:t>
    </dgm:pt>
    <dgm:pt modelId="{72B239EF-10FE-43ED-82CC-4ED8CB1B6C87}">
      <dgm:prSet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cs typeface="Arial" panose="020B0604020202020204" pitchFamily="34" charset="0"/>
            </a:rPr>
            <a:t>Challenges</a:t>
          </a:r>
        </a:p>
      </dgm:t>
    </dgm:pt>
    <dgm:pt modelId="{BD00BBE7-AD88-4153-BA5B-9B5655437BAE}" type="parTrans" cxnId="{D5259CCF-3C5C-42E9-9DA8-3F6C0AC95FE4}">
      <dgm:prSet/>
      <dgm:spPr/>
      <dgm:t>
        <a:bodyPr/>
        <a:lstStyle/>
        <a:p>
          <a:endParaRPr lang="en-US"/>
        </a:p>
      </dgm:t>
    </dgm:pt>
    <dgm:pt modelId="{A3B576A1-BFFD-42C9-8809-B2BF612F1223}" type="sibTrans" cxnId="{D5259CCF-3C5C-42E9-9DA8-3F6C0AC95FE4}">
      <dgm:prSet/>
      <dgm:spPr/>
      <dgm:t>
        <a:bodyPr/>
        <a:lstStyle/>
        <a:p>
          <a:endParaRPr lang="en-US"/>
        </a:p>
      </dgm:t>
    </dgm:pt>
    <dgm:pt modelId="{14FF6DA1-1A6A-4C46-AEFB-A4BE94514E0C}" type="pres">
      <dgm:prSet presAssocID="{1F8E6A57-9035-4002-99B2-34BEECA4065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BBC91-96D4-42ED-BE39-C73E115E7995}" type="pres">
      <dgm:prSet presAssocID="{10E5E165-E9FE-4F2D-851C-560855058146}" presName="composite" presStyleCnt="0"/>
      <dgm:spPr/>
    </dgm:pt>
    <dgm:pt modelId="{1F5CEE23-F1D5-4873-AECD-B28D2FD1D467}" type="pres">
      <dgm:prSet presAssocID="{10E5E165-E9FE-4F2D-851C-560855058146}" presName="imgShp" presStyleLbl="fgImgPlace1" presStyleIdx="0" presStyleCnt="9"/>
      <dgm:spPr>
        <a:xfrm>
          <a:off x="839672" y="3950"/>
          <a:ext cx="508949" cy="50894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2B536ED3-A1AB-4487-88C7-89ECDA1705AF}" type="pres">
      <dgm:prSet presAssocID="{10E5E165-E9FE-4F2D-851C-560855058146}" presName="txShp" presStyleLbl="node1" presStyleIdx="0" presStyleCnt="9">
        <dgm:presLayoutVars>
          <dgm:bulletEnabled val="1"/>
        </dgm:presLayoutVars>
      </dgm:prSet>
      <dgm:spPr>
        <a:xfrm rot="10800000">
          <a:off x="1094147" y="395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0FDC8C70-FA1E-4F8E-A3F4-711E6000E6DA}" type="pres">
      <dgm:prSet presAssocID="{AE8E0C23-184D-4D24-B49B-571C1A9F13A9}" presName="spacing" presStyleCnt="0"/>
      <dgm:spPr/>
    </dgm:pt>
    <dgm:pt modelId="{CF661D59-6F48-44E7-913E-62586CAE63A3}" type="pres">
      <dgm:prSet presAssocID="{330FD9E4-DAA1-4356-AC25-115074E96CBB}" presName="composite" presStyleCnt="0"/>
      <dgm:spPr/>
    </dgm:pt>
    <dgm:pt modelId="{D3827EF2-A19B-46B0-9A56-F70C58E03463}" type="pres">
      <dgm:prSet presAssocID="{330FD9E4-DAA1-4356-AC25-115074E96CBB}" presName="imgShp" presStyleLbl="fgImgPlace1" presStyleIdx="1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C26F83D0-25DD-470E-97AF-FC132D39D9FE}" type="pres">
      <dgm:prSet presAssocID="{330FD9E4-DAA1-4356-AC25-115074E96CBB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C5CD0-021F-437F-8253-70292E2AF43F}" type="pres">
      <dgm:prSet presAssocID="{E74F30C4-B6BF-4437-97C8-B9F3B3AF29A8}" presName="spacing" presStyleCnt="0"/>
      <dgm:spPr/>
    </dgm:pt>
    <dgm:pt modelId="{504F8BEC-4199-42EF-9824-08AB49A9E41C}" type="pres">
      <dgm:prSet presAssocID="{45E5ECB7-C773-4FE9-854C-22E64ED78D58}" presName="composite" presStyleCnt="0"/>
      <dgm:spPr/>
    </dgm:pt>
    <dgm:pt modelId="{5AE96CA7-091F-45C2-B130-D54A8E1E57F3}" type="pres">
      <dgm:prSet presAssocID="{45E5ECB7-C773-4FE9-854C-22E64ED78D58}" presName="imgShp" presStyleLbl="fgImgPlace1" presStyleIdx="2" presStyleCnt="9"/>
      <dgm:spPr>
        <a:xfrm>
          <a:off x="839672" y="13257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AFDC1680-F7C6-48DB-B418-833568E7F799}" type="pres">
      <dgm:prSet presAssocID="{45E5ECB7-C773-4FE9-854C-22E64ED78D58}" presName="txShp" presStyleLbl="node1" presStyleIdx="2" presStyleCnt="9">
        <dgm:presLayoutVars>
          <dgm:bulletEnabled val="1"/>
        </dgm:presLayoutVars>
      </dgm:prSet>
      <dgm:spPr>
        <a:xfrm rot="10800000">
          <a:off x="1094147" y="132570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5662DAA3-0CE8-46E8-8A5C-5A1DD85BA2F0}" type="pres">
      <dgm:prSet presAssocID="{C9F350CA-CAE9-4E0B-9399-466A8404F87B}" presName="spacing" presStyleCnt="0"/>
      <dgm:spPr/>
    </dgm:pt>
    <dgm:pt modelId="{E23E3DE1-4BB8-41BB-BBC5-72E86078CCD4}" type="pres">
      <dgm:prSet presAssocID="{C4735ECC-9CAC-4459-9A33-B22DE1F6871C}" presName="composite" presStyleCnt="0"/>
      <dgm:spPr/>
    </dgm:pt>
    <dgm:pt modelId="{A0F216D5-9313-45A1-836F-3A3C7BEDE204}" type="pres">
      <dgm:prSet presAssocID="{C4735ECC-9CAC-4459-9A33-B22DE1F6871C}" presName="imgShp" presStyleLbl="fgImgPlace1" presStyleIdx="3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FFEC348E-421A-4F3F-A72F-CF3B52C435A5}" type="pres">
      <dgm:prSet presAssocID="{C4735ECC-9CAC-4459-9A33-B22DE1F6871C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7F1D2-C253-434B-9731-EF969B02D2E3}" type="pres">
      <dgm:prSet presAssocID="{0917890A-1BAF-4043-B231-5C96ABC6D8D2}" presName="spacing" presStyleCnt="0"/>
      <dgm:spPr/>
    </dgm:pt>
    <dgm:pt modelId="{7A420005-DAF6-44C6-8C67-C55629999686}" type="pres">
      <dgm:prSet presAssocID="{72B239EF-10FE-43ED-82CC-4ED8CB1B6C87}" presName="composite" presStyleCnt="0"/>
      <dgm:spPr/>
    </dgm:pt>
    <dgm:pt modelId="{4DE62823-B85E-4420-B960-99AC3B750BDE}" type="pres">
      <dgm:prSet presAssocID="{72B239EF-10FE-43ED-82CC-4ED8CB1B6C87}" presName="imgShp" presStyleLbl="fgImgPlace1" presStyleIdx="4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9D5BE1F-1D58-4E8A-A43C-F673E47E685E}" type="pres">
      <dgm:prSet presAssocID="{72B239EF-10FE-43ED-82CC-4ED8CB1B6C87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6937F-821A-4399-8F0E-59C10EC4CC78}" type="pres">
      <dgm:prSet presAssocID="{A3B576A1-BFFD-42C9-8809-B2BF612F1223}" presName="spacing" presStyleCnt="0"/>
      <dgm:spPr/>
    </dgm:pt>
    <dgm:pt modelId="{4CDF18D3-B02A-40E0-A558-7436D96073E4}" type="pres">
      <dgm:prSet presAssocID="{9F88F2C1-1654-45EE-8A8F-6197586A8E3E}" presName="composite" presStyleCnt="0"/>
      <dgm:spPr/>
    </dgm:pt>
    <dgm:pt modelId="{5FE62B77-A7F4-4505-AE12-16A374980B41}" type="pres">
      <dgm:prSet presAssocID="{9F88F2C1-1654-45EE-8A8F-6197586A8E3E}" presName="imgShp" presStyleLbl="fgImgPlace1" presStyleIdx="5" presStyleCnt="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413C81E-99DA-4061-9162-E46B65B592DF}" type="pres">
      <dgm:prSet presAssocID="{9F88F2C1-1654-45EE-8A8F-6197586A8E3E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44E5D-7D0E-4850-97C8-A7DB8DCA5E60}" type="pres">
      <dgm:prSet presAssocID="{F5B25D71-CFDA-4631-A702-9D20DC986DB3}" presName="spacing" presStyleCnt="0"/>
      <dgm:spPr/>
    </dgm:pt>
    <dgm:pt modelId="{26CCBD86-23D4-4E94-A9F4-8C633A03EDEF}" type="pres">
      <dgm:prSet presAssocID="{8278920A-58D6-4727-B172-B31F2C2B6E22}" presName="composite" presStyleCnt="0"/>
      <dgm:spPr/>
    </dgm:pt>
    <dgm:pt modelId="{FD93811D-795A-4AEE-A530-00C4F684A17A}" type="pres">
      <dgm:prSet presAssocID="{8278920A-58D6-4727-B172-B31F2C2B6E22}" presName="imgShp" presStyleLbl="fgImgPlace1" presStyleIdx="6" presStyleCnt="9"/>
      <dgm:spPr>
        <a:xfrm>
          <a:off x="839672" y="39692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FA6138A2-2009-4FF6-9EF6-A09218FBF695}" type="pres">
      <dgm:prSet presAssocID="{8278920A-58D6-4727-B172-B31F2C2B6E22}" presName="txShp" presStyleLbl="node1" presStyleIdx="6" presStyleCnt="9">
        <dgm:presLayoutVars>
          <dgm:bulletEnabled val="1"/>
        </dgm:presLayoutVars>
      </dgm:prSet>
      <dgm:spPr>
        <a:xfrm rot="10800000">
          <a:off x="1094147" y="396920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14CCD88B-3151-473C-BB66-4A948BA0CB62}" type="pres">
      <dgm:prSet presAssocID="{F05241D1-35C9-4FCC-8801-7C376715BB6B}" presName="spacing" presStyleCnt="0"/>
      <dgm:spPr/>
    </dgm:pt>
    <dgm:pt modelId="{7D1979D0-DF6B-4A2A-8CBA-FBE3B5339F36}" type="pres">
      <dgm:prSet presAssocID="{9B06004D-C43B-4AFA-B264-FE1D95C5CA5C}" presName="composite" presStyleCnt="0"/>
      <dgm:spPr/>
    </dgm:pt>
    <dgm:pt modelId="{AB617031-18A0-4435-8435-0334826AF2BD}" type="pres">
      <dgm:prSet presAssocID="{9B06004D-C43B-4AFA-B264-FE1D95C5CA5C}" presName="imgShp" presStyleLbl="fgImgPlace1" presStyleIdx="7" presStyleCnt="9"/>
      <dgm:spPr>
        <a:xfrm>
          <a:off x="839672" y="529095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68086FD1-0803-4723-BDB0-7CBFC8FF8005}" type="pres">
      <dgm:prSet presAssocID="{9B06004D-C43B-4AFA-B264-FE1D95C5CA5C}" presName="txShp" presStyleLbl="node1" presStyleIdx="7" presStyleCnt="9">
        <dgm:presLayoutVars>
          <dgm:bulletEnabled val="1"/>
        </dgm:presLayoutVars>
      </dgm:prSet>
      <dgm:spPr>
        <a:xfrm rot="10800000">
          <a:off x="1094147" y="529095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7E435ACA-EE28-4E5C-B343-1D14BC703368}" type="pres">
      <dgm:prSet presAssocID="{7D6B01FE-C34D-474F-AF8A-494BF078ECC3}" presName="spacing" presStyleCnt="0"/>
      <dgm:spPr/>
    </dgm:pt>
    <dgm:pt modelId="{9DD71DBE-A7D2-403E-ADFA-686704C23810}" type="pres">
      <dgm:prSet presAssocID="{A9DD0972-5D84-48E3-AB3B-083DD5622FC7}" presName="composite" presStyleCnt="0"/>
      <dgm:spPr/>
    </dgm:pt>
    <dgm:pt modelId="{01111D21-55C4-478B-9A18-D857B07D8CF7}" type="pres">
      <dgm:prSet presAssocID="{A9DD0972-5D84-48E3-AB3B-083DD5622FC7}" presName="imgShp" presStyleLbl="fgImgPlace1" presStyleIdx="8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097E54CE-34F4-4BF1-AE11-E1C1E0A86D33}" type="pres">
      <dgm:prSet presAssocID="{A9DD0972-5D84-48E3-AB3B-083DD5622FC7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16558-3BBB-49F6-96BC-F7870065F8AE}" type="presOf" srcId="{10E5E165-E9FE-4F2D-851C-560855058146}" destId="{2B536ED3-A1AB-4487-88C7-89ECDA1705AF}" srcOrd="0" destOrd="0" presId="urn:microsoft.com/office/officeart/2005/8/layout/vList3#1"/>
    <dgm:cxn modelId="{9CBCEE2A-0DF6-476C-AD9A-5B4B297714BA}" type="presOf" srcId="{330FD9E4-DAA1-4356-AC25-115074E96CBB}" destId="{C26F83D0-25DD-470E-97AF-FC132D39D9FE}" srcOrd="0" destOrd="0" presId="urn:microsoft.com/office/officeart/2005/8/layout/vList3#1"/>
    <dgm:cxn modelId="{4D3DCCE3-E708-49DC-938A-1401498ED952}" type="presOf" srcId="{72B239EF-10FE-43ED-82CC-4ED8CB1B6C87}" destId="{A9D5BE1F-1D58-4E8A-A43C-F673E47E685E}" srcOrd="0" destOrd="0" presId="urn:microsoft.com/office/officeart/2005/8/layout/vList3#1"/>
    <dgm:cxn modelId="{62097EF8-C9F5-48A8-BCB0-463EA4D2C1B4}" type="presOf" srcId="{45E5ECB7-C773-4FE9-854C-22E64ED78D58}" destId="{AFDC1680-F7C6-48DB-B418-833568E7F799}" srcOrd="0" destOrd="0" presId="urn:microsoft.com/office/officeart/2005/8/layout/vList3#1"/>
    <dgm:cxn modelId="{278550AA-ACEB-457A-8D3A-46938FB7B6E4}" type="presOf" srcId="{C4735ECC-9CAC-4459-9A33-B22DE1F6871C}" destId="{FFEC348E-421A-4F3F-A72F-CF3B52C435A5}" srcOrd="0" destOrd="0" presId="urn:microsoft.com/office/officeart/2005/8/layout/vList3#1"/>
    <dgm:cxn modelId="{25BEE79B-D794-4F88-B570-4AAD3AA9D6F9}" srcId="{1F8E6A57-9035-4002-99B2-34BEECA4065D}" destId="{330FD9E4-DAA1-4356-AC25-115074E96CBB}" srcOrd="1" destOrd="0" parTransId="{CA0AE168-287B-4D03-8885-9A5D6821E8AE}" sibTransId="{E74F30C4-B6BF-4437-97C8-B9F3B3AF29A8}"/>
    <dgm:cxn modelId="{7262E905-B071-4B17-A832-F1253F096F96}" type="presOf" srcId="{9B06004D-C43B-4AFA-B264-FE1D95C5CA5C}" destId="{68086FD1-0803-4723-BDB0-7CBFC8FF8005}" srcOrd="0" destOrd="0" presId="urn:microsoft.com/office/officeart/2005/8/layout/vList3#1"/>
    <dgm:cxn modelId="{E654384F-A5EB-4B89-8600-B3D07D0A8539}" srcId="{1F8E6A57-9035-4002-99B2-34BEECA4065D}" destId="{10E5E165-E9FE-4F2D-851C-560855058146}" srcOrd="0" destOrd="0" parTransId="{BDD302E6-BFA9-44E2-B095-08A353758C39}" sibTransId="{AE8E0C23-184D-4D24-B49B-571C1A9F13A9}"/>
    <dgm:cxn modelId="{C1C1FAAB-5198-4CFC-9252-DBA0C65B5B05}" srcId="{1F8E6A57-9035-4002-99B2-34BEECA4065D}" destId="{A9DD0972-5D84-48E3-AB3B-083DD5622FC7}" srcOrd="8" destOrd="0" parTransId="{74112FF6-3F88-4578-BD56-0E771FB34121}" sibTransId="{326059E4-EE14-4705-8B27-E7B0AD0293E1}"/>
    <dgm:cxn modelId="{3FD2E2F4-8AD5-48CD-A978-2731B9A96748}" type="presOf" srcId="{8278920A-58D6-4727-B172-B31F2C2B6E22}" destId="{FA6138A2-2009-4FF6-9EF6-A09218FBF695}" srcOrd="0" destOrd="0" presId="urn:microsoft.com/office/officeart/2005/8/layout/vList3#1"/>
    <dgm:cxn modelId="{089F3797-AF84-44D5-80BA-AF39F8ECAF11}" srcId="{1F8E6A57-9035-4002-99B2-34BEECA4065D}" destId="{8278920A-58D6-4727-B172-B31F2C2B6E22}" srcOrd="6" destOrd="0" parTransId="{FC33D035-574C-41A8-98AC-AEB3DCCE4D3C}" sibTransId="{F05241D1-35C9-4FCC-8801-7C376715BB6B}"/>
    <dgm:cxn modelId="{0646A84F-416C-475B-92F1-89B9469CDA3F}" srcId="{1F8E6A57-9035-4002-99B2-34BEECA4065D}" destId="{9F88F2C1-1654-45EE-8A8F-6197586A8E3E}" srcOrd="5" destOrd="0" parTransId="{B131DFE1-9C54-4701-88BE-0FA56C5D4D9A}" sibTransId="{F5B25D71-CFDA-4631-A702-9D20DC986DB3}"/>
    <dgm:cxn modelId="{5FE29F63-45EB-429E-A423-BD8DA376E034}" srcId="{1F8E6A57-9035-4002-99B2-34BEECA4065D}" destId="{45E5ECB7-C773-4FE9-854C-22E64ED78D58}" srcOrd="2" destOrd="0" parTransId="{73042603-2F3C-453B-93A2-0C41EC450F05}" sibTransId="{C9F350CA-CAE9-4E0B-9399-466A8404F87B}"/>
    <dgm:cxn modelId="{36932E30-8E43-4757-A952-71922C0E1056}" type="presOf" srcId="{1F8E6A57-9035-4002-99B2-34BEECA4065D}" destId="{14FF6DA1-1A6A-4C46-AEFB-A4BE94514E0C}" srcOrd="0" destOrd="0" presId="urn:microsoft.com/office/officeart/2005/8/layout/vList3#1"/>
    <dgm:cxn modelId="{5BA319FA-32ED-4455-A966-A3E733587113}" type="presOf" srcId="{9F88F2C1-1654-45EE-8A8F-6197586A8E3E}" destId="{4413C81E-99DA-4061-9162-E46B65B592DF}" srcOrd="0" destOrd="0" presId="urn:microsoft.com/office/officeart/2005/8/layout/vList3#1"/>
    <dgm:cxn modelId="{A172F746-5886-4DFA-B7E7-F5ECB247489C}" srcId="{1F8E6A57-9035-4002-99B2-34BEECA4065D}" destId="{9B06004D-C43B-4AFA-B264-FE1D95C5CA5C}" srcOrd="7" destOrd="0" parTransId="{0F7BF78B-777F-482B-A5DF-269D77A9AF97}" sibTransId="{7D6B01FE-C34D-474F-AF8A-494BF078ECC3}"/>
    <dgm:cxn modelId="{D5259CCF-3C5C-42E9-9DA8-3F6C0AC95FE4}" srcId="{1F8E6A57-9035-4002-99B2-34BEECA4065D}" destId="{72B239EF-10FE-43ED-82CC-4ED8CB1B6C87}" srcOrd="4" destOrd="0" parTransId="{BD00BBE7-AD88-4153-BA5B-9B5655437BAE}" sibTransId="{A3B576A1-BFFD-42C9-8809-B2BF612F1223}"/>
    <dgm:cxn modelId="{6A4673C5-AD8D-4D5A-B912-C6CB8071FA97}" srcId="{1F8E6A57-9035-4002-99B2-34BEECA4065D}" destId="{C4735ECC-9CAC-4459-9A33-B22DE1F6871C}" srcOrd="3" destOrd="0" parTransId="{6B183E04-FD37-43BE-B328-5CF2252FCA7D}" sibTransId="{0917890A-1BAF-4043-B231-5C96ABC6D8D2}"/>
    <dgm:cxn modelId="{64B5B39E-1066-4C69-B57F-CDB89A3E5365}" type="presOf" srcId="{A9DD0972-5D84-48E3-AB3B-083DD5622FC7}" destId="{097E54CE-34F4-4BF1-AE11-E1C1E0A86D33}" srcOrd="0" destOrd="0" presId="urn:microsoft.com/office/officeart/2005/8/layout/vList3#1"/>
    <dgm:cxn modelId="{89988BAB-C07F-4493-8DD8-FBB84F1B3D16}" type="presParOf" srcId="{14FF6DA1-1A6A-4C46-AEFB-A4BE94514E0C}" destId="{4D3BBC91-96D4-42ED-BE39-C73E115E7995}" srcOrd="0" destOrd="0" presId="urn:microsoft.com/office/officeart/2005/8/layout/vList3#1"/>
    <dgm:cxn modelId="{97783D80-934E-4D44-B350-639AC60E2EDD}" type="presParOf" srcId="{4D3BBC91-96D4-42ED-BE39-C73E115E7995}" destId="{1F5CEE23-F1D5-4873-AECD-B28D2FD1D467}" srcOrd="0" destOrd="0" presId="urn:microsoft.com/office/officeart/2005/8/layout/vList3#1"/>
    <dgm:cxn modelId="{762FB1D5-C099-48F8-AC9A-EAF61EA0228B}" type="presParOf" srcId="{4D3BBC91-96D4-42ED-BE39-C73E115E7995}" destId="{2B536ED3-A1AB-4487-88C7-89ECDA1705AF}" srcOrd="1" destOrd="0" presId="urn:microsoft.com/office/officeart/2005/8/layout/vList3#1"/>
    <dgm:cxn modelId="{9650BAEE-E039-484F-90C1-51F9845655FA}" type="presParOf" srcId="{14FF6DA1-1A6A-4C46-AEFB-A4BE94514E0C}" destId="{0FDC8C70-FA1E-4F8E-A3F4-711E6000E6DA}" srcOrd="1" destOrd="0" presId="urn:microsoft.com/office/officeart/2005/8/layout/vList3#1"/>
    <dgm:cxn modelId="{A09C5D65-0B4A-4BE1-A256-8F1738CB0A78}" type="presParOf" srcId="{14FF6DA1-1A6A-4C46-AEFB-A4BE94514E0C}" destId="{CF661D59-6F48-44E7-913E-62586CAE63A3}" srcOrd="2" destOrd="0" presId="urn:microsoft.com/office/officeart/2005/8/layout/vList3#1"/>
    <dgm:cxn modelId="{FD5F27E3-7A0F-4BF1-8E3E-F3549BAFCFFF}" type="presParOf" srcId="{CF661D59-6F48-44E7-913E-62586CAE63A3}" destId="{D3827EF2-A19B-46B0-9A56-F70C58E03463}" srcOrd="0" destOrd="0" presId="urn:microsoft.com/office/officeart/2005/8/layout/vList3#1"/>
    <dgm:cxn modelId="{05713B0D-59D7-421B-813D-66480AE07A76}" type="presParOf" srcId="{CF661D59-6F48-44E7-913E-62586CAE63A3}" destId="{C26F83D0-25DD-470E-97AF-FC132D39D9FE}" srcOrd="1" destOrd="0" presId="urn:microsoft.com/office/officeart/2005/8/layout/vList3#1"/>
    <dgm:cxn modelId="{C1DA5752-4A86-4A56-90B2-9FEF8396CA15}" type="presParOf" srcId="{14FF6DA1-1A6A-4C46-AEFB-A4BE94514E0C}" destId="{DC5C5CD0-021F-437F-8253-70292E2AF43F}" srcOrd="3" destOrd="0" presId="urn:microsoft.com/office/officeart/2005/8/layout/vList3#1"/>
    <dgm:cxn modelId="{CB8A3FBA-A4B3-405D-A7E9-9D83EE95ADFB}" type="presParOf" srcId="{14FF6DA1-1A6A-4C46-AEFB-A4BE94514E0C}" destId="{504F8BEC-4199-42EF-9824-08AB49A9E41C}" srcOrd="4" destOrd="0" presId="urn:microsoft.com/office/officeart/2005/8/layout/vList3#1"/>
    <dgm:cxn modelId="{50FD1796-0409-47E6-B2D0-FFC3FD30CBAF}" type="presParOf" srcId="{504F8BEC-4199-42EF-9824-08AB49A9E41C}" destId="{5AE96CA7-091F-45C2-B130-D54A8E1E57F3}" srcOrd="0" destOrd="0" presId="urn:microsoft.com/office/officeart/2005/8/layout/vList3#1"/>
    <dgm:cxn modelId="{7E53E93F-2192-427D-97DB-ABD2E9A9F72E}" type="presParOf" srcId="{504F8BEC-4199-42EF-9824-08AB49A9E41C}" destId="{AFDC1680-F7C6-48DB-B418-833568E7F799}" srcOrd="1" destOrd="0" presId="urn:microsoft.com/office/officeart/2005/8/layout/vList3#1"/>
    <dgm:cxn modelId="{9204A055-61EF-48F2-A184-261689D6A601}" type="presParOf" srcId="{14FF6DA1-1A6A-4C46-AEFB-A4BE94514E0C}" destId="{5662DAA3-0CE8-46E8-8A5C-5A1DD85BA2F0}" srcOrd="5" destOrd="0" presId="urn:microsoft.com/office/officeart/2005/8/layout/vList3#1"/>
    <dgm:cxn modelId="{95AAFD97-9354-41D9-A79D-BE173829F774}" type="presParOf" srcId="{14FF6DA1-1A6A-4C46-AEFB-A4BE94514E0C}" destId="{E23E3DE1-4BB8-41BB-BBC5-72E86078CCD4}" srcOrd="6" destOrd="0" presId="urn:microsoft.com/office/officeart/2005/8/layout/vList3#1"/>
    <dgm:cxn modelId="{66AC4F7E-C640-4168-9B16-869BC732840E}" type="presParOf" srcId="{E23E3DE1-4BB8-41BB-BBC5-72E86078CCD4}" destId="{A0F216D5-9313-45A1-836F-3A3C7BEDE204}" srcOrd="0" destOrd="0" presId="urn:microsoft.com/office/officeart/2005/8/layout/vList3#1"/>
    <dgm:cxn modelId="{8CB6FFD3-357D-4F71-9C92-5CCEDCB3A13B}" type="presParOf" srcId="{E23E3DE1-4BB8-41BB-BBC5-72E86078CCD4}" destId="{FFEC348E-421A-4F3F-A72F-CF3B52C435A5}" srcOrd="1" destOrd="0" presId="urn:microsoft.com/office/officeart/2005/8/layout/vList3#1"/>
    <dgm:cxn modelId="{EA22A492-84D7-4528-B1F1-1A8EAAF5484E}" type="presParOf" srcId="{14FF6DA1-1A6A-4C46-AEFB-A4BE94514E0C}" destId="{F847F1D2-C253-434B-9731-EF969B02D2E3}" srcOrd="7" destOrd="0" presId="urn:microsoft.com/office/officeart/2005/8/layout/vList3#1"/>
    <dgm:cxn modelId="{D6A90759-3290-44F8-9B2C-1BCF2A0F67C4}" type="presParOf" srcId="{14FF6DA1-1A6A-4C46-AEFB-A4BE94514E0C}" destId="{7A420005-DAF6-44C6-8C67-C55629999686}" srcOrd="8" destOrd="0" presId="urn:microsoft.com/office/officeart/2005/8/layout/vList3#1"/>
    <dgm:cxn modelId="{F6D2BDA0-FEC4-4C77-85AB-78609812F693}" type="presParOf" srcId="{7A420005-DAF6-44C6-8C67-C55629999686}" destId="{4DE62823-B85E-4420-B960-99AC3B750BDE}" srcOrd="0" destOrd="0" presId="urn:microsoft.com/office/officeart/2005/8/layout/vList3#1"/>
    <dgm:cxn modelId="{59018BAB-A3B5-4C83-83C0-0D9DE73ED2D5}" type="presParOf" srcId="{7A420005-DAF6-44C6-8C67-C55629999686}" destId="{A9D5BE1F-1D58-4E8A-A43C-F673E47E685E}" srcOrd="1" destOrd="0" presId="urn:microsoft.com/office/officeart/2005/8/layout/vList3#1"/>
    <dgm:cxn modelId="{CBF1DBC2-2612-4642-89CB-F5EDDB79C7FC}" type="presParOf" srcId="{14FF6DA1-1A6A-4C46-AEFB-A4BE94514E0C}" destId="{30C6937F-821A-4399-8F0E-59C10EC4CC78}" srcOrd="9" destOrd="0" presId="urn:microsoft.com/office/officeart/2005/8/layout/vList3#1"/>
    <dgm:cxn modelId="{5F1E6AC2-CBE0-4993-B5A6-77CBF1FC7907}" type="presParOf" srcId="{14FF6DA1-1A6A-4C46-AEFB-A4BE94514E0C}" destId="{4CDF18D3-B02A-40E0-A558-7436D96073E4}" srcOrd="10" destOrd="0" presId="urn:microsoft.com/office/officeart/2005/8/layout/vList3#1"/>
    <dgm:cxn modelId="{AA39DD61-53D0-4173-BD45-0C5D93467608}" type="presParOf" srcId="{4CDF18D3-B02A-40E0-A558-7436D96073E4}" destId="{5FE62B77-A7F4-4505-AE12-16A374980B41}" srcOrd="0" destOrd="0" presId="urn:microsoft.com/office/officeart/2005/8/layout/vList3#1"/>
    <dgm:cxn modelId="{D5FD9B2D-12C0-4489-A707-B07B0DDD2F8D}" type="presParOf" srcId="{4CDF18D3-B02A-40E0-A558-7436D96073E4}" destId="{4413C81E-99DA-4061-9162-E46B65B592DF}" srcOrd="1" destOrd="0" presId="urn:microsoft.com/office/officeart/2005/8/layout/vList3#1"/>
    <dgm:cxn modelId="{81077936-AC2B-4340-ABB2-9E0C72F5F621}" type="presParOf" srcId="{14FF6DA1-1A6A-4C46-AEFB-A4BE94514E0C}" destId="{66644E5D-7D0E-4850-97C8-A7DB8DCA5E60}" srcOrd="11" destOrd="0" presId="urn:microsoft.com/office/officeart/2005/8/layout/vList3#1"/>
    <dgm:cxn modelId="{413C335B-B457-4659-9FEA-CDB299D111B8}" type="presParOf" srcId="{14FF6DA1-1A6A-4C46-AEFB-A4BE94514E0C}" destId="{26CCBD86-23D4-4E94-A9F4-8C633A03EDEF}" srcOrd="12" destOrd="0" presId="urn:microsoft.com/office/officeart/2005/8/layout/vList3#1"/>
    <dgm:cxn modelId="{C016DE62-8CEB-42B8-9BFE-9299BAB0EF6F}" type="presParOf" srcId="{26CCBD86-23D4-4E94-A9F4-8C633A03EDEF}" destId="{FD93811D-795A-4AEE-A530-00C4F684A17A}" srcOrd="0" destOrd="0" presId="urn:microsoft.com/office/officeart/2005/8/layout/vList3#1"/>
    <dgm:cxn modelId="{1A4928B6-B5BD-47A6-90AD-53F1CBA6D864}" type="presParOf" srcId="{26CCBD86-23D4-4E94-A9F4-8C633A03EDEF}" destId="{FA6138A2-2009-4FF6-9EF6-A09218FBF695}" srcOrd="1" destOrd="0" presId="urn:microsoft.com/office/officeart/2005/8/layout/vList3#1"/>
    <dgm:cxn modelId="{1BEE7857-94DD-4FC9-B0E8-42A4A7BB5200}" type="presParOf" srcId="{14FF6DA1-1A6A-4C46-AEFB-A4BE94514E0C}" destId="{14CCD88B-3151-473C-BB66-4A948BA0CB62}" srcOrd="13" destOrd="0" presId="urn:microsoft.com/office/officeart/2005/8/layout/vList3#1"/>
    <dgm:cxn modelId="{D391D11A-C28C-4E8A-B38C-76727F5C892C}" type="presParOf" srcId="{14FF6DA1-1A6A-4C46-AEFB-A4BE94514E0C}" destId="{7D1979D0-DF6B-4A2A-8CBA-FBE3B5339F36}" srcOrd="14" destOrd="0" presId="urn:microsoft.com/office/officeart/2005/8/layout/vList3#1"/>
    <dgm:cxn modelId="{957C5A37-AEF9-415A-BB93-BDAA8E353D5E}" type="presParOf" srcId="{7D1979D0-DF6B-4A2A-8CBA-FBE3B5339F36}" destId="{AB617031-18A0-4435-8435-0334826AF2BD}" srcOrd="0" destOrd="0" presId="urn:microsoft.com/office/officeart/2005/8/layout/vList3#1"/>
    <dgm:cxn modelId="{8FBFA96F-3B5C-4EA3-BA29-1150BAA8D382}" type="presParOf" srcId="{7D1979D0-DF6B-4A2A-8CBA-FBE3B5339F36}" destId="{68086FD1-0803-4723-BDB0-7CBFC8FF8005}" srcOrd="1" destOrd="0" presId="urn:microsoft.com/office/officeart/2005/8/layout/vList3#1"/>
    <dgm:cxn modelId="{BDE6494B-9D2D-4B6B-A637-322FB82A4B46}" type="presParOf" srcId="{14FF6DA1-1A6A-4C46-AEFB-A4BE94514E0C}" destId="{7E435ACA-EE28-4E5C-B343-1D14BC703368}" srcOrd="15" destOrd="0" presId="urn:microsoft.com/office/officeart/2005/8/layout/vList3#1"/>
    <dgm:cxn modelId="{F9A32C4F-8CDA-4661-99C2-C92F014E68CA}" type="presParOf" srcId="{14FF6DA1-1A6A-4C46-AEFB-A4BE94514E0C}" destId="{9DD71DBE-A7D2-403E-ADFA-686704C23810}" srcOrd="16" destOrd="0" presId="urn:microsoft.com/office/officeart/2005/8/layout/vList3#1"/>
    <dgm:cxn modelId="{D267F316-7702-440D-AFA6-2CBC3402E45C}" type="presParOf" srcId="{9DD71DBE-A7D2-403E-ADFA-686704C23810}" destId="{01111D21-55C4-478B-9A18-D857B07D8CF7}" srcOrd="0" destOrd="0" presId="urn:microsoft.com/office/officeart/2005/8/layout/vList3#1"/>
    <dgm:cxn modelId="{A0730A02-0C70-4DD2-8742-93CC61775C4C}" type="presParOf" srcId="{9DD71DBE-A7D2-403E-ADFA-686704C23810}" destId="{097E54CE-34F4-4BF1-AE11-E1C1E0A86D3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A764-1BB7-49D7-AE3E-90CD3A756642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788DB60-7110-48D7-85FE-61575EA2024E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Green Oxygen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C35536-2A91-4078-BE18-6A8047E987E5}" type="parTrans" cxnId="{8202D119-3D7B-4460-80ED-A546A180FD56}">
      <dgm:prSet/>
      <dgm:spPr/>
      <dgm:t>
        <a:bodyPr/>
        <a:lstStyle/>
        <a:p>
          <a:endParaRPr lang="en-US"/>
        </a:p>
      </dgm:t>
    </dgm:pt>
    <dgm:pt modelId="{54503E73-1048-4BD9-A21A-3A98C1E0E25E}" type="sibTrans" cxnId="{8202D119-3D7B-4460-80ED-A546A180FD56}">
      <dgm:prSet/>
      <dgm:spPr/>
      <dgm:t>
        <a:bodyPr/>
        <a:lstStyle/>
        <a:p>
          <a:endParaRPr lang="en-US"/>
        </a:p>
      </dgm:t>
    </dgm:pt>
    <dgm:pt modelId="{82BC8918-24A1-4D51-8EBC-92594880EAAB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Green Houses</a:t>
          </a:r>
          <a:endParaRPr lang="en-US" b="1" dirty="0"/>
        </a:p>
      </dgm:t>
    </dgm:pt>
    <dgm:pt modelId="{2D5A9E23-0661-413D-B763-048DECA23633}" type="parTrans" cxnId="{CFAA1B73-A92E-44E6-9DDE-37317F1AF350}">
      <dgm:prSet/>
      <dgm:spPr/>
      <dgm:t>
        <a:bodyPr/>
        <a:lstStyle/>
        <a:p>
          <a:endParaRPr lang="en-US"/>
        </a:p>
      </dgm:t>
    </dgm:pt>
    <dgm:pt modelId="{08B1FFB6-24B5-4BB8-AE5A-F868B20D95D9}" type="sibTrans" cxnId="{CFAA1B73-A92E-44E6-9DDE-37317F1AF350}">
      <dgm:prSet/>
      <dgm:spPr/>
      <dgm:t>
        <a:bodyPr/>
        <a:lstStyle/>
        <a:p>
          <a:endParaRPr lang="en-US"/>
        </a:p>
      </dgm:t>
    </dgm:pt>
    <dgm:pt modelId="{602C871F-9126-47A8-AFB9-91DF6CA2C2A6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Urban Forests</a:t>
          </a:r>
          <a:endParaRPr lang="en-US" b="1" dirty="0"/>
        </a:p>
      </dgm:t>
    </dgm:pt>
    <dgm:pt modelId="{323F0C73-2C17-4893-84B2-2E9BB8A1382C}" type="parTrans" cxnId="{DCDB0D8D-900A-4BBC-AE18-AB0D76F4A26D}">
      <dgm:prSet/>
      <dgm:spPr/>
      <dgm:t>
        <a:bodyPr/>
        <a:lstStyle/>
        <a:p>
          <a:endParaRPr lang="en-US"/>
        </a:p>
      </dgm:t>
    </dgm:pt>
    <dgm:pt modelId="{11AB11E8-9FA0-4451-9261-36042A10C61F}" type="sibTrans" cxnId="{DCDB0D8D-900A-4BBC-AE18-AB0D76F4A26D}">
      <dgm:prSet/>
      <dgm:spPr/>
      <dgm:t>
        <a:bodyPr/>
        <a:lstStyle/>
        <a:p>
          <a:endParaRPr lang="en-US"/>
        </a:p>
      </dgm:t>
    </dgm:pt>
    <dgm:pt modelId="{24142F99-2CBE-4DD5-B994-08A2A820491C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Control Environment Pollution</a:t>
          </a:r>
          <a:endParaRPr lang="en-US" b="1" dirty="0"/>
        </a:p>
      </dgm:t>
    </dgm:pt>
    <dgm:pt modelId="{1F2B8849-B09A-4472-A64B-26484B1B50BA}" type="parTrans" cxnId="{557CE03F-8123-4788-A25F-5BEC103591CE}">
      <dgm:prSet/>
      <dgm:spPr/>
      <dgm:t>
        <a:bodyPr/>
        <a:lstStyle/>
        <a:p>
          <a:endParaRPr lang="en-US"/>
        </a:p>
      </dgm:t>
    </dgm:pt>
    <dgm:pt modelId="{B3A423B1-6FD3-404A-8A22-AF67F270FFBA}" type="sibTrans" cxnId="{557CE03F-8123-4788-A25F-5BEC103591CE}">
      <dgm:prSet/>
      <dgm:spPr/>
      <dgm:t>
        <a:bodyPr/>
        <a:lstStyle/>
        <a:p>
          <a:endParaRPr lang="en-US" dirty="0"/>
        </a:p>
      </dgm:t>
    </dgm:pt>
    <dgm:pt modelId="{2A811DBA-DB2E-465C-A995-F8EFAB4DF543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Street Network</a:t>
          </a:r>
          <a:endParaRPr lang="en-US" b="1" dirty="0"/>
        </a:p>
      </dgm:t>
    </dgm:pt>
    <dgm:pt modelId="{0E139322-D076-409B-8AE4-5651F38857A1}" type="sibTrans" cxnId="{41011C53-3E62-450E-814A-8F13C639E964}">
      <dgm:prSet/>
      <dgm:spPr/>
      <dgm:t>
        <a:bodyPr/>
        <a:lstStyle/>
        <a:p>
          <a:endParaRPr lang="en-US"/>
        </a:p>
      </dgm:t>
    </dgm:pt>
    <dgm:pt modelId="{5D36CABC-F527-49B1-842B-E2067932043F}" type="parTrans" cxnId="{41011C53-3E62-450E-814A-8F13C639E964}">
      <dgm:prSet/>
      <dgm:spPr/>
      <dgm:t>
        <a:bodyPr/>
        <a:lstStyle/>
        <a:p>
          <a:endParaRPr lang="en-US"/>
        </a:p>
      </dgm:t>
    </dgm:pt>
    <dgm:pt modelId="{8EFC0A11-E837-4492-8CA8-3EE5994F1616}">
      <dgm:prSet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Alternatives to car use</a:t>
          </a:r>
        </a:p>
      </dgm:t>
    </dgm:pt>
    <dgm:pt modelId="{AFD11403-C043-4821-AC3A-EFD60CE0FA02}" type="parTrans" cxnId="{0114EDE3-B0A8-41B3-90A4-0574F58159AC}">
      <dgm:prSet/>
      <dgm:spPr/>
      <dgm:t>
        <a:bodyPr/>
        <a:lstStyle/>
        <a:p>
          <a:endParaRPr lang="en-US"/>
        </a:p>
      </dgm:t>
    </dgm:pt>
    <dgm:pt modelId="{B1A89E9A-D914-4F46-8507-0E5FE7C9B14C}" type="sibTrans" cxnId="{0114EDE3-B0A8-41B3-90A4-0574F58159AC}">
      <dgm:prSet/>
      <dgm:spPr/>
      <dgm:t>
        <a:bodyPr/>
        <a:lstStyle/>
        <a:p>
          <a:endParaRPr lang="en-US"/>
        </a:p>
      </dgm:t>
    </dgm:pt>
    <dgm:pt modelId="{72A52E16-E8F4-43CB-8051-1B8801B7D0C6}" type="pres">
      <dgm:prSet presAssocID="{FF58A764-1BB7-49D7-AE3E-90CD3A75664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99DC81-A3B5-4599-A8C6-7376B35CEE27}" type="pres">
      <dgm:prSet presAssocID="{FF58A764-1BB7-49D7-AE3E-90CD3A756642}" presName="wedge1" presStyleLbl="node1" presStyleIdx="0" presStyleCnt="6"/>
      <dgm:spPr/>
      <dgm:t>
        <a:bodyPr/>
        <a:lstStyle/>
        <a:p>
          <a:endParaRPr lang="en-US"/>
        </a:p>
      </dgm:t>
    </dgm:pt>
    <dgm:pt modelId="{BB49E3ED-FD88-4F41-B98A-9AF8D9217B9A}" type="pres">
      <dgm:prSet presAssocID="{FF58A764-1BB7-49D7-AE3E-90CD3A756642}" presName="dummy1a" presStyleCnt="0"/>
      <dgm:spPr/>
    </dgm:pt>
    <dgm:pt modelId="{6B24D429-662F-4FBF-9943-1037AB00A57C}" type="pres">
      <dgm:prSet presAssocID="{FF58A764-1BB7-49D7-AE3E-90CD3A756642}" presName="dummy1b" presStyleCnt="0"/>
      <dgm:spPr/>
    </dgm:pt>
    <dgm:pt modelId="{4DAA2BAB-FABC-4B01-9FC7-02C536020327}" type="pres">
      <dgm:prSet presAssocID="{FF58A764-1BB7-49D7-AE3E-90CD3A756642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B989A-FBF7-4CE7-A485-04AABB1B6E88}" type="pres">
      <dgm:prSet presAssocID="{FF58A764-1BB7-49D7-AE3E-90CD3A756642}" presName="wedge2" presStyleLbl="node1" presStyleIdx="1" presStyleCnt="6"/>
      <dgm:spPr/>
      <dgm:t>
        <a:bodyPr/>
        <a:lstStyle/>
        <a:p>
          <a:endParaRPr lang="en-US"/>
        </a:p>
      </dgm:t>
    </dgm:pt>
    <dgm:pt modelId="{CF2F5C41-73F9-4662-A85B-1393E2E389E6}" type="pres">
      <dgm:prSet presAssocID="{FF58A764-1BB7-49D7-AE3E-90CD3A756642}" presName="dummy2a" presStyleCnt="0"/>
      <dgm:spPr/>
    </dgm:pt>
    <dgm:pt modelId="{695A2CF8-5E72-4C81-94F3-B71333A7B6A3}" type="pres">
      <dgm:prSet presAssocID="{FF58A764-1BB7-49D7-AE3E-90CD3A756642}" presName="dummy2b" presStyleCnt="0"/>
      <dgm:spPr/>
    </dgm:pt>
    <dgm:pt modelId="{8006660F-A345-4240-B5D6-71E91FECCD63}" type="pres">
      <dgm:prSet presAssocID="{FF58A764-1BB7-49D7-AE3E-90CD3A756642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FCCBE-2A94-4EED-BD3B-F01B71B76F85}" type="pres">
      <dgm:prSet presAssocID="{FF58A764-1BB7-49D7-AE3E-90CD3A756642}" presName="wedge3" presStyleLbl="node1" presStyleIdx="2" presStyleCnt="6"/>
      <dgm:spPr/>
      <dgm:t>
        <a:bodyPr/>
        <a:lstStyle/>
        <a:p>
          <a:endParaRPr lang="en-US"/>
        </a:p>
      </dgm:t>
    </dgm:pt>
    <dgm:pt modelId="{434BCD19-47BF-44AF-89FF-D1F953C5C0E8}" type="pres">
      <dgm:prSet presAssocID="{FF58A764-1BB7-49D7-AE3E-90CD3A756642}" presName="dummy3a" presStyleCnt="0"/>
      <dgm:spPr/>
    </dgm:pt>
    <dgm:pt modelId="{CC860271-892E-4BCD-BD3B-12F52DFD4C14}" type="pres">
      <dgm:prSet presAssocID="{FF58A764-1BB7-49D7-AE3E-90CD3A756642}" presName="dummy3b" presStyleCnt="0"/>
      <dgm:spPr/>
    </dgm:pt>
    <dgm:pt modelId="{A409C98D-AAAA-4B48-9B02-0CBB9D1AB108}" type="pres">
      <dgm:prSet presAssocID="{FF58A764-1BB7-49D7-AE3E-90CD3A756642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C0BDE-43EB-4947-A539-FE0A60CCA06B}" type="pres">
      <dgm:prSet presAssocID="{FF58A764-1BB7-49D7-AE3E-90CD3A756642}" presName="wedge4" presStyleLbl="node1" presStyleIdx="3" presStyleCnt="6"/>
      <dgm:spPr/>
      <dgm:t>
        <a:bodyPr/>
        <a:lstStyle/>
        <a:p>
          <a:endParaRPr lang="en-US"/>
        </a:p>
      </dgm:t>
    </dgm:pt>
    <dgm:pt modelId="{0137BFCE-C7C5-43A3-8AE5-7E01DC01E3EF}" type="pres">
      <dgm:prSet presAssocID="{FF58A764-1BB7-49D7-AE3E-90CD3A756642}" presName="dummy4a" presStyleCnt="0"/>
      <dgm:spPr/>
    </dgm:pt>
    <dgm:pt modelId="{231FAB03-1585-4DDE-88EE-CC4B0B2A6787}" type="pres">
      <dgm:prSet presAssocID="{FF58A764-1BB7-49D7-AE3E-90CD3A756642}" presName="dummy4b" presStyleCnt="0"/>
      <dgm:spPr/>
    </dgm:pt>
    <dgm:pt modelId="{F82C4607-C109-41F1-91CB-C5BA59037247}" type="pres">
      <dgm:prSet presAssocID="{FF58A764-1BB7-49D7-AE3E-90CD3A756642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74697-6A47-40E7-B71C-A42809AB07FC}" type="pres">
      <dgm:prSet presAssocID="{FF58A764-1BB7-49D7-AE3E-90CD3A756642}" presName="wedge5" presStyleLbl="node1" presStyleIdx="4" presStyleCnt="6"/>
      <dgm:spPr/>
      <dgm:t>
        <a:bodyPr/>
        <a:lstStyle/>
        <a:p>
          <a:endParaRPr lang="en-US"/>
        </a:p>
      </dgm:t>
    </dgm:pt>
    <dgm:pt modelId="{EFC722A1-7B30-4A33-B6D9-51771C6F9812}" type="pres">
      <dgm:prSet presAssocID="{FF58A764-1BB7-49D7-AE3E-90CD3A756642}" presName="dummy5a" presStyleCnt="0"/>
      <dgm:spPr/>
    </dgm:pt>
    <dgm:pt modelId="{440AF9D6-F8BE-450B-AAF4-70A53B56443E}" type="pres">
      <dgm:prSet presAssocID="{FF58A764-1BB7-49D7-AE3E-90CD3A756642}" presName="dummy5b" presStyleCnt="0"/>
      <dgm:spPr/>
    </dgm:pt>
    <dgm:pt modelId="{BE4881E0-4620-427E-8455-4AACEE170F0C}" type="pres">
      <dgm:prSet presAssocID="{FF58A764-1BB7-49D7-AE3E-90CD3A756642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7B683-8FC3-4636-95D5-88990AB8243B}" type="pres">
      <dgm:prSet presAssocID="{FF58A764-1BB7-49D7-AE3E-90CD3A756642}" presName="wedge6" presStyleLbl="node1" presStyleIdx="5" presStyleCnt="6"/>
      <dgm:spPr/>
      <dgm:t>
        <a:bodyPr/>
        <a:lstStyle/>
        <a:p>
          <a:endParaRPr lang="en-US"/>
        </a:p>
      </dgm:t>
    </dgm:pt>
    <dgm:pt modelId="{59B5EA0A-52B3-41EF-8AA5-0561B964BC13}" type="pres">
      <dgm:prSet presAssocID="{FF58A764-1BB7-49D7-AE3E-90CD3A756642}" presName="dummy6a" presStyleCnt="0"/>
      <dgm:spPr/>
    </dgm:pt>
    <dgm:pt modelId="{BFF232A4-6C2D-4115-AF8D-0612E33E26BA}" type="pres">
      <dgm:prSet presAssocID="{FF58A764-1BB7-49D7-AE3E-90CD3A756642}" presName="dummy6b" presStyleCnt="0"/>
      <dgm:spPr/>
    </dgm:pt>
    <dgm:pt modelId="{5666B335-D2DF-4E6D-8463-7BC17775E345}" type="pres">
      <dgm:prSet presAssocID="{FF58A764-1BB7-49D7-AE3E-90CD3A756642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A5F94-CB64-4A47-A426-824483B8BA5A}" type="pres">
      <dgm:prSet presAssocID="{54503E73-1048-4BD9-A21A-3A98C1E0E25E}" presName="arrowWedge1" presStyleLbl="fgSibTrans2D1" presStyleIdx="0" presStyleCnt="6"/>
      <dgm:spPr/>
    </dgm:pt>
    <dgm:pt modelId="{32287130-65CB-4ACC-B271-C3507439CCC5}" type="pres">
      <dgm:prSet presAssocID="{0E139322-D076-409B-8AE4-5651F38857A1}" presName="arrowWedge2" presStyleLbl="fgSibTrans2D1" presStyleIdx="1" presStyleCnt="6"/>
      <dgm:spPr/>
    </dgm:pt>
    <dgm:pt modelId="{83AEC965-05A0-445D-B0D7-3653C4C4DACC}" type="pres">
      <dgm:prSet presAssocID="{08B1FFB6-24B5-4BB8-AE5A-F868B20D95D9}" presName="arrowWedge3" presStyleLbl="fgSibTrans2D1" presStyleIdx="2" presStyleCnt="6"/>
      <dgm:spPr/>
    </dgm:pt>
    <dgm:pt modelId="{96D15ED0-ED12-428B-AF2F-56065917295F}" type="pres">
      <dgm:prSet presAssocID="{B1A89E9A-D914-4F46-8507-0E5FE7C9B14C}" presName="arrowWedge4" presStyleLbl="fgSibTrans2D1" presStyleIdx="3" presStyleCnt="6"/>
      <dgm:spPr/>
    </dgm:pt>
    <dgm:pt modelId="{B02C4D42-1935-4456-B589-0C315CDB5FAD}" type="pres">
      <dgm:prSet presAssocID="{11AB11E8-9FA0-4451-9261-36042A10C61F}" presName="arrowWedge5" presStyleLbl="fgSibTrans2D1" presStyleIdx="4" presStyleCnt="6"/>
      <dgm:spPr/>
    </dgm:pt>
    <dgm:pt modelId="{AA5A08BE-FA69-4DDC-B889-CF3E43598186}" type="pres">
      <dgm:prSet presAssocID="{B3A423B1-6FD3-404A-8A22-AF67F270FFBA}" presName="arrowWedge6" presStyleLbl="fgSibTrans2D1" presStyleIdx="5" presStyleCnt="6"/>
      <dgm:spPr/>
    </dgm:pt>
  </dgm:ptLst>
  <dgm:cxnLst>
    <dgm:cxn modelId="{53DAE298-2A0B-4BC6-881D-81189371DF32}" type="presOf" srcId="{2A811DBA-DB2E-465C-A995-F8EFAB4DF543}" destId="{8006660F-A345-4240-B5D6-71E91FECCD63}" srcOrd="1" destOrd="0" presId="urn:microsoft.com/office/officeart/2005/8/layout/cycle8"/>
    <dgm:cxn modelId="{E03338D7-D8C0-4CEC-987E-DABD7A530488}" type="presOf" srcId="{82BC8918-24A1-4D51-8EBC-92594880EAAB}" destId="{DF9FCCBE-2A94-4EED-BD3B-F01B71B76F85}" srcOrd="0" destOrd="0" presId="urn:microsoft.com/office/officeart/2005/8/layout/cycle8"/>
    <dgm:cxn modelId="{35E06C8E-0F81-4AB4-9E41-8FABC3232C0E}" type="presOf" srcId="{24142F99-2CBE-4DD5-B994-08A2A820491C}" destId="{1487B683-8FC3-4636-95D5-88990AB8243B}" srcOrd="0" destOrd="0" presId="urn:microsoft.com/office/officeart/2005/8/layout/cycle8"/>
    <dgm:cxn modelId="{8202D119-3D7B-4460-80ED-A546A180FD56}" srcId="{FF58A764-1BB7-49D7-AE3E-90CD3A756642}" destId="{B788DB60-7110-48D7-85FE-61575EA2024E}" srcOrd="0" destOrd="0" parTransId="{3DC35536-2A91-4078-BE18-6A8047E987E5}" sibTransId="{54503E73-1048-4BD9-A21A-3A98C1E0E25E}"/>
    <dgm:cxn modelId="{557CE03F-8123-4788-A25F-5BEC103591CE}" srcId="{FF58A764-1BB7-49D7-AE3E-90CD3A756642}" destId="{24142F99-2CBE-4DD5-B994-08A2A820491C}" srcOrd="5" destOrd="0" parTransId="{1F2B8849-B09A-4472-A64B-26484B1B50BA}" sibTransId="{B3A423B1-6FD3-404A-8A22-AF67F270FFBA}"/>
    <dgm:cxn modelId="{1F324663-0C82-438F-AD4B-F796D0BADF03}" type="presOf" srcId="{B788DB60-7110-48D7-85FE-61575EA2024E}" destId="{4DAA2BAB-FABC-4B01-9FC7-02C536020327}" srcOrd="1" destOrd="0" presId="urn:microsoft.com/office/officeart/2005/8/layout/cycle8"/>
    <dgm:cxn modelId="{CFAA1B73-A92E-44E6-9DDE-37317F1AF350}" srcId="{FF58A764-1BB7-49D7-AE3E-90CD3A756642}" destId="{82BC8918-24A1-4D51-8EBC-92594880EAAB}" srcOrd="2" destOrd="0" parTransId="{2D5A9E23-0661-413D-B763-048DECA23633}" sibTransId="{08B1FFB6-24B5-4BB8-AE5A-F868B20D95D9}"/>
    <dgm:cxn modelId="{41011C53-3E62-450E-814A-8F13C639E964}" srcId="{FF58A764-1BB7-49D7-AE3E-90CD3A756642}" destId="{2A811DBA-DB2E-465C-A995-F8EFAB4DF543}" srcOrd="1" destOrd="0" parTransId="{5D36CABC-F527-49B1-842B-E2067932043F}" sibTransId="{0E139322-D076-409B-8AE4-5651F38857A1}"/>
    <dgm:cxn modelId="{75FF0BA4-2AC7-4739-9C48-74ED57BC645C}" type="presOf" srcId="{8EFC0A11-E837-4492-8CA8-3EE5994F1616}" destId="{F82C4607-C109-41F1-91CB-C5BA59037247}" srcOrd="1" destOrd="0" presId="urn:microsoft.com/office/officeart/2005/8/layout/cycle8"/>
    <dgm:cxn modelId="{0114EDE3-B0A8-41B3-90A4-0574F58159AC}" srcId="{FF58A764-1BB7-49D7-AE3E-90CD3A756642}" destId="{8EFC0A11-E837-4492-8CA8-3EE5994F1616}" srcOrd="3" destOrd="0" parTransId="{AFD11403-C043-4821-AC3A-EFD60CE0FA02}" sibTransId="{B1A89E9A-D914-4F46-8507-0E5FE7C9B14C}"/>
    <dgm:cxn modelId="{835BB4B9-01C2-49E2-A4D7-6517C9859547}" type="presOf" srcId="{B788DB60-7110-48D7-85FE-61575EA2024E}" destId="{9399DC81-A3B5-4599-A8C6-7376B35CEE27}" srcOrd="0" destOrd="0" presId="urn:microsoft.com/office/officeart/2005/8/layout/cycle8"/>
    <dgm:cxn modelId="{2DBF2AE5-331E-4308-B12C-26E1479B5774}" type="presOf" srcId="{8EFC0A11-E837-4492-8CA8-3EE5994F1616}" destId="{740C0BDE-43EB-4947-A539-FE0A60CCA06B}" srcOrd="0" destOrd="0" presId="urn:microsoft.com/office/officeart/2005/8/layout/cycle8"/>
    <dgm:cxn modelId="{ABE91DF6-2439-414A-B6EC-6324F506ABF9}" type="presOf" srcId="{602C871F-9126-47A8-AFB9-91DF6CA2C2A6}" destId="{BE4881E0-4620-427E-8455-4AACEE170F0C}" srcOrd="1" destOrd="0" presId="urn:microsoft.com/office/officeart/2005/8/layout/cycle8"/>
    <dgm:cxn modelId="{C7EAF8D1-CA06-4C6E-B84A-16D839108DE7}" type="presOf" srcId="{FF58A764-1BB7-49D7-AE3E-90CD3A756642}" destId="{72A52E16-E8F4-43CB-8051-1B8801B7D0C6}" srcOrd="0" destOrd="0" presId="urn:microsoft.com/office/officeart/2005/8/layout/cycle8"/>
    <dgm:cxn modelId="{3A420C53-0618-4E37-9F76-5CBBC6044938}" type="presOf" srcId="{82BC8918-24A1-4D51-8EBC-92594880EAAB}" destId="{A409C98D-AAAA-4B48-9B02-0CBB9D1AB108}" srcOrd="1" destOrd="0" presId="urn:microsoft.com/office/officeart/2005/8/layout/cycle8"/>
    <dgm:cxn modelId="{29037A5D-7DD8-4170-A1B5-513507B085EC}" type="presOf" srcId="{602C871F-9126-47A8-AFB9-91DF6CA2C2A6}" destId="{16374697-6A47-40E7-B71C-A42809AB07FC}" srcOrd="0" destOrd="0" presId="urn:microsoft.com/office/officeart/2005/8/layout/cycle8"/>
    <dgm:cxn modelId="{DCDB0D8D-900A-4BBC-AE18-AB0D76F4A26D}" srcId="{FF58A764-1BB7-49D7-AE3E-90CD3A756642}" destId="{602C871F-9126-47A8-AFB9-91DF6CA2C2A6}" srcOrd="4" destOrd="0" parTransId="{323F0C73-2C17-4893-84B2-2E9BB8A1382C}" sibTransId="{11AB11E8-9FA0-4451-9261-36042A10C61F}"/>
    <dgm:cxn modelId="{A1DBDF8F-769B-4F6D-AFBA-4781C42D9534}" type="presOf" srcId="{2A811DBA-DB2E-465C-A995-F8EFAB4DF543}" destId="{2BAB989A-FBF7-4CE7-A485-04AABB1B6E88}" srcOrd="0" destOrd="0" presId="urn:microsoft.com/office/officeart/2005/8/layout/cycle8"/>
    <dgm:cxn modelId="{E1C3B749-E897-4E10-BE8A-D52E32566433}" type="presOf" srcId="{24142F99-2CBE-4DD5-B994-08A2A820491C}" destId="{5666B335-D2DF-4E6D-8463-7BC17775E345}" srcOrd="1" destOrd="0" presId="urn:microsoft.com/office/officeart/2005/8/layout/cycle8"/>
    <dgm:cxn modelId="{1C540543-8603-4680-9967-65E647836B61}" type="presParOf" srcId="{72A52E16-E8F4-43CB-8051-1B8801B7D0C6}" destId="{9399DC81-A3B5-4599-A8C6-7376B35CEE27}" srcOrd="0" destOrd="0" presId="urn:microsoft.com/office/officeart/2005/8/layout/cycle8"/>
    <dgm:cxn modelId="{2A82C1DD-6C72-4FE4-9CEF-182047752ED1}" type="presParOf" srcId="{72A52E16-E8F4-43CB-8051-1B8801B7D0C6}" destId="{BB49E3ED-FD88-4F41-B98A-9AF8D9217B9A}" srcOrd="1" destOrd="0" presId="urn:microsoft.com/office/officeart/2005/8/layout/cycle8"/>
    <dgm:cxn modelId="{010A893B-F0C1-49AF-8FD3-2FCB99839C15}" type="presParOf" srcId="{72A52E16-E8F4-43CB-8051-1B8801B7D0C6}" destId="{6B24D429-662F-4FBF-9943-1037AB00A57C}" srcOrd="2" destOrd="0" presId="urn:microsoft.com/office/officeart/2005/8/layout/cycle8"/>
    <dgm:cxn modelId="{AF2A028C-2593-4FA8-99FA-E9209B738623}" type="presParOf" srcId="{72A52E16-E8F4-43CB-8051-1B8801B7D0C6}" destId="{4DAA2BAB-FABC-4B01-9FC7-02C536020327}" srcOrd="3" destOrd="0" presId="urn:microsoft.com/office/officeart/2005/8/layout/cycle8"/>
    <dgm:cxn modelId="{9E3641C5-9710-4A6A-BD9D-2D9BB3E847F5}" type="presParOf" srcId="{72A52E16-E8F4-43CB-8051-1B8801B7D0C6}" destId="{2BAB989A-FBF7-4CE7-A485-04AABB1B6E88}" srcOrd="4" destOrd="0" presId="urn:microsoft.com/office/officeart/2005/8/layout/cycle8"/>
    <dgm:cxn modelId="{C6AB39A8-93CE-4540-B259-FB2F80B6A85B}" type="presParOf" srcId="{72A52E16-E8F4-43CB-8051-1B8801B7D0C6}" destId="{CF2F5C41-73F9-4662-A85B-1393E2E389E6}" srcOrd="5" destOrd="0" presId="urn:microsoft.com/office/officeart/2005/8/layout/cycle8"/>
    <dgm:cxn modelId="{0666DE15-83D0-414A-A408-B537ABD1D217}" type="presParOf" srcId="{72A52E16-E8F4-43CB-8051-1B8801B7D0C6}" destId="{695A2CF8-5E72-4C81-94F3-B71333A7B6A3}" srcOrd="6" destOrd="0" presId="urn:microsoft.com/office/officeart/2005/8/layout/cycle8"/>
    <dgm:cxn modelId="{0E6B986D-E9E5-425E-93C2-4A168641C783}" type="presParOf" srcId="{72A52E16-E8F4-43CB-8051-1B8801B7D0C6}" destId="{8006660F-A345-4240-B5D6-71E91FECCD63}" srcOrd="7" destOrd="0" presId="urn:microsoft.com/office/officeart/2005/8/layout/cycle8"/>
    <dgm:cxn modelId="{A750C4B6-A60B-42CF-8DA9-95F7428541F8}" type="presParOf" srcId="{72A52E16-E8F4-43CB-8051-1B8801B7D0C6}" destId="{DF9FCCBE-2A94-4EED-BD3B-F01B71B76F85}" srcOrd="8" destOrd="0" presId="urn:microsoft.com/office/officeart/2005/8/layout/cycle8"/>
    <dgm:cxn modelId="{1B1732BA-672E-40BD-9EED-836CA030B6C5}" type="presParOf" srcId="{72A52E16-E8F4-43CB-8051-1B8801B7D0C6}" destId="{434BCD19-47BF-44AF-89FF-D1F953C5C0E8}" srcOrd="9" destOrd="0" presId="urn:microsoft.com/office/officeart/2005/8/layout/cycle8"/>
    <dgm:cxn modelId="{AC296A16-B7FB-4B7D-B9D4-BB91449C463E}" type="presParOf" srcId="{72A52E16-E8F4-43CB-8051-1B8801B7D0C6}" destId="{CC860271-892E-4BCD-BD3B-12F52DFD4C14}" srcOrd="10" destOrd="0" presId="urn:microsoft.com/office/officeart/2005/8/layout/cycle8"/>
    <dgm:cxn modelId="{E4369C09-E5D3-43E9-B980-446257377BCA}" type="presParOf" srcId="{72A52E16-E8F4-43CB-8051-1B8801B7D0C6}" destId="{A409C98D-AAAA-4B48-9B02-0CBB9D1AB108}" srcOrd="11" destOrd="0" presId="urn:microsoft.com/office/officeart/2005/8/layout/cycle8"/>
    <dgm:cxn modelId="{24922C95-8DF5-441C-A196-AA260B546D9D}" type="presParOf" srcId="{72A52E16-E8F4-43CB-8051-1B8801B7D0C6}" destId="{740C0BDE-43EB-4947-A539-FE0A60CCA06B}" srcOrd="12" destOrd="0" presId="urn:microsoft.com/office/officeart/2005/8/layout/cycle8"/>
    <dgm:cxn modelId="{276084AF-ABE5-42DA-A61A-2BA8579C2F13}" type="presParOf" srcId="{72A52E16-E8F4-43CB-8051-1B8801B7D0C6}" destId="{0137BFCE-C7C5-43A3-8AE5-7E01DC01E3EF}" srcOrd="13" destOrd="0" presId="urn:microsoft.com/office/officeart/2005/8/layout/cycle8"/>
    <dgm:cxn modelId="{8A7C0652-0BDD-4771-AAFD-7CA31E7E7CD7}" type="presParOf" srcId="{72A52E16-E8F4-43CB-8051-1B8801B7D0C6}" destId="{231FAB03-1585-4DDE-88EE-CC4B0B2A6787}" srcOrd="14" destOrd="0" presId="urn:microsoft.com/office/officeart/2005/8/layout/cycle8"/>
    <dgm:cxn modelId="{A2594676-43FA-408A-B5F3-69B6BABFBBEC}" type="presParOf" srcId="{72A52E16-E8F4-43CB-8051-1B8801B7D0C6}" destId="{F82C4607-C109-41F1-91CB-C5BA59037247}" srcOrd="15" destOrd="0" presId="urn:microsoft.com/office/officeart/2005/8/layout/cycle8"/>
    <dgm:cxn modelId="{4B7B83E5-F6F4-4963-91EA-AA5B73AF3511}" type="presParOf" srcId="{72A52E16-E8F4-43CB-8051-1B8801B7D0C6}" destId="{16374697-6A47-40E7-B71C-A42809AB07FC}" srcOrd="16" destOrd="0" presId="urn:microsoft.com/office/officeart/2005/8/layout/cycle8"/>
    <dgm:cxn modelId="{17FEC208-C45D-4E9F-B0C4-7F79E2C0E49D}" type="presParOf" srcId="{72A52E16-E8F4-43CB-8051-1B8801B7D0C6}" destId="{EFC722A1-7B30-4A33-B6D9-51771C6F9812}" srcOrd="17" destOrd="0" presId="urn:microsoft.com/office/officeart/2005/8/layout/cycle8"/>
    <dgm:cxn modelId="{35FE44C6-66FF-4349-96A7-59161C91EA78}" type="presParOf" srcId="{72A52E16-E8F4-43CB-8051-1B8801B7D0C6}" destId="{440AF9D6-F8BE-450B-AAF4-70A53B56443E}" srcOrd="18" destOrd="0" presId="urn:microsoft.com/office/officeart/2005/8/layout/cycle8"/>
    <dgm:cxn modelId="{785A5CED-ADE0-4B82-950D-994D212C5415}" type="presParOf" srcId="{72A52E16-E8F4-43CB-8051-1B8801B7D0C6}" destId="{BE4881E0-4620-427E-8455-4AACEE170F0C}" srcOrd="19" destOrd="0" presId="urn:microsoft.com/office/officeart/2005/8/layout/cycle8"/>
    <dgm:cxn modelId="{C4E9618C-BFC8-4F67-B18C-C2005A2CAFBA}" type="presParOf" srcId="{72A52E16-E8F4-43CB-8051-1B8801B7D0C6}" destId="{1487B683-8FC3-4636-95D5-88990AB8243B}" srcOrd="20" destOrd="0" presId="urn:microsoft.com/office/officeart/2005/8/layout/cycle8"/>
    <dgm:cxn modelId="{53FA1429-6C4E-42A6-8F6C-AAF9A45A605F}" type="presParOf" srcId="{72A52E16-E8F4-43CB-8051-1B8801B7D0C6}" destId="{59B5EA0A-52B3-41EF-8AA5-0561B964BC13}" srcOrd="21" destOrd="0" presId="urn:microsoft.com/office/officeart/2005/8/layout/cycle8"/>
    <dgm:cxn modelId="{41211E45-7DB5-4713-8C11-1A0BD0308073}" type="presParOf" srcId="{72A52E16-E8F4-43CB-8051-1B8801B7D0C6}" destId="{BFF232A4-6C2D-4115-AF8D-0612E33E26BA}" srcOrd="22" destOrd="0" presId="urn:microsoft.com/office/officeart/2005/8/layout/cycle8"/>
    <dgm:cxn modelId="{02E49123-7465-4475-BDE4-2CEC17329970}" type="presParOf" srcId="{72A52E16-E8F4-43CB-8051-1B8801B7D0C6}" destId="{5666B335-D2DF-4E6D-8463-7BC17775E345}" srcOrd="23" destOrd="0" presId="urn:microsoft.com/office/officeart/2005/8/layout/cycle8"/>
    <dgm:cxn modelId="{BDBC0B17-7B79-4F93-BDED-894C19019074}" type="presParOf" srcId="{72A52E16-E8F4-43CB-8051-1B8801B7D0C6}" destId="{393A5F94-CB64-4A47-A426-824483B8BA5A}" srcOrd="24" destOrd="0" presId="urn:microsoft.com/office/officeart/2005/8/layout/cycle8"/>
    <dgm:cxn modelId="{6D5DE8E6-8540-4C86-A66F-EF15CDC1B399}" type="presParOf" srcId="{72A52E16-E8F4-43CB-8051-1B8801B7D0C6}" destId="{32287130-65CB-4ACC-B271-C3507439CCC5}" srcOrd="25" destOrd="0" presId="urn:microsoft.com/office/officeart/2005/8/layout/cycle8"/>
    <dgm:cxn modelId="{2B971F0E-FB2A-4C85-815B-852879F68D23}" type="presParOf" srcId="{72A52E16-E8F4-43CB-8051-1B8801B7D0C6}" destId="{83AEC965-05A0-445D-B0D7-3653C4C4DACC}" srcOrd="26" destOrd="0" presId="urn:microsoft.com/office/officeart/2005/8/layout/cycle8"/>
    <dgm:cxn modelId="{7C256784-B20A-4672-A552-CAE9526B3C61}" type="presParOf" srcId="{72A52E16-E8F4-43CB-8051-1B8801B7D0C6}" destId="{96D15ED0-ED12-428B-AF2F-56065917295F}" srcOrd="27" destOrd="0" presId="urn:microsoft.com/office/officeart/2005/8/layout/cycle8"/>
    <dgm:cxn modelId="{DCCAC1DC-30ED-449C-B1AA-27019BDDF866}" type="presParOf" srcId="{72A52E16-E8F4-43CB-8051-1B8801B7D0C6}" destId="{B02C4D42-1935-4456-B589-0C315CDB5FAD}" srcOrd="28" destOrd="0" presId="urn:microsoft.com/office/officeart/2005/8/layout/cycle8"/>
    <dgm:cxn modelId="{25F0E421-4BC5-459A-BFDF-4C7AF61BE7C5}" type="presParOf" srcId="{72A52E16-E8F4-43CB-8051-1B8801B7D0C6}" destId="{AA5A08BE-FA69-4DDC-B889-CF3E43598186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1" loCatId="process" qsTypeId="urn:microsoft.com/office/officeart/2005/8/quickstyle/3d9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F7A465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33CCCC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9D18E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rgbClr val="002060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accent6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1"/>
    <dgm:cxn modelId="{E1C9399F-EB5A-4BA2-968F-F18A562D42C0}" type="presOf" srcId="{0E977A30-2960-4A97-951D-CA2C357D9C90}" destId="{88455134-1865-47D4-B023-0B5352FE1676}" srcOrd="0" destOrd="0" presId="urn:microsoft.com/office/officeart/2005/8/layout/hProcess7#1"/>
    <dgm:cxn modelId="{97D94B97-2FB7-4899-A1AE-44446F924830}" type="presOf" srcId="{EFAE824F-CC41-4DE7-8CE8-11358AD6DCE8}" destId="{E5AF1C51-704C-4F2F-8A68-09DFB35A2383}" srcOrd="0" destOrd="0" presId="urn:microsoft.com/office/officeart/2005/8/layout/hProcess7#1"/>
    <dgm:cxn modelId="{A2913AB3-A8A0-4ED6-B36D-CE6051B2475D}" type="presOf" srcId="{423661AD-F8DA-4771-80EA-2C12EEA09706}" destId="{69EDD4B7-DE37-48AE-B3E6-82BF962D0EE3}" srcOrd="0" destOrd="0" presId="urn:microsoft.com/office/officeart/2005/8/layout/hProcess7#1"/>
    <dgm:cxn modelId="{E85ED2FA-6AFC-48D5-8165-5C48A8623236}" type="presOf" srcId="{75763369-D6D8-4BE9-A813-6E2963753735}" destId="{4D4B0DDD-7300-477B-ABA7-47FBEE4A02BE}" srcOrd="1" destOrd="0" presId="urn:microsoft.com/office/officeart/2005/8/layout/hProcess7#1"/>
    <dgm:cxn modelId="{28A26AFA-52D2-4911-9F20-E37AB346E472}" type="presOf" srcId="{8FA93B63-5F71-4D6E-8697-4452C4599B96}" destId="{087311CF-73BD-45C7-9B22-555D41C419DF}" srcOrd="0" destOrd="0" presId="urn:microsoft.com/office/officeart/2005/8/layout/hProcess7#1"/>
    <dgm:cxn modelId="{CD239126-B6A8-43E7-A6B2-5FA2DC47DBC2}" type="presOf" srcId="{EA7FECC2-E919-4079-B819-6FD7BEA024CC}" destId="{09C97FA4-BFCB-4EBD-91AB-457B5EF4C13A}" srcOrd="0" destOrd="0" presId="urn:microsoft.com/office/officeart/2005/8/layout/hProcess7#1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1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1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1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1"/>
    <dgm:cxn modelId="{BFFDF959-652B-4040-83B0-4AA85F0B0736}" type="presOf" srcId="{2C9F306A-3700-4496-A2B8-46722AE6C403}" destId="{6D3EF8F9-E844-4056-9848-C4D9DB9B76EE}" srcOrd="0" destOrd="0" presId="urn:microsoft.com/office/officeart/2005/8/layout/hProcess7#1"/>
    <dgm:cxn modelId="{2A9FE3E8-71FB-447F-AA52-5D2D43C75F09}" type="presOf" srcId="{423661AD-F8DA-4771-80EA-2C12EEA09706}" destId="{13884914-6666-4361-96A4-396978D4841A}" srcOrd="1" destOrd="0" presId="urn:microsoft.com/office/officeart/2005/8/layout/hProcess7#1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1"/>
    <dgm:cxn modelId="{3DA9BE88-1515-46A1-B8A5-911A31D23DCA}" type="presOf" srcId="{4A92CE8F-FD5F-4063-8762-FEE76B4AEBE5}" destId="{8138872D-E522-4CF2-A72E-86F6A82E8F91}" srcOrd="0" destOrd="0" presId="urn:microsoft.com/office/officeart/2005/8/layout/hProcess7#1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1"/>
    <dgm:cxn modelId="{A0C7473C-F4E4-4B49-B848-F0D5A46F2F72}" type="presParOf" srcId="{93B6060C-131D-4FCD-B326-67C1231F710C}" destId="{A1F68AD1-A0A5-483F-A694-EFF637FC3F36}" srcOrd="0" destOrd="0" presId="urn:microsoft.com/office/officeart/2005/8/layout/hProcess7#1"/>
    <dgm:cxn modelId="{5ACFCFE7-6C00-4963-BE20-B314F22880CD}" type="presParOf" srcId="{A1F68AD1-A0A5-483F-A694-EFF637FC3F36}" destId="{17725B82-16CC-452A-88DC-BF0533702EF1}" srcOrd="0" destOrd="0" presId="urn:microsoft.com/office/officeart/2005/8/layout/hProcess7#1"/>
    <dgm:cxn modelId="{AC53B125-3BBB-4571-8989-54E8579612DC}" type="presParOf" srcId="{A1F68AD1-A0A5-483F-A694-EFF637FC3F36}" destId="{0AFD8639-E2DE-42DA-8BE1-E2B929657C31}" srcOrd="1" destOrd="0" presId="urn:microsoft.com/office/officeart/2005/8/layout/hProcess7#1"/>
    <dgm:cxn modelId="{199E76FD-A65A-4AE8-9A5B-4BC1F7DD55E3}" type="presParOf" srcId="{A1F68AD1-A0A5-483F-A694-EFF637FC3F36}" destId="{E5AF1C51-704C-4F2F-8A68-09DFB35A2383}" srcOrd="2" destOrd="0" presId="urn:microsoft.com/office/officeart/2005/8/layout/hProcess7#1"/>
    <dgm:cxn modelId="{6CED8D4F-F436-4C51-AE01-1F5CAD4B283F}" type="presParOf" srcId="{93B6060C-131D-4FCD-B326-67C1231F710C}" destId="{76FF82EE-156D-4283-B08D-941B27677522}" srcOrd="1" destOrd="0" presId="urn:microsoft.com/office/officeart/2005/8/layout/hProcess7#1"/>
    <dgm:cxn modelId="{B90FFC2C-EF88-4521-8A0B-CB36D427BC68}" type="presParOf" srcId="{93B6060C-131D-4FCD-B326-67C1231F710C}" destId="{3228D1F9-5AC8-4E5F-B025-6DB251B52BE4}" srcOrd="2" destOrd="0" presId="urn:microsoft.com/office/officeart/2005/8/layout/hProcess7#1"/>
    <dgm:cxn modelId="{1BD4B2B1-56CF-4592-8957-499BFAC065E8}" type="presParOf" srcId="{3228D1F9-5AC8-4E5F-B025-6DB251B52BE4}" destId="{8EEE91FE-08BD-4278-AAAB-C313F789B89A}" srcOrd="0" destOrd="0" presId="urn:microsoft.com/office/officeart/2005/8/layout/hProcess7#1"/>
    <dgm:cxn modelId="{6EFE3017-B835-49A5-86C2-54DD303CC03B}" type="presParOf" srcId="{3228D1F9-5AC8-4E5F-B025-6DB251B52BE4}" destId="{5016BA94-7C17-45E8-B00C-9ED9D19E56AC}" srcOrd="1" destOrd="0" presId="urn:microsoft.com/office/officeart/2005/8/layout/hProcess7#1"/>
    <dgm:cxn modelId="{00200C16-4331-402E-BE7A-B30F9C9C6F72}" type="presParOf" srcId="{3228D1F9-5AC8-4E5F-B025-6DB251B52BE4}" destId="{0EA782BD-58F6-4FE0-B1CC-35C0465C3A80}" srcOrd="2" destOrd="0" presId="urn:microsoft.com/office/officeart/2005/8/layout/hProcess7#1"/>
    <dgm:cxn modelId="{D63C34D2-5A75-4089-B393-B04AEC9376DA}" type="presParOf" srcId="{93B6060C-131D-4FCD-B326-67C1231F710C}" destId="{EFB3D858-3EAC-4D48-B753-1ADFFD7F1F86}" srcOrd="3" destOrd="0" presId="urn:microsoft.com/office/officeart/2005/8/layout/hProcess7#1"/>
    <dgm:cxn modelId="{CE42E80F-9F2D-4497-9F07-60649453D248}" type="presParOf" srcId="{93B6060C-131D-4FCD-B326-67C1231F710C}" destId="{ACF4C811-FEA1-4372-AECA-F322EF4DF211}" srcOrd="4" destOrd="0" presId="urn:microsoft.com/office/officeart/2005/8/layout/hProcess7#1"/>
    <dgm:cxn modelId="{74D0D535-AF53-459C-BE11-A9795CFD8D26}" type="presParOf" srcId="{ACF4C811-FEA1-4372-AECA-F322EF4DF211}" destId="{69EDD4B7-DE37-48AE-B3E6-82BF962D0EE3}" srcOrd="0" destOrd="0" presId="urn:microsoft.com/office/officeart/2005/8/layout/hProcess7#1"/>
    <dgm:cxn modelId="{63097472-FC11-458C-AA34-23168878D04F}" type="presParOf" srcId="{ACF4C811-FEA1-4372-AECA-F322EF4DF211}" destId="{13884914-6666-4361-96A4-396978D4841A}" srcOrd="1" destOrd="0" presId="urn:microsoft.com/office/officeart/2005/8/layout/hProcess7#1"/>
    <dgm:cxn modelId="{4E5341EC-C21A-4DF1-AA84-8D637581C517}" type="presParOf" srcId="{ACF4C811-FEA1-4372-AECA-F322EF4DF211}" destId="{ED51A4FF-4010-4921-9364-FD2F3FC7C3E8}" srcOrd="2" destOrd="0" presId="urn:microsoft.com/office/officeart/2005/8/layout/hProcess7#1"/>
    <dgm:cxn modelId="{690ABF45-2B66-4323-AF4D-D5FFF4EA8DF4}" type="presParOf" srcId="{93B6060C-131D-4FCD-B326-67C1231F710C}" destId="{5761F02F-F615-42DB-9FBA-6CA49389A5C8}" srcOrd="5" destOrd="0" presId="urn:microsoft.com/office/officeart/2005/8/layout/hProcess7#1"/>
    <dgm:cxn modelId="{8C9F5292-C956-4B8F-93EA-C4E8ACEE1B82}" type="presParOf" srcId="{93B6060C-131D-4FCD-B326-67C1231F710C}" destId="{27EC057F-7B7B-48E4-9FCB-82BA48AB3449}" srcOrd="6" destOrd="0" presId="urn:microsoft.com/office/officeart/2005/8/layout/hProcess7#1"/>
    <dgm:cxn modelId="{91666CF6-BE7A-4DFD-A43F-B24D09E65A6E}" type="presParOf" srcId="{27EC057F-7B7B-48E4-9FCB-82BA48AB3449}" destId="{42CF010C-5E5B-4EAE-89A7-E1EA1D3361BB}" srcOrd="0" destOrd="0" presId="urn:microsoft.com/office/officeart/2005/8/layout/hProcess7#1"/>
    <dgm:cxn modelId="{272F9729-0742-46D6-A63E-D8FFCCCD898F}" type="presParOf" srcId="{27EC057F-7B7B-48E4-9FCB-82BA48AB3449}" destId="{C4C2E7AE-4FFA-433A-BDCD-C8D82F14A09C}" srcOrd="1" destOrd="0" presId="urn:microsoft.com/office/officeart/2005/8/layout/hProcess7#1"/>
    <dgm:cxn modelId="{598B3A3F-A709-4238-8A7A-14829F7DEF46}" type="presParOf" srcId="{27EC057F-7B7B-48E4-9FCB-82BA48AB3449}" destId="{819318CF-DCE7-4A33-AE4B-E4F879496B8E}" srcOrd="2" destOrd="0" presId="urn:microsoft.com/office/officeart/2005/8/layout/hProcess7#1"/>
    <dgm:cxn modelId="{BBB5C0FF-C514-43F9-B38B-678427591143}" type="presParOf" srcId="{93B6060C-131D-4FCD-B326-67C1231F710C}" destId="{E37E4AE6-4083-4106-91CD-7759812C157C}" srcOrd="7" destOrd="0" presId="urn:microsoft.com/office/officeart/2005/8/layout/hProcess7#1"/>
    <dgm:cxn modelId="{EB2A5D19-107F-45DC-BF33-57F2B039A947}" type="presParOf" srcId="{93B6060C-131D-4FCD-B326-67C1231F710C}" destId="{6A2FC472-1753-4C18-BFC1-8CEA84941C95}" srcOrd="8" destOrd="0" presId="urn:microsoft.com/office/officeart/2005/8/layout/hProcess7#1"/>
    <dgm:cxn modelId="{09BD8622-582F-49BE-AC9D-A023B806CDD7}" type="presParOf" srcId="{6A2FC472-1753-4C18-BFC1-8CEA84941C95}" destId="{087311CF-73BD-45C7-9B22-555D41C419DF}" srcOrd="0" destOrd="0" presId="urn:microsoft.com/office/officeart/2005/8/layout/hProcess7#1"/>
    <dgm:cxn modelId="{56C399E4-D647-480A-BD40-232FF0F2002E}" type="presParOf" srcId="{6A2FC472-1753-4C18-BFC1-8CEA84941C95}" destId="{5234D44F-4135-4A64-9B61-E24A058F4C03}" srcOrd="1" destOrd="0" presId="urn:microsoft.com/office/officeart/2005/8/layout/hProcess7#1"/>
    <dgm:cxn modelId="{534BFBEB-C72A-47A9-9FB3-39056C504524}" type="presParOf" srcId="{6A2FC472-1753-4C18-BFC1-8CEA84941C95}" destId="{8138872D-E522-4CF2-A72E-86F6A82E8F91}" srcOrd="2" destOrd="0" presId="urn:microsoft.com/office/officeart/2005/8/layout/hProcess7#1"/>
    <dgm:cxn modelId="{E7D99ACF-793D-41B2-BB20-5AB69EED8DC9}" type="presParOf" srcId="{93B6060C-131D-4FCD-B326-67C1231F710C}" destId="{B0D7A962-B080-482F-86EF-832A146D6477}" srcOrd="9" destOrd="0" presId="urn:microsoft.com/office/officeart/2005/8/layout/hProcess7#1"/>
    <dgm:cxn modelId="{CA9D7241-F1C6-4F3A-8F3F-C4E9DC3B7952}" type="presParOf" srcId="{93B6060C-131D-4FCD-B326-67C1231F710C}" destId="{58471B9B-5621-42C5-A086-4F7E76B4DCC6}" srcOrd="10" destOrd="0" presId="urn:microsoft.com/office/officeart/2005/8/layout/hProcess7#1"/>
    <dgm:cxn modelId="{A93D727F-E029-48C0-85F1-3CBBF58E5DE5}" type="presParOf" srcId="{58471B9B-5621-42C5-A086-4F7E76B4DCC6}" destId="{9C49C787-C3C5-40C7-9C30-815DFFB6DF4F}" srcOrd="0" destOrd="0" presId="urn:microsoft.com/office/officeart/2005/8/layout/hProcess7#1"/>
    <dgm:cxn modelId="{BAFA210C-B70A-49C2-BC64-46394D2D0F07}" type="presParOf" srcId="{58471B9B-5621-42C5-A086-4F7E76B4DCC6}" destId="{F4DA3BE8-F63E-41B1-99E7-5E2522121AA9}" srcOrd="1" destOrd="0" presId="urn:microsoft.com/office/officeart/2005/8/layout/hProcess7#1"/>
    <dgm:cxn modelId="{075F9CDE-CCD5-4A76-AD2E-257C55EA40B9}" type="presParOf" srcId="{58471B9B-5621-42C5-A086-4F7E76B4DCC6}" destId="{657E79E0-634F-4553-9C8F-5709B34A5C28}" srcOrd="2" destOrd="0" presId="urn:microsoft.com/office/officeart/2005/8/layout/hProcess7#1"/>
    <dgm:cxn modelId="{0B5EC9AA-11BA-4B01-9009-126D83F28DCB}" type="presParOf" srcId="{93B6060C-131D-4FCD-B326-67C1231F710C}" destId="{39680F4F-DCAC-4B39-85BF-F36215C580C9}" srcOrd="11" destOrd="0" presId="urn:microsoft.com/office/officeart/2005/8/layout/hProcess7#1"/>
    <dgm:cxn modelId="{BDC13763-146E-4061-9A37-E820AAD5AF58}" type="presParOf" srcId="{93B6060C-131D-4FCD-B326-67C1231F710C}" destId="{FC2B128C-DC0D-4799-A982-EF4E4020D864}" srcOrd="12" destOrd="0" presId="urn:microsoft.com/office/officeart/2005/8/layout/hProcess7#1"/>
    <dgm:cxn modelId="{D453C61B-5038-417A-8A27-319BA6A04CB9}" type="presParOf" srcId="{FC2B128C-DC0D-4799-A982-EF4E4020D864}" destId="{09C97FA4-BFCB-4EBD-91AB-457B5EF4C13A}" srcOrd="0" destOrd="0" presId="urn:microsoft.com/office/officeart/2005/8/layout/hProcess7#1"/>
    <dgm:cxn modelId="{0AFD64FC-2262-41BB-A3E9-2036D3522640}" type="presParOf" srcId="{FC2B128C-DC0D-4799-A982-EF4E4020D864}" destId="{C13B0B6A-1445-42E2-90BD-78F762A57B3D}" srcOrd="1" destOrd="0" presId="urn:microsoft.com/office/officeart/2005/8/layout/hProcess7#1"/>
    <dgm:cxn modelId="{295303DD-CC8F-4694-8F65-24E4B0917E54}" type="presParOf" srcId="{FC2B128C-DC0D-4799-A982-EF4E4020D864}" destId="{6D3EF8F9-E844-4056-9848-C4D9DB9B76EE}" srcOrd="2" destOrd="0" presId="urn:microsoft.com/office/officeart/2005/8/layout/hProcess7#1"/>
    <dgm:cxn modelId="{E3A21EB8-7374-4394-BA25-3260FF7C521D}" type="presParOf" srcId="{93B6060C-131D-4FCD-B326-67C1231F710C}" destId="{95DC5988-5FA2-4C63-B6AB-2892CD1D8264}" srcOrd="13" destOrd="0" presId="urn:microsoft.com/office/officeart/2005/8/layout/hProcess7#1"/>
    <dgm:cxn modelId="{296FD167-C90F-4001-8167-D39080C32F3B}" type="presParOf" srcId="{93B6060C-131D-4FCD-B326-67C1231F710C}" destId="{E914A1B5-DD38-4F63-982E-97483CD935FA}" srcOrd="14" destOrd="0" presId="urn:microsoft.com/office/officeart/2005/8/layout/hProcess7#1"/>
    <dgm:cxn modelId="{316727DC-5281-44B7-BECD-8BF3D88A1A91}" type="presParOf" srcId="{E914A1B5-DD38-4F63-982E-97483CD935FA}" destId="{E970C102-35E7-4366-A968-CFE1EF41C118}" srcOrd="0" destOrd="0" presId="urn:microsoft.com/office/officeart/2005/8/layout/hProcess7#1"/>
    <dgm:cxn modelId="{94EB9F63-67B7-402D-973A-42C347017D77}" type="presParOf" srcId="{E914A1B5-DD38-4F63-982E-97483CD935FA}" destId="{61FE35F2-A2C4-46FC-9629-F19C126B787C}" srcOrd="1" destOrd="0" presId="urn:microsoft.com/office/officeart/2005/8/layout/hProcess7#1"/>
    <dgm:cxn modelId="{ACB123F7-C29A-44FE-8F28-ACF00B2243E2}" type="presParOf" srcId="{E914A1B5-DD38-4F63-982E-97483CD935FA}" destId="{F23A74B7-1F3F-4709-A1D2-0D8336BBFA65}" srcOrd="2" destOrd="0" presId="urn:microsoft.com/office/officeart/2005/8/layout/hProcess7#1"/>
    <dgm:cxn modelId="{ED90431F-C1C4-460D-B15A-85C94EBDB4DA}" type="presParOf" srcId="{93B6060C-131D-4FCD-B326-67C1231F710C}" destId="{7EC9FA0C-AE67-4EAF-B815-F10E0BC558B5}" srcOrd="15" destOrd="0" presId="urn:microsoft.com/office/officeart/2005/8/layout/hProcess7#1"/>
    <dgm:cxn modelId="{3B980389-DA74-4720-B41C-646CAF469554}" type="presParOf" srcId="{93B6060C-131D-4FCD-B326-67C1231F710C}" destId="{86C5706F-0468-4B86-A347-4F7341F28CEC}" srcOrd="16" destOrd="0" presId="urn:microsoft.com/office/officeart/2005/8/layout/hProcess7#1"/>
    <dgm:cxn modelId="{2D57FE50-9321-4C12-99CF-2A9CA6B717AA}" type="presParOf" srcId="{86C5706F-0468-4B86-A347-4F7341F28CEC}" destId="{ACCFD978-3B9E-4CAB-BA6A-CD897071E227}" srcOrd="0" destOrd="0" presId="urn:microsoft.com/office/officeart/2005/8/layout/hProcess7#1"/>
    <dgm:cxn modelId="{7F04ED91-BEEA-428F-B8DC-0D41AA64349E}" type="presParOf" srcId="{86C5706F-0468-4B86-A347-4F7341F28CEC}" destId="{4D4B0DDD-7300-477B-ABA7-47FBEE4A02BE}" srcOrd="1" destOrd="0" presId="urn:microsoft.com/office/officeart/2005/8/layout/hProcess7#1"/>
    <dgm:cxn modelId="{8E289B52-2B68-4378-B5B0-D2E9C568FFC2}" type="presParOf" srcId="{86C5706F-0468-4B86-A347-4F7341F28CEC}" destId="{88455134-1865-47D4-B023-0B5352FE1676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2" loCatId="process" qsTypeId="urn:microsoft.com/office/officeart/2009/2/quickstyle/3d8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Conduct-</a:t>
          </a:r>
          <a:r>
            <a:rPr lang="en-US" sz="2200" b="1" dirty="0" err="1" smtClean="0"/>
            <a:t>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5185" custLinFactNeighborY="63194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2"/>
    <dgm:cxn modelId="{E1C9399F-EB5A-4BA2-968F-F18A562D42C0}" type="presOf" srcId="{0E977A30-2960-4A97-951D-CA2C357D9C90}" destId="{88455134-1865-47D4-B023-0B5352FE1676}" srcOrd="0" destOrd="0" presId="urn:microsoft.com/office/officeart/2005/8/layout/hProcess7#2"/>
    <dgm:cxn modelId="{97D94B97-2FB7-4899-A1AE-44446F924830}" type="presOf" srcId="{EFAE824F-CC41-4DE7-8CE8-11358AD6DCE8}" destId="{E5AF1C51-704C-4F2F-8A68-09DFB35A2383}" srcOrd="0" destOrd="0" presId="urn:microsoft.com/office/officeart/2005/8/layout/hProcess7#2"/>
    <dgm:cxn modelId="{A2913AB3-A8A0-4ED6-B36D-CE6051B2475D}" type="presOf" srcId="{423661AD-F8DA-4771-80EA-2C12EEA09706}" destId="{69EDD4B7-DE37-48AE-B3E6-82BF962D0EE3}" srcOrd="0" destOrd="0" presId="urn:microsoft.com/office/officeart/2005/8/layout/hProcess7#2"/>
    <dgm:cxn modelId="{E85ED2FA-6AFC-48D5-8165-5C48A8623236}" type="presOf" srcId="{75763369-D6D8-4BE9-A813-6E2963753735}" destId="{4D4B0DDD-7300-477B-ABA7-47FBEE4A02BE}" srcOrd="1" destOrd="0" presId="urn:microsoft.com/office/officeart/2005/8/layout/hProcess7#2"/>
    <dgm:cxn modelId="{28A26AFA-52D2-4911-9F20-E37AB346E472}" type="presOf" srcId="{8FA93B63-5F71-4D6E-8697-4452C4599B96}" destId="{087311CF-73BD-45C7-9B22-555D41C419DF}" srcOrd="0" destOrd="0" presId="urn:microsoft.com/office/officeart/2005/8/layout/hProcess7#2"/>
    <dgm:cxn modelId="{CD239126-B6A8-43E7-A6B2-5FA2DC47DBC2}" type="presOf" srcId="{EA7FECC2-E919-4079-B819-6FD7BEA024CC}" destId="{09C97FA4-BFCB-4EBD-91AB-457B5EF4C13A}" srcOrd="0" destOrd="0" presId="urn:microsoft.com/office/officeart/2005/8/layout/hProcess7#2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2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2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2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2"/>
    <dgm:cxn modelId="{BFFDF959-652B-4040-83B0-4AA85F0B0736}" type="presOf" srcId="{2C9F306A-3700-4496-A2B8-46722AE6C403}" destId="{6D3EF8F9-E844-4056-9848-C4D9DB9B76EE}" srcOrd="0" destOrd="0" presId="urn:microsoft.com/office/officeart/2005/8/layout/hProcess7#2"/>
    <dgm:cxn modelId="{2A9FE3E8-71FB-447F-AA52-5D2D43C75F09}" type="presOf" srcId="{423661AD-F8DA-4771-80EA-2C12EEA09706}" destId="{13884914-6666-4361-96A4-396978D4841A}" srcOrd="1" destOrd="0" presId="urn:microsoft.com/office/officeart/2005/8/layout/hProcess7#2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2"/>
    <dgm:cxn modelId="{3DA9BE88-1515-46A1-B8A5-911A31D23DCA}" type="presOf" srcId="{4A92CE8F-FD5F-4063-8762-FEE76B4AEBE5}" destId="{8138872D-E522-4CF2-A72E-86F6A82E8F91}" srcOrd="0" destOrd="0" presId="urn:microsoft.com/office/officeart/2005/8/layout/hProcess7#2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2"/>
    <dgm:cxn modelId="{A0C7473C-F4E4-4B49-B848-F0D5A46F2F72}" type="presParOf" srcId="{93B6060C-131D-4FCD-B326-67C1231F710C}" destId="{A1F68AD1-A0A5-483F-A694-EFF637FC3F36}" srcOrd="0" destOrd="0" presId="urn:microsoft.com/office/officeart/2005/8/layout/hProcess7#2"/>
    <dgm:cxn modelId="{5ACFCFE7-6C00-4963-BE20-B314F22880CD}" type="presParOf" srcId="{A1F68AD1-A0A5-483F-A694-EFF637FC3F36}" destId="{17725B82-16CC-452A-88DC-BF0533702EF1}" srcOrd="0" destOrd="0" presId="urn:microsoft.com/office/officeart/2005/8/layout/hProcess7#2"/>
    <dgm:cxn modelId="{AC53B125-3BBB-4571-8989-54E8579612DC}" type="presParOf" srcId="{A1F68AD1-A0A5-483F-A694-EFF637FC3F36}" destId="{0AFD8639-E2DE-42DA-8BE1-E2B929657C31}" srcOrd="1" destOrd="0" presId="urn:microsoft.com/office/officeart/2005/8/layout/hProcess7#2"/>
    <dgm:cxn modelId="{199E76FD-A65A-4AE8-9A5B-4BC1F7DD55E3}" type="presParOf" srcId="{A1F68AD1-A0A5-483F-A694-EFF637FC3F36}" destId="{E5AF1C51-704C-4F2F-8A68-09DFB35A2383}" srcOrd="2" destOrd="0" presId="urn:microsoft.com/office/officeart/2005/8/layout/hProcess7#2"/>
    <dgm:cxn modelId="{6CED8D4F-F436-4C51-AE01-1F5CAD4B283F}" type="presParOf" srcId="{93B6060C-131D-4FCD-B326-67C1231F710C}" destId="{76FF82EE-156D-4283-B08D-941B27677522}" srcOrd="1" destOrd="0" presId="urn:microsoft.com/office/officeart/2005/8/layout/hProcess7#2"/>
    <dgm:cxn modelId="{B90FFC2C-EF88-4521-8A0B-CB36D427BC68}" type="presParOf" srcId="{93B6060C-131D-4FCD-B326-67C1231F710C}" destId="{3228D1F9-5AC8-4E5F-B025-6DB251B52BE4}" srcOrd="2" destOrd="0" presId="urn:microsoft.com/office/officeart/2005/8/layout/hProcess7#2"/>
    <dgm:cxn modelId="{1BD4B2B1-56CF-4592-8957-499BFAC065E8}" type="presParOf" srcId="{3228D1F9-5AC8-4E5F-B025-6DB251B52BE4}" destId="{8EEE91FE-08BD-4278-AAAB-C313F789B89A}" srcOrd="0" destOrd="0" presId="urn:microsoft.com/office/officeart/2005/8/layout/hProcess7#2"/>
    <dgm:cxn modelId="{6EFE3017-B835-49A5-86C2-54DD303CC03B}" type="presParOf" srcId="{3228D1F9-5AC8-4E5F-B025-6DB251B52BE4}" destId="{5016BA94-7C17-45E8-B00C-9ED9D19E56AC}" srcOrd="1" destOrd="0" presId="urn:microsoft.com/office/officeart/2005/8/layout/hProcess7#2"/>
    <dgm:cxn modelId="{00200C16-4331-402E-BE7A-B30F9C9C6F72}" type="presParOf" srcId="{3228D1F9-5AC8-4E5F-B025-6DB251B52BE4}" destId="{0EA782BD-58F6-4FE0-B1CC-35C0465C3A80}" srcOrd="2" destOrd="0" presId="urn:microsoft.com/office/officeart/2005/8/layout/hProcess7#2"/>
    <dgm:cxn modelId="{D63C34D2-5A75-4089-B393-B04AEC9376DA}" type="presParOf" srcId="{93B6060C-131D-4FCD-B326-67C1231F710C}" destId="{EFB3D858-3EAC-4D48-B753-1ADFFD7F1F86}" srcOrd="3" destOrd="0" presId="urn:microsoft.com/office/officeart/2005/8/layout/hProcess7#2"/>
    <dgm:cxn modelId="{CE42E80F-9F2D-4497-9F07-60649453D248}" type="presParOf" srcId="{93B6060C-131D-4FCD-B326-67C1231F710C}" destId="{ACF4C811-FEA1-4372-AECA-F322EF4DF211}" srcOrd="4" destOrd="0" presId="urn:microsoft.com/office/officeart/2005/8/layout/hProcess7#2"/>
    <dgm:cxn modelId="{74D0D535-AF53-459C-BE11-A9795CFD8D26}" type="presParOf" srcId="{ACF4C811-FEA1-4372-AECA-F322EF4DF211}" destId="{69EDD4B7-DE37-48AE-B3E6-82BF962D0EE3}" srcOrd="0" destOrd="0" presId="urn:microsoft.com/office/officeart/2005/8/layout/hProcess7#2"/>
    <dgm:cxn modelId="{63097472-FC11-458C-AA34-23168878D04F}" type="presParOf" srcId="{ACF4C811-FEA1-4372-AECA-F322EF4DF211}" destId="{13884914-6666-4361-96A4-396978D4841A}" srcOrd="1" destOrd="0" presId="urn:microsoft.com/office/officeart/2005/8/layout/hProcess7#2"/>
    <dgm:cxn modelId="{4E5341EC-C21A-4DF1-AA84-8D637581C517}" type="presParOf" srcId="{ACF4C811-FEA1-4372-AECA-F322EF4DF211}" destId="{ED51A4FF-4010-4921-9364-FD2F3FC7C3E8}" srcOrd="2" destOrd="0" presId="urn:microsoft.com/office/officeart/2005/8/layout/hProcess7#2"/>
    <dgm:cxn modelId="{690ABF45-2B66-4323-AF4D-D5FFF4EA8DF4}" type="presParOf" srcId="{93B6060C-131D-4FCD-B326-67C1231F710C}" destId="{5761F02F-F615-42DB-9FBA-6CA49389A5C8}" srcOrd="5" destOrd="0" presId="urn:microsoft.com/office/officeart/2005/8/layout/hProcess7#2"/>
    <dgm:cxn modelId="{8C9F5292-C956-4B8F-93EA-C4E8ACEE1B82}" type="presParOf" srcId="{93B6060C-131D-4FCD-B326-67C1231F710C}" destId="{27EC057F-7B7B-48E4-9FCB-82BA48AB3449}" srcOrd="6" destOrd="0" presId="urn:microsoft.com/office/officeart/2005/8/layout/hProcess7#2"/>
    <dgm:cxn modelId="{91666CF6-BE7A-4DFD-A43F-B24D09E65A6E}" type="presParOf" srcId="{27EC057F-7B7B-48E4-9FCB-82BA48AB3449}" destId="{42CF010C-5E5B-4EAE-89A7-E1EA1D3361BB}" srcOrd="0" destOrd="0" presId="urn:microsoft.com/office/officeart/2005/8/layout/hProcess7#2"/>
    <dgm:cxn modelId="{272F9729-0742-46D6-A63E-D8FFCCCD898F}" type="presParOf" srcId="{27EC057F-7B7B-48E4-9FCB-82BA48AB3449}" destId="{C4C2E7AE-4FFA-433A-BDCD-C8D82F14A09C}" srcOrd="1" destOrd="0" presId="urn:microsoft.com/office/officeart/2005/8/layout/hProcess7#2"/>
    <dgm:cxn modelId="{598B3A3F-A709-4238-8A7A-14829F7DEF46}" type="presParOf" srcId="{27EC057F-7B7B-48E4-9FCB-82BA48AB3449}" destId="{819318CF-DCE7-4A33-AE4B-E4F879496B8E}" srcOrd="2" destOrd="0" presId="urn:microsoft.com/office/officeart/2005/8/layout/hProcess7#2"/>
    <dgm:cxn modelId="{BBB5C0FF-C514-43F9-B38B-678427591143}" type="presParOf" srcId="{93B6060C-131D-4FCD-B326-67C1231F710C}" destId="{E37E4AE6-4083-4106-91CD-7759812C157C}" srcOrd="7" destOrd="0" presId="urn:microsoft.com/office/officeart/2005/8/layout/hProcess7#2"/>
    <dgm:cxn modelId="{EB2A5D19-107F-45DC-BF33-57F2B039A947}" type="presParOf" srcId="{93B6060C-131D-4FCD-B326-67C1231F710C}" destId="{6A2FC472-1753-4C18-BFC1-8CEA84941C95}" srcOrd="8" destOrd="0" presId="urn:microsoft.com/office/officeart/2005/8/layout/hProcess7#2"/>
    <dgm:cxn modelId="{09BD8622-582F-49BE-AC9D-A023B806CDD7}" type="presParOf" srcId="{6A2FC472-1753-4C18-BFC1-8CEA84941C95}" destId="{087311CF-73BD-45C7-9B22-555D41C419DF}" srcOrd="0" destOrd="0" presId="urn:microsoft.com/office/officeart/2005/8/layout/hProcess7#2"/>
    <dgm:cxn modelId="{56C399E4-D647-480A-BD40-232FF0F2002E}" type="presParOf" srcId="{6A2FC472-1753-4C18-BFC1-8CEA84941C95}" destId="{5234D44F-4135-4A64-9B61-E24A058F4C03}" srcOrd="1" destOrd="0" presId="urn:microsoft.com/office/officeart/2005/8/layout/hProcess7#2"/>
    <dgm:cxn modelId="{534BFBEB-C72A-47A9-9FB3-39056C504524}" type="presParOf" srcId="{6A2FC472-1753-4C18-BFC1-8CEA84941C95}" destId="{8138872D-E522-4CF2-A72E-86F6A82E8F91}" srcOrd="2" destOrd="0" presId="urn:microsoft.com/office/officeart/2005/8/layout/hProcess7#2"/>
    <dgm:cxn modelId="{E7D99ACF-793D-41B2-BB20-5AB69EED8DC9}" type="presParOf" srcId="{93B6060C-131D-4FCD-B326-67C1231F710C}" destId="{B0D7A962-B080-482F-86EF-832A146D6477}" srcOrd="9" destOrd="0" presId="urn:microsoft.com/office/officeart/2005/8/layout/hProcess7#2"/>
    <dgm:cxn modelId="{CA9D7241-F1C6-4F3A-8F3F-C4E9DC3B7952}" type="presParOf" srcId="{93B6060C-131D-4FCD-B326-67C1231F710C}" destId="{58471B9B-5621-42C5-A086-4F7E76B4DCC6}" srcOrd="10" destOrd="0" presId="urn:microsoft.com/office/officeart/2005/8/layout/hProcess7#2"/>
    <dgm:cxn modelId="{A93D727F-E029-48C0-85F1-3CBBF58E5DE5}" type="presParOf" srcId="{58471B9B-5621-42C5-A086-4F7E76B4DCC6}" destId="{9C49C787-C3C5-40C7-9C30-815DFFB6DF4F}" srcOrd="0" destOrd="0" presId="urn:microsoft.com/office/officeart/2005/8/layout/hProcess7#2"/>
    <dgm:cxn modelId="{BAFA210C-B70A-49C2-BC64-46394D2D0F07}" type="presParOf" srcId="{58471B9B-5621-42C5-A086-4F7E76B4DCC6}" destId="{F4DA3BE8-F63E-41B1-99E7-5E2522121AA9}" srcOrd="1" destOrd="0" presId="urn:microsoft.com/office/officeart/2005/8/layout/hProcess7#2"/>
    <dgm:cxn modelId="{075F9CDE-CCD5-4A76-AD2E-257C55EA40B9}" type="presParOf" srcId="{58471B9B-5621-42C5-A086-4F7E76B4DCC6}" destId="{657E79E0-634F-4553-9C8F-5709B34A5C28}" srcOrd="2" destOrd="0" presId="urn:microsoft.com/office/officeart/2005/8/layout/hProcess7#2"/>
    <dgm:cxn modelId="{0B5EC9AA-11BA-4B01-9009-126D83F28DCB}" type="presParOf" srcId="{93B6060C-131D-4FCD-B326-67C1231F710C}" destId="{39680F4F-DCAC-4B39-85BF-F36215C580C9}" srcOrd="11" destOrd="0" presId="urn:microsoft.com/office/officeart/2005/8/layout/hProcess7#2"/>
    <dgm:cxn modelId="{BDC13763-146E-4061-9A37-E820AAD5AF58}" type="presParOf" srcId="{93B6060C-131D-4FCD-B326-67C1231F710C}" destId="{FC2B128C-DC0D-4799-A982-EF4E4020D864}" srcOrd="12" destOrd="0" presId="urn:microsoft.com/office/officeart/2005/8/layout/hProcess7#2"/>
    <dgm:cxn modelId="{D453C61B-5038-417A-8A27-319BA6A04CB9}" type="presParOf" srcId="{FC2B128C-DC0D-4799-A982-EF4E4020D864}" destId="{09C97FA4-BFCB-4EBD-91AB-457B5EF4C13A}" srcOrd="0" destOrd="0" presId="urn:microsoft.com/office/officeart/2005/8/layout/hProcess7#2"/>
    <dgm:cxn modelId="{0AFD64FC-2262-41BB-A3E9-2036D3522640}" type="presParOf" srcId="{FC2B128C-DC0D-4799-A982-EF4E4020D864}" destId="{C13B0B6A-1445-42E2-90BD-78F762A57B3D}" srcOrd="1" destOrd="0" presId="urn:microsoft.com/office/officeart/2005/8/layout/hProcess7#2"/>
    <dgm:cxn modelId="{295303DD-CC8F-4694-8F65-24E4B0917E54}" type="presParOf" srcId="{FC2B128C-DC0D-4799-A982-EF4E4020D864}" destId="{6D3EF8F9-E844-4056-9848-C4D9DB9B76EE}" srcOrd="2" destOrd="0" presId="urn:microsoft.com/office/officeart/2005/8/layout/hProcess7#2"/>
    <dgm:cxn modelId="{E3A21EB8-7374-4394-BA25-3260FF7C521D}" type="presParOf" srcId="{93B6060C-131D-4FCD-B326-67C1231F710C}" destId="{95DC5988-5FA2-4C63-B6AB-2892CD1D8264}" srcOrd="13" destOrd="0" presId="urn:microsoft.com/office/officeart/2005/8/layout/hProcess7#2"/>
    <dgm:cxn modelId="{296FD167-C90F-4001-8167-D39080C32F3B}" type="presParOf" srcId="{93B6060C-131D-4FCD-B326-67C1231F710C}" destId="{E914A1B5-DD38-4F63-982E-97483CD935FA}" srcOrd="14" destOrd="0" presId="urn:microsoft.com/office/officeart/2005/8/layout/hProcess7#2"/>
    <dgm:cxn modelId="{316727DC-5281-44B7-BECD-8BF3D88A1A91}" type="presParOf" srcId="{E914A1B5-DD38-4F63-982E-97483CD935FA}" destId="{E970C102-35E7-4366-A968-CFE1EF41C118}" srcOrd="0" destOrd="0" presId="urn:microsoft.com/office/officeart/2005/8/layout/hProcess7#2"/>
    <dgm:cxn modelId="{94EB9F63-67B7-402D-973A-42C347017D77}" type="presParOf" srcId="{E914A1B5-DD38-4F63-982E-97483CD935FA}" destId="{61FE35F2-A2C4-46FC-9629-F19C126B787C}" srcOrd="1" destOrd="0" presId="urn:microsoft.com/office/officeart/2005/8/layout/hProcess7#2"/>
    <dgm:cxn modelId="{ACB123F7-C29A-44FE-8F28-ACF00B2243E2}" type="presParOf" srcId="{E914A1B5-DD38-4F63-982E-97483CD935FA}" destId="{F23A74B7-1F3F-4709-A1D2-0D8336BBFA65}" srcOrd="2" destOrd="0" presId="urn:microsoft.com/office/officeart/2005/8/layout/hProcess7#2"/>
    <dgm:cxn modelId="{ED90431F-C1C4-460D-B15A-85C94EBDB4DA}" type="presParOf" srcId="{93B6060C-131D-4FCD-B326-67C1231F710C}" destId="{7EC9FA0C-AE67-4EAF-B815-F10E0BC558B5}" srcOrd="15" destOrd="0" presId="urn:microsoft.com/office/officeart/2005/8/layout/hProcess7#2"/>
    <dgm:cxn modelId="{3B980389-DA74-4720-B41C-646CAF469554}" type="presParOf" srcId="{93B6060C-131D-4FCD-B326-67C1231F710C}" destId="{86C5706F-0468-4B86-A347-4F7341F28CEC}" srcOrd="16" destOrd="0" presId="urn:microsoft.com/office/officeart/2005/8/layout/hProcess7#2"/>
    <dgm:cxn modelId="{2D57FE50-9321-4C12-99CF-2A9CA6B717AA}" type="presParOf" srcId="{86C5706F-0468-4B86-A347-4F7341F28CEC}" destId="{ACCFD978-3B9E-4CAB-BA6A-CD897071E227}" srcOrd="0" destOrd="0" presId="urn:microsoft.com/office/officeart/2005/8/layout/hProcess7#2"/>
    <dgm:cxn modelId="{7F04ED91-BEEA-428F-B8DC-0D41AA64349E}" type="presParOf" srcId="{86C5706F-0468-4B86-A347-4F7341F28CEC}" destId="{4D4B0DDD-7300-477B-ABA7-47FBEE4A02BE}" srcOrd="1" destOrd="0" presId="urn:microsoft.com/office/officeart/2005/8/layout/hProcess7#2"/>
    <dgm:cxn modelId="{8E289B52-2B68-4378-B5B0-D2E9C568FFC2}" type="presParOf" srcId="{86C5706F-0468-4B86-A347-4F7341F28CEC}" destId="{88455134-1865-47D4-B023-0B5352FE1676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3" loCatId="process" qsTypeId="urn:microsoft.com/office/officeart/2009/2/quickstyle/3d8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724" custLinFactNeighborY="43728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3"/>
    <dgm:cxn modelId="{E1C9399F-EB5A-4BA2-968F-F18A562D42C0}" type="presOf" srcId="{0E977A30-2960-4A97-951D-CA2C357D9C90}" destId="{88455134-1865-47D4-B023-0B5352FE1676}" srcOrd="0" destOrd="0" presId="urn:microsoft.com/office/officeart/2005/8/layout/hProcess7#3"/>
    <dgm:cxn modelId="{97D94B97-2FB7-4899-A1AE-44446F924830}" type="presOf" srcId="{EFAE824F-CC41-4DE7-8CE8-11358AD6DCE8}" destId="{E5AF1C51-704C-4F2F-8A68-09DFB35A2383}" srcOrd="0" destOrd="0" presId="urn:microsoft.com/office/officeart/2005/8/layout/hProcess7#3"/>
    <dgm:cxn modelId="{A2913AB3-A8A0-4ED6-B36D-CE6051B2475D}" type="presOf" srcId="{423661AD-F8DA-4771-80EA-2C12EEA09706}" destId="{69EDD4B7-DE37-48AE-B3E6-82BF962D0EE3}" srcOrd="0" destOrd="0" presId="urn:microsoft.com/office/officeart/2005/8/layout/hProcess7#3"/>
    <dgm:cxn modelId="{E85ED2FA-6AFC-48D5-8165-5C48A8623236}" type="presOf" srcId="{75763369-D6D8-4BE9-A813-6E2963753735}" destId="{4D4B0DDD-7300-477B-ABA7-47FBEE4A02BE}" srcOrd="1" destOrd="0" presId="urn:microsoft.com/office/officeart/2005/8/layout/hProcess7#3"/>
    <dgm:cxn modelId="{28A26AFA-52D2-4911-9F20-E37AB346E472}" type="presOf" srcId="{8FA93B63-5F71-4D6E-8697-4452C4599B96}" destId="{087311CF-73BD-45C7-9B22-555D41C419DF}" srcOrd="0" destOrd="0" presId="urn:microsoft.com/office/officeart/2005/8/layout/hProcess7#3"/>
    <dgm:cxn modelId="{CD239126-B6A8-43E7-A6B2-5FA2DC47DBC2}" type="presOf" srcId="{EA7FECC2-E919-4079-B819-6FD7BEA024CC}" destId="{09C97FA4-BFCB-4EBD-91AB-457B5EF4C13A}" srcOrd="0" destOrd="0" presId="urn:microsoft.com/office/officeart/2005/8/layout/hProcess7#3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3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3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3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3"/>
    <dgm:cxn modelId="{BFFDF959-652B-4040-83B0-4AA85F0B0736}" type="presOf" srcId="{2C9F306A-3700-4496-A2B8-46722AE6C403}" destId="{6D3EF8F9-E844-4056-9848-C4D9DB9B76EE}" srcOrd="0" destOrd="0" presId="urn:microsoft.com/office/officeart/2005/8/layout/hProcess7#3"/>
    <dgm:cxn modelId="{2A9FE3E8-71FB-447F-AA52-5D2D43C75F09}" type="presOf" srcId="{423661AD-F8DA-4771-80EA-2C12EEA09706}" destId="{13884914-6666-4361-96A4-396978D4841A}" srcOrd="1" destOrd="0" presId="urn:microsoft.com/office/officeart/2005/8/layout/hProcess7#3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3"/>
    <dgm:cxn modelId="{3DA9BE88-1515-46A1-B8A5-911A31D23DCA}" type="presOf" srcId="{4A92CE8F-FD5F-4063-8762-FEE76B4AEBE5}" destId="{8138872D-E522-4CF2-A72E-86F6A82E8F91}" srcOrd="0" destOrd="0" presId="urn:microsoft.com/office/officeart/2005/8/layout/hProcess7#3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3"/>
    <dgm:cxn modelId="{A0C7473C-F4E4-4B49-B848-F0D5A46F2F72}" type="presParOf" srcId="{93B6060C-131D-4FCD-B326-67C1231F710C}" destId="{A1F68AD1-A0A5-483F-A694-EFF637FC3F36}" srcOrd="0" destOrd="0" presId="urn:microsoft.com/office/officeart/2005/8/layout/hProcess7#3"/>
    <dgm:cxn modelId="{5ACFCFE7-6C00-4963-BE20-B314F22880CD}" type="presParOf" srcId="{A1F68AD1-A0A5-483F-A694-EFF637FC3F36}" destId="{17725B82-16CC-452A-88DC-BF0533702EF1}" srcOrd="0" destOrd="0" presId="urn:microsoft.com/office/officeart/2005/8/layout/hProcess7#3"/>
    <dgm:cxn modelId="{AC53B125-3BBB-4571-8989-54E8579612DC}" type="presParOf" srcId="{A1F68AD1-A0A5-483F-A694-EFF637FC3F36}" destId="{0AFD8639-E2DE-42DA-8BE1-E2B929657C31}" srcOrd="1" destOrd="0" presId="urn:microsoft.com/office/officeart/2005/8/layout/hProcess7#3"/>
    <dgm:cxn modelId="{199E76FD-A65A-4AE8-9A5B-4BC1F7DD55E3}" type="presParOf" srcId="{A1F68AD1-A0A5-483F-A694-EFF637FC3F36}" destId="{E5AF1C51-704C-4F2F-8A68-09DFB35A2383}" srcOrd="2" destOrd="0" presId="urn:microsoft.com/office/officeart/2005/8/layout/hProcess7#3"/>
    <dgm:cxn modelId="{6CED8D4F-F436-4C51-AE01-1F5CAD4B283F}" type="presParOf" srcId="{93B6060C-131D-4FCD-B326-67C1231F710C}" destId="{76FF82EE-156D-4283-B08D-941B27677522}" srcOrd="1" destOrd="0" presId="urn:microsoft.com/office/officeart/2005/8/layout/hProcess7#3"/>
    <dgm:cxn modelId="{B90FFC2C-EF88-4521-8A0B-CB36D427BC68}" type="presParOf" srcId="{93B6060C-131D-4FCD-B326-67C1231F710C}" destId="{3228D1F9-5AC8-4E5F-B025-6DB251B52BE4}" srcOrd="2" destOrd="0" presId="urn:microsoft.com/office/officeart/2005/8/layout/hProcess7#3"/>
    <dgm:cxn modelId="{1BD4B2B1-56CF-4592-8957-499BFAC065E8}" type="presParOf" srcId="{3228D1F9-5AC8-4E5F-B025-6DB251B52BE4}" destId="{8EEE91FE-08BD-4278-AAAB-C313F789B89A}" srcOrd="0" destOrd="0" presId="urn:microsoft.com/office/officeart/2005/8/layout/hProcess7#3"/>
    <dgm:cxn modelId="{6EFE3017-B835-49A5-86C2-54DD303CC03B}" type="presParOf" srcId="{3228D1F9-5AC8-4E5F-B025-6DB251B52BE4}" destId="{5016BA94-7C17-45E8-B00C-9ED9D19E56AC}" srcOrd="1" destOrd="0" presId="urn:microsoft.com/office/officeart/2005/8/layout/hProcess7#3"/>
    <dgm:cxn modelId="{00200C16-4331-402E-BE7A-B30F9C9C6F72}" type="presParOf" srcId="{3228D1F9-5AC8-4E5F-B025-6DB251B52BE4}" destId="{0EA782BD-58F6-4FE0-B1CC-35C0465C3A80}" srcOrd="2" destOrd="0" presId="urn:microsoft.com/office/officeart/2005/8/layout/hProcess7#3"/>
    <dgm:cxn modelId="{D63C34D2-5A75-4089-B393-B04AEC9376DA}" type="presParOf" srcId="{93B6060C-131D-4FCD-B326-67C1231F710C}" destId="{EFB3D858-3EAC-4D48-B753-1ADFFD7F1F86}" srcOrd="3" destOrd="0" presId="urn:microsoft.com/office/officeart/2005/8/layout/hProcess7#3"/>
    <dgm:cxn modelId="{CE42E80F-9F2D-4497-9F07-60649453D248}" type="presParOf" srcId="{93B6060C-131D-4FCD-B326-67C1231F710C}" destId="{ACF4C811-FEA1-4372-AECA-F322EF4DF211}" srcOrd="4" destOrd="0" presId="urn:microsoft.com/office/officeart/2005/8/layout/hProcess7#3"/>
    <dgm:cxn modelId="{74D0D535-AF53-459C-BE11-A9795CFD8D26}" type="presParOf" srcId="{ACF4C811-FEA1-4372-AECA-F322EF4DF211}" destId="{69EDD4B7-DE37-48AE-B3E6-82BF962D0EE3}" srcOrd="0" destOrd="0" presId="urn:microsoft.com/office/officeart/2005/8/layout/hProcess7#3"/>
    <dgm:cxn modelId="{63097472-FC11-458C-AA34-23168878D04F}" type="presParOf" srcId="{ACF4C811-FEA1-4372-AECA-F322EF4DF211}" destId="{13884914-6666-4361-96A4-396978D4841A}" srcOrd="1" destOrd="0" presId="urn:microsoft.com/office/officeart/2005/8/layout/hProcess7#3"/>
    <dgm:cxn modelId="{4E5341EC-C21A-4DF1-AA84-8D637581C517}" type="presParOf" srcId="{ACF4C811-FEA1-4372-AECA-F322EF4DF211}" destId="{ED51A4FF-4010-4921-9364-FD2F3FC7C3E8}" srcOrd="2" destOrd="0" presId="urn:microsoft.com/office/officeart/2005/8/layout/hProcess7#3"/>
    <dgm:cxn modelId="{690ABF45-2B66-4323-AF4D-D5FFF4EA8DF4}" type="presParOf" srcId="{93B6060C-131D-4FCD-B326-67C1231F710C}" destId="{5761F02F-F615-42DB-9FBA-6CA49389A5C8}" srcOrd="5" destOrd="0" presId="urn:microsoft.com/office/officeart/2005/8/layout/hProcess7#3"/>
    <dgm:cxn modelId="{8C9F5292-C956-4B8F-93EA-C4E8ACEE1B82}" type="presParOf" srcId="{93B6060C-131D-4FCD-B326-67C1231F710C}" destId="{27EC057F-7B7B-48E4-9FCB-82BA48AB3449}" srcOrd="6" destOrd="0" presId="urn:microsoft.com/office/officeart/2005/8/layout/hProcess7#3"/>
    <dgm:cxn modelId="{91666CF6-BE7A-4DFD-A43F-B24D09E65A6E}" type="presParOf" srcId="{27EC057F-7B7B-48E4-9FCB-82BA48AB3449}" destId="{42CF010C-5E5B-4EAE-89A7-E1EA1D3361BB}" srcOrd="0" destOrd="0" presId="urn:microsoft.com/office/officeart/2005/8/layout/hProcess7#3"/>
    <dgm:cxn modelId="{272F9729-0742-46D6-A63E-D8FFCCCD898F}" type="presParOf" srcId="{27EC057F-7B7B-48E4-9FCB-82BA48AB3449}" destId="{C4C2E7AE-4FFA-433A-BDCD-C8D82F14A09C}" srcOrd="1" destOrd="0" presId="urn:microsoft.com/office/officeart/2005/8/layout/hProcess7#3"/>
    <dgm:cxn modelId="{598B3A3F-A709-4238-8A7A-14829F7DEF46}" type="presParOf" srcId="{27EC057F-7B7B-48E4-9FCB-82BA48AB3449}" destId="{819318CF-DCE7-4A33-AE4B-E4F879496B8E}" srcOrd="2" destOrd="0" presId="urn:microsoft.com/office/officeart/2005/8/layout/hProcess7#3"/>
    <dgm:cxn modelId="{BBB5C0FF-C514-43F9-B38B-678427591143}" type="presParOf" srcId="{93B6060C-131D-4FCD-B326-67C1231F710C}" destId="{E37E4AE6-4083-4106-91CD-7759812C157C}" srcOrd="7" destOrd="0" presId="urn:microsoft.com/office/officeart/2005/8/layout/hProcess7#3"/>
    <dgm:cxn modelId="{EB2A5D19-107F-45DC-BF33-57F2B039A947}" type="presParOf" srcId="{93B6060C-131D-4FCD-B326-67C1231F710C}" destId="{6A2FC472-1753-4C18-BFC1-8CEA84941C95}" srcOrd="8" destOrd="0" presId="urn:microsoft.com/office/officeart/2005/8/layout/hProcess7#3"/>
    <dgm:cxn modelId="{09BD8622-582F-49BE-AC9D-A023B806CDD7}" type="presParOf" srcId="{6A2FC472-1753-4C18-BFC1-8CEA84941C95}" destId="{087311CF-73BD-45C7-9B22-555D41C419DF}" srcOrd="0" destOrd="0" presId="urn:microsoft.com/office/officeart/2005/8/layout/hProcess7#3"/>
    <dgm:cxn modelId="{56C399E4-D647-480A-BD40-232FF0F2002E}" type="presParOf" srcId="{6A2FC472-1753-4C18-BFC1-8CEA84941C95}" destId="{5234D44F-4135-4A64-9B61-E24A058F4C03}" srcOrd="1" destOrd="0" presId="urn:microsoft.com/office/officeart/2005/8/layout/hProcess7#3"/>
    <dgm:cxn modelId="{534BFBEB-C72A-47A9-9FB3-39056C504524}" type="presParOf" srcId="{6A2FC472-1753-4C18-BFC1-8CEA84941C95}" destId="{8138872D-E522-4CF2-A72E-86F6A82E8F91}" srcOrd="2" destOrd="0" presId="urn:microsoft.com/office/officeart/2005/8/layout/hProcess7#3"/>
    <dgm:cxn modelId="{E7D99ACF-793D-41B2-BB20-5AB69EED8DC9}" type="presParOf" srcId="{93B6060C-131D-4FCD-B326-67C1231F710C}" destId="{B0D7A962-B080-482F-86EF-832A146D6477}" srcOrd="9" destOrd="0" presId="urn:microsoft.com/office/officeart/2005/8/layout/hProcess7#3"/>
    <dgm:cxn modelId="{CA9D7241-F1C6-4F3A-8F3F-C4E9DC3B7952}" type="presParOf" srcId="{93B6060C-131D-4FCD-B326-67C1231F710C}" destId="{58471B9B-5621-42C5-A086-4F7E76B4DCC6}" srcOrd="10" destOrd="0" presId="urn:microsoft.com/office/officeart/2005/8/layout/hProcess7#3"/>
    <dgm:cxn modelId="{A93D727F-E029-48C0-85F1-3CBBF58E5DE5}" type="presParOf" srcId="{58471B9B-5621-42C5-A086-4F7E76B4DCC6}" destId="{9C49C787-C3C5-40C7-9C30-815DFFB6DF4F}" srcOrd="0" destOrd="0" presId="urn:microsoft.com/office/officeart/2005/8/layout/hProcess7#3"/>
    <dgm:cxn modelId="{BAFA210C-B70A-49C2-BC64-46394D2D0F07}" type="presParOf" srcId="{58471B9B-5621-42C5-A086-4F7E76B4DCC6}" destId="{F4DA3BE8-F63E-41B1-99E7-5E2522121AA9}" srcOrd="1" destOrd="0" presId="urn:microsoft.com/office/officeart/2005/8/layout/hProcess7#3"/>
    <dgm:cxn modelId="{075F9CDE-CCD5-4A76-AD2E-257C55EA40B9}" type="presParOf" srcId="{58471B9B-5621-42C5-A086-4F7E76B4DCC6}" destId="{657E79E0-634F-4553-9C8F-5709B34A5C28}" srcOrd="2" destOrd="0" presId="urn:microsoft.com/office/officeart/2005/8/layout/hProcess7#3"/>
    <dgm:cxn modelId="{0B5EC9AA-11BA-4B01-9009-126D83F28DCB}" type="presParOf" srcId="{93B6060C-131D-4FCD-B326-67C1231F710C}" destId="{39680F4F-DCAC-4B39-85BF-F36215C580C9}" srcOrd="11" destOrd="0" presId="urn:microsoft.com/office/officeart/2005/8/layout/hProcess7#3"/>
    <dgm:cxn modelId="{BDC13763-146E-4061-9A37-E820AAD5AF58}" type="presParOf" srcId="{93B6060C-131D-4FCD-B326-67C1231F710C}" destId="{FC2B128C-DC0D-4799-A982-EF4E4020D864}" srcOrd="12" destOrd="0" presId="urn:microsoft.com/office/officeart/2005/8/layout/hProcess7#3"/>
    <dgm:cxn modelId="{D453C61B-5038-417A-8A27-319BA6A04CB9}" type="presParOf" srcId="{FC2B128C-DC0D-4799-A982-EF4E4020D864}" destId="{09C97FA4-BFCB-4EBD-91AB-457B5EF4C13A}" srcOrd="0" destOrd="0" presId="urn:microsoft.com/office/officeart/2005/8/layout/hProcess7#3"/>
    <dgm:cxn modelId="{0AFD64FC-2262-41BB-A3E9-2036D3522640}" type="presParOf" srcId="{FC2B128C-DC0D-4799-A982-EF4E4020D864}" destId="{C13B0B6A-1445-42E2-90BD-78F762A57B3D}" srcOrd="1" destOrd="0" presId="urn:microsoft.com/office/officeart/2005/8/layout/hProcess7#3"/>
    <dgm:cxn modelId="{295303DD-CC8F-4694-8F65-24E4B0917E54}" type="presParOf" srcId="{FC2B128C-DC0D-4799-A982-EF4E4020D864}" destId="{6D3EF8F9-E844-4056-9848-C4D9DB9B76EE}" srcOrd="2" destOrd="0" presId="urn:microsoft.com/office/officeart/2005/8/layout/hProcess7#3"/>
    <dgm:cxn modelId="{E3A21EB8-7374-4394-BA25-3260FF7C521D}" type="presParOf" srcId="{93B6060C-131D-4FCD-B326-67C1231F710C}" destId="{95DC5988-5FA2-4C63-B6AB-2892CD1D8264}" srcOrd="13" destOrd="0" presId="urn:microsoft.com/office/officeart/2005/8/layout/hProcess7#3"/>
    <dgm:cxn modelId="{296FD167-C90F-4001-8167-D39080C32F3B}" type="presParOf" srcId="{93B6060C-131D-4FCD-B326-67C1231F710C}" destId="{E914A1B5-DD38-4F63-982E-97483CD935FA}" srcOrd="14" destOrd="0" presId="urn:microsoft.com/office/officeart/2005/8/layout/hProcess7#3"/>
    <dgm:cxn modelId="{316727DC-5281-44B7-BECD-8BF3D88A1A91}" type="presParOf" srcId="{E914A1B5-DD38-4F63-982E-97483CD935FA}" destId="{E970C102-35E7-4366-A968-CFE1EF41C118}" srcOrd="0" destOrd="0" presId="urn:microsoft.com/office/officeart/2005/8/layout/hProcess7#3"/>
    <dgm:cxn modelId="{94EB9F63-67B7-402D-973A-42C347017D77}" type="presParOf" srcId="{E914A1B5-DD38-4F63-982E-97483CD935FA}" destId="{61FE35F2-A2C4-46FC-9629-F19C126B787C}" srcOrd="1" destOrd="0" presId="urn:microsoft.com/office/officeart/2005/8/layout/hProcess7#3"/>
    <dgm:cxn modelId="{ACB123F7-C29A-44FE-8F28-ACF00B2243E2}" type="presParOf" srcId="{E914A1B5-DD38-4F63-982E-97483CD935FA}" destId="{F23A74B7-1F3F-4709-A1D2-0D8336BBFA65}" srcOrd="2" destOrd="0" presId="urn:microsoft.com/office/officeart/2005/8/layout/hProcess7#3"/>
    <dgm:cxn modelId="{ED90431F-C1C4-460D-B15A-85C94EBDB4DA}" type="presParOf" srcId="{93B6060C-131D-4FCD-B326-67C1231F710C}" destId="{7EC9FA0C-AE67-4EAF-B815-F10E0BC558B5}" srcOrd="15" destOrd="0" presId="urn:microsoft.com/office/officeart/2005/8/layout/hProcess7#3"/>
    <dgm:cxn modelId="{3B980389-DA74-4720-B41C-646CAF469554}" type="presParOf" srcId="{93B6060C-131D-4FCD-B326-67C1231F710C}" destId="{86C5706F-0468-4B86-A347-4F7341F28CEC}" srcOrd="16" destOrd="0" presId="urn:microsoft.com/office/officeart/2005/8/layout/hProcess7#3"/>
    <dgm:cxn modelId="{2D57FE50-9321-4C12-99CF-2A9CA6B717AA}" type="presParOf" srcId="{86C5706F-0468-4B86-A347-4F7341F28CEC}" destId="{ACCFD978-3B9E-4CAB-BA6A-CD897071E227}" srcOrd="0" destOrd="0" presId="urn:microsoft.com/office/officeart/2005/8/layout/hProcess7#3"/>
    <dgm:cxn modelId="{7F04ED91-BEEA-428F-B8DC-0D41AA64349E}" type="presParOf" srcId="{86C5706F-0468-4B86-A347-4F7341F28CEC}" destId="{4D4B0DDD-7300-477B-ABA7-47FBEE4A02BE}" srcOrd="1" destOrd="0" presId="urn:microsoft.com/office/officeart/2005/8/layout/hProcess7#3"/>
    <dgm:cxn modelId="{8E289B52-2B68-4378-B5B0-D2E9C568FFC2}" type="presParOf" srcId="{86C5706F-0468-4B86-A347-4F7341F28CEC}" destId="{88455134-1865-47D4-B023-0B5352FE1676}" srcOrd="2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4" loCatId="process" qsTypeId="urn:microsoft.com/office/officeart/2009/2/quickstyle/3d8" qsCatId="3D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4400" custLinFactNeighborY="3988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4"/>
    <dgm:cxn modelId="{E1C9399F-EB5A-4BA2-968F-F18A562D42C0}" type="presOf" srcId="{0E977A30-2960-4A97-951D-CA2C357D9C90}" destId="{88455134-1865-47D4-B023-0B5352FE1676}" srcOrd="0" destOrd="0" presId="urn:microsoft.com/office/officeart/2005/8/layout/hProcess7#4"/>
    <dgm:cxn modelId="{97D94B97-2FB7-4899-A1AE-44446F924830}" type="presOf" srcId="{EFAE824F-CC41-4DE7-8CE8-11358AD6DCE8}" destId="{E5AF1C51-704C-4F2F-8A68-09DFB35A2383}" srcOrd="0" destOrd="0" presId="urn:microsoft.com/office/officeart/2005/8/layout/hProcess7#4"/>
    <dgm:cxn modelId="{A2913AB3-A8A0-4ED6-B36D-CE6051B2475D}" type="presOf" srcId="{423661AD-F8DA-4771-80EA-2C12EEA09706}" destId="{69EDD4B7-DE37-48AE-B3E6-82BF962D0EE3}" srcOrd="0" destOrd="0" presId="urn:microsoft.com/office/officeart/2005/8/layout/hProcess7#4"/>
    <dgm:cxn modelId="{E85ED2FA-6AFC-48D5-8165-5C48A8623236}" type="presOf" srcId="{75763369-D6D8-4BE9-A813-6E2963753735}" destId="{4D4B0DDD-7300-477B-ABA7-47FBEE4A02BE}" srcOrd="1" destOrd="0" presId="urn:microsoft.com/office/officeart/2005/8/layout/hProcess7#4"/>
    <dgm:cxn modelId="{28A26AFA-52D2-4911-9F20-E37AB346E472}" type="presOf" srcId="{8FA93B63-5F71-4D6E-8697-4452C4599B96}" destId="{087311CF-73BD-45C7-9B22-555D41C419DF}" srcOrd="0" destOrd="0" presId="urn:microsoft.com/office/officeart/2005/8/layout/hProcess7#4"/>
    <dgm:cxn modelId="{CD239126-B6A8-43E7-A6B2-5FA2DC47DBC2}" type="presOf" srcId="{EA7FECC2-E919-4079-B819-6FD7BEA024CC}" destId="{09C97FA4-BFCB-4EBD-91AB-457B5EF4C13A}" srcOrd="0" destOrd="0" presId="urn:microsoft.com/office/officeart/2005/8/layout/hProcess7#4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4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4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4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4"/>
    <dgm:cxn modelId="{BFFDF959-652B-4040-83B0-4AA85F0B0736}" type="presOf" srcId="{2C9F306A-3700-4496-A2B8-46722AE6C403}" destId="{6D3EF8F9-E844-4056-9848-C4D9DB9B76EE}" srcOrd="0" destOrd="0" presId="urn:microsoft.com/office/officeart/2005/8/layout/hProcess7#4"/>
    <dgm:cxn modelId="{2A9FE3E8-71FB-447F-AA52-5D2D43C75F09}" type="presOf" srcId="{423661AD-F8DA-4771-80EA-2C12EEA09706}" destId="{13884914-6666-4361-96A4-396978D4841A}" srcOrd="1" destOrd="0" presId="urn:microsoft.com/office/officeart/2005/8/layout/hProcess7#4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4"/>
    <dgm:cxn modelId="{3DA9BE88-1515-46A1-B8A5-911A31D23DCA}" type="presOf" srcId="{4A92CE8F-FD5F-4063-8762-FEE76B4AEBE5}" destId="{8138872D-E522-4CF2-A72E-86F6A82E8F91}" srcOrd="0" destOrd="0" presId="urn:microsoft.com/office/officeart/2005/8/layout/hProcess7#4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4"/>
    <dgm:cxn modelId="{A0C7473C-F4E4-4B49-B848-F0D5A46F2F72}" type="presParOf" srcId="{93B6060C-131D-4FCD-B326-67C1231F710C}" destId="{A1F68AD1-A0A5-483F-A694-EFF637FC3F36}" srcOrd="0" destOrd="0" presId="urn:microsoft.com/office/officeart/2005/8/layout/hProcess7#4"/>
    <dgm:cxn modelId="{5ACFCFE7-6C00-4963-BE20-B314F22880CD}" type="presParOf" srcId="{A1F68AD1-A0A5-483F-A694-EFF637FC3F36}" destId="{17725B82-16CC-452A-88DC-BF0533702EF1}" srcOrd="0" destOrd="0" presId="urn:microsoft.com/office/officeart/2005/8/layout/hProcess7#4"/>
    <dgm:cxn modelId="{AC53B125-3BBB-4571-8989-54E8579612DC}" type="presParOf" srcId="{A1F68AD1-A0A5-483F-A694-EFF637FC3F36}" destId="{0AFD8639-E2DE-42DA-8BE1-E2B929657C31}" srcOrd="1" destOrd="0" presId="urn:microsoft.com/office/officeart/2005/8/layout/hProcess7#4"/>
    <dgm:cxn modelId="{199E76FD-A65A-4AE8-9A5B-4BC1F7DD55E3}" type="presParOf" srcId="{A1F68AD1-A0A5-483F-A694-EFF637FC3F36}" destId="{E5AF1C51-704C-4F2F-8A68-09DFB35A2383}" srcOrd="2" destOrd="0" presId="urn:microsoft.com/office/officeart/2005/8/layout/hProcess7#4"/>
    <dgm:cxn modelId="{6CED8D4F-F436-4C51-AE01-1F5CAD4B283F}" type="presParOf" srcId="{93B6060C-131D-4FCD-B326-67C1231F710C}" destId="{76FF82EE-156D-4283-B08D-941B27677522}" srcOrd="1" destOrd="0" presId="urn:microsoft.com/office/officeart/2005/8/layout/hProcess7#4"/>
    <dgm:cxn modelId="{B90FFC2C-EF88-4521-8A0B-CB36D427BC68}" type="presParOf" srcId="{93B6060C-131D-4FCD-B326-67C1231F710C}" destId="{3228D1F9-5AC8-4E5F-B025-6DB251B52BE4}" srcOrd="2" destOrd="0" presId="urn:microsoft.com/office/officeart/2005/8/layout/hProcess7#4"/>
    <dgm:cxn modelId="{1BD4B2B1-56CF-4592-8957-499BFAC065E8}" type="presParOf" srcId="{3228D1F9-5AC8-4E5F-B025-6DB251B52BE4}" destId="{8EEE91FE-08BD-4278-AAAB-C313F789B89A}" srcOrd="0" destOrd="0" presId="urn:microsoft.com/office/officeart/2005/8/layout/hProcess7#4"/>
    <dgm:cxn modelId="{6EFE3017-B835-49A5-86C2-54DD303CC03B}" type="presParOf" srcId="{3228D1F9-5AC8-4E5F-B025-6DB251B52BE4}" destId="{5016BA94-7C17-45E8-B00C-9ED9D19E56AC}" srcOrd="1" destOrd="0" presId="urn:microsoft.com/office/officeart/2005/8/layout/hProcess7#4"/>
    <dgm:cxn modelId="{00200C16-4331-402E-BE7A-B30F9C9C6F72}" type="presParOf" srcId="{3228D1F9-5AC8-4E5F-B025-6DB251B52BE4}" destId="{0EA782BD-58F6-4FE0-B1CC-35C0465C3A80}" srcOrd="2" destOrd="0" presId="urn:microsoft.com/office/officeart/2005/8/layout/hProcess7#4"/>
    <dgm:cxn modelId="{D63C34D2-5A75-4089-B393-B04AEC9376DA}" type="presParOf" srcId="{93B6060C-131D-4FCD-B326-67C1231F710C}" destId="{EFB3D858-3EAC-4D48-B753-1ADFFD7F1F86}" srcOrd="3" destOrd="0" presId="urn:microsoft.com/office/officeart/2005/8/layout/hProcess7#4"/>
    <dgm:cxn modelId="{CE42E80F-9F2D-4497-9F07-60649453D248}" type="presParOf" srcId="{93B6060C-131D-4FCD-B326-67C1231F710C}" destId="{ACF4C811-FEA1-4372-AECA-F322EF4DF211}" srcOrd="4" destOrd="0" presId="urn:microsoft.com/office/officeart/2005/8/layout/hProcess7#4"/>
    <dgm:cxn modelId="{74D0D535-AF53-459C-BE11-A9795CFD8D26}" type="presParOf" srcId="{ACF4C811-FEA1-4372-AECA-F322EF4DF211}" destId="{69EDD4B7-DE37-48AE-B3E6-82BF962D0EE3}" srcOrd="0" destOrd="0" presId="urn:microsoft.com/office/officeart/2005/8/layout/hProcess7#4"/>
    <dgm:cxn modelId="{63097472-FC11-458C-AA34-23168878D04F}" type="presParOf" srcId="{ACF4C811-FEA1-4372-AECA-F322EF4DF211}" destId="{13884914-6666-4361-96A4-396978D4841A}" srcOrd="1" destOrd="0" presId="urn:microsoft.com/office/officeart/2005/8/layout/hProcess7#4"/>
    <dgm:cxn modelId="{4E5341EC-C21A-4DF1-AA84-8D637581C517}" type="presParOf" srcId="{ACF4C811-FEA1-4372-AECA-F322EF4DF211}" destId="{ED51A4FF-4010-4921-9364-FD2F3FC7C3E8}" srcOrd="2" destOrd="0" presId="urn:microsoft.com/office/officeart/2005/8/layout/hProcess7#4"/>
    <dgm:cxn modelId="{690ABF45-2B66-4323-AF4D-D5FFF4EA8DF4}" type="presParOf" srcId="{93B6060C-131D-4FCD-B326-67C1231F710C}" destId="{5761F02F-F615-42DB-9FBA-6CA49389A5C8}" srcOrd="5" destOrd="0" presId="urn:microsoft.com/office/officeart/2005/8/layout/hProcess7#4"/>
    <dgm:cxn modelId="{8C9F5292-C956-4B8F-93EA-C4E8ACEE1B82}" type="presParOf" srcId="{93B6060C-131D-4FCD-B326-67C1231F710C}" destId="{27EC057F-7B7B-48E4-9FCB-82BA48AB3449}" srcOrd="6" destOrd="0" presId="urn:microsoft.com/office/officeart/2005/8/layout/hProcess7#4"/>
    <dgm:cxn modelId="{91666CF6-BE7A-4DFD-A43F-B24D09E65A6E}" type="presParOf" srcId="{27EC057F-7B7B-48E4-9FCB-82BA48AB3449}" destId="{42CF010C-5E5B-4EAE-89A7-E1EA1D3361BB}" srcOrd="0" destOrd="0" presId="urn:microsoft.com/office/officeart/2005/8/layout/hProcess7#4"/>
    <dgm:cxn modelId="{272F9729-0742-46D6-A63E-D8FFCCCD898F}" type="presParOf" srcId="{27EC057F-7B7B-48E4-9FCB-82BA48AB3449}" destId="{C4C2E7AE-4FFA-433A-BDCD-C8D82F14A09C}" srcOrd="1" destOrd="0" presId="urn:microsoft.com/office/officeart/2005/8/layout/hProcess7#4"/>
    <dgm:cxn modelId="{598B3A3F-A709-4238-8A7A-14829F7DEF46}" type="presParOf" srcId="{27EC057F-7B7B-48E4-9FCB-82BA48AB3449}" destId="{819318CF-DCE7-4A33-AE4B-E4F879496B8E}" srcOrd="2" destOrd="0" presId="urn:microsoft.com/office/officeart/2005/8/layout/hProcess7#4"/>
    <dgm:cxn modelId="{BBB5C0FF-C514-43F9-B38B-678427591143}" type="presParOf" srcId="{93B6060C-131D-4FCD-B326-67C1231F710C}" destId="{E37E4AE6-4083-4106-91CD-7759812C157C}" srcOrd="7" destOrd="0" presId="urn:microsoft.com/office/officeart/2005/8/layout/hProcess7#4"/>
    <dgm:cxn modelId="{EB2A5D19-107F-45DC-BF33-57F2B039A947}" type="presParOf" srcId="{93B6060C-131D-4FCD-B326-67C1231F710C}" destId="{6A2FC472-1753-4C18-BFC1-8CEA84941C95}" srcOrd="8" destOrd="0" presId="urn:microsoft.com/office/officeart/2005/8/layout/hProcess7#4"/>
    <dgm:cxn modelId="{09BD8622-582F-49BE-AC9D-A023B806CDD7}" type="presParOf" srcId="{6A2FC472-1753-4C18-BFC1-8CEA84941C95}" destId="{087311CF-73BD-45C7-9B22-555D41C419DF}" srcOrd="0" destOrd="0" presId="urn:microsoft.com/office/officeart/2005/8/layout/hProcess7#4"/>
    <dgm:cxn modelId="{56C399E4-D647-480A-BD40-232FF0F2002E}" type="presParOf" srcId="{6A2FC472-1753-4C18-BFC1-8CEA84941C95}" destId="{5234D44F-4135-4A64-9B61-E24A058F4C03}" srcOrd="1" destOrd="0" presId="urn:microsoft.com/office/officeart/2005/8/layout/hProcess7#4"/>
    <dgm:cxn modelId="{534BFBEB-C72A-47A9-9FB3-39056C504524}" type="presParOf" srcId="{6A2FC472-1753-4C18-BFC1-8CEA84941C95}" destId="{8138872D-E522-4CF2-A72E-86F6A82E8F91}" srcOrd="2" destOrd="0" presId="urn:microsoft.com/office/officeart/2005/8/layout/hProcess7#4"/>
    <dgm:cxn modelId="{E7D99ACF-793D-41B2-BB20-5AB69EED8DC9}" type="presParOf" srcId="{93B6060C-131D-4FCD-B326-67C1231F710C}" destId="{B0D7A962-B080-482F-86EF-832A146D6477}" srcOrd="9" destOrd="0" presId="urn:microsoft.com/office/officeart/2005/8/layout/hProcess7#4"/>
    <dgm:cxn modelId="{CA9D7241-F1C6-4F3A-8F3F-C4E9DC3B7952}" type="presParOf" srcId="{93B6060C-131D-4FCD-B326-67C1231F710C}" destId="{58471B9B-5621-42C5-A086-4F7E76B4DCC6}" srcOrd="10" destOrd="0" presId="urn:microsoft.com/office/officeart/2005/8/layout/hProcess7#4"/>
    <dgm:cxn modelId="{A93D727F-E029-48C0-85F1-3CBBF58E5DE5}" type="presParOf" srcId="{58471B9B-5621-42C5-A086-4F7E76B4DCC6}" destId="{9C49C787-C3C5-40C7-9C30-815DFFB6DF4F}" srcOrd="0" destOrd="0" presId="urn:microsoft.com/office/officeart/2005/8/layout/hProcess7#4"/>
    <dgm:cxn modelId="{BAFA210C-B70A-49C2-BC64-46394D2D0F07}" type="presParOf" srcId="{58471B9B-5621-42C5-A086-4F7E76B4DCC6}" destId="{F4DA3BE8-F63E-41B1-99E7-5E2522121AA9}" srcOrd="1" destOrd="0" presId="urn:microsoft.com/office/officeart/2005/8/layout/hProcess7#4"/>
    <dgm:cxn modelId="{075F9CDE-CCD5-4A76-AD2E-257C55EA40B9}" type="presParOf" srcId="{58471B9B-5621-42C5-A086-4F7E76B4DCC6}" destId="{657E79E0-634F-4553-9C8F-5709B34A5C28}" srcOrd="2" destOrd="0" presId="urn:microsoft.com/office/officeart/2005/8/layout/hProcess7#4"/>
    <dgm:cxn modelId="{0B5EC9AA-11BA-4B01-9009-126D83F28DCB}" type="presParOf" srcId="{93B6060C-131D-4FCD-B326-67C1231F710C}" destId="{39680F4F-DCAC-4B39-85BF-F36215C580C9}" srcOrd="11" destOrd="0" presId="urn:microsoft.com/office/officeart/2005/8/layout/hProcess7#4"/>
    <dgm:cxn modelId="{BDC13763-146E-4061-9A37-E820AAD5AF58}" type="presParOf" srcId="{93B6060C-131D-4FCD-B326-67C1231F710C}" destId="{FC2B128C-DC0D-4799-A982-EF4E4020D864}" srcOrd="12" destOrd="0" presId="urn:microsoft.com/office/officeart/2005/8/layout/hProcess7#4"/>
    <dgm:cxn modelId="{D453C61B-5038-417A-8A27-319BA6A04CB9}" type="presParOf" srcId="{FC2B128C-DC0D-4799-A982-EF4E4020D864}" destId="{09C97FA4-BFCB-4EBD-91AB-457B5EF4C13A}" srcOrd="0" destOrd="0" presId="urn:microsoft.com/office/officeart/2005/8/layout/hProcess7#4"/>
    <dgm:cxn modelId="{0AFD64FC-2262-41BB-A3E9-2036D3522640}" type="presParOf" srcId="{FC2B128C-DC0D-4799-A982-EF4E4020D864}" destId="{C13B0B6A-1445-42E2-90BD-78F762A57B3D}" srcOrd="1" destOrd="0" presId="urn:microsoft.com/office/officeart/2005/8/layout/hProcess7#4"/>
    <dgm:cxn modelId="{295303DD-CC8F-4694-8F65-24E4B0917E54}" type="presParOf" srcId="{FC2B128C-DC0D-4799-A982-EF4E4020D864}" destId="{6D3EF8F9-E844-4056-9848-C4D9DB9B76EE}" srcOrd="2" destOrd="0" presId="urn:microsoft.com/office/officeart/2005/8/layout/hProcess7#4"/>
    <dgm:cxn modelId="{E3A21EB8-7374-4394-BA25-3260FF7C521D}" type="presParOf" srcId="{93B6060C-131D-4FCD-B326-67C1231F710C}" destId="{95DC5988-5FA2-4C63-B6AB-2892CD1D8264}" srcOrd="13" destOrd="0" presId="urn:microsoft.com/office/officeart/2005/8/layout/hProcess7#4"/>
    <dgm:cxn modelId="{296FD167-C90F-4001-8167-D39080C32F3B}" type="presParOf" srcId="{93B6060C-131D-4FCD-B326-67C1231F710C}" destId="{E914A1B5-DD38-4F63-982E-97483CD935FA}" srcOrd="14" destOrd="0" presId="urn:microsoft.com/office/officeart/2005/8/layout/hProcess7#4"/>
    <dgm:cxn modelId="{316727DC-5281-44B7-BECD-8BF3D88A1A91}" type="presParOf" srcId="{E914A1B5-DD38-4F63-982E-97483CD935FA}" destId="{E970C102-35E7-4366-A968-CFE1EF41C118}" srcOrd="0" destOrd="0" presId="urn:microsoft.com/office/officeart/2005/8/layout/hProcess7#4"/>
    <dgm:cxn modelId="{94EB9F63-67B7-402D-973A-42C347017D77}" type="presParOf" srcId="{E914A1B5-DD38-4F63-982E-97483CD935FA}" destId="{61FE35F2-A2C4-46FC-9629-F19C126B787C}" srcOrd="1" destOrd="0" presId="urn:microsoft.com/office/officeart/2005/8/layout/hProcess7#4"/>
    <dgm:cxn modelId="{ACB123F7-C29A-44FE-8F28-ACF00B2243E2}" type="presParOf" srcId="{E914A1B5-DD38-4F63-982E-97483CD935FA}" destId="{F23A74B7-1F3F-4709-A1D2-0D8336BBFA65}" srcOrd="2" destOrd="0" presId="urn:microsoft.com/office/officeart/2005/8/layout/hProcess7#4"/>
    <dgm:cxn modelId="{ED90431F-C1C4-460D-B15A-85C94EBDB4DA}" type="presParOf" srcId="{93B6060C-131D-4FCD-B326-67C1231F710C}" destId="{7EC9FA0C-AE67-4EAF-B815-F10E0BC558B5}" srcOrd="15" destOrd="0" presId="urn:microsoft.com/office/officeart/2005/8/layout/hProcess7#4"/>
    <dgm:cxn modelId="{3B980389-DA74-4720-B41C-646CAF469554}" type="presParOf" srcId="{93B6060C-131D-4FCD-B326-67C1231F710C}" destId="{86C5706F-0468-4B86-A347-4F7341F28CEC}" srcOrd="16" destOrd="0" presId="urn:microsoft.com/office/officeart/2005/8/layout/hProcess7#4"/>
    <dgm:cxn modelId="{2D57FE50-9321-4C12-99CF-2A9CA6B717AA}" type="presParOf" srcId="{86C5706F-0468-4B86-A347-4F7341F28CEC}" destId="{ACCFD978-3B9E-4CAB-BA6A-CD897071E227}" srcOrd="0" destOrd="0" presId="urn:microsoft.com/office/officeart/2005/8/layout/hProcess7#4"/>
    <dgm:cxn modelId="{7F04ED91-BEEA-428F-B8DC-0D41AA64349E}" type="presParOf" srcId="{86C5706F-0468-4B86-A347-4F7341F28CEC}" destId="{4D4B0DDD-7300-477B-ABA7-47FBEE4A02BE}" srcOrd="1" destOrd="0" presId="urn:microsoft.com/office/officeart/2005/8/layout/hProcess7#4"/>
    <dgm:cxn modelId="{8E289B52-2B68-4378-B5B0-D2E9C568FFC2}" type="presParOf" srcId="{86C5706F-0468-4B86-A347-4F7341F28CEC}" destId="{88455134-1865-47D4-B023-0B5352FE1676}" srcOrd="2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5" loCatId="process" qsTypeId="urn:microsoft.com/office/officeart/2009/2/quickstyle/3d8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10081" custLinFactNeighborY="-150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 custLinFactNeighborX="-9729" custLinFactNeighborY="32063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5"/>
    <dgm:cxn modelId="{E1C9399F-EB5A-4BA2-968F-F18A562D42C0}" type="presOf" srcId="{0E977A30-2960-4A97-951D-CA2C357D9C90}" destId="{88455134-1865-47D4-B023-0B5352FE1676}" srcOrd="0" destOrd="0" presId="urn:microsoft.com/office/officeart/2005/8/layout/hProcess7#5"/>
    <dgm:cxn modelId="{97D94B97-2FB7-4899-A1AE-44446F924830}" type="presOf" srcId="{EFAE824F-CC41-4DE7-8CE8-11358AD6DCE8}" destId="{E5AF1C51-704C-4F2F-8A68-09DFB35A2383}" srcOrd="0" destOrd="0" presId="urn:microsoft.com/office/officeart/2005/8/layout/hProcess7#5"/>
    <dgm:cxn modelId="{A2913AB3-A8A0-4ED6-B36D-CE6051B2475D}" type="presOf" srcId="{423661AD-F8DA-4771-80EA-2C12EEA09706}" destId="{69EDD4B7-DE37-48AE-B3E6-82BF962D0EE3}" srcOrd="0" destOrd="0" presId="urn:microsoft.com/office/officeart/2005/8/layout/hProcess7#5"/>
    <dgm:cxn modelId="{E85ED2FA-6AFC-48D5-8165-5C48A8623236}" type="presOf" srcId="{75763369-D6D8-4BE9-A813-6E2963753735}" destId="{4D4B0DDD-7300-477B-ABA7-47FBEE4A02BE}" srcOrd="1" destOrd="0" presId="urn:microsoft.com/office/officeart/2005/8/layout/hProcess7#5"/>
    <dgm:cxn modelId="{28A26AFA-52D2-4911-9F20-E37AB346E472}" type="presOf" srcId="{8FA93B63-5F71-4D6E-8697-4452C4599B96}" destId="{087311CF-73BD-45C7-9B22-555D41C419DF}" srcOrd="0" destOrd="0" presId="urn:microsoft.com/office/officeart/2005/8/layout/hProcess7#5"/>
    <dgm:cxn modelId="{CD239126-B6A8-43E7-A6B2-5FA2DC47DBC2}" type="presOf" srcId="{EA7FECC2-E919-4079-B819-6FD7BEA024CC}" destId="{09C97FA4-BFCB-4EBD-91AB-457B5EF4C13A}" srcOrd="0" destOrd="0" presId="urn:microsoft.com/office/officeart/2005/8/layout/hProcess7#5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5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5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5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5"/>
    <dgm:cxn modelId="{BFFDF959-652B-4040-83B0-4AA85F0B0736}" type="presOf" srcId="{2C9F306A-3700-4496-A2B8-46722AE6C403}" destId="{6D3EF8F9-E844-4056-9848-C4D9DB9B76EE}" srcOrd="0" destOrd="0" presId="urn:microsoft.com/office/officeart/2005/8/layout/hProcess7#5"/>
    <dgm:cxn modelId="{2A9FE3E8-71FB-447F-AA52-5D2D43C75F09}" type="presOf" srcId="{423661AD-F8DA-4771-80EA-2C12EEA09706}" destId="{13884914-6666-4361-96A4-396978D4841A}" srcOrd="1" destOrd="0" presId="urn:microsoft.com/office/officeart/2005/8/layout/hProcess7#5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5"/>
    <dgm:cxn modelId="{3DA9BE88-1515-46A1-B8A5-911A31D23DCA}" type="presOf" srcId="{4A92CE8F-FD5F-4063-8762-FEE76B4AEBE5}" destId="{8138872D-E522-4CF2-A72E-86F6A82E8F91}" srcOrd="0" destOrd="0" presId="urn:microsoft.com/office/officeart/2005/8/layout/hProcess7#5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5"/>
    <dgm:cxn modelId="{A0C7473C-F4E4-4B49-B848-F0D5A46F2F72}" type="presParOf" srcId="{93B6060C-131D-4FCD-B326-67C1231F710C}" destId="{A1F68AD1-A0A5-483F-A694-EFF637FC3F36}" srcOrd="0" destOrd="0" presId="urn:microsoft.com/office/officeart/2005/8/layout/hProcess7#5"/>
    <dgm:cxn modelId="{5ACFCFE7-6C00-4963-BE20-B314F22880CD}" type="presParOf" srcId="{A1F68AD1-A0A5-483F-A694-EFF637FC3F36}" destId="{17725B82-16CC-452A-88DC-BF0533702EF1}" srcOrd="0" destOrd="0" presId="urn:microsoft.com/office/officeart/2005/8/layout/hProcess7#5"/>
    <dgm:cxn modelId="{AC53B125-3BBB-4571-8989-54E8579612DC}" type="presParOf" srcId="{A1F68AD1-A0A5-483F-A694-EFF637FC3F36}" destId="{0AFD8639-E2DE-42DA-8BE1-E2B929657C31}" srcOrd="1" destOrd="0" presId="urn:microsoft.com/office/officeart/2005/8/layout/hProcess7#5"/>
    <dgm:cxn modelId="{199E76FD-A65A-4AE8-9A5B-4BC1F7DD55E3}" type="presParOf" srcId="{A1F68AD1-A0A5-483F-A694-EFF637FC3F36}" destId="{E5AF1C51-704C-4F2F-8A68-09DFB35A2383}" srcOrd="2" destOrd="0" presId="urn:microsoft.com/office/officeart/2005/8/layout/hProcess7#5"/>
    <dgm:cxn modelId="{6CED8D4F-F436-4C51-AE01-1F5CAD4B283F}" type="presParOf" srcId="{93B6060C-131D-4FCD-B326-67C1231F710C}" destId="{76FF82EE-156D-4283-B08D-941B27677522}" srcOrd="1" destOrd="0" presId="urn:microsoft.com/office/officeart/2005/8/layout/hProcess7#5"/>
    <dgm:cxn modelId="{B90FFC2C-EF88-4521-8A0B-CB36D427BC68}" type="presParOf" srcId="{93B6060C-131D-4FCD-B326-67C1231F710C}" destId="{3228D1F9-5AC8-4E5F-B025-6DB251B52BE4}" srcOrd="2" destOrd="0" presId="urn:microsoft.com/office/officeart/2005/8/layout/hProcess7#5"/>
    <dgm:cxn modelId="{1BD4B2B1-56CF-4592-8957-499BFAC065E8}" type="presParOf" srcId="{3228D1F9-5AC8-4E5F-B025-6DB251B52BE4}" destId="{8EEE91FE-08BD-4278-AAAB-C313F789B89A}" srcOrd="0" destOrd="0" presId="urn:microsoft.com/office/officeart/2005/8/layout/hProcess7#5"/>
    <dgm:cxn modelId="{6EFE3017-B835-49A5-86C2-54DD303CC03B}" type="presParOf" srcId="{3228D1F9-5AC8-4E5F-B025-6DB251B52BE4}" destId="{5016BA94-7C17-45E8-B00C-9ED9D19E56AC}" srcOrd="1" destOrd="0" presId="urn:microsoft.com/office/officeart/2005/8/layout/hProcess7#5"/>
    <dgm:cxn modelId="{00200C16-4331-402E-BE7A-B30F9C9C6F72}" type="presParOf" srcId="{3228D1F9-5AC8-4E5F-B025-6DB251B52BE4}" destId="{0EA782BD-58F6-4FE0-B1CC-35C0465C3A80}" srcOrd="2" destOrd="0" presId="urn:microsoft.com/office/officeart/2005/8/layout/hProcess7#5"/>
    <dgm:cxn modelId="{D63C34D2-5A75-4089-B393-B04AEC9376DA}" type="presParOf" srcId="{93B6060C-131D-4FCD-B326-67C1231F710C}" destId="{EFB3D858-3EAC-4D48-B753-1ADFFD7F1F86}" srcOrd="3" destOrd="0" presId="urn:microsoft.com/office/officeart/2005/8/layout/hProcess7#5"/>
    <dgm:cxn modelId="{CE42E80F-9F2D-4497-9F07-60649453D248}" type="presParOf" srcId="{93B6060C-131D-4FCD-B326-67C1231F710C}" destId="{ACF4C811-FEA1-4372-AECA-F322EF4DF211}" srcOrd="4" destOrd="0" presId="urn:microsoft.com/office/officeart/2005/8/layout/hProcess7#5"/>
    <dgm:cxn modelId="{74D0D535-AF53-459C-BE11-A9795CFD8D26}" type="presParOf" srcId="{ACF4C811-FEA1-4372-AECA-F322EF4DF211}" destId="{69EDD4B7-DE37-48AE-B3E6-82BF962D0EE3}" srcOrd="0" destOrd="0" presId="urn:microsoft.com/office/officeart/2005/8/layout/hProcess7#5"/>
    <dgm:cxn modelId="{63097472-FC11-458C-AA34-23168878D04F}" type="presParOf" srcId="{ACF4C811-FEA1-4372-AECA-F322EF4DF211}" destId="{13884914-6666-4361-96A4-396978D4841A}" srcOrd="1" destOrd="0" presId="urn:microsoft.com/office/officeart/2005/8/layout/hProcess7#5"/>
    <dgm:cxn modelId="{4E5341EC-C21A-4DF1-AA84-8D637581C517}" type="presParOf" srcId="{ACF4C811-FEA1-4372-AECA-F322EF4DF211}" destId="{ED51A4FF-4010-4921-9364-FD2F3FC7C3E8}" srcOrd="2" destOrd="0" presId="urn:microsoft.com/office/officeart/2005/8/layout/hProcess7#5"/>
    <dgm:cxn modelId="{690ABF45-2B66-4323-AF4D-D5FFF4EA8DF4}" type="presParOf" srcId="{93B6060C-131D-4FCD-B326-67C1231F710C}" destId="{5761F02F-F615-42DB-9FBA-6CA49389A5C8}" srcOrd="5" destOrd="0" presId="urn:microsoft.com/office/officeart/2005/8/layout/hProcess7#5"/>
    <dgm:cxn modelId="{8C9F5292-C956-4B8F-93EA-C4E8ACEE1B82}" type="presParOf" srcId="{93B6060C-131D-4FCD-B326-67C1231F710C}" destId="{27EC057F-7B7B-48E4-9FCB-82BA48AB3449}" srcOrd="6" destOrd="0" presId="urn:microsoft.com/office/officeart/2005/8/layout/hProcess7#5"/>
    <dgm:cxn modelId="{91666CF6-BE7A-4DFD-A43F-B24D09E65A6E}" type="presParOf" srcId="{27EC057F-7B7B-48E4-9FCB-82BA48AB3449}" destId="{42CF010C-5E5B-4EAE-89A7-E1EA1D3361BB}" srcOrd="0" destOrd="0" presId="urn:microsoft.com/office/officeart/2005/8/layout/hProcess7#5"/>
    <dgm:cxn modelId="{272F9729-0742-46D6-A63E-D8FFCCCD898F}" type="presParOf" srcId="{27EC057F-7B7B-48E4-9FCB-82BA48AB3449}" destId="{C4C2E7AE-4FFA-433A-BDCD-C8D82F14A09C}" srcOrd="1" destOrd="0" presId="urn:microsoft.com/office/officeart/2005/8/layout/hProcess7#5"/>
    <dgm:cxn modelId="{598B3A3F-A709-4238-8A7A-14829F7DEF46}" type="presParOf" srcId="{27EC057F-7B7B-48E4-9FCB-82BA48AB3449}" destId="{819318CF-DCE7-4A33-AE4B-E4F879496B8E}" srcOrd="2" destOrd="0" presId="urn:microsoft.com/office/officeart/2005/8/layout/hProcess7#5"/>
    <dgm:cxn modelId="{BBB5C0FF-C514-43F9-B38B-678427591143}" type="presParOf" srcId="{93B6060C-131D-4FCD-B326-67C1231F710C}" destId="{E37E4AE6-4083-4106-91CD-7759812C157C}" srcOrd="7" destOrd="0" presId="urn:microsoft.com/office/officeart/2005/8/layout/hProcess7#5"/>
    <dgm:cxn modelId="{EB2A5D19-107F-45DC-BF33-57F2B039A947}" type="presParOf" srcId="{93B6060C-131D-4FCD-B326-67C1231F710C}" destId="{6A2FC472-1753-4C18-BFC1-8CEA84941C95}" srcOrd="8" destOrd="0" presId="urn:microsoft.com/office/officeart/2005/8/layout/hProcess7#5"/>
    <dgm:cxn modelId="{09BD8622-582F-49BE-AC9D-A023B806CDD7}" type="presParOf" srcId="{6A2FC472-1753-4C18-BFC1-8CEA84941C95}" destId="{087311CF-73BD-45C7-9B22-555D41C419DF}" srcOrd="0" destOrd="0" presId="urn:microsoft.com/office/officeart/2005/8/layout/hProcess7#5"/>
    <dgm:cxn modelId="{56C399E4-D647-480A-BD40-232FF0F2002E}" type="presParOf" srcId="{6A2FC472-1753-4C18-BFC1-8CEA84941C95}" destId="{5234D44F-4135-4A64-9B61-E24A058F4C03}" srcOrd="1" destOrd="0" presId="urn:microsoft.com/office/officeart/2005/8/layout/hProcess7#5"/>
    <dgm:cxn modelId="{534BFBEB-C72A-47A9-9FB3-39056C504524}" type="presParOf" srcId="{6A2FC472-1753-4C18-BFC1-8CEA84941C95}" destId="{8138872D-E522-4CF2-A72E-86F6A82E8F91}" srcOrd="2" destOrd="0" presId="urn:microsoft.com/office/officeart/2005/8/layout/hProcess7#5"/>
    <dgm:cxn modelId="{E7D99ACF-793D-41B2-BB20-5AB69EED8DC9}" type="presParOf" srcId="{93B6060C-131D-4FCD-B326-67C1231F710C}" destId="{B0D7A962-B080-482F-86EF-832A146D6477}" srcOrd="9" destOrd="0" presId="urn:microsoft.com/office/officeart/2005/8/layout/hProcess7#5"/>
    <dgm:cxn modelId="{CA9D7241-F1C6-4F3A-8F3F-C4E9DC3B7952}" type="presParOf" srcId="{93B6060C-131D-4FCD-B326-67C1231F710C}" destId="{58471B9B-5621-42C5-A086-4F7E76B4DCC6}" srcOrd="10" destOrd="0" presId="urn:microsoft.com/office/officeart/2005/8/layout/hProcess7#5"/>
    <dgm:cxn modelId="{A93D727F-E029-48C0-85F1-3CBBF58E5DE5}" type="presParOf" srcId="{58471B9B-5621-42C5-A086-4F7E76B4DCC6}" destId="{9C49C787-C3C5-40C7-9C30-815DFFB6DF4F}" srcOrd="0" destOrd="0" presId="urn:microsoft.com/office/officeart/2005/8/layout/hProcess7#5"/>
    <dgm:cxn modelId="{BAFA210C-B70A-49C2-BC64-46394D2D0F07}" type="presParOf" srcId="{58471B9B-5621-42C5-A086-4F7E76B4DCC6}" destId="{F4DA3BE8-F63E-41B1-99E7-5E2522121AA9}" srcOrd="1" destOrd="0" presId="urn:microsoft.com/office/officeart/2005/8/layout/hProcess7#5"/>
    <dgm:cxn modelId="{075F9CDE-CCD5-4A76-AD2E-257C55EA40B9}" type="presParOf" srcId="{58471B9B-5621-42C5-A086-4F7E76B4DCC6}" destId="{657E79E0-634F-4553-9C8F-5709B34A5C28}" srcOrd="2" destOrd="0" presId="urn:microsoft.com/office/officeart/2005/8/layout/hProcess7#5"/>
    <dgm:cxn modelId="{0B5EC9AA-11BA-4B01-9009-126D83F28DCB}" type="presParOf" srcId="{93B6060C-131D-4FCD-B326-67C1231F710C}" destId="{39680F4F-DCAC-4B39-85BF-F36215C580C9}" srcOrd="11" destOrd="0" presId="urn:microsoft.com/office/officeart/2005/8/layout/hProcess7#5"/>
    <dgm:cxn modelId="{BDC13763-146E-4061-9A37-E820AAD5AF58}" type="presParOf" srcId="{93B6060C-131D-4FCD-B326-67C1231F710C}" destId="{FC2B128C-DC0D-4799-A982-EF4E4020D864}" srcOrd="12" destOrd="0" presId="urn:microsoft.com/office/officeart/2005/8/layout/hProcess7#5"/>
    <dgm:cxn modelId="{D453C61B-5038-417A-8A27-319BA6A04CB9}" type="presParOf" srcId="{FC2B128C-DC0D-4799-A982-EF4E4020D864}" destId="{09C97FA4-BFCB-4EBD-91AB-457B5EF4C13A}" srcOrd="0" destOrd="0" presId="urn:microsoft.com/office/officeart/2005/8/layout/hProcess7#5"/>
    <dgm:cxn modelId="{0AFD64FC-2262-41BB-A3E9-2036D3522640}" type="presParOf" srcId="{FC2B128C-DC0D-4799-A982-EF4E4020D864}" destId="{C13B0B6A-1445-42E2-90BD-78F762A57B3D}" srcOrd="1" destOrd="0" presId="urn:microsoft.com/office/officeart/2005/8/layout/hProcess7#5"/>
    <dgm:cxn modelId="{295303DD-CC8F-4694-8F65-24E4B0917E54}" type="presParOf" srcId="{FC2B128C-DC0D-4799-A982-EF4E4020D864}" destId="{6D3EF8F9-E844-4056-9848-C4D9DB9B76EE}" srcOrd="2" destOrd="0" presId="urn:microsoft.com/office/officeart/2005/8/layout/hProcess7#5"/>
    <dgm:cxn modelId="{E3A21EB8-7374-4394-BA25-3260FF7C521D}" type="presParOf" srcId="{93B6060C-131D-4FCD-B326-67C1231F710C}" destId="{95DC5988-5FA2-4C63-B6AB-2892CD1D8264}" srcOrd="13" destOrd="0" presId="urn:microsoft.com/office/officeart/2005/8/layout/hProcess7#5"/>
    <dgm:cxn modelId="{296FD167-C90F-4001-8167-D39080C32F3B}" type="presParOf" srcId="{93B6060C-131D-4FCD-B326-67C1231F710C}" destId="{E914A1B5-DD38-4F63-982E-97483CD935FA}" srcOrd="14" destOrd="0" presId="urn:microsoft.com/office/officeart/2005/8/layout/hProcess7#5"/>
    <dgm:cxn modelId="{316727DC-5281-44B7-BECD-8BF3D88A1A91}" type="presParOf" srcId="{E914A1B5-DD38-4F63-982E-97483CD935FA}" destId="{E970C102-35E7-4366-A968-CFE1EF41C118}" srcOrd="0" destOrd="0" presId="urn:microsoft.com/office/officeart/2005/8/layout/hProcess7#5"/>
    <dgm:cxn modelId="{94EB9F63-67B7-402D-973A-42C347017D77}" type="presParOf" srcId="{E914A1B5-DD38-4F63-982E-97483CD935FA}" destId="{61FE35F2-A2C4-46FC-9629-F19C126B787C}" srcOrd="1" destOrd="0" presId="urn:microsoft.com/office/officeart/2005/8/layout/hProcess7#5"/>
    <dgm:cxn modelId="{ACB123F7-C29A-44FE-8F28-ACF00B2243E2}" type="presParOf" srcId="{E914A1B5-DD38-4F63-982E-97483CD935FA}" destId="{F23A74B7-1F3F-4709-A1D2-0D8336BBFA65}" srcOrd="2" destOrd="0" presId="urn:microsoft.com/office/officeart/2005/8/layout/hProcess7#5"/>
    <dgm:cxn modelId="{ED90431F-C1C4-460D-B15A-85C94EBDB4DA}" type="presParOf" srcId="{93B6060C-131D-4FCD-B326-67C1231F710C}" destId="{7EC9FA0C-AE67-4EAF-B815-F10E0BC558B5}" srcOrd="15" destOrd="0" presId="urn:microsoft.com/office/officeart/2005/8/layout/hProcess7#5"/>
    <dgm:cxn modelId="{3B980389-DA74-4720-B41C-646CAF469554}" type="presParOf" srcId="{93B6060C-131D-4FCD-B326-67C1231F710C}" destId="{86C5706F-0468-4B86-A347-4F7341F28CEC}" srcOrd="16" destOrd="0" presId="urn:microsoft.com/office/officeart/2005/8/layout/hProcess7#5"/>
    <dgm:cxn modelId="{2D57FE50-9321-4C12-99CF-2A9CA6B717AA}" type="presParOf" srcId="{86C5706F-0468-4B86-A347-4F7341F28CEC}" destId="{ACCFD978-3B9E-4CAB-BA6A-CD897071E227}" srcOrd="0" destOrd="0" presId="urn:microsoft.com/office/officeart/2005/8/layout/hProcess7#5"/>
    <dgm:cxn modelId="{7F04ED91-BEEA-428F-B8DC-0D41AA64349E}" type="presParOf" srcId="{86C5706F-0468-4B86-A347-4F7341F28CEC}" destId="{4D4B0DDD-7300-477B-ABA7-47FBEE4A02BE}" srcOrd="1" destOrd="0" presId="urn:microsoft.com/office/officeart/2005/8/layout/hProcess7#5"/>
    <dgm:cxn modelId="{8E289B52-2B68-4378-B5B0-D2E9C568FFC2}" type="presParOf" srcId="{86C5706F-0468-4B86-A347-4F7341F28CEC}" destId="{88455134-1865-47D4-B023-0B5352FE1676}" srcOrd="2" destOrd="0" presId="urn:microsoft.com/office/officeart/2005/8/layout/hProcess7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6" loCatId="process" qsTypeId="urn:microsoft.com/office/officeart/2009/2/quickstyle/3d8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10081" custLinFactNeighborY="-150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 custLinFactNeighborX="-10210" custLinFactNeighborY="-444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 custLinFactNeighborX="3022" custLinFactNeighborY="30019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6"/>
    <dgm:cxn modelId="{E1C9399F-EB5A-4BA2-968F-F18A562D42C0}" type="presOf" srcId="{0E977A30-2960-4A97-951D-CA2C357D9C90}" destId="{88455134-1865-47D4-B023-0B5352FE1676}" srcOrd="0" destOrd="0" presId="urn:microsoft.com/office/officeart/2005/8/layout/hProcess7#6"/>
    <dgm:cxn modelId="{97D94B97-2FB7-4899-A1AE-44446F924830}" type="presOf" srcId="{EFAE824F-CC41-4DE7-8CE8-11358AD6DCE8}" destId="{E5AF1C51-704C-4F2F-8A68-09DFB35A2383}" srcOrd="0" destOrd="0" presId="urn:microsoft.com/office/officeart/2005/8/layout/hProcess7#6"/>
    <dgm:cxn modelId="{A2913AB3-A8A0-4ED6-B36D-CE6051B2475D}" type="presOf" srcId="{423661AD-F8DA-4771-80EA-2C12EEA09706}" destId="{69EDD4B7-DE37-48AE-B3E6-82BF962D0EE3}" srcOrd="0" destOrd="0" presId="urn:microsoft.com/office/officeart/2005/8/layout/hProcess7#6"/>
    <dgm:cxn modelId="{E85ED2FA-6AFC-48D5-8165-5C48A8623236}" type="presOf" srcId="{75763369-D6D8-4BE9-A813-6E2963753735}" destId="{4D4B0DDD-7300-477B-ABA7-47FBEE4A02BE}" srcOrd="1" destOrd="0" presId="urn:microsoft.com/office/officeart/2005/8/layout/hProcess7#6"/>
    <dgm:cxn modelId="{28A26AFA-52D2-4911-9F20-E37AB346E472}" type="presOf" srcId="{8FA93B63-5F71-4D6E-8697-4452C4599B96}" destId="{087311CF-73BD-45C7-9B22-555D41C419DF}" srcOrd="0" destOrd="0" presId="urn:microsoft.com/office/officeart/2005/8/layout/hProcess7#6"/>
    <dgm:cxn modelId="{CD239126-B6A8-43E7-A6B2-5FA2DC47DBC2}" type="presOf" srcId="{EA7FECC2-E919-4079-B819-6FD7BEA024CC}" destId="{09C97FA4-BFCB-4EBD-91AB-457B5EF4C13A}" srcOrd="0" destOrd="0" presId="urn:microsoft.com/office/officeart/2005/8/layout/hProcess7#6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6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6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6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6"/>
    <dgm:cxn modelId="{BFFDF959-652B-4040-83B0-4AA85F0B0736}" type="presOf" srcId="{2C9F306A-3700-4496-A2B8-46722AE6C403}" destId="{6D3EF8F9-E844-4056-9848-C4D9DB9B76EE}" srcOrd="0" destOrd="0" presId="urn:microsoft.com/office/officeart/2005/8/layout/hProcess7#6"/>
    <dgm:cxn modelId="{2A9FE3E8-71FB-447F-AA52-5D2D43C75F09}" type="presOf" srcId="{423661AD-F8DA-4771-80EA-2C12EEA09706}" destId="{13884914-6666-4361-96A4-396978D4841A}" srcOrd="1" destOrd="0" presId="urn:microsoft.com/office/officeart/2005/8/layout/hProcess7#6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6"/>
    <dgm:cxn modelId="{3DA9BE88-1515-46A1-B8A5-911A31D23DCA}" type="presOf" srcId="{4A92CE8F-FD5F-4063-8762-FEE76B4AEBE5}" destId="{8138872D-E522-4CF2-A72E-86F6A82E8F91}" srcOrd="0" destOrd="0" presId="urn:microsoft.com/office/officeart/2005/8/layout/hProcess7#6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6"/>
    <dgm:cxn modelId="{A0C7473C-F4E4-4B49-B848-F0D5A46F2F72}" type="presParOf" srcId="{93B6060C-131D-4FCD-B326-67C1231F710C}" destId="{A1F68AD1-A0A5-483F-A694-EFF637FC3F36}" srcOrd="0" destOrd="0" presId="urn:microsoft.com/office/officeart/2005/8/layout/hProcess7#6"/>
    <dgm:cxn modelId="{5ACFCFE7-6C00-4963-BE20-B314F22880CD}" type="presParOf" srcId="{A1F68AD1-A0A5-483F-A694-EFF637FC3F36}" destId="{17725B82-16CC-452A-88DC-BF0533702EF1}" srcOrd="0" destOrd="0" presId="urn:microsoft.com/office/officeart/2005/8/layout/hProcess7#6"/>
    <dgm:cxn modelId="{AC53B125-3BBB-4571-8989-54E8579612DC}" type="presParOf" srcId="{A1F68AD1-A0A5-483F-A694-EFF637FC3F36}" destId="{0AFD8639-E2DE-42DA-8BE1-E2B929657C31}" srcOrd="1" destOrd="0" presId="urn:microsoft.com/office/officeart/2005/8/layout/hProcess7#6"/>
    <dgm:cxn modelId="{199E76FD-A65A-4AE8-9A5B-4BC1F7DD55E3}" type="presParOf" srcId="{A1F68AD1-A0A5-483F-A694-EFF637FC3F36}" destId="{E5AF1C51-704C-4F2F-8A68-09DFB35A2383}" srcOrd="2" destOrd="0" presId="urn:microsoft.com/office/officeart/2005/8/layout/hProcess7#6"/>
    <dgm:cxn modelId="{6CED8D4F-F436-4C51-AE01-1F5CAD4B283F}" type="presParOf" srcId="{93B6060C-131D-4FCD-B326-67C1231F710C}" destId="{76FF82EE-156D-4283-B08D-941B27677522}" srcOrd="1" destOrd="0" presId="urn:microsoft.com/office/officeart/2005/8/layout/hProcess7#6"/>
    <dgm:cxn modelId="{B90FFC2C-EF88-4521-8A0B-CB36D427BC68}" type="presParOf" srcId="{93B6060C-131D-4FCD-B326-67C1231F710C}" destId="{3228D1F9-5AC8-4E5F-B025-6DB251B52BE4}" srcOrd="2" destOrd="0" presId="urn:microsoft.com/office/officeart/2005/8/layout/hProcess7#6"/>
    <dgm:cxn modelId="{1BD4B2B1-56CF-4592-8957-499BFAC065E8}" type="presParOf" srcId="{3228D1F9-5AC8-4E5F-B025-6DB251B52BE4}" destId="{8EEE91FE-08BD-4278-AAAB-C313F789B89A}" srcOrd="0" destOrd="0" presId="urn:microsoft.com/office/officeart/2005/8/layout/hProcess7#6"/>
    <dgm:cxn modelId="{6EFE3017-B835-49A5-86C2-54DD303CC03B}" type="presParOf" srcId="{3228D1F9-5AC8-4E5F-B025-6DB251B52BE4}" destId="{5016BA94-7C17-45E8-B00C-9ED9D19E56AC}" srcOrd="1" destOrd="0" presId="urn:microsoft.com/office/officeart/2005/8/layout/hProcess7#6"/>
    <dgm:cxn modelId="{00200C16-4331-402E-BE7A-B30F9C9C6F72}" type="presParOf" srcId="{3228D1F9-5AC8-4E5F-B025-6DB251B52BE4}" destId="{0EA782BD-58F6-4FE0-B1CC-35C0465C3A80}" srcOrd="2" destOrd="0" presId="urn:microsoft.com/office/officeart/2005/8/layout/hProcess7#6"/>
    <dgm:cxn modelId="{D63C34D2-5A75-4089-B393-B04AEC9376DA}" type="presParOf" srcId="{93B6060C-131D-4FCD-B326-67C1231F710C}" destId="{EFB3D858-3EAC-4D48-B753-1ADFFD7F1F86}" srcOrd="3" destOrd="0" presId="urn:microsoft.com/office/officeart/2005/8/layout/hProcess7#6"/>
    <dgm:cxn modelId="{CE42E80F-9F2D-4497-9F07-60649453D248}" type="presParOf" srcId="{93B6060C-131D-4FCD-B326-67C1231F710C}" destId="{ACF4C811-FEA1-4372-AECA-F322EF4DF211}" srcOrd="4" destOrd="0" presId="urn:microsoft.com/office/officeart/2005/8/layout/hProcess7#6"/>
    <dgm:cxn modelId="{74D0D535-AF53-459C-BE11-A9795CFD8D26}" type="presParOf" srcId="{ACF4C811-FEA1-4372-AECA-F322EF4DF211}" destId="{69EDD4B7-DE37-48AE-B3E6-82BF962D0EE3}" srcOrd="0" destOrd="0" presId="urn:microsoft.com/office/officeart/2005/8/layout/hProcess7#6"/>
    <dgm:cxn modelId="{63097472-FC11-458C-AA34-23168878D04F}" type="presParOf" srcId="{ACF4C811-FEA1-4372-AECA-F322EF4DF211}" destId="{13884914-6666-4361-96A4-396978D4841A}" srcOrd="1" destOrd="0" presId="urn:microsoft.com/office/officeart/2005/8/layout/hProcess7#6"/>
    <dgm:cxn modelId="{4E5341EC-C21A-4DF1-AA84-8D637581C517}" type="presParOf" srcId="{ACF4C811-FEA1-4372-AECA-F322EF4DF211}" destId="{ED51A4FF-4010-4921-9364-FD2F3FC7C3E8}" srcOrd="2" destOrd="0" presId="urn:microsoft.com/office/officeart/2005/8/layout/hProcess7#6"/>
    <dgm:cxn modelId="{690ABF45-2B66-4323-AF4D-D5FFF4EA8DF4}" type="presParOf" srcId="{93B6060C-131D-4FCD-B326-67C1231F710C}" destId="{5761F02F-F615-42DB-9FBA-6CA49389A5C8}" srcOrd="5" destOrd="0" presId="urn:microsoft.com/office/officeart/2005/8/layout/hProcess7#6"/>
    <dgm:cxn modelId="{8C9F5292-C956-4B8F-93EA-C4E8ACEE1B82}" type="presParOf" srcId="{93B6060C-131D-4FCD-B326-67C1231F710C}" destId="{27EC057F-7B7B-48E4-9FCB-82BA48AB3449}" srcOrd="6" destOrd="0" presId="urn:microsoft.com/office/officeart/2005/8/layout/hProcess7#6"/>
    <dgm:cxn modelId="{91666CF6-BE7A-4DFD-A43F-B24D09E65A6E}" type="presParOf" srcId="{27EC057F-7B7B-48E4-9FCB-82BA48AB3449}" destId="{42CF010C-5E5B-4EAE-89A7-E1EA1D3361BB}" srcOrd="0" destOrd="0" presId="urn:microsoft.com/office/officeart/2005/8/layout/hProcess7#6"/>
    <dgm:cxn modelId="{272F9729-0742-46D6-A63E-D8FFCCCD898F}" type="presParOf" srcId="{27EC057F-7B7B-48E4-9FCB-82BA48AB3449}" destId="{C4C2E7AE-4FFA-433A-BDCD-C8D82F14A09C}" srcOrd="1" destOrd="0" presId="urn:microsoft.com/office/officeart/2005/8/layout/hProcess7#6"/>
    <dgm:cxn modelId="{598B3A3F-A709-4238-8A7A-14829F7DEF46}" type="presParOf" srcId="{27EC057F-7B7B-48E4-9FCB-82BA48AB3449}" destId="{819318CF-DCE7-4A33-AE4B-E4F879496B8E}" srcOrd="2" destOrd="0" presId="urn:microsoft.com/office/officeart/2005/8/layout/hProcess7#6"/>
    <dgm:cxn modelId="{BBB5C0FF-C514-43F9-B38B-678427591143}" type="presParOf" srcId="{93B6060C-131D-4FCD-B326-67C1231F710C}" destId="{E37E4AE6-4083-4106-91CD-7759812C157C}" srcOrd="7" destOrd="0" presId="urn:microsoft.com/office/officeart/2005/8/layout/hProcess7#6"/>
    <dgm:cxn modelId="{EB2A5D19-107F-45DC-BF33-57F2B039A947}" type="presParOf" srcId="{93B6060C-131D-4FCD-B326-67C1231F710C}" destId="{6A2FC472-1753-4C18-BFC1-8CEA84941C95}" srcOrd="8" destOrd="0" presId="urn:microsoft.com/office/officeart/2005/8/layout/hProcess7#6"/>
    <dgm:cxn modelId="{09BD8622-582F-49BE-AC9D-A023B806CDD7}" type="presParOf" srcId="{6A2FC472-1753-4C18-BFC1-8CEA84941C95}" destId="{087311CF-73BD-45C7-9B22-555D41C419DF}" srcOrd="0" destOrd="0" presId="urn:microsoft.com/office/officeart/2005/8/layout/hProcess7#6"/>
    <dgm:cxn modelId="{56C399E4-D647-480A-BD40-232FF0F2002E}" type="presParOf" srcId="{6A2FC472-1753-4C18-BFC1-8CEA84941C95}" destId="{5234D44F-4135-4A64-9B61-E24A058F4C03}" srcOrd="1" destOrd="0" presId="urn:microsoft.com/office/officeart/2005/8/layout/hProcess7#6"/>
    <dgm:cxn modelId="{534BFBEB-C72A-47A9-9FB3-39056C504524}" type="presParOf" srcId="{6A2FC472-1753-4C18-BFC1-8CEA84941C95}" destId="{8138872D-E522-4CF2-A72E-86F6A82E8F91}" srcOrd="2" destOrd="0" presId="urn:microsoft.com/office/officeart/2005/8/layout/hProcess7#6"/>
    <dgm:cxn modelId="{E7D99ACF-793D-41B2-BB20-5AB69EED8DC9}" type="presParOf" srcId="{93B6060C-131D-4FCD-B326-67C1231F710C}" destId="{B0D7A962-B080-482F-86EF-832A146D6477}" srcOrd="9" destOrd="0" presId="urn:microsoft.com/office/officeart/2005/8/layout/hProcess7#6"/>
    <dgm:cxn modelId="{CA9D7241-F1C6-4F3A-8F3F-C4E9DC3B7952}" type="presParOf" srcId="{93B6060C-131D-4FCD-B326-67C1231F710C}" destId="{58471B9B-5621-42C5-A086-4F7E76B4DCC6}" srcOrd="10" destOrd="0" presId="urn:microsoft.com/office/officeart/2005/8/layout/hProcess7#6"/>
    <dgm:cxn modelId="{A93D727F-E029-48C0-85F1-3CBBF58E5DE5}" type="presParOf" srcId="{58471B9B-5621-42C5-A086-4F7E76B4DCC6}" destId="{9C49C787-C3C5-40C7-9C30-815DFFB6DF4F}" srcOrd="0" destOrd="0" presId="urn:microsoft.com/office/officeart/2005/8/layout/hProcess7#6"/>
    <dgm:cxn modelId="{BAFA210C-B70A-49C2-BC64-46394D2D0F07}" type="presParOf" srcId="{58471B9B-5621-42C5-A086-4F7E76B4DCC6}" destId="{F4DA3BE8-F63E-41B1-99E7-5E2522121AA9}" srcOrd="1" destOrd="0" presId="urn:microsoft.com/office/officeart/2005/8/layout/hProcess7#6"/>
    <dgm:cxn modelId="{075F9CDE-CCD5-4A76-AD2E-257C55EA40B9}" type="presParOf" srcId="{58471B9B-5621-42C5-A086-4F7E76B4DCC6}" destId="{657E79E0-634F-4553-9C8F-5709B34A5C28}" srcOrd="2" destOrd="0" presId="urn:microsoft.com/office/officeart/2005/8/layout/hProcess7#6"/>
    <dgm:cxn modelId="{0B5EC9AA-11BA-4B01-9009-126D83F28DCB}" type="presParOf" srcId="{93B6060C-131D-4FCD-B326-67C1231F710C}" destId="{39680F4F-DCAC-4B39-85BF-F36215C580C9}" srcOrd="11" destOrd="0" presId="urn:microsoft.com/office/officeart/2005/8/layout/hProcess7#6"/>
    <dgm:cxn modelId="{BDC13763-146E-4061-9A37-E820AAD5AF58}" type="presParOf" srcId="{93B6060C-131D-4FCD-B326-67C1231F710C}" destId="{FC2B128C-DC0D-4799-A982-EF4E4020D864}" srcOrd="12" destOrd="0" presId="urn:microsoft.com/office/officeart/2005/8/layout/hProcess7#6"/>
    <dgm:cxn modelId="{D453C61B-5038-417A-8A27-319BA6A04CB9}" type="presParOf" srcId="{FC2B128C-DC0D-4799-A982-EF4E4020D864}" destId="{09C97FA4-BFCB-4EBD-91AB-457B5EF4C13A}" srcOrd="0" destOrd="0" presId="urn:microsoft.com/office/officeart/2005/8/layout/hProcess7#6"/>
    <dgm:cxn modelId="{0AFD64FC-2262-41BB-A3E9-2036D3522640}" type="presParOf" srcId="{FC2B128C-DC0D-4799-A982-EF4E4020D864}" destId="{C13B0B6A-1445-42E2-90BD-78F762A57B3D}" srcOrd="1" destOrd="0" presId="urn:microsoft.com/office/officeart/2005/8/layout/hProcess7#6"/>
    <dgm:cxn modelId="{295303DD-CC8F-4694-8F65-24E4B0917E54}" type="presParOf" srcId="{FC2B128C-DC0D-4799-A982-EF4E4020D864}" destId="{6D3EF8F9-E844-4056-9848-C4D9DB9B76EE}" srcOrd="2" destOrd="0" presId="urn:microsoft.com/office/officeart/2005/8/layout/hProcess7#6"/>
    <dgm:cxn modelId="{E3A21EB8-7374-4394-BA25-3260FF7C521D}" type="presParOf" srcId="{93B6060C-131D-4FCD-B326-67C1231F710C}" destId="{95DC5988-5FA2-4C63-B6AB-2892CD1D8264}" srcOrd="13" destOrd="0" presId="urn:microsoft.com/office/officeart/2005/8/layout/hProcess7#6"/>
    <dgm:cxn modelId="{296FD167-C90F-4001-8167-D39080C32F3B}" type="presParOf" srcId="{93B6060C-131D-4FCD-B326-67C1231F710C}" destId="{E914A1B5-DD38-4F63-982E-97483CD935FA}" srcOrd="14" destOrd="0" presId="urn:microsoft.com/office/officeart/2005/8/layout/hProcess7#6"/>
    <dgm:cxn modelId="{316727DC-5281-44B7-BECD-8BF3D88A1A91}" type="presParOf" srcId="{E914A1B5-DD38-4F63-982E-97483CD935FA}" destId="{E970C102-35E7-4366-A968-CFE1EF41C118}" srcOrd="0" destOrd="0" presId="urn:microsoft.com/office/officeart/2005/8/layout/hProcess7#6"/>
    <dgm:cxn modelId="{94EB9F63-67B7-402D-973A-42C347017D77}" type="presParOf" srcId="{E914A1B5-DD38-4F63-982E-97483CD935FA}" destId="{61FE35F2-A2C4-46FC-9629-F19C126B787C}" srcOrd="1" destOrd="0" presId="urn:microsoft.com/office/officeart/2005/8/layout/hProcess7#6"/>
    <dgm:cxn modelId="{ACB123F7-C29A-44FE-8F28-ACF00B2243E2}" type="presParOf" srcId="{E914A1B5-DD38-4F63-982E-97483CD935FA}" destId="{F23A74B7-1F3F-4709-A1D2-0D8336BBFA65}" srcOrd="2" destOrd="0" presId="urn:microsoft.com/office/officeart/2005/8/layout/hProcess7#6"/>
    <dgm:cxn modelId="{ED90431F-C1C4-460D-B15A-85C94EBDB4DA}" type="presParOf" srcId="{93B6060C-131D-4FCD-B326-67C1231F710C}" destId="{7EC9FA0C-AE67-4EAF-B815-F10E0BC558B5}" srcOrd="15" destOrd="0" presId="urn:microsoft.com/office/officeart/2005/8/layout/hProcess7#6"/>
    <dgm:cxn modelId="{3B980389-DA74-4720-B41C-646CAF469554}" type="presParOf" srcId="{93B6060C-131D-4FCD-B326-67C1231F710C}" destId="{86C5706F-0468-4B86-A347-4F7341F28CEC}" srcOrd="16" destOrd="0" presId="urn:microsoft.com/office/officeart/2005/8/layout/hProcess7#6"/>
    <dgm:cxn modelId="{2D57FE50-9321-4C12-99CF-2A9CA6B717AA}" type="presParOf" srcId="{86C5706F-0468-4B86-A347-4F7341F28CEC}" destId="{ACCFD978-3B9E-4CAB-BA6A-CD897071E227}" srcOrd="0" destOrd="0" presId="urn:microsoft.com/office/officeart/2005/8/layout/hProcess7#6"/>
    <dgm:cxn modelId="{7F04ED91-BEEA-428F-B8DC-0D41AA64349E}" type="presParOf" srcId="{86C5706F-0468-4B86-A347-4F7341F28CEC}" destId="{4D4B0DDD-7300-477B-ABA7-47FBEE4A02BE}" srcOrd="1" destOrd="0" presId="urn:microsoft.com/office/officeart/2005/8/layout/hProcess7#6"/>
    <dgm:cxn modelId="{8E289B52-2B68-4378-B5B0-D2E9C568FFC2}" type="presParOf" srcId="{86C5706F-0468-4B86-A347-4F7341F28CEC}" destId="{88455134-1865-47D4-B023-0B5352FE1676}" srcOrd="2" destOrd="0" presId="urn:microsoft.com/office/officeart/2005/8/layout/hProcess7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6ED3-A1AB-4487-88C7-89ECDA1705AF}">
      <dsp:nvSpPr>
        <dsp:cNvPr id="0" name=""/>
        <dsp:cNvSpPr/>
      </dsp:nvSpPr>
      <dsp:spPr>
        <a:xfrm rot="10800000">
          <a:off x="1085826" y="5256"/>
          <a:ext cx="3772953" cy="541985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Introduction</a:t>
          </a:r>
          <a:endParaRPr lang="en-US" sz="2000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221322" y="5256"/>
        <a:ext cx="3637457" cy="541985"/>
      </dsp:txXfrm>
    </dsp:sp>
    <dsp:sp modelId="{1F5CEE23-F1D5-4873-AECD-B28D2FD1D467}">
      <dsp:nvSpPr>
        <dsp:cNvPr id="0" name=""/>
        <dsp:cNvSpPr/>
      </dsp:nvSpPr>
      <dsp:spPr>
        <a:xfrm>
          <a:off x="814834" y="5256"/>
          <a:ext cx="541985" cy="5419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F83D0-25DD-470E-97AF-FC132D39D9FE}">
      <dsp:nvSpPr>
        <dsp:cNvPr id="0" name=""/>
        <dsp:cNvSpPr/>
      </dsp:nvSpPr>
      <dsp:spPr>
        <a:xfrm rot="10800000">
          <a:off x="1085826" y="709028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Global Aim</a:t>
          </a:r>
          <a:endParaRPr lang="en-US" sz="20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709028"/>
        <a:ext cx="3637457" cy="541985"/>
      </dsp:txXfrm>
    </dsp:sp>
    <dsp:sp modelId="{D3827EF2-A19B-46B0-9A56-F70C58E03463}">
      <dsp:nvSpPr>
        <dsp:cNvPr id="0" name=""/>
        <dsp:cNvSpPr/>
      </dsp:nvSpPr>
      <dsp:spPr>
        <a:xfrm>
          <a:off x="814834" y="709028"/>
          <a:ext cx="541985" cy="5419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1680-F7C6-48DB-B418-833568E7F799}">
      <dsp:nvSpPr>
        <dsp:cNvPr id="0" name=""/>
        <dsp:cNvSpPr/>
      </dsp:nvSpPr>
      <dsp:spPr>
        <a:xfrm rot="10800000">
          <a:off x="1085826" y="1412800"/>
          <a:ext cx="3772953" cy="541985"/>
        </a:xfrm>
        <a:prstGeom prst="homePlate">
          <a:avLst/>
        </a:prstGeom>
        <a:solidFill>
          <a:srgbClr val="7030A0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Related Study</a:t>
          </a:r>
          <a:endParaRPr lang="en-US" sz="2000" b="0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221322" y="1412800"/>
        <a:ext cx="3637457" cy="541985"/>
      </dsp:txXfrm>
    </dsp:sp>
    <dsp:sp modelId="{5AE96CA7-091F-45C2-B130-D54A8E1E57F3}">
      <dsp:nvSpPr>
        <dsp:cNvPr id="0" name=""/>
        <dsp:cNvSpPr/>
      </dsp:nvSpPr>
      <dsp:spPr>
        <a:xfrm>
          <a:off x="814834" y="1412800"/>
          <a:ext cx="541985" cy="541985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C348E-421A-4F3F-A72F-CF3B52C435A5}">
      <dsp:nvSpPr>
        <dsp:cNvPr id="0" name=""/>
        <dsp:cNvSpPr/>
      </dsp:nvSpPr>
      <dsp:spPr>
        <a:xfrm rot="10800000">
          <a:off x="1085826" y="2116572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Specific Aim</a:t>
          </a:r>
          <a:endParaRPr lang="en-US" sz="2000" b="0" kern="120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sp:txBody>
      <dsp:txXfrm rot="10800000">
        <a:off x="1221322" y="2116572"/>
        <a:ext cx="3637457" cy="541985"/>
      </dsp:txXfrm>
    </dsp:sp>
    <dsp:sp modelId="{A0F216D5-9313-45A1-836F-3A3C7BEDE204}">
      <dsp:nvSpPr>
        <dsp:cNvPr id="0" name=""/>
        <dsp:cNvSpPr/>
      </dsp:nvSpPr>
      <dsp:spPr>
        <a:xfrm>
          <a:off x="814834" y="2116572"/>
          <a:ext cx="541985" cy="5419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5BE1F-1D58-4E8A-A43C-F673E47E685E}">
      <dsp:nvSpPr>
        <dsp:cNvPr id="0" name=""/>
        <dsp:cNvSpPr/>
      </dsp:nvSpPr>
      <dsp:spPr>
        <a:xfrm rot="10800000">
          <a:off x="1085826" y="2820344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Challenges</a:t>
          </a:r>
        </a:p>
      </dsp:txBody>
      <dsp:txXfrm rot="10800000">
        <a:off x="1221322" y="2820344"/>
        <a:ext cx="3637457" cy="541985"/>
      </dsp:txXfrm>
    </dsp:sp>
    <dsp:sp modelId="{4DE62823-B85E-4420-B960-99AC3B750BDE}">
      <dsp:nvSpPr>
        <dsp:cNvPr id="0" name=""/>
        <dsp:cNvSpPr/>
      </dsp:nvSpPr>
      <dsp:spPr>
        <a:xfrm>
          <a:off x="814834" y="2820344"/>
          <a:ext cx="541985" cy="54198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3C81E-99DA-4061-9162-E46B65B592DF}">
      <dsp:nvSpPr>
        <dsp:cNvPr id="0" name=""/>
        <dsp:cNvSpPr/>
      </dsp:nvSpPr>
      <dsp:spPr>
        <a:xfrm rot="10800000">
          <a:off x="1085826" y="3524116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Methodology</a:t>
          </a:r>
          <a:endParaRPr lang="en-US" sz="1700" b="0" kern="120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sp:txBody>
      <dsp:txXfrm rot="10800000">
        <a:off x="1221322" y="3524116"/>
        <a:ext cx="3637457" cy="541985"/>
      </dsp:txXfrm>
    </dsp:sp>
    <dsp:sp modelId="{5FE62B77-A7F4-4505-AE12-16A374980B41}">
      <dsp:nvSpPr>
        <dsp:cNvPr id="0" name=""/>
        <dsp:cNvSpPr/>
      </dsp:nvSpPr>
      <dsp:spPr>
        <a:xfrm>
          <a:off x="814834" y="3524116"/>
          <a:ext cx="541985" cy="54198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138A2-2009-4FF6-9EF6-A09218FBF695}">
      <dsp:nvSpPr>
        <dsp:cNvPr id="0" name=""/>
        <dsp:cNvSpPr/>
      </dsp:nvSpPr>
      <dsp:spPr>
        <a:xfrm rot="10800000">
          <a:off x="1085826" y="4227888"/>
          <a:ext cx="3772953" cy="541985"/>
        </a:xfrm>
        <a:prstGeom prst="homePlate">
          <a:avLst/>
        </a:prstGeom>
        <a:solidFill>
          <a:srgbClr val="FDBDBD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Experimental Study</a:t>
          </a:r>
          <a:endParaRPr lang="en-US" sz="20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4227888"/>
        <a:ext cx="3637457" cy="541985"/>
      </dsp:txXfrm>
    </dsp:sp>
    <dsp:sp modelId="{FD93811D-795A-4AEE-A530-00C4F684A17A}">
      <dsp:nvSpPr>
        <dsp:cNvPr id="0" name=""/>
        <dsp:cNvSpPr/>
      </dsp:nvSpPr>
      <dsp:spPr>
        <a:xfrm>
          <a:off x="814834" y="4227888"/>
          <a:ext cx="541985" cy="541985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86FD1-0803-4723-BDB0-7CBFC8FF8005}">
      <dsp:nvSpPr>
        <dsp:cNvPr id="0" name=""/>
        <dsp:cNvSpPr/>
      </dsp:nvSpPr>
      <dsp:spPr>
        <a:xfrm rot="10800000">
          <a:off x="1085826" y="4931660"/>
          <a:ext cx="3772953" cy="541985"/>
        </a:xfrm>
        <a:prstGeom prst="homePlate">
          <a:avLst/>
        </a:prstGeom>
        <a:solidFill>
          <a:srgbClr val="09D18E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</a:t>
          </a:r>
          <a:endParaRPr lang="en-US" sz="16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4931660"/>
        <a:ext cx="3637457" cy="541985"/>
      </dsp:txXfrm>
    </dsp:sp>
    <dsp:sp modelId="{AB617031-18A0-4435-8435-0334826AF2BD}">
      <dsp:nvSpPr>
        <dsp:cNvPr id="0" name=""/>
        <dsp:cNvSpPr/>
      </dsp:nvSpPr>
      <dsp:spPr>
        <a:xfrm>
          <a:off x="814834" y="4931660"/>
          <a:ext cx="541985" cy="541985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54CE-34F4-4BF1-AE11-E1C1E0A86D33}">
      <dsp:nvSpPr>
        <dsp:cNvPr id="0" name=""/>
        <dsp:cNvSpPr/>
      </dsp:nvSpPr>
      <dsp:spPr>
        <a:xfrm rot="10800000">
          <a:off x="1085826" y="5635432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References</a:t>
          </a:r>
          <a:endParaRPr lang="en-US" sz="25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5635432"/>
        <a:ext cx="3637457" cy="541985"/>
      </dsp:txXfrm>
    </dsp:sp>
    <dsp:sp modelId="{01111D21-55C4-478B-9A18-D857B07D8CF7}">
      <dsp:nvSpPr>
        <dsp:cNvPr id="0" name=""/>
        <dsp:cNvSpPr/>
      </dsp:nvSpPr>
      <dsp:spPr>
        <a:xfrm>
          <a:off x="814834" y="5635432"/>
          <a:ext cx="541985" cy="54198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9DC81-A3B5-4599-A8C6-7376B35CEE27}">
      <dsp:nvSpPr>
        <dsp:cNvPr id="0" name=""/>
        <dsp:cNvSpPr/>
      </dsp:nvSpPr>
      <dsp:spPr>
        <a:xfrm>
          <a:off x="710164" y="238648"/>
          <a:ext cx="3438358" cy="3438358"/>
        </a:xfrm>
        <a:prstGeom prst="pie">
          <a:avLst>
            <a:gd name="adj1" fmla="val 16200000"/>
            <a:gd name="adj2" fmla="val 19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Green Oxygen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209" y="677858"/>
        <a:ext cx="900522" cy="695858"/>
      </dsp:txXfrm>
    </dsp:sp>
    <dsp:sp modelId="{2BAB989A-FBF7-4CE7-A485-04AABB1B6E88}">
      <dsp:nvSpPr>
        <dsp:cNvPr id="0" name=""/>
        <dsp:cNvSpPr/>
      </dsp:nvSpPr>
      <dsp:spPr>
        <a:xfrm>
          <a:off x="751097" y="309462"/>
          <a:ext cx="3438358" cy="3438358"/>
        </a:xfrm>
        <a:prstGeom prst="pie">
          <a:avLst>
            <a:gd name="adj1" fmla="val 19800000"/>
            <a:gd name="adj2" fmla="val 180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Street Network</a:t>
          </a:r>
          <a:endParaRPr lang="en-US" sz="1100" b="1" kern="1200" dirty="0"/>
        </a:p>
      </dsp:txBody>
      <dsp:txXfrm>
        <a:off x="3084269" y="1701179"/>
        <a:ext cx="941455" cy="675391"/>
      </dsp:txXfrm>
    </dsp:sp>
    <dsp:sp modelId="{DF9FCCBE-2A94-4EED-BD3B-F01B71B76F85}">
      <dsp:nvSpPr>
        <dsp:cNvPr id="0" name=""/>
        <dsp:cNvSpPr/>
      </dsp:nvSpPr>
      <dsp:spPr>
        <a:xfrm>
          <a:off x="710164" y="380276"/>
          <a:ext cx="3438358" cy="3438358"/>
        </a:xfrm>
        <a:prstGeom prst="pie">
          <a:avLst>
            <a:gd name="adj1" fmla="val 1800000"/>
            <a:gd name="adj2" fmla="val 540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Green Houses</a:t>
          </a:r>
          <a:endParaRPr lang="en-US" sz="1100" b="1" kern="1200" dirty="0"/>
        </a:p>
      </dsp:txBody>
      <dsp:txXfrm>
        <a:off x="2511209" y="2704033"/>
        <a:ext cx="900522" cy="695858"/>
      </dsp:txXfrm>
    </dsp:sp>
    <dsp:sp modelId="{740C0BDE-43EB-4947-A539-FE0A60CCA06B}">
      <dsp:nvSpPr>
        <dsp:cNvPr id="0" name=""/>
        <dsp:cNvSpPr/>
      </dsp:nvSpPr>
      <dsp:spPr>
        <a:xfrm>
          <a:off x="628298" y="380276"/>
          <a:ext cx="3438358" cy="3438358"/>
        </a:xfrm>
        <a:prstGeom prst="pie">
          <a:avLst>
            <a:gd name="adj1" fmla="val 5400000"/>
            <a:gd name="adj2" fmla="val 900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Alternatives to car use</a:t>
          </a:r>
        </a:p>
      </dsp:txBody>
      <dsp:txXfrm>
        <a:off x="1365090" y="2704033"/>
        <a:ext cx="900522" cy="695858"/>
      </dsp:txXfrm>
    </dsp:sp>
    <dsp:sp modelId="{16374697-6A47-40E7-B71C-A42809AB07FC}">
      <dsp:nvSpPr>
        <dsp:cNvPr id="0" name=""/>
        <dsp:cNvSpPr/>
      </dsp:nvSpPr>
      <dsp:spPr>
        <a:xfrm>
          <a:off x="587366" y="309462"/>
          <a:ext cx="3438358" cy="3438358"/>
        </a:xfrm>
        <a:prstGeom prst="pie">
          <a:avLst>
            <a:gd name="adj1" fmla="val 9000000"/>
            <a:gd name="adj2" fmla="val 1260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Urban Forests</a:t>
          </a:r>
          <a:endParaRPr lang="en-US" sz="1100" b="1" kern="1200" dirty="0"/>
        </a:p>
      </dsp:txBody>
      <dsp:txXfrm>
        <a:off x="751097" y="1701179"/>
        <a:ext cx="941455" cy="675391"/>
      </dsp:txXfrm>
    </dsp:sp>
    <dsp:sp modelId="{1487B683-8FC3-4636-95D5-88990AB8243B}">
      <dsp:nvSpPr>
        <dsp:cNvPr id="0" name=""/>
        <dsp:cNvSpPr/>
      </dsp:nvSpPr>
      <dsp:spPr>
        <a:xfrm>
          <a:off x="628298" y="238648"/>
          <a:ext cx="3438358" cy="3438358"/>
        </a:xfrm>
        <a:prstGeom prst="pie">
          <a:avLst>
            <a:gd name="adj1" fmla="val 126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Control Environment Pollution</a:t>
          </a:r>
          <a:endParaRPr lang="en-US" sz="1100" b="1" kern="1200" dirty="0"/>
        </a:p>
      </dsp:txBody>
      <dsp:txXfrm>
        <a:off x="1365090" y="677858"/>
        <a:ext cx="900522" cy="695858"/>
      </dsp:txXfrm>
    </dsp:sp>
    <dsp:sp modelId="{393A5F94-CB64-4A47-A426-824483B8BA5A}">
      <dsp:nvSpPr>
        <dsp:cNvPr id="0" name=""/>
        <dsp:cNvSpPr/>
      </dsp:nvSpPr>
      <dsp:spPr>
        <a:xfrm>
          <a:off x="497188" y="25798"/>
          <a:ext cx="3864060" cy="3864060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87130-65CB-4ACC-B271-C3507439CCC5}">
      <dsp:nvSpPr>
        <dsp:cNvPr id="0" name=""/>
        <dsp:cNvSpPr/>
      </dsp:nvSpPr>
      <dsp:spPr>
        <a:xfrm>
          <a:off x="538121" y="96611"/>
          <a:ext cx="3864060" cy="3864060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EC965-05A0-445D-B0D7-3653C4C4DACC}">
      <dsp:nvSpPr>
        <dsp:cNvPr id="0" name=""/>
        <dsp:cNvSpPr/>
      </dsp:nvSpPr>
      <dsp:spPr>
        <a:xfrm>
          <a:off x="497188" y="167425"/>
          <a:ext cx="3864060" cy="3864060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15ED0-ED12-428B-AF2F-56065917295F}">
      <dsp:nvSpPr>
        <dsp:cNvPr id="0" name=""/>
        <dsp:cNvSpPr/>
      </dsp:nvSpPr>
      <dsp:spPr>
        <a:xfrm>
          <a:off x="415573" y="167425"/>
          <a:ext cx="3864060" cy="3864060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C4D42-1935-4456-B589-0C315CDB5FAD}">
      <dsp:nvSpPr>
        <dsp:cNvPr id="0" name=""/>
        <dsp:cNvSpPr/>
      </dsp:nvSpPr>
      <dsp:spPr>
        <a:xfrm>
          <a:off x="374640" y="96611"/>
          <a:ext cx="3864060" cy="3864060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A08BE-FA69-4DDC-B889-CF3E43598186}">
      <dsp:nvSpPr>
        <dsp:cNvPr id="0" name=""/>
        <dsp:cNvSpPr/>
      </dsp:nvSpPr>
      <dsp:spPr>
        <a:xfrm>
          <a:off x="415573" y="25798"/>
          <a:ext cx="3864060" cy="3864060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5625" y="445953"/>
          <a:ext cx="1963990" cy="2356788"/>
        </a:xfrm>
        <a:prstGeom prst="roundRect">
          <a:avLst>
            <a:gd name="adj" fmla="val 5000"/>
          </a:avLst>
        </a:prstGeom>
        <a:solidFill>
          <a:srgbClr val="09D18E"/>
        </a:solidFill>
        <a:ln>
          <a:solidFill>
            <a:srgbClr val="FF66FF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-764258" y="1215837"/>
        <a:ext cx="1932566" cy="392798"/>
      </dsp:txXfrm>
    </dsp:sp>
    <dsp:sp modelId="{E5AF1C51-704C-4F2F-8A68-09DFB35A2383}">
      <dsp:nvSpPr>
        <dsp:cNvPr id="0" name=""/>
        <dsp:cNvSpPr/>
      </dsp:nvSpPr>
      <dsp:spPr>
        <a:xfrm>
          <a:off x="39842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98423" y="445953"/>
        <a:ext cx="1463172" cy="2356788"/>
      </dsp:txXfrm>
    </dsp:sp>
    <dsp:sp modelId="{69EDD4B7-DE37-48AE-B3E6-82BF962D0EE3}">
      <dsp:nvSpPr>
        <dsp:cNvPr id="0" name=""/>
        <dsp:cNvSpPr/>
      </dsp:nvSpPr>
      <dsp:spPr>
        <a:xfrm>
          <a:off x="2038355" y="445953"/>
          <a:ext cx="1963990" cy="2356788"/>
        </a:xfrm>
        <a:prstGeom prst="roundRect">
          <a:avLst>
            <a:gd name="adj" fmla="val 5000"/>
          </a:avLst>
        </a:prstGeom>
        <a:solidFill>
          <a:srgbClr val="002060"/>
        </a:solidFill>
        <a:ln>
          <a:solidFill>
            <a:srgbClr val="FF66FF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1268471" y="1215837"/>
        <a:ext cx="1932566" cy="392798"/>
      </dsp:txXfrm>
    </dsp:sp>
    <dsp:sp modelId="{5016BA94-7C17-45E8-B00C-9ED9D19E56AC}">
      <dsp:nvSpPr>
        <dsp:cNvPr id="0" name=""/>
        <dsp:cNvSpPr/>
      </dsp:nvSpPr>
      <dsp:spPr>
        <a:xfrm rot="5400000">
          <a:off x="1874968" y="2319405"/>
          <a:ext cx="346414" cy="294598"/>
        </a:xfrm>
        <a:prstGeom prst="flowChartExtract">
          <a:avLst/>
        </a:prstGeom>
        <a:solidFill>
          <a:srgbClr val="FF0000"/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243115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Pressure Update</a:t>
          </a:r>
          <a:endParaRPr lang="en-US" sz="2200" b="1" kern="1200" dirty="0"/>
        </a:p>
      </dsp:txBody>
      <dsp:txXfrm>
        <a:off x="2431153" y="445953"/>
        <a:ext cx="1463172" cy="2356788"/>
      </dsp:txXfrm>
    </dsp:sp>
    <dsp:sp modelId="{087311CF-73BD-45C7-9B22-555D41C419DF}">
      <dsp:nvSpPr>
        <dsp:cNvPr id="0" name=""/>
        <dsp:cNvSpPr/>
      </dsp:nvSpPr>
      <dsp:spPr>
        <a:xfrm>
          <a:off x="4071085" y="445953"/>
          <a:ext cx="1963990" cy="2356788"/>
        </a:xfrm>
        <a:prstGeom prst="roundRect">
          <a:avLst>
            <a:gd name="adj" fmla="val 5000"/>
          </a:avLst>
        </a:prstGeom>
        <a:solidFill>
          <a:srgbClr val="33CCCC"/>
        </a:solidFill>
        <a:ln>
          <a:solidFill>
            <a:schemeClr val="accent1">
              <a:lumMod val="75000"/>
            </a:schemeClr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3301201" y="1215837"/>
        <a:ext cx="1932566" cy="392798"/>
      </dsp:txXfrm>
    </dsp:sp>
    <dsp:sp modelId="{C4C2E7AE-4FFA-433A-BDCD-C8D82F14A09C}">
      <dsp:nvSpPr>
        <dsp:cNvPr id="0" name=""/>
        <dsp:cNvSpPr/>
      </dsp:nvSpPr>
      <dsp:spPr>
        <a:xfrm rot="5400000">
          <a:off x="3907698" y="2319405"/>
          <a:ext cx="346414" cy="294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446388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4463883" y="445953"/>
        <a:ext cx="1463172" cy="2356788"/>
      </dsp:txXfrm>
    </dsp:sp>
    <dsp:sp modelId="{09C97FA4-BFCB-4EBD-91AB-457B5EF4C13A}">
      <dsp:nvSpPr>
        <dsp:cNvPr id="0" name=""/>
        <dsp:cNvSpPr/>
      </dsp:nvSpPr>
      <dsp:spPr>
        <a:xfrm>
          <a:off x="6103815" y="445953"/>
          <a:ext cx="1963990" cy="2356788"/>
        </a:xfrm>
        <a:prstGeom prst="roundRect">
          <a:avLst>
            <a:gd name="adj" fmla="val 5000"/>
          </a:avLst>
        </a:prstGeom>
        <a:solidFill>
          <a:srgbClr val="F7A465"/>
        </a:solidFill>
        <a:ln>
          <a:solidFill>
            <a:srgbClr val="FF0000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 </a:t>
          </a:r>
          <a:endParaRPr lang="en-US" sz="2200" kern="1200" dirty="0"/>
        </a:p>
      </dsp:txBody>
      <dsp:txXfrm rot="16200000">
        <a:off x="5333931" y="1215837"/>
        <a:ext cx="1932566" cy="392798"/>
      </dsp:txXfrm>
    </dsp:sp>
    <dsp:sp modelId="{F4DA3BE8-F63E-41B1-99E7-5E2522121AA9}">
      <dsp:nvSpPr>
        <dsp:cNvPr id="0" name=""/>
        <dsp:cNvSpPr/>
      </dsp:nvSpPr>
      <dsp:spPr>
        <a:xfrm rot="5400000">
          <a:off x="5940427" y="2319405"/>
          <a:ext cx="346414" cy="294598"/>
        </a:xfrm>
        <a:prstGeom prst="flowChartExtract">
          <a:avLst/>
        </a:prstGeom>
        <a:solidFill>
          <a:srgbClr val="002060"/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649661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Conductivity</a:t>
          </a:r>
          <a:r>
            <a:rPr lang="en-US" sz="2200" b="1" kern="1200" baseline="0" dirty="0" smtClean="0"/>
            <a:t> Update</a:t>
          </a:r>
          <a:endParaRPr lang="en-US" sz="2200" b="1" kern="1200" dirty="0"/>
        </a:p>
      </dsp:txBody>
      <dsp:txXfrm>
        <a:off x="6496613" y="445953"/>
        <a:ext cx="1463172" cy="2356788"/>
      </dsp:txXfrm>
    </dsp:sp>
    <dsp:sp modelId="{ACCFD978-3B9E-4CAB-BA6A-CD897071E227}">
      <dsp:nvSpPr>
        <dsp:cNvPr id="0" name=""/>
        <dsp:cNvSpPr/>
      </dsp:nvSpPr>
      <dsp:spPr>
        <a:xfrm>
          <a:off x="8136545" y="445953"/>
          <a:ext cx="1963990" cy="2356788"/>
        </a:xfrm>
        <a:prstGeom prst="roundRect">
          <a:avLst>
            <a:gd name="adj" fmla="val 5000"/>
          </a:avLst>
        </a:prstGeom>
        <a:solidFill>
          <a:schemeClr val="accent6">
            <a:lumMod val="75000"/>
          </a:schemeClr>
        </a:solidFill>
        <a:ln>
          <a:solidFill>
            <a:srgbClr val="FF0000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 </a:t>
          </a:r>
          <a:endParaRPr lang="en-US" sz="2200" kern="1200" dirty="0"/>
        </a:p>
      </dsp:txBody>
      <dsp:txXfrm rot="16200000">
        <a:off x="7366661" y="1215837"/>
        <a:ext cx="1932566" cy="392798"/>
      </dsp:txXfrm>
    </dsp:sp>
    <dsp:sp modelId="{61FE35F2-A2C4-46FC-9629-F19C126B787C}">
      <dsp:nvSpPr>
        <dsp:cNvPr id="0" name=""/>
        <dsp:cNvSpPr/>
      </dsp:nvSpPr>
      <dsp:spPr>
        <a:xfrm rot="5400000">
          <a:off x="7973157" y="2319405"/>
          <a:ext cx="346414" cy="294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852934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Edge Eliminate</a:t>
          </a:r>
          <a:endParaRPr lang="en-US" sz="2200" b="1" kern="1200" dirty="0"/>
        </a:p>
      </dsp:txBody>
      <dsp:txXfrm>
        <a:off x="8529343" y="445953"/>
        <a:ext cx="1463172" cy="2356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78371" y="410403"/>
          <a:ext cx="1432368" cy="171884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83117" y="971891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64844" y="41040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Conduct-</a:t>
          </a:r>
          <a:r>
            <a:rPr lang="en-US" sz="2200" b="1" kern="1200" dirty="0" err="1" smtClean="0"/>
            <a:t>ivity</a:t>
          </a:r>
          <a:endParaRPr lang="en-US" sz="2200" b="1" kern="1200" dirty="0"/>
        </a:p>
      </dsp:txBody>
      <dsp:txXfrm>
        <a:off x="364844" y="410403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86604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925116" y="766690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84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73078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73078" y="205201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69106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407617" y="766690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86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255580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255580" y="205201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8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9" y="766690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88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2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2" y="205201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10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1" y="766690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90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4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4" y="205201"/>
        <a:ext cx="1067114" cy="17188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767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9167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51079" y="16767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7679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96974" y="410403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935486" y="971891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84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83448" y="41040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83448" y="410403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69106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407617" y="766690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86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255580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255580" y="205201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8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9" y="766690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88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2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2" y="205201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10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1" y="766690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90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4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4" y="205201"/>
        <a:ext cx="1067114" cy="17188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089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2379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51079" y="16089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0891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44722" y="16169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883233" y="723187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44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31195" y="16169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31195" y="161699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06082" y="396827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344593" y="958315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46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192556" y="396827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192556" y="396827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8" y="198413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9" y="759902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48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2" y="19841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2" y="198413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10" y="198413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1" y="759902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50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4" y="19841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4" y="198413"/>
        <a:ext cx="1067114" cy="17188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089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2379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51079" y="16089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0891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44722" y="16169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883233" y="723187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44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31195" y="16169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31195" y="161699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824709" y="172545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263220" y="734033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46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111183" y="172545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111183" y="172545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312253" y="396827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750764" y="958315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48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598727" y="396827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598727" y="396827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10" y="198413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1" y="759902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50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4" y="19841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4" y="198413"/>
        <a:ext cx="1067114" cy="17188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089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2379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51079" y="16089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0891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44722" y="16169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883233" y="723187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44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31195" y="16169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31195" y="161699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824709" y="172545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263220" y="734033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46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111183" y="172545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111183" y="172545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305363" y="19078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743874" y="752270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48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591837" y="19078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591837" y="190781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8213" y="396827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6724" y="958315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50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4686" y="396827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4686" y="396827"/>
        <a:ext cx="1067114" cy="1718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#5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#6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C92B0-8036-4B42-B522-2AB3CBCF2C54}" type="datetime1">
              <a:rPr lang="en-US" smtClean="0"/>
              <a:pPr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2D87F-1DE3-462C-BEA7-486AFA32C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53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0A060-674D-45E8-AAE4-714FEA917E8C}" type="datetime1">
              <a:rPr lang="en-US" smtClean="0"/>
              <a:pPr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A2B8-57BD-437F-8728-A7338A506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16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7BCD-F6CF-4C04-B55C-A169A0CCC53D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87A4-E57C-4DC0-8CB7-EBE01B8EB46C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7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F678-6C50-48C7-949D-D90D016E0F88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20358D-B8C2-4439-AD5C-07D4AC504943}" type="datetime3">
              <a:rPr lang="en-US" smtClean="0"/>
              <a:pPr/>
              <a:t>24 December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2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CC1-9272-4B79-BF6B-C9C76DE6315B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28D-B2BA-4A9B-8749-40B0E590F226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A25A-9DF0-4A4C-AB72-D3124C7EE05D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E618-9DCF-4296-9044-2CBE51F14690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410-49CD-4B3D-8670-69EAD63144D0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040-20F5-4467-9CA4-E4115D22B4E2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A63C-A573-4F6B-8331-F82B4C093EAB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8824-301E-43D0-8E43-CEFAA5E7DAB6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8525-B30D-4D29-845F-C33127F696F0}" type="datetime3">
              <a:rPr lang="en-US" smtClean="0"/>
              <a:pPr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stainable_cit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rchive.boston.com/business/blogs/global-business-hub/2013/10/12_essential_a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0"/>
            <a:ext cx="5913439" cy="6858000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872446" y="281360"/>
            <a:ext cx="7215046" cy="3585243"/>
            <a:chOff x="252031" y="-22763"/>
            <a:chExt cx="7324426" cy="72699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64188" y="712788"/>
            <a:ext cx="6627812" cy="25527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NON-MOTORIZED NETWORK DESIGN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PHYSARUM INSPIRED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2789" y="4222750"/>
            <a:ext cx="6209211" cy="1536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Dr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Md. Aminul Haque Akhand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Professor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2145" y="4223444"/>
            <a:ext cx="2299855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Md. Ahsan Habib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Roll: 1507082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8072" y="59833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457200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lvl="0" algn="ctr" defTabSz="457200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66B6-54EF-4714-B6F1-3E1C64404738}" type="datetime3">
              <a:rPr lang="en-US" smtClean="0"/>
              <a:pPr/>
              <a:t>24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3"/>
    </mc:Choice>
    <mc:Fallback xmlns="">
      <p:transition spd="slow" advTm="217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343566"/>
              </p:ext>
            </p:extLst>
          </p:nvPr>
        </p:nvGraphicFramePr>
        <p:xfrm>
          <a:off x="4359864" y="0"/>
          <a:ext cx="7370582" cy="212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840" y="2740968"/>
            <a:ext cx="9438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initial conductivity is calculated using the following equation:</a:t>
            </a:r>
          </a:p>
          <a:p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25" y="3444622"/>
            <a:ext cx="3588877" cy="993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4697" y="46449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lvl="2" algn="just"/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conductivity of the edge,</a:t>
            </a:r>
          </a:p>
          <a:p>
            <a:pPr lvl="2" algn="just"/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radius of the edge,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£        - coefficient of viscosity.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858A-9DAC-4DEF-AB7B-444D3E25AE35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1"/>
    </mc:Choice>
    <mc:Fallback xmlns="">
      <p:transition spd="slow" advTm="589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604911"/>
              </p:ext>
            </p:extLst>
          </p:nvPr>
        </p:nvGraphicFramePr>
        <p:xfrm>
          <a:off x="4359864" y="0"/>
          <a:ext cx="7370582" cy="212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186" y="2468367"/>
            <a:ext cx="105547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pressures can be determined using the Poisson equation network below by considering the flux conservation law at each vertex.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V(j) - the set of vertices linked to vertex j,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I0   - the amount of flux flowing into and out of the node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3" y="3630448"/>
            <a:ext cx="5523947" cy="133241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1332-D122-45E9-A579-CC4ED7606E07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0"/>
    </mc:Choice>
    <mc:Fallback xmlns="">
      <p:transition spd="slow" advTm="97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782254"/>
              </p:ext>
            </p:extLst>
          </p:nvPr>
        </p:nvGraphicFramePr>
        <p:xfrm>
          <a:off x="4359864" y="0"/>
          <a:ext cx="7370582" cy="21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4915860">
            <a:off x="8936179" y="958071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186" y="2468367"/>
            <a:ext cx="105547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Specifically, the flux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in edge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given by the Hagen-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Poiseuille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equation below.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conductivity of the edge,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length of the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edge,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p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pressure of vertices i and j,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93" y="3438690"/>
            <a:ext cx="4211095" cy="10549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E63-ED58-4CB3-B598-07C60A8CCD91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4"/>
    </mc:Choice>
    <mc:Fallback xmlns="">
      <p:transition spd="slow" advTm="483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780372"/>
              </p:ext>
            </p:extLst>
          </p:nvPr>
        </p:nvGraphicFramePr>
        <p:xfrm>
          <a:off x="4359864" y="0"/>
          <a:ext cx="7370582" cy="21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437" y="2246298"/>
            <a:ext cx="105547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conductivity update formula can explain the change in tubular thickness of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follows.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f(|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|) - an increasing function,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µ        - a positive constant.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68" y="3330002"/>
            <a:ext cx="4194796" cy="855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6891-493A-4CC6-8A25-B62AC34207C9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5"/>
    </mc:Choice>
    <mc:Fallback xmlns="">
      <p:transition spd="slow" advTm="351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012504"/>
              </p:ext>
            </p:extLst>
          </p:nvPr>
        </p:nvGraphicFramePr>
        <p:xfrm>
          <a:off x="4359864" y="0"/>
          <a:ext cx="7370582" cy="21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437" y="2246298"/>
            <a:ext cx="105547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dge elimination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step, edges with conductivity lower than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threshold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are cut off from the network.  </a:t>
            </a:r>
            <a:endParaRPr lang="en-US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runs in finite iteration.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Step-3 to Step-5 is repeated in </a:t>
            </a:r>
            <a:r>
              <a: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iterations.</a:t>
            </a:r>
            <a:endParaRPr lang="en-US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E6F-6E41-4B1D-8388-278C29AD0F8F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82"/>
    </mc:Choice>
    <mc:Fallback xmlns="">
      <p:transition spd="slow" advTm="1758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9" y="1031966"/>
            <a:ext cx="4036529" cy="5053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50" y="1047901"/>
            <a:ext cx="4147459" cy="5037242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476794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4311" y="6292730"/>
            <a:ext cx="2500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2. </a:t>
            </a:r>
            <a:r>
              <a:rPr lang="en-US" dirty="0"/>
              <a:t>Dhaka city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3759" y="6292730"/>
            <a:ext cx="433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3. </a:t>
            </a:r>
            <a:r>
              <a:rPr lang="en-US" dirty="0"/>
              <a:t>Constructed </a:t>
            </a:r>
            <a:r>
              <a:rPr lang="en-US" dirty="0" smtClean="0"/>
              <a:t>network of Dhaka city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8197-1815-4C72-9116-369CEFAE5C24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"/>
    </mc:Choice>
    <mc:Fallback xmlns="">
      <p:transition spd="slow" advTm="350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555275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8182" y="1166841"/>
            <a:ext cx="90351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we all know that, recently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business organizations and governments have revealed close attention on Green Logistics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unorganized and unplanned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Dhaka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city, we have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an electric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bi-cycle network. 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that, most problems like traffic jams, environmental pollution, fuel shortages will be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costs will be reduced and people can have some physical activity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also. 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also enriches the economy and the environment. 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B89B-8BCE-4B40-A43C-B5957EDE6C1E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6"/>
    </mc:Choice>
    <mc:Fallback xmlns="">
      <p:transition spd="slow" advTm="1031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555275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9325" y="1031966"/>
            <a:ext cx="89611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https://en.wikipedia.org/wiki/Sustainable_city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http://archive.boston.com/business/blogs/global-business-hub/2013/10/12_essential_as.html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et al., “Rules for Biologically Inspired Adaptive Network Design,” Science (80-. )., vol. 327, no. 5964, pp. 439–442, Jan. 2010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R. Alonso-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Sanz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“Rebuilding Iberian motorways with slime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mould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,”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Biosystems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vol. 105, no. 1, pp. 89–100, Jul. 2011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G. J.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Martínez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S. V. Chapa-Vergara, R.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Asomoza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-Palacio, and C. R. Stephens, “Approximating Mexican highways with slime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mould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,” Nat.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 2011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X.-S. Yang, and Y.-X. Zhao, “Slime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mould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imitates transport networks in China,” Int. J.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Cybern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 vol. 6, no. 3, pp. 232–251, Aug. 2013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M. Becker, “Design of fault tolerant networks with agent-based simulation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polycephalum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,” in 2011 IEEE Congress of Evolutionary Computation (CEC), 2011, pp. 285–291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M.-A. I.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Tsompanas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G. C.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Sirakoulis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A. I.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“Evolving Transport Networks With Cellular Automata Models Inspired by Slime Mould,” IEEE Trans.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Cybern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 vol. 45, no. 9, pp. 1887–1899, Sep. 2015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Zhang, 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X.-S. Yang, H. Yang, 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Mahadevan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Y. Deng, “A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-inspired approach to supply chain network design,” Sci. China Inf. Sci., vol. 59, no. 5, p. 052203, May 2016.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7652-096A-4513-B5AF-40826F91D624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"/>
    </mc:Choice>
    <mc:Fallback xmlns="">
      <p:transition spd="slow" advTm="131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6D04-B689-45C1-9F13-4FD7BAA19629}" type="datetime3">
              <a:rPr lang="en-US" smtClean="0"/>
              <a:pPr/>
              <a:t>24 December 2019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824090"/>
            <a:ext cx="46482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3449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9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6" y="274320"/>
            <a:ext cx="2978330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CA8F19A-C350-4E49-BC75-BBC34391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02328"/>
              </p:ext>
            </p:extLst>
          </p:nvPr>
        </p:nvGraphicFramePr>
        <p:xfrm>
          <a:off x="3836145" y="457201"/>
          <a:ext cx="5673615" cy="6182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87B8-1AB5-454C-993F-E537F19E3F98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9"/>
    </mc:Choice>
    <mc:Fallback xmlns="">
      <p:transition spd="slow" advTm="35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0" y="248195"/>
            <a:ext cx="3489347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61" y="0"/>
            <a:ext cx="3876338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5900" y="1020388"/>
            <a:ext cx="790764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City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city designed with consideration for social, economic, environmental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impact. Also named as Eco-city, Sustainable city.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fundamental elements are: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1E5-2DA3-4741-851E-56A424AD8FED}" type="datetime3">
              <a:rPr lang="en-US" smtClean="0"/>
              <a:pPr/>
              <a:t>24 December 2019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33962494"/>
              </p:ext>
            </p:extLst>
          </p:nvPr>
        </p:nvGraphicFramePr>
        <p:xfrm>
          <a:off x="2559894" y="2764716"/>
          <a:ext cx="4776822" cy="409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93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6"/>
    </mc:Choice>
    <mc:Fallback xmlns="">
      <p:transition spd="slow" advTm="102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8184"/>
            <a:ext cx="3463963" cy="6599816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162133"/>
            <a:ext cx="4031043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INTro.</a:t>
            </a:r>
            <a:r>
              <a:rPr lang="en-US" sz="32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CONDT..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A799-458C-4501-8105-7CC94A2A9D50}" type="datetime3">
              <a:rPr lang="en-US" smtClean="0"/>
              <a:pPr/>
              <a:t>24 December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8613" y="427952"/>
            <a:ext cx="770964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Polycephalum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is: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many-headed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brainless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giant multi-nucleated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single-celled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protist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can solve different complex problems.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6391" y="4450541"/>
            <a:ext cx="6529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networks are believed to have achieved a good balance between cost, efficiency and resilience.</a:t>
            </a:r>
          </a:p>
        </p:txBody>
      </p:sp>
    </p:spTree>
    <p:extLst>
      <p:ext uri="{BB962C8B-B14F-4D97-AF65-F5344CB8AC3E}">
        <p14:creationId xmlns:p14="http://schemas.microsoft.com/office/powerpoint/2010/main" val="39078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5"/>
    </mc:Choice>
    <mc:Fallback xmlns="">
      <p:transition spd="slow" advTm="1258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1" y="248195"/>
            <a:ext cx="3226525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Global AIM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6" y="0"/>
            <a:ext cx="4798423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329" y="1642794"/>
            <a:ext cx="637467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global purpose is to create green city, which is concerned with:</a:t>
            </a:r>
          </a:p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Green oxygen</a:t>
            </a:r>
          </a:p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Minimization of environment pollution</a:t>
            </a:r>
          </a:p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Efficient network design</a:t>
            </a:r>
          </a:p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Eco-friendly environment</a:t>
            </a:r>
          </a:p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- Minimization of cost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9508-1E4C-4971-ABAD-8DAD8B57F934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7"/>
    </mc:Choice>
    <mc:Fallback xmlns="">
      <p:transition spd="slow" advTm="226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90728"/>
              </p:ext>
            </p:extLst>
          </p:nvPr>
        </p:nvGraphicFramePr>
        <p:xfrm>
          <a:off x="905691" y="1149528"/>
          <a:ext cx="11099074" cy="5616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000">
                  <a:extLst>
                    <a:ext uri="{9D8B030D-6E8A-4147-A177-3AD203B41FA5}">
                      <a16:colId xmlns:a16="http://schemas.microsoft.com/office/drawing/2014/main" val="3972298961"/>
                    </a:ext>
                  </a:extLst>
                </a:gridCol>
                <a:gridCol w="4598922">
                  <a:extLst>
                    <a:ext uri="{9D8B030D-6E8A-4147-A177-3AD203B41FA5}">
                      <a16:colId xmlns:a16="http://schemas.microsoft.com/office/drawing/2014/main" val="820295582"/>
                    </a:ext>
                  </a:extLst>
                </a:gridCol>
                <a:gridCol w="3995152">
                  <a:extLst>
                    <a:ext uri="{9D8B030D-6E8A-4147-A177-3AD203B41FA5}">
                      <a16:colId xmlns:a16="http://schemas.microsoft.com/office/drawing/2014/main" val="3755050326"/>
                    </a:ext>
                  </a:extLst>
                </a:gridCol>
              </a:tblGrid>
              <a:tr h="394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 &amp; Year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Paper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3291344653"/>
                  </a:ext>
                </a:extLst>
              </a:tr>
              <a:tr h="591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Tero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for Biologically Inspired Adaptive Network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: Journal - Science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 Rail Network construction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270025300"/>
                  </a:ext>
                </a:extLst>
              </a:tr>
              <a:tr h="591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Adamatzky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Rebuilding Iberian motorways with slime mould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Iberian motorway network construction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777542679"/>
                  </a:ext>
                </a:extLst>
              </a:tr>
              <a:tr h="591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Adamatzky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Approximating Mexican highways with slime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mould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Mexican Federal highway network construction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2085422304"/>
                  </a:ext>
                </a:extLst>
              </a:tr>
              <a:tr h="760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Adamatzky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Slime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mould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imitates transport networks in China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Slime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mould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protoplasmic networks on major urban areas of China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2706235962"/>
                  </a:ext>
                </a:extLst>
              </a:tr>
              <a:tr h="1337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Becker et al., 2011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fault tolerant networks with agent-based simulation of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Physarum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polycephalum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Construction of fault tolerant connection networks for the Tokyo rail system using an agent based simulation of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Physarum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polycephalum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3104742018"/>
                  </a:ext>
                </a:extLst>
              </a:tr>
              <a:tr h="760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Tsompanas et al., 2015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Evolving Transport Networks With Cellular Automata Models Inspired by Slime Mould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Physarum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-inspired cellular automaton (CA)-based network designing model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4013255735"/>
                  </a:ext>
                </a:extLst>
              </a:tr>
              <a:tr h="591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Zhang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 al. 2016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Physarum-inspired approach to supply chain network design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Supply chain network design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263659766"/>
                  </a:ext>
                </a:extLst>
              </a:tr>
            </a:tbl>
          </a:graphicData>
        </a:graphic>
      </p:graphicFrame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88229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RELATED STUDY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AEFD-E9B8-4BD6-A6FC-34C9DD21262C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8"/>
    </mc:Choice>
    <mc:Fallback xmlns="">
      <p:transition spd="slow" advTm="48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1" y="248195"/>
            <a:ext cx="3226525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SPECIFIC AIM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6" y="0"/>
            <a:ext cx="4798423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329" y="1642794"/>
            <a:ext cx="637467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want to create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Dhaka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capital city of Bangladesh, the green city.</a:t>
            </a:r>
          </a:p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this,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consider electric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bi-cycles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 to move around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city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also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 a bi-cycle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-inspired Network.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9508-1E4C-4971-ABAD-8DAD8B57F934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7"/>
    </mc:Choice>
    <mc:Fallback xmlns="">
      <p:transition spd="slow" advTm="226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" y="326572"/>
            <a:ext cx="3466011" cy="770708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827" y="1097280"/>
            <a:ext cx="9170126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aim to apply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model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unorganized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unplanned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Dhaka,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capital city of Bangladesh, where exits some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discussed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separate cycling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roads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available spaces in footway exist for bi-cycle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riding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Traffic jam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Pollution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AQI- 309; Standard- 50)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Noise Pollution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evel 80-110dB; Standard- 60dB)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Scarcity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natural gas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Automobiles are increasing around 10% annually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BC5D-64F9-412E-AFD9-7E6C1182224E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25"/>
    </mc:Choice>
    <mc:Fallback xmlns="">
      <p:transition spd="slow" advTm="277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CHallenges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31500"/>
              </p:ext>
            </p:extLst>
          </p:nvPr>
        </p:nvGraphicFramePr>
        <p:xfrm>
          <a:off x="1308530" y="2240415"/>
          <a:ext cx="10106161" cy="324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4743004">
            <a:off x="8219522" y="3180207"/>
            <a:ext cx="1067793" cy="36427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709" y="1751185"/>
            <a:ext cx="9438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is constructed using the following five steps: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5984-3BCB-4CC3-B8EF-4FC15C8E2D41}" type="datetime3">
              <a:rPr lang="en-US" smtClean="0"/>
              <a:pPr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1"/>
    </mc:Choice>
    <mc:Fallback xmlns="">
      <p:transition spd="slow" advTm="1349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1094</Words>
  <Application>Microsoft Office PowerPoint</Application>
  <PresentationFormat>Widescreen</PresentationFormat>
  <Paragraphs>301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Courier New</vt:lpstr>
      <vt:lpstr>Wingdings</vt:lpstr>
      <vt:lpstr>Office Theme</vt:lpstr>
      <vt:lpstr>NON-MOTORIZED NETWORK DESIGN USING PHYSARUM INSPIRED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City Using Physarum Inspired Network</dc:title>
  <dc:creator>Ahsan Habib</dc:creator>
  <cp:lastModifiedBy>Ahsan Habib</cp:lastModifiedBy>
  <cp:revision>120</cp:revision>
  <dcterms:created xsi:type="dcterms:W3CDTF">2019-10-31T13:58:05Z</dcterms:created>
  <dcterms:modified xsi:type="dcterms:W3CDTF">2019-12-24T15:31:21Z</dcterms:modified>
</cp:coreProperties>
</file>