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3" r:id="rId6"/>
    <p:sldId id="276" r:id="rId7"/>
    <p:sldId id="261" r:id="rId8"/>
    <p:sldId id="274" r:id="rId9"/>
    <p:sldId id="262" r:id="rId10"/>
    <p:sldId id="280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68" r:id="rId19"/>
    <p:sldId id="278" r:id="rId20"/>
    <p:sldId id="277" r:id="rId21"/>
    <p:sldId id="271" r:id="rId22"/>
    <p:sldId id="272" r:id="rId23"/>
    <p:sldId id="275" r:id="rId24"/>
    <p:sldId id="279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DBD"/>
    <a:srgbClr val="F94949"/>
    <a:srgbClr val="66FF33"/>
    <a:srgbClr val="3366FF"/>
    <a:srgbClr val="F0DECA"/>
    <a:srgbClr val="F7A465"/>
    <a:srgbClr val="1E1898"/>
    <a:srgbClr val="FF66FF"/>
    <a:srgbClr val="09D18E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74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jpg"/><Relationship Id="rId1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jpg"/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E6A57-9035-4002-99B2-34BEECA4065D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</dgm:pt>
    <dgm:pt modelId="{10E5E165-E9FE-4F2D-851C-56085505814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GVRP</a:t>
          </a:r>
          <a:endParaRPr lang="en-US" sz="2000" dirty="0"/>
        </a:p>
      </dgm:t>
    </dgm:pt>
    <dgm:pt modelId="{BDD302E6-BFA9-44E2-B095-08A353758C39}" type="parTrans" cxnId="{E654384F-A5EB-4B89-8600-B3D07D0A8539}">
      <dgm:prSet/>
      <dgm:spPr/>
      <dgm:t>
        <a:bodyPr/>
        <a:lstStyle/>
        <a:p>
          <a:endParaRPr lang="en-US"/>
        </a:p>
      </dgm:t>
    </dgm:pt>
    <dgm:pt modelId="{AE8E0C23-184D-4D24-B49B-571C1A9F13A9}" type="sibTrans" cxnId="{E654384F-A5EB-4B89-8600-B3D07D0A8539}">
      <dgm:prSet/>
      <dgm:spPr/>
      <dgm:t>
        <a:bodyPr/>
        <a:lstStyle/>
        <a:p>
          <a:endParaRPr lang="en-US"/>
        </a:p>
      </dgm:t>
    </dgm:pt>
    <dgm:pt modelId="{253DBAE3-5104-495A-A54C-72C6190B28F0}">
      <dgm:prSet phldrT="[Text]" custT="1"/>
      <dgm:spPr>
        <a:solidFill>
          <a:srgbClr val="66FF66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Next Semester Work</a:t>
          </a:r>
          <a:endParaRPr lang="en-US" sz="2000" dirty="0"/>
        </a:p>
      </dgm:t>
    </dgm:pt>
    <dgm:pt modelId="{60467117-9981-4FEE-AB0B-251F5BB7E4C8}" type="parTrans" cxnId="{7EE43058-06D6-48F6-B322-F0B057FB75EF}">
      <dgm:prSet/>
      <dgm:spPr/>
      <dgm:t>
        <a:bodyPr/>
        <a:lstStyle/>
        <a:p>
          <a:endParaRPr lang="en-US"/>
        </a:p>
      </dgm:t>
    </dgm:pt>
    <dgm:pt modelId="{4729A1FB-7E6F-4988-A36C-A5D219DEA3AA}" type="sibTrans" cxnId="{7EE43058-06D6-48F6-B322-F0B057FB75EF}">
      <dgm:prSet/>
      <dgm:spPr/>
      <dgm:t>
        <a:bodyPr/>
        <a:lstStyle/>
        <a:p>
          <a:endParaRPr lang="en-US"/>
        </a:p>
      </dgm:t>
    </dgm:pt>
    <dgm:pt modelId="{9B06004D-C43B-4AFA-B264-FE1D95C5CA5C}">
      <dgm:prSet phldrT="[Text]" custT="1"/>
      <dgm:spPr>
        <a:solidFill>
          <a:srgbClr val="09D18E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US" sz="1600" dirty="0"/>
        </a:p>
      </dgm:t>
    </dgm:pt>
    <dgm:pt modelId="{0F7BF78B-777F-482B-A5DF-269D77A9AF97}" type="parTrans" cxnId="{A172F746-5886-4DFA-B7E7-F5ECB247489C}">
      <dgm:prSet/>
      <dgm:spPr/>
      <dgm:t>
        <a:bodyPr/>
        <a:lstStyle/>
        <a:p>
          <a:endParaRPr lang="en-US"/>
        </a:p>
      </dgm:t>
    </dgm:pt>
    <dgm:pt modelId="{7D6B01FE-C34D-474F-AF8A-494BF078ECC3}" type="sibTrans" cxnId="{A172F746-5886-4DFA-B7E7-F5ECB247489C}">
      <dgm:prSet/>
      <dgm:spPr/>
      <dgm:t>
        <a:bodyPr/>
        <a:lstStyle/>
        <a:p>
          <a:endParaRPr lang="en-US"/>
        </a:p>
      </dgm:t>
    </dgm:pt>
    <dgm:pt modelId="{C063DBB5-D2CC-42BB-B334-B6C3F668EEFD}">
      <dgm:prSet phldrT="[Text]" custT="1"/>
      <dgm:spPr>
        <a:solidFill>
          <a:srgbClr val="00B0F0"/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Related Study</a:t>
          </a:r>
          <a:endParaRPr lang="en-US" sz="2000" dirty="0"/>
        </a:p>
      </dgm:t>
    </dgm:pt>
    <dgm:pt modelId="{098C4678-6BCE-46E8-9797-FD82A50D9FD1}" type="parTrans" cxnId="{499FB9A5-4621-42DC-93CE-1AD6B69B3081}">
      <dgm:prSet/>
      <dgm:spPr/>
      <dgm:t>
        <a:bodyPr/>
        <a:lstStyle/>
        <a:p>
          <a:endParaRPr lang="en-US"/>
        </a:p>
      </dgm:t>
    </dgm:pt>
    <dgm:pt modelId="{AB6CA405-4B02-4A66-9E91-5F3E93614BBF}" type="sibTrans" cxnId="{499FB9A5-4621-42DC-93CE-1AD6B69B3081}">
      <dgm:prSet/>
      <dgm:spPr/>
      <dgm:t>
        <a:bodyPr/>
        <a:lstStyle/>
        <a:p>
          <a:endParaRPr lang="en-US"/>
        </a:p>
      </dgm:t>
    </dgm:pt>
    <dgm:pt modelId="{45E5ECB7-C773-4FE9-854C-22E64ED78D58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Methodology</a:t>
          </a:r>
          <a:endParaRPr lang="en-US" sz="2000" dirty="0"/>
        </a:p>
      </dgm:t>
    </dgm:pt>
    <dgm:pt modelId="{73042603-2F3C-453B-93A2-0C41EC450F05}" type="parTrans" cxnId="{5FE29F63-45EB-429E-A423-BD8DA376E034}">
      <dgm:prSet/>
      <dgm:spPr/>
      <dgm:t>
        <a:bodyPr/>
        <a:lstStyle/>
        <a:p>
          <a:endParaRPr lang="en-US"/>
        </a:p>
      </dgm:t>
    </dgm:pt>
    <dgm:pt modelId="{C9F350CA-CAE9-4E0B-9399-466A8404F87B}" type="sibTrans" cxnId="{5FE29F63-45EB-429E-A423-BD8DA376E034}">
      <dgm:prSet/>
      <dgm:spPr/>
      <dgm:t>
        <a:bodyPr/>
        <a:lstStyle/>
        <a:p>
          <a:endParaRPr lang="en-US"/>
        </a:p>
      </dgm:t>
    </dgm:pt>
    <dgm:pt modelId="{12CAE98D-9741-4750-A29C-E3FED888E86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94949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Clustering</a:t>
          </a:r>
          <a:endParaRPr lang="en-US" sz="1800" dirty="0">
            <a:solidFill>
              <a:schemeClr val="bg1"/>
            </a:solidFill>
          </a:endParaRPr>
        </a:p>
      </dgm:t>
    </dgm:pt>
    <dgm:pt modelId="{6A0FF357-2627-49F7-AF6D-4E491A45336E}" type="parTrans" cxnId="{4908293C-A3F9-4004-BCE4-FFC7B4B53F69}">
      <dgm:prSet/>
      <dgm:spPr/>
      <dgm:t>
        <a:bodyPr/>
        <a:lstStyle/>
        <a:p>
          <a:endParaRPr lang="en-US"/>
        </a:p>
      </dgm:t>
    </dgm:pt>
    <dgm:pt modelId="{648D3A4C-29E2-4641-9B0C-8100A82C375B}" type="sibTrans" cxnId="{4908293C-A3F9-4004-BCE4-FFC7B4B53F69}">
      <dgm:prSet/>
      <dgm:spPr/>
      <dgm:t>
        <a:bodyPr/>
        <a:lstStyle/>
        <a:p>
          <a:endParaRPr lang="en-US"/>
        </a:p>
      </dgm:t>
    </dgm:pt>
    <dgm:pt modelId="{B315D4FB-EE8D-4BD9-96A4-CE078E029A14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3366FF"/>
        </a:solidFill>
        <a:ln>
          <a:solidFill>
            <a:srgbClr val="F7A465"/>
          </a:solidFill>
        </a:ln>
      </dgm:spPr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Routes Assignment</a:t>
          </a:r>
          <a:endParaRPr lang="en-US" sz="1800" dirty="0"/>
        </a:p>
      </dgm:t>
    </dgm:pt>
    <dgm:pt modelId="{156D075D-0005-4E87-B1A2-0E54391DBC45}" type="parTrans" cxnId="{6C7AF82D-7149-438C-9C47-35E636A66CE0}">
      <dgm:prSet/>
      <dgm:spPr/>
      <dgm:t>
        <a:bodyPr/>
        <a:lstStyle/>
        <a:p>
          <a:endParaRPr lang="en-US"/>
        </a:p>
      </dgm:t>
    </dgm:pt>
    <dgm:pt modelId="{4CC21899-E1D8-4F41-A6C5-1809DDF20D9B}" type="sibTrans" cxnId="{6C7AF82D-7149-438C-9C47-35E636A66CE0}">
      <dgm:prSet/>
      <dgm:spPr/>
      <dgm:t>
        <a:bodyPr/>
        <a:lstStyle/>
        <a:p>
          <a:endParaRPr lang="en-US"/>
        </a:p>
      </dgm:t>
    </dgm:pt>
    <dgm:pt modelId="{2848FCF4-04AA-4FC7-B71B-A26BF7D2D22D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66FF33"/>
        </a:solidFill>
        <a:ln>
          <a:solidFill>
            <a:srgbClr val="1E1898"/>
          </a:solidFill>
        </a:ln>
      </dgm:spPr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Improvement Heuristic</a:t>
          </a:r>
          <a:endParaRPr lang="en-US" sz="1800" dirty="0"/>
        </a:p>
      </dgm:t>
    </dgm:pt>
    <dgm:pt modelId="{B5441380-6765-4F1B-A582-01D7A3532ADD}" type="parTrans" cxnId="{B1CD3698-B87E-44B8-B620-43D00C79E668}">
      <dgm:prSet/>
      <dgm:spPr/>
      <dgm:t>
        <a:bodyPr/>
        <a:lstStyle/>
        <a:p>
          <a:endParaRPr lang="en-US"/>
        </a:p>
      </dgm:t>
    </dgm:pt>
    <dgm:pt modelId="{7AA5928A-CC7C-4951-BB42-63CA1B3F94C7}" type="sibTrans" cxnId="{B1CD3698-B87E-44B8-B620-43D00C79E668}">
      <dgm:prSet/>
      <dgm:spPr/>
      <dgm:t>
        <a:bodyPr/>
        <a:lstStyle/>
        <a:p>
          <a:endParaRPr lang="en-US"/>
        </a:p>
      </dgm:t>
    </dgm:pt>
    <dgm:pt modelId="{8278920A-58D6-4727-B172-B31F2C2B6E22}">
      <dgm:prSet phldrT="[Text]" custT="1"/>
      <dgm:spPr>
        <a:solidFill>
          <a:srgbClr val="FDBDBD"/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Expected Result</a:t>
          </a:r>
          <a:endParaRPr lang="en-US" sz="2000" dirty="0"/>
        </a:p>
      </dgm:t>
    </dgm:pt>
    <dgm:pt modelId="{FC33D035-574C-41A8-98AC-AEB3DCCE4D3C}" type="parTrans" cxnId="{089F3797-AF84-44D5-80BA-AF39F8ECAF11}">
      <dgm:prSet/>
      <dgm:spPr/>
      <dgm:t>
        <a:bodyPr/>
        <a:lstStyle/>
        <a:p>
          <a:endParaRPr lang="en-US"/>
        </a:p>
      </dgm:t>
    </dgm:pt>
    <dgm:pt modelId="{F05241D1-35C9-4FCC-8801-7C376715BB6B}" type="sibTrans" cxnId="{089F3797-AF84-44D5-80BA-AF39F8ECAF11}">
      <dgm:prSet/>
      <dgm:spPr/>
      <dgm:t>
        <a:bodyPr/>
        <a:lstStyle/>
        <a:p>
          <a:endParaRPr lang="en-US"/>
        </a:p>
      </dgm:t>
    </dgm:pt>
    <dgm:pt modelId="{14FF6DA1-1A6A-4C46-AEFB-A4BE94514E0C}" type="pres">
      <dgm:prSet presAssocID="{1F8E6A57-9035-4002-99B2-34BEECA4065D}" presName="linearFlow" presStyleCnt="0">
        <dgm:presLayoutVars>
          <dgm:dir/>
          <dgm:resizeHandles val="exact"/>
        </dgm:presLayoutVars>
      </dgm:prSet>
      <dgm:spPr/>
    </dgm:pt>
    <dgm:pt modelId="{4D3BBC91-96D4-42ED-BE39-C73E115E7995}" type="pres">
      <dgm:prSet presAssocID="{10E5E165-E9FE-4F2D-851C-560855058146}" presName="composite" presStyleCnt="0"/>
      <dgm:spPr/>
    </dgm:pt>
    <dgm:pt modelId="{1F5CEE23-F1D5-4873-AECD-B28D2FD1D467}" type="pres">
      <dgm:prSet presAssocID="{10E5E165-E9FE-4F2D-851C-560855058146}" presName="imgShp" presStyleLbl="fgImgPlac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2B536ED3-A1AB-4487-88C7-89ECDA1705AF}" type="pres">
      <dgm:prSet presAssocID="{10E5E165-E9FE-4F2D-851C-560855058146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C8C70-FA1E-4F8E-A3F4-711E6000E6DA}" type="pres">
      <dgm:prSet presAssocID="{AE8E0C23-184D-4D24-B49B-571C1A9F13A9}" presName="spacing" presStyleCnt="0"/>
      <dgm:spPr/>
    </dgm:pt>
    <dgm:pt modelId="{E4FE3F99-359E-458B-87E0-33EDE5DA55F5}" type="pres">
      <dgm:prSet presAssocID="{C063DBB5-D2CC-42BB-B334-B6C3F668EEFD}" presName="composite" presStyleCnt="0"/>
      <dgm:spPr/>
    </dgm:pt>
    <dgm:pt modelId="{AD3F5395-747E-4F74-BABE-CBD6F1A3AEAA}" type="pres">
      <dgm:prSet presAssocID="{C063DBB5-D2CC-42BB-B334-B6C3F668EEFD}" presName="imgShp" presStyleLbl="fgImgPlace1" presStyleIdx="1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31C517AB-9998-4174-9B6E-6EFC312899C0}" type="pres">
      <dgm:prSet presAssocID="{C063DBB5-D2CC-42BB-B334-B6C3F668EEFD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671FA-38B2-4FF1-A03C-12F9BB5EA1D2}" type="pres">
      <dgm:prSet presAssocID="{AB6CA405-4B02-4A66-9E91-5F3E93614BBF}" presName="spacing" presStyleCnt="0"/>
      <dgm:spPr/>
    </dgm:pt>
    <dgm:pt modelId="{504F8BEC-4199-42EF-9824-08AB49A9E41C}" type="pres">
      <dgm:prSet presAssocID="{45E5ECB7-C773-4FE9-854C-22E64ED78D58}" presName="composite" presStyleCnt="0"/>
      <dgm:spPr/>
    </dgm:pt>
    <dgm:pt modelId="{5AE96CA7-091F-45C2-B130-D54A8E1E57F3}" type="pres">
      <dgm:prSet presAssocID="{45E5ECB7-C773-4FE9-854C-22E64ED78D58}" presName="imgShp" presStyleLbl="fgImgPlace1" presStyleIdx="2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AFDC1680-F7C6-48DB-B418-833568E7F799}" type="pres">
      <dgm:prSet presAssocID="{45E5ECB7-C773-4FE9-854C-22E64ED78D58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2DAA3-0CE8-46E8-8A5C-5A1DD85BA2F0}" type="pres">
      <dgm:prSet presAssocID="{C9F350CA-CAE9-4E0B-9399-466A8404F87B}" presName="spacing" presStyleCnt="0"/>
      <dgm:spPr/>
    </dgm:pt>
    <dgm:pt modelId="{3A589ECB-4E00-4C34-8553-75C19CC4246F}" type="pres">
      <dgm:prSet presAssocID="{12CAE98D-9741-4750-A29C-E3FED888E86B}" presName="composite" presStyleCnt="0"/>
      <dgm:spPr/>
    </dgm:pt>
    <dgm:pt modelId="{A335808A-D1B9-47C5-B409-4AADC0377D86}" type="pres">
      <dgm:prSet presAssocID="{12CAE98D-9741-4750-A29C-E3FED888E86B}" presName="imgShp" presStyleLbl="fgImgPlace1" presStyleIdx="3" presStyleCnt="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3C5F557-05A2-474C-99CD-B7C5B7A4C9B7}" type="pres">
      <dgm:prSet presAssocID="{12CAE98D-9741-4750-A29C-E3FED888E86B}" presName="txShp" presStyleLbl="node1" presStyleIdx="3" presStyleCnt="9" custScaleX="71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EF0C3-77D3-4BEC-998E-70333F623924}" type="pres">
      <dgm:prSet presAssocID="{648D3A4C-29E2-4641-9B0C-8100A82C375B}" presName="spacing" presStyleCnt="0"/>
      <dgm:spPr/>
    </dgm:pt>
    <dgm:pt modelId="{6BD04C43-0F15-4941-8F35-AF0027706259}" type="pres">
      <dgm:prSet presAssocID="{B315D4FB-EE8D-4BD9-96A4-CE078E029A14}" presName="composite" presStyleCnt="0"/>
      <dgm:spPr/>
    </dgm:pt>
    <dgm:pt modelId="{1C588541-B267-4758-999B-DEFEBA5AECC8}" type="pres">
      <dgm:prSet presAssocID="{B315D4FB-EE8D-4BD9-96A4-CE078E029A14}" presName="imgShp" presStyleLbl="fgImgPlace1" presStyleIdx="4" presStyleCnt="9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D9C5244-50EB-4706-AB46-CDEFE4312921}" type="pres">
      <dgm:prSet presAssocID="{B315D4FB-EE8D-4BD9-96A4-CE078E029A14}" presName="txShp" presStyleLbl="node1" presStyleIdx="4" presStyleCnt="9" custScaleX="73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82B22-320C-4B26-BFDB-E59B60652D6B}" type="pres">
      <dgm:prSet presAssocID="{4CC21899-E1D8-4F41-A6C5-1809DDF20D9B}" presName="spacing" presStyleCnt="0"/>
      <dgm:spPr/>
    </dgm:pt>
    <dgm:pt modelId="{695E566A-086D-45A6-92D6-383814873CAC}" type="pres">
      <dgm:prSet presAssocID="{2848FCF4-04AA-4FC7-B71B-A26BF7D2D22D}" presName="composite" presStyleCnt="0"/>
      <dgm:spPr/>
    </dgm:pt>
    <dgm:pt modelId="{31DB01E1-1DC8-456B-94A4-50F6FA9892E1}" type="pres">
      <dgm:prSet presAssocID="{2848FCF4-04AA-4FC7-B71B-A26BF7D2D22D}" presName="imgShp" presStyleLbl="fgImgPlace1" presStyleIdx="5" presStyleCnt="9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26EBA2A-7A29-4147-8B1E-694D8BAE7CE2}" type="pres">
      <dgm:prSet presAssocID="{2848FCF4-04AA-4FC7-B71B-A26BF7D2D22D}" presName="txShp" presStyleLbl="node1" presStyleIdx="5" presStyleCnt="9" custScaleX="73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A8A23-C180-4A12-8C37-67FEB36D4D26}" type="pres">
      <dgm:prSet presAssocID="{7AA5928A-CC7C-4951-BB42-63CA1B3F94C7}" presName="spacing" presStyleCnt="0"/>
      <dgm:spPr/>
    </dgm:pt>
    <dgm:pt modelId="{26CCBD86-23D4-4E94-A9F4-8C633A03EDEF}" type="pres">
      <dgm:prSet presAssocID="{8278920A-58D6-4727-B172-B31F2C2B6E22}" presName="composite" presStyleCnt="0"/>
      <dgm:spPr/>
    </dgm:pt>
    <dgm:pt modelId="{FD93811D-795A-4AEE-A530-00C4F684A17A}" type="pres">
      <dgm:prSet presAssocID="{8278920A-58D6-4727-B172-B31F2C2B6E22}" presName="imgShp" presStyleLbl="fgImgPlace1" presStyleIdx="6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FA6138A2-2009-4FF6-9EF6-A09218FBF695}" type="pres">
      <dgm:prSet presAssocID="{8278920A-58D6-4727-B172-B31F2C2B6E22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CD88B-3151-473C-BB66-4A948BA0CB62}" type="pres">
      <dgm:prSet presAssocID="{F05241D1-35C9-4FCC-8801-7C376715BB6B}" presName="spacing" presStyleCnt="0"/>
      <dgm:spPr/>
    </dgm:pt>
    <dgm:pt modelId="{FA081201-BC3A-485C-A954-79BC0BB06499}" type="pres">
      <dgm:prSet presAssocID="{253DBAE3-5104-495A-A54C-72C6190B28F0}" presName="composite" presStyleCnt="0"/>
      <dgm:spPr/>
    </dgm:pt>
    <dgm:pt modelId="{EF708DAB-2A66-4913-95E1-4DE51BEC9939}" type="pres">
      <dgm:prSet presAssocID="{253DBAE3-5104-495A-A54C-72C6190B28F0}" presName="imgShp" presStyleLbl="fgImgPlace1" presStyleIdx="7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91616EA3-B44B-4266-AB7A-1E1DE0C3ED2D}" type="pres">
      <dgm:prSet presAssocID="{253DBAE3-5104-495A-A54C-72C6190B28F0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93154-76E9-4B27-9D89-7ABCE90FEFEF}" type="pres">
      <dgm:prSet presAssocID="{4729A1FB-7E6F-4988-A36C-A5D219DEA3AA}" presName="spacing" presStyleCnt="0"/>
      <dgm:spPr/>
    </dgm:pt>
    <dgm:pt modelId="{7D1979D0-DF6B-4A2A-8CBA-FBE3B5339F36}" type="pres">
      <dgm:prSet presAssocID="{9B06004D-C43B-4AFA-B264-FE1D95C5CA5C}" presName="composite" presStyleCnt="0"/>
      <dgm:spPr/>
    </dgm:pt>
    <dgm:pt modelId="{AB617031-18A0-4435-8435-0334826AF2BD}" type="pres">
      <dgm:prSet presAssocID="{9B06004D-C43B-4AFA-B264-FE1D95C5CA5C}" presName="imgShp" presStyleLbl="fgImgPlace1" presStyleIdx="8" presStyleCnt="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68086FD1-0803-4723-BDB0-7CBFC8FF8005}" type="pres">
      <dgm:prSet presAssocID="{9B06004D-C43B-4AFA-B264-FE1D95C5CA5C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16558-3BBB-49F6-96BC-F7870065F8AE}" type="presOf" srcId="{10E5E165-E9FE-4F2D-851C-560855058146}" destId="{2B536ED3-A1AB-4487-88C7-89ECDA1705AF}" srcOrd="0" destOrd="0" presId="urn:microsoft.com/office/officeart/2005/8/layout/vList3"/>
    <dgm:cxn modelId="{B1CD3698-B87E-44B8-B620-43D00C79E668}" srcId="{1F8E6A57-9035-4002-99B2-34BEECA4065D}" destId="{2848FCF4-04AA-4FC7-B71B-A26BF7D2D22D}" srcOrd="5" destOrd="0" parTransId="{B5441380-6765-4F1B-A582-01D7A3532ADD}" sibTransId="{7AA5928A-CC7C-4951-BB42-63CA1B3F94C7}"/>
    <dgm:cxn modelId="{6C7AF82D-7149-438C-9C47-35E636A66CE0}" srcId="{1F8E6A57-9035-4002-99B2-34BEECA4065D}" destId="{B315D4FB-EE8D-4BD9-96A4-CE078E029A14}" srcOrd="4" destOrd="0" parTransId="{156D075D-0005-4E87-B1A2-0E54391DBC45}" sibTransId="{4CC21899-E1D8-4F41-A6C5-1809DDF20D9B}"/>
    <dgm:cxn modelId="{62097EF8-C9F5-48A8-BCB0-463EA4D2C1B4}" type="presOf" srcId="{45E5ECB7-C773-4FE9-854C-22E64ED78D58}" destId="{AFDC1680-F7C6-48DB-B418-833568E7F799}" srcOrd="0" destOrd="0" presId="urn:microsoft.com/office/officeart/2005/8/layout/vList3"/>
    <dgm:cxn modelId="{7262E905-B071-4B17-A832-F1253F096F96}" type="presOf" srcId="{9B06004D-C43B-4AFA-B264-FE1D95C5CA5C}" destId="{68086FD1-0803-4723-BDB0-7CBFC8FF8005}" srcOrd="0" destOrd="0" presId="urn:microsoft.com/office/officeart/2005/8/layout/vList3"/>
    <dgm:cxn modelId="{E654384F-A5EB-4B89-8600-B3D07D0A8539}" srcId="{1F8E6A57-9035-4002-99B2-34BEECA4065D}" destId="{10E5E165-E9FE-4F2D-851C-560855058146}" srcOrd="0" destOrd="0" parTransId="{BDD302E6-BFA9-44E2-B095-08A353758C39}" sibTransId="{AE8E0C23-184D-4D24-B49B-571C1A9F13A9}"/>
    <dgm:cxn modelId="{845ABE81-76A6-4A15-ACF6-4C1A19E26123}" type="presOf" srcId="{253DBAE3-5104-495A-A54C-72C6190B28F0}" destId="{91616EA3-B44B-4266-AB7A-1E1DE0C3ED2D}" srcOrd="0" destOrd="0" presId="urn:microsoft.com/office/officeart/2005/8/layout/vList3"/>
    <dgm:cxn modelId="{06EE22DA-7CFF-4C27-A6FE-B12169F38B89}" type="presOf" srcId="{B315D4FB-EE8D-4BD9-96A4-CE078E029A14}" destId="{9D9C5244-50EB-4706-AB46-CDEFE4312921}" srcOrd="0" destOrd="0" presId="urn:microsoft.com/office/officeart/2005/8/layout/vList3"/>
    <dgm:cxn modelId="{4908293C-A3F9-4004-BCE4-FFC7B4B53F69}" srcId="{1F8E6A57-9035-4002-99B2-34BEECA4065D}" destId="{12CAE98D-9741-4750-A29C-E3FED888E86B}" srcOrd="3" destOrd="0" parTransId="{6A0FF357-2627-49F7-AF6D-4E491A45336E}" sibTransId="{648D3A4C-29E2-4641-9B0C-8100A82C375B}"/>
    <dgm:cxn modelId="{3FD2E2F4-8AD5-48CD-A978-2731B9A96748}" type="presOf" srcId="{8278920A-58D6-4727-B172-B31F2C2B6E22}" destId="{FA6138A2-2009-4FF6-9EF6-A09218FBF695}" srcOrd="0" destOrd="0" presId="urn:microsoft.com/office/officeart/2005/8/layout/vList3"/>
    <dgm:cxn modelId="{EBA66688-FE7B-480F-8A91-836091E44918}" type="presOf" srcId="{12CAE98D-9741-4750-A29C-E3FED888E86B}" destId="{D3C5F557-05A2-474C-99CD-B7C5B7A4C9B7}" srcOrd="0" destOrd="0" presId="urn:microsoft.com/office/officeart/2005/8/layout/vList3"/>
    <dgm:cxn modelId="{089F3797-AF84-44D5-80BA-AF39F8ECAF11}" srcId="{1F8E6A57-9035-4002-99B2-34BEECA4065D}" destId="{8278920A-58D6-4727-B172-B31F2C2B6E22}" srcOrd="6" destOrd="0" parTransId="{FC33D035-574C-41A8-98AC-AEB3DCCE4D3C}" sibTransId="{F05241D1-35C9-4FCC-8801-7C376715BB6B}"/>
    <dgm:cxn modelId="{20C11E12-E228-4B1C-8389-4B2057A4D90B}" type="presOf" srcId="{C063DBB5-D2CC-42BB-B334-B6C3F668EEFD}" destId="{31C517AB-9998-4174-9B6E-6EFC312899C0}" srcOrd="0" destOrd="0" presId="urn:microsoft.com/office/officeart/2005/8/layout/vList3"/>
    <dgm:cxn modelId="{499FB9A5-4621-42DC-93CE-1AD6B69B3081}" srcId="{1F8E6A57-9035-4002-99B2-34BEECA4065D}" destId="{C063DBB5-D2CC-42BB-B334-B6C3F668EEFD}" srcOrd="1" destOrd="0" parTransId="{098C4678-6BCE-46E8-9797-FD82A50D9FD1}" sibTransId="{AB6CA405-4B02-4A66-9E91-5F3E93614BBF}"/>
    <dgm:cxn modelId="{5FE29F63-45EB-429E-A423-BD8DA376E034}" srcId="{1F8E6A57-9035-4002-99B2-34BEECA4065D}" destId="{45E5ECB7-C773-4FE9-854C-22E64ED78D58}" srcOrd="2" destOrd="0" parTransId="{73042603-2F3C-453B-93A2-0C41EC450F05}" sibTransId="{C9F350CA-CAE9-4E0B-9399-466A8404F87B}"/>
    <dgm:cxn modelId="{36932E30-8E43-4757-A952-71922C0E1056}" type="presOf" srcId="{1F8E6A57-9035-4002-99B2-34BEECA4065D}" destId="{14FF6DA1-1A6A-4C46-AEFB-A4BE94514E0C}" srcOrd="0" destOrd="0" presId="urn:microsoft.com/office/officeart/2005/8/layout/vList3"/>
    <dgm:cxn modelId="{7EE43058-06D6-48F6-B322-F0B057FB75EF}" srcId="{1F8E6A57-9035-4002-99B2-34BEECA4065D}" destId="{253DBAE3-5104-495A-A54C-72C6190B28F0}" srcOrd="7" destOrd="0" parTransId="{60467117-9981-4FEE-AB0B-251F5BB7E4C8}" sibTransId="{4729A1FB-7E6F-4988-A36C-A5D219DEA3AA}"/>
    <dgm:cxn modelId="{A172F746-5886-4DFA-B7E7-F5ECB247489C}" srcId="{1F8E6A57-9035-4002-99B2-34BEECA4065D}" destId="{9B06004D-C43B-4AFA-B264-FE1D95C5CA5C}" srcOrd="8" destOrd="0" parTransId="{0F7BF78B-777F-482B-A5DF-269D77A9AF97}" sibTransId="{7D6B01FE-C34D-474F-AF8A-494BF078ECC3}"/>
    <dgm:cxn modelId="{A9E6ABBB-58FB-4F62-8C61-B18479CCF3DC}" type="presOf" srcId="{2848FCF4-04AA-4FC7-B71B-A26BF7D2D22D}" destId="{F26EBA2A-7A29-4147-8B1E-694D8BAE7CE2}" srcOrd="0" destOrd="0" presId="urn:microsoft.com/office/officeart/2005/8/layout/vList3"/>
    <dgm:cxn modelId="{89988BAB-C07F-4493-8DD8-FBB84F1B3D16}" type="presParOf" srcId="{14FF6DA1-1A6A-4C46-AEFB-A4BE94514E0C}" destId="{4D3BBC91-96D4-42ED-BE39-C73E115E7995}" srcOrd="0" destOrd="0" presId="urn:microsoft.com/office/officeart/2005/8/layout/vList3"/>
    <dgm:cxn modelId="{97783D80-934E-4D44-B350-639AC60E2EDD}" type="presParOf" srcId="{4D3BBC91-96D4-42ED-BE39-C73E115E7995}" destId="{1F5CEE23-F1D5-4873-AECD-B28D2FD1D467}" srcOrd="0" destOrd="0" presId="urn:microsoft.com/office/officeart/2005/8/layout/vList3"/>
    <dgm:cxn modelId="{762FB1D5-C099-48F8-AC9A-EAF61EA0228B}" type="presParOf" srcId="{4D3BBC91-96D4-42ED-BE39-C73E115E7995}" destId="{2B536ED3-A1AB-4487-88C7-89ECDA1705AF}" srcOrd="1" destOrd="0" presId="urn:microsoft.com/office/officeart/2005/8/layout/vList3"/>
    <dgm:cxn modelId="{9650BAEE-E039-484F-90C1-51F9845655FA}" type="presParOf" srcId="{14FF6DA1-1A6A-4C46-AEFB-A4BE94514E0C}" destId="{0FDC8C70-FA1E-4F8E-A3F4-711E6000E6DA}" srcOrd="1" destOrd="0" presId="urn:microsoft.com/office/officeart/2005/8/layout/vList3"/>
    <dgm:cxn modelId="{8929F84D-E8BD-470A-9C5B-01F59AB0E38B}" type="presParOf" srcId="{14FF6DA1-1A6A-4C46-AEFB-A4BE94514E0C}" destId="{E4FE3F99-359E-458B-87E0-33EDE5DA55F5}" srcOrd="2" destOrd="0" presId="urn:microsoft.com/office/officeart/2005/8/layout/vList3"/>
    <dgm:cxn modelId="{81C978B7-EA75-42D5-814A-5D44A210841B}" type="presParOf" srcId="{E4FE3F99-359E-458B-87E0-33EDE5DA55F5}" destId="{AD3F5395-747E-4F74-BABE-CBD6F1A3AEAA}" srcOrd="0" destOrd="0" presId="urn:microsoft.com/office/officeart/2005/8/layout/vList3"/>
    <dgm:cxn modelId="{0F9439AC-19DC-4173-85A2-A50BACBD57CF}" type="presParOf" srcId="{E4FE3F99-359E-458B-87E0-33EDE5DA55F5}" destId="{31C517AB-9998-4174-9B6E-6EFC312899C0}" srcOrd="1" destOrd="0" presId="urn:microsoft.com/office/officeart/2005/8/layout/vList3"/>
    <dgm:cxn modelId="{7987944E-09ED-4370-A128-4D739038542E}" type="presParOf" srcId="{14FF6DA1-1A6A-4C46-AEFB-A4BE94514E0C}" destId="{0F6671FA-38B2-4FF1-A03C-12F9BB5EA1D2}" srcOrd="3" destOrd="0" presId="urn:microsoft.com/office/officeart/2005/8/layout/vList3"/>
    <dgm:cxn modelId="{CB8A3FBA-A4B3-405D-A7E9-9D83EE95ADFB}" type="presParOf" srcId="{14FF6DA1-1A6A-4C46-AEFB-A4BE94514E0C}" destId="{504F8BEC-4199-42EF-9824-08AB49A9E41C}" srcOrd="4" destOrd="0" presId="urn:microsoft.com/office/officeart/2005/8/layout/vList3"/>
    <dgm:cxn modelId="{50FD1796-0409-47E6-B2D0-FFC3FD30CBAF}" type="presParOf" srcId="{504F8BEC-4199-42EF-9824-08AB49A9E41C}" destId="{5AE96CA7-091F-45C2-B130-D54A8E1E57F3}" srcOrd="0" destOrd="0" presId="urn:microsoft.com/office/officeart/2005/8/layout/vList3"/>
    <dgm:cxn modelId="{7E53E93F-2192-427D-97DB-ABD2E9A9F72E}" type="presParOf" srcId="{504F8BEC-4199-42EF-9824-08AB49A9E41C}" destId="{AFDC1680-F7C6-48DB-B418-833568E7F799}" srcOrd="1" destOrd="0" presId="urn:microsoft.com/office/officeart/2005/8/layout/vList3"/>
    <dgm:cxn modelId="{9204A055-61EF-48F2-A184-261689D6A601}" type="presParOf" srcId="{14FF6DA1-1A6A-4C46-AEFB-A4BE94514E0C}" destId="{5662DAA3-0CE8-46E8-8A5C-5A1DD85BA2F0}" srcOrd="5" destOrd="0" presId="urn:microsoft.com/office/officeart/2005/8/layout/vList3"/>
    <dgm:cxn modelId="{B00EBA32-15F3-469D-82D6-B38AEBC62967}" type="presParOf" srcId="{14FF6DA1-1A6A-4C46-AEFB-A4BE94514E0C}" destId="{3A589ECB-4E00-4C34-8553-75C19CC4246F}" srcOrd="6" destOrd="0" presId="urn:microsoft.com/office/officeart/2005/8/layout/vList3"/>
    <dgm:cxn modelId="{CD2335DA-56E1-42AE-974C-2734B0886404}" type="presParOf" srcId="{3A589ECB-4E00-4C34-8553-75C19CC4246F}" destId="{A335808A-D1B9-47C5-B409-4AADC0377D86}" srcOrd="0" destOrd="0" presId="urn:microsoft.com/office/officeart/2005/8/layout/vList3"/>
    <dgm:cxn modelId="{8211DC51-00E8-4E5D-9199-1AAAF411FB03}" type="presParOf" srcId="{3A589ECB-4E00-4C34-8553-75C19CC4246F}" destId="{D3C5F557-05A2-474C-99CD-B7C5B7A4C9B7}" srcOrd="1" destOrd="0" presId="urn:microsoft.com/office/officeart/2005/8/layout/vList3"/>
    <dgm:cxn modelId="{1706F684-05F1-45EC-BE25-0A400DF986EA}" type="presParOf" srcId="{14FF6DA1-1A6A-4C46-AEFB-A4BE94514E0C}" destId="{BDEEF0C3-77D3-4BEC-998E-70333F623924}" srcOrd="7" destOrd="0" presId="urn:microsoft.com/office/officeart/2005/8/layout/vList3"/>
    <dgm:cxn modelId="{434ED355-D784-4327-9135-4BEF238ED4C9}" type="presParOf" srcId="{14FF6DA1-1A6A-4C46-AEFB-A4BE94514E0C}" destId="{6BD04C43-0F15-4941-8F35-AF0027706259}" srcOrd="8" destOrd="0" presId="urn:microsoft.com/office/officeart/2005/8/layout/vList3"/>
    <dgm:cxn modelId="{B5C61B08-6DBC-4EE5-B70A-FEED69F6BF3F}" type="presParOf" srcId="{6BD04C43-0F15-4941-8F35-AF0027706259}" destId="{1C588541-B267-4758-999B-DEFEBA5AECC8}" srcOrd="0" destOrd="0" presId="urn:microsoft.com/office/officeart/2005/8/layout/vList3"/>
    <dgm:cxn modelId="{88A94CA2-AF02-4539-8F40-0368656E518C}" type="presParOf" srcId="{6BD04C43-0F15-4941-8F35-AF0027706259}" destId="{9D9C5244-50EB-4706-AB46-CDEFE4312921}" srcOrd="1" destOrd="0" presId="urn:microsoft.com/office/officeart/2005/8/layout/vList3"/>
    <dgm:cxn modelId="{ADB5BDF4-9612-46FF-B271-E7D511EEF738}" type="presParOf" srcId="{14FF6DA1-1A6A-4C46-AEFB-A4BE94514E0C}" destId="{F1A82B22-320C-4B26-BFDB-E59B60652D6B}" srcOrd="9" destOrd="0" presId="urn:microsoft.com/office/officeart/2005/8/layout/vList3"/>
    <dgm:cxn modelId="{FA602D51-7212-45F4-9FA6-82136043585A}" type="presParOf" srcId="{14FF6DA1-1A6A-4C46-AEFB-A4BE94514E0C}" destId="{695E566A-086D-45A6-92D6-383814873CAC}" srcOrd="10" destOrd="0" presId="urn:microsoft.com/office/officeart/2005/8/layout/vList3"/>
    <dgm:cxn modelId="{BD2AC73E-AC80-4C74-A87F-DC5D6685A2DC}" type="presParOf" srcId="{695E566A-086D-45A6-92D6-383814873CAC}" destId="{31DB01E1-1DC8-456B-94A4-50F6FA9892E1}" srcOrd="0" destOrd="0" presId="urn:microsoft.com/office/officeart/2005/8/layout/vList3"/>
    <dgm:cxn modelId="{1EAC2E14-85B1-4374-ABCC-9FA3BABCB9F1}" type="presParOf" srcId="{695E566A-086D-45A6-92D6-383814873CAC}" destId="{F26EBA2A-7A29-4147-8B1E-694D8BAE7CE2}" srcOrd="1" destOrd="0" presId="urn:microsoft.com/office/officeart/2005/8/layout/vList3"/>
    <dgm:cxn modelId="{08F70EC1-2741-44A4-AB41-B028A25F3494}" type="presParOf" srcId="{14FF6DA1-1A6A-4C46-AEFB-A4BE94514E0C}" destId="{6D8A8A23-C180-4A12-8C37-67FEB36D4D26}" srcOrd="11" destOrd="0" presId="urn:microsoft.com/office/officeart/2005/8/layout/vList3"/>
    <dgm:cxn modelId="{413C335B-B457-4659-9FEA-CDB299D111B8}" type="presParOf" srcId="{14FF6DA1-1A6A-4C46-AEFB-A4BE94514E0C}" destId="{26CCBD86-23D4-4E94-A9F4-8C633A03EDEF}" srcOrd="12" destOrd="0" presId="urn:microsoft.com/office/officeart/2005/8/layout/vList3"/>
    <dgm:cxn modelId="{C016DE62-8CEB-42B8-9BFE-9299BAB0EF6F}" type="presParOf" srcId="{26CCBD86-23D4-4E94-A9F4-8C633A03EDEF}" destId="{FD93811D-795A-4AEE-A530-00C4F684A17A}" srcOrd="0" destOrd="0" presId="urn:microsoft.com/office/officeart/2005/8/layout/vList3"/>
    <dgm:cxn modelId="{1A4928B6-B5BD-47A6-90AD-53F1CBA6D864}" type="presParOf" srcId="{26CCBD86-23D4-4E94-A9F4-8C633A03EDEF}" destId="{FA6138A2-2009-4FF6-9EF6-A09218FBF695}" srcOrd="1" destOrd="0" presId="urn:microsoft.com/office/officeart/2005/8/layout/vList3"/>
    <dgm:cxn modelId="{1BEE7857-94DD-4FC9-B0E8-42A4A7BB5200}" type="presParOf" srcId="{14FF6DA1-1A6A-4C46-AEFB-A4BE94514E0C}" destId="{14CCD88B-3151-473C-BB66-4A948BA0CB62}" srcOrd="13" destOrd="0" presId="urn:microsoft.com/office/officeart/2005/8/layout/vList3"/>
    <dgm:cxn modelId="{F52450ED-F462-4C16-9E83-95C50946328B}" type="presParOf" srcId="{14FF6DA1-1A6A-4C46-AEFB-A4BE94514E0C}" destId="{FA081201-BC3A-485C-A954-79BC0BB06499}" srcOrd="14" destOrd="0" presId="urn:microsoft.com/office/officeart/2005/8/layout/vList3"/>
    <dgm:cxn modelId="{0CD7E773-F672-4980-97C9-05BA6C44D550}" type="presParOf" srcId="{FA081201-BC3A-485C-A954-79BC0BB06499}" destId="{EF708DAB-2A66-4913-95E1-4DE51BEC9939}" srcOrd="0" destOrd="0" presId="urn:microsoft.com/office/officeart/2005/8/layout/vList3"/>
    <dgm:cxn modelId="{10FDD737-F44A-4381-833D-19F1DB283F78}" type="presParOf" srcId="{FA081201-BC3A-485C-A954-79BC0BB06499}" destId="{91616EA3-B44B-4266-AB7A-1E1DE0C3ED2D}" srcOrd="1" destOrd="0" presId="urn:microsoft.com/office/officeart/2005/8/layout/vList3"/>
    <dgm:cxn modelId="{2BD3BE2F-3B14-4092-91FD-BFD0A92FF046}" type="presParOf" srcId="{14FF6DA1-1A6A-4C46-AEFB-A4BE94514E0C}" destId="{8F693154-76E9-4B27-9D89-7ABCE90FEFEF}" srcOrd="15" destOrd="0" presId="urn:microsoft.com/office/officeart/2005/8/layout/vList3"/>
    <dgm:cxn modelId="{D391D11A-C28C-4E8A-B38C-76727F5C892C}" type="presParOf" srcId="{14FF6DA1-1A6A-4C46-AEFB-A4BE94514E0C}" destId="{7D1979D0-DF6B-4A2A-8CBA-FBE3B5339F36}" srcOrd="16" destOrd="0" presId="urn:microsoft.com/office/officeart/2005/8/layout/vList3"/>
    <dgm:cxn modelId="{957C5A37-AEF9-415A-BB93-BDAA8E353D5E}" type="presParOf" srcId="{7D1979D0-DF6B-4A2A-8CBA-FBE3B5339F36}" destId="{AB617031-18A0-4435-8435-0334826AF2BD}" srcOrd="0" destOrd="0" presId="urn:microsoft.com/office/officeart/2005/8/layout/vList3"/>
    <dgm:cxn modelId="{8FBFA96F-3B5C-4EA3-BA29-1150BAA8D382}" type="presParOf" srcId="{7D1979D0-DF6B-4A2A-8CBA-FBE3B5339F36}" destId="{68086FD1-0803-4723-BDB0-7CBFC8FF80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-686" custLinFactNeighborY="21644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25620" custScaleY="42360" custLinFactNeighborX="-3255" custLinFactNeighborY="32890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72266" custScaleY="100000" custLinFactNeighborX="-2664" custLinFactNeighborY="859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25620" custScaleY="42360" custLinFactNeighborX="-3255" custLinFactNeighborY="32890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72266" custScaleY="100000" custLinFactNeighborX="-2664" custLinFactNeighborY="859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1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25620" custScaleY="42360" custLinFactNeighborX="-3255" custLinFactNeighborY="32890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72266" custScaleY="100000" custLinFactNeighborX="-2664" custLinFactNeighborY="859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0017370-F016-44A4-BEE3-CC55C9D9E1AA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F60E0B8A-53BD-4528-85B6-FF6B69A4FD36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sz="1800" dirty="0">
            <a:solidFill>
              <a:schemeClr val="tx1"/>
            </a:solidFill>
          </a:endParaRPr>
        </a:p>
      </dgm:t>
    </dgm:pt>
    <dgm:pt modelId="{3582C857-87A3-4DD0-917C-36C829D30723}" type="parTrans" cxnId="{65981844-5632-49A2-B206-C693D70C2A56}">
      <dgm:prSet/>
      <dgm:spPr/>
      <dgm:t>
        <a:bodyPr/>
        <a:lstStyle/>
        <a:p>
          <a:endParaRPr lang="en-US"/>
        </a:p>
      </dgm:t>
    </dgm:pt>
    <dgm:pt modelId="{D1FBB552-6D73-4CD5-9135-CE015636E613}" type="sibTrans" cxnId="{65981844-5632-49A2-B206-C693D70C2A56}">
      <dgm:prSet/>
      <dgm:spPr/>
      <dgm:t>
        <a:bodyPr/>
        <a:lstStyle/>
        <a:p>
          <a:endParaRPr lang="en-US"/>
        </a:p>
      </dgm:t>
    </dgm:pt>
    <dgm:pt modelId="{ABFD3A9F-E2CA-4A97-9348-0CF61BF2179E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sz="1800" dirty="0">
            <a:solidFill>
              <a:schemeClr val="tx1"/>
            </a:solidFill>
          </a:endParaRPr>
        </a:p>
      </dgm:t>
    </dgm:pt>
    <dgm:pt modelId="{68783201-EDFB-4669-93C5-89D6F840A7FE}" type="parTrans" cxnId="{781052C2-8528-4D5F-9C7F-C56ECA697C15}">
      <dgm:prSet/>
      <dgm:spPr/>
      <dgm:t>
        <a:bodyPr/>
        <a:lstStyle/>
        <a:p>
          <a:endParaRPr lang="en-US"/>
        </a:p>
      </dgm:t>
    </dgm:pt>
    <dgm:pt modelId="{E31FD84C-3DF7-4CCB-AA54-982C18240284}" type="sibTrans" cxnId="{781052C2-8528-4D5F-9C7F-C56ECA697C15}">
      <dgm:prSet/>
      <dgm:spPr/>
      <dgm:t>
        <a:bodyPr/>
        <a:lstStyle/>
        <a:p>
          <a:endParaRPr lang="en-US"/>
        </a:p>
      </dgm:t>
    </dgm:pt>
    <dgm:pt modelId="{026B70D3-2F66-4488-ACD5-EF2C297C5FD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of </a:t>
          </a:r>
        </a:p>
        <a:p>
          <a:pPr>
            <a:buFont typeface="Courier New" panose="02070309020205020404" pitchFamily="49" charset="0"/>
            <a:buChar char="o"/>
          </a:pPr>
          <a:r>
            <a: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28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 </a:t>
          </a:r>
          <a:r>
            <a: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routes</a:t>
          </a:r>
          <a:endParaRPr lang="en-US" sz="1800" dirty="0">
            <a:solidFill>
              <a:schemeClr val="tx1"/>
            </a:solidFill>
          </a:endParaRPr>
        </a:p>
      </dgm:t>
    </dgm:pt>
    <dgm:pt modelId="{48DAD064-C2DA-4EAC-81E9-079B41E880A2}" type="parTrans" cxnId="{7B27380E-C3F0-499E-8AC5-CA84D612ADB9}">
      <dgm:prSet/>
      <dgm:spPr/>
      <dgm:t>
        <a:bodyPr/>
        <a:lstStyle/>
        <a:p>
          <a:endParaRPr lang="en-US"/>
        </a:p>
      </dgm:t>
    </dgm:pt>
    <dgm:pt modelId="{7CF6A5AB-D9B9-400C-9ACE-FDC6CD0514A4}" type="sibTrans" cxnId="{7B27380E-C3F0-499E-8AC5-CA84D612ADB9}">
      <dgm:prSet/>
      <dgm:spPr/>
      <dgm:t>
        <a:bodyPr/>
        <a:lstStyle/>
        <a:p>
          <a:endParaRPr lang="en-US"/>
        </a:p>
      </dgm:t>
    </dgm:pt>
    <dgm:pt modelId="{27DF4BA8-B8BB-4690-B555-17380957D680}" type="pres">
      <dgm:prSet presAssocID="{B0017370-F016-44A4-BEE3-CC55C9D9E1AA}" presName="Name0" presStyleCnt="0">
        <dgm:presLayoutVars>
          <dgm:dir/>
          <dgm:resizeHandles val="exact"/>
        </dgm:presLayoutVars>
      </dgm:prSet>
      <dgm:spPr/>
    </dgm:pt>
    <dgm:pt modelId="{CE1A48BC-AEB0-40F4-B219-834C78802937}" type="pres">
      <dgm:prSet presAssocID="{B0017370-F016-44A4-BEE3-CC55C9D9E1AA}" presName="bkgdShp" presStyleLbl="alignAccFollowNode1" presStyleIdx="0" presStyleCnt="1" custScaleY="197616" custLinFactNeighborX="292" custLinFactNeighborY="17182"/>
      <dgm:spPr>
        <a:solidFill>
          <a:srgbClr val="00B0F0">
            <a:alpha val="90000"/>
          </a:srgbClr>
        </a:solidFill>
        <a:ln>
          <a:solidFill>
            <a:srgbClr val="FF0000">
              <a:alpha val="90000"/>
            </a:srgbClr>
          </a:solidFill>
        </a:ln>
      </dgm:spPr>
    </dgm:pt>
    <dgm:pt modelId="{53C8EC77-E8F1-4A12-92F6-13F724A153E8}" type="pres">
      <dgm:prSet presAssocID="{B0017370-F016-44A4-BEE3-CC55C9D9E1AA}" presName="linComp" presStyleCnt="0"/>
      <dgm:spPr/>
    </dgm:pt>
    <dgm:pt modelId="{FCD29E28-0B21-4606-B0DE-25286F399776}" type="pres">
      <dgm:prSet presAssocID="{F60E0B8A-53BD-4528-85B6-FF6B69A4FD36}" presName="compNode" presStyleCnt="0"/>
      <dgm:spPr/>
    </dgm:pt>
    <dgm:pt modelId="{D5857BA2-F9B8-4363-BCED-6C9D22B88076}" type="pres">
      <dgm:prSet presAssocID="{F60E0B8A-53BD-4528-85B6-FF6B69A4FD36}" presName="node" presStyleLbl="node1" presStyleIdx="0" presStyleCnt="3" custScaleX="103263" custScaleY="39476" custLinFactNeighborY="-12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29C64-95B3-4335-AEE4-358789B01FB4}" type="pres">
      <dgm:prSet presAssocID="{F60E0B8A-53BD-4528-85B6-FF6B69A4FD36}" presName="invisiNode" presStyleLbl="node1" presStyleIdx="0" presStyleCnt="3"/>
      <dgm:spPr/>
    </dgm:pt>
    <dgm:pt modelId="{BE38394E-6249-451F-89B9-E873BEB18741}" type="pres">
      <dgm:prSet presAssocID="{F60E0B8A-53BD-4528-85B6-FF6B69A4FD36}" presName="imagNode" presStyleLbl="fgImgPlace1" presStyleIdx="0" presStyleCnt="3" custScaleX="106102" custScaleY="238709" custLinFactNeighborX="1202" custLinFactNeighborY="-364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solidFill>
            <a:srgbClr val="1E1898"/>
          </a:solidFill>
        </a:ln>
      </dgm:spPr>
    </dgm:pt>
    <dgm:pt modelId="{87CEBA19-EEBC-4245-B0BF-9DF8023ADE45}" type="pres">
      <dgm:prSet presAssocID="{D1FBB552-6D73-4CD5-9135-CE015636E61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A8D67B0-9429-43B2-A3D9-896150630E08}" type="pres">
      <dgm:prSet presAssocID="{ABFD3A9F-E2CA-4A97-9348-0CF61BF2179E}" presName="compNode" presStyleCnt="0"/>
      <dgm:spPr/>
    </dgm:pt>
    <dgm:pt modelId="{67499350-6597-4BFC-8F26-3C34A186CF58}" type="pres">
      <dgm:prSet presAssocID="{ABFD3A9F-E2CA-4A97-9348-0CF61BF2179E}" presName="node" presStyleLbl="node1" presStyleIdx="1" presStyleCnt="3" custScaleX="103263" custScaleY="39476" custLinFactNeighborY="-12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84229-3CCC-44A2-AD66-11F718E79653}" type="pres">
      <dgm:prSet presAssocID="{ABFD3A9F-E2CA-4A97-9348-0CF61BF2179E}" presName="invisiNode" presStyleLbl="node1" presStyleIdx="1" presStyleCnt="3"/>
      <dgm:spPr/>
    </dgm:pt>
    <dgm:pt modelId="{5C381B6B-8456-49C1-A30B-D7E6245F9C9F}" type="pres">
      <dgm:prSet presAssocID="{ABFD3A9F-E2CA-4A97-9348-0CF61BF2179E}" presName="imagNode" presStyleLbl="fgImgPlace1" presStyleIdx="1" presStyleCnt="3" custScaleX="108785" custScaleY="238709" custLinFactNeighborX="-1438" custLinFactNeighborY="-364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solidFill>
            <a:srgbClr val="1E1898"/>
          </a:solidFill>
        </a:ln>
      </dgm:spPr>
    </dgm:pt>
    <dgm:pt modelId="{BCF3E708-8234-4331-84E2-89F1C19A3289}" type="pres">
      <dgm:prSet presAssocID="{E31FD84C-3DF7-4CCB-AA54-982C1824028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1DF741F-32FD-4D42-ACD3-C33C529BDEF1}" type="pres">
      <dgm:prSet presAssocID="{026B70D3-2F66-4488-ACD5-EF2C297C5FD9}" presName="compNode" presStyleCnt="0"/>
      <dgm:spPr/>
    </dgm:pt>
    <dgm:pt modelId="{53392D54-715F-4B54-8C68-85156E9CDDEE}" type="pres">
      <dgm:prSet presAssocID="{026B70D3-2F66-4488-ACD5-EF2C297C5FD9}" presName="node" presStyleLbl="node1" presStyleIdx="2" presStyleCnt="3" custScaleX="103263" custScaleY="39476" custLinFactNeighborY="-12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491D3-9DF4-45AE-9450-D03D1B76BA03}" type="pres">
      <dgm:prSet presAssocID="{026B70D3-2F66-4488-ACD5-EF2C297C5FD9}" presName="invisiNode" presStyleLbl="node1" presStyleIdx="2" presStyleCnt="3"/>
      <dgm:spPr/>
    </dgm:pt>
    <dgm:pt modelId="{71E9AF9E-EB38-42A0-AEED-9944E400461C}" type="pres">
      <dgm:prSet presAssocID="{026B70D3-2F66-4488-ACD5-EF2C297C5FD9}" presName="imagNode" presStyleLbl="fgImgPlace1" presStyleIdx="2" presStyleCnt="3" custScaleX="101213" custScaleY="238709" custLinFactNeighborX="-1762" custLinFactNeighborY="-364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solidFill>
            <a:srgbClr val="1E1898"/>
          </a:solidFill>
        </a:ln>
      </dgm:spPr>
    </dgm:pt>
  </dgm:ptLst>
  <dgm:cxnLst>
    <dgm:cxn modelId="{66A35633-896F-47E0-9CF1-551DEBBE723B}" type="presOf" srcId="{F60E0B8A-53BD-4528-85B6-FF6B69A4FD36}" destId="{D5857BA2-F9B8-4363-BCED-6C9D22B88076}" srcOrd="0" destOrd="0" presId="urn:microsoft.com/office/officeart/2005/8/layout/pList2"/>
    <dgm:cxn modelId="{7B27380E-C3F0-499E-8AC5-CA84D612ADB9}" srcId="{B0017370-F016-44A4-BEE3-CC55C9D9E1AA}" destId="{026B70D3-2F66-4488-ACD5-EF2C297C5FD9}" srcOrd="2" destOrd="0" parTransId="{48DAD064-C2DA-4EAC-81E9-079B41E880A2}" sibTransId="{7CF6A5AB-D9B9-400C-9ACE-FDC6CD0514A4}"/>
    <dgm:cxn modelId="{BAB321D6-CEC2-44A4-BCF8-4C6DD229F390}" type="presOf" srcId="{026B70D3-2F66-4488-ACD5-EF2C297C5FD9}" destId="{53392D54-715F-4B54-8C68-85156E9CDDEE}" srcOrd="0" destOrd="0" presId="urn:microsoft.com/office/officeart/2005/8/layout/pList2"/>
    <dgm:cxn modelId="{F880B53B-DF79-4760-8341-B850E95DBFE6}" type="presOf" srcId="{B0017370-F016-44A4-BEE3-CC55C9D9E1AA}" destId="{27DF4BA8-B8BB-4690-B555-17380957D680}" srcOrd="0" destOrd="0" presId="urn:microsoft.com/office/officeart/2005/8/layout/pList2"/>
    <dgm:cxn modelId="{CB4D42EB-7216-466E-8F39-70BD13B6D7D7}" type="presOf" srcId="{D1FBB552-6D73-4CD5-9135-CE015636E613}" destId="{87CEBA19-EEBC-4245-B0BF-9DF8023ADE45}" srcOrd="0" destOrd="0" presId="urn:microsoft.com/office/officeart/2005/8/layout/pList2"/>
    <dgm:cxn modelId="{BDDBD9F4-DE75-4F63-A567-4498CB936606}" type="presOf" srcId="{E31FD84C-3DF7-4CCB-AA54-982C18240284}" destId="{BCF3E708-8234-4331-84E2-89F1C19A3289}" srcOrd="0" destOrd="0" presId="urn:microsoft.com/office/officeart/2005/8/layout/pList2"/>
    <dgm:cxn modelId="{65981844-5632-49A2-B206-C693D70C2A56}" srcId="{B0017370-F016-44A4-BEE3-CC55C9D9E1AA}" destId="{F60E0B8A-53BD-4528-85B6-FF6B69A4FD36}" srcOrd="0" destOrd="0" parTransId="{3582C857-87A3-4DD0-917C-36C829D30723}" sibTransId="{D1FBB552-6D73-4CD5-9135-CE015636E613}"/>
    <dgm:cxn modelId="{781052C2-8528-4D5F-9C7F-C56ECA697C15}" srcId="{B0017370-F016-44A4-BEE3-CC55C9D9E1AA}" destId="{ABFD3A9F-E2CA-4A97-9348-0CF61BF2179E}" srcOrd="1" destOrd="0" parTransId="{68783201-EDFB-4669-93C5-89D6F840A7FE}" sibTransId="{E31FD84C-3DF7-4CCB-AA54-982C18240284}"/>
    <dgm:cxn modelId="{4E207322-81DF-41FC-B663-860787AA82DF}" type="presOf" srcId="{ABFD3A9F-E2CA-4A97-9348-0CF61BF2179E}" destId="{67499350-6597-4BFC-8F26-3C34A186CF58}" srcOrd="0" destOrd="0" presId="urn:microsoft.com/office/officeart/2005/8/layout/pList2"/>
    <dgm:cxn modelId="{4F009147-2BA7-42D3-965B-E10E624DEB9A}" type="presParOf" srcId="{27DF4BA8-B8BB-4690-B555-17380957D680}" destId="{CE1A48BC-AEB0-40F4-B219-834C78802937}" srcOrd="0" destOrd="0" presId="urn:microsoft.com/office/officeart/2005/8/layout/pList2"/>
    <dgm:cxn modelId="{35E6DDC2-8965-4ABB-898B-D9BA5A0A02F3}" type="presParOf" srcId="{27DF4BA8-B8BB-4690-B555-17380957D680}" destId="{53C8EC77-E8F1-4A12-92F6-13F724A153E8}" srcOrd="1" destOrd="0" presId="urn:microsoft.com/office/officeart/2005/8/layout/pList2"/>
    <dgm:cxn modelId="{DC516CE6-EF8F-4D45-A28C-C0AB9EE80542}" type="presParOf" srcId="{53C8EC77-E8F1-4A12-92F6-13F724A153E8}" destId="{FCD29E28-0B21-4606-B0DE-25286F399776}" srcOrd="0" destOrd="0" presId="urn:microsoft.com/office/officeart/2005/8/layout/pList2"/>
    <dgm:cxn modelId="{7A2148D7-7617-44F5-834C-25DB4556430C}" type="presParOf" srcId="{FCD29E28-0B21-4606-B0DE-25286F399776}" destId="{D5857BA2-F9B8-4363-BCED-6C9D22B88076}" srcOrd="0" destOrd="0" presId="urn:microsoft.com/office/officeart/2005/8/layout/pList2"/>
    <dgm:cxn modelId="{7CB3B722-8BDE-4BEC-9357-AA251266651F}" type="presParOf" srcId="{FCD29E28-0B21-4606-B0DE-25286F399776}" destId="{8BC29C64-95B3-4335-AEE4-358789B01FB4}" srcOrd="1" destOrd="0" presId="urn:microsoft.com/office/officeart/2005/8/layout/pList2"/>
    <dgm:cxn modelId="{DABE87F8-F8AA-43BB-8F7F-4ACD6278BE5A}" type="presParOf" srcId="{FCD29E28-0B21-4606-B0DE-25286F399776}" destId="{BE38394E-6249-451F-89B9-E873BEB18741}" srcOrd="2" destOrd="0" presId="urn:microsoft.com/office/officeart/2005/8/layout/pList2"/>
    <dgm:cxn modelId="{3EC527FB-3B5E-4044-9412-84248FE434F1}" type="presParOf" srcId="{53C8EC77-E8F1-4A12-92F6-13F724A153E8}" destId="{87CEBA19-EEBC-4245-B0BF-9DF8023ADE45}" srcOrd="1" destOrd="0" presId="urn:microsoft.com/office/officeart/2005/8/layout/pList2"/>
    <dgm:cxn modelId="{C4DDE8E3-0FC8-432F-A07A-3CF5DD8C8343}" type="presParOf" srcId="{53C8EC77-E8F1-4A12-92F6-13F724A153E8}" destId="{3A8D67B0-9429-43B2-A3D9-896150630E08}" srcOrd="2" destOrd="0" presId="urn:microsoft.com/office/officeart/2005/8/layout/pList2"/>
    <dgm:cxn modelId="{9FDE4D93-67EA-4466-8BD6-C3796BBE15E5}" type="presParOf" srcId="{3A8D67B0-9429-43B2-A3D9-896150630E08}" destId="{67499350-6597-4BFC-8F26-3C34A186CF58}" srcOrd="0" destOrd="0" presId="urn:microsoft.com/office/officeart/2005/8/layout/pList2"/>
    <dgm:cxn modelId="{0FAC1A3B-025A-45A9-A148-7ABF8B6FB97B}" type="presParOf" srcId="{3A8D67B0-9429-43B2-A3D9-896150630E08}" destId="{97684229-3CCC-44A2-AD66-11F718E79653}" srcOrd="1" destOrd="0" presId="urn:microsoft.com/office/officeart/2005/8/layout/pList2"/>
    <dgm:cxn modelId="{FC2C867C-17A6-4A7F-AB69-12770FC9FE96}" type="presParOf" srcId="{3A8D67B0-9429-43B2-A3D9-896150630E08}" destId="{5C381B6B-8456-49C1-A30B-D7E6245F9C9F}" srcOrd="2" destOrd="0" presId="urn:microsoft.com/office/officeart/2005/8/layout/pList2"/>
    <dgm:cxn modelId="{DB468003-F181-4EEF-95BF-22DB82827C4A}" type="presParOf" srcId="{53C8EC77-E8F1-4A12-92F6-13F724A153E8}" destId="{BCF3E708-8234-4331-84E2-89F1C19A3289}" srcOrd="3" destOrd="0" presId="urn:microsoft.com/office/officeart/2005/8/layout/pList2"/>
    <dgm:cxn modelId="{D818FB59-1384-4D18-9C9D-3DC9C892A50E}" type="presParOf" srcId="{53C8EC77-E8F1-4A12-92F6-13F724A153E8}" destId="{B1DF741F-32FD-4D42-ACD3-C33C529BDEF1}" srcOrd="4" destOrd="0" presId="urn:microsoft.com/office/officeart/2005/8/layout/pList2"/>
    <dgm:cxn modelId="{44657A95-7F6B-4206-9F66-31BA39D0D526}" type="presParOf" srcId="{B1DF741F-32FD-4D42-ACD3-C33C529BDEF1}" destId="{53392D54-715F-4B54-8C68-85156E9CDDEE}" srcOrd="0" destOrd="0" presId="urn:microsoft.com/office/officeart/2005/8/layout/pList2"/>
    <dgm:cxn modelId="{B1B64356-DD2B-4FC8-B056-999F6FA4D0CE}" type="presParOf" srcId="{B1DF741F-32FD-4D42-ACD3-C33C529BDEF1}" destId="{68B491D3-9DF4-45AE-9450-D03D1B76BA03}" srcOrd="1" destOrd="0" presId="urn:microsoft.com/office/officeart/2005/8/layout/pList2"/>
    <dgm:cxn modelId="{6E62AA51-DFC7-4786-83C2-E796737FFE77}" type="presParOf" srcId="{B1DF741F-32FD-4D42-ACD3-C33C529BDEF1}" destId="{71E9AF9E-EB38-42A0-AEED-9944E400461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5/8/quickstyle/3d9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3200" b="1" dirty="0" smtClean="0">
              <a:latin typeface="Arial" panose="020B0604020202020204" pitchFamily="34" charset="0"/>
              <a:cs typeface="Arial" panose="020B0604020202020204" pitchFamily="34" charset="0"/>
            </a:rPr>
            <a:t>Routes Assignment</a:t>
          </a:r>
          <a:endParaRPr lang="en-US" sz="32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/>
      <dgm:spPr/>
      <dgm:t>
        <a:bodyPr anchor="ctr"/>
        <a:lstStyle/>
        <a:p>
          <a:pPr algn="ctr"/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/>
      <dgm:spPr/>
      <dgm:t>
        <a:bodyPr anchor="ctr"/>
        <a:lstStyle/>
        <a:p>
          <a:pPr algn="l"/>
          <a:r>
            <a:rPr lang="en-US" b="1" dirty="0"/>
            <a:t>CLUSTERING</a:t>
          </a:r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>
        <a:solidFill>
          <a:srgbClr val="F7A465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33CCCC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9D18E"/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Y="100000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/>
      <dgm:spPr>
        <a:solidFill>
          <a:srgbClr val="FF0000"/>
        </a:solidFill>
      </dgm:spPr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/>
      <dgm:spPr>
        <a:solidFill>
          <a:srgbClr val="002060"/>
        </a:solidFill>
      </dgm:spPr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>
              <a:solidFill>
                <a:schemeClr val="bg2"/>
              </a:solidFill>
            </a:rPr>
            <a:t>CLUSTERING</a:t>
          </a:r>
          <a:endParaRPr lang="en-US" sz="900" b="1" dirty="0">
            <a:solidFill>
              <a:schemeClr val="bg2"/>
            </a:solidFill>
          </a:endParaRPr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105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200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53243" custScaleY="100000" custLinFactNeighborX="-5449" custLinFactNeighborY="780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52866" custLinFactNeighborX="17870" custLinFactNeighborY="-200000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37389" custScaleY="46944" custLinFactNeighborX="-686" custLinFactNeighborY="21644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71829" custLinFactNeighborX="-13175" custLinFactNeighborY="-200000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850" custLinFactNeighborY="22101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508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-686" custLinFactNeighborY="21644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C6A006-64CA-4D2C-A910-543F79571323}" type="doc">
      <dgm:prSet loTypeId="urn:microsoft.com/office/officeart/2005/8/layout/hProcess7" loCatId="process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A92CE8F-FD5F-4063-8762-FEE76B4AEBE5}">
      <dgm:prSet phldrT="[Text]" custT="1"/>
      <dgm:spPr/>
      <dgm:t>
        <a:bodyPr anchor="ctr"/>
        <a:lstStyle/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algn="ctr"/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dirty="0"/>
        </a:p>
      </dgm:t>
    </dgm:pt>
    <dgm:pt modelId="{8F0E1E84-3A6F-4B2D-852E-23C8AAC1986F}" type="parTrans" cxnId="{2FA15D13-63CD-4D5C-877E-65051526D6E8}">
      <dgm:prSet/>
      <dgm:spPr/>
      <dgm:t>
        <a:bodyPr/>
        <a:lstStyle/>
        <a:p>
          <a:endParaRPr lang="en-US"/>
        </a:p>
      </dgm:t>
    </dgm:pt>
    <dgm:pt modelId="{1604A43E-08A9-496D-9F1F-C71BA226F1E4}" type="sibTrans" cxnId="{2FA15D13-63CD-4D5C-877E-65051526D6E8}">
      <dgm:prSet/>
      <dgm:spPr/>
      <dgm:t>
        <a:bodyPr/>
        <a:lstStyle/>
        <a:p>
          <a:endParaRPr lang="en-US"/>
        </a:p>
      </dgm:t>
    </dgm:pt>
    <dgm:pt modelId="{2C9F306A-3700-4496-A2B8-46722AE6C403}">
      <dgm:prSet phldrT="[Text]" custT="1"/>
      <dgm:spPr/>
      <dgm:t>
        <a:bodyPr anchor="ctr"/>
        <a:lstStyle/>
        <a:p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dirty="0"/>
        </a:p>
      </dgm:t>
    </dgm:pt>
    <dgm:pt modelId="{8BAE42DC-3B8F-4908-8A2B-3E519A8BB9DF}" type="parTrans" cxnId="{683DE6DF-8DEB-4848-BD4E-0E57A0A5A149}">
      <dgm:prSet/>
      <dgm:spPr/>
      <dgm:t>
        <a:bodyPr/>
        <a:lstStyle/>
        <a:p>
          <a:endParaRPr lang="en-US"/>
        </a:p>
      </dgm:t>
    </dgm:pt>
    <dgm:pt modelId="{E1D3EA40-F88F-4390-AE5C-817AA0D59A53}" type="sibTrans" cxnId="{683DE6DF-8DEB-4848-BD4E-0E57A0A5A149}">
      <dgm:prSet/>
      <dgm:spPr/>
      <dgm:t>
        <a:bodyPr/>
        <a:lstStyle/>
        <a:p>
          <a:endParaRPr lang="en-US"/>
        </a:p>
      </dgm:t>
    </dgm:pt>
    <dgm:pt modelId="{EFAE824F-CC41-4DE7-8CE8-11358AD6DCE8}">
      <dgm:prSet phldrT="[Text]" custT="1"/>
      <dgm:spPr/>
      <dgm:t>
        <a:bodyPr anchor="ctr"/>
        <a:lstStyle/>
        <a:p>
          <a:pPr algn="ctr"/>
          <a:r>
            <a:rPr lang="en-US" sz="1050" b="1" dirty="0"/>
            <a:t>CLUSTERING</a:t>
          </a:r>
          <a:endParaRPr lang="en-US" sz="900" b="1" dirty="0"/>
        </a:p>
      </dgm:t>
    </dgm:pt>
    <dgm:pt modelId="{E46C763B-00E7-4B37-AA6A-9FDF9FC3085C}" type="sibTrans" cxnId="{F53C1131-022C-47B7-A16D-24A8E3D3BE57}">
      <dgm:prSet/>
      <dgm:spPr/>
      <dgm:t>
        <a:bodyPr/>
        <a:lstStyle/>
        <a:p>
          <a:endParaRPr lang="en-US"/>
        </a:p>
      </dgm:t>
    </dgm:pt>
    <dgm:pt modelId="{5F0544F6-DB93-44D9-82FA-6595A9269C79}" type="parTrans" cxnId="{F53C1131-022C-47B7-A16D-24A8E3D3BE57}">
      <dgm:prSet/>
      <dgm:spPr/>
      <dgm:t>
        <a:bodyPr/>
        <a:lstStyle/>
        <a:p>
          <a:endParaRPr lang="en-US"/>
        </a:p>
      </dgm:t>
    </dgm:pt>
    <dgm:pt modelId="{EA7FECC2-E919-4079-B819-6FD7BEA024C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C50B42-4D54-4CB9-A176-4C018BD5CFE6}" type="sibTrans" cxnId="{037037CC-D89C-4ED5-AB99-A553CE390643}">
      <dgm:prSet/>
      <dgm:spPr/>
      <dgm:t>
        <a:bodyPr/>
        <a:lstStyle/>
        <a:p>
          <a:endParaRPr lang="en-US"/>
        </a:p>
      </dgm:t>
    </dgm:pt>
    <dgm:pt modelId="{06C2BB58-EE48-4BA1-A765-69DC7CE6707C}" type="parTrans" cxnId="{037037CC-D89C-4ED5-AB99-A553CE390643}">
      <dgm:prSet/>
      <dgm:spPr/>
      <dgm:t>
        <a:bodyPr/>
        <a:lstStyle/>
        <a:p>
          <a:endParaRPr lang="en-US"/>
        </a:p>
      </dgm:t>
    </dgm:pt>
    <dgm:pt modelId="{8FA93B63-5F71-4D6E-8697-4452C4599B9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0269D5B-DB04-4B99-BA5F-BC9297DB7285}" type="sibTrans" cxnId="{53FC85B5-C1F5-44F9-9F03-1D8677DFE4B6}">
      <dgm:prSet/>
      <dgm:spPr/>
      <dgm:t>
        <a:bodyPr/>
        <a:lstStyle/>
        <a:p>
          <a:endParaRPr lang="en-US"/>
        </a:p>
      </dgm:t>
    </dgm:pt>
    <dgm:pt modelId="{6BABAF3B-23AD-4EC8-BB60-F7630900FF06}" type="parTrans" cxnId="{53FC85B5-C1F5-44F9-9F03-1D8677DFE4B6}">
      <dgm:prSet/>
      <dgm:spPr/>
      <dgm:t>
        <a:bodyPr/>
        <a:lstStyle/>
        <a:p>
          <a:endParaRPr lang="en-US"/>
        </a:p>
      </dgm:t>
    </dgm:pt>
    <dgm:pt modelId="{D327FB0C-D543-4A67-A960-D90E268C7FB1}">
      <dgm:prSet phldrT="[Text]"/>
      <dgm:spPr/>
      <dgm:t>
        <a:bodyPr/>
        <a:lstStyle/>
        <a:p>
          <a:r>
            <a:rPr lang="en-US" baseline="0" dirty="0"/>
            <a:t> </a:t>
          </a:r>
        </a:p>
      </dgm:t>
    </dgm:pt>
    <dgm:pt modelId="{83062006-C841-44D6-9661-FDA22BA57977}" type="sibTrans" cxnId="{569E78DE-28D0-45CB-943C-69847F3211A9}">
      <dgm:prSet/>
      <dgm:spPr/>
      <dgm:t>
        <a:bodyPr/>
        <a:lstStyle/>
        <a:p>
          <a:endParaRPr lang="en-US"/>
        </a:p>
      </dgm:t>
    </dgm:pt>
    <dgm:pt modelId="{2FFA4C78-0FE9-4593-8F78-60B829659DA6}" type="parTrans" cxnId="{569E78DE-28D0-45CB-943C-69847F3211A9}">
      <dgm:prSet/>
      <dgm:spPr/>
      <dgm:t>
        <a:bodyPr/>
        <a:lstStyle/>
        <a:p>
          <a:endParaRPr lang="en-US"/>
        </a:p>
      </dgm:t>
    </dgm:pt>
    <dgm:pt modelId="{93B6060C-131D-4FCD-B326-67C1231F710C}" type="pres">
      <dgm:prSet presAssocID="{D5C6A006-64CA-4D2C-A910-543F795713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68AD1-A0A5-483F-A694-EFF637FC3F36}" type="pres">
      <dgm:prSet presAssocID="{D327FB0C-D543-4A67-A960-D90E268C7FB1}" presName="compositeNode" presStyleCnt="0">
        <dgm:presLayoutVars>
          <dgm:bulletEnabled val="1"/>
        </dgm:presLayoutVars>
      </dgm:prSet>
      <dgm:spPr/>
    </dgm:pt>
    <dgm:pt modelId="{17725B82-16CC-452A-88DC-BF0533702EF1}" type="pres">
      <dgm:prSet presAssocID="{D327FB0C-D543-4A67-A960-D90E268C7FB1}" presName="bgRect" presStyleLbl="node1" presStyleIdx="0" presStyleCnt="3" custFlipVert="0" custScaleX="37422" custScaleY="44562" custLinFactNeighborX="-20311" custLinFactNeighborY="32107"/>
      <dgm:spPr/>
      <dgm:t>
        <a:bodyPr/>
        <a:lstStyle/>
        <a:p>
          <a:endParaRPr lang="en-US"/>
        </a:p>
      </dgm:t>
    </dgm:pt>
    <dgm:pt modelId="{0AFD8639-E2DE-42DA-8BE1-E2B929657C31}" type="pres">
      <dgm:prSet presAssocID="{D327FB0C-D543-4A67-A960-D90E268C7FB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F1C51-704C-4F2F-8A68-09DFB35A2383}" type="pres">
      <dgm:prSet presAssocID="{D327FB0C-D543-4A67-A960-D90E268C7FB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82EE-156D-4283-B08D-941B27677522}" type="pres">
      <dgm:prSet presAssocID="{83062006-C841-44D6-9661-FDA22BA57977}" presName="hSp" presStyleCnt="0"/>
      <dgm:spPr/>
    </dgm:pt>
    <dgm:pt modelId="{3228D1F9-5AC8-4E5F-B025-6DB251B52BE4}" type="pres">
      <dgm:prSet presAssocID="{83062006-C841-44D6-9661-FDA22BA57977}" presName="vProcSp" presStyleCnt="0"/>
      <dgm:spPr/>
    </dgm:pt>
    <dgm:pt modelId="{8EEE91FE-08BD-4278-AAAB-C313F789B89A}" type="pres">
      <dgm:prSet presAssocID="{83062006-C841-44D6-9661-FDA22BA57977}" presName="vSp1" presStyleCnt="0"/>
      <dgm:spPr/>
    </dgm:pt>
    <dgm:pt modelId="{5016BA94-7C17-45E8-B00C-9ED9D19E56AC}" type="pres">
      <dgm:prSet presAssocID="{83062006-C841-44D6-9661-FDA22BA57977}" presName="simulatedConn" presStyleLbl="solidFgAcc1" presStyleIdx="0" presStyleCnt="2" custLinFactY="-100000" custLinFactNeighborX="-20769" custLinFactNeighborY="-171532"/>
      <dgm:spPr/>
    </dgm:pt>
    <dgm:pt modelId="{0EA782BD-58F6-4FE0-B1CC-35C0465C3A80}" type="pres">
      <dgm:prSet presAssocID="{83062006-C841-44D6-9661-FDA22BA57977}" presName="vSp2" presStyleCnt="0"/>
      <dgm:spPr/>
    </dgm:pt>
    <dgm:pt modelId="{EFB3D858-3EAC-4D48-B753-1ADFFD7F1F86}" type="pres">
      <dgm:prSet presAssocID="{83062006-C841-44D6-9661-FDA22BA57977}" presName="sibTrans" presStyleCnt="0"/>
      <dgm:spPr/>
    </dgm:pt>
    <dgm:pt modelId="{6A2FC472-1753-4C18-BFC1-8CEA84941C95}" type="pres">
      <dgm:prSet presAssocID="{8FA93B63-5F71-4D6E-8697-4452C4599B96}" presName="compositeNode" presStyleCnt="0">
        <dgm:presLayoutVars>
          <dgm:bulletEnabled val="1"/>
        </dgm:presLayoutVars>
      </dgm:prSet>
      <dgm:spPr/>
    </dgm:pt>
    <dgm:pt modelId="{087311CF-73BD-45C7-9B22-555D41C419DF}" type="pres">
      <dgm:prSet presAssocID="{8FA93B63-5F71-4D6E-8697-4452C4599B96}" presName="bgRect" presStyleLbl="node1" presStyleIdx="1" presStyleCnt="3" custScaleX="79607" custScaleY="100000" custLinFactNeighborX="-686" custLinFactNeighborY="21644"/>
      <dgm:spPr/>
      <dgm:t>
        <a:bodyPr/>
        <a:lstStyle/>
        <a:p>
          <a:endParaRPr lang="en-US"/>
        </a:p>
      </dgm:t>
    </dgm:pt>
    <dgm:pt modelId="{5234D44F-4135-4A64-9B61-E24A058F4C03}" type="pres">
      <dgm:prSet presAssocID="{8FA93B63-5F71-4D6E-8697-4452C4599B9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8872D-E522-4CF2-A72E-86F6A82E8F91}" type="pres">
      <dgm:prSet presAssocID="{8FA93B63-5F71-4D6E-8697-4452C4599B9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7A962-B080-482F-86EF-832A146D6477}" type="pres">
      <dgm:prSet presAssocID="{70269D5B-DB04-4B99-BA5F-BC9297DB7285}" presName="hSp" presStyleCnt="0"/>
      <dgm:spPr/>
    </dgm:pt>
    <dgm:pt modelId="{58471B9B-5621-42C5-A086-4F7E76B4DCC6}" type="pres">
      <dgm:prSet presAssocID="{70269D5B-DB04-4B99-BA5F-BC9297DB7285}" presName="vProcSp" presStyleCnt="0"/>
      <dgm:spPr/>
    </dgm:pt>
    <dgm:pt modelId="{9C49C787-C3C5-40C7-9C30-815DFFB6DF4F}" type="pres">
      <dgm:prSet presAssocID="{70269D5B-DB04-4B99-BA5F-BC9297DB7285}" presName="vSp1" presStyleCnt="0"/>
      <dgm:spPr/>
    </dgm:pt>
    <dgm:pt modelId="{F4DA3BE8-F63E-41B1-99E7-5E2522121AA9}" type="pres">
      <dgm:prSet presAssocID="{70269D5B-DB04-4B99-BA5F-BC9297DB7285}" presName="simulatedConn" presStyleLbl="solidFgAcc1" presStyleIdx="1" presStyleCnt="2" custLinFactY="-100000" custLinFactNeighborX="-19964" custLinFactNeighborY="-187434"/>
      <dgm:spPr/>
    </dgm:pt>
    <dgm:pt modelId="{657E79E0-634F-4553-9C8F-5709B34A5C28}" type="pres">
      <dgm:prSet presAssocID="{70269D5B-DB04-4B99-BA5F-BC9297DB7285}" presName="vSp2" presStyleCnt="0"/>
      <dgm:spPr/>
    </dgm:pt>
    <dgm:pt modelId="{39680F4F-DCAC-4B39-85BF-F36215C580C9}" type="pres">
      <dgm:prSet presAssocID="{70269D5B-DB04-4B99-BA5F-BC9297DB7285}" presName="sibTrans" presStyleCnt="0"/>
      <dgm:spPr/>
    </dgm:pt>
    <dgm:pt modelId="{FC2B128C-DC0D-4799-A982-EF4E4020D864}" type="pres">
      <dgm:prSet presAssocID="{EA7FECC2-E919-4079-B819-6FD7BEA024CC}" presName="compositeNode" presStyleCnt="0">
        <dgm:presLayoutVars>
          <dgm:bulletEnabled val="1"/>
        </dgm:presLayoutVars>
      </dgm:prSet>
      <dgm:spPr/>
    </dgm:pt>
    <dgm:pt modelId="{09C97FA4-BFCB-4EBD-91AB-457B5EF4C13A}" type="pres">
      <dgm:prSet presAssocID="{EA7FECC2-E919-4079-B819-6FD7BEA024CC}" presName="bgRect" presStyleLbl="node1" presStyleIdx="2" presStyleCnt="3" custScaleX="35545" custScaleY="45448" custLinFactNeighborX="-883" custLinFactNeighborY="31664"/>
      <dgm:spPr/>
      <dgm:t>
        <a:bodyPr/>
        <a:lstStyle/>
        <a:p>
          <a:endParaRPr lang="en-US"/>
        </a:p>
      </dgm:t>
    </dgm:pt>
    <dgm:pt modelId="{C13B0B6A-1445-42E2-90BD-78F762A57B3D}" type="pres">
      <dgm:prSet presAssocID="{EA7FECC2-E919-4079-B819-6FD7BEA024C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F8F9-E844-4056-9848-C4D9DB9B76EE}" type="pres">
      <dgm:prSet presAssocID="{EA7FECC2-E919-4079-B819-6FD7BEA024C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94B97-2FB7-4899-A1AE-44446F924830}" type="presOf" srcId="{EFAE824F-CC41-4DE7-8CE8-11358AD6DCE8}" destId="{E5AF1C51-704C-4F2F-8A68-09DFB35A2383}" srcOrd="0" destOrd="0" presId="urn:microsoft.com/office/officeart/2005/8/layout/hProcess7"/>
    <dgm:cxn modelId="{28A26AFA-52D2-4911-9F20-E37AB346E472}" type="presOf" srcId="{8FA93B63-5F71-4D6E-8697-4452C4599B96}" destId="{087311CF-73BD-45C7-9B22-555D41C419DF}" srcOrd="0" destOrd="0" presId="urn:microsoft.com/office/officeart/2005/8/layout/hProcess7"/>
    <dgm:cxn modelId="{CD239126-B6A8-43E7-A6B2-5FA2DC47DBC2}" type="presOf" srcId="{EA7FECC2-E919-4079-B819-6FD7BEA024CC}" destId="{09C97FA4-BFCB-4EBD-91AB-457B5EF4C13A}" srcOrd="0" destOrd="0" presId="urn:microsoft.com/office/officeart/2005/8/layout/hProcess7"/>
    <dgm:cxn modelId="{037037CC-D89C-4ED5-AB99-A553CE390643}" srcId="{D5C6A006-64CA-4D2C-A910-543F79571323}" destId="{EA7FECC2-E919-4079-B819-6FD7BEA024CC}" srcOrd="2" destOrd="0" parTransId="{06C2BB58-EE48-4BA1-A765-69DC7CE6707C}" sibTransId="{E6C50B42-4D54-4CB9-A176-4C018BD5CFE6}"/>
    <dgm:cxn modelId="{53FC85B5-C1F5-44F9-9F03-1D8677DFE4B6}" srcId="{D5C6A006-64CA-4D2C-A910-543F79571323}" destId="{8FA93B63-5F71-4D6E-8697-4452C4599B96}" srcOrd="1" destOrd="0" parTransId="{6BABAF3B-23AD-4EC8-BB60-F7630900FF06}" sibTransId="{70269D5B-DB04-4B99-BA5F-BC9297DB7285}"/>
    <dgm:cxn modelId="{8626F744-CEF5-43A3-AF4B-1EFD6D9B6AE1}" type="presOf" srcId="{D327FB0C-D543-4A67-A960-D90E268C7FB1}" destId="{17725B82-16CC-452A-88DC-BF0533702EF1}" srcOrd="0" destOrd="0" presId="urn:microsoft.com/office/officeart/2005/8/layout/hProcess7"/>
    <dgm:cxn modelId="{F53C1131-022C-47B7-A16D-24A8E3D3BE57}" srcId="{D327FB0C-D543-4A67-A960-D90E268C7FB1}" destId="{EFAE824F-CC41-4DE7-8CE8-11358AD6DCE8}" srcOrd="0" destOrd="0" parTransId="{5F0544F6-DB93-44D9-82FA-6595A9269C79}" sibTransId="{E46C763B-00E7-4B37-AA6A-9FDF9FC3085C}"/>
    <dgm:cxn modelId="{5AE8CE2D-A499-435F-9064-789529235ABC}" type="presOf" srcId="{8FA93B63-5F71-4D6E-8697-4452C4599B96}" destId="{5234D44F-4135-4A64-9B61-E24A058F4C03}" srcOrd="1" destOrd="0" presId="urn:microsoft.com/office/officeart/2005/8/layout/hProcess7"/>
    <dgm:cxn modelId="{569E78DE-28D0-45CB-943C-69847F3211A9}" srcId="{D5C6A006-64CA-4D2C-A910-543F79571323}" destId="{D327FB0C-D543-4A67-A960-D90E268C7FB1}" srcOrd="0" destOrd="0" parTransId="{2FFA4C78-0FE9-4593-8F78-60B829659DA6}" sibTransId="{83062006-C841-44D6-9661-FDA22BA57977}"/>
    <dgm:cxn modelId="{6C0F89D0-7F38-41B3-905B-B8D4D87D35B8}" type="presOf" srcId="{EA7FECC2-E919-4079-B819-6FD7BEA024CC}" destId="{C13B0B6A-1445-42E2-90BD-78F762A57B3D}" srcOrd="1" destOrd="0" presId="urn:microsoft.com/office/officeart/2005/8/layout/hProcess7"/>
    <dgm:cxn modelId="{BFFDF959-652B-4040-83B0-4AA85F0B0736}" type="presOf" srcId="{2C9F306A-3700-4496-A2B8-46722AE6C403}" destId="{6D3EF8F9-E844-4056-9848-C4D9DB9B76EE}" srcOrd="0" destOrd="0" presId="urn:microsoft.com/office/officeart/2005/8/layout/hProcess7"/>
    <dgm:cxn modelId="{2FA15D13-63CD-4D5C-877E-65051526D6E8}" srcId="{8FA93B63-5F71-4D6E-8697-4452C4599B96}" destId="{4A92CE8F-FD5F-4063-8762-FEE76B4AEBE5}" srcOrd="0" destOrd="0" parTransId="{8F0E1E84-3A6F-4B2D-852E-23C8AAC1986F}" sibTransId="{1604A43E-08A9-496D-9F1F-C71BA226F1E4}"/>
    <dgm:cxn modelId="{CEC0D644-83EB-4E15-B922-5DFB968066C3}" type="presOf" srcId="{D5C6A006-64CA-4D2C-A910-543F79571323}" destId="{93B6060C-131D-4FCD-B326-67C1231F710C}" srcOrd="0" destOrd="0" presId="urn:microsoft.com/office/officeart/2005/8/layout/hProcess7"/>
    <dgm:cxn modelId="{3DA9BE88-1515-46A1-B8A5-911A31D23DCA}" type="presOf" srcId="{4A92CE8F-FD5F-4063-8762-FEE76B4AEBE5}" destId="{8138872D-E522-4CF2-A72E-86F6A82E8F91}" srcOrd="0" destOrd="0" presId="urn:microsoft.com/office/officeart/2005/8/layout/hProcess7"/>
    <dgm:cxn modelId="{D7AD98D3-F343-4769-AE53-1AC90B6BEDF9}" type="presOf" srcId="{D327FB0C-D543-4A67-A960-D90E268C7FB1}" destId="{0AFD8639-E2DE-42DA-8BE1-E2B929657C31}" srcOrd="1" destOrd="0" presId="urn:microsoft.com/office/officeart/2005/8/layout/hProcess7"/>
    <dgm:cxn modelId="{683DE6DF-8DEB-4848-BD4E-0E57A0A5A149}" srcId="{EA7FECC2-E919-4079-B819-6FD7BEA024CC}" destId="{2C9F306A-3700-4496-A2B8-46722AE6C403}" srcOrd="0" destOrd="0" parTransId="{8BAE42DC-3B8F-4908-8A2B-3E519A8BB9DF}" sibTransId="{E1D3EA40-F88F-4390-AE5C-817AA0D59A53}"/>
    <dgm:cxn modelId="{A0C7473C-F4E4-4B49-B848-F0D5A46F2F72}" type="presParOf" srcId="{93B6060C-131D-4FCD-B326-67C1231F710C}" destId="{A1F68AD1-A0A5-483F-A694-EFF637FC3F36}" srcOrd="0" destOrd="0" presId="urn:microsoft.com/office/officeart/2005/8/layout/hProcess7"/>
    <dgm:cxn modelId="{5ACFCFE7-6C00-4963-BE20-B314F22880CD}" type="presParOf" srcId="{A1F68AD1-A0A5-483F-A694-EFF637FC3F36}" destId="{17725B82-16CC-452A-88DC-BF0533702EF1}" srcOrd="0" destOrd="0" presId="urn:microsoft.com/office/officeart/2005/8/layout/hProcess7"/>
    <dgm:cxn modelId="{AC53B125-3BBB-4571-8989-54E8579612DC}" type="presParOf" srcId="{A1F68AD1-A0A5-483F-A694-EFF637FC3F36}" destId="{0AFD8639-E2DE-42DA-8BE1-E2B929657C31}" srcOrd="1" destOrd="0" presId="urn:microsoft.com/office/officeart/2005/8/layout/hProcess7"/>
    <dgm:cxn modelId="{199E76FD-A65A-4AE8-9A5B-4BC1F7DD55E3}" type="presParOf" srcId="{A1F68AD1-A0A5-483F-A694-EFF637FC3F36}" destId="{E5AF1C51-704C-4F2F-8A68-09DFB35A2383}" srcOrd="2" destOrd="0" presId="urn:microsoft.com/office/officeart/2005/8/layout/hProcess7"/>
    <dgm:cxn modelId="{6CED8D4F-F436-4C51-AE01-1F5CAD4B283F}" type="presParOf" srcId="{93B6060C-131D-4FCD-B326-67C1231F710C}" destId="{76FF82EE-156D-4283-B08D-941B27677522}" srcOrd="1" destOrd="0" presId="urn:microsoft.com/office/officeart/2005/8/layout/hProcess7"/>
    <dgm:cxn modelId="{B90FFC2C-EF88-4521-8A0B-CB36D427BC68}" type="presParOf" srcId="{93B6060C-131D-4FCD-B326-67C1231F710C}" destId="{3228D1F9-5AC8-4E5F-B025-6DB251B52BE4}" srcOrd="2" destOrd="0" presId="urn:microsoft.com/office/officeart/2005/8/layout/hProcess7"/>
    <dgm:cxn modelId="{1BD4B2B1-56CF-4592-8957-499BFAC065E8}" type="presParOf" srcId="{3228D1F9-5AC8-4E5F-B025-6DB251B52BE4}" destId="{8EEE91FE-08BD-4278-AAAB-C313F789B89A}" srcOrd="0" destOrd="0" presId="urn:microsoft.com/office/officeart/2005/8/layout/hProcess7"/>
    <dgm:cxn modelId="{6EFE3017-B835-49A5-86C2-54DD303CC03B}" type="presParOf" srcId="{3228D1F9-5AC8-4E5F-B025-6DB251B52BE4}" destId="{5016BA94-7C17-45E8-B00C-9ED9D19E56AC}" srcOrd="1" destOrd="0" presId="urn:microsoft.com/office/officeart/2005/8/layout/hProcess7"/>
    <dgm:cxn modelId="{00200C16-4331-402E-BE7A-B30F9C9C6F72}" type="presParOf" srcId="{3228D1F9-5AC8-4E5F-B025-6DB251B52BE4}" destId="{0EA782BD-58F6-4FE0-B1CC-35C0465C3A80}" srcOrd="2" destOrd="0" presId="urn:microsoft.com/office/officeart/2005/8/layout/hProcess7"/>
    <dgm:cxn modelId="{D63C34D2-5A75-4089-B393-B04AEC9376DA}" type="presParOf" srcId="{93B6060C-131D-4FCD-B326-67C1231F710C}" destId="{EFB3D858-3EAC-4D48-B753-1ADFFD7F1F86}" srcOrd="3" destOrd="0" presId="urn:microsoft.com/office/officeart/2005/8/layout/hProcess7"/>
    <dgm:cxn modelId="{EB2A5D19-107F-45DC-BF33-57F2B039A947}" type="presParOf" srcId="{93B6060C-131D-4FCD-B326-67C1231F710C}" destId="{6A2FC472-1753-4C18-BFC1-8CEA84941C95}" srcOrd="4" destOrd="0" presId="urn:microsoft.com/office/officeart/2005/8/layout/hProcess7"/>
    <dgm:cxn modelId="{09BD8622-582F-49BE-AC9D-A023B806CDD7}" type="presParOf" srcId="{6A2FC472-1753-4C18-BFC1-8CEA84941C95}" destId="{087311CF-73BD-45C7-9B22-555D41C419DF}" srcOrd="0" destOrd="0" presId="urn:microsoft.com/office/officeart/2005/8/layout/hProcess7"/>
    <dgm:cxn modelId="{56C399E4-D647-480A-BD40-232FF0F2002E}" type="presParOf" srcId="{6A2FC472-1753-4C18-BFC1-8CEA84941C95}" destId="{5234D44F-4135-4A64-9B61-E24A058F4C03}" srcOrd="1" destOrd="0" presId="urn:microsoft.com/office/officeart/2005/8/layout/hProcess7"/>
    <dgm:cxn modelId="{534BFBEB-C72A-47A9-9FB3-39056C504524}" type="presParOf" srcId="{6A2FC472-1753-4C18-BFC1-8CEA84941C95}" destId="{8138872D-E522-4CF2-A72E-86F6A82E8F91}" srcOrd="2" destOrd="0" presId="urn:microsoft.com/office/officeart/2005/8/layout/hProcess7"/>
    <dgm:cxn modelId="{E7D99ACF-793D-41B2-BB20-5AB69EED8DC9}" type="presParOf" srcId="{93B6060C-131D-4FCD-B326-67C1231F710C}" destId="{B0D7A962-B080-482F-86EF-832A146D6477}" srcOrd="5" destOrd="0" presId="urn:microsoft.com/office/officeart/2005/8/layout/hProcess7"/>
    <dgm:cxn modelId="{CA9D7241-F1C6-4F3A-8F3F-C4E9DC3B7952}" type="presParOf" srcId="{93B6060C-131D-4FCD-B326-67C1231F710C}" destId="{58471B9B-5621-42C5-A086-4F7E76B4DCC6}" srcOrd="6" destOrd="0" presId="urn:microsoft.com/office/officeart/2005/8/layout/hProcess7"/>
    <dgm:cxn modelId="{A93D727F-E029-48C0-85F1-3CBBF58E5DE5}" type="presParOf" srcId="{58471B9B-5621-42C5-A086-4F7E76B4DCC6}" destId="{9C49C787-C3C5-40C7-9C30-815DFFB6DF4F}" srcOrd="0" destOrd="0" presId="urn:microsoft.com/office/officeart/2005/8/layout/hProcess7"/>
    <dgm:cxn modelId="{BAFA210C-B70A-49C2-BC64-46394D2D0F07}" type="presParOf" srcId="{58471B9B-5621-42C5-A086-4F7E76B4DCC6}" destId="{F4DA3BE8-F63E-41B1-99E7-5E2522121AA9}" srcOrd="1" destOrd="0" presId="urn:microsoft.com/office/officeart/2005/8/layout/hProcess7"/>
    <dgm:cxn modelId="{075F9CDE-CCD5-4A76-AD2E-257C55EA40B9}" type="presParOf" srcId="{58471B9B-5621-42C5-A086-4F7E76B4DCC6}" destId="{657E79E0-634F-4553-9C8F-5709B34A5C28}" srcOrd="2" destOrd="0" presId="urn:microsoft.com/office/officeart/2005/8/layout/hProcess7"/>
    <dgm:cxn modelId="{0B5EC9AA-11BA-4B01-9009-126D83F28DCB}" type="presParOf" srcId="{93B6060C-131D-4FCD-B326-67C1231F710C}" destId="{39680F4F-DCAC-4B39-85BF-F36215C580C9}" srcOrd="7" destOrd="0" presId="urn:microsoft.com/office/officeart/2005/8/layout/hProcess7"/>
    <dgm:cxn modelId="{BDC13763-146E-4061-9A37-E820AAD5AF58}" type="presParOf" srcId="{93B6060C-131D-4FCD-B326-67C1231F710C}" destId="{FC2B128C-DC0D-4799-A982-EF4E4020D864}" srcOrd="8" destOrd="0" presId="urn:microsoft.com/office/officeart/2005/8/layout/hProcess7"/>
    <dgm:cxn modelId="{D453C61B-5038-417A-8A27-319BA6A04CB9}" type="presParOf" srcId="{FC2B128C-DC0D-4799-A982-EF4E4020D864}" destId="{09C97FA4-BFCB-4EBD-91AB-457B5EF4C13A}" srcOrd="0" destOrd="0" presId="urn:microsoft.com/office/officeart/2005/8/layout/hProcess7"/>
    <dgm:cxn modelId="{0AFD64FC-2262-41BB-A3E9-2036D3522640}" type="presParOf" srcId="{FC2B128C-DC0D-4799-A982-EF4E4020D864}" destId="{C13B0B6A-1445-42E2-90BD-78F762A57B3D}" srcOrd="1" destOrd="0" presId="urn:microsoft.com/office/officeart/2005/8/layout/hProcess7"/>
    <dgm:cxn modelId="{295303DD-CC8F-4694-8F65-24E4B0917E54}" type="presParOf" srcId="{FC2B128C-DC0D-4799-A982-EF4E4020D864}" destId="{6D3EF8F9-E844-4056-9848-C4D9DB9B76E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6ED3-A1AB-4487-88C7-89ECDA1705AF}">
      <dsp:nvSpPr>
        <dsp:cNvPr id="0" name=""/>
        <dsp:cNvSpPr/>
      </dsp:nvSpPr>
      <dsp:spPr>
        <a:xfrm rot="10800000">
          <a:off x="1094147" y="3950"/>
          <a:ext cx="3838777" cy="508949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GVRP</a:t>
          </a:r>
          <a:endParaRPr lang="en-US" sz="2000" kern="1200" dirty="0"/>
        </a:p>
      </dsp:txBody>
      <dsp:txXfrm rot="10800000">
        <a:off x="1221384" y="3950"/>
        <a:ext cx="3711540" cy="508949"/>
      </dsp:txXfrm>
    </dsp:sp>
    <dsp:sp modelId="{1F5CEE23-F1D5-4873-AECD-B28D2FD1D467}">
      <dsp:nvSpPr>
        <dsp:cNvPr id="0" name=""/>
        <dsp:cNvSpPr/>
      </dsp:nvSpPr>
      <dsp:spPr>
        <a:xfrm>
          <a:off x="839672" y="3950"/>
          <a:ext cx="508949" cy="5089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517AB-9998-4174-9B6E-6EFC312899C0}">
      <dsp:nvSpPr>
        <dsp:cNvPr id="0" name=""/>
        <dsp:cNvSpPr/>
      </dsp:nvSpPr>
      <dsp:spPr>
        <a:xfrm rot="10800000">
          <a:off x="1094147" y="664825"/>
          <a:ext cx="3838777" cy="508949"/>
        </a:xfrm>
        <a:prstGeom prst="homePlate">
          <a:avLst/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Char char="o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Related Study</a:t>
          </a:r>
          <a:endParaRPr lang="en-US" sz="2000" kern="1200" dirty="0"/>
        </a:p>
      </dsp:txBody>
      <dsp:txXfrm rot="10800000">
        <a:off x="1221384" y="664825"/>
        <a:ext cx="3711540" cy="508949"/>
      </dsp:txXfrm>
    </dsp:sp>
    <dsp:sp modelId="{AD3F5395-747E-4F74-BABE-CBD6F1A3AEAA}">
      <dsp:nvSpPr>
        <dsp:cNvPr id="0" name=""/>
        <dsp:cNvSpPr/>
      </dsp:nvSpPr>
      <dsp:spPr>
        <a:xfrm>
          <a:off x="839672" y="664825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C1680-F7C6-48DB-B418-833568E7F799}">
      <dsp:nvSpPr>
        <dsp:cNvPr id="0" name=""/>
        <dsp:cNvSpPr/>
      </dsp:nvSpPr>
      <dsp:spPr>
        <a:xfrm rot="10800000">
          <a:off x="1094147" y="1325700"/>
          <a:ext cx="3838777" cy="508949"/>
        </a:xfrm>
        <a:prstGeom prst="homePlate">
          <a:avLst/>
        </a:prstGeom>
        <a:solidFill>
          <a:srgbClr val="7030A0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Methodology</a:t>
          </a:r>
          <a:endParaRPr lang="en-US" sz="2000" kern="1200" dirty="0"/>
        </a:p>
      </dsp:txBody>
      <dsp:txXfrm rot="10800000">
        <a:off x="1221384" y="1325700"/>
        <a:ext cx="3711540" cy="508949"/>
      </dsp:txXfrm>
    </dsp:sp>
    <dsp:sp modelId="{5AE96CA7-091F-45C2-B130-D54A8E1E57F3}">
      <dsp:nvSpPr>
        <dsp:cNvPr id="0" name=""/>
        <dsp:cNvSpPr/>
      </dsp:nvSpPr>
      <dsp:spPr>
        <a:xfrm>
          <a:off x="839672" y="132570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5F557-05A2-474C-99CD-B7C5B7A4C9B7}">
      <dsp:nvSpPr>
        <dsp:cNvPr id="0" name=""/>
        <dsp:cNvSpPr/>
      </dsp:nvSpPr>
      <dsp:spPr>
        <a:xfrm rot="10800000">
          <a:off x="1900751" y="1986575"/>
          <a:ext cx="2763305" cy="508949"/>
        </a:xfrm>
        <a:prstGeom prst="homePlate">
          <a:avLst/>
        </a:prstGeom>
        <a:solidFill>
          <a:srgbClr val="F94949"/>
        </a:solidFill>
        <a:ln w="40000" cap="flat" cmpd="sng" algn="ctr">
          <a:solidFill>
            <a:srgbClr val="FF66FF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24433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Clustering</a:t>
          </a:r>
          <a:endParaRPr lang="en-US" sz="1800" kern="1200" dirty="0">
            <a:solidFill>
              <a:schemeClr val="bg1"/>
            </a:solidFill>
          </a:endParaRPr>
        </a:p>
      </dsp:txBody>
      <dsp:txXfrm rot="10800000">
        <a:off x="2027988" y="1986575"/>
        <a:ext cx="2636068" cy="508949"/>
      </dsp:txXfrm>
    </dsp:sp>
    <dsp:sp modelId="{A335808A-D1B9-47C5-B409-4AADC0377D86}">
      <dsp:nvSpPr>
        <dsp:cNvPr id="0" name=""/>
        <dsp:cNvSpPr/>
      </dsp:nvSpPr>
      <dsp:spPr>
        <a:xfrm>
          <a:off x="1108540" y="1986575"/>
          <a:ext cx="508949" cy="50894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C5244-50EB-4706-AB46-CDEFE4312921}">
      <dsp:nvSpPr>
        <dsp:cNvPr id="0" name=""/>
        <dsp:cNvSpPr/>
      </dsp:nvSpPr>
      <dsp:spPr>
        <a:xfrm rot="10800000">
          <a:off x="1865741" y="2647450"/>
          <a:ext cx="2809984" cy="508949"/>
        </a:xfrm>
        <a:prstGeom prst="homePlate">
          <a:avLst/>
        </a:prstGeom>
        <a:solidFill>
          <a:srgbClr val="3366FF"/>
        </a:solidFill>
        <a:ln w="31800" cap="flat" cmpd="sng" algn="ctr">
          <a:solidFill>
            <a:srgbClr val="F7A465"/>
          </a:solidFill>
          <a:prstDash val="solid"/>
        </a:ln>
        <a:effectLst>
          <a:outerShdw blurRad="50800" dist="25000" dir="5400000" rotWithShape="0">
            <a:schemeClr val="accent1"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24433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Routes Assignment</a:t>
          </a:r>
          <a:endParaRPr lang="en-US" sz="1800" kern="1200" dirty="0"/>
        </a:p>
      </dsp:txBody>
      <dsp:txXfrm rot="10800000">
        <a:off x="1992978" y="2647450"/>
        <a:ext cx="2682747" cy="508949"/>
      </dsp:txXfrm>
    </dsp:sp>
    <dsp:sp modelId="{1C588541-B267-4758-999B-DEFEBA5AECC8}">
      <dsp:nvSpPr>
        <dsp:cNvPr id="0" name=""/>
        <dsp:cNvSpPr/>
      </dsp:nvSpPr>
      <dsp:spPr>
        <a:xfrm>
          <a:off x="1096870" y="264745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EBA2A-7A29-4147-8B1E-694D8BAE7CE2}">
      <dsp:nvSpPr>
        <dsp:cNvPr id="0" name=""/>
        <dsp:cNvSpPr/>
      </dsp:nvSpPr>
      <dsp:spPr>
        <a:xfrm rot="10800000">
          <a:off x="1866691" y="3308325"/>
          <a:ext cx="2808717" cy="508949"/>
        </a:xfrm>
        <a:prstGeom prst="homePlate">
          <a:avLst/>
        </a:prstGeom>
        <a:solidFill>
          <a:srgbClr val="66FF33"/>
        </a:solidFill>
        <a:ln w="31800" cap="flat" cmpd="sng" algn="ctr">
          <a:solidFill>
            <a:srgbClr val="1E1898"/>
          </a:solidFill>
          <a:prstDash val="solid"/>
        </a:ln>
        <a:effectLst>
          <a:outerShdw blurRad="50800" dist="25000" dir="5400000" rotWithShape="0">
            <a:schemeClr val="accent1">
              <a:shade val="30000"/>
              <a:satMod val="150000"/>
              <a:alpha val="3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24433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Improvement Heuristic</a:t>
          </a:r>
          <a:endParaRPr lang="en-US" sz="1800" kern="1200" dirty="0"/>
        </a:p>
      </dsp:txBody>
      <dsp:txXfrm rot="10800000">
        <a:off x="1993928" y="3308325"/>
        <a:ext cx="2681480" cy="508949"/>
      </dsp:txXfrm>
    </dsp:sp>
    <dsp:sp modelId="{31DB01E1-1DC8-456B-94A4-50F6FA9892E1}">
      <dsp:nvSpPr>
        <dsp:cNvPr id="0" name=""/>
        <dsp:cNvSpPr/>
      </dsp:nvSpPr>
      <dsp:spPr>
        <a:xfrm>
          <a:off x="1097187" y="3308325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138A2-2009-4FF6-9EF6-A09218FBF695}">
      <dsp:nvSpPr>
        <dsp:cNvPr id="0" name=""/>
        <dsp:cNvSpPr/>
      </dsp:nvSpPr>
      <dsp:spPr>
        <a:xfrm rot="10800000">
          <a:off x="1094147" y="3969200"/>
          <a:ext cx="3838777" cy="508949"/>
        </a:xfrm>
        <a:prstGeom prst="homePlate">
          <a:avLst/>
        </a:prstGeom>
        <a:solidFill>
          <a:srgbClr val="FDBDBD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Expected Result</a:t>
          </a:r>
          <a:endParaRPr lang="en-US" sz="2000" kern="1200" dirty="0"/>
        </a:p>
      </dsp:txBody>
      <dsp:txXfrm rot="10800000">
        <a:off x="1221384" y="3969200"/>
        <a:ext cx="3711540" cy="508949"/>
      </dsp:txXfrm>
    </dsp:sp>
    <dsp:sp modelId="{FD93811D-795A-4AEE-A530-00C4F684A17A}">
      <dsp:nvSpPr>
        <dsp:cNvPr id="0" name=""/>
        <dsp:cNvSpPr/>
      </dsp:nvSpPr>
      <dsp:spPr>
        <a:xfrm>
          <a:off x="839672" y="396920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16EA3-B44B-4266-AB7A-1E1DE0C3ED2D}">
      <dsp:nvSpPr>
        <dsp:cNvPr id="0" name=""/>
        <dsp:cNvSpPr/>
      </dsp:nvSpPr>
      <dsp:spPr>
        <a:xfrm rot="10800000">
          <a:off x="1094147" y="4630075"/>
          <a:ext cx="3838777" cy="508949"/>
        </a:xfrm>
        <a:prstGeom prst="homePlate">
          <a:avLst/>
        </a:prstGeom>
        <a:solidFill>
          <a:srgbClr val="66FF66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Next Semester Work</a:t>
          </a:r>
          <a:endParaRPr lang="en-US" sz="2000" kern="1200" dirty="0"/>
        </a:p>
      </dsp:txBody>
      <dsp:txXfrm rot="10800000">
        <a:off x="1221384" y="4630075"/>
        <a:ext cx="3711540" cy="508949"/>
      </dsp:txXfrm>
    </dsp:sp>
    <dsp:sp modelId="{EF708DAB-2A66-4913-95E1-4DE51BEC9939}">
      <dsp:nvSpPr>
        <dsp:cNvPr id="0" name=""/>
        <dsp:cNvSpPr/>
      </dsp:nvSpPr>
      <dsp:spPr>
        <a:xfrm>
          <a:off x="839672" y="4630075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86FD1-0803-4723-BDB0-7CBFC8FF8005}">
      <dsp:nvSpPr>
        <dsp:cNvPr id="0" name=""/>
        <dsp:cNvSpPr/>
      </dsp:nvSpPr>
      <dsp:spPr>
        <a:xfrm rot="10800000">
          <a:off x="1094147" y="5290950"/>
          <a:ext cx="3838777" cy="508949"/>
        </a:xfrm>
        <a:prstGeom prst="homePlate">
          <a:avLst/>
        </a:prstGeom>
        <a:solidFill>
          <a:srgbClr val="09D18E"/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43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US" sz="1600" kern="1200" dirty="0"/>
        </a:p>
      </dsp:txBody>
      <dsp:txXfrm rot="10800000">
        <a:off x="1221384" y="5290950"/>
        <a:ext cx="3711540" cy="508949"/>
      </dsp:txXfrm>
    </dsp:sp>
    <dsp:sp modelId="{AB617031-18A0-4435-8435-0334826AF2BD}">
      <dsp:nvSpPr>
        <dsp:cNvPr id="0" name=""/>
        <dsp:cNvSpPr/>
      </dsp:nvSpPr>
      <dsp:spPr>
        <a:xfrm>
          <a:off x="839672" y="5290950"/>
          <a:ext cx="508949" cy="50894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384160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 rot="16200000">
        <a:off x="927005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47178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47178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69637"/>
          <a:ext cx="1367433" cy="790612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/>
            <a:t> </a:t>
          </a:r>
        </a:p>
      </dsp:txBody>
      <dsp:txXfrm rot="16200000">
        <a:off x="-187407" y="757045"/>
        <a:ext cx="648302" cy="273486"/>
      </dsp:txXfrm>
    </dsp:sp>
    <dsp:sp modelId="{E5AF1C51-704C-4F2F-8A68-09DFB35A2383}">
      <dsp:nvSpPr>
        <dsp:cNvPr id="0" name=""/>
        <dsp:cNvSpPr/>
      </dsp:nvSpPr>
      <dsp:spPr>
        <a:xfrm>
          <a:off x="439269" y="569637"/>
          <a:ext cx="1018737" cy="79061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439269" y="569637"/>
        <a:ext cx="1018737" cy="790612"/>
      </dsp:txXfrm>
    </dsp:sp>
    <dsp:sp modelId="{087311CF-73BD-45C7-9B22-555D41C419DF}">
      <dsp:nvSpPr>
        <dsp:cNvPr id="0" name=""/>
        <dsp:cNvSpPr/>
      </dsp:nvSpPr>
      <dsp:spPr>
        <a:xfrm>
          <a:off x="1468184" y="583529"/>
          <a:ext cx="936177" cy="751545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</a:t>
          </a:r>
        </a:p>
      </dsp:txBody>
      <dsp:txXfrm rot="16200000">
        <a:off x="1253669" y="798045"/>
        <a:ext cx="616267" cy="187235"/>
      </dsp:txXfrm>
    </dsp:sp>
    <dsp:sp modelId="{5016BA94-7C17-45E8-B00C-9ED9D19E56AC}">
      <dsp:nvSpPr>
        <dsp:cNvPr id="0" name=""/>
        <dsp:cNvSpPr/>
      </dsp:nvSpPr>
      <dsp:spPr>
        <a:xfrm rot="5400000">
          <a:off x="1361301" y="776554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852469" y="583529"/>
          <a:ext cx="697452" cy="75154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kern="1200" dirty="0"/>
        </a:p>
      </dsp:txBody>
      <dsp:txXfrm>
        <a:off x="1852469" y="583529"/>
        <a:ext cx="697452" cy="751545"/>
      </dsp:txXfrm>
    </dsp:sp>
    <dsp:sp modelId="{09C97FA4-BFCB-4EBD-91AB-457B5EF4C13A}">
      <dsp:nvSpPr>
        <dsp:cNvPr id="0" name=""/>
        <dsp:cNvSpPr/>
      </dsp:nvSpPr>
      <dsp:spPr>
        <a:xfrm>
          <a:off x="2699410" y="0"/>
          <a:ext cx="2640664" cy="1774186"/>
        </a:xfrm>
        <a:prstGeom prst="roundRect">
          <a:avLst>
            <a:gd name="adj" fmla="val 5000"/>
          </a:avLst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</a:t>
          </a:r>
        </a:p>
      </dsp:txBody>
      <dsp:txXfrm rot="16200000">
        <a:off x="2236060" y="463349"/>
        <a:ext cx="1454832" cy="528132"/>
      </dsp:txXfrm>
    </dsp:sp>
    <dsp:sp modelId="{F4DA3BE8-F63E-41B1-99E7-5E2522121AA9}">
      <dsp:nvSpPr>
        <dsp:cNvPr id="0" name=""/>
        <dsp:cNvSpPr/>
      </dsp:nvSpPr>
      <dsp:spPr>
        <a:xfrm rot="5400000">
          <a:off x="2575343" y="757221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3301016" y="0"/>
          <a:ext cx="1967294" cy="177418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kern="1200" dirty="0"/>
        </a:p>
      </dsp:txBody>
      <dsp:txXfrm>
        <a:off x="3301016" y="0"/>
        <a:ext cx="1967294" cy="17741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69637"/>
          <a:ext cx="1367433" cy="790612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/>
            <a:t> </a:t>
          </a:r>
        </a:p>
      </dsp:txBody>
      <dsp:txXfrm rot="16200000">
        <a:off x="-187407" y="757045"/>
        <a:ext cx="648302" cy="273486"/>
      </dsp:txXfrm>
    </dsp:sp>
    <dsp:sp modelId="{E5AF1C51-704C-4F2F-8A68-09DFB35A2383}">
      <dsp:nvSpPr>
        <dsp:cNvPr id="0" name=""/>
        <dsp:cNvSpPr/>
      </dsp:nvSpPr>
      <dsp:spPr>
        <a:xfrm>
          <a:off x="439269" y="569637"/>
          <a:ext cx="1018737" cy="79061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439269" y="569637"/>
        <a:ext cx="1018737" cy="790612"/>
      </dsp:txXfrm>
    </dsp:sp>
    <dsp:sp modelId="{087311CF-73BD-45C7-9B22-555D41C419DF}">
      <dsp:nvSpPr>
        <dsp:cNvPr id="0" name=""/>
        <dsp:cNvSpPr/>
      </dsp:nvSpPr>
      <dsp:spPr>
        <a:xfrm>
          <a:off x="1468184" y="583529"/>
          <a:ext cx="936177" cy="751545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</a:t>
          </a:r>
        </a:p>
      </dsp:txBody>
      <dsp:txXfrm rot="16200000">
        <a:off x="1253669" y="798045"/>
        <a:ext cx="616267" cy="187235"/>
      </dsp:txXfrm>
    </dsp:sp>
    <dsp:sp modelId="{5016BA94-7C17-45E8-B00C-9ED9D19E56AC}">
      <dsp:nvSpPr>
        <dsp:cNvPr id="0" name=""/>
        <dsp:cNvSpPr/>
      </dsp:nvSpPr>
      <dsp:spPr>
        <a:xfrm rot="5400000">
          <a:off x="1361301" y="776554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852469" y="583529"/>
          <a:ext cx="697452" cy="75154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kern="1200" dirty="0"/>
        </a:p>
      </dsp:txBody>
      <dsp:txXfrm>
        <a:off x="1852469" y="583529"/>
        <a:ext cx="697452" cy="751545"/>
      </dsp:txXfrm>
    </dsp:sp>
    <dsp:sp modelId="{09C97FA4-BFCB-4EBD-91AB-457B5EF4C13A}">
      <dsp:nvSpPr>
        <dsp:cNvPr id="0" name=""/>
        <dsp:cNvSpPr/>
      </dsp:nvSpPr>
      <dsp:spPr>
        <a:xfrm>
          <a:off x="2699410" y="0"/>
          <a:ext cx="2640664" cy="1774186"/>
        </a:xfrm>
        <a:prstGeom prst="roundRect">
          <a:avLst>
            <a:gd name="adj" fmla="val 5000"/>
          </a:avLst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</a:t>
          </a:r>
        </a:p>
      </dsp:txBody>
      <dsp:txXfrm rot="16200000">
        <a:off x="2236060" y="463349"/>
        <a:ext cx="1454832" cy="528132"/>
      </dsp:txXfrm>
    </dsp:sp>
    <dsp:sp modelId="{F4DA3BE8-F63E-41B1-99E7-5E2522121AA9}">
      <dsp:nvSpPr>
        <dsp:cNvPr id="0" name=""/>
        <dsp:cNvSpPr/>
      </dsp:nvSpPr>
      <dsp:spPr>
        <a:xfrm rot="5400000">
          <a:off x="2575343" y="757221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3301016" y="0"/>
          <a:ext cx="1967294" cy="177418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kern="1200" dirty="0"/>
        </a:p>
      </dsp:txBody>
      <dsp:txXfrm>
        <a:off x="3301016" y="0"/>
        <a:ext cx="1967294" cy="17741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69637"/>
          <a:ext cx="1367433" cy="790612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/>
            <a:t> </a:t>
          </a:r>
        </a:p>
      </dsp:txBody>
      <dsp:txXfrm rot="16200000">
        <a:off x="-187407" y="757045"/>
        <a:ext cx="648302" cy="273486"/>
      </dsp:txXfrm>
    </dsp:sp>
    <dsp:sp modelId="{E5AF1C51-704C-4F2F-8A68-09DFB35A2383}">
      <dsp:nvSpPr>
        <dsp:cNvPr id="0" name=""/>
        <dsp:cNvSpPr/>
      </dsp:nvSpPr>
      <dsp:spPr>
        <a:xfrm>
          <a:off x="439269" y="569637"/>
          <a:ext cx="1018737" cy="79061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439269" y="569637"/>
        <a:ext cx="1018737" cy="790612"/>
      </dsp:txXfrm>
    </dsp:sp>
    <dsp:sp modelId="{087311CF-73BD-45C7-9B22-555D41C419DF}">
      <dsp:nvSpPr>
        <dsp:cNvPr id="0" name=""/>
        <dsp:cNvSpPr/>
      </dsp:nvSpPr>
      <dsp:spPr>
        <a:xfrm>
          <a:off x="1468184" y="583529"/>
          <a:ext cx="936177" cy="751545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</a:t>
          </a:r>
        </a:p>
      </dsp:txBody>
      <dsp:txXfrm rot="16200000">
        <a:off x="1253669" y="798045"/>
        <a:ext cx="616267" cy="187235"/>
      </dsp:txXfrm>
    </dsp:sp>
    <dsp:sp modelId="{5016BA94-7C17-45E8-B00C-9ED9D19E56AC}">
      <dsp:nvSpPr>
        <dsp:cNvPr id="0" name=""/>
        <dsp:cNvSpPr/>
      </dsp:nvSpPr>
      <dsp:spPr>
        <a:xfrm rot="5400000">
          <a:off x="1361301" y="776554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852469" y="583529"/>
          <a:ext cx="697452" cy="75154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800" b="1" kern="1200" dirty="0"/>
        </a:p>
      </dsp:txBody>
      <dsp:txXfrm>
        <a:off x="1852469" y="583529"/>
        <a:ext cx="697452" cy="751545"/>
      </dsp:txXfrm>
    </dsp:sp>
    <dsp:sp modelId="{09C97FA4-BFCB-4EBD-91AB-457B5EF4C13A}">
      <dsp:nvSpPr>
        <dsp:cNvPr id="0" name=""/>
        <dsp:cNvSpPr/>
      </dsp:nvSpPr>
      <dsp:spPr>
        <a:xfrm>
          <a:off x="2699410" y="0"/>
          <a:ext cx="2640664" cy="1774186"/>
        </a:xfrm>
        <a:prstGeom prst="roundRect">
          <a:avLst>
            <a:gd name="adj" fmla="val 5000"/>
          </a:avLst>
        </a:prstGeom>
        <a:solidFill>
          <a:srgbClr val="00B0F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</a:t>
          </a:r>
        </a:p>
      </dsp:txBody>
      <dsp:txXfrm rot="16200000">
        <a:off x="2236060" y="463349"/>
        <a:ext cx="1454832" cy="528132"/>
      </dsp:txXfrm>
    </dsp:sp>
    <dsp:sp modelId="{F4DA3BE8-F63E-41B1-99E7-5E2522121AA9}">
      <dsp:nvSpPr>
        <dsp:cNvPr id="0" name=""/>
        <dsp:cNvSpPr/>
      </dsp:nvSpPr>
      <dsp:spPr>
        <a:xfrm rot="5400000">
          <a:off x="2575343" y="757221"/>
          <a:ext cx="260513" cy="5481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3301016" y="0"/>
          <a:ext cx="1967294" cy="177418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Apply Heuristic Improvement</a:t>
          </a:r>
          <a:endParaRPr lang="en-US" sz="2400" b="1" kern="1200" dirty="0"/>
        </a:p>
      </dsp:txBody>
      <dsp:txXfrm>
        <a:off x="3301016" y="0"/>
        <a:ext cx="1967294" cy="17741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A48BC-AEB0-40F4-B219-834C78802937}">
      <dsp:nvSpPr>
        <dsp:cNvPr id="0" name=""/>
        <dsp:cNvSpPr/>
      </dsp:nvSpPr>
      <dsp:spPr>
        <a:xfrm>
          <a:off x="0" y="-134502"/>
          <a:ext cx="11161058" cy="3612900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40000" cap="flat" cmpd="sng" algn="ctr">
          <a:solidFill>
            <a:srgbClr val="FF0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8394E-6249-451F-89B9-E873BEB18741}">
      <dsp:nvSpPr>
        <dsp:cNvPr id="0" name=""/>
        <dsp:cNvSpPr/>
      </dsp:nvSpPr>
      <dsp:spPr>
        <a:xfrm>
          <a:off x="382781" y="0"/>
          <a:ext cx="3285170" cy="32003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40000" cap="flat" cmpd="sng" algn="ctr">
          <a:solidFill>
            <a:srgbClr val="1E189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57BA2-F9B8-4363-BCED-6C9D22B88076}">
      <dsp:nvSpPr>
        <dsp:cNvPr id="0" name=""/>
        <dsp:cNvSpPr/>
      </dsp:nvSpPr>
      <dsp:spPr>
        <a:xfrm rot="10800000">
          <a:off x="389515" y="3354985"/>
          <a:ext cx="3197268" cy="882098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40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sz="2800" b="1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416643" y="3354985"/>
        <a:ext cx="3143012" cy="854970"/>
      </dsp:txXfrm>
    </dsp:sp>
    <dsp:sp modelId="{5C381B6B-8456-49C1-A30B-D7E6245F9C9F}">
      <dsp:nvSpPr>
        <dsp:cNvPr id="0" name=""/>
        <dsp:cNvSpPr/>
      </dsp:nvSpPr>
      <dsp:spPr>
        <a:xfrm>
          <a:off x="3895835" y="0"/>
          <a:ext cx="3368242" cy="32003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40000" cap="flat" cmpd="sng" algn="ctr">
          <a:solidFill>
            <a:srgbClr val="1E189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99350-6597-4BFC-8F26-3C34A186CF58}">
      <dsp:nvSpPr>
        <dsp:cNvPr id="0" name=""/>
        <dsp:cNvSpPr/>
      </dsp:nvSpPr>
      <dsp:spPr>
        <a:xfrm rot="10800000">
          <a:off x="4025846" y="3354985"/>
          <a:ext cx="3197268" cy="882098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40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belonging to </a:t>
          </a:r>
          <a:r>
            <a:rPr lang="en-US" sz="2800" b="1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routes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4052974" y="3354985"/>
        <a:ext cx="3143012" cy="854970"/>
      </dsp:txXfrm>
    </dsp:sp>
    <dsp:sp modelId="{71E9AF9E-EB38-42A0-AEED-9944E400461C}">
      <dsp:nvSpPr>
        <dsp:cNvPr id="0" name=""/>
        <dsp:cNvSpPr/>
      </dsp:nvSpPr>
      <dsp:spPr>
        <a:xfrm>
          <a:off x="7595405" y="0"/>
          <a:ext cx="3133795" cy="32003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0000" cap="flat" cmpd="sng" algn="ctr">
          <a:solidFill>
            <a:srgbClr val="1E189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92D54-715F-4B54-8C68-85156E9CDDEE}">
      <dsp:nvSpPr>
        <dsp:cNvPr id="0" name=""/>
        <dsp:cNvSpPr/>
      </dsp:nvSpPr>
      <dsp:spPr>
        <a:xfrm rot="10800000">
          <a:off x="7618225" y="3354985"/>
          <a:ext cx="3197268" cy="882098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40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Char char="o"/>
          </a:pP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Change of customers of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Char char="o"/>
          </a:pPr>
          <a:r>
            <a:rPr lang="en-US" sz="2800" b="1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en-US" sz="2800" b="1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and </a:t>
          </a:r>
          <a:r>
            <a:rPr lang="en-US" sz="2800" b="1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E </a:t>
          </a:r>
          <a:r>
            <a:rPr lang="en-US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routes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7645353" y="3354985"/>
        <a:ext cx="3143012" cy="854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764" y="0"/>
          <a:ext cx="3291410" cy="3248695"/>
        </a:xfrm>
        <a:prstGeom prst="roundRect">
          <a:avLst>
            <a:gd name="adj" fmla="val 5000"/>
          </a:avLst>
        </a:prstGeom>
        <a:solidFill>
          <a:srgbClr val="09D18E"/>
        </a:solidFill>
        <a:ln>
          <a:solidFill>
            <a:srgbClr val="FF66FF"/>
          </a:solidFill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  <a:sp3d extrusionH="28000" prstMaterial="matte"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 rot="16200000">
        <a:off x="-1002058" y="1002823"/>
        <a:ext cx="2663929" cy="658282"/>
      </dsp:txXfrm>
    </dsp:sp>
    <dsp:sp modelId="{E5AF1C51-704C-4F2F-8A68-09DFB35A2383}">
      <dsp:nvSpPr>
        <dsp:cNvPr id="0" name=""/>
        <dsp:cNvSpPr/>
      </dsp:nvSpPr>
      <dsp:spPr>
        <a:xfrm>
          <a:off x="659047" y="0"/>
          <a:ext cx="2452101" cy="324869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ctr" anchorCtr="0">
          <a:noAutofit/>
          <a:sp3d extrusionH="28000" prstMaterial="matte"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/>
            <a:t>CLUSTERING</a:t>
          </a:r>
        </a:p>
      </dsp:txBody>
      <dsp:txXfrm>
        <a:off x="659047" y="0"/>
        <a:ext cx="2452101" cy="3248695"/>
      </dsp:txXfrm>
    </dsp:sp>
    <dsp:sp modelId="{087311CF-73BD-45C7-9B22-555D41C419DF}">
      <dsp:nvSpPr>
        <dsp:cNvPr id="0" name=""/>
        <dsp:cNvSpPr/>
      </dsp:nvSpPr>
      <dsp:spPr>
        <a:xfrm>
          <a:off x="3407375" y="0"/>
          <a:ext cx="3291410" cy="3248695"/>
        </a:xfrm>
        <a:prstGeom prst="roundRect">
          <a:avLst>
            <a:gd name="adj" fmla="val 5000"/>
          </a:avLst>
        </a:prstGeom>
        <a:solidFill>
          <a:srgbClr val="33CCCC"/>
        </a:solidFill>
        <a:ln>
          <a:solidFill>
            <a:schemeClr val="accent1">
              <a:lumMod val="75000"/>
            </a:schemeClr>
          </a:solidFill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  <a:sp3d extrusionH="28000" prstMaterial="matte"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 rot="16200000">
        <a:off x="2404551" y="1002823"/>
        <a:ext cx="2663929" cy="658282"/>
      </dsp:txXfrm>
    </dsp:sp>
    <dsp:sp modelId="{5016BA94-7C17-45E8-B00C-9ED9D19E56AC}">
      <dsp:nvSpPr>
        <dsp:cNvPr id="0" name=""/>
        <dsp:cNvSpPr/>
      </dsp:nvSpPr>
      <dsp:spPr>
        <a:xfrm rot="5400000">
          <a:off x="3185118" y="2538136"/>
          <a:ext cx="477427" cy="493711"/>
        </a:xfrm>
        <a:prstGeom prst="flowChartExtract">
          <a:avLst/>
        </a:prstGeom>
        <a:solidFill>
          <a:srgbClr val="FF0000"/>
        </a:solidFill>
        <a:ln w="1143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4065657" y="0"/>
          <a:ext cx="2452101" cy="324869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ctr" anchorCtr="0">
          <a:noAutofit/>
          <a:sp3d extrusionH="28000" prstMaterial="matte"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Routes Assignment</a:t>
          </a:r>
          <a:endParaRPr lang="en-US" sz="3200" b="1" kern="1200" dirty="0"/>
        </a:p>
      </dsp:txBody>
      <dsp:txXfrm>
        <a:off x="4065657" y="0"/>
        <a:ext cx="2452101" cy="3248695"/>
      </dsp:txXfrm>
    </dsp:sp>
    <dsp:sp modelId="{09C97FA4-BFCB-4EBD-91AB-457B5EF4C13A}">
      <dsp:nvSpPr>
        <dsp:cNvPr id="0" name=""/>
        <dsp:cNvSpPr/>
      </dsp:nvSpPr>
      <dsp:spPr>
        <a:xfrm>
          <a:off x="6813985" y="0"/>
          <a:ext cx="3291410" cy="3248695"/>
        </a:xfrm>
        <a:prstGeom prst="roundRect">
          <a:avLst>
            <a:gd name="adj" fmla="val 5000"/>
          </a:avLst>
        </a:prstGeom>
        <a:solidFill>
          <a:srgbClr val="F7A465"/>
        </a:solidFill>
        <a:ln>
          <a:solidFill>
            <a:srgbClr val="FF0000"/>
          </a:solidFill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  <a:sp3d extrusionH="28000" prstMaterial="matte"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 rot="16200000">
        <a:off x="5811161" y="1002823"/>
        <a:ext cx="2663929" cy="658282"/>
      </dsp:txXfrm>
    </dsp:sp>
    <dsp:sp modelId="{F4DA3BE8-F63E-41B1-99E7-5E2522121AA9}">
      <dsp:nvSpPr>
        <dsp:cNvPr id="0" name=""/>
        <dsp:cNvSpPr/>
      </dsp:nvSpPr>
      <dsp:spPr>
        <a:xfrm rot="5400000">
          <a:off x="6591728" y="2538136"/>
          <a:ext cx="477427" cy="493711"/>
        </a:xfrm>
        <a:prstGeom prst="flowChartExtract">
          <a:avLst/>
        </a:prstGeom>
        <a:solidFill>
          <a:srgbClr val="002060"/>
        </a:solidFill>
        <a:ln w="11430" cap="flat" cmpd="sng" algn="ctr">
          <a:solidFill>
            <a:schemeClr val="accent3">
              <a:shade val="50000"/>
              <a:hueOff val="0"/>
              <a:satOff val="0"/>
              <a:lumOff val="38127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7472267" y="0"/>
          <a:ext cx="2452101" cy="324869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3000" b="1" kern="1200" dirty="0"/>
        </a:p>
      </dsp:txBody>
      <dsp:txXfrm>
        <a:off x="7472267" y="0"/>
        <a:ext cx="2452101" cy="3248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2048123" cy="2173752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-686426" y="686426"/>
        <a:ext cx="1782476" cy="409624"/>
      </dsp:txXfrm>
    </dsp:sp>
    <dsp:sp modelId="{E5AF1C51-704C-4F2F-8A68-09DFB35A2383}">
      <dsp:nvSpPr>
        <dsp:cNvPr id="0" name=""/>
        <dsp:cNvSpPr/>
      </dsp:nvSpPr>
      <dsp:spPr>
        <a:xfrm>
          <a:off x="540024" y="0"/>
          <a:ext cx="1525851" cy="217375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CLUSTERING</a:t>
          </a:r>
          <a:endParaRPr lang="en-US" sz="900" b="1" kern="1200" dirty="0"/>
        </a:p>
      </dsp:txBody>
      <dsp:txXfrm>
        <a:off x="540024" y="0"/>
        <a:ext cx="1525851" cy="2173752"/>
      </dsp:txXfrm>
    </dsp:sp>
    <dsp:sp modelId="{087311CF-73BD-45C7-9B22-555D41C419DF}">
      <dsp:nvSpPr>
        <dsp:cNvPr id="0" name=""/>
        <dsp:cNvSpPr/>
      </dsp:nvSpPr>
      <dsp:spPr>
        <a:xfrm>
          <a:off x="2176090" y="470486"/>
          <a:ext cx="1438259" cy="1020446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1901533" y="745043"/>
        <a:ext cx="836765" cy="287651"/>
      </dsp:txXfrm>
    </dsp:sp>
    <dsp:sp modelId="{5016BA94-7C17-45E8-B00C-9ED9D19E56AC}">
      <dsp:nvSpPr>
        <dsp:cNvPr id="0" name=""/>
        <dsp:cNvSpPr/>
      </dsp:nvSpPr>
      <dsp:spPr>
        <a:xfrm rot="5400000">
          <a:off x="2165108" y="788405"/>
          <a:ext cx="319431" cy="57701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638357" y="470486"/>
          <a:ext cx="1071503" cy="102044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638357" y="470486"/>
        <a:ext cx="1071503" cy="1020446"/>
      </dsp:txXfrm>
    </dsp:sp>
    <dsp:sp modelId="{09C97FA4-BFCB-4EBD-91AB-457B5EF4C13A}">
      <dsp:nvSpPr>
        <dsp:cNvPr id="0" name=""/>
        <dsp:cNvSpPr/>
      </dsp:nvSpPr>
      <dsp:spPr>
        <a:xfrm>
          <a:off x="3903583" y="480420"/>
          <a:ext cx="1367325" cy="987926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3635265" y="748738"/>
        <a:ext cx="810099" cy="273465"/>
      </dsp:txXfrm>
    </dsp:sp>
    <dsp:sp modelId="{F4DA3BE8-F63E-41B1-99E7-5E2522121AA9}">
      <dsp:nvSpPr>
        <dsp:cNvPr id="0" name=""/>
        <dsp:cNvSpPr/>
      </dsp:nvSpPr>
      <dsp:spPr>
        <a:xfrm rot="5400000">
          <a:off x="3654382" y="727831"/>
          <a:ext cx="319431" cy="57701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356806" y="480420"/>
          <a:ext cx="1018657" cy="987926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356806" y="480420"/>
        <a:ext cx="1018657" cy="987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1995618" cy="2069555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-648955" y="648955"/>
        <a:ext cx="1697035" cy="399123"/>
      </dsp:txXfrm>
    </dsp:sp>
    <dsp:sp modelId="{E5AF1C51-704C-4F2F-8A68-09DFB35A2383}">
      <dsp:nvSpPr>
        <dsp:cNvPr id="0" name=""/>
        <dsp:cNvSpPr/>
      </dsp:nvSpPr>
      <dsp:spPr>
        <a:xfrm>
          <a:off x="526180" y="0"/>
          <a:ext cx="1486735" cy="2069555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bg2"/>
              </a:solidFill>
            </a:rPr>
            <a:t>CLUSTERING</a:t>
          </a:r>
          <a:endParaRPr lang="en-US" sz="900" b="1" kern="1200" dirty="0">
            <a:solidFill>
              <a:schemeClr val="bg2"/>
            </a:solidFill>
          </a:endParaRPr>
        </a:p>
      </dsp:txBody>
      <dsp:txXfrm>
        <a:off x="526180" y="0"/>
        <a:ext cx="1486735" cy="2069555"/>
      </dsp:txXfrm>
    </dsp:sp>
    <dsp:sp modelId="{087311CF-73BD-45C7-9B22-555D41C419DF}">
      <dsp:nvSpPr>
        <dsp:cNvPr id="0" name=""/>
        <dsp:cNvSpPr/>
      </dsp:nvSpPr>
      <dsp:spPr>
        <a:xfrm>
          <a:off x="2120304" y="447934"/>
          <a:ext cx="1401389" cy="971531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1862115" y="706123"/>
        <a:ext cx="796656" cy="280277"/>
      </dsp:txXfrm>
    </dsp:sp>
    <dsp:sp modelId="{5016BA94-7C17-45E8-B00C-9ED9D19E56AC}">
      <dsp:nvSpPr>
        <dsp:cNvPr id="0" name=""/>
        <dsp:cNvSpPr/>
      </dsp:nvSpPr>
      <dsp:spPr>
        <a:xfrm rot="5400000">
          <a:off x="2113228" y="743762"/>
          <a:ext cx="303995" cy="5622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570721" y="447934"/>
          <a:ext cx="1044035" cy="971531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570721" y="447934"/>
        <a:ext cx="1044035" cy="971531"/>
      </dsp:txXfrm>
    </dsp:sp>
    <dsp:sp modelId="{09C97FA4-BFCB-4EBD-91AB-457B5EF4C13A}">
      <dsp:nvSpPr>
        <dsp:cNvPr id="0" name=""/>
        <dsp:cNvSpPr/>
      </dsp:nvSpPr>
      <dsp:spPr>
        <a:xfrm>
          <a:off x="3803512" y="457392"/>
          <a:ext cx="1332273" cy="940571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3551105" y="709799"/>
        <a:ext cx="771268" cy="266454"/>
      </dsp:txXfrm>
    </dsp:sp>
    <dsp:sp modelId="{F4DA3BE8-F63E-41B1-99E7-5E2522121AA9}">
      <dsp:nvSpPr>
        <dsp:cNvPr id="0" name=""/>
        <dsp:cNvSpPr/>
      </dsp:nvSpPr>
      <dsp:spPr>
        <a:xfrm rot="5400000">
          <a:off x="3564324" y="686115"/>
          <a:ext cx="303995" cy="56221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245117" y="457392"/>
          <a:ext cx="992544" cy="940571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245117" y="457392"/>
        <a:ext cx="992544" cy="9405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2033317" cy="1794792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-532532" y="532532"/>
        <a:ext cx="1471729" cy="406663"/>
      </dsp:txXfrm>
    </dsp:sp>
    <dsp:sp modelId="{E5AF1C51-704C-4F2F-8A68-09DFB35A2383}">
      <dsp:nvSpPr>
        <dsp:cNvPr id="0" name=""/>
        <dsp:cNvSpPr/>
      </dsp:nvSpPr>
      <dsp:spPr>
        <a:xfrm>
          <a:off x="536120" y="0"/>
          <a:ext cx="1514821" cy="179479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CLUSTERING</a:t>
          </a:r>
          <a:endParaRPr lang="en-US" sz="900" b="1" kern="1200" dirty="0"/>
        </a:p>
      </dsp:txBody>
      <dsp:txXfrm>
        <a:off x="536120" y="0"/>
        <a:ext cx="1514821" cy="1794792"/>
      </dsp:txXfrm>
    </dsp:sp>
    <dsp:sp modelId="{087311CF-73BD-45C7-9B22-555D41C419DF}">
      <dsp:nvSpPr>
        <dsp:cNvPr id="0" name=""/>
        <dsp:cNvSpPr/>
      </dsp:nvSpPr>
      <dsp:spPr>
        <a:xfrm>
          <a:off x="2160359" y="388464"/>
          <a:ext cx="1427862" cy="84254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1957701" y="591122"/>
        <a:ext cx="690888" cy="285572"/>
      </dsp:txXfrm>
    </dsp:sp>
    <dsp:sp modelId="{5016BA94-7C17-45E8-B00C-9ED9D19E56AC}">
      <dsp:nvSpPr>
        <dsp:cNvPr id="0" name=""/>
        <dsp:cNvSpPr/>
      </dsp:nvSpPr>
      <dsp:spPr>
        <a:xfrm rot="5400000">
          <a:off x="2176078" y="60320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619284" y="388464"/>
          <a:ext cx="1063757" cy="84254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619284" y="388464"/>
        <a:ext cx="1063757" cy="842547"/>
      </dsp:txXfrm>
    </dsp:sp>
    <dsp:sp modelId="{09C97FA4-BFCB-4EBD-91AB-457B5EF4C13A}">
      <dsp:nvSpPr>
        <dsp:cNvPr id="0" name=""/>
        <dsp:cNvSpPr/>
      </dsp:nvSpPr>
      <dsp:spPr>
        <a:xfrm>
          <a:off x="3875364" y="396666"/>
          <a:ext cx="1357441" cy="81569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3676672" y="595358"/>
        <a:ext cx="668871" cy="271488"/>
      </dsp:txXfrm>
    </dsp:sp>
    <dsp:sp modelId="{F4DA3BE8-F63E-41B1-99E7-5E2522121AA9}">
      <dsp:nvSpPr>
        <dsp:cNvPr id="0" name=""/>
        <dsp:cNvSpPr/>
      </dsp:nvSpPr>
      <dsp:spPr>
        <a:xfrm rot="5400000">
          <a:off x="3654586" y="55316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325311" y="396666"/>
          <a:ext cx="1011293" cy="81569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325311" y="396666"/>
        <a:ext cx="1011293" cy="8156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0"/>
          <a:ext cx="2033317" cy="1794792"/>
        </a:xfrm>
        <a:prstGeom prst="roundRect">
          <a:avLst>
            <a:gd name="adj" fmla="val 5000"/>
          </a:avLst>
        </a:prstGeom>
        <a:solidFill>
          <a:srgbClr val="00B05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-532532" y="532532"/>
        <a:ext cx="1471729" cy="406663"/>
      </dsp:txXfrm>
    </dsp:sp>
    <dsp:sp modelId="{E5AF1C51-704C-4F2F-8A68-09DFB35A2383}">
      <dsp:nvSpPr>
        <dsp:cNvPr id="0" name=""/>
        <dsp:cNvSpPr/>
      </dsp:nvSpPr>
      <dsp:spPr>
        <a:xfrm>
          <a:off x="536120" y="0"/>
          <a:ext cx="1514821" cy="1794792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CLUSTERING</a:t>
          </a:r>
          <a:endParaRPr lang="en-US" sz="900" b="1" kern="1200" dirty="0"/>
        </a:p>
      </dsp:txBody>
      <dsp:txXfrm>
        <a:off x="536120" y="0"/>
        <a:ext cx="1514821" cy="1794792"/>
      </dsp:txXfrm>
    </dsp:sp>
    <dsp:sp modelId="{087311CF-73BD-45C7-9B22-555D41C419DF}">
      <dsp:nvSpPr>
        <dsp:cNvPr id="0" name=""/>
        <dsp:cNvSpPr/>
      </dsp:nvSpPr>
      <dsp:spPr>
        <a:xfrm>
          <a:off x="2160359" y="388464"/>
          <a:ext cx="1427862" cy="84254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1957701" y="591122"/>
        <a:ext cx="690888" cy="285572"/>
      </dsp:txXfrm>
    </dsp:sp>
    <dsp:sp modelId="{5016BA94-7C17-45E8-B00C-9ED9D19E56AC}">
      <dsp:nvSpPr>
        <dsp:cNvPr id="0" name=""/>
        <dsp:cNvSpPr/>
      </dsp:nvSpPr>
      <dsp:spPr>
        <a:xfrm rot="5400000">
          <a:off x="2176078" y="60320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2619284" y="388464"/>
          <a:ext cx="1063757" cy="84254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2400" b="1" kern="1200" dirty="0"/>
        </a:p>
      </dsp:txBody>
      <dsp:txXfrm>
        <a:off x="2619284" y="388464"/>
        <a:ext cx="1063757" cy="842547"/>
      </dsp:txXfrm>
    </dsp:sp>
    <dsp:sp modelId="{09C97FA4-BFCB-4EBD-91AB-457B5EF4C13A}">
      <dsp:nvSpPr>
        <dsp:cNvPr id="0" name=""/>
        <dsp:cNvSpPr/>
      </dsp:nvSpPr>
      <dsp:spPr>
        <a:xfrm>
          <a:off x="3875364" y="396666"/>
          <a:ext cx="1357441" cy="815697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</a:t>
          </a:r>
        </a:p>
      </dsp:txBody>
      <dsp:txXfrm rot="16200000">
        <a:off x="3676672" y="595358"/>
        <a:ext cx="668871" cy="271488"/>
      </dsp:txXfrm>
    </dsp:sp>
    <dsp:sp modelId="{F4DA3BE8-F63E-41B1-99E7-5E2522121AA9}">
      <dsp:nvSpPr>
        <dsp:cNvPr id="0" name=""/>
        <dsp:cNvSpPr/>
      </dsp:nvSpPr>
      <dsp:spPr>
        <a:xfrm rot="5400000">
          <a:off x="3654586" y="553168"/>
          <a:ext cx="263879" cy="57284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325311" y="396666"/>
          <a:ext cx="1011293" cy="81569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325311" y="396666"/>
        <a:ext cx="1011293" cy="8156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422795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 rot="16200000">
        <a:off x="965640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85813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85813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384160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 rot="16200000">
        <a:off x="927005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47178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47178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25B82-16CC-452A-88DC-BF0533702EF1}">
      <dsp:nvSpPr>
        <dsp:cNvPr id="0" name=""/>
        <dsp:cNvSpPr/>
      </dsp:nvSpPr>
      <dsp:spPr>
        <a:xfrm>
          <a:off x="0" y="559713"/>
          <a:ext cx="1210885" cy="776839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 </a:t>
          </a:r>
        </a:p>
      </dsp:txBody>
      <dsp:txXfrm rot="16200000">
        <a:off x="-197415" y="757129"/>
        <a:ext cx="637008" cy="242177"/>
      </dsp:txXfrm>
    </dsp:sp>
    <dsp:sp modelId="{E5AF1C51-704C-4F2F-8A68-09DFB35A2383}">
      <dsp:nvSpPr>
        <dsp:cNvPr id="0" name=""/>
        <dsp:cNvSpPr/>
      </dsp:nvSpPr>
      <dsp:spPr>
        <a:xfrm>
          <a:off x="388980" y="559713"/>
          <a:ext cx="902109" cy="776839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/>
            <a:t>CLUSTERING</a:t>
          </a:r>
          <a:endParaRPr lang="en-US" sz="900" b="1" kern="1200" dirty="0"/>
        </a:p>
      </dsp:txBody>
      <dsp:txXfrm>
        <a:off x="388980" y="559713"/>
        <a:ext cx="902109" cy="776839"/>
      </dsp:txXfrm>
    </dsp:sp>
    <dsp:sp modelId="{087311CF-73BD-45C7-9B22-555D41C419DF}">
      <dsp:nvSpPr>
        <dsp:cNvPr id="0" name=""/>
        <dsp:cNvSpPr/>
      </dsp:nvSpPr>
      <dsp:spPr>
        <a:xfrm>
          <a:off x="1384160" y="0"/>
          <a:ext cx="2575889" cy="1743277"/>
        </a:xfrm>
        <a:prstGeom prst="roundRect">
          <a:avLst>
            <a:gd name="adj" fmla="val 5000"/>
          </a:avLst>
        </a:prstGeom>
        <a:solidFill>
          <a:srgbClr val="C00000"/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 rot="16200000">
        <a:off x="927005" y="457154"/>
        <a:ext cx="1429487" cy="515177"/>
      </dsp:txXfrm>
    </dsp:sp>
    <dsp:sp modelId="{5016BA94-7C17-45E8-B00C-9ED9D19E56AC}">
      <dsp:nvSpPr>
        <dsp:cNvPr id="0" name=""/>
        <dsp:cNvSpPr/>
      </dsp:nvSpPr>
      <dsp:spPr>
        <a:xfrm rot="5400000">
          <a:off x="1193551" y="791178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8872D-E522-4CF2-A72E-86F6A82E8F91}">
      <dsp:nvSpPr>
        <dsp:cNvPr id="0" name=""/>
        <dsp:cNvSpPr/>
      </dsp:nvSpPr>
      <dsp:spPr>
        <a:xfrm>
          <a:off x="1947178" y="0"/>
          <a:ext cx="1919038" cy="1743277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Assignment</a:t>
          </a:r>
          <a:endParaRPr lang="en-US" sz="5400" b="1" kern="1200" dirty="0"/>
        </a:p>
      </dsp:txBody>
      <dsp:txXfrm>
        <a:off x="1947178" y="0"/>
        <a:ext cx="1919038" cy="1743277"/>
      </dsp:txXfrm>
    </dsp:sp>
    <dsp:sp modelId="{09C97FA4-BFCB-4EBD-91AB-457B5EF4C13A}">
      <dsp:nvSpPr>
        <dsp:cNvPr id="0" name=""/>
        <dsp:cNvSpPr/>
      </dsp:nvSpPr>
      <dsp:spPr>
        <a:xfrm>
          <a:off x="4066927" y="551991"/>
          <a:ext cx="1150150" cy="792284"/>
        </a:xfrm>
        <a:prstGeom prst="roundRect">
          <a:avLst>
            <a:gd name="adj" fmla="val 5000"/>
          </a:avLst>
        </a:prstGeom>
        <a:solidFill>
          <a:schemeClr val="accent3">
            <a:shade val="50000"/>
            <a:hueOff val="0"/>
            <a:satOff val="0"/>
            <a:lumOff val="25418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57785" bIns="0" numCol="1" spcCol="1270" anchor="t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 </a:t>
          </a:r>
        </a:p>
      </dsp:txBody>
      <dsp:txXfrm rot="16200000">
        <a:off x="3857105" y="761812"/>
        <a:ext cx="649673" cy="230030"/>
      </dsp:txXfrm>
    </dsp:sp>
    <dsp:sp modelId="{F4DA3BE8-F63E-41B1-99E7-5E2522121AA9}">
      <dsp:nvSpPr>
        <dsp:cNvPr id="0" name=""/>
        <dsp:cNvSpPr/>
      </dsp:nvSpPr>
      <dsp:spPr>
        <a:xfrm rot="5400000">
          <a:off x="3886600" y="772153"/>
          <a:ext cx="256359" cy="48536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l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EF8F9-E844-4056-9848-C4D9DB9B76EE}">
      <dsp:nvSpPr>
        <dsp:cNvPr id="0" name=""/>
        <dsp:cNvSpPr/>
      </dsp:nvSpPr>
      <dsp:spPr>
        <a:xfrm>
          <a:off x="4448164" y="551991"/>
          <a:ext cx="856861" cy="792284"/>
        </a:xfrm>
        <a:prstGeom prst="rect">
          <a:avLst/>
        </a:prstGeom>
        <a:noFill/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25418"/>
              <a:alphaOff val="0"/>
              <a:shade val="33000"/>
              <a:alpha val="83000"/>
            </a:schemeClr>
          </a:outerShdw>
        </a:effectLst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Apply Improvement Heuristic</a:t>
          </a:r>
          <a:endParaRPr lang="en-US" sz="1000" b="1" kern="1200" dirty="0"/>
        </a:p>
      </dsp:txBody>
      <dsp:txXfrm>
        <a:off x="4448164" y="551991"/>
        <a:ext cx="856861" cy="7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5CDDA-DD7B-4DD8-ABDA-75BFA229CE0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DC1A7-9877-44AB-9A15-07DAECF1A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DC1A7-9877-44AB-9A15-07DAECF1A0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4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50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68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5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2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4.PNG"/><Relationship Id="rId7" Type="http://schemas.openxmlformats.org/officeDocument/2006/relationships/diagramData" Target="../diagrams/data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diagramDrawing" Target="../diagrams/drawing4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5.PNG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14.PNG"/><Relationship Id="rId7" Type="http://schemas.openxmlformats.org/officeDocument/2006/relationships/diagramData" Target="../diagrams/data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diagramDrawing" Target="../diagrams/drawing6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15.PNG"/><Relationship Id="rId9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hicle_routing_proble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45AC-13B6-4C14-A88B-7C3D4A0E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41" y="1043189"/>
            <a:ext cx="11808318" cy="21894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GREEN VEHICLE Routing Problem using heuristic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F809-549D-4F7D-8083-D64066FE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23" y="4163374"/>
            <a:ext cx="4687196" cy="1845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Dr. Md.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Aminul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Haque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Akhand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Professor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5BE386-B3DC-4A06-B4EA-5767067E28A4}"/>
              </a:ext>
            </a:extLst>
          </p:cNvPr>
          <p:cNvSpPr txBox="1">
            <a:spLocks/>
          </p:cNvSpPr>
          <p:nvPr/>
        </p:nvSpPr>
        <p:spPr>
          <a:xfrm>
            <a:off x="8366080" y="4163374"/>
            <a:ext cx="3973132" cy="2511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Md. Ahsan Habib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Roll: 1507082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FC015-B545-413D-BEE1-AC0CB12F8216}"/>
              </a:ext>
            </a:extLst>
          </p:cNvPr>
          <p:cNvSpPr/>
          <p:nvPr/>
        </p:nvSpPr>
        <p:spPr>
          <a:xfrm>
            <a:off x="3447245" y="5895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402861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429048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CLUSTERING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1970762"/>
            <a:ext cx="10859037" cy="4951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Conventional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C6585-FE47-4BA9-86A4-6D6F7A86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12" y="4762942"/>
            <a:ext cx="3667637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02613-BA34-44A9-A8F8-86370CB1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13" y="5716937"/>
            <a:ext cx="1781424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103B9-05B1-4013-8A06-ADCAC8A0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374" y="3400882"/>
            <a:ext cx="971686" cy="31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713888-D36D-4560-87C4-DEA88E93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231" y="5650129"/>
            <a:ext cx="1600423" cy="676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1B4F-57DA-43C0-96FE-9D8C67992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833" y="3291330"/>
            <a:ext cx="3543795" cy="533474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8488FDA-3A96-419A-BD6C-1497CACA1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549930"/>
              </p:ext>
            </p:extLst>
          </p:nvPr>
        </p:nvGraphicFramePr>
        <p:xfrm>
          <a:off x="115910" y="0"/>
          <a:ext cx="5207718" cy="2069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6201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CLUSTERING CONTD…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C8593-E728-49F1-82F5-158E6D74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53" y="3216415"/>
            <a:ext cx="3820058" cy="10288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D954B-86C0-4230-8B2E-80F36233FDE6}"/>
              </a:ext>
            </a:extLst>
          </p:cNvPr>
          <p:cNvSpPr txBox="1">
            <a:spLocks/>
          </p:cNvSpPr>
          <p:nvPr/>
        </p:nvSpPr>
        <p:spPr>
          <a:xfrm>
            <a:off x="666481" y="2366494"/>
            <a:ext cx="10859037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Electrical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 the customer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barycenter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of the set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distance between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nearest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farthest customer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4C12CACA-4CBF-4DE5-A25A-89DEFF3EF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53227"/>
              </p:ext>
            </p:extLst>
          </p:nvPr>
        </p:nvGraphicFramePr>
        <p:xfrm>
          <a:off x="115910" y="350507"/>
          <a:ext cx="5306096" cy="179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474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429048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CLUSTERING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1970762"/>
            <a:ext cx="10859037" cy="4951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Conventional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         where,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And,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 the customer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barycenter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of the set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distance between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nearest customer and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 between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farthest customer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are the smallest and largest customer demands respectively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C6585-FE47-4BA9-86A4-6D6F7A86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45" y="3623780"/>
            <a:ext cx="3667637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02613-BA34-44A9-A8F8-86370CB1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746" y="4407580"/>
            <a:ext cx="1781424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103B9-05B1-4013-8A06-ADCAC8A0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744" y="3321904"/>
            <a:ext cx="971686" cy="31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713888-D36D-4560-87C4-DEA88E93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564" y="4340772"/>
            <a:ext cx="1600423" cy="676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1B4F-57DA-43C0-96FE-9D8C67992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833" y="3291330"/>
            <a:ext cx="3543795" cy="533474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8488FDA-3A96-419A-BD6C-1497CACA1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53227"/>
              </p:ext>
            </p:extLst>
          </p:nvPr>
        </p:nvGraphicFramePr>
        <p:xfrm>
          <a:off x="115910" y="350507"/>
          <a:ext cx="5306096" cy="179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816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15" y="616521"/>
            <a:ext cx="10076645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: Route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72" y="2260245"/>
            <a:ext cx="11072613" cy="4707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insert  an unserved customer into the current route, we need: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Best position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Best customer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Before inserting the customer, we need to check: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Capacity constraint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Time windows constraint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 should define how much emission we are going to accept.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Load of the conventional vehicles determine the emissions.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62A4BC-9BCA-42E1-A09D-8D30A35D3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547224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61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764373"/>
            <a:ext cx="10050887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Route Assignment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0859037" cy="40241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calculate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position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inside the current route, the following equation is used: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unserved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i(u)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j(u)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two adjacent customers into the current route.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040AC-FC39-44FE-8FE3-5D97ACD1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10" y="3429000"/>
            <a:ext cx="5315692" cy="543001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C326C4-6D0D-4A66-9F72-0E96838F2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1914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732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764373"/>
            <a:ext cx="10050887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Route Assignment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0859037" cy="40241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determine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customer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the unserved customers, the following equations are used: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unserved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i(u)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j(u)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two adjacent customers into the current route.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7B28E-1D91-423C-8E0A-8DD3AA06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67" y="3568890"/>
            <a:ext cx="5277587" cy="419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716ED-D9D2-44AB-9FF8-B7336104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67" y="4073431"/>
            <a:ext cx="4772691" cy="514422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4380CDC-F5C8-4ADA-B492-7D1B16EE7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36600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909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873" y="812670"/>
            <a:ext cx="8610600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Assign Route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526971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Firstly, we insert the customer into the conventional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Secondly, any unserved customer of cluster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will be shifted to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Thirdly, insertion into electrical routes will be occurred.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finally, the initial feasible solution is developed.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F3F071-2C9D-4682-A117-4FB4630BE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62245"/>
              </p:ext>
            </p:extLst>
          </p:nvPr>
        </p:nvGraphicFramePr>
        <p:xfrm>
          <a:off x="-132550" y="391397"/>
          <a:ext cx="5335614" cy="174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33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53" y="557922"/>
            <a:ext cx="11355947" cy="129302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: Improvement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516532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improve the initial solution, we applied: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Local Search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Perturbation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3EE29D-5498-487E-B4C2-7273E4F0D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06146"/>
              </p:ext>
            </p:extLst>
          </p:nvPr>
        </p:nvGraphicFramePr>
        <p:xfrm>
          <a:off x="0" y="317343"/>
          <a:ext cx="5438645" cy="177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46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392" y="742356"/>
            <a:ext cx="9123608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Improvement Heuristic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072613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 Search strategies are: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Perturbation is the same strategies like Local Search but it allows worsening of solutions.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F77D4-2A01-435E-B5E9-C29BE1037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48692"/>
              </p:ext>
            </p:extLst>
          </p:nvPr>
        </p:nvGraphicFramePr>
        <p:xfrm>
          <a:off x="0" y="360105"/>
          <a:ext cx="5438645" cy="177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14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392" y="423966"/>
            <a:ext cx="9123608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Improvement Heuristic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91" y="1537713"/>
            <a:ext cx="4568782" cy="7418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 Search strategies: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F77D4-2A01-435E-B5E9-C29BE1037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862455"/>
              </p:ext>
            </p:extLst>
          </p:nvPr>
        </p:nvGraphicFramePr>
        <p:xfrm>
          <a:off x="342091" y="0"/>
          <a:ext cx="5438645" cy="177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32C646D-1E60-4C9A-B6F1-D667D59F6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207908"/>
              </p:ext>
            </p:extLst>
          </p:nvPr>
        </p:nvGraphicFramePr>
        <p:xfrm>
          <a:off x="656217" y="2371272"/>
          <a:ext cx="11161058" cy="406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948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965" y="-21239"/>
            <a:ext cx="3044781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A8F19A-C350-4E49-BC75-BBC343913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205602"/>
              </p:ext>
            </p:extLst>
          </p:nvPr>
        </p:nvGraphicFramePr>
        <p:xfrm>
          <a:off x="2843368" y="933720"/>
          <a:ext cx="5772597" cy="580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99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925" y="593245"/>
            <a:ext cx="9123608" cy="129302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93EA98-A07C-4BC0-9690-E54FF4DF3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782337"/>
              </p:ext>
            </p:extLst>
          </p:nvPr>
        </p:nvGraphicFramePr>
        <p:xfrm>
          <a:off x="1118316" y="3541690"/>
          <a:ext cx="9955368" cy="3070771"/>
        </p:xfrm>
        <a:graphic>
          <a:graphicData uri="http://schemas.openxmlformats.org/drawingml/2006/table">
            <a:tbl>
              <a:tblPr firstRow="1" firstCol="1" bandRow="1"/>
              <a:tblGrid>
                <a:gridCol w="1443764">
                  <a:extLst>
                    <a:ext uri="{9D8B030D-6E8A-4147-A177-3AD203B41FA5}">
                      <a16:colId xmlns:a16="http://schemas.microsoft.com/office/drawing/2014/main" val="1555342203"/>
                    </a:ext>
                  </a:extLst>
                </a:gridCol>
                <a:gridCol w="1748958">
                  <a:extLst>
                    <a:ext uri="{9D8B030D-6E8A-4147-A177-3AD203B41FA5}">
                      <a16:colId xmlns:a16="http://schemas.microsoft.com/office/drawing/2014/main" val="4163777011"/>
                    </a:ext>
                  </a:extLst>
                </a:gridCol>
                <a:gridCol w="1088243">
                  <a:extLst>
                    <a:ext uri="{9D8B030D-6E8A-4147-A177-3AD203B41FA5}">
                      <a16:colId xmlns:a16="http://schemas.microsoft.com/office/drawing/2014/main" val="2898256382"/>
                    </a:ext>
                  </a:extLst>
                </a:gridCol>
                <a:gridCol w="1740751">
                  <a:extLst>
                    <a:ext uri="{9D8B030D-6E8A-4147-A177-3AD203B41FA5}">
                      <a16:colId xmlns:a16="http://schemas.microsoft.com/office/drawing/2014/main" val="3826540470"/>
                    </a:ext>
                  </a:extLst>
                </a:gridCol>
                <a:gridCol w="1096450">
                  <a:extLst>
                    <a:ext uri="{9D8B030D-6E8A-4147-A177-3AD203B41FA5}">
                      <a16:colId xmlns:a16="http://schemas.microsoft.com/office/drawing/2014/main" val="2109190276"/>
                    </a:ext>
                  </a:extLst>
                </a:gridCol>
                <a:gridCol w="1840315">
                  <a:extLst>
                    <a:ext uri="{9D8B030D-6E8A-4147-A177-3AD203B41FA5}">
                      <a16:colId xmlns:a16="http://schemas.microsoft.com/office/drawing/2014/main" val="1105123036"/>
                    </a:ext>
                  </a:extLst>
                </a:gridCol>
                <a:gridCol w="996887">
                  <a:extLst>
                    <a:ext uri="{9D8B030D-6E8A-4147-A177-3AD203B41FA5}">
                      <a16:colId xmlns:a16="http://schemas.microsoft.com/office/drawing/2014/main" val="3453581509"/>
                    </a:ext>
                  </a:extLst>
                </a:gridCol>
              </a:tblGrid>
              <a:tr h="4370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 = 0.25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 = 0.50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 = 0.75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97876"/>
                  </a:ext>
                </a:extLst>
              </a:tr>
              <a:tr h="67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Variation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 Up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Variation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 Up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Cost Variation 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Speed Up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6341"/>
                  </a:ext>
                </a:extLst>
              </a:tr>
              <a:tr h="64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 N | = 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9.32%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9.30%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77711"/>
                  </a:ext>
                </a:extLst>
              </a:tr>
              <a:tr h="64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 N | = 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13.67%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12.93%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15.67%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58490"/>
                  </a:ext>
                </a:extLst>
              </a:tr>
              <a:tr h="645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9.46%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12.48%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973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7F26349-DC54-4E1C-AB1D-0073E0A0F591}"/>
              </a:ext>
            </a:extLst>
          </p:cNvPr>
          <p:cNvSpPr/>
          <p:nvPr/>
        </p:nvSpPr>
        <p:spPr>
          <a:xfrm>
            <a:off x="1118316" y="1859886"/>
            <a:ext cx="8597720" cy="145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Used modified Solomon, 1987 instances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First, Solved by CPLEX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Shows the comparison with expected result and optimal result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Work for Next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hybrid vehicles (conventional and electrical engine)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bi-fuel vehicles (gasoline and CNG/LPG/Hydrogen)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Try to minimize cost and emissions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Make the used algorithms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292177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Although GVRP is NP-hard optimization problem, we solved it efficiently through heuristic.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the proposed heuristic, many real-world and large-scale problem can be solved efficiently.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9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5280"/>
            <a:ext cx="8610600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78" y="2092041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https://en.wikipedia.org/wiki/Vehicle_routing_problem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Bektas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¸ , T., Laporte, G., 2011. The pollution-routing problem. Transp. Res. Part B 45, 1232–1250.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Conrad, R.G., Figliozzi, M.A., 2011. The recharging vehicle routing problem. In: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Doolen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T., Van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Aken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E. (Eds.), Industrial Engineering Research Conference. Reno, Nevada.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Christofides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N.,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Revue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Fran¸caise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D’Automatique, D’Informatique et de Recherche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Op´erationnelle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 Recherche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Op´erationnelle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10 (1976), pp. 55–70.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Baldacci, R., P. Toth and D. Vigo, Exact algorithms for routing problems under vehicle capacity constraints, Annals of Operations Research 175 (2010), pp. 213–245.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Baldacci R,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Mingozzi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A, Roberti R (2012) Recent exact algorithms for solving the vehicle routing problem under capacity and time window constraints. Eur. 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Res. 218(1):1–6.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Artmeier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Haselmayr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J,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Leucker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Sachenbacher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 (2010) The shortest path problem revisited: Optimal routing for electric vehicles. KI 2010: Advances in Artificial Intelligence, Lecture Notes in Computer Science, Vol. 6359 (Springer, Berlin), 309– 316.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5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35" y="662302"/>
            <a:ext cx="8610600" cy="553339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7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7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C618-DBB9-4866-BC37-07DAFFC1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89087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 &amp; Integer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9A99-1FC4-4BE1-8355-3572DB33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an emerging field at the forefront of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theoretical computer science that aims to use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techniques to solve discrete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problems. A discrete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 seeks to determine the best possible solution from a finite set of possibilities.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integer programming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 is a mathematical optimization or feasibility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in which some or all of the variables are restricted to be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4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533" y="635584"/>
            <a:ext cx="9329670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GREEN VEHICLE Routing Problem (gvrP)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3" y="1928612"/>
            <a:ext cx="11246708" cy="45505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Firstly, Let discuss about what VRP is.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VRP stands for Vehicle Routing Problem.</a:t>
            </a:r>
            <a:endParaRPr lang="b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Combinatorial Optimization and Integer Programming problem.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It’s an NP-hard optimization problem.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Goal is to find optimal routes for multiple vehicles visiting a set of customers. 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routes with the least total distance are Optimal routes.</a:t>
            </a:r>
          </a:p>
        </p:txBody>
      </p:sp>
    </p:spTree>
    <p:extLst>
      <p:ext uri="{BB962C8B-B14F-4D97-AF65-F5344CB8AC3E}">
        <p14:creationId xmlns:p14="http://schemas.microsoft.com/office/powerpoint/2010/main" val="30271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gvrP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478" y="2057401"/>
            <a:ext cx="6813522" cy="44721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GVRP is,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GVRP stands for Green Vehicle Routing Problem.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is a variant of VRP.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Considers both Conventional and Alternative Fuel Vehicles.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Multi-objective optimization problem.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Goat is to find optimal routes and reduce emissions.</a:t>
            </a: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D5E4B-6373-481B-AA50-124EE9B4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471" y="1558241"/>
            <a:ext cx="6072142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6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Related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84E484-C2FA-4475-8102-E4547CEDA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225277"/>
              </p:ext>
            </p:extLst>
          </p:nvPr>
        </p:nvGraphicFramePr>
        <p:xfrm>
          <a:off x="1004552" y="2382592"/>
          <a:ext cx="10376655" cy="38226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83865">
                  <a:extLst>
                    <a:ext uri="{9D8B030D-6E8A-4147-A177-3AD203B41FA5}">
                      <a16:colId xmlns:a16="http://schemas.microsoft.com/office/drawing/2014/main" val="335970320"/>
                    </a:ext>
                  </a:extLst>
                </a:gridCol>
                <a:gridCol w="4267613">
                  <a:extLst>
                    <a:ext uri="{9D8B030D-6E8A-4147-A177-3AD203B41FA5}">
                      <a16:colId xmlns:a16="http://schemas.microsoft.com/office/drawing/2014/main" val="140975623"/>
                    </a:ext>
                  </a:extLst>
                </a:gridCol>
                <a:gridCol w="3625177">
                  <a:extLst>
                    <a:ext uri="{9D8B030D-6E8A-4147-A177-3AD203B41FA5}">
                      <a16:colId xmlns:a16="http://schemas.microsoft.com/office/drawing/2014/main" val="2004279400"/>
                    </a:ext>
                  </a:extLst>
                </a:gridCol>
              </a:tblGrid>
              <a:tr h="713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35878"/>
                  </a:ext>
                </a:extLst>
              </a:tr>
              <a:tr h="723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Figliozzi, 2011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Recharging Vehicle Routing Problem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Calculates amount of fuel spent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49264"/>
                  </a:ext>
                </a:extLst>
              </a:tr>
              <a:tr h="6843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Laporte, 2011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Pollution-Routing Problem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polluting emission impact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62799"/>
                  </a:ext>
                </a:extLst>
              </a:tr>
              <a:tr h="826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Demir et al., 2014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Bi-objective Pollution-Routing Problem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Minimize both fuel consumption and driving time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010240"/>
                  </a:ext>
                </a:extLst>
              </a:tr>
              <a:tr h="8756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Schneider, 2015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Routing a Mixed Fleet of Electric and Conventional Vehicles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both Conventional and Electrical Vehicle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3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26491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Related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84E484-C2FA-4475-8102-E4547CEDA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149684"/>
              </p:ext>
            </p:extLst>
          </p:nvPr>
        </p:nvGraphicFramePr>
        <p:xfrm>
          <a:off x="476518" y="1619519"/>
          <a:ext cx="11029681" cy="47944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640180">
                  <a:extLst>
                    <a:ext uri="{9D8B030D-6E8A-4147-A177-3AD203B41FA5}">
                      <a16:colId xmlns:a16="http://schemas.microsoft.com/office/drawing/2014/main" val="335970320"/>
                    </a:ext>
                  </a:extLst>
                </a:gridCol>
                <a:gridCol w="4536184">
                  <a:extLst>
                    <a:ext uri="{9D8B030D-6E8A-4147-A177-3AD203B41FA5}">
                      <a16:colId xmlns:a16="http://schemas.microsoft.com/office/drawing/2014/main" val="140975623"/>
                    </a:ext>
                  </a:extLst>
                </a:gridCol>
                <a:gridCol w="3853317">
                  <a:extLst>
                    <a:ext uri="{9D8B030D-6E8A-4147-A177-3AD203B41FA5}">
                      <a16:colId xmlns:a16="http://schemas.microsoft.com/office/drawing/2014/main" val="2004279400"/>
                    </a:ext>
                  </a:extLst>
                </a:gridCol>
              </a:tblGrid>
              <a:tr h="8349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5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35878"/>
                  </a:ext>
                </a:extLst>
              </a:tr>
              <a:tr h="8462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Costa et al.,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Genetic Algorithm for a Green Vehicle Routing 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Minimizes the CO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emissions per route</a:t>
                      </a:r>
                      <a:endParaRPr lang="en-US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77149264"/>
                  </a:ext>
                </a:extLst>
              </a:tr>
              <a:tr h="10731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Karaoglan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Green Vehicle Routing Problem: A Heuristic Based Exact Solution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limited driving range of vehicle with limited refueling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74162799"/>
                  </a:ext>
                </a:extLst>
              </a:tr>
              <a:tr h="9671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Jabir et al., 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Multi-objective Optimization Model for a Green Vehicle Routing Problem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Minimizes of Carbon Dioxide (CO</a:t>
                      </a:r>
                      <a:r>
                        <a:rPr lang="en-US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emission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26010240"/>
                  </a:ext>
                </a:extLst>
              </a:tr>
              <a:tr h="10729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Macrina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al., 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green mixed fleet vehicle routing problem with partial battery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recharging and time 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>
                        <a:alpha val="3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Considers both Conventional and Electrical Vehicles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>
                        <a:alpha val="3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43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2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541" y="184824"/>
            <a:ext cx="8610600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793E5-E0D2-4C2F-AF8E-073E65089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863569"/>
              </p:ext>
            </p:extLst>
          </p:nvPr>
        </p:nvGraphicFramePr>
        <p:xfrm>
          <a:off x="1400039" y="2131453"/>
          <a:ext cx="10106161" cy="324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AF8BA80-EDF0-4A78-8A07-96D1C0924554}"/>
              </a:ext>
            </a:extLst>
          </p:cNvPr>
          <p:cNvSpPr/>
          <p:nvPr/>
        </p:nvSpPr>
        <p:spPr>
          <a:xfrm>
            <a:off x="466859" y="1477852"/>
            <a:ext cx="9518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to solve GVRP is divided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different phases.</a:t>
            </a:r>
          </a:p>
        </p:txBody>
      </p:sp>
    </p:spTree>
    <p:extLst>
      <p:ext uri="{BB962C8B-B14F-4D97-AF65-F5344CB8AC3E}">
        <p14:creationId xmlns:p14="http://schemas.microsoft.com/office/powerpoint/2010/main" val="309549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4976"/>
            <a:ext cx="8610600" cy="1293028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21" y="1769558"/>
            <a:ext cx="10467304" cy="40241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process to solve GVRP is divided into three different phases.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Clustering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 Assignment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Apply Improvement Heuristic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6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73" y="2387743"/>
            <a:ext cx="10859037" cy="4024125"/>
          </a:xfrm>
        </p:spPr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Two clusters 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Clusters are created based on two scores(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Scores are computed using customers location and demand.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Electrical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534A757-7549-4083-A88B-35C4285BF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810067"/>
              </p:ext>
            </p:extLst>
          </p:nvPr>
        </p:nvGraphicFramePr>
        <p:xfrm>
          <a:off x="103030" y="0"/>
          <a:ext cx="5344733" cy="21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53B9C2B-B47D-4F14-8C5D-4B40E41D5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5383024"/>
            <a:ext cx="382005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39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57DCBB1-CC16-4DEB-88F0-13BE16FF156B}" vid="{173169F2-AAD9-4CF3-B100-6E09C1C06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2105</TotalTime>
  <Words>1281</Words>
  <Application>Microsoft Office PowerPoint</Application>
  <PresentationFormat>Widescreen</PresentationFormat>
  <Paragraphs>288</Paragraphs>
  <Slides>25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Times New Roman</vt:lpstr>
      <vt:lpstr>Vrinda</vt:lpstr>
      <vt:lpstr>Wingdings</vt:lpstr>
      <vt:lpstr>Theme1</vt:lpstr>
      <vt:lpstr>Solving GREEN VEHICLE Routing Problem using heuristic approach</vt:lpstr>
      <vt:lpstr>outlines</vt:lpstr>
      <vt:lpstr>GREEN VEHICLE Routing Problem (gvrP)</vt:lpstr>
      <vt:lpstr>gvrP CONTD…</vt:lpstr>
      <vt:lpstr>Related Study</vt:lpstr>
      <vt:lpstr>Related Study</vt:lpstr>
      <vt:lpstr>Methodology</vt:lpstr>
      <vt:lpstr>Methodology</vt:lpstr>
      <vt:lpstr>Methodology : CLUSTERING</vt:lpstr>
      <vt:lpstr>CLUSTERING CONTD…</vt:lpstr>
      <vt:lpstr>CLUSTERING CONTD…</vt:lpstr>
      <vt:lpstr>CLUSTERING CONTD…</vt:lpstr>
      <vt:lpstr>Methodology : Route Assignment</vt:lpstr>
      <vt:lpstr>Route Assignment CONtD…</vt:lpstr>
      <vt:lpstr>Route Assignment CONtD…</vt:lpstr>
      <vt:lpstr>Assign Route CONtD…</vt:lpstr>
      <vt:lpstr>Methodology : Improvement Heuristic</vt:lpstr>
      <vt:lpstr>Improvement Heuristic CONTD..</vt:lpstr>
      <vt:lpstr>Improvement Heuristic CONTD..</vt:lpstr>
      <vt:lpstr>Expected Results</vt:lpstr>
      <vt:lpstr>Work for Next Semester</vt:lpstr>
      <vt:lpstr>Conclusion</vt:lpstr>
      <vt:lpstr>references</vt:lpstr>
      <vt:lpstr>THANK YOU</vt:lpstr>
      <vt:lpstr>Combinatorial optimization &amp; Integer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Habib</dc:creator>
  <cp:lastModifiedBy>Ahsan Habib</cp:lastModifiedBy>
  <cp:revision>103</cp:revision>
  <dcterms:created xsi:type="dcterms:W3CDTF">2019-07-01T01:02:59Z</dcterms:created>
  <dcterms:modified xsi:type="dcterms:W3CDTF">2019-11-10T15:00:29Z</dcterms:modified>
</cp:coreProperties>
</file>