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7" r:id="rId2"/>
    <p:sldId id="258" r:id="rId3"/>
    <p:sldId id="289" r:id="rId4"/>
    <p:sldId id="282" r:id="rId5"/>
    <p:sldId id="294" r:id="rId6"/>
    <p:sldId id="260" r:id="rId7"/>
    <p:sldId id="262" r:id="rId8"/>
    <p:sldId id="281" r:id="rId9"/>
    <p:sldId id="291" r:id="rId10"/>
    <p:sldId id="261" r:id="rId11"/>
    <p:sldId id="292" r:id="rId12"/>
    <p:sldId id="263" r:id="rId13"/>
    <p:sldId id="293" r:id="rId14"/>
    <p:sldId id="276" r:id="rId15"/>
    <p:sldId id="277" r:id="rId16"/>
    <p:sldId id="278" r:id="rId17"/>
    <p:sldId id="279" r:id="rId18"/>
    <p:sldId id="280" r:id="rId19"/>
    <p:sldId id="264" r:id="rId20"/>
    <p:sldId id="285" r:id="rId21"/>
    <p:sldId id="286" r:id="rId22"/>
    <p:sldId id="283" r:id="rId23"/>
    <p:sldId id="284" r:id="rId24"/>
    <p:sldId id="287" r:id="rId25"/>
    <p:sldId id="265" r:id="rId26"/>
    <p:sldId id="266" r:id="rId27"/>
    <p:sldId id="259" r:id="rId28"/>
    <p:sldId id="288" r:id="rId29"/>
    <p:sldId id="270" r:id="rId30"/>
  </p:sldIdLst>
  <p:sldSz cx="12192000" cy="6858000"/>
  <p:notesSz cx="6858000" cy="9144000"/>
  <p:defaultTextStyle>
    <a:defPPr>
      <a:defRPr lang="en-US"/>
    </a:defPPr>
    <a:lvl1pPr marL="0" algn="l" defTabSz="914226" rtl="0" eaLnBrk="1" latinLnBrk="0" hangingPunct="1">
      <a:defRPr sz="1801" kern="1200">
        <a:solidFill>
          <a:schemeClr val="tx1"/>
        </a:solidFill>
        <a:latin typeface="+mn-lt"/>
        <a:ea typeface="+mn-ea"/>
        <a:cs typeface="+mn-cs"/>
      </a:defRPr>
    </a:lvl1pPr>
    <a:lvl2pPr marL="457113" algn="l" defTabSz="914226" rtl="0" eaLnBrk="1" latinLnBrk="0" hangingPunct="1">
      <a:defRPr sz="1801" kern="1200">
        <a:solidFill>
          <a:schemeClr val="tx1"/>
        </a:solidFill>
        <a:latin typeface="+mn-lt"/>
        <a:ea typeface="+mn-ea"/>
        <a:cs typeface="+mn-cs"/>
      </a:defRPr>
    </a:lvl2pPr>
    <a:lvl3pPr marL="914226" algn="l" defTabSz="914226" rtl="0" eaLnBrk="1" latinLnBrk="0" hangingPunct="1">
      <a:defRPr sz="1801" kern="1200">
        <a:solidFill>
          <a:schemeClr val="tx1"/>
        </a:solidFill>
        <a:latin typeface="+mn-lt"/>
        <a:ea typeface="+mn-ea"/>
        <a:cs typeface="+mn-cs"/>
      </a:defRPr>
    </a:lvl3pPr>
    <a:lvl4pPr marL="1371341" algn="l" defTabSz="914226" rtl="0" eaLnBrk="1" latinLnBrk="0" hangingPunct="1">
      <a:defRPr sz="1801" kern="1200">
        <a:solidFill>
          <a:schemeClr val="tx1"/>
        </a:solidFill>
        <a:latin typeface="+mn-lt"/>
        <a:ea typeface="+mn-ea"/>
        <a:cs typeface="+mn-cs"/>
      </a:defRPr>
    </a:lvl4pPr>
    <a:lvl5pPr marL="1828453" algn="l" defTabSz="914226" rtl="0" eaLnBrk="1" latinLnBrk="0" hangingPunct="1">
      <a:defRPr sz="1801" kern="1200">
        <a:solidFill>
          <a:schemeClr val="tx1"/>
        </a:solidFill>
        <a:latin typeface="+mn-lt"/>
        <a:ea typeface="+mn-ea"/>
        <a:cs typeface="+mn-cs"/>
      </a:defRPr>
    </a:lvl5pPr>
    <a:lvl6pPr marL="2285566" algn="l" defTabSz="914226" rtl="0" eaLnBrk="1" latinLnBrk="0" hangingPunct="1">
      <a:defRPr sz="1801" kern="1200">
        <a:solidFill>
          <a:schemeClr val="tx1"/>
        </a:solidFill>
        <a:latin typeface="+mn-lt"/>
        <a:ea typeface="+mn-ea"/>
        <a:cs typeface="+mn-cs"/>
      </a:defRPr>
    </a:lvl6pPr>
    <a:lvl7pPr marL="2742679" algn="l" defTabSz="914226" rtl="0" eaLnBrk="1" latinLnBrk="0" hangingPunct="1">
      <a:defRPr sz="1801" kern="1200">
        <a:solidFill>
          <a:schemeClr val="tx1"/>
        </a:solidFill>
        <a:latin typeface="+mn-lt"/>
        <a:ea typeface="+mn-ea"/>
        <a:cs typeface="+mn-cs"/>
      </a:defRPr>
    </a:lvl7pPr>
    <a:lvl8pPr marL="3199794" algn="l" defTabSz="914226" rtl="0" eaLnBrk="1" latinLnBrk="0" hangingPunct="1">
      <a:defRPr sz="1801" kern="1200">
        <a:solidFill>
          <a:schemeClr val="tx1"/>
        </a:solidFill>
        <a:latin typeface="+mn-lt"/>
        <a:ea typeface="+mn-ea"/>
        <a:cs typeface="+mn-cs"/>
      </a:defRPr>
    </a:lvl8pPr>
    <a:lvl9pPr marL="3656907" algn="l" defTabSz="914226" rtl="0" eaLnBrk="1" latinLnBrk="0" hangingPunct="1">
      <a:defRPr sz="1801"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5FCA26-8D08-42B5-9634-46C37282A401}">
          <p14:sldIdLst>
            <p14:sldId id="257"/>
            <p14:sldId id="258"/>
            <p14:sldId id="289"/>
            <p14:sldId id="282"/>
            <p14:sldId id="294"/>
            <p14:sldId id="260"/>
            <p14:sldId id="262"/>
            <p14:sldId id="281"/>
            <p14:sldId id="291"/>
            <p14:sldId id="261"/>
            <p14:sldId id="292"/>
            <p14:sldId id="263"/>
            <p14:sldId id="293"/>
            <p14:sldId id="276"/>
            <p14:sldId id="277"/>
            <p14:sldId id="278"/>
            <p14:sldId id="279"/>
            <p14:sldId id="280"/>
            <p14:sldId id="264"/>
            <p14:sldId id="285"/>
            <p14:sldId id="286"/>
            <p14:sldId id="283"/>
            <p14:sldId id="284"/>
            <p14:sldId id="287"/>
            <p14:sldId id="265"/>
            <p14:sldId id="266"/>
            <p14:sldId id="259"/>
            <p14:sldId id="288"/>
            <p14:sldId id="270"/>
          </p14:sldIdLst>
        </p14:section>
      </p14:sectionLst>
    </p:ext>
    <p:ext uri="{EFAFB233-063F-42B5-8137-9DF3F51BA10A}">
      <p15:sldGuideLst xmlns:p15="http://schemas.microsoft.com/office/powerpoint/2012/main">
        <p15:guide id="1" orient="horz" pos="1560" userDrawn="1">
          <p15:clr>
            <a:srgbClr val="A4A3A4"/>
          </p15:clr>
        </p15:guide>
        <p15:guide id="2" orient="horz" pos="1658" userDrawn="1">
          <p15:clr>
            <a:srgbClr val="A4A3A4"/>
          </p15:clr>
        </p15:guide>
        <p15:guide id="3"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4" autoAdjust="0"/>
    <p:restoredTop sz="94660"/>
  </p:normalViewPr>
  <p:slideViewPr>
    <p:cSldViewPr snapToGrid="0">
      <p:cViewPr varScale="1">
        <p:scale>
          <a:sx n="75" d="100"/>
          <a:sy n="75" d="100"/>
        </p:scale>
        <p:origin x="474" y="66"/>
      </p:cViewPr>
      <p:guideLst>
        <p:guide orient="horz" pos="1560"/>
        <p:guide orient="horz" pos="165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5" Type="http://schemas.openxmlformats.org/officeDocument/2006/relationships/image" Target="../media/image8.jpeg"/><Relationship Id="rId4"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5" Type="http://schemas.openxmlformats.org/officeDocument/2006/relationships/image" Target="../media/image8.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E6A57-9035-4002-99B2-34BEECA4065D}" type="doc">
      <dgm:prSet loTypeId="urn:microsoft.com/office/officeart/2005/8/layout/vList3#1" loCatId="list" qsTypeId="urn:microsoft.com/office/officeart/2005/8/quickstyle/3d2#1" qsCatId="3D" csTypeId="urn:microsoft.com/office/officeart/2005/8/colors/accent1_2" csCatId="accent1" phldr="1"/>
      <dgm:spPr/>
      <dgm:t>
        <a:bodyPr/>
        <a:lstStyle/>
        <a:p>
          <a:endParaRPr lang="en-US"/>
        </a:p>
      </dgm:t>
    </dgm:pt>
    <dgm:pt modelId="{10E5E165-E9FE-4F2D-851C-560855058146}">
      <dgm:prSet phldrT="[Text]" custT="1"/>
      <dgm: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2000" dirty="0" smtClean="0">
              <a:solidFill>
                <a:sysClr val="window" lastClr="FFFFFF"/>
              </a:solidFill>
              <a:latin typeface="Arial" panose="020B0604020202020204" pitchFamily="34" charset="0"/>
              <a:ea typeface="+mn-ea"/>
              <a:cs typeface="Arial" panose="020B0604020202020204" pitchFamily="34" charset="0"/>
            </a:rPr>
            <a:t>Introduction</a:t>
          </a:r>
          <a:endParaRPr lang="en-US" sz="2000" dirty="0">
            <a:solidFill>
              <a:sysClr val="window" lastClr="FFFFFF"/>
            </a:solidFill>
            <a:latin typeface="Arial" panose="020B0604020202020204" pitchFamily="34" charset="0"/>
            <a:ea typeface="+mn-ea"/>
            <a:cs typeface="Arial" panose="020B0604020202020204" pitchFamily="34" charset="0"/>
          </a:endParaRPr>
        </a:p>
      </dgm:t>
    </dgm:pt>
    <dgm:pt modelId="{BDD302E6-BFA9-44E2-B095-08A353758C39}" type="parTrans" cxnId="{E654384F-A5EB-4B89-8600-B3D07D0A8539}">
      <dgm:prSet/>
      <dgm:spPr/>
      <dgm:t>
        <a:bodyPr/>
        <a:lstStyle/>
        <a:p>
          <a:endParaRPr lang="en-US"/>
        </a:p>
      </dgm:t>
    </dgm:pt>
    <dgm:pt modelId="{AE8E0C23-184D-4D24-B49B-571C1A9F13A9}" type="sibTrans" cxnId="{E654384F-A5EB-4B89-8600-B3D07D0A8539}">
      <dgm:prSet/>
      <dgm:spPr/>
      <dgm:t>
        <a:bodyPr/>
        <a:lstStyle/>
        <a:p>
          <a:endParaRPr lang="en-US"/>
        </a:p>
      </dgm:t>
    </dgm:pt>
    <dgm:pt modelId="{9B06004D-C43B-4AFA-B264-FE1D95C5CA5C}">
      <dgm:prSet phldrT="[Text]" custT="1"/>
      <dgm:spPr>
        <a:solidFill>
          <a:srgbClr val="09D18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2000" dirty="0">
              <a:solidFill>
                <a:sysClr val="window" lastClr="FFFFFF"/>
              </a:solidFill>
              <a:latin typeface="Arial" panose="020B0604020202020204" pitchFamily="34" charset="0"/>
              <a:ea typeface="+mn-ea"/>
              <a:cs typeface="Arial" panose="020B0604020202020204" pitchFamily="34" charset="0"/>
            </a:rPr>
            <a:t>Conclusion</a:t>
          </a:r>
          <a:endParaRPr lang="en-US" sz="1600" dirty="0">
            <a:solidFill>
              <a:sysClr val="window" lastClr="FFFFFF"/>
            </a:solidFill>
            <a:latin typeface="Century Gothic" panose="020B0502020202020204"/>
            <a:ea typeface="+mn-ea"/>
            <a:cs typeface="+mn-cs"/>
          </a:endParaRPr>
        </a:p>
      </dgm:t>
    </dgm:pt>
    <dgm:pt modelId="{0F7BF78B-777F-482B-A5DF-269D77A9AF97}" type="parTrans" cxnId="{A172F746-5886-4DFA-B7E7-F5ECB247489C}">
      <dgm:prSet/>
      <dgm:spPr/>
      <dgm:t>
        <a:bodyPr/>
        <a:lstStyle/>
        <a:p>
          <a:endParaRPr lang="en-US"/>
        </a:p>
      </dgm:t>
    </dgm:pt>
    <dgm:pt modelId="{7D6B01FE-C34D-474F-AF8A-494BF078ECC3}" type="sibTrans" cxnId="{A172F746-5886-4DFA-B7E7-F5ECB247489C}">
      <dgm:prSet/>
      <dgm:spPr/>
      <dgm:t>
        <a:bodyPr/>
        <a:lstStyle/>
        <a:p>
          <a:endParaRPr lang="en-US"/>
        </a:p>
      </dgm:t>
    </dgm:pt>
    <dgm:pt modelId="{45E5ECB7-C773-4FE9-854C-22E64ED78D58}">
      <dgm:prSet phldrT="[Text]" custT="1"/>
      <dgm:spPr>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2000" b="0" dirty="0" smtClean="0">
              <a:solidFill>
                <a:sysClr val="window" lastClr="FFFFFF"/>
              </a:solidFill>
              <a:latin typeface="Arial" panose="020B0604020202020204" pitchFamily="34" charset="0"/>
              <a:ea typeface="+mn-ea"/>
              <a:cs typeface="Arial" panose="020B0604020202020204" pitchFamily="34" charset="0"/>
            </a:rPr>
            <a:t>Related Study</a:t>
          </a:r>
          <a:endParaRPr lang="en-US" sz="2000" b="0" dirty="0">
            <a:solidFill>
              <a:sysClr val="window" lastClr="FFFFFF"/>
            </a:solidFill>
            <a:latin typeface="Arial" panose="020B0604020202020204" pitchFamily="34" charset="0"/>
            <a:ea typeface="+mn-ea"/>
            <a:cs typeface="Arial" panose="020B0604020202020204" pitchFamily="34" charset="0"/>
          </a:endParaRPr>
        </a:p>
      </dgm:t>
    </dgm:pt>
    <dgm:pt modelId="{73042603-2F3C-453B-93A2-0C41EC450F05}" type="parTrans" cxnId="{5FE29F63-45EB-429E-A423-BD8DA376E034}">
      <dgm:prSet/>
      <dgm:spPr/>
      <dgm:t>
        <a:bodyPr/>
        <a:lstStyle/>
        <a:p>
          <a:endParaRPr lang="en-US"/>
        </a:p>
      </dgm:t>
    </dgm:pt>
    <dgm:pt modelId="{C9F350CA-CAE9-4E0B-9399-466A8404F87B}" type="sibTrans" cxnId="{5FE29F63-45EB-429E-A423-BD8DA376E034}">
      <dgm:prSet/>
      <dgm:spPr/>
      <dgm:t>
        <a:bodyPr/>
        <a:lstStyle/>
        <a:p>
          <a:endParaRPr lang="en-US"/>
        </a:p>
      </dgm:t>
    </dgm:pt>
    <dgm:pt modelId="{8278920A-58D6-4727-B172-B31F2C2B6E22}">
      <dgm:prSet phldrT="[Text]" custT="1"/>
      <dgm:spPr>
        <a:solidFill>
          <a:srgbClr val="FDBDB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2000" dirty="0" smtClean="0">
              <a:solidFill>
                <a:sysClr val="window" lastClr="FFFFFF"/>
              </a:solidFill>
              <a:latin typeface="Arial" panose="020B0604020202020204" pitchFamily="34" charset="0"/>
              <a:ea typeface="+mn-ea"/>
              <a:cs typeface="Arial" panose="020B0604020202020204" pitchFamily="34" charset="0"/>
            </a:rPr>
            <a:t>Experimental Study</a:t>
          </a:r>
          <a:endParaRPr lang="en-US" sz="2000" dirty="0">
            <a:solidFill>
              <a:sysClr val="window" lastClr="FFFFFF"/>
            </a:solidFill>
            <a:latin typeface="Century Gothic" panose="020B0502020202020204"/>
            <a:ea typeface="+mn-ea"/>
            <a:cs typeface="+mn-cs"/>
          </a:endParaRPr>
        </a:p>
      </dgm:t>
    </dgm:pt>
    <dgm:pt modelId="{FC33D035-574C-41A8-98AC-AEB3DCCE4D3C}" type="parTrans" cxnId="{089F3797-AF84-44D5-80BA-AF39F8ECAF11}">
      <dgm:prSet/>
      <dgm:spPr/>
      <dgm:t>
        <a:bodyPr/>
        <a:lstStyle/>
        <a:p>
          <a:endParaRPr lang="en-US"/>
        </a:p>
      </dgm:t>
    </dgm:pt>
    <dgm:pt modelId="{F05241D1-35C9-4FCC-8801-7C376715BB6B}" type="sibTrans" cxnId="{089F3797-AF84-44D5-80BA-AF39F8ECAF11}">
      <dgm:prSet/>
      <dgm:spPr/>
      <dgm:t>
        <a:bodyPr/>
        <a:lstStyle/>
        <a:p>
          <a:endParaRPr lang="en-US"/>
        </a:p>
      </dgm:t>
    </dgm:pt>
    <dgm:pt modelId="{A9DD0972-5D84-48E3-AB3B-083DD5622FC7}">
      <dgm:prSet custT="1"/>
      <dgm:spPr/>
      <dgm:t>
        <a:bodyPr/>
        <a:lstStyle/>
        <a:p>
          <a:r>
            <a:rPr lang="en-US" sz="2000" dirty="0" smtClean="0">
              <a:solidFill>
                <a:sysClr val="window" lastClr="FFFFFF"/>
              </a:solidFill>
              <a:latin typeface="Arial" panose="020B0604020202020204" pitchFamily="34" charset="0"/>
              <a:ea typeface="+mn-ea"/>
              <a:cs typeface="Arial" panose="020B0604020202020204" pitchFamily="34" charset="0"/>
            </a:rPr>
            <a:t>References</a:t>
          </a:r>
          <a:endParaRPr lang="en-US" sz="2500" dirty="0">
            <a:solidFill>
              <a:sysClr val="window" lastClr="FFFFFF"/>
            </a:solidFill>
            <a:latin typeface="Century Gothic" panose="020B0502020202020204"/>
            <a:ea typeface="+mn-ea"/>
            <a:cs typeface="+mn-cs"/>
          </a:endParaRPr>
        </a:p>
      </dgm:t>
    </dgm:pt>
    <dgm:pt modelId="{74112FF6-3F88-4578-BD56-0E771FB34121}" type="parTrans" cxnId="{C1C1FAAB-5198-4CFC-9252-DBA0C65B5B05}">
      <dgm:prSet/>
      <dgm:spPr/>
      <dgm:t>
        <a:bodyPr/>
        <a:lstStyle/>
        <a:p>
          <a:endParaRPr lang="en-US"/>
        </a:p>
      </dgm:t>
    </dgm:pt>
    <dgm:pt modelId="{326059E4-EE14-4705-8B27-E7B0AD0293E1}" type="sibTrans" cxnId="{C1C1FAAB-5198-4CFC-9252-DBA0C65B5B05}">
      <dgm:prSet/>
      <dgm:spPr/>
      <dgm:t>
        <a:bodyPr/>
        <a:lstStyle/>
        <a:p>
          <a:endParaRPr lang="en-US"/>
        </a:p>
      </dgm:t>
    </dgm:pt>
    <dgm:pt modelId="{9F88F2C1-1654-45EE-8A8F-6197586A8E3E}">
      <dgm:prSet custT="1"/>
      <dgm:spPr/>
      <dgm:t>
        <a:bodyPr/>
        <a:lstStyle/>
        <a:p>
          <a:r>
            <a:rPr lang="en-US" sz="2000" b="0" dirty="0" smtClean="0">
              <a:latin typeface="Arial" panose="020B0604020202020204" pitchFamily="34" charset="0"/>
              <a:ea typeface="+mj-ea"/>
              <a:cs typeface="Arial" panose="020B0604020202020204" pitchFamily="34" charset="0"/>
            </a:rPr>
            <a:t>Methodology</a:t>
          </a:r>
          <a:endParaRPr lang="en-US" sz="1700" b="0" dirty="0">
            <a:latin typeface="Arial" panose="020B0604020202020204" pitchFamily="34" charset="0"/>
            <a:ea typeface="+mj-ea"/>
            <a:cs typeface="Arial" panose="020B0604020202020204" pitchFamily="34" charset="0"/>
          </a:endParaRPr>
        </a:p>
      </dgm:t>
    </dgm:pt>
    <dgm:pt modelId="{B131DFE1-9C54-4701-88BE-0FA56C5D4D9A}" type="parTrans" cxnId="{0646A84F-416C-475B-92F1-89B9469CDA3F}">
      <dgm:prSet/>
      <dgm:spPr/>
      <dgm:t>
        <a:bodyPr/>
        <a:lstStyle/>
        <a:p>
          <a:endParaRPr lang="en-US"/>
        </a:p>
      </dgm:t>
    </dgm:pt>
    <dgm:pt modelId="{F5B25D71-CFDA-4631-A702-9D20DC986DB3}" type="sibTrans" cxnId="{0646A84F-416C-475B-92F1-89B9469CDA3F}">
      <dgm:prSet/>
      <dgm:spPr/>
      <dgm:t>
        <a:bodyPr/>
        <a:lstStyle/>
        <a:p>
          <a:endParaRPr lang="en-US"/>
        </a:p>
      </dgm:t>
    </dgm:pt>
    <dgm:pt modelId="{C4735ECC-9CAC-4459-9A33-B22DE1F6871C}">
      <dgm:prSet custT="1"/>
      <dgm:spPr/>
      <dgm:t>
        <a:bodyPr/>
        <a:lstStyle/>
        <a:p>
          <a:r>
            <a:rPr lang="en-US" sz="2000" b="0" dirty="0" smtClean="0">
              <a:latin typeface="Arial" panose="020B0604020202020204" pitchFamily="34" charset="0"/>
              <a:ea typeface="+mj-ea"/>
              <a:cs typeface="Arial" panose="020B0604020202020204" pitchFamily="34" charset="0"/>
            </a:rPr>
            <a:t>Specific Aim</a:t>
          </a:r>
          <a:endParaRPr lang="en-US" sz="2000" b="0" dirty="0">
            <a:latin typeface="Arial" panose="020B0604020202020204" pitchFamily="34" charset="0"/>
            <a:ea typeface="+mj-ea"/>
            <a:cs typeface="Arial" panose="020B0604020202020204" pitchFamily="34" charset="0"/>
          </a:endParaRPr>
        </a:p>
      </dgm:t>
    </dgm:pt>
    <dgm:pt modelId="{6B183E04-FD37-43BE-B328-5CF2252FCA7D}" type="parTrans" cxnId="{6A4673C5-AD8D-4D5A-B912-C6CB8071FA97}">
      <dgm:prSet/>
      <dgm:spPr/>
      <dgm:t>
        <a:bodyPr/>
        <a:lstStyle/>
        <a:p>
          <a:endParaRPr lang="en-US"/>
        </a:p>
      </dgm:t>
    </dgm:pt>
    <dgm:pt modelId="{0917890A-1BAF-4043-B231-5C96ABC6D8D2}" type="sibTrans" cxnId="{6A4673C5-AD8D-4D5A-B912-C6CB8071FA97}">
      <dgm:prSet/>
      <dgm:spPr/>
      <dgm:t>
        <a:bodyPr/>
        <a:lstStyle/>
        <a:p>
          <a:endParaRPr lang="en-US"/>
        </a:p>
      </dgm:t>
    </dgm:pt>
    <dgm:pt modelId="{330FD9E4-DAA1-4356-AC25-115074E96CBB}">
      <dgm:prSet custT="1"/>
      <dgm:spPr/>
      <dgm:t>
        <a:bodyPr/>
        <a:lstStyle/>
        <a:p>
          <a:r>
            <a:rPr lang="en-US" sz="2000" b="0" dirty="0" smtClean="0">
              <a:solidFill>
                <a:sysClr val="window" lastClr="FFFFFF"/>
              </a:solidFill>
              <a:latin typeface="Arial" panose="020B0604020202020204" pitchFamily="34" charset="0"/>
              <a:ea typeface="+mn-ea"/>
              <a:cs typeface="Arial" panose="020B0604020202020204" pitchFamily="34" charset="0"/>
            </a:rPr>
            <a:t>Purpose</a:t>
          </a:r>
          <a:endParaRPr lang="en-US" sz="2000" dirty="0">
            <a:solidFill>
              <a:sysClr val="window" lastClr="FFFFFF"/>
            </a:solidFill>
            <a:latin typeface="Century Gothic" panose="020B0502020202020204"/>
            <a:ea typeface="+mn-ea"/>
            <a:cs typeface="+mn-cs"/>
          </a:endParaRPr>
        </a:p>
      </dgm:t>
    </dgm:pt>
    <dgm:pt modelId="{E74F30C4-B6BF-4437-97C8-B9F3B3AF29A8}" type="sibTrans" cxnId="{25BEE79B-D794-4F88-B570-4AAD3AA9D6F9}">
      <dgm:prSet/>
      <dgm:spPr/>
      <dgm:t>
        <a:bodyPr/>
        <a:lstStyle/>
        <a:p>
          <a:endParaRPr lang="en-US"/>
        </a:p>
      </dgm:t>
    </dgm:pt>
    <dgm:pt modelId="{CA0AE168-287B-4D03-8885-9A5D6821E8AE}" type="parTrans" cxnId="{25BEE79B-D794-4F88-B570-4AAD3AA9D6F9}">
      <dgm:prSet/>
      <dgm:spPr/>
      <dgm:t>
        <a:bodyPr/>
        <a:lstStyle/>
        <a:p>
          <a:endParaRPr lang="en-US"/>
        </a:p>
      </dgm:t>
    </dgm:pt>
    <dgm:pt modelId="{72B239EF-10FE-43ED-82CC-4ED8CB1B6C87}">
      <dgm:prSet custT="1"/>
      <dgm:spPr/>
      <dgm:t>
        <a:bodyPr/>
        <a:lstStyle/>
        <a:p>
          <a:r>
            <a:rPr lang="en-US" sz="2000" b="0" dirty="0" smtClean="0">
              <a:latin typeface="Arial" panose="020B0604020202020204" pitchFamily="34" charset="0"/>
              <a:cs typeface="Arial" panose="020B0604020202020204" pitchFamily="34" charset="0"/>
            </a:rPr>
            <a:t>Problems</a:t>
          </a:r>
        </a:p>
      </dgm:t>
    </dgm:pt>
    <dgm:pt modelId="{BD00BBE7-AD88-4153-BA5B-9B5655437BAE}" type="parTrans" cxnId="{D5259CCF-3C5C-42E9-9DA8-3F6C0AC95FE4}">
      <dgm:prSet/>
      <dgm:spPr/>
      <dgm:t>
        <a:bodyPr/>
        <a:lstStyle/>
        <a:p>
          <a:endParaRPr lang="en-US"/>
        </a:p>
      </dgm:t>
    </dgm:pt>
    <dgm:pt modelId="{A3B576A1-BFFD-42C9-8809-B2BF612F1223}" type="sibTrans" cxnId="{D5259CCF-3C5C-42E9-9DA8-3F6C0AC95FE4}">
      <dgm:prSet/>
      <dgm:spPr/>
      <dgm:t>
        <a:bodyPr/>
        <a:lstStyle/>
        <a:p>
          <a:endParaRPr lang="en-US"/>
        </a:p>
      </dgm:t>
    </dgm:pt>
    <dgm:pt modelId="{14FF6DA1-1A6A-4C46-AEFB-A4BE94514E0C}" type="pres">
      <dgm:prSet presAssocID="{1F8E6A57-9035-4002-99B2-34BEECA4065D}" presName="linearFlow" presStyleCnt="0">
        <dgm:presLayoutVars>
          <dgm:dir/>
          <dgm:resizeHandles val="exact"/>
        </dgm:presLayoutVars>
      </dgm:prSet>
      <dgm:spPr/>
      <dgm:t>
        <a:bodyPr/>
        <a:lstStyle/>
        <a:p>
          <a:endParaRPr lang="en-US"/>
        </a:p>
      </dgm:t>
    </dgm:pt>
    <dgm:pt modelId="{4D3BBC91-96D4-42ED-BE39-C73E115E7995}" type="pres">
      <dgm:prSet presAssocID="{10E5E165-E9FE-4F2D-851C-560855058146}" presName="composite" presStyleCnt="0"/>
      <dgm:spPr/>
    </dgm:pt>
    <dgm:pt modelId="{1F5CEE23-F1D5-4873-AECD-B28D2FD1D467}" type="pres">
      <dgm:prSet presAssocID="{10E5E165-E9FE-4F2D-851C-560855058146}" presName="imgShp" presStyleLbl="fgImgPlace1" presStyleIdx="0" presStyleCnt="9"/>
      <dgm:spPr>
        <a:xfrm>
          <a:off x="839672" y="3950"/>
          <a:ext cx="508949" cy="50894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a:ln>
          <a:noFill/>
        </a:ln>
        <a:effectLst>
          <a:outerShdw blurRad="107950" dist="12700" dir="5400000" algn="ctr">
            <a:srgbClr val="000000"/>
          </a:outerShdw>
        </a:effectLst>
        <a:scene3d>
          <a:camera prst="orthographicFront">
            <a:rot lat="0" lon="0" rev="0"/>
          </a:camera>
          <a:lightRig rig="soft" dir="t">
            <a:rot lat="0" lon="0" rev="0"/>
          </a:lightRig>
        </a:scene3d>
        <a:sp3d z="152400" contourW="44450" prstMaterial="matte">
          <a:bevelT w="63500" h="63500" prst="artDeco"/>
          <a:contourClr>
            <a:srgbClr val="FFFFFF"/>
          </a:contourClr>
        </a:sp3d>
      </dgm:spPr>
    </dgm:pt>
    <dgm:pt modelId="{2B536ED3-A1AB-4487-88C7-89ECDA1705AF}" type="pres">
      <dgm:prSet presAssocID="{10E5E165-E9FE-4F2D-851C-560855058146}" presName="txShp" presStyleLbl="node1" presStyleIdx="0" presStyleCnt="9">
        <dgm:presLayoutVars>
          <dgm:bulletEnabled val="1"/>
        </dgm:presLayoutVars>
      </dgm:prSet>
      <dgm:spPr>
        <a:xfrm rot="10800000">
          <a:off x="1094147" y="3950"/>
          <a:ext cx="3838777" cy="508949"/>
        </a:xfrm>
        <a:prstGeom prst="homePlate">
          <a:avLst/>
        </a:prstGeom>
      </dgm:spPr>
      <dgm:t>
        <a:bodyPr/>
        <a:lstStyle/>
        <a:p>
          <a:endParaRPr lang="en-US"/>
        </a:p>
      </dgm:t>
    </dgm:pt>
    <dgm:pt modelId="{0FDC8C70-FA1E-4F8E-A3F4-711E6000E6DA}" type="pres">
      <dgm:prSet presAssocID="{AE8E0C23-184D-4D24-B49B-571C1A9F13A9}" presName="spacing" presStyleCnt="0"/>
      <dgm:spPr/>
    </dgm:pt>
    <dgm:pt modelId="{CF661D59-6F48-44E7-913E-62586CAE63A3}" type="pres">
      <dgm:prSet presAssocID="{330FD9E4-DAA1-4356-AC25-115074E96CBB}" presName="composite" presStyleCnt="0"/>
      <dgm:spPr/>
    </dgm:pt>
    <dgm:pt modelId="{D3827EF2-A19B-46B0-9A56-F70C58E03463}" type="pres">
      <dgm:prSet presAssocID="{330FD9E4-DAA1-4356-AC25-115074E96CBB}" presName="imgShp" presStyleLbl="fgImgPlace1" presStyleIdx="1" presStyleCnt="9"/>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6000" r="-46000"/>
          </a:stretch>
        </a:blipFill>
      </dgm:spPr>
      <dgm:t>
        <a:bodyPr/>
        <a:lstStyle/>
        <a:p>
          <a:endParaRPr lang="en-US"/>
        </a:p>
      </dgm:t>
    </dgm:pt>
    <dgm:pt modelId="{C26F83D0-25DD-470E-97AF-FC132D39D9FE}" type="pres">
      <dgm:prSet presAssocID="{330FD9E4-DAA1-4356-AC25-115074E96CBB}" presName="txShp" presStyleLbl="node1" presStyleIdx="1" presStyleCnt="9">
        <dgm:presLayoutVars>
          <dgm:bulletEnabled val="1"/>
        </dgm:presLayoutVars>
      </dgm:prSet>
      <dgm:spPr/>
      <dgm:t>
        <a:bodyPr/>
        <a:lstStyle/>
        <a:p>
          <a:endParaRPr lang="en-US"/>
        </a:p>
      </dgm:t>
    </dgm:pt>
    <dgm:pt modelId="{DC5C5CD0-021F-437F-8253-70292E2AF43F}" type="pres">
      <dgm:prSet presAssocID="{E74F30C4-B6BF-4437-97C8-B9F3B3AF29A8}" presName="spacing" presStyleCnt="0"/>
      <dgm:spPr/>
    </dgm:pt>
    <dgm:pt modelId="{504F8BEC-4199-42EF-9824-08AB49A9E41C}" type="pres">
      <dgm:prSet presAssocID="{45E5ECB7-C773-4FE9-854C-22E64ED78D58}" presName="composite" presStyleCnt="0"/>
      <dgm:spPr/>
    </dgm:pt>
    <dgm:pt modelId="{5AE96CA7-091F-45C2-B130-D54A8E1E57F3}" type="pres">
      <dgm:prSet presAssocID="{45E5ECB7-C773-4FE9-854C-22E64ED78D58}" presName="imgShp" presStyleLbl="fgImgPlace1" presStyleIdx="2" presStyleCnt="9"/>
      <dgm:spPr>
        <a:xfrm>
          <a:off x="839672" y="1325700"/>
          <a:ext cx="508949" cy="508949"/>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a:ln>
          <a:noFill/>
        </a:ln>
        <a:effectLst>
          <a:outerShdw blurRad="107950" dist="12700" dir="5400000" algn="ctr">
            <a:srgbClr val="000000"/>
          </a:outerShdw>
        </a:effectLst>
        <a:scene3d>
          <a:camera prst="orthographicFront">
            <a:rot lat="0" lon="0" rev="0"/>
          </a:camera>
          <a:lightRig rig="soft" dir="t">
            <a:rot lat="0" lon="0" rev="0"/>
          </a:lightRig>
        </a:scene3d>
        <a:sp3d z="152400" contourW="44450" prstMaterial="matte">
          <a:bevelT w="63500" h="63500" prst="artDeco"/>
          <a:contourClr>
            <a:srgbClr val="FFFFFF"/>
          </a:contourClr>
        </a:sp3d>
      </dgm:spPr>
    </dgm:pt>
    <dgm:pt modelId="{AFDC1680-F7C6-48DB-B418-833568E7F799}" type="pres">
      <dgm:prSet presAssocID="{45E5ECB7-C773-4FE9-854C-22E64ED78D58}" presName="txShp" presStyleLbl="node1" presStyleIdx="2" presStyleCnt="9">
        <dgm:presLayoutVars>
          <dgm:bulletEnabled val="1"/>
        </dgm:presLayoutVars>
      </dgm:prSet>
      <dgm:spPr>
        <a:xfrm rot="10800000">
          <a:off x="1094147" y="1325700"/>
          <a:ext cx="3838777" cy="508949"/>
        </a:xfrm>
        <a:prstGeom prst="homePlate">
          <a:avLst/>
        </a:prstGeom>
      </dgm:spPr>
      <dgm:t>
        <a:bodyPr/>
        <a:lstStyle/>
        <a:p>
          <a:endParaRPr lang="en-US"/>
        </a:p>
      </dgm:t>
    </dgm:pt>
    <dgm:pt modelId="{5662DAA3-0CE8-46E8-8A5C-5A1DD85BA2F0}" type="pres">
      <dgm:prSet presAssocID="{C9F350CA-CAE9-4E0B-9399-466A8404F87B}" presName="spacing" presStyleCnt="0"/>
      <dgm:spPr/>
    </dgm:pt>
    <dgm:pt modelId="{E23E3DE1-4BB8-41BB-BBC5-72E86078CCD4}" type="pres">
      <dgm:prSet presAssocID="{C4735ECC-9CAC-4459-9A33-B22DE1F6871C}" presName="composite" presStyleCnt="0"/>
      <dgm:spPr/>
    </dgm:pt>
    <dgm:pt modelId="{A0F216D5-9313-45A1-836F-3A3C7BEDE204}" type="pres">
      <dgm:prSet presAssocID="{C4735ECC-9CAC-4459-9A33-B22DE1F6871C}" presName="imgShp" presStyleLbl="fgImgPlace1" presStyleIdx="3" presStyleCnt="9"/>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6000" r="-46000"/>
          </a:stretch>
        </a:blipFill>
      </dgm:spPr>
      <dgm:t>
        <a:bodyPr/>
        <a:lstStyle/>
        <a:p>
          <a:endParaRPr lang="en-US"/>
        </a:p>
      </dgm:t>
    </dgm:pt>
    <dgm:pt modelId="{FFEC348E-421A-4F3F-A72F-CF3B52C435A5}" type="pres">
      <dgm:prSet presAssocID="{C4735ECC-9CAC-4459-9A33-B22DE1F6871C}" presName="txShp" presStyleLbl="node1" presStyleIdx="3" presStyleCnt="9">
        <dgm:presLayoutVars>
          <dgm:bulletEnabled val="1"/>
        </dgm:presLayoutVars>
      </dgm:prSet>
      <dgm:spPr/>
      <dgm:t>
        <a:bodyPr/>
        <a:lstStyle/>
        <a:p>
          <a:endParaRPr lang="en-US"/>
        </a:p>
      </dgm:t>
    </dgm:pt>
    <dgm:pt modelId="{F847F1D2-C253-434B-9731-EF969B02D2E3}" type="pres">
      <dgm:prSet presAssocID="{0917890A-1BAF-4043-B231-5C96ABC6D8D2}" presName="spacing" presStyleCnt="0"/>
      <dgm:spPr/>
    </dgm:pt>
    <dgm:pt modelId="{7A420005-DAF6-44C6-8C67-C55629999686}" type="pres">
      <dgm:prSet presAssocID="{72B239EF-10FE-43ED-82CC-4ED8CB1B6C87}" presName="composite" presStyleCnt="0"/>
      <dgm:spPr/>
    </dgm:pt>
    <dgm:pt modelId="{4DE62823-B85E-4420-B960-99AC3B750BDE}" type="pres">
      <dgm:prSet presAssocID="{72B239EF-10FE-43ED-82CC-4ED8CB1B6C87}" presName="imgShp" presStyleLbl="fgImgPlace1" presStyleIdx="4" presStyleCnt="9"/>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pt>
    <dgm:pt modelId="{A9D5BE1F-1D58-4E8A-A43C-F673E47E685E}" type="pres">
      <dgm:prSet presAssocID="{72B239EF-10FE-43ED-82CC-4ED8CB1B6C87}" presName="txShp" presStyleLbl="node1" presStyleIdx="4" presStyleCnt="9">
        <dgm:presLayoutVars>
          <dgm:bulletEnabled val="1"/>
        </dgm:presLayoutVars>
      </dgm:prSet>
      <dgm:spPr/>
      <dgm:t>
        <a:bodyPr/>
        <a:lstStyle/>
        <a:p>
          <a:endParaRPr lang="en-US"/>
        </a:p>
      </dgm:t>
    </dgm:pt>
    <dgm:pt modelId="{30C6937F-821A-4399-8F0E-59C10EC4CC78}" type="pres">
      <dgm:prSet presAssocID="{A3B576A1-BFFD-42C9-8809-B2BF612F1223}" presName="spacing" presStyleCnt="0"/>
      <dgm:spPr/>
    </dgm:pt>
    <dgm:pt modelId="{4CDF18D3-B02A-40E0-A558-7436D96073E4}" type="pres">
      <dgm:prSet presAssocID="{9F88F2C1-1654-45EE-8A8F-6197586A8E3E}" presName="composite" presStyleCnt="0"/>
      <dgm:spPr/>
    </dgm:pt>
    <dgm:pt modelId="{5FE62B77-A7F4-4505-AE12-16A374980B41}" type="pres">
      <dgm:prSet presAssocID="{9F88F2C1-1654-45EE-8A8F-6197586A8E3E}" presName="imgShp" presStyleLbl="fgImgPlace1" presStyleIdx="5" presStyleCnt="9"/>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39000" r="-39000"/>
          </a:stretch>
        </a:blipFill>
      </dgm:spPr>
      <dgm:t>
        <a:bodyPr/>
        <a:lstStyle/>
        <a:p>
          <a:endParaRPr lang="en-US"/>
        </a:p>
      </dgm:t>
    </dgm:pt>
    <dgm:pt modelId="{4413C81E-99DA-4061-9162-E46B65B592DF}" type="pres">
      <dgm:prSet presAssocID="{9F88F2C1-1654-45EE-8A8F-6197586A8E3E}" presName="txShp" presStyleLbl="node1" presStyleIdx="5" presStyleCnt="9">
        <dgm:presLayoutVars>
          <dgm:bulletEnabled val="1"/>
        </dgm:presLayoutVars>
      </dgm:prSet>
      <dgm:spPr/>
      <dgm:t>
        <a:bodyPr/>
        <a:lstStyle/>
        <a:p>
          <a:endParaRPr lang="en-US"/>
        </a:p>
      </dgm:t>
    </dgm:pt>
    <dgm:pt modelId="{66644E5D-7D0E-4850-97C8-A7DB8DCA5E60}" type="pres">
      <dgm:prSet presAssocID="{F5B25D71-CFDA-4631-A702-9D20DC986DB3}" presName="spacing" presStyleCnt="0"/>
      <dgm:spPr/>
    </dgm:pt>
    <dgm:pt modelId="{26CCBD86-23D4-4E94-A9F4-8C633A03EDEF}" type="pres">
      <dgm:prSet presAssocID="{8278920A-58D6-4727-B172-B31F2C2B6E22}" presName="composite" presStyleCnt="0"/>
      <dgm:spPr/>
    </dgm:pt>
    <dgm:pt modelId="{FD93811D-795A-4AEE-A530-00C4F684A17A}" type="pres">
      <dgm:prSet presAssocID="{8278920A-58D6-4727-B172-B31F2C2B6E22}" presName="imgShp" presStyleLbl="fgImgPlace1" presStyleIdx="6" presStyleCnt="9"/>
      <dgm:spPr>
        <a:xfrm>
          <a:off x="839672" y="3969200"/>
          <a:ext cx="508949" cy="508949"/>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a:ln>
          <a:noFill/>
        </a:ln>
        <a:effectLst>
          <a:outerShdw blurRad="107950" dist="12700" dir="5400000" algn="ctr">
            <a:srgbClr val="000000"/>
          </a:outerShdw>
        </a:effectLst>
        <a:scene3d>
          <a:camera prst="orthographicFront">
            <a:rot lat="0" lon="0" rev="0"/>
          </a:camera>
          <a:lightRig rig="soft" dir="t">
            <a:rot lat="0" lon="0" rev="0"/>
          </a:lightRig>
        </a:scene3d>
        <a:sp3d z="152400" contourW="44450" prstMaterial="matte">
          <a:bevelT w="63500" h="63500" prst="artDeco"/>
          <a:contourClr>
            <a:srgbClr val="FFFFFF"/>
          </a:contourClr>
        </a:sp3d>
      </dgm:spPr>
    </dgm:pt>
    <dgm:pt modelId="{FA6138A2-2009-4FF6-9EF6-A09218FBF695}" type="pres">
      <dgm:prSet presAssocID="{8278920A-58D6-4727-B172-B31F2C2B6E22}" presName="txShp" presStyleLbl="node1" presStyleIdx="6" presStyleCnt="9">
        <dgm:presLayoutVars>
          <dgm:bulletEnabled val="1"/>
        </dgm:presLayoutVars>
      </dgm:prSet>
      <dgm:spPr>
        <a:xfrm rot="10800000">
          <a:off x="1094147" y="3969200"/>
          <a:ext cx="3838777" cy="508949"/>
        </a:xfrm>
        <a:prstGeom prst="homePlate">
          <a:avLst/>
        </a:prstGeom>
      </dgm:spPr>
      <dgm:t>
        <a:bodyPr/>
        <a:lstStyle/>
        <a:p>
          <a:endParaRPr lang="en-US"/>
        </a:p>
      </dgm:t>
    </dgm:pt>
    <dgm:pt modelId="{14CCD88B-3151-473C-BB66-4A948BA0CB62}" type="pres">
      <dgm:prSet presAssocID="{F05241D1-35C9-4FCC-8801-7C376715BB6B}" presName="spacing" presStyleCnt="0"/>
      <dgm:spPr/>
    </dgm:pt>
    <dgm:pt modelId="{7D1979D0-DF6B-4A2A-8CBA-FBE3B5339F36}" type="pres">
      <dgm:prSet presAssocID="{9B06004D-C43B-4AFA-B264-FE1D95C5CA5C}" presName="composite" presStyleCnt="0"/>
      <dgm:spPr/>
    </dgm:pt>
    <dgm:pt modelId="{AB617031-18A0-4435-8435-0334826AF2BD}" type="pres">
      <dgm:prSet presAssocID="{9B06004D-C43B-4AFA-B264-FE1D95C5CA5C}" presName="imgShp" presStyleLbl="fgImgPlace1" presStyleIdx="7" presStyleCnt="9"/>
      <dgm:spPr>
        <a:xfrm>
          <a:off x="839672" y="5290950"/>
          <a:ext cx="508949" cy="508949"/>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a:ln>
          <a:noFill/>
        </a:ln>
        <a:effectLst>
          <a:outerShdw blurRad="107950" dist="12700" dir="5400000" algn="ctr">
            <a:srgbClr val="000000"/>
          </a:outerShdw>
        </a:effectLst>
        <a:scene3d>
          <a:camera prst="orthographicFront">
            <a:rot lat="0" lon="0" rev="0"/>
          </a:camera>
          <a:lightRig rig="soft" dir="t">
            <a:rot lat="0" lon="0" rev="0"/>
          </a:lightRig>
        </a:scene3d>
        <a:sp3d z="152400" contourW="44450" prstMaterial="matte">
          <a:bevelT w="63500" h="63500" prst="artDeco"/>
          <a:contourClr>
            <a:srgbClr val="FFFFFF"/>
          </a:contourClr>
        </a:sp3d>
      </dgm:spPr>
    </dgm:pt>
    <dgm:pt modelId="{68086FD1-0803-4723-BDB0-7CBFC8FF8005}" type="pres">
      <dgm:prSet presAssocID="{9B06004D-C43B-4AFA-B264-FE1D95C5CA5C}" presName="txShp" presStyleLbl="node1" presStyleIdx="7" presStyleCnt="9">
        <dgm:presLayoutVars>
          <dgm:bulletEnabled val="1"/>
        </dgm:presLayoutVars>
      </dgm:prSet>
      <dgm:spPr>
        <a:xfrm rot="10800000">
          <a:off x="1094147" y="5290950"/>
          <a:ext cx="3838777" cy="508949"/>
        </a:xfrm>
        <a:prstGeom prst="homePlate">
          <a:avLst/>
        </a:prstGeom>
      </dgm:spPr>
      <dgm:t>
        <a:bodyPr/>
        <a:lstStyle/>
        <a:p>
          <a:endParaRPr lang="en-US"/>
        </a:p>
      </dgm:t>
    </dgm:pt>
    <dgm:pt modelId="{7E435ACA-EE28-4E5C-B343-1D14BC703368}" type="pres">
      <dgm:prSet presAssocID="{7D6B01FE-C34D-474F-AF8A-494BF078ECC3}" presName="spacing" presStyleCnt="0"/>
      <dgm:spPr/>
    </dgm:pt>
    <dgm:pt modelId="{9DD71DBE-A7D2-403E-ADFA-686704C23810}" type="pres">
      <dgm:prSet presAssocID="{A9DD0972-5D84-48E3-AB3B-083DD5622FC7}" presName="composite" presStyleCnt="0"/>
      <dgm:spPr/>
    </dgm:pt>
    <dgm:pt modelId="{01111D21-55C4-478B-9A18-D857B07D8CF7}" type="pres">
      <dgm:prSet presAssocID="{A9DD0972-5D84-48E3-AB3B-083DD5622FC7}" presName="imgShp" presStyleLbl="fgImgPlace1" presStyleIdx="8" presStyleCnt="9"/>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40000" r="-40000"/>
          </a:stretch>
        </a:blipFill>
      </dgm:spPr>
    </dgm:pt>
    <dgm:pt modelId="{097E54CE-34F4-4BF1-AE11-E1C1E0A86D33}" type="pres">
      <dgm:prSet presAssocID="{A9DD0972-5D84-48E3-AB3B-083DD5622FC7}" presName="txShp" presStyleLbl="node1" presStyleIdx="8" presStyleCnt="9">
        <dgm:presLayoutVars>
          <dgm:bulletEnabled val="1"/>
        </dgm:presLayoutVars>
      </dgm:prSet>
      <dgm:spPr/>
      <dgm:t>
        <a:bodyPr/>
        <a:lstStyle/>
        <a:p>
          <a:endParaRPr lang="en-US"/>
        </a:p>
      </dgm:t>
    </dgm:pt>
  </dgm:ptLst>
  <dgm:cxnLst>
    <dgm:cxn modelId="{0A816558-3BBB-49F6-96BC-F7870065F8AE}" type="presOf" srcId="{10E5E165-E9FE-4F2D-851C-560855058146}" destId="{2B536ED3-A1AB-4487-88C7-89ECDA1705AF}" srcOrd="0" destOrd="0" presId="urn:microsoft.com/office/officeart/2005/8/layout/vList3#1"/>
    <dgm:cxn modelId="{9CBCEE2A-0DF6-476C-AD9A-5B4B297714BA}" type="presOf" srcId="{330FD9E4-DAA1-4356-AC25-115074E96CBB}" destId="{C26F83D0-25DD-470E-97AF-FC132D39D9FE}" srcOrd="0" destOrd="0" presId="urn:microsoft.com/office/officeart/2005/8/layout/vList3#1"/>
    <dgm:cxn modelId="{4D3DCCE3-E708-49DC-938A-1401498ED952}" type="presOf" srcId="{72B239EF-10FE-43ED-82CC-4ED8CB1B6C87}" destId="{A9D5BE1F-1D58-4E8A-A43C-F673E47E685E}" srcOrd="0" destOrd="0" presId="urn:microsoft.com/office/officeart/2005/8/layout/vList3#1"/>
    <dgm:cxn modelId="{62097EF8-C9F5-48A8-BCB0-463EA4D2C1B4}" type="presOf" srcId="{45E5ECB7-C773-4FE9-854C-22E64ED78D58}" destId="{AFDC1680-F7C6-48DB-B418-833568E7F799}" srcOrd="0" destOrd="0" presId="urn:microsoft.com/office/officeart/2005/8/layout/vList3#1"/>
    <dgm:cxn modelId="{278550AA-ACEB-457A-8D3A-46938FB7B6E4}" type="presOf" srcId="{C4735ECC-9CAC-4459-9A33-B22DE1F6871C}" destId="{FFEC348E-421A-4F3F-A72F-CF3B52C435A5}" srcOrd="0" destOrd="0" presId="urn:microsoft.com/office/officeart/2005/8/layout/vList3#1"/>
    <dgm:cxn modelId="{25BEE79B-D794-4F88-B570-4AAD3AA9D6F9}" srcId="{1F8E6A57-9035-4002-99B2-34BEECA4065D}" destId="{330FD9E4-DAA1-4356-AC25-115074E96CBB}" srcOrd="1" destOrd="0" parTransId="{CA0AE168-287B-4D03-8885-9A5D6821E8AE}" sibTransId="{E74F30C4-B6BF-4437-97C8-B9F3B3AF29A8}"/>
    <dgm:cxn modelId="{7262E905-B071-4B17-A832-F1253F096F96}" type="presOf" srcId="{9B06004D-C43B-4AFA-B264-FE1D95C5CA5C}" destId="{68086FD1-0803-4723-BDB0-7CBFC8FF8005}" srcOrd="0" destOrd="0" presId="urn:microsoft.com/office/officeart/2005/8/layout/vList3#1"/>
    <dgm:cxn modelId="{E654384F-A5EB-4B89-8600-B3D07D0A8539}" srcId="{1F8E6A57-9035-4002-99B2-34BEECA4065D}" destId="{10E5E165-E9FE-4F2D-851C-560855058146}" srcOrd="0" destOrd="0" parTransId="{BDD302E6-BFA9-44E2-B095-08A353758C39}" sibTransId="{AE8E0C23-184D-4D24-B49B-571C1A9F13A9}"/>
    <dgm:cxn modelId="{C1C1FAAB-5198-4CFC-9252-DBA0C65B5B05}" srcId="{1F8E6A57-9035-4002-99B2-34BEECA4065D}" destId="{A9DD0972-5D84-48E3-AB3B-083DD5622FC7}" srcOrd="8" destOrd="0" parTransId="{74112FF6-3F88-4578-BD56-0E771FB34121}" sibTransId="{326059E4-EE14-4705-8B27-E7B0AD0293E1}"/>
    <dgm:cxn modelId="{3FD2E2F4-8AD5-48CD-A978-2731B9A96748}" type="presOf" srcId="{8278920A-58D6-4727-B172-B31F2C2B6E22}" destId="{FA6138A2-2009-4FF6-9EF6-A09218FBF695}" srcOrd="0" destOrd="0" presId="urn:microsoft.com/office/officeart/2005/8/layout/vList3#1"/>
    <dgm:cxn modelId="{089F3797-AF84-44D5-80BA-AF39F8ECAF11}" srcId="{1F8E6A57-9035-4002-99B2-34BEECA4065D}" destId="{8278920A-58D6-4727-B172-B31F2C2B6E22}" srcOrd="6" destOrd="0" parTransId="{FC33D035-574C-41A8-98AC-AEB3DCCE4D3C}" sibTransId="{F05241D1-35C9-4FCC-8801-7C376715BB6B}"/>
    <dgm:cxn modelId="{0646A84F-416C-475B-92F1-89B9469CDA3F}" srcId="{1F8E6A57-9035-4002-99B2-34BEECA4065D}" destId="{9F88F2C1-1654-45EE-8A8F-6197586A8E3E}" srcOrd="5" destOrd="0" parTransId="{B131DFE1-9C54-4701-88BE-0FA56C5D4D9A}" sibTransId="{F5B25D71-CFDA-4631-A702-9D20DC986DB3}"/>
    <dgm:cxn modelId="{5FE29F63-45EB-429E-A423-BD8DA376E034}" srcId="{1F8E6A57-9035-4002-99B2-34BEECA4065D}" destId="{45E5ECB7-C773-4FE9-854C-22E64ED78D58}" srcOrd="2" destOrd="0" parTransId="{73042603-2F3C-453B-93A2-0C41EC450F05}" sibTransId="{C9F350CA-CAE9-4E0B-9399-466A8404F87B}"/>
    <dgm:cxn modelId="{36932E30-8E43-4757-A952-71922C0E1056}" type="presOf" srcId="{1F8E6A57-9035-4002-99B2-34BEECA4065D}" destId="{14FF6DA1-1A6A-4C46-AEFB-A4BE94514E0C}" srcOrd="0" destOrd="0" presId="urn:microsoft.com/office/officeart/2005/8/layout/vList3#1"/>
    <dgm:cxn modelId="{5BA319FA-32ED-4455-A966-A3E733587113}" type="presOf" srcId="{9F88F2C1-1654-45EE-8A8F-6197586A8E3E}" destId="{4413C81E-99DA-4061-9162-E46B65B592DF}" srcOrd="0" destOrd="0" presId="urn:microsoft.com/office/officeart/2005/8/layout/vList3#1"/>
    <dgm:cxn modelId="{A172F746-5886-4DFA-B7E7-F5ECB247489C}" srcId="{1F8E6A57-9035-4002-99B2-34BEECA4065D}" destId="{9B06004D-C43B-4AFA-B264-FE1D95C5CA5C}" srcOrd="7" destOrd="0" parTransId="{0F7BF78B-777F-482B-A5DF-269D77A9AF97}" sibTransId="{7D6B01FE-C34D-474F-AF8A-494BF078ECC3}"/>
    <dgm:cxn modelId="{D5259CCF-3C5C-42E9-9DA8-3F6C0AC95FE4}" srcId="{1F8E6A57-9035-4002-99B2-34BEECA4065D}" destId="{72B239EF-10FE-43ED-82CC-4ED8CB1B6C87}" srcOrd="4" destOrd="0" parTransId="{BD00BBE7-AD88-4153-BA5B-9B5655437BAE}" sibTransId="{A3B576A1-BFFD-42C9-8809-B2BF612F1223}"/>
    <dgm:cxn modelId="{6A4673C5-AD8D-4D5A-B912-C6CB8071FA97}" srcId="{1F8E6A57-9035-4002-99B2-34BEECA4065D}" destId="{C4735ECC-9CAC-4459-9A33-B22DE1F6871C}" srcOrd="3" destOrd="0" parTransId="{6B183E04-FD37-43BE-B328-5CF2252FCA7D}" sibTransId="{0917890A-1BAF-4043-B231-5C96ABC6D8D2}"/>
    <dgm:cxn modelId="{64B5B39E-1066-4C69-B57F-CDB89A3E5365}" type="presOf" srcId="{A9DD0972-5D84-48E3-AB3B-083DD5622FC7}" destId="{097E54CE-34F4-4BF1-AE11-E1C1E0A86D33}" srcOrd="0" destOrd="0" presId="urn:microsoft.com/office/officeart/2005/8/layout/vList3#1"/>
    <dgm:cxn modelId="{89988BAB-C07F-4493-8DD8-FBB84F1B3D16}" type="presParOf" srcId="{14FF6DA1-1A6A-4C46-AEFB-A4BE94514E0C}" destId="{4D3BBC91-96D4-42ED-BE39-C73E115E7995}" srcOrd="0" destOrd="0" presId="urn:microsoft.com/office/officeart/2005/8/layout/vList3#1"/>
    <dgm:cxn modelId="{97783D80-934E-4D44-B350-639AC60E2EDD}" type="presParOf" srcId="{4D3BBC91-96D4-42ED-BE39-C73E115E7995}" destId="{1F5CEE23-F1D5-4873-AECD-B28D2FD1D467}" srcOrd="0" destOrd="0" presId="urn:microsoft.com/office/officeart/2005/8/layout/vList3#1"/>
    <dgm:cxn modelId="{762FB1D5-C099-48F8-AC9A-EAF61EA0228B}" type="presParOf" srcId="{4D3BBC91-96D4-42ED-BE39-C73E115E7995}" destId="{2B536ED3-A1AB-4487-88C7-89ECDA1705AF}" srcOrd="1" destOrd="0" presId="urn:microsoft.com/office/officeart/2005/8/layout/vList3#1"/>
    <dgm:cxn modelId="{9650BAEE-E039-484F-90C1-51F9845655FA}" type="presParOf" srcId="{14FF6DA1-1A6A-4C46-AEFB-A4BE94514E0C}" destId="{0FDC8C70-FA1E-4F8E-A3F4-711E6000E6DA}" srcOrd="1" destOrd="0" presId="urn:microsoft.com/office/officeart/2005/8/layout/vList3#1"/>
    <dgm:cxn modelId="{A09C5D65-0B4A-4BE1-A256-8F1738CB0A78}" type="presParOf" srcId="{14FF6DA1-1A6A-4C46-AEFB-A4BE94514E0C}" destId="{CF661D59-6F48-44E7-913E-62586CAE63A3}" srcOrd="2" destOrd="0" presId="urn:microsoft.com/office/officeart/2005/8/layout/vList3#1"/>
    <dgm:cxn modelId="{FD5F27E3-7A0F-4BF1-8E3E-F3549BAFCFFF}" type="presParOf" srcId="{CF661D59-6F48-44E7-913E-62586CAE63A3}" destId="{D3827EF2-A19B-46B0-9A56-F70C58E03463}" srcOrd="0" destOrd="0" presId="urn:microsoft.com/office/officeart/2005/8/layout/vList3#1"/>
    <dgm:cxn modelId="{05713B0D-59D7-421B-813D-66480AE07A76}" type="presParOf" srcId="{CF661D59-6F48-44E7-913E-62586CAE63A3}" destId="{C26F83D0-25DD-470E-97AF-FC132D39D9FE}" srcOrd="1" destOrd="0" presId="urn:microsoft.com/office/officeart/2005/8/layout/vList3#1"/>
    <dgm:cxn modelId="{C1DA5752-4A86-4A56-90B2-9FEF8396CA15}" type="presParOf" srcId="{14FF6DA1-1A6A-4C46-AEFB-A4BE94514E0C}" destId="{DC5C5CD0-021F-437F-8253-70292E2AF43F}" srcOrd="3" destOrd="0" presId="urn:microsoft.com/office/officeart/2005/8/layout/vList3#1"/>
    <dgm:cxn modelId="{CB8A3FBA-A4B3-405D-A7E9-9D83EE95ADFB}" type="presParOf" srcId="{14FF6DA1-1A6A-4C46-AEFB-A4BE94514E0C}" destId="{504F8BEC-4199-42EF-9824-08AB49A9E41C}" srcOrd="4" destOrd="0" presId="urn:microsoft.com/office/officeart/2005/8/layout/vList3#1"/>
    <dgm:cxn modelId="{50FD1796-0409-47E6-B2D0-FFC3FD30CBAF}" type="presParOf" srcId="{504F8BEC-4199-42EF-9824-08AB49A9E41C}" destId="{5AE96CA7-091F-45C2-B130-D54A8E1E57F3}" srcOrd="0" destOrd="0" presId="urn:microsoft.com/office/officeart/2005/8/layout/vList3#1"/>
    <dgm:cxn modelId="{7E53E93F-2192-427D-97DB-ABD2E9A9F72E}" type="presParOf" srcId="{504F8BEC-4199-42EF-9824-08AB49A9E41C}" destId="{AFDC1680-F7C6-48DB-B418-833568E7F799}" srcOrd="1" destOrd="0" presId="urn:microsoft.com/office/officeart/2005/8/layout/vList3#1"/>
    <dgm:cxn modelId="{9204A055-61EF-48F2-A184-261689D6A601}" type="presParOf" srcId="{14FF6DA1-1A6A-4C46-AEFB-A4BE94514E0C}" destId="{5662DAA3-0CE8-46E8-8A5C-5A1DD85BA2F0}" srcOrd="5" destOrd="0" presId="urn:microsoft.com/office/officeart/2005/8/layout/vList3#1"/>
    <dgm:cxn modelId="{95AAFD97-9354-41D9-A79D-BE173829F774}" type="presParOf" srcId="{14FF6DA1-1A6A-4C46-AEFB-A4BE94514E0C}" destId="{E23E3DE1-4BB8-41BB-BBC5-72E86078CCD4}" srcOrd="6" destOrd="0" presId="urn:microsoft.com/office/officeart/2005/8/layout/vList3#1"/>
    <dgm:cxn modelId="{66AC4F7E-C640-4168-9B16-869BC732840E}" type="presParOf" srcId="{E23E3DE1-4BB8-41BB-BBC5-72E86078CCD4}" destId="{A0F216D5-9313-45A1-836F-3A3C7BEDE204}" srcOrd="0" destOrd="0" presId="urn:microsoft.com/office/officeart/2005/8/layout/vList3#1"/>
    <dgm:cxn modelId="{8CB6FFD3-357D-4F71-9C92-5CCEDCB3A13B}" type="presParOf" srcId="{E23E3DE1-4BB8-41BB-BBC5-72E86078CCD4}" destId="{FFEC348E-421A-4F3F-A72F-CF3B52C435A5}" srcOrd="1" destOrd="0" presId="urn:microsoft.com/office/officeart/2005/8/layout/vList3#1"/>
    <dgm:cxn modelId="{EA22A492-84D7-4528-B1F1-1A8EAAF5484E}" type="presParOf" srcId="{14FF6DA1-1A6A-4C46-AEFB-A4BE94514E0C}" destId="{F847F1D2-C253-434B-9731-EF969B02D2E3}" srcOrd="7" destOrd="0" presId="urn:microsoft.com/office/officeart/2005/8/layout/vList3#1"/>
    <dgm:cxn modelId="{D6A90759-3290-44F8-9B2C-1BCF2A0F67C4}" type="presParOf" srcId="{14FF6DA1-1A6A-4C46-AEFB-A4BE94514E0C}" destId="{7A420005-DAF6-44C6-8C67-C55629999686}" srcOrd="8" destOrd="0" presId="urn:microsoft.com/office/officeart/2005/8/layout/vList3#1"/>
    <dgm:cxn modelId="{F6D2BDA0-FEC4-4C77-85AB-78609812F693}" type="presParOf" srcId="{7A420005-DAF6-44C6-8C67-C55629999686}" destId="{4DE62823-B85E-4420-B960-99AC3B750BDE}" srcOrd="0" destOrd="0" presId="urn:microsoft.com/office/officeart/2005/8/layout/vList3#1"/>
    <dgm:cxn modelId="{59018BAB-A3B5-4C83-83C0-0D9DE73ED2D5}" type="presParOf" srcId="{7A420005-DAF6-44C6-8C67-C55629999686}" destId="{A9D5BE1F-1D58-4E8A-A43C-F673E47E685E}" srcOrd="1" destOrd="0" presId="urn:microsoft.com/office/officeart/2005/8/layout/vList3#1"/>
    <dgm:cxn modelId="{CBF1DBC2-2612-4642-89CB-F5EDDB79C7FC}" type="presParOf" srcId="{14FF6DA1-1A6A-4C46-AEFB-A4BE94514E0C}" destId="{30C6937F-821A-4399-8F0E-59C10EC4CC78}" srcOrd="9" destOrd="0" presId="urn:microsoft.com/office/officeart/2005/8/layout/vList3#1"/>
    <dgm:cxn modelId="{5F1E6AC2-CBE0-4993-B5A6-77CBF1FC7907}" type="presParOf" srcId="{14FF6DA1-1A6A-4C46-AEFB-A4BE94514E0C}" destId="{4CDF18D3-B02A-40E0-A558-7436D96073E4}" srcOrd="10" destOrd="0" presId="urn:microsoft.com/office/officeart/2005/8/layout/vList3#1"/>
    <dgm:cxn modelId="{AA39DD61-53D0-4173-BD45-0C5D93467608}" type="presParOf" srcId="{4CDF18D3-B02A-40E0-A558-7436D96073E4}" destId="{5FE62B77-A7F4-4505-AE12-16A374980B41}" srcOrd="0" destOrd="0" presId="urn:microsoft.com/office/officeart/2005/8/layout/vList3#1"/>
    <dgm:cxn modelId="{D5FD9B2D-12C0-4489-A707-B07B0DDD2F8D}" type="presParOf" srcId="{4CDF18D3-B02A-40E0-A558-7436D96073E4}" destId="{4413C81E-99DA-4061-9162-E46B65B592DF}" srcOrd="1" destOrd="0" presId="urn:microsoft.com/office/officeart/2005/8/layout/vList3#1"/>
    <dgm:cxn modelId="{81077936-AC2B-4340-ABB2-9E0C72F5F621}" type="presParOf" srcId="{14FF6DA1-1A6A-4C46-AEFB-A4BE94514E0C}" destId="{66644E5D-7D0E-4850-97C8-A7DB8DCA5E60}" srcOrd="11" destOrd="0" presId="urn:microsoft.com/office/officeart/2005/8/layout/vList3#1"/>
    <dgm:cxn modelId="{413C335B-B457-4659-9FEA-CDB299D111B8}" type="presParOf" srcId="{14FF6DA1-1A6A-4C46-AEFB-A4BE94514E0C}" destId="{26CCBD86-23D4-4E94-A9F4-8C633A03EDEF}" srcOrd="12" destOrd="0" presId="urn:microsoft.com/office/officeart/2005/8/layout/vList3#1"/>
    <dgm:cxn modelId="{C016DE62-8CEB-42B8-9BFE-9299BAB0EF6F}" type="presParOf" srcId="{26CCBD86-23D4-4E94-A9F4-8C633A03EDEF}" destId="{FD93811D-795A-4AEE-A530-00C4F684A17A}" srcOrd="0" destOrd="0" presId="urn:microsoft.com/office/officeart/2005/8/layout/vList3#1"/>
    <dgm:cxn modelId="{1A4928B6-B5BD-47A6-90AD-53F1CBA6D864}" type="presParOf" srcId="{26CCBD86-23D4-4E94-A9F4-8C633A03EDEF}" destId="{FA6138A2-2009-4FF6-9EF6-A09218FBF695}" srcOrd="1" destOrd="0" presId="urn:microsoft.com/office/officeart/2005/8/layout/vList3#1"/>
    <dgm:cxn modelId="{1BEE7857-94DD-4FC9-B0E8-42A4A7BB5200}" type="presParOf" srcId="{14FF6DA1-1A6A-4C46-AEFB-A4BE94514E0C}" destId="{14CCD88B-3151-473C-BB66-4A948BA0CB62}" srcOrd="13" destOrd="0" presId="urn:microsoft.com/office/officeart/2005/8/layout/vList3#1"/>
    <dgm:cxn modelId="{D391D11A-C28C-4E8A-B38C-76727F5C892C}" type="presParOf" srcId="{14FF6DA1-1A6A-4C46-AEFB-A4BE94514E0C}" destId="{7D1979D0-DF6B-4A2A-8CBA-FBE3B5339F36}" srcOrd="14" destOrd="0" presId="urn:microsoft.com/office/officeart/2005/8/layout/vList3#1"/>
    <dgm:cxn modelId="{957C5A37-AEF9-415A-BB93-BDAA8E353D5E}" type="presParOf" srcId="{7D1979D0-DF6B-4A2A-8CBA-FBE3B5339F36}" destId="{AB617031-18A0-4435-8435-0334826AF2BD}" srcOrd="0" destOrd="0" presId="urn:microsoft.com/office/officeart/2005/8/layout/vList3#1"/>
    <dgm:cxn modelId="{8FBFA96F-3B5C-4EA3-BA29-1150BAA8D382}" type="presParOf" srcId="{7D1979D0-DF6B-4A2A-8CBA-FBE3B5339F36}" destId="{68086FD1-0803-4723-BDB0-7CBFC8FF8005}" srcOrd="1" destOrd="0" presId="urn:microsoft.com/office/officeart/2005/8/layout/vList3#1"/>
    <dgm:cxn modelId="{BDE6494B-9D2D-4B6B-A637-322FB82A4B46}" type="presParOf" srcId="{14FF6DA1-1A6A-4C46-AEFB-A4BE94514E0C}" destId="{7E435ACA-EE28-4E5C-B343-1D14BC703368}" srcOrd="15" destOrd="0" presId="urn:microsoft.com/office/officeart/2005/8/layout/vList3#1"/>
    <dgm:cxn modelId="{F9A32C4F-8CDA-4661-99C2-C92F014E68CA}" type="presParOf" srcId="{14FF6DA1-1A6A-4C46-AEFB-A4BE94514E0C}" destId="{9DD71DBE-A7D2-403E-ADFA-686704C23810}" srcOrd="16" destOrd="0" presId="urn:microsoft.com/office/officeart/2005/8/layout/vList3#1"/>
    <dgm:cxn modelId="{D267F316-7702-440D-AFA6-2CBC3402E45C}" type="presParOf" srcId="{9DD71DBE-A7D2-403E-ADFA-686704C23810}" destId="{01111D21-55C4-478B-9A18-D857B07D8CF7}" srcOrd="0" destOrd="0" presId="urn:microsoft.com/office/officeart/2005/8/layout/vList3#1"/>
    <dgm:cxn modelId="{A0730A02-0C70-4DD2-8742-93CC61775C4C}" type="presParOf" srcId="{9DD71DBE-A7D2-403E-ADFA-686704C23810}" destId="{097E54CE-34F4-4BF1-AE11-E1C1E0A86D33}"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C6A006-64CA-4D2C-A910-543F79571323}" type="doc">
      <dgm:prSet loTypeId="urn:microsoft.com/office/officeart/2005/8/layout/hProcess7#1" loCatId="process" qsTypeId="urn:microsoft.com/office/officeart/2005/8/quickstyle/3d9" qsCatId="3D" csTypeId="urn:microsoft.com/office/officeart/2005/8/colors/accent3_4" csCatId="accent3" phldr="1"/>
      <dgm:spPr/>
      <dgm:t>
        <a:bodyPr/>
        <a:lstStyle/>
        <a:p>
          <a:endParaRPr lang="en-US"/>
        </a:p>
      </dgm:t>
    </dgm:pt>
    <dgm:pt modelId="{4A92CE8F-FD5F-4063-8762-FEE76B4AEBE5}">
      <dgm:prSet phldrT="[Text]" custT="1"/>
      <dgm:spPr/>
      <dgm:t>
        <a:bodyPr anchor="ctr"/>
        <a:lstStyle/>
        <a:p>
          <a:pPr algn="ctr"/>
          <a:r>
            <a:rPr lang="en-US" sz="2400" b="1" dirty="0" smtClean="0">
              <a:latin typeface="Arial" panose="020B0604020202020204" pitchFamily="34" charset="0"/>
              <a:cs typeface="Arial" panose="020B0604020202020204" pitchFamily="34" charset="0"/>
            </a:rPr>
            <a:t>Flux</a:t>
          </a:r>
          <a:r>
            <a:rPr lang="en-US" sz="2800" b="1"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Update</a:t>
          </a:r>
          <a:endParaRPr lang="en-US" sz="2800" b="1" dirty="0"/>
        </a:p>
      </dgm:t>
    </dgm:pt>
    <dgm:pt modelId="{8F0E1E84-3A6F-4B2D-852E-23C8AAC1986F}" type="parTrans" cxnId="{2FA15D13-63CD-4D5C-877E-65051526D6E8}">
      <dgm:prSet/>
      <dgm:spPr/>
      <dgm:t>
        <a:bodyPr/>
        <a:lstStyle/>
        <a:p>
          <a:endParaRPr lang="en-US"/>
        </a:p>
      </dgm:t>
    </dgm:pt>
    <dgm:pt modelId="{1604A43E-08A9-496D-9F1F-C71BA226F1E4}" type="sibTrans" cxnId="{2FA15D13-63CD-4D5C-877E-65051526D6E8}">
      <dgm:prSet/>
      <dgm:spPr/>
      <dgm:t>
        <a:bodyPr/>
        <a:lstStyle/>
        <a:p>
          <a:endParaRPr lang="en-US"/>
        </a:p>
      </dgm:t>
    </dgm:pt>
    <dgm:pt modelId="{2C9F306A-3700-4496-A2B8-46722AE6C403}">
      <dgm:prSet phldrT="[Text]"/>
      <dgm:spPr/>
      <dgm:t>
        <a:bodyPr anchor="ctr"/>
        <a:lstStyle/>
        <a:p>
          <a:pPr algn="ctr"/>
          <a:r>
            <a:rPr lang="en-US" b="1" dirty="0" smtClean="0"/>
            <a:t>Conductivity</a:t>
          </a:r>
          <a:r>
            <a:rPr lang="en-US" b="1" baseline="0" dirty="0" smtClean="0"/>
            <a:t> Update</a:t>
          </a:r>
          <a:endParaRPr lang="en-US" b="1" dirty="0"/>
        </a:p>
      </dgm:t>
    </dgm:pt>
    <dgm:pt modelId="{8BAE42DC-3B8F-4908-8A2B-3E519A8BB9DF}" type="parTrans" cxnId="{683DE6DF-8DEB-4848-BD4E-0E57A0A5A149}">
      <dgm:prSet/>
      <dgm:spPr/>
      <dgm:t>
        <a:bodyPr/>
        <a:lstStyle/>
        <a:p>
          <a:endParaRPr lang="en-US"/>
        </a:p>
      </dgm:t>
    </dgm:pt>
    <dgm:pt modelId="{E1D3EA40-F88F-4390-AE5C-817AA0D59A53}" type="sibTrans" cxnId="{683DE6DF-8DEB-4848-BD4E-0E57A0A5A149}">
      <dgm:prSet/>
      <dgm:spPr/>
      <dgm:t>
        <a:bodyPr/>
        <a:lstStyle/>
        <a:p>
          <a:endParaRPr lang="en-US"/>
        </a:p>
      </dgm:t>
    </dgm:pt>
    <dgm:pt modelId="{EFAE824F-CC41-4DE7-8CE8-11358AD6DCE8}">
      <dgm:prSet phldrT="[Text]" custT="1"/>
      <dgm:spPr/>
      <dgm:t>
        <a:bodyPr anchor="ctr"/>
        <a:lstStyle/>
        <a:p>
          <a:pPr algn="l"/>
          <a:r>
            <a:rPr lang="en-US" sz="2200" b="1" dirty="0" smtClean="0"/>
            <a:t>Initial Conductivity</a:t>
          </a:r>
          <a:endParaRPr lang="en-US" sz="2200" b="1" dirty="0"/>
        </a:p>
      </dgm:t>
    </dgm:pt>
    <dgm:pt modelId="{E46C763B-00E7-4B37-AA6A-9FDF9FC3085C}" type="sibTrans" cxnId="{F53C1131-022C-47B7-A16D-24A8E3D3BE57}">
      <dgm:prSet/>
      <dgm:spPr/>
      <dgm:t>
        <a:bodyPr/>
        <a:lstStyle/>
        <a:p>
          <a:endParaRPr lang="en-US"/>
        </a:p>
      </dgm:t>
    </dgm:pt>
    <dgm:pt modelId="{5F0544F6-DB93-44D9-82FA-6595A9269C79}" type="parTrans" cxnId="{F53C1131-022C-47B7-A16D-24A8E3D3BE57}">
      <dgm:prSet/>
      <dgm:spPr/>
      <dgm:t>
        <a:bodyPr/>
        <a:lstStyle/>
        <a:p>
          <a:endParaRPr lang="en-US"/>
        </a:p>
      </dgm:t>
    </dgm:pt>
    <dgm:pt modelId="{EA7FECC2-E919-4079-B819-6FD7BEA024CC}">
      <dgm:prSet phldrT="[Text]"/>
      <dgm:spPr>
        <a:solidFill>
          <a:srgbClr val="F7A465"/>
        </a:solidFill>
        <a:ln>
          <a:solidFill>
            <a:srgbClr val="FF0000"/>
          </a:solidFill>
        </a:ln>
      </dgm:spPr>
      <dgm:t>
        <a:bodyPr/>
        <a:lstStyle/>
        <a:p>
          <a:r>
            <a:rPr lang="en-US"/>
            <a:t> </a:t>
          </a:r>
          <a:endParaRPr lang="en-US" dirty="0"/>
        </a:p>
      </dgm:t>
    </dgm:pt>
    <dgm:pt modelId="{E6C50B42-4D54-4CB9-A176-4C018BD5CFE6}" type="sibTrans" cxnId="{037037CC-D89C-4ED5-AB99-A553CE390643}">
      <dgm:prSet/>
      <dgm:spPr/>
      <dgm:t>
        <a:bodyPr/>
        <a:lstStyle/>
        <a:p>
          <a:endParaRPr lang="en-US"/>
        </a:p>
      </dgm:t>
    </dgm:pt>
    <dgm:pt modelId="{06C2BB58-EE48-4BA1-A765-69DC7CE6707C}" type="parTrans" cxnId="{037037CC-D89C-4ED5-AB99-A553CE390643}">
      <dgm:prSet/>
      <dgm:spPr/>
      <dgm:t>
        <a:bodyPr/>
        <a:lstStyle/>
        <a:p>
          <a:endParaRPr lang="en-US"/>
        </a:p>
      </dgm:t>
    </dgm:pt>
    <dgm:pt modelId="{8FA93B63-5F71-4D6E-8697-4452C4599B96}">
      <dgm:prSet phldrT="[Text]"/>
      <dgm:spPr>
        <a:solidFill>
          <a:srgbClr val="33CCCC"/>
        </a:solidFill>
        <a:ln>
          <a:solidFill>
            <a:schemeClr val="accent1">
              <a:lumMod val="75000"/>
            </a:schemeClr>
          </a:solidFill>
        </a:ln>
      </dgm:spPr>
      <dgm:t>
        <a:bodyPr/>
        <a:lstStyle/>
        <a:p>
          <a:r>
            <a:rPr lang="en-US" dirty="0"/>
            <a:t> </a:t>
          </a:r>
        </a:p>
      </dgm:t>
    </dgm:pt>
    <dgm:pt modelId="{70269D5B-DB04-4B99-BA5F-BC9297DB7285}" type="sibTrans" cxnId="{53FC85B5-C1F5-44F9-9F03-1D8677DFE4B6}">
      <dgm:prSet/>
      <dgm:spPr/>
      <dgm:t>
        <a:bodyPr/>
        <a:lstStyle/>
        <a:p>
          <a:endParaRPr lang="en-US"/>
        </a:p>
      </dgm:t>
    </dgm:pt>
    <dgm:pt modelId="{6BABAF3B-23AD-4EC8-BB60-F7630900FF06}" type="parTrans" cxnId="{53FC85B5-C1F5-44F9-9F03-1D8677DFE4B6}">
      <dgm:prSet/>
      <dgm:spPr/>
      <dgm:t>
        <a:bodyPr/>
        <a:lstStyle/>
        <a:p>
          <a:endParaRPr lang="en-US"/>
        </a:p>
      </dgm:t>
    </dgm:pt>
    <dgm:pt modelId="{D327FB0C-D543-4A67-A960-D90E268C7FB1}">
      <dgm:prSet phldrT="[Text]"/>
      <dgm:spPr>
        <a:solidFill>
          <a:srgbClr val="09D18E"/>
        </a:solidFill>
        <a:ln>
          <a:solidFill>
            <a:srgbClr val="FF66FF"/>
          </a:solidFill>
        </a:ln>
      </dgm:spPr>
      <dgm:t>
        <a:bodyPr/>
        <a:lstStyle/>
        <a:p>
          <a:r>
            <a:rPr lang="en-US" dirty="0"/>
            <a:t> </a:t>
          </a:r>
        </a:p>
      </dgm:t>
    </dgm:pt>
    <dgm:pt modelId="{83062006-C841-44D6-9661-FDA22BA57977}" type="sibTrans" cxnId="{569E78DE-28D0-45CB-943C-69847F3211A9}">
      <dgm:prSet/>
      <dgm:spPr/>
      <dgm:t>
        <a:bodyPr/>
        <a:lstStyle/>
        <a:p>
          <a:endParaRPr lang="en-US"/>
        </a:p>
      </dgm:t>
    </dgm:pt>
    <dgm:pt modelId="{2FFA4C78-0FE9-4593-8F78-60B829659DA6}" type="parTrans" cxnId="{569E78DE-28D0-45CB-943C-69847F3211A9}">
      <dgm:prSet/>
      <dgm:spPr/>
      <dgm:t>
        <a:bodyPr/>
        <a:lstStyle/>
        <a:p>
          <a:endParaRPr lang="en-US"/>
        </a:p>
      </dgm:t>
    </dgm:pt>
    <dgm:pt modelId="{423661AD-F8DA-4771-80EA-2C12EEA09706}">
      <dgm:prSet phldrT="[Text]"/>
      <dgm:spPr>
        <a:solidFill>
          <a:srgbClr val="002060"/>
        </a:solidFill>
        <a:ln>
          <a:solidFill>
            <a:srgbClr val="FF66FF"/>
          </a:solidFill>
        </a:ln>
      </dgm:spPr>
      <dgm:t>
        <a:bodyPr/>
        <a:lstStyle/>
        <a:p>
          <a:r>
            <a:rPr lang="en-US" dirty="0"/>
            <a:t> </a:t>
          </a:r>
        </a:p>
      </dgm:t>
    </dgm:pt>
    <dgm:pt modelId="{724B1192-1839-44DD-8A23-0B0AB1B82E4F}" type="parTrans" cxnId="{68560F33-66D9-48C0-9731-A3AE743412D6}">
      <dgm:prSet/>
      <dgm:spPr/>
      <dgm:t>
        <a:bodyPr/>
        <a:lstStyle/>
        <a:p>
          <a:endParaRPr lang="en-US"/>
        </a:p>
      </dgm:t>
    </dgm:pt>
    <dgm:pt modelId="{526D7767-D998-48AC-B6BF-0530F0039772}" type="sibTrans" cxnId="{68560F33-66D9-48C0-9731-A3AE743412D6}">
      <dgm:prSet/>
      <dgm:spPr/>
      <dgm:t>
        <a:bodyPr/>
        <a:lstStyle/>
        <a:p>
          <a:endParaRPr lang="en-US"/>
        </a:p>
      </dgm:t>
    </dgm:pt>
    <dgm:pt modelId="{4199C8DD-5CD3-43DF-9469-8664BE8C77DD}">
      <dgm:prSet phldrT="[Text]"/>
      <dgm:spPr/>
      <dgm:t>
        <a:bodyPr anchor="ctr"/>
        <a:lstStyle/>
        <a:p>
          <a:r>
            <a:rPr lang="en-US" b="1" dirty="0" smtClean="0"/>
            <a:t>Pressure Update</a:t>
          </a:r>
          <a:endParaRPr lang="en-US" b="1" dirty="0"/>
        </a:p>
      </dgm:t>
    </dgm:pt>
    <dgm:pt modelId="{A3E61DC2-8CCF-425A-A4A4-504B1D6B6322}" type="parTrans" cxnId="{70C45CDA-D7F3-426F-8A29-3C6386867413}">
      <dgm:prSet/>
      <dgm:spPr/>
      <dgm:t>
        <a:bodyPr/>
        <a:lstStyle/>
        <a:p>
          <a:endParaRPr lang="en-US"/>
        </a:p>
      </dgm:t>
    </dgm:pt>
    <dgm:pt modelId="{2D4E9A64-5B44-4175-96A1-E5F464C96400}" type="sibTrans" cxnId="{70C45CDA-D7F3-426F-8A29-3C6386867413}">
      <dgm:prSet/>
      <dgm:spPr/>
      <dgm:t>
        <a:bodyPr/>
        <a:lstStyle/>
        <a:p>
          <a:endParaRPr lang="en-US"/>
        </a:p>
      </dgm:t>
    </dgm:pt>
    <dgm:pt modelId="{75763369-D6D8-4BE9-A813-6E2963753735}">
      <dgm:prSet phldrT="[Text]"/>
      <dgm:spPr>
        <a:solidFill>
          <a:schemeClr val="accent6">
            <a:lumMod val="75000"/>
          </a:schemeClr>
        </a:solidFill>
        <a:ln>
          <a:solidFill>
            <a:srgbClr val="FF0000"/>
          </a:solidFill>
        </a:ln>
      </dgm:spPr>
      <dgm:t>
        <a:bodyPr/>
        <a:lstStyle/>
        <a:p>
          <a:r>
            <a:rPr lang="en-US"/>
            <a:t> </a:t>
          </a:r>
          <a:endParaRPr lang="en-US" dirty="0"/>
        </a:p>
      </dgm:t>
    </dgm:pt>
    <dgm:pt modelId="{356065F7-62A2-467B-A893-7DEA615F385A}" type="parTrans" cxnId="{E96F14B5-35FC-43B7-9222-9E6AA93ECEDA}">
      <dgm:prSet/>
      <dgm:spPr/>
      <dgm:t>
        <a:bodyPr/>
        <a:lstStyle/>
        <a:p>
          <a:endParaRPr lang="en-US"/>
        </a:p>
      </dgm:t>
    </dgm:pt>
    <dgm:pt modelId="{7D73DC6A-DE63-45BB-8205-05E69CEE3F50}" type="sibTrans" cxnId="{E96F14B5-35FC-43B7-9222-9E6AA93ECEDA}">
      <dgm:prSet/>
      <dgm:spPr/>
      <dgm:t>
        <a:bodyPr/>
        <a:lstStyle/>
        <a:p>
          <a:endParaRPr lang="en-US"/>
        </a:p>
      </dgm:t>
    </dgm:pt>
    <dgm:pt modelId="{0E977A30-2960-4A97-951D-CA2C357D9C90}">
      <dgm:prSet phldrT="[Text]"/>
      <dgm:spPr/>
      <dgm:t>
        <a:bodyPr anchor="ctr"/>
        <a:lstStyle/>
        <a:p>
          <a:r>
            <a:rPr lang="en-US" b="1" dirty="0" smtClean="0"/>
            <a:t>Edge Eliminate</a:t>
          </a:r>
          <a:endParaRPr lang="en-US" b="1" dirty="0"/>
        </a:p>
      </dgm:t>
    </dgm:pt>
    <dgm:pt modelId="{755DC7E9-6337-40C6-A759-D590AAADA124}" type="parTrans" cxnId="{9DF504B5-1D68-4717-9BA0-6F4A96622084}">
      <dgm:prSet/>
      <dgm:spPr/>
      <dgm:t>
        <a:bodyPr/>
        <a:lstStyle/>
        <a:p>
          <a:endParaRPr lang="en-US"/>
        </a:p>
      </dgm:t>
    </dgm:pt>
    <dgm:pt modelId="{BC7A8E5C-A25D-42C4-B077-4ED7438A3A6F}" type="sibTrans" cxnId="{9DF504B5-1D68-4717-9BA0-6F4A96622084}">
      <dgm:prSet/>
      <dgm:spPr/>
      <dgm:t>
        <a:bodyPr/>
        <a:lstStyle/>
        <a:p>
          <a:endParaRPr lang="en-US"/>
        </a:p>
      </dgm:t>
    </dgm:pt>
    <dgm:pt modelId="{93B6060C-131D-4FCD-B326-67C1231F710C}" type="pres">
      <dgm:prSet presAssocID="{D5C6A006-64CA-4D2C-A910-543F79571323}" presName="Name0" presStyleCnt="0">
        <dgm:presLayoutVars>
          <dgm:dir/>
          <dgm:animLvl val="lvl"/>
          <dgm:resizeHandles val="exact"/>
        </dgm:presLayoutVars>
      </dgm:prSet>
      <dgm:spPr/>
      <dgm:t>
        <a:bodyPr/>
        <a:lstStyle/>
        <a:p>
          <a:endParaRPr lang="en-US"/>
        </a:p>
      </dgm:t>
    </dgm:pt>
    <dgm:pt modelId="{A1F68AD1-A0A5-483F-A694-EFF637FC3F36}" type="pres">
      <dgm:prSet presAssocID="{D327FB0C-D543-4A67-A960-D90E268C7FB1}" presName="compositeNode" presStyleCnt="0">
        <dgm:presLayoutVars>
          <dgm:bulletEnabled val="1"/>
        </dgm:presLayoutVars>
      </dgm:prSet>
      <dgm:spPr/>
      <dgm:t>
        <a:bodyPr/>
        <a:lstStyle/>
        <a:p>
          <a:endParaRPr lang="en-US"/>
        </a:p>
      </dgm:t>
    </dgm:pt>
    <dgm:pt modelId="{17725B82-16CC-452A-88DC-BF0533702EF1}" type="pres">
      <dgm:prSet presAssocID="{D327FB0C-D543-4A67-A960-D90E268C7FB1}" presName="bgRect" presStyleLbl="node1" presStyleIdx="0" presStyleCnt="5" custFlipVert="0" custScaleY="100000"/>
      <dgm:spPr/>
      <dgm:t>
        <a:bodyPr/>
        <a:lstStyle/>
        <a:p>
          <a:endParaRPr lang="en-US"/>
        </a:p>
      </dgm:t>
    </dgm:pt>
    <dgm:pt modelId="{0AFD8639-E2DE-42DA-8BE1-E2B929657C31}" type="pres">
      <dgm:prSet presAssocID="{D327FB0C-D543-4A67-A960-D90E268C7FB1}" presName="parentNode" presStyleLbl="node1" presStyleIdx="0" presStyleCnt="5">
        <dgm:presLayoutVars>
          <dgm:chMax val="0"/>
          <dgm:bulletEnabled val="1"/>
        </dgm:presLayoutVars>
      </dgm:prSet>
      <dgm:spPr/>
      <dgm:t>
        <a:bodyPr/>
        <a:lstStyle/>
        <a:p>
          <a:endParaRPr lang="en-US"/>
        </a:p>
      </dgm:t>
    </dgm:pt>
    <dgm:pt modelId="{E5AF1C51-704C-4F2F-8A68-09DFB35A2383}" type="pres">
      <dgm:prSet presAssocID="{D327FB0C-D543-4A67-A960-D90E268C7FB1}" presName="childNode" presStyleLbl="node1" presStyleIdx="0" presStyleCnt="5">
        <dgm:presLayoutVars>
          <dgm:bulletEnabled val="1"/>
        </dgm:presLayoutVars>
      </dgm:prSet>
      <dgm:spPr/>
      <dgm:t>
        <a:bodyPr/>
        <a:lstStyle/>
        <a:p>
          <a:endParaRPr lang="en-US"/>
        </a:p>
      </dgm:t>
    </dgm:pt>
    <dgm:pt modelId="{76FF82EE-156D-4283-B08D-941B27677522}" type="pres">
      <dgm:prSet presAssocID="{83062006-C841-44D6-9661-FDA22BA57977}" presName="hSp" presStyleCnt="0"/>
      <dgm:spPr/>
      <dgm:t>
        <a:bodyPr/>
        <a:lstStyle/>
        <a:p>
          <a:endParaRPr lang="en-US"/>
        </a:p>
      </dgm:t>
    </dgm:pt>
    <dgm:pt modelId="{3228D1F9-5AC8-4E5F-B025-6DB251B52BE4}" type="pres">
      <dgm:prSet presAssocID="{83062006-C841-44D6-9661-FDA22BA57977}" presName="vProcSp" presStyleCnt="0"/>
      <dgm:spPr/>
      <dgm:t>
        <a:bodyPr/>
        <a:lstStyle/>
        <a:p>
          <a:endParaRPr lang="en-US"/>
        </a:p>
      </dgm:t>
    </dgm:pt>
    <dgm:pt modelId="{8EEE91FE-08BD-4278-AAAB-C313F789B89A}" type="pres">
      <dgm:prSet presAssocID="{83062006-C841-44D6-9661-FDA22BA57977}" presName="vSp1" presStyleCnt="0"/>
      <dgm:spPr/>
      <dgm:t>
        <a:bodyPr/>
        <a:lstStyle/>
        <a:p>
          <a:endParaRPr lang="en-US"/>
        </a:p>
      </dgm:t>
    </dgm:pt>
    <dgm:pt modelId="{5016BA94-7C17-45E8-B00C-9ED9D19E56AC}" type="pres">
      <dgm:prSet presAssocID="{83062006-C841-44D6-9661-FDA22BA57977}" presName="simulatedConn" presStyleLbl="solidFgAcc1" presStyleIdx="0" presStyleCnt="4"/>
      <dgm:spPr>
        <a:solidFill>
          <a:srgbClr val="FF0000"/>
        </a:solidFill>
      </dgm:spPr>
      <dgm:t>
        <a:bodyPr/>
        <a:lstStyle/>
        <a:p>
          <a:endParaRPr lang="en-US"/>
        </a:p>
      </dgm:t>
    </dgm:pt>
    <dgm:pt modelId="{0EA782BD-58F6-4FE0-B1CC-35C0465C3A80}" type="pres">
      <dgm:prSet presAssocID="{83062006-C841-44D6-9661-FDA22BA57977}" presName="vSp2" presStyleCnt="0"/>
      <dgm:spPr/>
      <dgm:t>
        <a:bodyPr/>
        <a:lstStyle/>
        <a:p>
          <a:endParaRPr lang="en-US"/>
        </a:p>
      </dgm:t>
    </dgm:pt>
    <dgm:pt modelId="{EFB3D858-3EAC-4D48-B753-1ADFFD7F1F86}" type="pres">
      <dgm:prSet presAssocID="{83062006-C841-44D6-9661-FDA22BA57977}" presName="sibTrans" presStyleCnt="0"/>
      <dgm:spPr/>
      <dgm:t>
        <a:bodyPr/>
        <a:lstStyle/>
        <a:p>
          <a:endParaRPr lang="en-US"/>
        </a:p>
      </dgm:t>
    </dgm:pt>
    <dgm:pt modelId="{ACF4C811-FEA1-4372-AECA-F322EF4DF211}" type="pres">
      <dgm:prSet presAssocID="{423661AD-F8DA-4771-80EA-2C12EEA09706}" presName="compositeNode" presStyleCnt="0">
        <dgm:presLayoutVars>
          <dgm:bulletEnabled val="1"/>
        </dgm:presLayoutVars>
      </dgm:prSet>
      <dgm:spPr/>
      <dgm:t>
        <a:bodyPr/>
        <a:lstStyle/>
        <a:p>
          <a:endParaRPr lang="en-US"/>
        </a:p>
      </dgm:t>
    </dgm:pt>
    <dgm:pt modelId="{69EDD4B7-DE37-48AE-B3E6-82BF962D0EE3}" type="pres">
      <dgm:prSet presAssocID="{423661AD-F8DA-4771-80EA-2C12EEA09706}" presName="bgRect" presStyleLbl="node1" presStyleIdx="1" presStyleCnt="5" custFlipVert="0" custScaleY="100000"/>
      <dgm:spPr/>
      <dgm:t>
        <a:bodyPr/>
        <a:lstStyle/>
        <a:p>
          <a:endParaRPr lang="en-US"/>
        </a:p>
      </dgm:t>
    </dgm:pt>
    <dgm:pt modelId="{13884914-6666-4361-96A4-396978D4841A}" type="pres">
      <dgm:prSet presAssocID="{423661AD-F8DA-4771-80EA-2C12EEA09706}" presName="parentNode" presStyleLbl="node1" presStyleIdx="1" presStyleCnt="5">
        <dgm:presLayoutVars>
          <dgm:chMax val="0"/>
          <dgm:bulletEnabled val="1"/>
        </dgm:presLayoutVars>
      </dgm:prSet>
      <dgm:spPr/>
      <dgm:t>
        <a:bodyPr/>
        <a:lstStyle/>
        <a:p>
          <a:endParaRPr lang="en-US"/>
        </a:p>
      </dgm:t>
    </dgm:pt>
    <dgm:pt modelId="{ED51A4FF-4010-4921-9364-FD2F3FC7C3E8}" type="pres">
      <dgm:prSet presAssocID="{423661AD-F8DA-4771-80EA-2C12EEA09706}" presName="childNode" presStyleLbl="node1" presStyleIdx="1" presStyleCnt="5">
        <dgm:presLayoutVars>
          <dgm:bulletEnabled val="1"/>
        </dgm:presLayoutVars>
      </dgm:prSet>
      <dgm:spPr/>
      <dgm:t>
        <a:bodyPr/>
        <a:lstStyle/>
        <a:p>
          <a:endParaRPr lang="en-US"/>
        </a:p>
      </dgm:t>
    </dgm:pt>
    <dgm:pt modelId="{5761F02F-F615-42DB-9FBA-6CA49389A5C8}" type="pres">
      <dgm:prSet presAssocID="{526D7767-D998-48AC-B6BF-0530F0039772}" presName="hSp" presStyleCnt="0"/>
      <dgm:spPr/>
      <dgm:t>
        <a:bodyPr/>
        <a:lstStyle/>
        <a:p>
          <a:endParaRPr lang="en-US"/>
        </a:p>
      </dgm:t>
    </dgm:pt>
    <dgm:pt modelId="{27EC057F-7B7B-48E4-9FCB-82BA48AB3449}" type="pres">
      <dgm:prSet presAssocID="{526D7767-D998-48AC-B6BF-0530F0039772}" presName="vProcSp" presStyleCnt="0"/>
      <dgm:spPr/>
      <dgm:t>
        <a:bodyPr/>
        <a:lstStyle/>
        <a:p>
          <a:endParaRPr lang="en-US"/>
        </a:p>
      </dgm:t>
    </dgm:pt>
    <dgm:pt modelId="{42CF010C-5E5B-4EAE-89A7-E1EA1D3361BB}" type="pres">
      <dgm:prSet presAssocID="{526D7767-D998-48AC-B6BF-0530F0039772}" presName="vSp1" presStyleCnt="0"/>
      <dgm:spPr/>
      <dgm:t>
        <a:bodyPr/>
        <a:lstStyle/>
        <a:p>
          <a:endParaRPr lang="en-US"/>
        </a:p>
      </dgm:t>
    </dgm:pt>
    <dgm:pt modelId="{C4C2E7AE-4FFA-433A-BDCD-C8D82F14A09C}" type="pres">
      <dgm:prSet presAssocID="{526D7767-D998-48AC-B6BF-0530F0039772}" presName="simulatedConn" presStyleLbl="solidFgAcc1" presStyleIdx="1" presStyleCnt="4"/>
      <dgm:spPr/>
      <dgm:t>
        <a:bodyPr/>
        <a:lstStyle/>
        <a:p>
          <a:endParaRPr lang="en-US"/>
        </a:p>
      </dgm:t>
    </dgm:pt>
    <dgm:pt modelId="{819318CF-DCE7-4A33-AE4B-E4F879496B8E}" type="pres">
      <dgm:prSet presAssocID="{526D7767-D998-48AC-B6BF-0530F0039772}" presName="vSp2" presStyleCnt="0"/>
      <dgm:spPr/>
      <dgm:t>
        <a:bodyPr/>
        <a:lstStyle/>
        <a:p>
          <a:endParaRPr lang="en-US"/>
        </a:p>
      </dgm:t>
    </dgm:pt>
    <dgm:pt modelId="{E37E4AE6-4083-4106-91CD-7759812C157C}" type="pres">
      <dgm:prSet presAssocID="{526D7767-D998-48AC-B6BF-0530F0039772}" presName="sibTrans" presStyleCnt="0"/>
      <dgm:spPr/>
      <dgm:t>
        <a:bodyPr/>
        <a:lstStyle/>
        <a:p>
          <a:endParaRPr lang="en-US"/>
        </a:p>
      </dgm:t>
    </dgm:pt>
    <dgm:pt modelId="{6A2FC472-1753-4C18-BFC1-8CEA84941C95}" type="pres">
      <dgm:prSet presAssocID="{8FA93B63-5F71-4D6E-8697-4452C4599B96}" presName="compositeNode" presStyleCnt="0">
        <dgm:presLayoutVars>
          <dgm:bulletEnabled val="1"/>
        </dgm:presLayoutVars>
      </dgm:prSet>
      <dgm:spPr/>
      <dgm:t>
        <a:bodyPr/>
        <a:lstStyle/>
        <a:p>
          <a:endParaRPr lang="en-US"/>
        </a:p>
      </dgm:t>
    </dgm:pt>
    <dgm:pt modelId="{087311CF-73BD-45C7-9B22-555D41C419DF}" type="pres">
      <dgm:prSet presAssocID="{8FA93B63-5F71-4D6E-8697-4452C4599B96}" presName="bgRect" presStyleLbl="node1" presStyleIdx="2" presStyleCnt="5"/>
      <dgm:spPr/>
      <dgm:t>
        <a:bodyPr/>
        <a:lstStyle/>
        <a:p>
          <a:endParaRPr lang="en-US"/>
        </a:p>
      </dgm:t>
    </dgm:pt>
    <dgm:pt modelId="{5234D44F-4135-4A64-9B61-E24A058F4C03}" type="pres">
      <dgm:prSet presAssocID="{8FA93B63-5F71-4D6E-8697-4452C4599B96}" presName="parentNode" presStyleLbl="node1" presStyleIdx="2" presStyleCnt="5">
        <dgm:presLayoutVars>
          <dgm:chMax val="0"/>
          <dgm:bulletEnabled val="1"/>
        </dgm:presLayoutVars>
      </dgm:prSet>
      <dgm:spPr/>
      <dgm:t>
        <a:bodyPr/>
        <a:lstStyle/>
        <a:p>
          <a:endParaRPr lang="en-US"/>
        </a:p>
      </dgm:t>
    </dgm:pt>
    <dgm:pt modelId="{8138872D-E522-4CF2-A72E-86F6A82E8F91}" type="pres">
      <dgm:prSet presAssocID="{8FA93B63-5F71-4D6E-8697-4452C4599B96}" presName="childNode" presStyleLbl="node1" presStyleIdx="2" presStyleCnt="5">
        <dgm:presLayoutVars>
          <dgm:bulletEnabled val="1"/>
        </dgm:presLayoutVars>
      </dgm:prSet>
      <dgm:spPr/>
      <dgm:t>
        <a:bodyPr/>
        <a:lstStyle/>
        <a:p>
          <a:endParaRPr lang="en-US"/>
        </a:p>
      </dgm:t>
    </dgm:pt>
    <dgm:pt modelId="{B0D7A962-B080-482F-86EF-832A146D6477}" type="pres">
      <dgm:prSet presAssocID="{70269D5B-DB04-4B99-BA5F-BC9297DB7285}" presName="hSp" presStyleCnt="0"/>
      <dgm:spPr/>
      <dgm:t>
        <a:bodyPr/>
        <a:lstStyle/>
        <a:p>
          <a:endParaRPr lang="en-US"/>
        </a:p>
      </dgm:t>
    </dgm:pt>
    <dgm:pt modelId="{58471B9B-5621-42C5-A086-4F7E76B4DCC6}" type="pres">
      <dgm:prSet presAssocID="{70269D5B-DB04-4B99-BA5F-BC9297DB7285}" presName="vProcSp" presStyleCnt="0"/>
      <dgm:spPr/>
      <dgm:t>
        <a:bodyPr/>
        <a:lstStyle/>
        <a:p>
          <a:endParaRPr lang="en-US"/>
        </a:p>
      </dgm:t>
    </dgm:pt>
    <dgm:pt modelId="{9C49C787-C3C5-40C7-9C30-815DFFB6DF4F}" type="pres">
      <dgm:prSet presAssocID="{70269D5B-DB04-4B99-BA5F-BC9297DB7285}" presName="vSp1" presStyleCnt="0"/>
      <dgm:spPr/>
      <dgm:t>
        <a:bodyPr/>
        <a:lstStyle/>
        <a:p>
          <a:endParaRPr lang="en-US"/>
        </a:p>
      </dgm:t>
    </dgm:pt>
    <dgm:pt modelId="{F4DA3BE8-F63E-41B1-99E7-5E2522121AA9}" type="pres">
      <dgm:prSet presAssocID="{70269D5B-DB04-4B99-BA5F-BC9297DB7285}" presName="simulatedConn" presStyleLbl="solidFgAcc1" presStyleIdx="2" presStyleCnt="4"/>
      <dgm:spPr>
        <a:solidFill>
          <a:srgbClr val="002060"/>
        </a:solidFill>
      </dgm:spPr>
      <dgm:t>
        <a:bodyPr/>
        <a:lstStyle/>
        <a:p>
          <a:endParaRPr lang="en-US"/>
        </a:p>
      </dgm:t>
    </dgm:pt>
    <dgm:pt modelId="{657E79E0-634F-4553-9C8F-5709B34A5C28}" type="pres">
      <dgm:prSet presAssocID="{70269D5B-DB04-4B99-BA5F-BC9297DB7285}" presName="vSp2" presStyleCnt="0"/>
      <dgm:spPr/>
      <dgm:t>
        <a:bodyPr/>
        <a:lstStyle/>
        <a:p>
          <a:endParaRPr lang="en-US"/>
        </a:p>
      </dgm:t>
    </dgm:pt>
    <dgm:pt modelId="{39680F4F-DCAC-4B39-85BF-F36215C580C9}" type="pres">
      <dgm:prSet presAssocID="{70269D5B-DB04-4B99-BA5F-BC9297DB7285}" presName="sibTrans" presStyleCnt="0"/>
      <dgm:spPr/>
      <dgm:t>
        <a:bodyPr/>
        <a:lstStyle/>
        <a:p>
          <a:endParaRPr lang="en-US"/>
        </a:p>
      </dgm:t>
    </dgm:pt>
    <dgm:pt modelId="{FC2B128C-DC0D-4799-A982-EF4E4020D864}" type="pres">
      <dgm:prSet presAssocID="{EA7FECC2-E919-4079-B819-6FD7BEA024CC}" presName="compositeNode" presStyleCnt="0">
        <dgm:presLayoutVars>
          <dgm:bulletEnabled val="1"/>
        </dgm:presLayoutVars>
      </dgm:prSet>
      <dgm:spPr/>
      <dgm:t>
        <a:bodyPr/>
        <a:lstStyle/>
        <a:p>
          <a:endParaRPr lang="en-US"/>
        </a:p>
      </dgm:t>
    </dgm:pt>
    <dgm:pt modelId="{09C97FA4-BFCB-4EBD-91AB-457B5EF4C13A}" type="pres">
      <dgm:prSet presAssocID="{EA7FECC2-E919-4079-B819-6FD7BEA024CC}" presName="bgRect" presStyleLbl="node1" presStyleIdx="3" presStyleCnt="5"/>
      <dgm:spPr/>
      <dgm:t>
        <a:bodyPr/>
        <a:lstStyle/>
        <a:p>
          <a:endParaRPr lang="en-US"/>
        </a:p>
      </dgm:t>
    </dgm:pt>
    <dgm:pt modelId="{C13B0B6A-1445-42E2-90BD-78F762A57B3D}" type="pres">
      <dgm:prSet presAssocID="{EA7FECC2-E919-4079-B819-6FD7BEA024CC}" presName="parentNode" presStyleLbl="node1" presStyleIdx="3" presStyleCnt="5">
        <dgm:presLayoutVars>
          <dgm:chMax val="0"/>
          <dgm:bulletEnabled val="1"/>
        </dgm:presLayoutVars>
      </dgm:prSet>
      <dgm:spPr/>
      <dgm:t>
        <a:bodyPr/>
        <a:lstStyle/>
        <a:p>
          <a:endParaRPr lang="en-US"/>
        </a:p>
      </dgm:t>
    </dgm:pt>
    <dgm:pt modelId="{6D3EF8F9-E844-4056-9848-C4D9DB9B76EE}" type="pres">
      <dgm:prSet presAssocID="{EA7FECC2-E919-4079-B819-6FD7BEA024CC}" presName="childNode" presStyleLbl="node1" presStyleIdx="3" presStyleCnt="5">
        <dgm:presLayoutVars>
          <dgm:bulletEnabled val="1"/>
        </dgm:presLayoutVars>
      </dgm:prSet>
      <dgm:spPr/>
      <dgm:t>
        <a:bodyPr/>
        <a:lstStyle/>
        <a:p>
          <a:endParaRPr lang="en-US"/>
        </a:p>
      </dgm:t>
    </dgm:pt>
    <dgm:pt modelId="{95DC5988-5FA2-4C63-B6AB-2892CD1D8264}" type="pres">
      <dgm:prSet presAssocID="{E6C50B42-4D54-4CB9-A176-4C018BD5CFE6}" presName="hSp" presStyleCnt="0"/>
      <dgm:spPr/>
      <dgm:t>
        <a:bodyPr/>
        <a:lstStyle/>
        <a:p>
          <a:endParaRPr lang="en-US"/>
        </a:p>
      </dgm:t>
    </dgm:pt>
    <dgm:pt modelId="{E914A1B5-DD38-4F63-982E-97483CD935FA}" type="pres">
      <dgm:prSet presAssocID="{E6C50B42-4D54-4CB9-A176-4C018BD5CFE6}" presName="vProcSp" presStyleCnt="0"/>
      <dgm:spPr/>
      <dgm:t>
        <a:bodyPr/>
        <a:lstStyle/>
        <a:p>
          <a:endParaRPr lang="en-US"/>
        </a:p>
      </dgm:t>
    </dgm:pt>
    <dgm:pt modelId="{E970C102-35E7-4366-A968-CFE1EF41C118}" type="pres">
      <dgm:prSet presAssocID="{E6C50B42-4D54-4CB9-A176-4C018BD5CFE6}" presName="vSp1" presStyleCnt="0"/>
      <dgm:spPr/>
      <dgm:t>
        <a:bodyPr/>
        <a:lstStyle/>
        <a:p>
          <a:endParaRPr lang="en-US"/>
        </a:p>
      </dgm:t>
    </dgm:pt>
    <dgm:pt modelId="{61FE35F2-A2C4-46FC-9629-F19C126B787C}" type="pres">
      <dgm:prSet presAssocID="{E6C50B42-4D54-4CB9-A176-4C018BD5CFE6}" presName="simulatedConn" presStyleLbl="solidFgAcc1" presStyleIdx="3" presStyleCnt="4"/>
      <dgm:spPr/>
      <dgm:t>
        <a:bodyPr/>
        <a:lstStyle/>
        <a:p>
          <a:endParaRPr lang="en-US"/>
        </a:p>
      </dgm:t>
    </dgm:pt>
    <dgm:pt modelId="{F23A74B7-1F3F-4709-A1D2-0D8336BBFA65}" type="pres">
      <dgm:prSet presAssocID="{E6C50B42-4D54-4CB9-A176-4C018BD5CFE6}" presName="vSp2" presStyleCnt="0"/>
      <dgm:spPr/>
      <dgm:t>
        <a:bodyPr/>
        <a:lstStyle/>
        <a:p>
          <a:endParaRPr lang="en-US"/>
        </a:p>
      </dgm:t>
    </dgm:pt>
    <dgm:pt modelId="{7EC9FA0C-AE67-4EAF-B815-F10E0BC558B5}" type="pres">
      <dgm:prSet presAssocID="{E6C50B42-4D54-4CB9-A176-4C018BD5CFE6}" presName="sibTrans" presStyleCnt="0"/>
      <dgm:spPr/>
      <dgm:t>
        <a:bodyPr/>
        <a:lstStyle/>
        <a:p>
          <a:endParaRPr lang="en-US"/>
        </a:p>
      </dgm:t>
    </dgm:pt>
    <dgm:pt modelId="{86C5706F-0468-4B86-A347-4F7341F28CEC}" type="pres">
      <dgm:prSet presAssocID="{75763369-D6D8-4BE9-A813-6E2963753735}" presName="compositeNode" presStyleCnt="0">
        <dgm:presLayoutVars>
          <dgm:bulletEnabled val="1"/>
        </dgm:presLayoutVars>
      </dgm:prSet>
      <dgm:spPr/>
      <dgm:t>
        <a:bodyPr/>
        <a:lstStyle/>
        <a:p>
          <a:endParaRPr lang="en-US"/>
        </a:p>
      </dgm:t>
    </dgm:pt>
    <dgm:pt modelId="{ACCFD978-3B9E-4CAB-BA6A-CD897071E227}" type="pres">
      <dgm:prSet presAssocID="{75763369-D6D8-4BE9-A813-6E2963753735}" presName="bgRect" presStyleLbl="node1" presStyleIdx="4" presStyleCnt="5"/>
      <dgm:spPr/>
      <dgm:t>
        <a:bodyPr/>
        <a:lstStyle/>
        <a:p>
          <a:endParaRPr lang="en-US"/>
        </a:p>
      </dgm:t>
    </dgm:pt>
    <dgm:pt modelId="{4D4B0DDD-7300-477B-ABA7-47FBEE4A02BE}" type="pres">
      <dgm:prSet presAssocID="{75763369-D6D8-4BE9-A813-6E2963753735}" presName="parentNode" presStyleLbl="node1" presStyleIdx="4" presStyleCnt="5">
        <dgm:presLayoutVars>
          <dgm:chMax val="0"/>
          <dgm:bulletEnabled val="1"/>
        </dgm:presLayoutVars>
      </dgm:prSet>
      <dgm:spPr/>
      <dgm:t>
        <a:bodyPr/>
        <a:lstStyle/>
        <a:p>
          <a:endParaRPr lang="en-US"/>
        </a:p>
      </dgm:t>
    </dgm:pt>
    <dgm:pt modelId="{88455134-1865-47D4-B023-0B5352FE1676}" type="pres">
      <dgm:prSet presAssocID="{75763369-D6D8-4BE9-A813-6E2963753735}" presName="childNode" presStyleLbl="node1" presStyleIdx="4" presStyleCnt="5">
        <dgm:presLayoutVars>
          <dgm:bulletEnabled val="1"/>
        </dgm:presLayoutVars>
      </dgm:prSet>
      <dgm:spPr/>
      <dgm:t>
        <a:bodyPr/>
        <a:lstStyle/>
        <a:p>
          <a:endParaRPr lang="en-US"/>
        </a:p>
      </dgm:t>
    </dgm:pt>
  </dgm:ptLst>
  <dgm:cxnLst>
    <dgm:cxn modelId="{2861B40F-9244-41B2-83FD-BB6E77F622EE}" type="presOf" srcId="{75763369-D6D8-4BE9-A813-6E2963753735}" destId="{ACCFD978-3B9E-4CAB-BA6A-CD897071E227}" srcOrd="0" destOrd="0" presId="urn:microsoft.com/office/officeart/2005/8/layout/hProcess7#1"/>
    <dgm:cxn modelId="{E1C9399F-EB5A-4BA2-968F-F18A562D42C0}" type="presOf" srcId="{0E977A30-2960-4A97-951D-CA2C357D9C90}" destId="{88455134-1865-47D4-B023-0B5352FE1676}" srcOrd="0" destOrd="0" presId="urn:microsoft.com/office/officeart/2005/8/layout/hProcess7#1"/>
    <dgm:cxn modelId="{97D94B97-2FB7-4899-A1AE-44446F924830}" type="presOf" srcId="{EFAE824F-CC41-4DE7-8CE8-11358AD6DCE8}" destId="{E5AF1C51-704C-4F2F-8A68-09DFB35A2383}" srcOrd="0" destOrd="0" presId="urn:microsoft.com/office/officeart/2005/8/layout/hProcess7#1"/>
    <dgm:cxn modelId="{A2913AB3-A8A0-4ED6-B36D-CE6051B2475D}" type="presOf" srcId="{423661AD-F8DA-4771-80EA-2C12EEA09706}" destId="{69EDD4B7-DE37-48AE-B3E6-82BF962D0EE3}" srcOrd="0" destOrd="0" presId="urn:microsoft.com/office/officeart/2005/8/layout/hProcess7#1"/>
    <dgm:cxn modelId="{E85ED2FA-6AFC-48D5-8165-5C48A8623236}" type="presOf" srcId="{75763369-D6D8-4BE9-A813-6E2963753735}" destId="{4D4B0DDD-7300-477B-ABA7-47FBEE4A02BE}" srcOrd="1" destOrd="0" presId="urn:microsoft.com/office/officeart/2005/8/layout/hProcess7#1"/>
    <dgm:cxn modelId="{28A26AFA-52D2-4911-9F20-E37AB346E472}" type="presOf" srcId="{8FA93B63-5F71-4D6E-8697-4452C4599B96}" destId="{087311CF-73BD-45C7-9B22-555D41C419DF}" srcOrd="0" destOrd="0" presId="urn:microsoft.com/office/officeart/2005/8/layout/hProcess7#1"/>
    <dgm:cxn modelId="{CD239126-B6A8-43E7-A6B2-5FA2DC47DBC2}" type="presOf" srcId="{EA7FECC2-E919-4079-B819-6FD7BEA024CC}" destId="{09C97FA4-BFCB-4EBD-91AB-457B5EF4C13A}" srcOrd="0" destOrd="0" presId="urn:microsoft.com/office/officeart/2005/8/layout/hProcess7#1"/>
    <dgm:cxn modelId="{037037CC-D89C-4ED5-AB99-A553CE390643}" srcId="{D5C6A006-64CA-4D2C-A910-543F79571323}" destId="{EA7FECC2-E919-4079-B819-6FD7BEA024CC}" srcOrd="3" destOrd="0" parTransId="{06C2BB58-EE48-4BA1-A765-69DC7CE6707C}" sibTransId="{E6C50B42-4D54-4CB9-A176-4C018BD5CFE6}"/>
    <dgm:cxn modelId="{68560F33-66D9-48C0-9731-A3AE743412D6}" srcId="{D5C6A006-64CA-4D2C-A910-543F79571323}" destId="{423661AD-F8DA-4771-80EA-2C12EEA09706}" srcOrd="1" destOrd="0" parTransId="{724B1192-1839-44DD-8A23-0B0AB1B82E4F}" sibTransId="{526D7767-D998-48AC-B6BF-0530F0039772}"/>
    <dgm:cxn modelId="{DB474CB5-E7E7-4A00-9DA6-82C896303772}" type="presOf" srcId="{4199C8DD-5CD3-43DF-9469-8664BE8C77DD}" destId="{ED51A4FF-4010-4921-9364-FD2F3FC7C3E8}" srcOrd="0" destOrd="0" presId="urn:microsoft.com/office/officeart/2005/8/layout/hProcess7#1"/>
    <dgm:cxn modelId="{53FC85B5-C1F5-44F9-9F03-1D8677DFE4B6}" srcId="{D5C6A006-64CA-4D2C-A910-543F79571323}" destId="{8FA93B63-5F71-4D6E-8697-4452C4599B96}" srcOrd="2" destOrd="0" parTransId="{6BABAF3B-23AD-4EC8-BB60-F7630900FF06}" sibTransId="{70269D5B-DB04-4B99-BA5F-BC9297DB7285}"/>
    <dgm:cxn modelId="{70C45CDA-D7F3-426F-8A29-3C6386867413}" srcId="{423661AD-F8DA-4771-80EA-2C12EEA09706}" destId="{4199C8DD-5CD3-43DF-9469-8664BE8C77DD}" srcOrd="0" destOrd="0" parTransId="{A3E61DC2-8CCF-425A-A4A4-504B1D6B6322}" sibTransId="{2D4E9A64-5B44-4175-96A1-E5F464C96400}"/>
    <dgm:cxn modelId="{9DF504B5-1D68-4717-9BA0-6F4A96622084}" srcId="{75763369-D6D8-4BE9-A813-6E2963753735}" destId="{0E977A30-2960-4A97-951D-CA2C357D9C90}" srcOrd="0" destOrd="0" parTransId="{755DC7E9-6337-40C6-A759-D590AAADA124}" sibTransId="{BC7A8E5C-A25D-42C4-B077-4ED7438A3A6F}"/>
    <dgm:cxn modelId="{8626F744-CEF5-43A3-AF4B-1EFD6D9B6AE1}" type="presOf" srcId="{D327FB0C-D543-4A67-A960-D90E268C7FB1}" destId="{17725B82-16CC-452A-88DC-BF0533702EF1}" srcOrd="0" destOrd="0" presId="urn:microsoft.com/office/officeart/2005/8/layout/hProcess7#1"/>
    <dgm:cxn modelId="{F53C1131-022C-47B7-A16D-24A8E3D3BE57}" srcId="{D327FB0C-D543-4A67-A960-D90E268C7FB1}" destId="{EFAE824F-CC41-4DE7-8CE8-11358AD6DCE8}" srcOrd="0" destOrd="0" parTransId="{5F0544F6-DB93-44D9-82FA-6595A9269C79}" sibTransId="{E46C763B-00E7-4B37-AA6A-9FDF9FC3085C}"/>
    <dgm:cxn modelId="{E96F14B5-35FC-43B7-9222-9E6AA93ECEDA}" srcId="{D5C6A006-64CA-4D2C-A910-543F79571323}" destId="{75763369-D6D8-4BE9-A813-6E2963753735}" srcOrd="4" destOrd="0" parTransId="{356065F7-62A2-467B-A893-7DEA615F385A}" sibTransId="{7D73DC6A-DE63-45BB-8205-05E69CEE3F50}"/>
    <dgm:cxn modelId="{5AE8CE2D-A499-435F-9064-789529235ABC}" type="presOf" srcId="{8FA93B63-5F71-4D6E-8697-4452C4599B96}" destId="{5234D44F-4135-4A64-9B61-E24A058F4C03}" srcOrd="1" destOrd="0" presId="urn:microsoft.com/office/officeart/2005/8/layout/hProcess7#1"/>
    <dgm:cxn modelId="{569E78DE-28D0-45CB-943C-69847F3211A9}" srcId="{D5C6A006-64CA-4D2C-A910-543F79571323}" destId="{D327FB0C-D543-4A67-A960-D90E268C7FB1}" srcOrd="0" destOrd="0" parTransId="{2FFA4C78-0FE9-4593-8F78-60B829659DA6}" sibTransId="{83062006-C841-44D6-9661-FDA22BA57977}"/>
    <dgm:cxn modelId="{6C0F89D0-7F38-41B3-905B-B8D4D87D35B8}" type="presOf" srcId="{EA7FECC2-E919-4079-B819-6FD7BEA024CC}" destId="{C13B0B6A-1445-42E2-90BD-78F762A57B3D}" srcOrd="1" destOrd="0" presId="urn:microsoft.com/office/officeart/2005/8/layout/hProcess7#1"/>
    <dgm:cxn modelId="{BFFDF959-652B-4040-83B0-4AA85F0B0736}" type="presOf" srcId="{2C9F306A-3700-4496-A2B8-46722AE6C403}" destId="{6D3EF8F9-E844-4056-9848-C4D9DB9B76EE}" srcOrd="0" destOrd="0" presId="urn:microsoft.com/office/officeart/2005/8/layout/hProcess7#1"/>
    <dgm:cxn modelId="{2A9FE3E8-71FB-447F-AA52-5D2D43C75F09}" type="presOf" srcId="{423661AD-F8DA-4771-80EA-2C12EEA09706}" destId="{13884914-6666-4361-96A4-396978D4841A}" srcOrd="1" destOrd="0" presId="urn:microsoft.com/office/officeart/2005/8/layout/hProcess7#1"/>
    <dgm:cxn modelId="{2FA15D13-63CD-4D5C-877E-65051526D6E8}" srcId="{8FA93B63-5F71-4D6E-8697-4452C4599B96}" destId="{4A92CE8F-FD5F-4063-8762-FEE76B4AEBE5}" srcOrd="0" destOrd="0" parTransId="{8F0E1E84-3A6F-4B2D-852E-23C8AAC1986F}" sibTransId="{1604A43E-08A9-496D-9F1F-C71BA226F1E4}"/>
    <dgm:cxn modelId="{CEC0D644-83EB-4E15-B922-5DFB968066C3}" type="presOf" srcId="{D5C6A006-64CA-4D2C-A910-543F79571323}" destId="{93B6060C-131D-4FCD-B326-67C1231F710C}" srcOrd="0" destOrd="0" presId="urn:microsoft.com/office/officeart/2005/8/layout/hProcess7#1"/>
    <dgm:cxn modelId="{3DA9BE88-1515-46A1-B8A5-911A31D23DCA}" type="presOf" srcId="{4A92CE8F-FD5F-4063-8762-FEE76B4AEBE5}" destId="{8138872D-E522-4CF2-A72E-86F6A82E8F91}" srcOrd="0" destOrd="0" presId="urn:microsoft.com/office/officeart/2005/8/layout/hProcess7#1"/>
    <dgm:cxn modelId="{683DE6DF-8DEB-4848-BD4E-0E57A0A5A149}" srcId="{EA7FECC2-E919-4079-B819-6FD7BEA024CC}" destId="{2C9F306A-3700-4496-A2B8-46722AE6C403}" srcOrd="0" destOrd="0" parTransId="{8BAE42DC-3B8F-4908-8A2B-3E519A8BB9DF}" sibTransId="{E1D3EA40-F88F-4390-AE5C-817AA0D59A53}"/>
    <dgm:cxn modelId="{D7AD98D3-F343-4769-AE53-1AC90B6BEDF9}" type="presOf" srcId="{D327FB0C-D543-4A67-A960-D90E268C7FB1}" destId="{0AFD8639-E2DE-42DA-8BE1-E2B929657C31}" srcOrd="1" destOrd="0" presId="urn:microsoft.com/office/officeart/2005/8/layout/hProcess7#1"/>
    <dgm:cxn modelId="{A0C7473C-F4E4-4B49-B848-F0D5A46F2F72}" type="presParOf" srcId="{93B6060C-131D-4FCD-B326-67C1231F710C}" destId="{A1F68AD1-A0A5-483F-A694-EFF637FC3F36}" srcOrd="0" destOrd="0" presId="urn:microsoft.com/office/officeart/2005/8/layout/hProcess7#1"/>
    <dgm:cxn modelId="{5ACFCFE7-6C00-4963-BE20-B314F22880CD}" type="presParOf" srcId="{A1F68AD1-A0A5-483F-A694-EFF637FC3F36}" destId="{17725B82-16CC-452A-88DC-BF0533702EF1}" srcOrd="0" destOrd="0" presId="urn:microsoft.com/office/officeart/2005/8/layout/hProcess7#1"/>
    <dgm:cxn modelId="{AC53B125-3BBB-4571-8989-54E8579612DC}" type="presParOf" srcId="{A1F68AD1-A0A5-483F-A694-EFF637FC3F36}" destId="{0AFD8639-E2DE-42DA-8BE1-E2B929657C31}" srcOrd="1" destOrd="0" presId="urn:microsoft.com/office/officeart/2005/8/layout/hProcess7#1"/>
    <dgm:cxn modelId="{199E76FD-A65A-4AE8-9A5B-4BC1F7DD55E3}" type="presParOf" srcId="{A1F68AD1-A0A5-483F-A694-EFF637FC3F36}" destId="{E5AF1C51-704C-4F2F-8A68-09DFB35A2383}" srcOrd="2" destOrd="0" presId="urn:microsoft.com/office/officeart/2005/8/layout/hProcess7#1"/>
    <dgm:cxn modelId="{6CED8D4F-F436-4C51-AE01-1F5CAD4B283F}" type="presParOf" srcId="{93B6060C-131D-4FCD-B326-67C1231F710C}" destId="{76FF82EE-156D-4283-B08D-941B27677522}" srcOrd="1" destOrd="0" presId="urn:microsoft.com/office/officeart/2005/8/layout/hProcess7#1"/>
    <dgm:cxn modelId="{B90FFC2C-EF88-4521-8A0B-CB36D427BC68}" type="presParOf" srcId="{93B6060C-131D-4FCD-B326-67C1231F710C}" destId="{3228D1F9-5AC8-4E5F-B025-6DB251B52BE4}" srcOrd="2" destOrd="0" presId="urn:microsoft.com/office/officeart/2005/8/layout/hProcess7#1"/>
    <dgm:cxn modelId="{1BD4B2B1-56CF-4592-8957-499BFAC065E8}" type="presParOf" srcId="{3228D1F9-5AC8-4E5F-B025-6DB251B52BE4}" destId="{8EEE91FE-08BD-4278-AAAB-C313F789B89A}" srcOrd="0" destOrd="0" presId="urn:microsoft.com/office/officeart/2005/8/layout/hProcess7#1"/>
    <dgm:cxn modelId="{6EFE3017-B835-49A5-86C2-54DD303CC03B}" type="presParOf" srcId="{3228D1F9-5AC8-4E5F-B025-6DB251B52BE4}" destId="{5016BA94-7C17-45E8-B00C-9ED9D19E56AC}" srcOrd="1" destOrd="0" presId="urn:microsoft.com/office/officeart/2005/8/layout/hProcess7#1"/>
    <dgm:cxn modelId="{00200C16-4331-402E-BE7A-B30F9C9C6F72}" type="presParOf" srcId="{3228D1F9-5AC8-4E5F-B025-6DB251B52BE4}" destId="{0EA782BD-58F6-4FE0-B1CC-35C0465C3A80}" srcOrd="2" destOrd="0" presId="urn:microsoft.com/office/officeart/2005/8/layout/hProcess7#1"/>
    <dgm:cxn modelId="{D63C34D2-5A75-4089-B393-B04AEC9376DA}" type="presParOf" srcId="{93B6060C-131D-4FCD-B326-67C1231F710C}" destId="{EFB3D858-3EAC-4D48-B753-1ADFFD7F1F86}" srcOrd="3" destOrd="0" presId="urn:microsoft.com/office/officeart/2005/8/layout/hProcess7#1"/>
    <dgm:cxn modelId="{CE42E80F-9F2D-4497-9F07-60649453D248}" type="presParOf" srcId="{93B6060C-131D-4FCD-B326-67C1231F710C}" destId="{ACF4C811-FEA1-4372-AECA-F322EF4DF211}" srcOrd="4" destOrd="0" presId="urn:microsoft.com/office/officeart/2005/8/layout/hProcess7#1"/>
    <dgm:cxn modelId="{74D0D535-AF53-459C-BE11-A9795CFD8D26}" type="presParOf" srcId="{ACF4C811-FEA1-4372-AECA-F322EF4DF211}" destId="{69EDD4B7-DE37-48AE-B3E6-82BF962D0EE3}" srcOrd="0" destOrd="0" presId="urn:microsoft.com/office/officeart/2005/8/layout/hProcess7#1"/>
    <dgm:cxn modelId="{63097472-FC11-458C-AA34-23168878D04F}" type="presParOf" srcId="{ACF4C811-FEA1-4372-AECA-F322EF4DF211}" destId="{13884914-6666-4361-96A4-396978D4841A}" srcOrd="1" destOrd="0" presId="urn:microsoft.com/office/officeart/2005/8/layout/hProcess7#1"/>
    <dgm:cxn modelId="{4E5341EC-C21A-4DF1-AA84-8D637581C517}" type="presParOf" srcId="{ACF4C811-FEA1-4372-AECA-F322EF4DF211}" destId="{ED51A4FF-4010-4921-9364-FD2F3FC7C3E8}" srcOrd="2" destOrd="0" presId="urn:microsoft.com/office/officeart/2005/8/layout/hProcess7#1"/>
    <dgm:cxn modelId="{690ABF45-2B66-4323-AF4D-D5FFF4EA8DF4}" type="presParOf" srcId="{93B6060C-131D-4FCD-B326-67C1231F710C}" destId="{5761F02F-F615-42DB-9FBA-6CA49389A5C8}" srcOrd="5" destOrd="0" presId="urn:microsoft.com/office/officeart/2005/8/layout/hProcess7#1"/>
    <dgm:cxn modelId="{8C9F5292-C956-4B8F-93EA-C4E8ACEE1B82}" type="presParOf" srcId="{93B6060C-131D-4FCD-B326-67C1231F710C}" destId="{27EC057F-7B7B-48E4-9FCB-82BA48AB3449}" srcOrd="6" destOrd="0" presId="urn:microsoft.com/office/officeart/2005/8/layout/hProcess7#1"/>
    <dgm:cxn modelId="{91666CF6-BE7A-4DFD-A43F-B24D09E65A6E}" type="presParOf" srcId="{27EC057F-7B7B-48E4-9FCB-82BA48AB3449}" destId="{42CF010C-5E5B-4EAE-89A7-E1EA1D3361BB}" srcOrd="0" destOrd="0" presId="urn:microsoft.com/office/officeart/2005/8/layout/hProcess7#1"/>
    <dgm:cxn modelId="{272F9729-0742-46D6-A63E-D8FFCCCD898F}" type="presParOf" srcId="{27EC057F-7B7B-48E4-9FCB-82BA48AB3449}" destId="{C4C2E7AE-4FFA-433A-BDCD-C8D82F14A09C}" srcOrd="1" destOrd="0" presId="urn:microsoft.com/office/officeart/2005/8/layout/hProcess7#1"/>
    <dgm:cxn modelId="{598B3A3F-A709-4238-8A7A-14829F7DEF46}" type="presParOf" srcId="{27EC057F-7B7B-48E4-9FCB-82BA48AB3449}" destId="{819318CF-DCE7-4A33-AE4B-E4F879496B8E}" srcOrd="2" destOrd="0" presId="urn:microsoft.com/office/officeart/2005/8/layout/hProcess7#1"/>
    <dgm:cxn modelId="{BBB5C0FF-C514-43F9-B38B-678427591143}" type="presParOf" srcId="{93B6060C-131D-4FCD-B326-67C1231F710C}" destId="{E37E4AE6-4083-4106-91CD-7759812C157C}" srcOrd="7" destOrd="0" presId="urn:microsoft.com/office/officeart/2005/8/layout/hProcess7#1"/>
    <dgm:cxn modelId="{EB2A5D19-107F-45DC-BF33-57F2B039A947}" type="presParOf" srcId="{93B6060C-131D-4FCD-B326-67C1231F710C}" destId="{6A2FC472-1753-4C18-BFC1-8CEA84941C95}" srcOrd="8" destOrd="0" presId="urn:microsoft.com/office/officeart/2005/8/layout/hProcess7#1"/>
    <dgm:cxn modelId="{09BD8622-582F-49BE-AC9D-A023B806CDD7}" type="presParOf" srcId="{6A2FC472-1753-4C18-BFC1-8CEA84941C95}" destId="{087311CF-73BD-45C7-9B22-555D41C419DF}" srcOrd="0" destOrd="0" presId="urn:microsoft.com/office/officeart/2005/8/layout/hProcess7#1"/>
    <dgm:cxn modelId="{56C399E4-D647-480A-BD40-232FF0F2002E}" type="presParOf" srcId="{6A2FC472-1753-4C18-BFC1-8CEA84941C95}" destId="{5234D44F-4135-4A64-9B61-E24A058F4C03}" srcOrd="1" destOrd="0" presId="urn:microsoft.com/office/officeart/2005/8/layout/hProcess7#1"/>
    <dgm:cxn modelId="{534BFBEB-C72A-47A9-9FB3-39056C504524}" type="presParOf" srcId="{6A2FC472-1753-4C18-BFC1-8CEA84941C95}" destId="{8138872D-E522-4CF2-A72E-86F6A82E8F91}" srcOrd="2" destOrd="0" presId="urn:microsoft.com/office/officeart/2005/8/layout/hProcess7#1"/>
    <dgm:cxn modelId="{E7D99ACF-793D-41B2-BB20-5AB69EED8DC9}" type="presParOf" srcId="{93B6060C-131D-4FCD-B326-67C1231F710C}" destId="{B0D7A962-B080-482F-86EF-832A146D6477}" srcOrd="9" destOrd="0" presId="urn:microsoft.com/office/officeart/2005/8/layout/hProcess7#1"/>
    <dgm:cxn modelId="{CA9D7241-F1C6-4F3A-8F3F-C4E9DC3B7952}" type="presParOf" srcId="{93B6060C-131D-4FCD-B326-67C1231F710C}" destId="{58471B9B-5621-42C5-A086-4F7E76B4DCC6}" srcOrd="10" destOrd="0" presId="urn:microsoft.com/office/officeart/2005/8/layout/hProcess7#1"/>
    <dgm:cxn modelId="{A93D727F-E029-48C0-85F1-3CBBF58E5DE5}" type="presParOf" srcId="{58471B9B-5621-42C5-A086-4F7E76B4DCC6}" destId="{9C49C787-C3C5-40C7-9C30-815DFFB6DF4F}" srcOrd="0" destOrd="0" presId="urn:microsoft.com/office/officeart/2005/8/layout/hProcess7#1"/>
    <dgm:cxn modelId="{BAFA210C-B70A-49C2-BC64-46394D2D0F07}" type="presParOf" srcId="{58471B9B-5621-42C5-A086-4F7E76B4DCC6}" destId="{F4DA3BE8-F63E-41B1-99E7-5E2522121AA9}" srcOrd="1" destOrd="0" presId="urn:microsoft.com/office/officeart/2005/8/layout/hProcess7#1"/>
    <dgm:cxn modelId="{075F9CDE-CCD5-4A76-AD2E-257C55EA40B9}" type="presParOf" srcId="{58471B9B-5621-42C5-A086-4F7E76B4DCC6}" destId="{657E79E0-634F-4553-9C8F-5709B34A5C28}" srcOrd="2" destOrd="0" presId="urn:microsoft.com/office/officeart/2005/8/layout/hProcess7#1"/>
    <dgm:cxn modelId="{0B5EC9AA-11BA-4B01-9009-126D83F28DCB}" type="presParOf" srcId="{93B6060C-131D-4FCD-B326-67C1231F710C}" destId="{39680F4F-DCAC-4B39-85BF-F36215C580C9}" srcOrd="11" destOrd="0" presId="urn:microsoft.com/office/officeart/2005/8/layout/hProcess7#1"/>
    <dgm:cxn modelId="{BDC13763-146E-4061-9A37-E820AAD5AF58}" type="presParOf" srcId="{93B6060C-131D-4FCD-B326-67C1231F710C}" destId="{FC2B128C-DC0D-4799-A982-EF4E4020D864}" srcOrd="12" destOrd="0" presId="urn:microsoft.com/office/officeart/2005/8/layout/hProcess7#1"/>
    <dgm:cxn modelId="{D453C61B-5038-417A-8A27-319BA6A04CB9}" type="presParOf" srcId="{FC2B128C-DC0D-4799-A982-EF4E4020D864}" destId="{09C97FA4-BFCB-4EBD-91AB-457B5EF4C13A}" srcOrd="0" destOrd="0" presId="urn:microsoft.com/office/officeart/2005/8/layout/hProcess7#1"/>
    <dgm:cxn modelId="{0AFD64FC-2262-41BB-A3E9-2036D3522640}" type="presParOf" srcId="{FC2B128C-DC0D-4799-A982-EF4E4020D864}" destId="{C13B0B6A-1445-42E2-90BD-78F762A57B3D}" srcOrd="1" destOrd="0" presId="urn:microsoft.com/office/officeart/2005/8/layout/hProcess7#1"/>
    <dgm:cxn modelId="{295303DD-CC8F-4694-8F65-24E4B0917E54}" type="presParOf" srcId="{FC2B128C-DC0D-4799-A982-EF4E4020D864}" destId="{6D3EF8F9-E844-4056-9848-C4D9DB9B76EE}" srcOrd="2" destOrd="0" presId="urn:microsoft.com/office/officeart/2005/8/layout/hProcess7#1"/>
    <dgm:cxn modelId="{E3A21EB8-7374-4394-BA25-3260FF7C521D}" type="presParOf" srcId="{93B6060C-131D-4FCD-B326-67C1231F710C}" destId="{95DC5988-5FA2-4C63-B6AB-2892CD1D8264}" srcOrd="13" destOrd="0" presId="urn:microsoft.com/office/officeart/2005/8/layout/hProcess7#1"/>
    <dgm:cxn modelId="{296FD167-C90F-4001-8167-D39080C32F3B}" type="presParOf" srcId="{93B6060C-131D-4FCD-B326-67C1231F710C}" destId="{E914A1B5-DD38-4F63-982E-97483CD935FA}" srcOrd="14" destOrd="0" presId="urn:microsoft.com/office/officeart/2005/8/layout/hProcess7#1"/>
    <dgm:cxn modelId="{316727DC-5281-44B7-BECD-8BF3D88A1A91}" type="presParOf" srcId="{E914A1B5-DD38-4F63-982E-97483CD935FA}" destId="{E970C102-35E7-4366-A968-CFE1EF41C118}" srcOrd="0" destOrd="0" presId="urn:microsoft.com/office/officeart/2005/8/layout/hProcess7#1"/>
    <dgm:cxn modelId="{94EB9F63-67B7-402D-973A-42C347017D77}" type="presParOf" srcId="{E914A1B5-DD38-4F63-982E-97483CD935FA}" destId="{61FE35F2-A2C4-46FC-9629-F19C126B787C}" srcOrd="1" destOrd="0" presId="urn:microsoft.com/office/officeart/2005/8/layout/hProcess7#1"/>
    <dgm:cxn modelId="{ACB123F7-C29A-44FE-8F28-ACF00B2243E2}" type="presParOf" srcId="{E914A1B5-DD38-4F63-982E-97483CD935FA}" destId="{F23A74B7-1F3F-4709-A1D2-0D8336BBFA65}" srcOrd="2" destOrd="0" presId="urn:microsoft.com/office/officeart/2005/8/layout/hProcess7#1"/>
    <dgm:cxn modelId="{ED90431F-C1C4-460D-B15A-85C94EBDB4DA}" type="presParOf" srcId="{93B6060C-131D-4FCD-B326-67C1231F710C}" destId="{7EC9FA0C-AE67-4EAF-B815-F10E0BC558B5}" srcOrd="15" destOrd="0" presId="urn:microsoft.com/office/officeart/2005/8/layout/hProcess7#1"/>
    <dgm:cxn modelId="{3B980389-DA74-4720-B41C-646CAF469554}" type="presParOf" srcId="{93B6060C-131D-4FCD-B326-67C1231F710C}" destId="{86C5706F-0468-4B86-A347-4F7341F28CEC}" srcOrd="16" destOrd="0" presId="urn:microsoft.com/office/officeart/2005/8/layout/hProcess7#1"/>
    <dgm:cxn modelId="{2D57FE50-9321-4C12-99CF-2A9CA6B717AA}" type="presParOf" srcId="{86C5706F-0468-4B86-A347-4F7341F28CEC}" destId="{ACCFD978-3B9E-4CAB-BA6A-CD897071E227}" srcOrd="0" destOrd="0" presId="urn:microsoft.com/office/officeart/2005/8/layout/hProcess7#1"/>
    <dgm:cxn modelId="{7F04ED91-BEEA-428F-B8DC-0D41AA64349E}" type="presParOf" srcId="{86C5706F-0468-4B86-A347-4F7341F28CEC}" destId="{4D4B0DDD-7300-477B-ABA7-47FBEE4A02BE}" srcOrd="1" destOrd="0" presId="urn:microsoft.com/office/officeart/2005/8/layout/hProcess7#1"/>
    <dgm:cxn modelId="{8E289B52-2B68-4378-B5B0-D2E9C568FFC2}" type="presParOf" srcId="{86C5706F-0468-4B86-A347-4F7341F28CEC}" destId="{88455134-1865-47D4-B023-0B5352FE1676}"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C6A006-64CA-4D2C-A910-543F79571323}" type="doc">
      <dgm:prSet loTypeId="urn:microsoft.com/office/officeart/2005/8/layout/hProcess7#2" loCatId="process" qsTypeId="urn:microsoft.com/office/officeart/2009/2/quickstyle/3d8" qsCatId="3D" csTypeId="urn:microsoft.com/office/officeart/2005/8/colors/colorful1#1" csCatId="colorful" phldr="1"/>
      <dgm:spPr/>
      <dgm:t>
        <a:bodyPr/>
        <a:lstStyle/>
        <a:p>
          <a:endParaRPr lang="en-US"/>
        </a:p>
      </dgm:t>
    </dgm:pt>
    <dgm:pt modelId="{4A92CE8F-FD5F-4063-8762-FEE76B4AEBE5}">
      <dgm:prSet phldrT="[Text]" custT="1"/>
      <dgm:spPr/>
      <dgm:t>
        <a:bodyPr anchor="ctr"/>
        <a:lstStyle/>
        <a:p>
          <a:pPr algn="ctr"/>
          <a:r>
            <a:rPr lang="en-US" sz="2400" b="1" dirty="0" smtClean="0">
              <a:latin typeface="Arial" panose="020B0604020202020204" pitchFamily="34" charset="0"/>
              <a:cs typeface="Arial" panose="020B0604020202020204" pitchFamily="34" charset="0"/>
            </a:rPr>
            <a:t>Flux</a:t>
          </a:r>
          <a:r>
            <a:rPr lang="en-US" sz="2800" b="1"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Update</a:t>
          </a:r>
          <a:endParaRPr lang="en-US" sz="2800" b="1" dirty="0"/>
        </a:p>
      </dgm:t>
    </dgm:pt>
    <dgm:pt modelId="{8F0E1E84-3A6F-4B2D-852E-23C8AAC1986F}" type="parTrans" cxnId="{2FA15D13-63CD-4D5C-877E-65051526D6E8}">
      <dgm:prSet/>
      <dgm:spPr/>
      <dgm:t>
        <a:bodyPr/>
        <a:lstStyle/>
        <a:p>
          <a:endParaRPr lang="en-US"/>
        </a:p>
      </dgm:t>
    </dgm:pt>
    <dgm:pt modelId="{1604A43E-08A9-496D-9F1F-C71BA226F1E4}" type="sibTrans" cxnId="{2FA15D13-63CD-4D5C-877E-65051526D6E8}">
      <dgm:prSet/>
      <dgm:spPr/>
      <dgm:t>
        <a:bodyPr/>
        <a:lstStyle/>
        <a:p>
          <a:endParaRPr lang="en-US"/>
        </a:p>
      </dgm:t>
    </dgm:pt>
    <dgm:pt modelId="{2C9F306A-3700-4496-A2B8-46722AE6C403}">
      <dgm:prSet phldrT="[Text]"/>
      <dgm:spPr/>
      <dgm:t>
        <a:bodyPr anchor="ctr"/>
        <a:lstStyle/>
        <a:p>
          <a:pPr algn="ctr"/>
          <a:r>
            <a:rPr lang="en-US" b="1" dirty="0" smtClean="0"/>
            <a:t>Conductivity</a:t>
          </a:r>
          <a:r>
            <a:rPr lang="en-US" b="1" baseline="0" dirty="0" smtClean="0"/>
            <a:t> Update</a:t>
          </a:r>
          <a:endParaRPr lang="en-US" b="1" dirty="0"/>
        </a:p>
      </dgm:t>
    </dgm:pt>
    <dgm:pt modelId="{8BAE42DC-3B8F-4908-8A2B-3E519A8BB9DF}" type="parTrans" cxnId="{683DE6DF-8DEB-4848-BD4E-0E57A0A5A149}">
      <dgm:prSet/>
      <dgm:spPr/>
      <dgm:t>
        <a:bodyPr/>
        <a:lstStyle/>
        <a:p>
          <a:endParaRPr lang="en-US"/>
        </a:p>
      </dgm:t>
    </dgm:pt>
    <dgm:pt modelId="{E1D3EA40-F88F-4390-AE5C-817AA0D59A53}" type="sibTrans" cxnId="{683DE6DF-8DEB-4848-BD4E-0E57A0A5A149}">
      <dgm:prSet/>
      <dgm:spPr/>
      <dgm:t>
        <a:bodyPr/>
        <a:lstStyle/>
        <a:p>
          <a:endParaRPr lang="en-US"/>
        </a:p>
      </dgm:t>
    </dgm:pt>
    <dgm:pt modelId="{EA7FECC2-E919-4079-B819-6FD7BEA024CC}">
      <dgm:prSet phldrT="[Text]"/>
      <dgm:spPr>
        <a:solidFill>
          <a:schemeClr val="bg1">
            <a:lumMod val="95000"/>
          </a:schemeClr>
        </a:solidFill>
      </dgm:spPr>
      <dgm:t>
        <a:bodyPr/>
        <a:lstStyle/>
        <a:p>
          <a:r>
            <a:rPr lang="en-US"/>
            <a:t> </a:t>
          </a:r>
          <a:endParaRPr lang="en-US" dirty="0"/>
        </a:p>
      </dgm:t>
    </dgm:pt>
    <dgm:pt modelId="{E6C50B42-4D54-4CB9-A176-4C018BD5CFE6}" type="sibTrans" cxnId="{037037CC-D89C-4ED5-AB99-A553CE390643}">
      <dgm:prSet/>
      <dgm:spPr/>
      <dgm:t>
        <a:bodyPr/>
        <a:lstStyle/>
        <a:p>
          <a:endParaRPr lang="en-US"/>
        </a:p>
      </dgm:t>
    </dgm:pt>
    <dgm:pt modelId="{06C2BB58-EE48-4BA1-A765-69DC7CE6707C}" type="parTrans" cxnId="{037037CC-D89C-4ED5-AB99-A553CE390643}">
      <dgm:prSet/>
      <dgm:spPr/>
      <dgm:t>
        <a:bodyPr/>
        <a:lstStyle/>
        <a:p>
          <a:endParaRPr lang="en-US"/>
        </a:p>
      </dgm:t>
    </dgm:pt>
    <dgm:pt modelId="{8FA93B63-5F71-4D6E-8697-4452C4599B96}">
      <dgm:prSet phldrT="[Text]"/>
      <dgm:spPr>
        <a:solidFill>
          <a:schemeClr val="bg1">
            <a:lumMod val="95000"/>
          </a:schemeClr>
        </a:solidFill>
      </dgm:spPr>
      <dgm:t>
        <a:bodyPr/>
        <a:lstStyle/>
        <a:p>
          <a:r>
            <a:rPr lang="en-US" dirty="0"/>
            <a:t> </a:t>
          </a:r>
        </a:p>
      </dgm:t>
    </dgm:pt>
    <dgm:pt modelId="{70269D5B-DB04-4B99-BA5F-BC9297DB7285}" type="sibTrans" cxnId="{53FC85B5-C1F5-44F9-9F03-1D8677DFE4B6}">
      <dgm:prSet/>
      <dgm:spPr/>
      <dgm:t>
        <a:bodyPr/>
        <a:lstStyle/>
        <a:p>
          <a:endParaRPr lang="en-US"/>
        </a:p>
      </dgm:t>
    </dgm:pt>
    <dgm:pt modelId="{6BABAF3B-23AD-4EC8-BB60-F7630900FF06}" type="parTrans" cxnId="{53FC85B5-C1F5-44F9-9F03-1D8677DFE4B6}">
      <dgm:prSet/>
      <dgm:spPr/>
      <dgm:t>
        <a:bodyPr/>
        <a:lstStyle/>
        <a:p>
          <a:endParaRPr lang="en-US"/>
        </a:p>
      </dgm:t>
    </dgm:pt>
    <dgm:pt modelId="{D327FB0C-D543-4A67-A960-D90E268C7FB1}">
      <dgm:prSet phldrT="[Text]"/>
      <dgm:spPr/>
      <dgm:t>
        <a:bodyPr/>
        <a:lstStyle/>
        <a:p>
          <a:r>
            <a:rPr lang="en-US" dirty="0"/>
            <a:t> </a:t>
          </a:r>
        </a:p>
      </dgm:t>
    </dgm:pt>
    <dgm:pt modelId="{83062006-C841-44D6-9661-FDA22BA57977}" type="sibTrans" cxnId="{569E78DE-28D0-45CB-943C-69847F3211A9}">
      <dgm:prSet/>
      <dgm:spPr/>
      <dgm:t>
        <a:bodyPr/>
        <a:lstStyle/>
        <a:p>
          <a:endParaRPr lang="en-US"/>
        </a:p>
      </dgm:t>
    </dgm:pt>
    <dgm:pt modelId="{2FFA4C78-0FE9-4593-8F78-60B829659DA6}" type="parTrans" cxnId="{569E78DE-28D0-45CB-943C-69847F3211A9}">
      <dgm:prSet/>
      <dgm:spPr/>
      <dgm:t>
        <a:bodyPr/>
        <a:lstStyle/>
        <a:p>
          <a:endParaRPr lang="en-US"/>
        </a:p>
      </dgm:t>
    </dgm:pt>
    <dgm:pt modelId="{423661AD-F8DA-4771-80EA-2C12EEA09706}">
      <dgm:prSet phldrT="[Text]"/>
      <dgm:spPr>
        <a:solidFill>
          <a:schemeClr val="bg1"/>
        </a:solidFill>
      </dgm:spPr>
      <dgm:t>
        <a:bodyPr/>
        <a:lstStyle/>
        <a:p>
          <a:r>
            <a:rPr lang="en-US" dirty="0"/>
            <a:t> </a:t>
          </a:r>
        </a:p>
      </dgm:t>
    </dgm:pt>
    <dgm:pt modelId="{724B1192-1839-44DD-8A23-0B0AB1B82E4F}" type="parTrans" cxnId="{68560F33-66D9-48C0-9731-A3AE743412D6}">
      <dgm:prSet/>
      <dgm:spPr/>
      <dgm:t>
        <a:bodyPr/>
        <a:lstStyle/>
        <a:p>
          <a:endParaRPr lang="en-US"/>
        </a:p>
      </dgm:t>
    </dgm:pt>
    <dgm:pt modelId="{526D7767-D998-48AC-B6BF-0530F0039772}" type="sibTrans" cxnId="{68560F33-66D9-48C0-9731-A3AE743412D6}">
      <dgm:prSet/>
      <dgm:spPr/>
      <dgm:t>
        <a:bodyPr/>
        <a:lstStyle/>
        <a:p>
          <a:endParaRPr lang="en-US"/>
        </a:p>
      </dgm:t>
    </dgm:pt>
    <dgm:pt modelId="{4199C8DD-5CD3-43DF-9469-8664BE8C77DD}">
      <dgm:prSet phldrT="[Text]"/>
      <dgm:spPr/>
      <dgm:t>
        <a:bodyPr anchor="ctr"/>
        <a:lstStyle/>
        <a:p>
          <a:r>
            <a:rPr lang="en-US" b="1" dirty="0" smtClean="0"/>
            <a:t>Pressure Update</a:t>
          </a:r>
          <a:endParaRPr lang="en-US" b="1" dirty="0"/>
        </a:p>
      </dgm:t>
    </dgm:pt>
    <dgm:pt modelId="{A3E61DC2-8CCF-425A-A4A4-504B1D6B6322}" type="parTrans" cxnId="{70C45CDA-D7F3-426F-8A29-3C6386867413}">
      <dgm:prSet/>
      <dgm:spPr/>
      <dgm:t>
        <a:bodyPr/>
        <a:lstStyle/>
        <a:p>
          <a:endParaRPr lang="en-US"/>
        </a:p>
      </dgm:t>
    </dgm:pt>
    <dgm:pt modelId="{2D4E9A64-5B44-4175-96A1-E5F464C96400}" type="sibTrans" cxnId="{70C45CDA-D7F3-426F-8A29-3C6386867413}">
      <dgm:prSet/>
      <dgm:spPr/>
      <dgm:t>
        <a:bodyPr/>
        <a:lstStyle/>
        <a:p>
          <a:endParaRPr lang="en-US"/>
        </a:p>
      </dgm:t>
    </dgm:pt>
    <dgm:pt modelId="{75763369-D6D8-4BE9-A813-6E2963753735}">
      <dgm:prSet phldrT="[Text]"/>
      <dgm:spPr>
        <a:solidFill>
          <a:schemeClr val="bg1">
            <a:lumMod val="95000"/>
          </a:schemeClr>
        </a:solidFill>
      </dgm:spPr>
      <dgm:t>
        <a:bodyPr/>
        <a:lstStyle/>
        <a:p>
          <a:r>
            <a:rPr lang="en-US"/>
            <a:t> </a:t>
          </a:r>
          <a:endParaRPr lang="en-US" dirty="0"/>
        </a:p>
      </dgm:t>
    </dgm:pt>
    <dgm:pt modelId="{356065F7-62A2-467B-A893-7DEA615F385A}" type="parTrans" cxnId="{E96F14B5-35FC-43B7-9222-9E6AA93ECEDA}">
      <dgm:prSet/>
      <dgm:spPr/>
      <dgm:t>
        <a:bodyPr/>
        <a:lstStyle/>
        <a:p>
          <a:endParaRPr lang="en-US"/>
        </a:p>
      </dgm:t>
    </dgm:pt>
    <dgm:pt modelId="{7D73DC6A-DE63-45BB-8205-05E69CEE3F50}" type="sibTrans" cxnId="{E96F14B5-35FC-43B7-9222-9E6AA93ECEDA}">
      <dgm:prSet/>
      <dgm:spPr/>
      <dgm:t>
        <a:bodyPr/>
        <a:lstStyle/>
        <a:p>
          <a:endParaRPr lang="en-US"/>
        </a:p>
      </dgm:t>
    </dgm:pt>
    <dgm:pt modelId="{0E977A30-2960-4A97-951D-CA2C357D9C90}">
      <dgm:prSet phldrT="[Text]"/>
      <dgm:spPr/>
      <dgm:t>
        <a:bodyPr anchor="ctr"/>
        <a:lstStyle/>
        <a:p>
          <a:r>
            <a:rPr lang="en-US" b="1" dirty="0" smtClean="0"/>
            <a:t>Edge Eliminate</a:t>
          </a:r>
          <a:endParaRPr lang="en-US" b="1" dirty="0"/>
        </a:p>
      </dgm:t>
    </dgm:pt>
    <dgm:pt modelId="{755DC7E9-6337-40C6-A759-D590AAADA124}" type="parTrans" cxnId="{9DF504B5-1D68-4717-9BA0-6F4A96622084}">
      <dgm:prSet/>
      <dgm:spPr/>
      <dgm:t>
        <a:bodyPr/>
        <a:lstStyle/>
        <a:p>
          <a:endParaRPr lang="en-US"/>
        </a:p>
      </dgm:t>
    </dgm:pt>
    <dgm:pt modelId="{BC7A8E5C-A25D-42C4-B077-4ED7438A3A6F}" type="sibTrans" cxnId="{9DF504B5-1D68-4717-9BA0-6F4A96622084}">
      <dgm:prSet/>
      <dgm:spPr/>
      <dgm:t>
        <a:bodyPr/>
        <a:lstStyle/>
        <a:p>
          <a:endParaRPr lang="en-US"/>
        </a:p>
      </dgm:t>
    </dgm:pt>
    <dgm:pt modelId="{EFAE824F-CC41-4DE7-8CE8-11358AD6DCE8}">
      <dgm:prSet phldrT="[Text]" custT="1"/>
      <dgm:spPr/>
      <dgm:t>
        <a:bodyPr anchor="ctr"/>
        <a:lstStyle/>
        <a:p>
          <a:pPr algn="l"/>
          <a:r>
            <a:rPr lang="en-US" sz="2200" b="1" dirty="0" smtClean="0">
              <a:solidFill>
                <a:schemeClr val="tx1"/>
              </a:solidFill>
            </a:rPr>
            <a:t>Initial Conduct-</a:t>
          </a:r>
          <a:r>
            <a:rPr lang="en-US" sz="2200" b="1" dirty="0" err="1" smtClean="0">
              <a:solidFill>
                <a:schemeClr val="tx1"/>
              </a:solidFill>
            </a:rPr>
            <a:t>ivity</a:t>
          </a:r>
          <a:endParaRPr lang="en-US" sz="2200" b="1" dirty="0">
            <a:solidFill>
              <a:schemeClr val="tx1"/>
            </a:solidFill>
          </a:endParaRPr>
        </a:p>
      </dgm:t>
    </dgm:pt>
    <dgm:pt modelId="{E46C763B-00E7-4B37-AA6A-9FDF9FC3085C}" type="sibTrans" cxnId="{F53C1131-022C-47B7-A16D-24A8E3D3BE57}">
      <dgm:prSet/>
      <dgm:spPr/>
      <dgm:t>
        <a:bodyPr/>
        <a:lstStyle/>
        <a:p>
          <a:endParaRPr lang="en-US"/>
        </a:p>
      </dgm:t>
    </dgm:pt>
    <dgm:pt modelId="{5F0544F6-DB93-44D9-82FA-6595A9269C79}" type="parTrans" cxnId="{F53C1131-022C-47B7-A16D-24A8E3D3BE57}">
      <dgm:prSet/>
      <dgm:spPr/>
      <dgm:t>
        <a:bodyPr/>
        <a:lstStyle/>
        <a:p>
          <a:endParaRPr lang="en-US"/>
        </a:p>
      </dgm:t>
    </dgm:pt>
    <dgm:pt modelId="{93B6060C-131D-4FCD-B326-67C1231F710C}" type="pres">
      <dgm:prSet presAssocID="{D5C6A006-64CA-4D2C-A910-543F79571323}" presName="Name0" presStyleCnt="0">
        <dgm:presLayoutVars>
          <dgm:dir/>
          <dgm:animLvl val="lvl"/>
          <dgm:resizeHandles val="exact"/>
        </dgm:presLayoutVars>
      </dgm:prSet>
      <dgm:spPr/>
      <dgm:t>
        <a:bodyPr/>
        <a:lstStyle/>
        <a:p>
          <a:endParaRPr lang="en-US"/>
        </a:p>
      </dgm:t>
    </dgm:pt>
    <dgm:pt modelId="{A1F68AD1-A0A5-483F-A694-EFF637FC3F36}" type="pres">
      <dgm:prSet presAssocID="{D327FB0C-D543-4A67-A960-D90E268C7FB1}" presName="compositeNode" presStyleCnt="0">
        <dgm:presLayoutVars>
          <dgm:bulletEnabled val="1"/>
        </dgm:presLayoutVars>
      </dgm:prSet>
      <dgm:spPr/>
      <dgm:t>
        <a:bodyPr/>
        <a:lstStyle/>
        <a:p>
          <a:endParaRPr lang="en-US"/>
        </a:p>
      </dgm:t>
    </dgm:pt>
    <dgm:pt modelId="{17725B82-16CC-452A-88DC-BF0533702EF1}" type="pres">
      <dgm:prSet presAssocID="{D327FB0C-D543-4A67-A960-D90E268C7FB1}" presName="bgRect" presStyleLbl="node1" presStyleIdx="0" presStyleCnt="5" custFlipVert="0" custScaleY="100000" custLinFactNeighborX="5185" custLinFactNeighborY="63194"/>
      <dgm:spPr/>
      <dgm:t>
        <a:bodyPr/>
        <a:lstStyle/>
        <a:p>
          <a:endParaRPr lang="en-US"/>
        </a:p>
      </dgm:t>
    </dgm:pt>
    <dgm:pt modelId="{0AFD8639-E2DE-42DA-8BE1-E2B929657C31}" type="pres">
      <dgm:prSet presAssocID="{D327FB0C-D543-4A67-A960-D90E268C7FB1}" presName="parentNode" presStyleLbl="node1" presStyleIdx="0" presStyleCnt="5">
        <dgm:presLayoutVars>
          <dgm:chMax val="0"/>
          <dgm:bulletEnabled val="1"/>
        </dgm:presLayoutVars>
      </dgm:prSet>
      <dgm:spPr/>
      <dgm:t>
        <a:bodyPr/>
        <a:lstStyle/>
        <a:p>
          <a:endParaRPr lang="en-US"/>
        </a:p>
      </dgm:t>
    </dgm:pt>
    <dgm:pt modelId="{E5AF1C51-704C-4F2F-8A68-09DFB35A2383}" type="pres">
      <dgm:prSet presAssocID="{D327FB0C-D543-4A67-A960-D90E268C7FB1}" presName="childNode" presStyleLbl="node1" presStyleIdx="0" presStyleCnt="5">
        <dgm:presLayoutVars>
          <dgm:bulletEnabled val="1"/>
        </dgm:presLayoutVars>
      </dgm:prSet>
      <dgm:spPr/>
      <dgm:t>
        <a:bodyPr/>
        <a:lstStyle/>
        <a:p>
          <a:endParaRPr lang="en-US"/>
        </a:p>
      </dgm:t>
    </dgm:pt>
    <dgm:pt modelId="{76FF82EE-156D-4283-B08D-941B27677522}" type="pres">
      <dgm:prSet presAssocID="{83062006-C841-44D6-9661-FDA22BA57977}" presName="hSp" presStyleCnt="0"/>
      <dgm:spPr/>
      <dgm:t>
        <a:bodyPr/>
        <a:lstStyle/>
        <a:p>
          <a:endParaRPr lang="en-US"/>
        </a:p>
      </dgm:t>
    </dgm:pt>
    <dgm:pt modelId="{3228D1F9-5AC8-4E5F-B025-6DB251B52BE4}" type="pres">
      <dgm:prSet presAssocID="{83062006-C841-44D6-9661-FDA22BA57977}" presName="vProcSp" presStyleCnt="0"/>
      <dgm:spPr/>
      <dgm:t>
        <a:bodyPr/>
        <a:lstStyle/>
        <a:p>
          <a:endParaRPr lang="en-US"/>
        </a:p>
      </dgm:t>
    </dgm:pt>
    <dgm:pt modelId="{8EEE91FE-08BD-4278-AAAB-C313F789B89A}" type="pres">
      <dgm:prSet presAssocID="{83062006-C841-44D6-9661-FDA22BA57977}" presName="vSp1" presStyleCnt="0"/>
      <dgm:spPr/>
      <dgm:t>
        <a:bodyPr/>
        <a:lstStyle/>
        <a:p>
          <a:endParaRPr lang="en-US"/>
        </a:p>
      </dgm:t>
    </dgm:pt>
    <dgm:pt modelId="{5016BA94-7C17-45E8-B00C-9ED9D19E56AC}" type="pres">
      <dgm:prSet presAssocID="{83062006-C841-44D6-9661-FDA22BA57977}" presName="simulatedConn" presStyleLbl="solidFgAcc1" presStyleIdx="0" presStyleCnt="4"/>
      <dgm:spPr/>
      <dgm:t>
        <a:bodyPr/>
        <a:lstStyle/>
        <a:p>
          <a:endParaRPr lang="en-US"/>
        </a:p>
      </dgm:t>
    </dgm:pt>
    <dgm:pt modelId="{0EA782BD-58F6-4FE0-B1CC-35C0465C3A80}" type="pres">
      <dgm:prSet presAssocID="{83062006-C841-44D6-9661-FDA22BA57977}" presName="vSp2" presStyleCnt="0"/>
      <dgm:spPr/>
      <dgm:t>
        <a:bodyPr/>
        <a:lstStyle/>
        <a:p>
          <a:endParaRPr lang="en-US"/>
        </a:p>
      </dgm:t>
    </dgm:pt>
    <dgm:pt modelId="{EFB3D858-3EAC-4D48-B753-1ADFFD7F1F86}" type="pres">
      <dgm:prSet presAssocID="{83062006-C841-44D6-9661-FDA22BA57977}" presName="sibTrans" presStyleCnt="0"/>
      <dgm:spPr/>
      <dgm:t>
        <a:bodyPr/>
        <a:lstStyle/>
        <a:p>
          <a:endParaRPr lang="en-US"/>
        </a:p>
      </dgm:t>
    </dgm:pt>
    <dgm:pt modelId="{ACF4C811-FEA1-4372-AECA-F322EF4DF211}" type="pres">
      <dgm:prSet presAssocID="{423661AD-F8DA-4771-80EA-2C12EEA09706}" presName="compositeNode" presStyleCnt="0">
        <dgm:presLayoutVars>
          <dgm:bulletEnabled val="1"/>
        </dgm:presLayoutVars>
      </dgm:prSet>
      <dgm:spPr/>
      <dgm:t>
        <a:bodyPr/>
        <a:lstStyle/>
        <a:p>
          <a:endParaRPr lang="en-US"/>
        </a:p>
      </dgm:t>
    </dgm:pt>
    <dgm:pt modelId="{69EDD4B7-DE37-48AE-B3E6-82BF962D0EE3}" type="pres">
      <dgm:prSet presAssocID="{423661AD-F8DA-4771-80EA-2C12EEA09706}" presName="bgRect" presStyleLbl="node1" presStyleIdx="1" presStyleCnt="5" custFlipVert="0" custScaleY="100000"/>
      <dgm:spPr/>
      <dgm:t>
        <a:bodyPr/>
        <a:lstStyle/>
        <a:p>
          <a:endParaRPr lang="en-US"/>
        </a:p>
      </dgm:t>
    </dgm:pt>
    <dgm:pt modelId="{13884914-6666-4361-96A4-396978D4841A}" type="pres">
      <dgm:prSet presAssocID="{423661AD-F8DA-4771-80EA-2C12EEA09706}" presName="parentNode" presStyleLbl="node1" presStyleIdx="1" presStyleCnt="5">
        <dgm:presLayoutVars>
          <dgm:chMax val="0"/>
          <dgm:bulletEnabled val="1"/>
        </dgm:presLayoutVars>
      </dgm:prSet>
      <dgm:spPr/>
      <dgm:t>
        <a:bodyPr/>
        <a:lstStyle/>
        <a:p>
          <a:endParaRPr lang="en-US"/>
        </a:p>
      </dgm:t>
    </dgm:pt>
    <dgm:pt modelId="{ED51A4FF-4010-4921-9364-FD2F3FC7C3E8}" type="pres">
      <dgm:prSet presAssocID="{423661AD-F8DA-4771-80EA-2C12EEA09706}" presName="childNode" presStyleLbl="node1" presStyleIdx="1" presStyleCnt="5">
        <dgm:presLayoutVars>
          <dgm:bulletEnabled val="1"/>
        </dgm:presLayoutVars>
      </dgm:prSet>
      <dgm:spPr/>
      <dgm:t>
        <a:bodyPr/>
        <a:lstStyle/>
        <a:p>
          <a:endParaRPr lang="en-US"/>
        </a:p>
      </dgm:t>
    </dgm:pt>
    <dgm:pt modelId="{5761F02F-F615-42DB-9FBA-6CA49389A5C8}" type="pres">
      <dgm:prSet presAssocID="{526D7767-D998-48AC-B6BF-0530F0039772}" presName="hSp" presStyleCnt="0"/>
      <dgm:spPr/>
      <dgm:t>
        <a:bodyPr/>
        <a:lstStyle/>
        <a:p>
          <a:endParaRPr lang="en-US"/>
        </a:p>
      </dgm:t>
    </dgm:pt>
    <dgm:pt modelId="{27EC057F-7B7B-48E4-9FCB-82BA48AB3449}" type="pres">
      <dgm:prSet presAssocID="{526D7767-D998-48AC-B6BF-0530F0039772}" presName="vProcSp" presStyleCnt="0"/>
      <dgm:spPr/>
      <dgm:t>
        <a:bodyPr/>
        <a:lstStyle/>
        <a:p>
          <a:endParaRPr lang="en-US"/>
        </a:p>
      </dgm:t>
    </dgm:pt>
    <dgm:pt modelId="{42CF010C-5E5B-4EAE-89A7-E1EA1D3361BB}" type="pres">
      <dgm:prSet presAssocID="{526D7767-D998-48AC-B6BF-0530F0039772}" presName="vSp1" presStyleCnt="0"/>
      <dgm:spPr/>
      <dgm:t>
        <a:bodyPr/>
        <a:lstStyle/>
        <a:p>
          <a:endParaRPr lang="en-US"/>
        </a:p>
      </dgm:t>
    </dgm:pt>
    <dgm:pt modelId="{C4C2E7AE-4FFA-433A-BDCD-C8D82F14A09C}" type="pres">
      <dgm:prSet presAssocID="{526D7767-D998-48AC-B6BF-0530F0039772}" presName="simulatedConn" presStyleLbl="solidFgAcc1" presStyleIdx="1" presStyleCnt="4"/>
      <dgm:spPr/>
      <dgm:t>
        <a:bodyPr/>
        <a:lstStyle/>
        <a:p>
          <a:endParaRPr lang="en-US"/>
        </a:p>
      </dgm:t>
    </dgm:pt>
    <dgm:pt modelId="{819318CF-DCE7-4A33-AE4B-E4F879496B8E}" type="pres">
      <dgm:prSet presAssocID="{526D7767-D998-48AC-B6BF-0530F0039772}" presName="vSp2" presStyleCnt="0"/>
      <dgm:spPr/>
      <dgm:t>
        <a:bodyPr/>
        <a:lstStyle/>
        <a:p>
          <a:endParaRPr lang="en-US"/>
        </a:p>
      </dgm:t>
    </dgm:pt>
    <dgm:pt modelId="{E37E4AE6-4083-4106-91CD-7759812C157C}" type="pres">
      <dgm:prSet presAssocID="{526D7767-D998-48AC-B6BF-0530F0039772}" presName="sibTrans" presStyleCnt="0"/>
      <dgm:spPr/>
      <dgm:t>
        <a:bodyPr/>
        <a:lstStyle/>
        <a:p>
          <a:endParaRPr lang="en-US"/>
        </a:p>
      </dgm:t>
    </dgm:pt>
    <dgm:pt modelId="{6A2FC472-1753-4C18-BFC1-8CEA84941C95}" type="pres">
      <dgm:prSet presAssocID="{8FA93B63-5F71-4D6E-8697-4452C4599B96}" presName="compositeNode" presStyleCnt="0">
        <dgm:presLayoutVars>
          <dgm:bulletEnabled val="1"/>
        </dgm:presLayoutVars>
      </dgm:prSet>
      <dgm:spPr/>
      <dgm:t>
        <a:bodyPr/>
        <a:lstStyle/>
        <a:p>
          <a:endParaRPr lang="en-US"/>
        </a:p>
      </dgm:t>
    </dgm:pt>
    <dgm:pt modelId="{087311CF-73BD-45C7-9B22-555D41C419DF}" type="pres">
      <dgm:prSet presAssocID="{8FA93B63-5F71-4D6E-8697-4452C4599B96}" presName="bgRect" presStyleLbl="node1" presStyleIdx="2" presStyleCnt="5"/>
      <dgm:spPr/>
      <dgm:t>
        <a:bodyPr/>
        <a:lstStyle/>
        <a:p>
          <a:endParaRPr lang="en-US"/>
        </a:p>
      </dgm:t>
    </dgm:pt>
    <dgm:pt modelId="{5234D44F-4135-4A64-9B61-E24A058F4C03}" type="pres">
      <dgm:prSet presAssocID="{8FA93B63-5F71-4D6E-8697-4452C4599B96}" presName="parentNode" presStyleLbl="node1" presStyleIdx="2" presStyleCnt="5">
        <dgm:presLayoutVars>
          <dgm:chMax val="0"/>
          <dgm:bulletEnabled val="1"/>
        </dgm:presLayoutVars>
      </dgm:prSet>
      <dgm:spPr/>
      <dgm:t>
        <a:bodyPr/>
        <a:lstStyle/>
        <a:p>
          <a:endParaRPr lang="en-US"/>
        </a:p>
      </dgm:t>
    </dgm:pt>
    <dgm:pt modelId="{8138872D-E522-4CF2-A72E-86F6A82E8F91}" type="pres">
      <dgm:prSet presAssocID="{8FA93B63-5F71-4D6E-8697-4452C4599B96}" presName="childNode" presStyleLbl="node1" presStyleIdx="2" presStyleCnt="5">
        <dgm:presLayoutVars>
          <dgm:bulletEnabled val="1"/>
        </dgm:presLayoutVars>
      </dgm:prSet>
      <dgm:spPr/>
      <dgm:t>
        <a:bodyPr/>
        <a:lstStyle/>
        <a:p>
          <a:endParaRPr lang="en-US"/>
        </a:p>
      </dgm:t>
    </dgm:pt>
    <dgm:pt modelId="{B0D7A962-B080-482F-86EF-832A146D6477}" type="pres">
      <dgm:prSet presAssocID="{70269D5B-DB04-4B99-BA5F-BC9297DB7285}" presName="hSp" presStyleCnt="0"/>
      <dgm:spPr/>
      <dgm:t>
        <a:bodyPr/>
        <a:lstStyle/>
        <a:p>
          <a:endParaRPr lang="en-US"/>
        </a:p>
      </dgm:t>
    </dgm:pt>
    <dgm:pt modelId="{58471B9B-5621-42C5-A086-4F7E76B4DCC6}" type="pres">
      <dgm:prSet presAssocID="{70269D5B-DB04-4B99-BA5F-BC9297DB7285}" presName="vProcSp" presStyleCnt="0"/>
      <dgm:spPr/>
      <dgm:t>
        <a:bodyPr/>
        <a:lstStyle/>
        <a:p>
          <a:endParaRPr lang="en-US"/>
        </a:p>
      </dgm:t>
    </dgm:pt>
    <dgm:pt modelId="{9C49C787-C3C5-40C7-9C30-815DFFB6DF4F}" type="pres">
      <dgm:prSet presAssocID="{70269D5B-DB04-4B99-BA5F-BC9297DB7285}" presName="vSp1" presStyleCnt="0"/>
      <dgm:spPr/>
      <dgm:t>
        <a:bodyPr/>
        <a:lstStyle/>
        <a:p>
          <a:endParaRPr lang="en-US"/>
        </a:p>
      </dgm:t>
    </dgm:pt>
    <dgm:pt modelId="{F4DA3BE8-F63E-41B1-99E7-5E2522121AA9}" type="pres">
      <dgm:prSet presAssocID="{70269D5B-DB04-4B99-BA5F-BC9297DB7285}" presName="simulatedConn" presStyleLbl="solidFgAcc1" presStyleIdx="2" presStyleCnt="4"/>
      <dgm:spPr/>
      <dgm:t>
        <a:bodyPr/>
        <a:lstStyle/>
        <a:p>
          <a:endParaRPr lang="en-US"/>
        </a:p>
      </dgm:t>
    </dgm:pt>
    <dgm:pt modelId="{657E79E0-634F-4553-9C8F-5709B34A5C28}" type="pres">
      <dgm:prSet presAssocID="{70269D5B-DB04-4B99-BA5F-BC9297DB7285}" presName="vSp2" presStyleCnt="0"/>
      <dgm:spPr/>
      <dgm:t>
        <a:bodyPr/>
        <a:lstStyle/>
        <a:p>
          <a:endParaRPr lang="en-US"/>
        </a:p>
      </dgm:t>
    </dgm:pt>
    <dgm:pt modelId="{39680F4F-DCAC-4B39-85BF-F36215C580C9}" type="pres">
      <dgm:prSet presAssocID="{70269D5B-DB04-4B99-BA5F-BC9297DB7285}" presName="sibTrans" presStyleCnt="0"/>
      <dgm:spPr/>
      <dgm:t>
        <a:bodyPr/>
        <a:lstStyle/>
        <a:p>
          <a:endParaRPr lang="en-US"/>
        </a:p>
      </dgm:t>
    </dgm:pt>
    <dgm:pt modelId="{FC2B128C-DC0D-4799-A982-EF4E4020D864}" type="pres">
      <dgm:prSet presAssocID="{EA7FECC2-E919-4079-B819-6FD7BEA024CC}" presName="compositeNode" presStyleCnt="0">
        <dgm:presLayoutVars>
          <dgm:bulletEnabled val="1"/>
        </dgm:presLayoutVars>
      </dgm:prSet>
      <dgm:spPr/>
      <dgm:t>
        <a:bodyPr/>
        <a:lstStyle/>
        <a:p>
          <a:endParaRPr lang="en-US"/>
        </a:p>
      </dgm:t>
    </dgm:pt>
    <dgm:pt modelId="{09C97FA4-BFCB-4EBD-91AB-457B5EF4C13A}" type="pres">
      <dgm:prSet presAssocID="{EA7FECC2-E919-4079-B819-6FD7BEA024CC}" presName="bgRect" presStyleLbl="node1" presStyleIdx="3" presStyleCnt="5"/>
      <dgm:spPr/>
      <dgm:t>
        <a:bodyPr/>
        <a:lstStyle/>
        <a:p>
          <a:endParaRPr lang="en-US"/>
        </a:p>
      </dgm:t>
    </dgm:pt>
    <dgm:pt modelId="{C13B0B6A-1445-42E2-90BD-78F762A57B3D}" type="pres">
      <dgm:prSet presAssocID="{EA7FECC2-E919-4079-B819-6FD7BEA024CC}" presName="parentNode" presStyleLbl="node1" presStyleIdx="3" presStyleCnt="5">
        <dgm:presLayoutVars>
          <dgm:chMax val="0"/>
          <dgm:bulletEnabled val="1"/>
        </dgm:presLayoutVars>
      </dgm:prSet>
      <dgm:spPr/>
      <dgm:t>
        <a:bodyPr/>
        <a:lstStyle/>
        <a:p>
          <a:endParaRPr lang="en-US"/>
        </a:p>
      </dgm:t>
    </dgm:pt>
    <dgm:pt modelId="{6D3EF8F9-E844-4056-9848-C4D9DB9B76EE}" type="pres">
      <dgm:prSet presAssocID="{EA7FECC2-E919-4079-B819-6FD7BEA024CC}" presName="childNode" presStyleLbl="node1" presStyleIdx="3" presStyleCnt="5">
        <dgm:presLayoutVars>
          <dgm:bulletEnabled val="1"/>
        </dgm:presLayoutVars>
      </dgm:prSet>
      <dgm:spPr/>
      <dgm:t>
        <a:bodyPr/>
        <a:lstStyle/>
        <a:p>
          <a:endParaRPr lang="en-US"/>
        </a:p>
      </dgm:t>
    </dgm:pt>
    <dgm:pt modelId="{95DC5988-5FA2-4C63-B6AB-2892CD1D8264}" type="pres">
      <dgm:prSet presAssocID="{E6C50B42-4D54-4CB9-A176-4C018BD5CFE6}" presName="hSp" presStyleCnt="0"/>
      <dgm:spPr/>
      <dgm:t>
        <a:bodyPr/>
        <a:lstStyle/>
        <a:p>
          <a:endParaRPr lang="en-US"/>
        </a:p>
      </dgm:t>
    </dgm:pt>
    <dgm:pt modelId="{E914A1B5-DD38-4F63-982E-97483CD935FA}" type="pres">
      <dgm:prSet presAssocID="{E6C50B42-4D54-4CB9-A176-4C018BD5CFE6}" presName="vProcSp" presStyleCnt="0"/>
      <dgm:spPr/>
      <dgm:t>
        <a:bodyPr/>
        <a:lstStyle/>
        <a:p>
          <a:endParaRPr lang="en-US"/>
        </a:p>
      </dgm:t>
    </dgm:pt>
    <dgm:pt modelId="{E970C102-35E7-4366-A968-CFE1EF41C118}" type="pres">
      <dgm:prSet presAssocID="{E6C50B42-4D54-4CB9-A176-4C018BD5CFE6}" presName="vSp1" presStyleCnt="0"/>
      <dgm:spPr/>
      <dgm:t>
        <a:bodyPr/>
        <a:lstStyle/>
        <a:p>
          <a:endParaRPr lang="en-US"/>
        </a:p>
      </dgm:t>
    </dgm:pt>
    <dgm:pt modelId="{61FE35F2-A2C4-46FC-9629-F19C126B787C}" type="pres">
      <dgm:prSet presAssocID="{E6C50B42-4D54-4CB9-A176-4C018BD5CFE6}" presName="simulatedConn" presStyleLbl="solidFgAcc1" presStyleIdx="3" presStyleCnt="4"/>
      <dgm:spPr/>
      <dgm:t>
        <a:bodyPr/>
        <a:lstStyle/>
        <a:p>
          <a:endParaRPr lang="en-US"/>
        </a:p>
      </dgm:t>
    </dgm:pt>
    <dgm:pt modelId="{F23A74B7-1F3F-4709-A1D2-0D8336BBFA65}" type="pres">
      <dgm:prSet presAssocID="{E6C50B42-4D54-4CB9-A176-4C018BD5CFE6}" presName="vSp2" presStyleCnt="0"/>
      <dgm:spPr/>
      <dgm:t>
        <a:bodyPr/>
        <a:lstStyle/>
        <a:p>
          <a:endParaRPr lang="en-US"/>
        </a:p>
      </dgm:t>
    </dgm:pt>
    <dgm:pt modelId="{7EC9FA0C-AE67-4EAF-B815-F10E0BC558B5}" type="pres">
      <dgm:prSet presAssocID="{E6C50B42-4D54-4CB9-A176-4C018BD5CFE6}" presName="sibTrans" presStyleCnt="0"/>
      <dgm:spPr/>
      <dgm:t>
        <a:bodyPr/>
        <a:lstStyle/>
        <a:p>
          <a:endParaRPr lang="en-US"/>
        </a:p>
      </dgm:t>
    </dgm:pt>
    <dgm:pt modelId="{86C5706F-0468-4B86-A347-4F7341F28CEC}" type="pres">
      <dgm:prSet presAssocID="{75763369-D6D8-4BE9-A813-6E2963753735}" presName="compositeNode" presStyleCnt="0">
        <dgm:presLayoutVars>
          <dgm:bulletEnabled val="1"/>
        </dgm:presLayoutVars>
      </dgm:prSet>
      <dgm:spPr/>
      <dgm:t>
        <a:bodyPr/>
        <a:lstStyle/>
        <a:p>
          <a:endParaRPr lang="en-US"/>
        </a:p>
      </dgm:t>
    </dgm:pt>
    <dgm:pt modelId="{ACCFD978-3B9E-4CAB-BA6A-CD897071E227}" type="pres">
      <dgm:prSet presAssocID="{75763369-D6D8-4BE9-A813-6E2963753735}" presName="bgRect" presStyleLbl="node1" presStyleIdx="4" presStyleCnt="5"/>
      <dgm:spPr/>
      <dgm:t>
        <a:bodyPr/>
        <a:lstStyle/>
        <a:p>
          <a:endParaRPr lang="en-US"/>
        </a:p>
      </dgm:t>
    </dgm:pt>
    <dgm:pt modelId="{4D4B0DDD-7300-477B-ABA7-47FBEE4A02BE}" type="pres">
      <dgm:prSet presAssocID="{75763369-D6D8-4BE9-A813-6E2963753735}" presName="parentNode" presStyleLbl="node1" presStyleIdx="4" presStyleCnt="5">
        <dgm:presLayoutVars>
          <dgm:chMax val="0"/>
          <dgm:bulletEnabled val="1"/>
        </dgm:presLayoutVars>
      </dgm:prSet>
      <dgm:spPr/>
      <dgm:t>
        <a:bodyPr/>
        <a:lstStyle/>
        <a:p>
          <a:endParaRPr lang="en-US"/>
        </a:p>
      </dgm:t>
    </dgm:pt>
    <dgm:pt modelId="{88455134-1865-47D4-B023-0B5352FE1676}" type="pres">
      <dgm:prSet presAssocID="{75763369-D6D8-4BE9-A813-6E2963753735}" presName="childNode" presStyleLbl="node1" presStyleIdx="4" presStyleCnt="5">
        <dgm:presLayoutVars>
          <dgm:bulletEnabled val="1"/>
        </dgm:presLayoutVars>
      </dgm:prSet>
      <dgm:spPr/>
      <dgm:t>
        <a:bodyPr/>
        <a:lstStyle/>
        <a:p>
          <a:endParaRPr lang="en-US"/>
        </a:p>
      </dgm:t>
    </dgm:pt>
  </dgm:ptLst>
  <dgm:cxnLst>
    <dgm:cxn modelId="{2861B40F-9244-41B2-83FD-BB6E77F622EE}" type="presOf" srcId="{75763369-D6D8-4BE9-A813-6E2963753735}" destId="{ACCFD978-3B9E-4CAB-BA6A-CD897071E227}" srcOrd="0" destOrd="0" presId="urn:microsoft.com/office/officeart/2005/8/layout/hProcess7#2"/>
    <dgm:cxn modelId="{E1C9399F-EB5A-4BA2-968F-F18A562D42C0}" type="presOf" srcId="{0E977A30-2960-4A97-951D-CA2C357D9C90}" destId="{88455134-1865-47D4-B023-0B5352FE1676}" srcOrd="0" destOrd="0" presId="urn:microsoft.com/office/officeart/2005/8/layout/hProcess7#2"/>
    <dgm:cxn modelId="{97D94B97-2FB7-4899-A1AE-44446F924830}" type="presOf" srcId="{EFAE824F-CC41-4DE7-8CE8-11358AD6DCE8}" destId="{E5AF1C51-704C-4F2F-8A68-09DFB35A2383}" srcOrd="0" destOrd="0" presId="urn:microsoft.com/office/officeart/2005/8/layout/hProcess7#2"/>
    <dgm:cxn modelId="{A2913AB3-A8A0-4ED6-B36D-CE6051B2475D}" type="presOf" srcId="{423661AD-F8DA-4771-80EA-2C12EEA09706}" destId="{69EDD4B7-DE37-48AE-B3E6-82BF962D0EE3}" srcOrd="0" destOrd="0" presId="urn:microsoft.com/office/officeart/2005/8/layout/hProcess7#2"/>
    <dgm:cxn modelId="{E85ED2FA-6AFC-48D5-8165-5C48A8623236}" type="presOf" srcId="{75763369-D6D8-4BE9-A813-6E2963753735}" destId="{4D4B0DDD-7300-477B-ABA7-47FBEE4A02BE}" srcOrd="1" destOrd="0" presId="urn:microsoft.com/office/officeart/2005/8/layout/hProcess7#2"/>
    <dgm:cxn modelId="{28A26AFA-52D2-4911-9F20-E37AB346E472}" type="presOf" srcId="{8FA93B63-5F71-4D6E-8697-4452C4599B96}" destId="{087311CF-73BD-45C7-9B22-555D41C419DF}" srcOrd="0" destOrd="0" presId="urn:microsoft.com/office/officeart/2005/8/layout/hProcess7#2"/>
    <dgm:cxn modelId="{CD239126-B6A8-43E7-A6B2-5FA2DC47DBC2}" type="presOf" srcId="{EA7FECC2-E919-4079-B819-6FD7BEA024CC}" destId="{09C97FA4-BFCB-4EBD-91AB-457B5EF4C13A}" srcOrd="0" destOrd="0" presId="urn:microsoft.com/office/officeart/2005/8/layout/hProcess7#2"/>
    <dgm:cxn modelId="{037037CC-D89C-4ED5-AB99-A553CE390643}" srcId="{D5C6A006-64CA-4D2C-A910-543F79571323}" destId="{EA7FECC2-E919-4079-B819-6FD7BEA024CC}" srcOrd="3" destOrd="0" parTransId="{06C2BB58-EE48-4BA1-A765-69DC7CE6707C}" sibTransId="{E6C50B42-4D54-4CB9-A176-4C018BD5CFE6}"/>
    <dgm:cxn modelId="{68560F33-66D9-48C0-9731-A3AE743412D6}" srcId="{D5C6A006-64CA-4D2C-A910-543F79571323}" destId="{423661AD-F8DA-4771-80EA-2C12EEA09706}" srcOrd="1" destOrd="0" parTransId="{724B1192-1839-44DD-8A23-0B0AB1B82E4F}" sibTransId="{526D7767-D998-48AC-B6BF-0530F0039772}"/>
    <dgm:cxn modelId="{DB474CB5-E7E7-4A00-9DA6-82C896303772}" type="presOf" srcId="{4199C8DD-5CD3-43DF-9469-8664BE8C77DD}" destId="{ED51A4FF-4010-4921-9364-FD2F3FC7C3E8}" srcOrd="0" destOrd="0" presId="urn:microsoft.com/office/officeart/2005/8/layout/hProcess7#2"/>
    <dgm:cxn modelId="{53FC85B5-C1F5-44F9-9F03-1D8677DFE4B6}" srcId="{D5C6A006-64CA-4D2C-A910-543F79571323}" destId="{8FA93B63-5F71-4D6E-8697-4452C4599B96}" srcOrd="2" destOrd="0" parTransId="{6BABAF3B-23AD-4EC8-BB60-F7630900FF06}" sibTransId="{70269D5B-DB04-4B99-BA5F-BC9297DB7285}"/>
    <dgm:cxn modelId="{70C45CDA-D7F3-426F-8A29-3C6386867413}" srcId="{423661AD-F8DA-4771-80EA-2C12EEA09706}" destId="{4199C8DD-5CD3-43DF-9469-8664BE8C77DD}" srcOrd="0" destOrd="0" parTransId="{A3E61DC2-8CCF-425A-A4A4-504B1D6B6322}" sibTransId="{2D4E9A64-5B44-4175-96A1-E5F464C96400}"/>
    <dgm:cxn modelId="{9DF504B5-1D68-4717-9BA0-6F4A96622084}" srcId="{75763369-D6D8-4BE9-A813-6E2963753735}" destId="{0E977A30-2960-4A97-951D-CA2C357D9C90}" srcOrd="0" destOrd="0" parTransId="{755DC7E9-6337-40C6-A759-D590AAADA124}" sibTransId="{BC7A8E5C-A25D-42C4-B077-4ED7438A3A6F}"/>
    <dgm:cxn modelId="{8626F744-CEF5-43A3-AF4B-1EFD6D9B6AE1}" type="presOf" srcId="{D327FB0C-D543-4A67-A960-D90E268C7FB1}" destId="{17725B82-16CC-452A-88DC-BF0533702EF1}" srcOrd="0" destOrd="0" presId="urn:microsoft.com/office/officeart/2005/8/layout/hProcess7#2"/>
    <dgm:cxn modelId="{F53C1131-022C-47B7-A16D-24A8E3D3BE57}" srcId="{D327FB0C-D543-4A67-A960-D90E268C7FB1}" destId="{EFAE824F-CC41-4DE7-8CE8-11358AD6DCE8}" srcOrd="0" destOrd="0" parTransId="{5F0544F6-DB93-44D9-82FA-6595A9269C79}" sibTransId="{E46C763B-00E7-4B37-AA6A-9FDF9FC3085C}"/>
    <dgm:cxn modelId="{E96F14B5-35FC-43B7-9222-9E6AA93ECEDA}" srcId="{D5C6A006-64CA-4D2C-A910-543F79571323}" destId="{75763369-D6D8-4BE9-A813-6E2963753735}" srcOrd="4" destOrd="0" parTransId="{356065F7-62A2-467B-A893-7DEA615F385A}" sibTransId="{7D73DC6A-DE63-45BB-8205-05E69CEE3F50}"/>
    <dgm:cxn modelId="{5AE8CE2D-A499-435F-9064-789529235ABC}" type="presOf" srcId="{8FA93B63-5F71-4D6E-8697-4452C4599B96}" destId="{5234D44F-4135-4A64-9B61-E24A058F4C03}" srcOrd="1" destOrd="0" presId="urn:microsoft.com/office/officeart/2005/8/layout/hProcess7#2"/>
    <dgm:cxn modelId="{569E78DE-28D0-45CB-943C-69847F3211A9}" srcId="{D5C6A006-64CA-4D2C-A910-543F79571323}" destId="{D327FB0C-D543-4A67-A960-D90E268C7FB1}" srcOrd="0" destOrd="0" parTransId="{2FFA4C78-0FE9-4593-8F78-60B829659DA6}" sibTransId="{83062006-C841-44D6-9661-FDA22BA57977}"/>
    <dgm:cxn modelId="{6C0F89D0-7F38-41B3-905B-B8D4D87D35B8}" type="presOf" srcId="{EA7FECC2-E919-4079-B819-6FD7BEA024CC}" destId="{C13B0B6A-1445-42E2-90BD-78F762A57B3D}" srcOrd="1" destOrd="0" presId="urn:microsoft.com/office/officeart/2005/8/layout/hProcess7#2"/>
    <dgm:cxn modelId="{BFFDF959-652B-4040-83B0-4AA85F0B0736}" type="presOf" srcId="{2C9F306A-3700-4496-A2B8-46722AE6C403}" destId="{6D3EF8F9-E844-4056-9848-C4D9DB9B76EE}" srcOrd="0" destOrd="0" presId="urn:microsoft.com/office/officeart/2005/8/layout/hProcess7#2"/>
    <dgm:cxn modelId="{2A9FE3E8-71FB-447F-AA52-5D2D43C75F09}" type="presOf" srcId="{423661AD-F8DA-4771-80EA-2C12EEA09706}" destId="{13884914-6666-4361-96A4-396978D4841A}" srcOrd="1" destOrd="0" presId="urn:microsoft.com/office/officeart/2005/8/layout/hProcess7#2"/>
    <dgm:cxn modelId="{2FA15D13-63CD-4D5C-877E-65051526D6E8}" srcId="{8FA93B63-5F71-4D6E-8697-4452C4599B96}" destId="{4A92CE8F-FD5F-4063-8762-FEE76B4AEBE5}" srcOrd="0" destOrd="0" parTransId="{8F0E1E84-3A6F-4B2D-852E-23C8AAC1986F}" sibTransId="{1604A43E-08A9-496D-9F1F-C71BA226F1E4}"/>
    <dgm:cxn modelId="{CEC0D644-83EB-4E15-B922-5DFB968066C3}" type="presOf" srcId="{D5C6A006-64CA-4D2C-A910-543F79571323}" destId="{93B6060C-131D-4FCD-B326-67C1231F710C}" srcOrd="0" destOrd="0" presId="urn:microsoft.com/office/officeart/2005/8/layout/hProcess7#2"/>
    <dgm:cxn modelId="{3DA9BE88-1515-46A1-B8A5-911A31D23DCA}" type="presOf" srcId="{4A92CE8F-FD5F-4063-8762-FEE76B4AEBE5}" destId="{8138872D-E522-4CF2-A72E-86F6A82E8F91}" srcOrd="0" destOrd="0" presId="urn:microsoft.com/office/officeart/2005/8/layout/hProcess7#2"/>
    <dgm:cxn modelId="{683DE6DF-8DEB-4848-BD4E-0E57A0A5A149}" srcId="{EA7FECC2-E919-4079-B819-6FD7BEA024CC}" destId="{2C9F306A-3700-4496-A2B8-46722AE6C403}" srcOrd="0" destOrd="0" parTransId="{8BAE42DC-3B8F-4908-8A2B-3E519A8BB9DF}" sibTransId="{E1D3EA40-F88F-4390-AE5C-817AA0D59A53}"/>
    <dgm:cxn modelId="{D7AD98D3-F343-4769-AE53-1AC90B6BEDF9}" type="presOf" srcId="{D327FB0C-D543-4A67-A960-D90E268C7FB1}" destId="{0AFD8639-E2DE-42DA-8BE1-E2B929657C31}" srcOrd="1" destOrd="0" presId="urn:microsoft.com/office/officeart/2005/8/layout/hProcess7#2"/>
    <dgm:cxn modelId="{A0C7473C-F4E4-4B49-B848-F0D5A46F2F72}" type="presParOf" srcId="{93B6060C-131D-4FCD-B326-67C1231F710C}" destId="{A1F68AD1-A0A5-483F-A694-EFF637FC3F36}" srcOrd="0" destOrd="0" presId="urn:microsoft.com/office/officeart/2005/8/layout/hProcess7#2"/>
    <dgm:cxn modelId="{5ACFCFE7-6C00-4963-BE20-B314F22880CD}" type="presParOf" srcId="{A1F68AD1-A0A5-483F-A694-EFF637FC3F36}" destId="{17725B82-16CC-452A-88DC-BF0533702EF1}" srcOrd="0" destOrd="0" presId="urn:microsoft.com/office/officeart/2005/8/layout/hProcess7#2"/>
    <dgm:cxn modelId="{AC53B125-3BBB-4571-8989-54E8579612DC}" type="presParOf" srcId="{A1F68AD1-A0A5-483F-A694-EFF637FC3F36}" destId="{0AFD8639-E2DE-42DA-8BE1-E2B929657C31}" srcOrd="1" destOrd="0" presId="urn:microsoft.com/office/officeart/2005/8/layout/hProcess7#2"/>
    <dgm:cxn modelId="{199E76FD-A65A-4AE8-9A5B-4BC1F7DD55E3}" type="presParOf" srcId="{A1F68AD1-A0A5-483F-A694-EFF637FC3F36}" destId="{E5AF1C51-704C-4F2F-8A68-09DFB35A2383}" srcOrd="2" destOrd="0" presId="urn:microsoft.com/office/officeart/2005/8/layout/hProcess7#2"/>
    <dgm:cxn modelId="{6CED8D4F-F436-4C51-AE01-1F5CAD4B283F}" type="presParOf" srcId="{93B6060C-131D-4FCD-B326-67C1231F710C}" destId="{76FF82EE-156D-4283-B08D-941B27677522}" srcOrd="1" destOrd="0" presId="urn:microsoft.com/office/officeart/2005/8/layout/hProcess7#2"/>
    <dgm:cxn modelId="{B90FFC2C-EF88-4521-8A0B-CB36D427BC68}" type="presParOf" srcId="{93B6060C-131D-4FCD-B326-67C1231F710C}" destId="{3228D1F9-5AC8-4E5F-B025-6DB251B52BE4}" srcOrd="2" destOrd="0" presId="urn:microsoft.com/office/officeart/2005/8/layout/hProcess7#2"/>
    <dgm:cxn modelId="{1BD4B2B1-56CF-4592-8957-499BFAC065E8}" type="presParOf" srcId="{3228D1F9-5AC8-4E5F-B025-6DB251B52BE4}" destId="{8EEE91FE-08BD-4278-AAAB-C313F789B89A}" srcOrd="0" destOrd="0" presId="urn:microsoft.com/office/officeart/2005/8/layout/hProcess7#2"/>
    <dgm:cxn modelId="{6EFE3017-B835-49A5-86C2-54DD303CC03B}" type="presParOf" srcId="{3228D1F9-5AC8-4E5F-B025-6DB251B52BE4}" destId="{5016BA94-7C17-45E8-B00C-9ED9D19E56AC}" srcOrd="1" destOrd="0" presId="urn:microsoft.com/office/officeart/2005/8/layout/hProcess7#2"/>
    <dgm:cxn modelId="{00200C16-4331-402E-BE7A-B30F9C9C6F72}" type="presParOf" srcId="{3228D1F9-5AC8-4E5F-B025-6DB251B52BE4}" destId="{0EA782BD-58F6-4FE0-B1CC-35C0465C3A80}" srcOrd="2" destOrd="0" presId="urn:microsoft.com/office/officeart/2005/8/layout/hProcess7#2"/>
    <dgm:cxn modelId="{D63C34D2-5A75-4089-B393-B04AEC9376DA}" type="presParOf" srcId="{93B6060C-131D-4FCD-B326-67C1231F710C}" destId="{EFB3D858-3EAC-4D48-B753-1ADFFD7F1F86}" srcOrd="3" destOrd="0" presId="urn:microsoft.com/office/officeart/2005/8/layout/hProcess7#2"/>
    <dgm:cxn modelId="{CE42E80F-9F2D-4497-9F07-60649453D248}" type="presParOf" srcId="{93B6060C-131D-4FCD-B326-67C1231F710C}" destId="{ACF4C811-FEA1-4372-AECA-F322EF4DF211}" srcOrd="4" destOrd="0" presId="urn:microsoft.com/office/officeart/2005/8/layout/hProcess7#2"/>
    <dgm:cxn modelId="{74D0D535-AF53-459C-BE11-A9795CFD8D26}" type="presParOf" srcId="{ACF4C811-FEA1-4372-AECA-F322EF4DF211}" destId="{69EDD4B7-DE37-48AE-B3E6-82BF962D0EE3}" srcOrd="0" destOrd="0" presId="urn:microsoft.com/office/officeart/2005/8/layout/hProcess7#2"/>
    <dgm:cxn modelId="{63097472-FC11-458C-AA34-23168878D04F}" type="presParOf" srcId="{ACF4C811-FEA1-4372-AECA-F322EF4DF211}" destId="{13884914-6666-4361-96A4-396978D4841A}" srcOrd="1" destOrd="0" presId="urn:microsoft.com/office/officeart/2005/8/layout/hProcess7#2"/>
    <dgm:cxn modelId="{4E5341EC-C21A-4DF1-AA84-8D637581C517}" type="presParOf" srcId="{ACF4C811-FEA1-4372-AECA-F322EF4DF211}" destId="{ED51A4FF-4010-4921-9364-FD2F3FC7C3E8}" srcOrd="2" destOrd="0" presId="urn:microsoft.com/office/officeart/2005/8/layout/hProcess7#2"/>
    <dgm:cxn modelId="{690ABF45-2B66-4323-AF4D-D5FFF4EA8DF4}" type="presParOf" srcId="{93B6060C-131D-4FCD-B326-67C1231F710C}" destId="{5761F02F-F615-42DB-9FBA-6CA49389A5C8}" srcOrd="5" destOrd="0" presId="urn:microsoft.com/office/officeart/2005/8/layout/hProcess7#2"/>
    <dgm:cxn modelId="{8C9F5292-C956-4B8F-93EA-C4E8ACEE1B82}" type="presParOf" srcId="{93B6060C-131D-4FCD-B326-67C1231F710C}" destId="{27EC057F-7B7B-48E4-9FCB-82BA48AB3449}" srcOrd="6" destOrd="0" presId="urn:microsoft.com/office/officeart/2005/8/layout/hProcess7#2"/>
    <dgm:cxn modelId="{91666CF6-BE7A-4DFD-A43F-B24D09E65A6E}" type="presParOf" srcId="{27EC057F-7B7B-48E4-9FCB-82BA48AB3449}" destId="{42CF010C-5E5B-4EAE-89A7-E1EA1D3361BB}" srcOrd="0" destOrd="0" presId="urn:microsoft.com/office/officeart/2005/8/layout/hProcess7#2"/>
    <dgm:cxn modelId="{272F9729-0742-46D6-A63E-D8FFCCCD898F}" type="presParOf" srcId="{27EC057F-7B7B-48E4-9FCB-82BA48AB3449}" destId="{C4C2E7AE-4FFA-433A-BDCD-C8D82F14A09C}" srcOrd="1" destOrd="0" presId="urn:microsoft.com/office/officeart/2005/8/layout/hProcess7#2"/>
    <dgm:cxn modelId="{598B3A3F-A709-4238-8A7A-14829F7DEF46}" type="presParOf" srcId="{27EC057F-7B7B-48E4-9FCB-82BA48AB3449}" destId="{819318CF-DCE7-4A33-AE4B-E4F879496B8E}" srcOrd="2" destOrd="0" presId="urn:microsoft.com/office/officeart/2005/8/layout/hProcess7#2"/>
    <dgm:cxn modelId="{BBB5C0FF-C514-43F9-B38B-678427591143}" type="presParOf" srcId="{93B6060C-131D-4FCD-B326-67C1231F710C}" destId="{E37E4AE6-4083-4106-91CD-7759812C157C}" srcOrd="7" destOrd="0" presId="urn:microsoft.com/office/officeart/2005/8/layout/hProcess7#2"/>
    <dgm:cxn modelId="{EB2A5D19-107F-45DC-BF33-57F2B039A947}" type="presParOf" srcId="{93B6060C-131D-4FCD-B326-67C1231F710C}" destId="{6A2FC472-1753-4C18-BFC1-8CEA84941C95}" srcOrd="8" destOrd="0" presId="urn:microsoft.com/office/officeart/2005/8/layout/hProcess7#2"/>
    <dgm:cxn modelId="{09BD8622-582F-49BE-AC9D-A023B806CDD7}" type="presParOf" srcId="{6A2FC472-1753-4C18-BFC1-8CEA84941C95}" destId="{087311CF-73BD-45C7-9B22-555D41C419DF}" srcOrd="0" destOrd="0" presId="urn:microsoft.com/office/officeart/2005/8/layout/hProcess7#2"/>
    <dgm:cxn modelId="{56C399E4-D647-480A-BD40-232FF0F2002E}" type="presParOf" srcId="{6A2FC472-1753-4C18-BFC1-8CEA84941C95}" destId="{5234D44F-4135-4A64-9B61-E24A058F4C03}" srcOrd="1" destOrd="0" presId="urn:microsoft.com/office/officeart/2005/8/layout/hProcess7#2"/>
    <dgm:cxn modelId="{534BFBEB-C72A-47A9-9FB3-39056C504524}" type="presParOf" srcId="{6A2FC472-1753-4C18-BFC1-8CEA84941C95}" destId="{8138872D-E522-4CF2-A72E-86F6A82E8F91}" srcOrd="2" destOrd="0" presId="urn:microsoft.com/office/officeart/2005/8/layout/hProcess7#2"/>
    <dgm:cxn modelId="{E7D99ACF-793D-41B2-BB20-5AB69EED8DC9}" type="presParOf" srcId="{93B6060C-131D-4FCD-B326-67C1231F710C}" destId="{B0D7A962-B080-482F-86EF-832A146D6477}" srcOrd="9" destOrd="0" presId="urn:microsoft.com/office/officeart/2005/8/layout/hProcess7#2"/>
    <dgm:cxn modelId="{CA9D7241-F1C6-4F3A-8F3F-C4E9DC3B7952}" type="presParOf" srcId="{93B6060C-131D-4FCD-B326-67C1231F710C}" destId="{58471B9B-5621-42C5-A086-4F7E76B4DCC6}" srcOrd="10" destOrd="0" presId="urn:microsoft.com/office/officeart/2005/8/layout/hProcess7#2"/>
    <dgm:cxn modelId="{A93D727F-E029-48C0-85F1-3CBBF58E5DE5}" type="presParOf" srcId="{58471B9B-5621-42C5-A086-4F7E76B4DCC6}" destId="{9C49C787-C3C5-40C7-9C30-815DFFB6DF4F}" srcOrd="0" destOrd="0" presId="urn:microsoft.com/office/officeart/2005/8/layout/hProcess7#2"/>
    <dgm:cxn modelId="{BAFA210C-B70A-49C2-BC64-46394D2D0F07}" type="presParOf" srcId="{58471B9B-5621-42C5-A086-4F7E76B4DCC6}" destId="{F4DA3BE8-F63E-41B1-99E7-5E2522121AA9}" srcOrd="1" destOrd="0" presId="urn:microsoft.com/office/officeart/2005/8/layout/hProcess7#2"/>
    <dgm:cxn modelId="{075F9CDE-CCD5-4A76-AD2E-257C55EA40B9}" type="presParOf" srcId="{58471B9B-5621-42C5-A086-4F7E76B4DCC6}" destId="{657E79E0-634F-4553-9C8F-5709B34A5C28}" srcOrd="2" destOrd="0" presId="urn:microsoft.com/office/officeart/2005/8/layout/hProcess7#2"/>
    <dgm:cxn modelId="{0B5EC9AA-11BA-4B01-9009-126D83F28DCB}" type="presParOf" srcId="{93B6060C-131D-4FCD-B326-67C1231F710C}" destId="{39680F4F-DCAC-4B39-85BF-F36215C580C9}" srcOrd="11" destOrd="0" presId="urn:microsoft.com/office/officeart/2005/8/layout/hProcess7#2"/>
    <dgm:cxn modelId="{BDC13763-146E-4061-9A37-E820AAD5AF58}" type="presParOf" srcId="{93B6060C-131D-4FCD-B326-67C1231F710C}" destId="{FC2B128C-DC0D-4799-A982-EF4E4020D864}" srcOrd="12" destOrd="0" presId="urn:microsoft.com/office/officeart/2005/8/layout/hProcess7#2"/>
    <dgm:cxn modelId="{D453C61B-5038-417A-8A27-319BA6A04CB9}" type="presParOf" srcId="{FC2B128C-DC0D-4799-A982-EF4E4020D864}" destId="{09C97FA4-BFCB-4EBD-91AB-457B5EF4C13A}" srcOrd="0" destOrd="0" presId="urn:microsoft.com/office/officeart/2005/8/layout/hProcess7#2"/>
    <dgm:cxn modelId="{0AFD64FC-2262-41BB-A3E9-2036D3522640}" type="presParOf" srcId="{FC2B128C-DC0D-4799-A982-EF4E4020D864}" destId="{C13B0B6A-1445-42E2-90BD-78F762A57B3D}" srcOrd="1" destOrd="0" presId="urn:microsoft.com/office/officeart/2005/8/layout/hProcess7#2"/>
    <dgm:cxn modelId="{295303DD-CC8F-4694-8F65-24E4B0917E54}" type="presParOf" srcId="{FC2B128C-DC0D-4799-A982-EF4E4020D864}" destId="{6D3EF8F9-E844-4056-9848-C4D9DB9B76EE}" srcOrd="2" destOrd="0" presId="urn:microsoft.com/office/officeart/2005/8/layout/hProcess7#2"/>
    <dgm:cxn modelId="{E3A21EB8-7374-4394-BA25-3260FF7C521D}" type="presParOf" srcId="{93B6060C-131D-4FCD-B326-67C1231F710C}" destId="{95DC5988-5FA2-4C63-B6AB-2892CD1D8264}" srcOrd="13" destOrd="0" presId="urn:microsoft.com/office/officeart/2005/8/layout/hProcess7#2"/>
    <dgm:cxn modelId="{296FD167-C90F-4001-8167-D39080C32F3B}" type="presParOf" srcId="{93B6060C-131D-4FCD-B326-67C1231F710C}" destId="{E914A1B5-DD38-4F63-982E-97483CD935FA}" srcOrd="14" destOrd="0" presId="urn:microsoft.com/office/officeart/2005/8/layout/hProcess7#2"/>
    <dgm:cxn modelId="{316727DC-5281-44B7-BECD-8BF3D88A1A91}" type="presParOf" srcId="{E914A1B5-DD38-4F63-982E-97483CD935FA}" destId="{E970C102-35E7-4366-A968-CFE1EF41C118}" srcOrd="0" destOrd="0" presId="urn:microsoft.com/office/officeart/2005/8/layout/hProcess7#2"/>
    <dgm:cxn modelId="{94EB9F63-67B7-402D-973A-42C347017D77}" type="presParOf" srcId="{E914A1B5-DD38-4F63-982E-97483CD935FA}" destId="{61FE35F2-A2C4-46FC-9629-F19C126B787C}" srcOrd="1" destOrd="0" presId="urn:microsoft.com/office/officeart/2005/8/layout/hProcess7#2"/>
    <dgm:cxn modelId="{ACB123F7-C29A-44FE-8F28-ACF00B2243E2}" type="presParOf" srcId="{E914A1B5-DD38-4F63-982E-97483CD935FA}" destId="{F23A74B7-1F3F-4709-A1D2-0D8336BBFA65}" srcOrd="2" destOrd="0" presId="urn:microsoft.com/office/officeart/2005/8/layout/hProcess7#2"/>
    <dgm:cxn modelId="{ED90431F-C1C4-460D-B15A-85C94EBDB4DA}" type="presParOf" srcId="{93B6060C-131D-4FCD-B326-67C1231F710C}" destId="{7EC9FA0C-AE67-4EAF-B815-F10E0BC558B5}" srcOrd="15" destOrd="0" presId="urn:microsoft.com/office/officeart/2005/8/layout/hProcess7#2"/>
    <dgm:cxn modelId="{3B980389-DA74-4720-B41C-646CAF469554}" type="presParOf" srcId="{93B6060C-131D-4FCD-B326-67C1231F710C}" destId="{86C5706F-0468-4B86-A347-4F7341F28CEC}" srcOrd="16" destOrd="0" presId="urn:microsoft.com/office/officeart/2005/8/layout/hProcess7#2"/>
    <dgm:cxn modelId="{2D57FE50-9321-4C12-99CF-2A9CA6B717AA}" type="presParOf" srcId="{86C5706F-0468-4B86-A347-4F7341F28CEC}" destId="{ACCFD978-3B9E-4CAB-BA6A-CD897071E227}" srcOrd="0" destOrd="0" presId="urn:microsoft.com/office/officeart/2005/8/layout/hProcess7#2"/>
    <dgm:cxn modelId="{7F04ED91-BEEA-428F-B8DC-0D41AA64349E}" type="presParOf" srcId="{86C5706F-0468-4B86-A347-4F7341F28CEC}" destId="{4D4B0DDD-7300-477B-ABA7-47FBEE4A02BE}" srcOrd="1" destOrd="0" presId="urn:microsoft.com/office/officeart/2005/8/layout/hProcess7#2"/>
    <dgm:cxn modelId="{8E289B52-2B68-4378-B5B0-D2E9C568FFC2}" type="presParOf" srcId="{86C5706F-0468-4B86-A347-4F7341F28CEC}" destId="{88455134-1865-47D4-B023-0B5352FE1676}" srcOrd="2" destOrd="0" presId="urn:microsoft.com/office/officeart/2005/8/layout/hProcess7#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C6A006-64CA-4D2C-A910-543F79571323}" type="doc">
      <dgm:prSet loTypeId="urn:microsoft.com/office/officeart/2005/8/layout/hProcess7#3" loCatId="process" qsTypeId="urn:microsoft.com/office/officeart/2009/2/quickstyle/3d8" qsCatId="3D" csTypeId="urn:microsoft.com/office/officeart/2005/8/colors/colorful1#2" csCatId="colorful" phldr="1"/>
      <dgm:spPr/>
      <dgm:t>
        <a:bodyPr/>
        <a:lstStyle/>
        <a:p>
          <a:endParaRPr lang="en-US"/>
        </a:p>
      </dgm:t>
    </dgm:pt>
    <dgm:pt modelId="{4A92CE8F-FD5F-4063-8762-FEE76B4AEBE5}">
      <dgm:prSet phldrT="[Text]" custT="1"/>
      <dgm:spPr/>
      <dgm:t>
        <a:bodyPr anchor="ctr"/>
        <a:lstStyle/>
        <a:p>
          <a:pPr algn="ctr"/>
          <a:r>
            <a:rPr lang="en-US" sz="2400" b="1" dirty="0" smtClean="0">
              <a:latin typeface="Arial" panose="020B0604020202020204" pitchFamily="34" charset="0"/>
              <a:cs typeface="Arial" panose="020B0604020202020204" pitchFamily="34" charset="0"/>
            </a:rPr>
            <a:t>Flux</a:t>
          </a:r>
          <a:r>
            <a:rPr lang="en-US" sz="2800" b="1"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Update</a:t>
          </a:r>
          <a:endParaRPr lang="en-US" sz="2800" b="1" dirty="0"/>
        </a:p>
      </dgm:t>
    </dgm:pt>
    <dgm:pt modelId="{8F0E1E84-3A6F-4B2D-852E-23C8AAC1986F}" type="parTrans" cxnId="{2FA15D13-63CD-4D5C-877E-65051526D6E8}">
      <dgm:prSet/>
      <dgm:spPr/>
      <dgm:t>
        <a:bodyPr/>
        <a:lstStyle/>
        <a:p>
          <a:endParaRPr lang="en-US"/>
        </a:p>
      </dgm:t>
    </dgm:pt>
    <dgm:pt modelId="{1604A43E-08A9-496D-9F1F-C71BA226F1E4}" type="sibTrans" cxnId="{2FA15D13-63CD-4D5C-877E-65051526D6E8}">
      <dgm:prSet/>
      <dgm:spPr/>
      <dgm:t>
        <a:bodyPr/>
        <a:lstStyle/>
        <a:p>
          <a:endParaRPr lang="en-US"/>
        </a:p>
      </dgm:t>
    </dgm:pt>
    <dgm:pt modelId="{2C9F306A-3700-4496-A2B8-46722AE6C403}">
      <dgm:prSet phldrT="[Text]"/>
      <dgm:spPr/>
      <dgm:t>
        <a:bodyPr anchor="ctr"/>
        <a:lstStyle/>
        <a:p>
          <a:pPr algn="ctr"/>
          <a:r>
            <a:rPr lang="en-US" b="1" dirty="0" smtClean="0"/>
            <a:t>Conductivity</a:t>
          </a:r>
          <a:r>
            <a:rPr lang="en-US" b="1" baseline="0" dirty="0" smtClean="0"/>
            <a:t> Update</a:t>
          </a:r>
          <a:endParaRPr lang="en-US" b="1" dirty="0"/>
        </a:p>
      </dgm:t>
    </dgm:pt>
    <dgm:pt modelId="{8BAE42DC-3B8F-4908-8A2B-3E519A8BB9DF}" type="parTrans" cxnId="{683DE6DF-8DEB-4848-BD4E-0E57A0A5A149}">
      <dgm:prSet/>
      <dgm:spPr/>
      <dgm:t>
        <a:bodyPr/>
        <a:lstStyle/>
        <a:p>
          <a:endParaRPr lang="en-US"/>
        </a:p>
      </dgm:t>
    </dgm:pt>
    <dgm:pt modelId="{E1D3EA40-F88F-4390-AE5C-817AA0D59A53}" type="sibTrans" cxnId="{683DE6DF-8DEB-4848-BD4E-0E57A0A5A149}">
      <dgm:prSet/>
      <dgm:spPr/>
      <dgm:t>
        <a:bodyPr/>
        <a:lstStyle/>
        <a:p>
          <a:endParaRPr lang="en-US"/>
        </a:p>
      </dgm:t>
    </dgm:pt>
    <dgm:pt modelId="{EA7FECC2-E919-4079-B819-6FD7BEA024CC}">
      <dgm:prSet phldrT="[Text]"/>
      <dgm:spPr>
        <a:solidFill>
          <a:schemeClr val="bg1">
            <a:lumMod val="95000"/>
          </a:schemeClr>
        </a:solidFill>
      </dgm:spPr>
      <dgm:t>
        <a:bodyPr/>
        <a:lstStyle/>
        <a:p>
          <a:r>
            <a:rPr lang="en-US"/>
            <a:t> </a:t>
          </a:r>
          <a:endParaRPr lang="en-US" dirty="0"/>
        </a:p>
      </dgm:t>
    </dgm:pt>
    <dgm:pt modelId="{E6C50B42-4D54-4CB9-A176-4C018BD5CFE6}" type="sibTrans" cxnId="{037037CC-D89C-4ED5-AB99-A553CE390643}">
      <dgm:prSet/>
      <dgm:spPr/>
      <dgm:t>
        <a:bodyPr/>
        <a:lstStyle/>
        <a:p>
          <a:endParaRPr lang="en-US"/>
        </a:p>
      </dgm:t>
    </dgm:pt>
    <dgm:pt modelId="{06C2BB58-EE48-4BA1-A765-69DC7CE6707C}" type="parTrans" cxnId="{037037CC-D89C-4ED5-AB99-A553CE390643}">
      <dgm:prSet/>
      <dgm:spPr/>
      <dgm:t>
        <a:bodyPr/>
        <a:lstStyle/>
        <a:p>
          <a:endParaRPr lang="en-US"/>
        </a:p>
      </dgm:t>
    </dgm:pt>
    <dgm:pt modelId="{8FA93B63-5F71-4D6E-8697-4452C4599B96}">
      <dgm:prSet phldrT="[Text]"/>
      <dgm:spPr>
        <a:solidFill>
          <a:schemeClr val="bg1">
            <a:lumMod val="95000"/>
          </a:schemeClr>
        </a:solidFill>
      </dgm:spPr>
      <dgm:t>
        <a:bodyPr/>
        <a:lstStyle/>
        <a:p>
          <a:r>
            <a:rPr lang="en-US" dirty="0"/>
            <a:t> </a:t>
          </a:r>
        </a:p>
      </dgm:t>
    </dgm:pt>
    <dgm:pt modelId="{70269D5B-DB04-4B99-BA5F-BC9297DB7285}" type="sibTrans" cxnId="{53FC85B5-C1F5-44F9-9F03-1D8677DFE4B6}">
      <dgm:prSet/>
      <dgm:spPr/>
      <dgm:t>
        <a:bodyPr/>
        <a:lstStyle/>
        <a:p>
          <a:endParaRPr lang="en-US"/>
        </a:p>
      </dgm:t>
    </dgm:pt>
    <dgm:pt modelId="{6BABAF3B-23AD-4EC8-BB60-F7630900FF06}" type="parTrans" cxnId="{53FC85B5-C1F5-44F9-9F03-1D8677DFE4B6}">
      <dgm:prSet/>
      <dgm:spPr/>
      <dgm:t>
        <a:bodyPr/>
        <a:lstStyle/>
        <a:p>
          <a:endParaRPr lang="en-US"/>
        </a:p>
      </dgm:t>
    </dgm:pt>
    <dgm:pt modelId="{D327FB0C-D543-4A67-A960-D90E268C7FB1}">
      <dgm:prSet phldrT="[Text]"/>
      <dgm:spPr>
        <a:solidFill>
          <a:schemeClr val="bg1">
            <a:lumMod val="95000"/>
          </a:schemeClr>
        </a:solidFill>
      </dgm:spPr>
      <dgm:t>
        <a:bodyPr/>
        <a:lstStyle/>
        <a:p>
          <a:r>
            <a:rPr lang="en-US" dirty="0"/>
            <a:t> </a:t>
          </a:r>
        </a:p>
      </dgm:t>
    </dgm:pt>
    <dgm:pt modelId="{83062006-C841-44D6-9661-FDA22BA57977}" type="sibTrans" cxnId="{569E78DE-28D0-45CB-943C-69847F3211A9}">
      <dgm:prSet/>
      <dgm:spPr/>
      <dgm:t>
        <a:bodyPr/>
        <a:lstStyle/>
        <a:p>
          <a:endParaRPr lang="en-US"/>
        </a:p>
      </dgm:t>
    </dgm:pt>
    <dgm:pt modelId="{2FFA4C78-0FE9-4593-8F78-60B829659DA6}" type="parTrans" cxnId="{569E78DE-28D0-45CB-943C-69847F3211A9}">
      <dgm:prSet/>
      <dgm:spPr/>
      <dgm:t>
        <a:bodyPr/>
        <a:lstStyle/>
        <a:p>
          <a:endParaRPr lang="en-US"/>
        </a:p>
      </dgm:t>
    </dgm:pt>
    <dgm:pt modelId="{423661AD-F8DA-4771-80EA-2C12EEA09706}">
      <dgm:prSet phldrT="[Text]"/>
      <dgm:spPr>
        <a:solidFill>
          <a:schemeClr val="accent2"/>
        </a:solidFill>
      </dgm:spPr>
      <dgm:t>
        <a:bodyPr/>
        <a:lstStyle/>
        <a:p>
          <a:r>
            <a:rPr lang="en-US" dirty="0"/>
            <a:t> </a:t>
          </a:r>
        </a:p>
      </dgm:t>
    </dgm:pt>
    <dgm:pt modelId="{724B1192-1839-44DD-8A23-0B0AB1B82E4F}" type="parTrans" cxnId="{68560F33-66D9-48C0-9731-A3AE743412D6}">
      <dgm:prSet/>
      <dgm:spPr/>
      <dgm:t>
        <a:bodyPr/>
        <a:lstStyle/>
        <a:p>
          <a:endParaRPr lang="en-US"/>
        </a:p>
      </dgm:t>
    </dgm:pt>
    <dgm:pt modelId="{526D7767-D998-48AC-B6BF-0530F0039772}" type="sibTrans" cxnId="{68560F33-66D9-48C0-9731-A3AE743412D6}">
      <dgm:prSet/>
      <dgm:spPr/>
      <dgm:t>
        <a:bodyPr/>
        <a:lstStyle/>
        <a:p>
          <a:endParaRPr lang="en-US"/>
        </a:p>
      </dgm:t>
    </dgm:pt>
    <dgm:pt modelId="{4199C8DD-5CD3-43DF-9469-8664BE8C77DD}">
      <dgm:prSet phldrT="[Text]" custT="1"/>
      <dgm:spPr/>
      <dgm:t>
        <a:bodyPr anchor="ctr"/>
        <a:lstStyle/>
        <a:p>
          <a:r>
            <a:rPr lang="en-US" sz="2200" b="1" dirty="0" smtClean="0">
              <a:solidFill>
                <a:schemeClr val="tx1"/>
              </a:solidFill>
            </a:rPr>
            <a:t>Pressure Update</a:t>
          </a:r>
          <a:endParaRPr lang="en-US" sz="2200" b="1" dirty="0">
            <a:solidFill>
              <a:schemeClr val="tx1"/>
            </a:solidFill>
          </a:endParaRPr>
        </a:p>
      </dgm:t>
    </dgm:pt>
    <dgm:pt modelId="{A3E61DC2-8CCF-425A-A4A4-504B1D6B6322}" type="parTrans" cxnId="{70C45CDA-D7F3-426F-8A29-3C6386867413}">
      <dgm:prSet/>
      <dgm:spPr/>
      <dgm:t>
        <a:bodyPr/>
        <a:lstStyle/>
        <a:p>
          <a:endParaRPr lang="en-US"/>
        </a:p>
      </dgm:t>
    </dgm:pt>
    <dgm:pt modelId="{2D4E9A64-5B44-4175-96A1-E5F464C96400}" type="sibTrans" cxnId="{70C45CDA-D7F3-426F-8A29-3C6386867413}">
      <dgm:prSet/>
      <dgm:spPr/>
      <dgm:t>
        <a:bodyPr/>
        <a:lstStyle/>
        <a:p>
          <a:endParaRPr lang="en-US"/>
        </a:p>
      </dgm:t>
    </dgm:pt>
    <dgm:pt modelId="{75763369-D6D8-4BE9-A813-6E2963753735}">
      <dgm:prSet phldrT="[Text]"/>
      <dgm:spPr>
        <a:solidFill>
          <a:schemeClr val="bg1">
            <a:lumMod val="95000"/>
          </a:schemeClr>
        </a:solidFill>
      </dgm:spPr>
      <dgm:t>
        <a:bodyPr/>
        <a:lstStyle/>
        <a:p>
          <a:r>
            <a:rPr lang="en-US"/>
            <a:t> </a:t>
          </a:r>
          <a:endParaRPr lang="en-US" dirty="0"/>
        </a:p>
      </dgm:t>
    </dgm:pt>
    <dgm:pt modelId="{356065F7-62A2-467B-A893-7DEA615F385A}" type="parTrans" cxnId="{E96F14B5-35FC-43B7-9222-9E6AA93ECEDA}">
      <dgm:prSet/>
      <dgm:spPr/>
      <dgm:t>
        <a:bodyPr/>
        <a:lstStyle/>
        <a:p>
          <a:endParaRPr lang="en-US"/>
        </a:p>
      </dgm:t>
    </dgm:pt>
    <dgm:pt modelId="{7D73DC6A-DE63-45BB-8205-05E69CEE3F50}" type="sibTrans" cxnId="{E96F14B5-35FC-43B7-9222-9E6AA93ECEDA}">
      <dgm:prSet/>
      <dgm:spPr/>
      <dgm:t>
        <a:bodyPr/>
        <a:lstStyle/>
        <a:p>
          <a:endParaRPr lang="en-US"/>
        </a:p>
      </dgm:t>
    </dgm:pt>
    <dgm:pt modelId="{0E977A30-2960-4A97-951D-CA2C357D9C90}">
      <dgm:prSet phldrT="[Text]"/>
      <dgm:spPr/>
      <dgm:t>
        <a:bodyPr anchor="ctr"/>
        <a:lstStyle/>
        <a:p>
          <a:r>
            <a:rPr lang="en-US" b="1" dirty="0" smtClean="0"/>
            <a:t>Edge Eliminate</a:t>
          </a:r>
          <a:endParaRPr lang="en-US" b="1" dirty="0"/>
        </a:p>
      </dgm:t>
    </dgm:pt>
    <dgm:pt modelId="{755DC7E9-6337-40C6-A759-D590AAADA124}" type="parTrans" cxnId="{9DF504B5-1D68-4717-9BA0-6F4A96622084}">
      <dgm:prSet/>
      <dgm:spPr/>
      <dgm:t>
        <a:bodyPr/>
        <a:lstStyle/>
        <a:p>
          <a:endParaRPr lang="en-US"/>
        </a:p>
      </dgm:t>
    </dgm:pt>
    <dgm:pt modelId="{BC7A8E5C-A25D-42C4-B077-4ED7438A3A6F}" type="sibTrans" cxnId="{9DF504B5-1D68-4717-9BA0-6F4A96622084}">
      <dgm:prSet/>
      <dgm:spPr/>
      <dgm:t>
        <a:bodyPr/>
        <a:lstStyle/>
        <a:p>
          <a:endParaRPr lang="en-US"/>
        </a:p>
      </dgm:t>
    </dgm:pt>
    <dgm:pt modelId="{EFAE824F-CC41-4DE7-8CE8-11358AD6DCE8}">
      <dgm:prSet phldrT="[Text]" custT="1"/>
      <dgm:spPr/>
      <dgm:t>
        <a:bodyPr anchor="ctr"/>
        <a:lstStyle/>
        <a:p>
          <a:pPr algn="l"/>
          <a:r>
            <a:rPr lang="en-US" sz="2200" b="1" dirty="0" smtClean="0"/>
            <a:t>Initial Conductivity</a:t>
          </a:r>
          <a:endParaRPr lang="en-US" sz="2200" b="1" dirty="0"/>
        </a:p>
      </dgm:t>
    </dgm:pt>
    <dgm:pt modelId="{E46C763B-00E7-4B37-AA6A-9FDF9FC3085C}" type="sibTrans" cxnId="{F53C1131-022C-47B7-A16D-24A8E3D3BE57}">
      <dgm:prSet/>
      <dgm:spPr/>
      <dgm:t>
        <a:bodyPr/>
        <a:lstStyle/>
        <a:p>
          <a:endParaRPr lang="en-US"/>
        </a:p>
      </dgm:t>
    </dgm:pt>
    <dgm:pt modelId="{5F0544F6-DB93-44D9-82FA-6595A9269C79}" type="parTrans" cxnId="{F53C1131-022C-47B7-A16D-24A8E3D3BE57}">
      <dgm:prSet/>
      <dgm:spPr/>
      <dgm:t>
        <a:bodyPr/>
        <a:lstStyle/>
        <a:p>
          <a:endParaRPr lang="en-US"/>
        </a:p>
      </dgm:t>
    </dgm:pt>
    <dgm:pt modelId="{93B6060C-131D-4FCD-B326-67C1231F710C}" type="pres">
      <dgm:prSet presAssocID="{D5C6A006-64CA-4D2C-A910-543F79571323}" presName="Name0" presStyleCnt="0">
        <dgm:presLayoutVars>
          <dgm:dir/>
          <dgm:animLvl val="lvl"/>
          <dgm:resizeHandles val="exact"/>
        </dgm:presLayoutVars>
      </dgm:prSet>
      <dgm:spPr/>
      <dgm:t>
        <a:bodyPr/>
        <a:lstStyle/>
        <a:p>
          <a:endParaRPr lang="en-US"/>
        </a:p>
      </dgm:t>
    </dgm:pt>
    <dgm:pt modelId="{A1F68AD1-A0A5-483F-A694-EFF637FC3F36}" type="pres">
      <dgm:prSet presAssocID="{D327FB0C-D543-4A67-A960-D90E268C7FB1}" presName="compositeNode" presStyleCnt="0">
        <dgm:presLayoutVars>
          <dgm:bulletEnabled val="1"/>
        </dgm:presLayoutVars>
      </dgm:prSet>
      <dgm:spPr/>
      <dgm:t>
        <a:bodyPr/>
        <a:lstStyle/>
        <a:p>
          <a:endParaRPr lang="en-US"/>
        </a:p>
      </dgm:t>
    </dgm:pt>
    <dgm:pt modelId="{17725B82-16CC-452A-88DC-BF0533702EF1}" type="pres">
      <dgm:prSet presAssocID="{D327FB0C-D543-4A67-A960-D90E268C7FB1}" presName="bgRect" presStyleLbl="node1" presStyleIdx="0" presStyleCnt="5" custFlipVert="0" custScaleY="100000" custLinFactNeighborX="4224" custLinFactNeighborY="-2183"/>
      <dgm:spPr/>
      <dgm:t>
        <a:bodyPr/>
        <a:lstStyle/>
        <a:p>
          <a:endParaRPr lang="en-US"/>
        </a:p>
      </dgm:t>
    </dgm:pt>
    <dgm:pt modelId="{0AFD8639-E2DE-42DA-8BE1-E2B929657C31}" type="pres">
      <dgm:prSet presAssocID="{D327FB0C-D543-4A67-A960-D90E268C7FB1}" presName="parentNode" presStyleLbl="node1" presStyleIdx="0" presStyleCnt="5">
        <dgm:presLayoutVars>
          <dgm:chMax val="0"/>
          <dgm:bulletEnabled val="1"/>
        </dgm:presLayoutVars>
      </dgm:prSet>
      <dgm:spPr/>
      <dgm:t>
        <a:bodyPr/>
        <a:lstStyle/>
        <a:p>
          <a:endParaRPr lang="en-US"/>
        </a:p>
      </dgm:t>
    </dgm:pt>
    <dgm:pt modelId="{E5AF1C51-704C-4F2F-8A68-09DFB35A2383}" type="pres">
      <dgm:prSet presAssocID="{D327FB0C-D543-4A67-A960-D90E268C7FB1}" presName="childNode" presStyleLbl="node1" presStyleIdx="0" presStyleCnt="5">
        <dgm:presLayoutVars>
          <dgm:bulletEnabled val="1"/>
        </dgm:presLayoutVars>
      </dgm:prSet>
      <dgm:spPr/>
      <dgm:t>
        <a:bodyPr/>
        <a:lstStyle/>
        <a:p>
          <a:endParaRPr lang="en-US"/>
        </a:p>
      </dgm:t>
    </dgm:pt>
    <dgm:pt modelId="{76FF82EE-156D-4283-B08D-941B27677522}" type="pres">
      <dgm:prSet presAssocID="{83062006-C841-44D6-9661-FDA22BA57977}" presName="hSp" presStyleCnt="0"/>
      <dgm:spPr/>
      <dgm:t>
        <a:bodyPr/>
        <a:lstStyle/>
        <a:p>
          <a:endParaRPr lang="en-US"/>
        </a:p>
      </dgm:t>
    </dgm:pt>
    <dgm:pt modelId="{3228D1F9-5AC8-4E5F-B025-6DB251B52BE4}" type="pres">
      <dgm:prSet presAssocID="{83062006-C841-44D6-9661-FDA22BA57977}" presName="vProcSp" presStyleCnt="0"/>
      <dgm:spPr/>
      <dgm:t>
        <a:bodyPr/>
        <a:lstStyle/>
        <a:p>
          <a:endParaRPr lang="en-US"/>
        </a:p>
      </dgm:t>
    </dgm:pt>
    <dgm:pt modelId="{8EEE91FE-08BD-4278-AAAB-C313F789B89A}" type="pres">
      <dgm:prSet presAssocID="{83062006-C841-44D6-9661-FDA22BA57977}" presName="vSp1" presStyleCnt="0"/>
      <dgm:spPr/>
      <dgm:t>
        <a:bodyPr/>
        <a:lstStyle/>
        <a:p>
          <a:endParaRPr lang="en-US"/>
        </a:p>
      </dgm:t>
    </dgm:pt>
    <dgm:pt modelId="{5016BA94-7C17-45E8-B00C-9ED9D19E56AC}" type="pres">
      <dgm:prSet presAssocID="{83062006-C841-44D6-9661-FDA22BA57977}" presName="simulatedConn" presStyleLbl="solidFgAcc1" presStyleIdx="0" presStyleCnt="4"/>
      <dgm:spPr/>
      <dgm:t>
        <a:bodyPr/>
        <a:lstStyle/>
        <a:p>
          <a:endParaRPr lang="en-US"/>
        </a:p>
      </dgm:t>
    </dgm:pt>
    <dgm:pt modelId="{0EA782BD-58F6-4FE0-B1CC-35C0465C3A80}" type="pres">
      <dgm:prSet presAssocID="{83062006-C841-44D6-9661-FDA22BA57977}" presName="vSp2" presStyleCnt="0"/>
      <dgm:spPr/>
      <dgm:t>
        <a:bodyPr/>
        <a:lstStyle/>
        <a:p>
          <a:endParaRPr lang="en-US"/>
        </a:p>
      </dgm:t>
    </dgm:pt>
    <dgm:pt modelId="{EFB3D858-3EAC-4D48-B753-1ADFFD7F1F86}" type="pres">
      <dgm:prSet presAssocID="{83062006-C841-44D6-9661-FDA22BA57977}" presName="sibTrans" presStyleCnt="0"/>
      <dgm:spPr/>
      <dgm:t>
        <a:bodyPr/>
        <a:lstStyle/>
        <a:p>
          <a:endParaRPr lang="en-US"/>
        </a:p>
      </dgm:t>
    </dgm:pt>
    <dgm:pt modelId="{ACF4C811-FEA1-4372-AECA-F322EF4DF211}" type="pres">
      <dgm:prSet presAssocID="{423661AD-F8DA-4771-80EA-2C12EEA09706}" presName="compositeNode" presStyleCnt="0">
        <dgm:presLayoutVars>
          <dgm:bulletEnabled val="1"/>
        </dgm:presLayoutVars>
      </dgm:prSet>
      <dgm:spPr/>
      <dgm:t>
        <a:bodyPr/>
        <a:lstStyle/>
        <a:p>
          <a:endParaRPr lang="en-US"/>
        </a:p>
      </dgm:t>
    </dgm:pt>
    <dgm:pt modelId="{69EDD4B7-DE37-48AE-B3E6-82BF962D0EE3}" type="pres">
      <dgm:prSet presAssocID="{423661AD-F8DA-4771-80EA-2C12EEA09706}" presName="bgRect" presStyleLbl="node1" presStyleIdx="1" presStyleCnt="5" custFlipVert="0" custScaleY="100000" custLinFactNeighborX="724" custLinFactNeighborY="43728"/>
      <dgm:spPr/>
      <dgm:t>
        <a:bodyPr/>
        <a:lstStyle/>
        <a:p>
          <a:endParaRPr lang="en-US"/>
        </a:p>
      </dgm:t>
    </dgm:pt>
    <dgm:pt modelId="{13884914-6666-4361-96A4-396978D4841A}" type="pres">
      <dgm:prSet presAssocID="{423661AD-F8DA-4771-80EA-2C12EEA09706}" presName="parentNode" presStyleLbl="node1" presStyleIdx="1" presStyleCnt="5">
        <dgm:presLayoutVars>
          <dgm:chMax val="0"/>
          <dgm:bulletEnabled val="1"/>
        </dgm:presLayoutVars>
      </dgm:prSet>
      <dgm:spPr/>
      <dgm:t>
        <a:bodyPr/>
        <a:lstStyle/>
        <a:p>
          <a:endParaRPr lang="en-US"/>
        </a:p>
      </dgm:t>
    </dgm:pt>
    <dgm:pt modelId="{ED51A4FF-4010-4921-9364-FD2F3FC7C3E8}" type="pres">
      <dgm:prSet presAssocID="{423661AD-F8DA-4771-80EA-2C12EEA09706}" presName="childNode" presStyleLbl="node1" presStyleIdx="1" presStyleCnt="5">
        <dgm:presLayoutVars>
          <dgm:bulletEnabled val="1"/>
        </dgm:presLayoutVars>
      </dgm:prSet>
      <dgm:spPr/>
      <dgm:t>
        <a:bodyPr/>
        <a:lstStyle/>
        <a:p>
          <a:endParaRPr lang="en-US"/>
        </a:p>
      </dgm:t>
    </dgm:pt>
    <dgm:pt modelId="{5761F02F-F615-42DB-9FBA-6CA49389A5C8}" type="pres">
      <dgm:prSet presAssocID="{526D7767-D998-48AC-B6BF-0530F0039772}" presName="hSp" presStyleCnt="0"/>
      <dgm:spPr/>
      <dgm:t>
        <a:bodyPr/>
        <a:lstStyle/>
        <a:p>
          <a:endParaRPr lang="en-US"/>
        </a:p>
      </dgm:t>
    </dgm:pt>
    <dgm:pt modelId="{27EC057F-7B7B-48E4-9FCB-82BA48AB3449}" type="pres">
      <dgm:prSet presAssocID="{526D7767-D998-48AC-B6BF-0530F0039772}" presName="vProcSp" presStyleCnt="0"/>
      <dgm:spPr/>
      <dgm:t>
        <a:bodyPr/>
        <a:lstStyle/>
        <a:p>
          <a:endParaRPr lang="en-US"/>
        </a:p>
      </dgm:t>
    </dgm:pt>
    <dgm:pt modelId="{42CF010C-5E5B-4EAE-89A7-E1EA1D3361BB}" type="pres">
      <dgm:prSet presAssocID="{526D7767-D998-48AC-B6BF-0530F0039772}" presName="vSp1" presStyleCnt="0"/>
      <dgm:spPr/>
      <dgm:t>
        <a:bodyPr/>
        <a:lstStyle/>
        <a:p>
          <a:endParaRPr lang="en-US"/>
        </a:p>
      </dgm:t>
    </dgm:pt>
    <dgm:pt modelId="{C4C2E7AE-4FFA-433A-BDCD-C8D82F14A09C}" type="pres">
      <dgm:prSet presAssocID="{526D7767-D998-48AC-B6BF-0530F0039772}" presName="simulatedConn" presStyleLbl="solidFgAcc1" presStyleIdx="1" presStyleCnt="4"/>
      <dgm:spPr/>
      <dgm:t>
        <a:bodyPr/>
        <a:lstStyle/>
        <a:p>
          <a:endParaRPr lang="en-US"/>
        </a:p>
      </dgm:t>
    </dgm:pt>
    <dgm:pt modelId="{819318CF-DCE7-4A33-AE4B-E4F879496B8E}" type="pres">
      <dgm:prSet presAssocID="{526D7767-D998-48AC-B6BF-0530F0039772}" presName="vSp2" presStyleCnt="0"/>
      <dgm:spPr/>
      <dgm:t>
        <a:bodyPr/>
        <a:lstStyle/>
        <a:p>
          <a:endParaRPr lang="en-US"/>
        </a:p>
      </dgm:t>
    </dgm:pt>
    <dgm:pt modelId="{E37E4AE6-4083-4106-91CD-7759812C157C}" type="pres">
      <dgm:prSet presAssocID="{526D7767-D998-48AC-B6BF-0530F0039772}" presName="sibTrans" presStyleCnt="0"/>
      <dgm:spPr/>
      <dgm:t>
        <a:bodyPr/>
        <a:lstStyle/>
        <a:p>
          <a:endParaRPr lang="en-US"/>
        </a:p>
      </dgm:t>
    </dgm:pt>
    <dgm:pt modelId="{6A2FC472-1753-4C18-BFC1-8CEA84941C95}" type="pres">
      <dgm:prSet presAssocID="{8FA93B63-5F71-4D6E-8697-4452C4599B96}" presName="compositeNode" presStyleCnt="0">
        <dgm:presLayoutVars>
          <dgm:bulletEnabled val="1"/>
        </dgm:presLayoutVars>
      </dgm:prSet>
      <dgm:spPr/>
      <dgm:t>
        <a:bodyPr/>
        <a:lstStyle/>
        <a:p>
          <a:endParaRPr lang="en-US"/>
        </a:p>
      </dgm:t>
    </dgm:pt>
    <dgm:pt modelId="{087311CF-73BD-45C7-9B22-555D41C419DF}" type="pres">
      <dgm:prSet presAssocID="{8FA93B63-5F71-4D6E-8697-4452C4599B96}" presName="bgRect" presStyleLbl="node1" presStyleIdx="2" presStyleCnt="5"/>
      <dgm:spPr/>
      <dgm:t>
        <a:bodyPr/>
        <a:lstStyle/>
        <a:p>
          <a:endParaRPr lang="en-US"/>
        </a:p>
      </dgm:t>
    </dgm:pt>
    <dgm:pt modelId="{5234D44F-4135-4A64-9B61-E24A058F4C03}" type="pres">
      <dgm:prSet presAssocID="{8FA93B63-5F71-4D6E-8697-4452C4599B96}" presName="parentNode" presStyleLbl="node1" presStyleIdx="2" presStyleCnt="5">
        <dgm:presLayoutVars>
          <dgm:chMax val="0"/>
          <dgm:bulletEnabled val="1"/>
        </dgm:presLayoutVars>
      </dgm:prSet>
      <dgm:spPr/>
      <dgm:t>
        <a:bodyPr/>
        <a:lstStyle/>
        <a:p>
          <a:endParaRPr lang="en-US"/>
        </a:p>
      </dgm:t>
    </dgm:pt>
    <dgm:pt modelId="{8138872D-E522-4CF2-A72E-86F6A82E8F91}" type="pres">
      <dgm:prSet presAssocID="{8FA93B63-5F71-4D6E-8697-4452C4599B96}" presName="childNode" presStyleLbl="node1" presStyleIdx="2" presStyleCnt="5">
        <dgm:presLayoutVars>
          <dgm:bulletEnabled val="1"/>
        </dgm:presLayoutVars>
      </dgm:prSet>
      <dgm:spPr/>
      <dgm:t>
        <a:bodyPr/>
        <a:lstStyle/>
        <a:p>
          <a:endParaRPr lang="en-US"/>
        </a:p>
      </dgm:t>
    </dgm:pt>
    <dgm:pt modelId="{B0D7A962-B080-482F-86EF-832A146D6477}" type="pres">
      <dgm:prSet presAssocID="{70269D5B-DB04-4B99-BA5F-BC9297DB7285}" presName="hSp" presStyleCnt="0"/>
      <dgm:spPr/>
      <dgm:t>
        <a:bodyPr/>
        <a:lstStyle/>
        <a:p>
          <a:endParaRPr lang="en-US"/>
        </a:p>
      </dgm:t>
    </dgm:pt>
    <dgm:pt modelId="{58471B9B-5621-42C5-A086-4F7E76B4DCC6}" type="pres">
      <dgm:prSet presAssocID="{70269D5B-DB04-4B99-BA5F-BC9297DB7285}" presName="vProcSp" presStyleCnt="0"/>
      <dgm:spPr/>
      <dgm:t>
        <a:bodyPr/>
        <a:lstStyle/>
        <a:p>
          <a:endParaRPr lang="en-US"/>
        </a:p>
      </dgm:t>
    </dgm:pt>
    <dgm:pt modelId="{9C49C787-C3C5-40C7-9C30-815DFFB6DF4F}" type="pres">
      <dgm:prSet presAssocID="{70269D5B-DB04-4B99-BA5F-BC9297DB7285}" presName="vSp1" presStyleCnt="0"/>
      <dgm:spPr/>
      <dgm:t>
        <a:bodyPr/>
        <a:lstStyle/>
        <a:p>
          <a:endParaRPr lang="en-US"/>
        </a:p>
      </dgm:t>
    </dgm:pt>
    <dgm:pt modelId="{F4DA3BE8-F63E-41B1-99E7-5E2522121AA9}" type="pres">
      <dgm:prSet presAssocID="{70269D5B-DB04-4B99-BA5F-BC9297DB7285}" presName="simulatedConn" presStyleLbl="solidFgAcc1" presStyleIdx="2" presStyleCnt="4"/>
      <dgm:spPr/>
      <dgm:t>
        <a:bodyPr/>
        <a:lstStyle/>
        <a:p>
          <a:endParaRPr lang="en-US"/>
        </a:p>
      </dgm:t>
    </dgm:pt>
    <dgm:pt modelId="{657E79E0-634F-4553-9C8F-5709B34A5C28}" type="pres">
      <dgm:prSet presAssocID="{70269D5B-DB04-4B99-BA5F-BC9297DB7285}" presName="vSp2" presStyleCnt="0"/>
      <dgm:spPr/>
      <dgm:t>
        <a:bodyPr/>
        <a:lstStyle/>
        <a:p>
          <a:endParaRPr lang="en-US"/>
        </a:p>
      </dgm:t>
    </dgm:pt>
    <dgm:pt modelId="{39680F4F-DCAC-4B39-85BF-F36215C580C9}" type="pres">
      <dgm:prSet presAssocID="{70269D5B-DB04-4B99-BA5F-BC9297DB7285}" presName="sibTrans" presStyleCnt="0"/>
      <dgm:spPr/>
      <dgm:t>
        <a:bodyPr/>
        <a:lstStyle/>
        <a:p>
          <a:endParaRPr lang="en-US"/>
        </a:p>
      </dgm:t>
    </dgm:pt>
    <dgm:pt modelId="{FC2B128C-DC0D-4799-A982-EF4E4020D864}" type="pres">
      <dgm:prSet presAssocID="{EA7FECC2-E919-4079-B819-6FD7BEA024CC}" presName="compositeNode" presStyleCnt="0">
        <dgm:presLayoutVars>
          <dgm:bulletEnabled val="1"/>
        </dgm:presLayoutVars>
      </dgm:prSet>
      <dgm:spPr/>
      <dgm:t>
        <a:bodyPr/>
        <a:lstStyle/>
        <a:p>
          <a:endParaRPr lang="en-US"/>
        </a:p>
      </dgm:t>
    </dgm:pt>
    <dgm:pt modelId="{09C97FA4-BFCB-4EBD-91AB-457B5EF4C13A}" type="pres">
      <dgm:prSet presAssocID="{EA7FECC2-E919-4079-B819-6FD7BEA024CC}" presName="bgRect" presStyleLbl="node1" presStyleIdx="3" presStyleCnt="5"/>
      <dgm:spPr/>
      <dgm:t>
        <a:bodyPr/>
        <a:lstStyle/>
        <a:p>
          <a:endParaRPr lang="en-US"/>
        </a:p>
      </dgm:t>
    </dgm:pt>
    <dgm:pt modelId="{C13B0B6A-1445-42E2-90BD-78F762A57B3D}" type="pres">
      <dgm:prSet presAssocID="{EA7FECC2-E919-4079-B819-6FD7BEA024CC}" presName="parentNode" presStyleLbl="node1" presStyleIdx="3" presStyleCnt="5">
        <dgm:presLayoutVars>
          <dgm:chMax val="0"/>
          <dgm:bulletEnabled val="1"/>
        </dgm:presLayoutVars>
      </dgm:prSet>
      <dgm:spPr/>
      <dgm:t>
        <a:bodyPr/>
        <a:lstStyle/>
        <a:p>
          <a:endParaRPr lang="en-US"/>
        </a:p>
      </dgm:t>
    </dgm:pt>
    <dgm:pt modelId="{6D3EF8F9-E844-4056-9848-C4D9DB9B76EE}" type="pres">
      <dgm:prSet presAssocID="{EA7FECC2-E919-4079-B819-6FD7BEA024CC}" presName="childNode" presStyleLbl="node1" presStyleIdx="3" presStyleCnt="5">
        <dgm:presLayoutVars>
          <dgm:bulletEnabled val="1"/>
        </dgm:presLayoutVars>
      </dgm:prSet>
      <dgm:spPr/>
      <dgm:t>
        <a:bodyPr/>
        <a:lstStyle/>
        <a:p>
          <a:endParaRPr lang="en-US"/>
        </a:p>
      </dgm:t>
    </dgm:pt>
    <dgm:pt modelId="{95DC5988-5FA2-4C63-B6AB-2892CD1D8264}" type="pres">
      <dgm:prSet presAssocID="{E6C50B42-4D54-4CB9-A176-4C018BD5CFE6}" presName="hSp" presStyleCnt="0"/>
      <dgm:spPr/>
      <dgm:t>
        <a:bodyPr/>
        <a:lstStyle/>
        <a:p>
          <a:endParaRPr lang="en-US"/>
        </a:p>
      </dgm:t>
    </dgm:pt>
    <dgm:pt modelId="{E914A1B5-DD38-4F63-982E-97483CD935FA}" type="pres">
      <dgm:prSet presAssocID="{E6C50B42-4D54-4CB9-A176-4C018BD5CFE6}" presName="vProcSp" presStyleCnt="0"/>
      <dgm:spPr/>
      <dgm:t>
        <a:bodyPr/>
        <a:lstStyle/>
        <a:p>
          <a:endParaRPr lang="en-US"/>
        </a:p>
      </dgm:t>
    </dgm:pt>
    <dgm:pt modelId="{E970C102-35E7-4366-A968-CFE1EF41C118}" type="pres">
      <dgm:prSet presAssocID="{E6C50B42-4D54-4CB9-A176-4C018BD5CFE6}" presName="vSp1" presStyleCnt="0"/>
      <dgm:spPr/>
      <dgm:t>
        <a:bodyPr/>
        <a:lstStyle/>
        <a:p>
          <a:endParaRPr lang="en-US"/>
        </a:p>
      </dgm:t>
    </dgm:pt>
    <dgm:pt modelId="{61FE35F2-A2C4-46FC-9629-F19C126B787C}" type="pres">
      <dgm:prSet presAssocID="{E6C50B42-4D54-4CB9-A176-4C018BD5CFE6}" presName="simulatedConn" presStyleLbl="solidFgAcc1" presStyleIdx="3" presStyleCnt="4"/>
      <dgm:spPr/>
      <dgm:t>
        <a:bodyPr/>
        <a:lstStyle/>
        <a:p>
          <a:endParaRPr lang="en-US"/>
        </a:p>
      </dgm:t>
    </dgm:pt>
    <dgm:pt modelId="{F23A74B7-1F3F-4709-A1D2-0D8336BBFA65}" type="pres">
      <dgm:prSet presAssocID="{E6C50B42-4D54-4CB9-A176-4C018BD5CFE6}" presName="vSp2" presStyleCnt="0"/>
      <dgm:spPr/>
      <dgm:t>
        <a:bodyPr/>
        <a:lstStyle/>
        <a:p>
          <a:endParaRPr lang="en-US"/>
        </a:p>
      </dgm:t>
    </dgm:pt>
    <dgm:pt modelId="{7EC9FA0C-AE67-4EAF-B815-F10E0BC558B5}" type="pres">
      <dgm:prSet presAssocID="{E6C50B42-4D54-4CB9-A176-4C018BD5CFE6}" presName="sibTrans" presStyleCnt="0"/>
      <dgm:spPr/>
      <dgm:t>
        <a:bodyPr/>
        <a:lstStyle/>
        <a:p>
          <a:endParaRPr lang="en-US"/>
        </a:p>
      </dgm:t>
    </dgm:pt>
    <dgm:pt modelId="{86C5706F-0468-4B86-A347-4F7341F28CEC}" type="pres">
      <dgm:prSet presAssocID="{75763369-D6D8-4BE9-A813-6E2963753735}" presName="compositeNode" presStyleCnt="0">
        <dgm:presLayoutVars>
          <dgm:bulletEnabled val="1"/>
        </dgm:presLayoutVars>
      </dgm:prSet>
      <dgm:spPr/>
      <dgm:t>
        <a:bodyPr/>
        <a:lstStyle/>
        <a:p>
          <a:endParaRPr lang="en-US"/>
        </a:p>
      </dgm:t>
    </dgm:pt>
    <dgm:pt modelId="{ACCFD978-3B9E-4CAB-BA6A-CD897071E227}" type="pres">
      <dgm:prSet presAssocID="{75763369-D6D8-4BE9-A813-6E2963753735}" presName="bgRect" presStyleLbl="node1" presStyleIdx="4" presStyleCnt="5"/>
      <dgm:spPr/>
      <dgm:t>
        <a:bodyPr/>
        <a:lstStyle/>
        <a:p>
          <a:endParaRPr lang="en-US"/>
        </a:p>
      </dgm:t>
    </dgm:pt>
    <dgm:pt modelId="{4D4B0DDD-7300-477B-ABA7-47FBEE4A02BE}" type="pres">
      <dgm:prSet presAssocID="{75763369-D6D8-4BE9-A813-6E2963753735}" presName="parentNode" presStyleLbl="node1" presStyleIdx="4" presStyleCnt="5">
        <dgm:presLayoutVars>
          <dgm:chMax val="0"/>
          <dgm:bulletEnabled val="1"/>
        </dgm:presLayoutVars>
      </dgm:prSet>
      <dgm:spPr/>
      <dgm:t>
        <a:bodyPr/>
        <a:lstStyle/>
        <a:p>
          <a:endParaRPr lang="en-US"/>
        </a:p>
      </dgm:t>
    </dgm:pt>
    <dgm:pt modelId="{88455134-1865-47D4-B023-0B5352FE1676}" type="pres">
      <dgm:prSet presAssocID="{75763369-D6D8-4BE9-A813-6E2963753735}" presName="childNode" presStyleLbl="node1" presStyleIdx="4" presStyleCnt="5">
        <dgm:presLayoutVars>
          <dgm:bulletEnabled val="1"/>
        </dgm:presLayoutVars>
      </dgm:prSet>
      <dgm:spPr/>
      <dgm:t>
        <a:bodyPr/>
        <a:lstStyle/>
        <a:p>
          <a:endParaRPr lang="en-US"/>
        </a:p>
      </dgm:t>
    </dgm:pt>
  </dgm:ptLst>
  <dgm:cxnLst>
    <dgm:cxn modelId="{2861B40F-9244-41B2-83FD-BB6E77F622EE}" type="presOf" srcId="{75763369-D6D8-4BE9-A813-6E2963753735}" destId="{ACCFD978-3B9E-4CAB-BA6A-CD897071E227}" srcOrd="0" destOrd="0" presId="urn:microsoft.com/office/officeart/2005/8/layout/hProcess7#3"/>
    <dgm:cxn modelId="{E1C9399F-EB5A-4BA2-968F-F18A562D42C0}" type="presOf" srcId="{0E977A30-2960-4A97-951D-CA2C357D9C90}" destId="{88455134-1865-47D4-B023-0B5352FE1676}" srcOrd="0" destOrd="0" presId="urn:microsoft.com/office/officeart/2005/8/layout/hProcess7#3"/>
    <dgm:cxn modelId="{97D94B97-2FB7-4899-A1AE-44446F924830}" type="presOf" srcId="{EFAE824F-CC41-4DE7-8CE8-11358AD6DCE8}" destId="{E5AF1C51-704C-4F2F-8A68-09DFB35A2383}" srcOrd="0" destOrd="0" presId="urn:microsoft.com/office/officeart/2005/8/layout/hProcess7#3"/>
    <dgm:cxn modelId="{A2913AB3-A8A0-4ED6-B36D-CE6051B2475D}" type="presOf" srcId="{423661AD-F8DA-4771-80EA-2C12EEA09706}" destId="{69EDD4B7-DE37-48AE-B3E6-82BF962D0EE3}" srcOrd="0" destOrd="0" presId="urn:microsoft.com/office/officeart/2005/8/layout/hProcess7#3"/>
    <dgm:cxn modelId="{E85ED2FA-6AFC-48D5-8165-5C48A8623236}" type="presOf" srcId="{75763369-D6D8-4BE9-A813-6E2963753735}" destId="{4D4B0DDD-7300-477B-ABA7-47FBEE4A02BE}" srcOrd="1" destOrd="0" presId="urn:microsoft.com/office/officeart/2005/8/layout/hProcess7#3"/>
    <dgm:cxn modelId="{28A26AFA-52D2-4911-9F20-E37AB346E472}" type="presOf" srcId="{8FA93B63-5F71-4D6E-8697-4452C4599B96}" destId="{087311CF-73BD-45C7-9B22-555D41C419DF}" srcOrd="0" destOrd="0" presId="urn:microsoft.com/office/officeart/2005/8/layout/hProcess7#3"/>
    <dgm:cxn modelId="{CD239126-B6A8-43E7-A6B2-5FA2DC47DBC2}" type="presOf" srcId="{EA7FECC2-E919-4079-B819-6FD7BEA024CC}" destId="{09C97FA4-BFCB-4EBD-91AB-457B5EF4C13A}" srcOrd="0" destOrd="0" presId="urn:microsoft.com/office/officeart/2005/8/layout/hProcess7#3"/>
    <dgm:cxn modelId="{037037CC-D89C-4ED5-AB99-A553CE390643}" srcId="{D5C6A006-64CA-4D2C-A910-543F79571323}" destId="{EA7FECC2-E919-4079-B819-6FD7BEA024CC}" srcOrd="3" destOrd="0" parTransId="{06C2BB58-EE48-4BA1-A765-69DC7CE6707C}" sibTransId="{E6C50B42-4D54-4CB9-A176-4C018BD5CFE6}"/>
    <dgm:cxn modelId="{68560F33-66D9-48C0-9731-A3AE743412D6}" srcId="{D5C6A006-64CA-4D2C-A910-543F79571323}" destId="{423661AD-F8DA-4771-80EA-2C12EEA09706}" srcOrd="1" destOrd="0" parTransId="{724B1192-1839-44DD-8A23-0B0AB1B82E4F}" sibTransId="{526D7767-D998-48AC-B6BF-0530F0039772}"/>
    <dgm:cxn modelId="{DB474CB5-E7E7-4A00-9DA6-82C896303772}" type="presOf" srcId="{4199C8DD-5CD3-43DF-9469-8664BE8C77DD}" destId="{ED51A4FF-4010-4921-9364-FD2F3FC7C3E8}" srcOrd="0" destOrd="0" presId="urn:microsoft.com/office/officeart/2005/8/layout/hProcess7#3"/>
    <dgm:cxn modelId="{53FC85B5-C1F5-44F9-9F03-1D8677DFE4B6}" srcId="{D5C6A006-64CA-4D2C-A910-543F79571323}" destId="{8FA93B63-5F71-4D6E-8697-4452C4599B96}" srcOrd="2" destOrd="0" parTransId="{6BABAF3B-23AD-4EC8-BB60-F7630900FF06}" sibTransId="{70269D5B-DB04-4B99-BA5F-BC9297DB7285}"/>
    <dgm:cxn modelId="{70C45CDA-D7F3-426F-8A29-3C6386867413}" srcId="{423661AD-F8DA-4771-80EA-2C12EEA09706}" destId="{4199C8DD-5CD3-43DF-9469-8664BE8C77DD}" srcOrd="0" destOrd="0" parTransId="{A3E61DC2-8CCF-425A-A4A4-504B1D6B6322}" sibTransId="{2D4E9A64-5B44-4175-96A1-E5F464C96400}"/>
    <dgm:cxn modelId="{9DF504B5-1D68-4717-9BA0-6F4A96622084}" srcId="{75763369-D6D8-4BE9-A813-6E2963753735}" destId="{0E977A30-2960-4A97-951D-CA2C357D9C90}" srcOrd="0" destOrd="0" parTransId="{755DC7E9-6337-40C6-A759-D590AAADA124}" sibTransId="{BC7A8E5C-A25D-42C4-B077-4ED7438A3A6F}"/>
    <dgm:cxn modelId="{8626F744-CEF5-43A3-AF4B-1EFD6D9B6AE1}" type="presOf" srcId="{D327FB0C-D543-4A67-A960-D90E268C7FB1}" destId="{17725B82-16CC-452A-88DC-BF0533702EF1}" srcOrd="0" destOrd="0" presId="urn:microsoft.com/office/officeart/2005/8/layout/hProcess7#3"/>
    <dgm:cxn modelId="{F53C1131-022C-47B7-A16D-24A8E3D3BE57}" srcId="{D327FB0C-D543-4A67-A960-D90E268C7FB1}" destId="{EFAE824F-CC41-4DE7-8CE8-11358AD6DCE8}" srcOrd="0" destOrd="0" parTransId="{5F0544F6-DB93-44D9-82FA-6595A9269C79}" sibTransId="{E46C763B-00E7-4B37-AA6A-9FDF9FC3085C}"/>
    <dgm:cxn modelId="{E96F14B5-35FC-43B7-9222-9E6AA93ECEDA}" srcId="{D5C6A006-64CA-4D2C-A910-543F79571323}" destId="{75763369-D6D8-4BE9-A813-6E2963753735}" srcOrd="4" destOrd="0" parTransId="{356065F7-62A2-467B-A893-7DEA615F385A}" sibTransId="{7D73DC6A-DE63-45BB-8205-05E69CEE3F50}"/>
    <dgm:cxn modelId="{5AE8CE2D-A499-435F-9064-789529235ABC}" type="presOf" srcId="{8FA93B63-5F71-4D6E-8697-4452C4599B96}" destId="{5234D44F-4135-4A64-9B61-E24A058F4C03}" srcOrd="1" destOrd="0" presId="urn:microsoft.com/office/officeart/2005/8/layout/hProcess7#3"/>
    <dgm:cxn modelId="{569E78DE-28D0-45CB-943C-69847F3211A9}" srcId="{D5C6A006-64CA-4D2C-A910-543F79571323}" destId="{D327FB0C-D543-4A67-A960-D90E268C7FB1}" srcOrd="0" destOrd="0" parTransId="{2FFA4C78-0FE9-4593-8F78-60B829659DA6}" sibTransId="{83062006-C841-44D6-9661-FDA22BA57977}"/>
    <dgm:cxn modelId="{6C0F89D0-7F38-41B3-905B-B8D4D87D35B8}" type="presOf" srcId="{EA7FECC2-E919-4079-B819-6FD7BEA024CC}" destId="{C13B0B6A-1445-42E2-90BD-78F762A57B3D}" srcOrd="1" destOrd="0" presId="urn:microsoft.com/office/officeart/2005/8/layout/hProcess7#3"/>
    <dgm:cxn modelId="{BFFDF959-652B-4040-83B0-4AA85F0B0736}" type="presOf" srcId="{2C9F306A-3700-4496-A2B8-46722AE6C403}" destId="{6D3EF8F9-E844-4056-9848-C4D9DB9B76EE}" srcOrd="0" destOrd="0" presId="urn:microsoft.com/office/officeart/2005/8/layout/hProcess7#3"/>
    <dgm:cxn modelId="{2A9FE3E8-71FB-447F-AA52-5D2D43C75F09}" type="presOf" srcId="{423661AD-F8DA-4771-80EA-2C12EEA09706}" destId="{13884914-6666-4361-96A4-396978D4841A}" srcOrd="1" destOrd="0" presId="urn:microsoft.com/office/officeart/2005/8/layout/hProcess7#3"/>
    <dgm:cxn modelId="{2FA15D13-63CD-4D5C-877E-65051526D6E8}" srcId="{8FA93B63-5F71-4D6E-8697-4452C4599B96}" destId="{4A92CE8F-FD5F-4063-8762-FEE76B4AEBE5}" srcOrd="0" destOrd="0" parTransId="{8F0E1E84-3A6F-4B2D-852E-23C8AAC1986F}" sibTransId="{1604A43E-08A9-496D-9F1F-C71BA226F1E4}"/>
    <dgm:cxn modelId="{CEC0D644-83EB-4E15-B922-5DFB968066C3}" type="presOf" srcId="{D5C6A006-64CA-4D2C-A910-543F79571323}" destId="{93B6060C-131D-4FCD-B326-67C1231F710C}" srcOrd="0" destOrd="0" presId="urn:microsoft.com/office/officeart/2005/8/layout/hProcess7#3"/>
    <dgm:cxn modelId="{3DA9BE88-1515-46A1-B8A5-911A31D23DCA}" type="presOf" srcId="{4A92CE8F-FD5F-4063-8762-FEE76B4AEBE5}" destId="{8138872D-E522-4CF2-A72E-86F6A82E8F91}" srcOrd="0" destOrd="0" presId="urn:microsoft.com/office/officeart/2005/8/layout/hProcess7#3"/>
    <dgm:cxn modelId="{683DE6DF-8DEB-4848-BD4E-0E57A0A5A149}" srcId="{EA7FECC2-E919-4079-B819-6FD7BEA024CC}" destId="{2C9F306A-3700-4496-A2B8-46722AE6C403}" srcOrd="0" destOrd="0" parTransId="{8BAE42DC-3B8F-4908-8A2B-3E519A8BB9DF}" sibTransId="{E1D3EA40-F88F-4390-AE5C-817AA0D59A53}"/>
    <dgm:cxn modelId="{D7AD98D3-F343-4769-AE53-1AC90B6BEDF9}" type="presOf" srcId="{D327FB0C-D543-4A67-A960-D90E268C7FB1}" destId="{0AFD8639-E2DE-42DA-8BE1-E2B929657C31}" srcOrd="1" destOrd="0" presId="urn:microsoft.com/office/officeart/2005/8/layout/hProcess7#3"/>
    <dgm:cxn modelId="{A0C7473C-F4E4-4B49-B848-F0D5A46F2F72}" type="presParOf" srcId="{93B6060C-131D-4FCD-B326-67C1231F710C}" destId="{A1F68AD1-A0A5-483F-A694-EFF637FC3F36}" srcOrd="0" destOrd="0" presId="urn:microsoft.com/office/officeart/2005/8/layout/hProcess7#3"/>
    <dgm:cxn modelId="{5ACFCFE7-6C00-4963-BE20-B314F22880CD}" type="presParOf" srcId="{A1F68AD1-A0A5-483F-A694-EFF637FC3F36}" destId="{17725B82-16CC-452A-88DC-BF0533702EF1}" srcOrd="0" destOrd="0" presId="urn:microsoft.com/office/officeart/2005/8/layout/hProcess7#3"/>
    <dgm:cxn modelId="{AC53B125-3BBB-4571-8989-54E8579612DC}" type="presParOf" srcId="{A1F68AD1-A0A5-483F-A694-EFF637FC3F36}" destId="{0AFD8639-E2DE-42DA-8BE1-E2B929657C31}" srcOrd="1" destOrd="0" presId="urn:microsoft.com/office/officeart/2005/8/layout/hProcess7#3"/>
    <dgm:cxn modelId="{199E76FD-A65A-4AE8-9A5B-4BC1F7DD55E3}" type="presParOf" srcId="{A1F68AD1-A0A5-483F-A694-EFF637FC3F36}" destId="{E5AF1C51-704C-4F2F-8A68-09DFB35A2383}" srcOrd="2" destOrd="0" presId="urn:microsoft.com/office/officeart/2005/8/layout/hProcess7#3"/>
    <dgm:cxn modelId="{6CED8D4F-F436-4C51-AE01-1F5CAD4B283F}" type="presParOf" srcId="{93B6060C-131D-4FCD-B326-67C1231F710C}" destId="{76FF82EE-156D-4283-B08D-941B27677522}" srcOrd="1" destOrd="0" presId="urn:microsoft.com/office/officeart/2005/8/layout/hProcess7#3"/>
    <dgm:cxn modelId="{B90FFC2C-EF88-4521-8A0B-CB36D427BC68}" type="presParOf" srcId="{93B6060C-131D-4FCD-B326-67C1231F710C}" destId="{3228D1F9-5AC8-4E5F-B025-6DB251B52BE4}" srcOrd="2" destOrd="0" presId="urn:microsoft.com/office/officeart/2005/8/layout/hProcess7#3"/>
    <dgm:cxn modelId="{1BD4B2B1-56CF-4592-8957-499BFAC065E8}" type="presParOf" srcId="{3228D1F9-5AC8-4E5F-B025-6DB251B52BE4}" destId="{8EEE91FE-08BD-4278-AAAB-C313F789B89A}" srcOrd="0" destOrd="0" presId="urn:microsoft.com/office/officeart/2005/8/layout/hProcess7#3"/>
    <dgm:cxn modelId="{6EFE3017-B835-49A5-86C2-54DD303CC03B}" type="presParOf" srcId="{3228D1F9-5AC8-4E5F-B025-6DB251B52BE4}" destId="{5016BA94-7C17-45E8-B00C-9ED9D19E56AC}" srcOrd="1" destOrd="0" presId="urn:microsoft.com/office/officeart/2005/8/layout/hProcess7#3"/>
    <dgm:cxn modelId="{00200C16-4331-402E-BE7A-B30F9C9C6F72}" type="presParOf" srcId="{3228D1F9-5AC8-4E5F-B025-6DB251B52BE4}" destId="{0EA782BD-58F6-4FE0-B1CC-35C0465C3A80}" srcOrd="2" destOrd="0" presId="urn:microsoft.com/office/officeart/2005/8/layout/hProcess7#3"/>
    <dgm:cxn modelId="{D63C34D2-5A75-4089-B393-B04AEC9376DA}" type="presParOf" srcId="{93B6060C-131D-4FCD-B326-67C1231F710C}" destId="{EFB3D858-3EAC-4D48-B753-1ADFFD7F1F86}" srcOrd="3" destOrd="0" presId="urn:microsoft.com/office/officeart/2005/8/layout/hProcess7#3"/>
    <dgm:cxn modelId="{CE42E80F-9F2D-4497-9F07-60649453D248}" type="presParOf" srcId="{93B6060C-131D-4FCD-B326-67C1231F710C}" destId="{ACF4C811-FEA1-4372-AECA-F322EF4DF211}" srcOrd="4" destOrd="0" presId="urn:microsoft.com/office/officeart/2005/8/layout/hProcess7#3"/>
    <dgm:cxn modelId="{74D0D535-AF53-459C-BE11-A9795CFD8D26}" type="presParOf" srcId="{ACF4C811-FEA1-4372-AECA-F322EF4DF211}" destId="{69EDD4B7-DE37-48AE-B3E6-82BF962D0EE3}" srcOrd="0" destOrd="0" presId="urn:microsoft.com/office/officeart/2005/8/layout/hProcess7#3"/>
    <dgm:cxn modelId="{63097472-FC11-458C-AA34-23168878D04F}" type="presParOf" srcId="{ACF4C811-FEA1-4372-AECA-F322EF4DF211}" destId="{13884914-6666-4361-96A4-396978D4841A}" srcOrd="1" destOrd="0" presId="urn:microsoft.com/office/officeart/2005/8/layout/hProcess7#3"/>
    <dgm:cxn modelId="{4E5341EC-C21A-4DF1-AA84-8D637581C517}" type="presParOf" srcId="{ACF4C811-FEA1-4372-AECA-F322EF4DF211}" destId="{ED51A4FF-4010-4921-9364-FD2F3FC7C3E8}" srcOrd="2" destOrd="0" presId="urn:microsoft.com/office/officeart/2005/8/layout/hProcess7#3"/>
    <dgm:cxn modelId="{690ABF45-2B66-4323-AF4D-D5FFF4EA8DF4}" type="presParOf" srcId="{93B6060C-131D-4FCD-B326-67C1231F710C}" destId="{5761F02F-F615-42DB-9FBA-6CA49389A5C8}" srcOrd="5" destOrd="0" presId="urn:microsoft.com/office/officeart/2005/8/layout/hProcess7#3"/>
    <dgm:cxn modelId="{8C9F5292-C956-4B8F-93EA-C4E8ACEE1B82}" type="presParOf" srcId="{93B6060C-131D-4FCD-B326-67C1231F710C}" destId="{27EC057F-7B7B-48E4-9FCB-82BA48AB3449}" srcOrd="6" destOrd="0" presId="urn:microsoft.com/office/officeart/2005/8/layout/hProcess7#3"/>
    <dgm:cxn modelId="{91666CF6-BE7A-4DFD-A43F-B24D09E65A6E}" type="presParOf" srcId="{27EC057F-7B7B-48E4-9FCB-82BA48AB3449}" destId="{42CF010C-5E5B-4EAE-89A7-E1EA1D3361BB}" srcOrd="0" destOrd="0" presId="urn:microsoft.com/office/officeart/2005/8/layout/hProcess7#3"/>
    <dgm:cxn modelId="{272F9729-0742-46D6-A63E-D8FFCCCD898F}" type="presParOf" srcId="{27EC057F-7B7B-48E4-9FCB-82BA48AB3449}" destId="{C4C2E7AE-4FFA-433A-BDCD-C8D82F14A09C}" srcOrd="1" destOrd="0" presId="urn:microsoft.com/office/officeart/2005/8/layout/hProcess7#3"/>
    <dgm:cxn modelId="{598B3A3F-A709-4238-8A7A-14829F7DEF46}" type="presParOf" srcId="{27EC057F-7B7B-48E4-9FCB-82BA48AB3449}" destId="{819318CF-DCE7-4A33-AE4B-E4F879496B8E}" srcOrd="2" destOrd="0" presId="urn:microsoft.com/office/officeart/2005/8/layout/hProcess7#3"/>
    <dgm:cxn modelId="{BBB5C0FF-C514-43F9-B38B-678427591143}" type="presParOf" srcId="{93B6060C-131D-4FCD-B326-67C1231F710C}" destId="{E37E4AE6-4083-4106-91CD-7759812C157C}" srcOrd="7" destOrd="0" presId="urn:microsoft.com/office/officeart/2005/8/layout/hProcess7#3"/>
    <dgm:cxn modelId="{EB2A5D19-107F-45DC-BF33-57F2B039A947}" type="presParOf" srcId="{93B6060C-131D-4FCD-B326-67C1231F710C}" destId="{6A2FC472-1753-4C18-BFC1-8CEA84941C95}" srcOrd="8" destOrd="0" presId="urn:microsoft.com/office/officeart/2005/8/layout/hProcess7#3"/>
    <dgm:cxn modelId="{09BD8622-582F-49BE-AC9D-A023B806CDD7}" type="presParOf" srcId="{6A2FC472-1753-4C18-BFC1-8CEA84941C95}" destId="{087311CF-73BD-45C7-9B22-555D41C419DF}" srcOrd="0" destOrd="0" presId="urn:microsoft.com/office/officeart/2005/8/layout/hProcess7#3"/>
    <dgm:cxn modelId="{56C399E4-D647-480A-BD40-232FF0F2002E}" type="presParOf" srcId="{6A2FC472-1753-4C18-BFC1-8CEA84941C95}" destId="{5234D44F-4135-4A64-9B61-E24A058F4C03}" srcOrd="1" destOrd="0" presId="urn:microsoft.com/office/officeart/2005/8/layout/hProcess7#3"/>
    <dgm:cxn modelId="{534BFBEB-C72A-47A9-9FB3-39056C504524}" type="presParOf" srcId="{6A2FC472-1753-4C18-BFC1-8CEA84941C95}" destId="{8138872D-E522-4CF2-A72E-86F6A82E8F91}" srcOrd="2" destOrd="0" presId="urn:microsoft.com/office/officeart/2005/8/layout/hProcess7#3"/>
    <dgm:cxn modelId="{E7D99ACF-793D-41B2-BB20-5AB69EED8DC9}" type="presParOf" srcId="{93B6060C-131D-4FCD-B326-67C1231F710C}" destId="{B0D7A962-B080-482F-86EF-832A146D6477}" srcOrd="9" destOrd="0" presId="urn:microsoft.com/office/officeart/2005/8/layout/hProcess7#3"/>
    <dgm:cxn modelId="{CA9D7241-F1C6-4F3A-8F3F-C4E9DC3B7952}" type="presParOf" srcId="{93B6060C-131D-4FCD-B326-67C1231F710C}" destId="{58471B9B-5621-42C5-A086-4F7E76B4DCC6}" srcOrd="10" destOrd="0" presId="urn:microsoft.com/office/officeart/2005/8/layout/hProcess7#3"/>
    <dgm:cxn modelId="{A93D727F-E029-48C0-85F1-3CBBF58E5DE5}" type="presParOf" srcId="{58471B9B-5621-42C5-A086-4F7E76B4DCC6}" destId="{9C49C787-C3C5-40C7-9C30-815DFFB6DF4F}" srcOrd="0" destOrd="0" presId="urn:microsoft.com/office/officeart/2005/8/layout/hProcess7#3"/>
    <dgm:cxn modelId="{BAFA210C-B70A-49C2-BC64-46394D2D0F07}" type="presParOf" srcId="{58471B9B-5621-42C5-A086-4F7E76B4DCC6}" destId="{F4DA3BE8-F63E-41B1-99E7-5E2522121AA9}" srcOrd="1" destOrd="0" presId="urn:microsoft.com/office/officeart/2005/8/layout/hProcess7#3"/>
    <dgm:cxn modelId="{075F9CDE-CCD5-4A76-AD2E-257C55EA40B9}" type="presParOf" srcId="{58471B9B-5621-42C5-A086-4F7E76B4DCC6}" destId="{657E79E0-634F-4553-9C8F-5709B34A5C28}" srcOrd="2" destOrd="0" presId="urn:microsoft.com/office/officeart/2005/8/layout/hProcess7#3"/>
    <dgm:cxn modelId="{0B5EC9AA-11BA-4B01-9009-126D83F28DCB}" type="presParOf" srcId="{93B6060C-131D-4FCD-B326-67C1231F710C}" destId="{39680F4F-DCAC-4B39-85BF-F36215C580C9}" srcOrd="11" destOrd="0" presId="urn:microsoft.com/office/officeart/2005/8/layout/hProcess7#3"/>
    <dgm:cxn modelId="{BDC13763-146E-4061-9A37-E820AAD5AF58}" type="presParOf" srcId="{93B6060C-131D-4FCD-B326-67C1231F710C}" destId="{FC2B128C-DC0D-4799-A982-EF4E4020D864}" srcOrd="12" destOrd="0" presId="urn:microsoft.com/office/officeart/2005/8/layout/hProcess7#3"/>
    <dgm:cxn modelId="{D453C61B-5038-417A-8A27-319BA6A04CB9}" type="presParOf" srcId="{FC2B128C-DC0D-4799-A982-EF4E4020D864}" destId="{09C97FA4-BFCB-4EBD-91AB-457B5EF4C13A}" srcOrd="0" destOrd="0" presId="urn:microsoft.com/office/officeart/2005/8/layout/hProcess7#3"/>
    <dgm:cxn modelId="{0AFD64FC-2262-41BB-A3E9-2036D3522640}" type="presParOf" srcId="{FC2B128C-DC0D-4799-A982-EF4E4020D864}" destId="{C13B0B6A-1445-42E2-90BD-78F762A57B3D}" srcOrd="1" destOrd="0" presId="urn:microsoft.com/office/officeart/2005/8/layout/hProcess7#3"/>
    <dgm:cxn modelId="{295303DD-CC8F-4694-8F65-24E4B0917E54}" type="presParOf" srcId="{FC2B128C-DC0D-4799-A982-EF4E4020D864}" destId="{6D3EF8F9-E844-4056-9848-C4D9DB9B76EE}" srcOrd="2" destOrd="0" presId="urn:microsoft.com/office/officeart/2005/8/layout/hProcess7#3"/>
    <dgm:cxn modelId="{E3A21EB8-7374-4394-BA25-3260FF7C521D}" type="presParOf" srcId="{93B6060C-131D-4FCD-B326-67C1231F710C}" destId="{95DC5988-5FA2-4C63-B6AB-2892CD1D8264}" srcOrd="13" destOrd="0" presId="urn:microsoft.com/office/officeart/2005/8/layout/hProcess7#3"/>
    <dgm:cxn modelId="{296FD167-C90F-4001-8167-D39080C32F3B}" type="presParOf" srcId="{93B6060C-131D-4FCD-B326-67C1231F710C}" destId="{E914A1B5-DD38-4F63-982E-97483CD935FA}" srcOrd="14" destOrd="0" presId="urn:microsoft.com/office/officeart/2005/8/layout/hProcess7#3"/>
    <dgm:cxn modelId="{316727DC-5281-44B7-BECD-8BF3D88A1A91}" type="presParOf" srcId="{E914A1B5-DD38-4F63-982E-97483CD935FA}" destId="{E970C102-35E7-4366-A968-CFE1EF41C118}" srcOrd="0" destOrd="0" presId="urn:microsoft.com/office/officeart/2005/8/layout/hProcess7#3"/>
    <dgm:cxn modelId="{94EB9F63-67B7-402D-973A-42C347017D77}" type="presParOf" srcId="{E914A1B5-DD38-4F63-982E-97483CD935FA}" destId="{61FE35F2-A2C4-46FC-9629-F19C126B787C}" srcOrd="1" destOrd="0" presId="urn:microsoft.com/office/officeart/2005/8/layout/hProcess7#3"/>
    <dgm:cxn modelId="{ACB123F7-C29A-44FE-8F28-ACF00B2243E2}" type="presParOf" srcId="{E914A1B5-DD38-4F63-982E-97483CD935FA}" destId="{F23A74B7-1F3F-4709-A1D2-0D8336BBFA65}" srcOrd="2" destOrd="0" presId="urn:microsoft.com/office/officeart/2005/8/layout/hProcess7#3"/>
    <dgm:cxn modelId="{ED90431F-C1C4-460D-B15A-85C94EBDB4DA}" type="presParOf" srcId="{93B6060C-131D-4FCD-B326-67C1231F710C}" destId="{7EC9FA0C-AE67-4EAF-B815-F10E0BC558B5}" srcOrd="15" destOrd="0" presId="urn:microsoft.com/office/officeart/2005/8/layout/hProcess7#3"/>
    <dgm:cxn modelId="{3B980389-DA74-4720-B41C-646CAF469554}" type="presParOf" srcId="{93B6060C-131D-4FCD-B326-67C1231F710C}" destId="{86C5706F-0468-4B86-A347-4F7341F28CEC}" srcOrd="16" destOrd="0" presId="urn:microsoft.com/office/officeart/2005/8/layout/hProcess7#3"/>
    <dgm:cxn modelId="{2D57FE50-9321-4C12-99CF-2A9CA6B717AA}" type="presParOf" srcId="{86C5706F-0468-4B86-A347-4F7341F28CEC}" destId="{ACCFD978-3B9E-4CAB-BA6A-CD897071E227}" srcOrd="0" destOrd="0" presId="urn:microsoft.com/office/officeart/2005/8/layout/hProcess7#3"/>
    <dgm:cxn modelId="{7F04ED91-BEEA-428F-B8DC-0D41AA64349E}" type="presParOf" srcId="{86C5706F-0468-4B86-A347-4F7341F28CEC}" destId="{4D4B0DDD-7300-477B-ABA7-47FBEE4A02BE}" srcOrd="1" destOrd="0" presId="urn:microsoft.com/office/officeart/2005/8/layout/hProcess7#3"/>
    <dgm:cxn modelId="{8E289B52-2B68-4378-B5B0-D2E9C568FFC2}" type="presParOf" srcId="{86C5706F-0468-4B86-A347-4F7341F28CEC}" destId="{88455134-1865-47D4-B023-0B5352FE1676}" srcOrd="2" destOrd="0" presId="urn:microsoft.com/office/officeart/2005/8/layout/hProcess7#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C6A006-64CA-4D2C-A910-543F79571323}" type="doc">
      <dgm:prSet loTypeId="urn:microsoft.com/office/officeart/2005/8/layout/hProcess7#4" loCatId="process" qsTypeId="urn:microsoft.com/office/officeart/2009/2/quickstyle/3d8" qsCatId="3D" csTypeId="urn:microsoft.com/office/officeart/2005/8/colors/colorful1#3" csCatId="colorful" phldr="1"/>
      <dgm:spPr/>
      <dgm:t>
        <a:bodyPr/>
        <a:lstStyle/>
        <a:p>
          <a:endParaRPr lang="en-US"/>
        </a:p>
      </dgm:t>
    </dgm:pt>
    <dgm:pt modelId="{4A92CE8F-FD5F-4063-8762-FEE76B4AEBE5}">
      <dgm:prSet phldrT="[Text]" custT="1"/>
      <dgm:spPr/>
      <dgm:t>
        <a:bodyPr anchor="ctr"/>
        <a:lstStyle/>
        <a:p>
          <a:pPr algn="ctr"/>
          <a:r>
            <a:rPr lang="en-US" sz="2400" b="1" dirty="0" smtClean="0">
              <a:solidFill>
                <a:schemeClr val="tx1"/>
              </a:solidFill>
              <a:latin typeface="Arial" panose="020B0604020202020204" pitchFamily="34" charset="0"/>
              <a:cs typeface="Arial" panose="020B0604020202020204" pitchFamily="34" charset="0"/>
            </a:rPr>
            <a:t>Flux</a:t>
          </a:r>
          <a:r>
            <a:rPr lang="en-US" sz="2800" b="1" dirty="0" smtClean="0">
              <a:solidFill>
                <a:schemeClr val="tx1"/>
              </a:solidFill>
              <a:latin typeface="Arial" panose="020B0604020202020204" pitchFamily="34" charset="0"/>
              <a:cs typeface="Arial" panose="020B0604020202020204" pitchFamily="34" charset="0"/>
            </a:rPr>
            <a:t> </a:t>
          </a:r>
          <a:r>
            <a:rPr lang="en-US" sz="2400" b="1" dirty="0" smtClean="0">
              <a:solidFill>
                <a:schemeClr val="tx1"/>
              </a:solidFill>
              <a:latin typeface="Arial" panose="020B0604020202020204" pitchFamily="34" charset="0"/>
              <a:cs typeface="Arial" panose="020B0604020202020204" pitchFamily="34" charset="0"/>
            </a:rPr>
            <a:t>Update</a:t>
          </a:r>
          <a:endParaRPr lang="en-US" sz="2800" b="1" dirty="0">
            <a:solidFill>
              <a:schemeClr val="tx1"/>
            </a:solidFill>
          </a:endParaRPr>
        </a:p>
      </dgm:t>
    </dgm:pt>
    <dgm:pt modelId="{8F0E1E84-3A6F-4B2D-852E-23C8AAC1986F}" type="parTrans" cxnId="{2FA15D13-63CD-4D5C-877E-65051526D6E8}">
      <dgm:prSet/>
      <dgm:spPr/>
      <dgm:t>
        <a:bodyPr/>
        <a:lstStyle/>
        <a:p>
          <a:endParaRPr lang="en-US"/>
        </a:p>
      </dgm:t>
    </dgm:pt>
    <dgm:pt modelId="{1604A43E-08A9-496D-9F1F-C71BA226F1E4}" type="sibTrans" cxnId="{2FA15D13-63CD-4D5C-877E-65051526D6E8}">
      <dgm:prSet/>
      <dgm:spPr/>
      <dgm:t>
        <a:bodyPr/>
        <a:lstStyle/>
        <a:p>
          <a:endParaRPr lang="en-US"/>
        </a:p>
      </dgm:t>
    </dgm:pt>
    <dgm:pt modelId="{2C9F306A-3700-4496-A2B8-46722AE6C403}">
      <dgm:prSet phldrT="[Text]"/>
      <dgm:spPr/>
      <dgm:t>
        <a:bodyPr anchor="ctr"/>
        <a:lstStyle/>
        <a:p>
          <a:pPr algn="ctr"/>
          <a:r>
            <a:rPr lang="en-US" b="1" dirty="0" smtClean="0"/>
            <a:t>Conductivity</a:t>
          </a:r>
          <a:r>
            <a:rPr lang="en-US" b="1" baseline="0" dirty="0" smtClean="0"/>
            <a:t> Update</a:t>
          </a:r>
          <a:endParaRPr lang="en-US" b="1" dirty="0"/>
        </a:p>
      </dgm:t>
    </dgm:pt>
    <dgm:pt modelId="{8BAE42DC-3B8F-4908-8A2B-3E519A8BB9DF}" type="parTrans" cxnId="{683DE6DF-8DEB-4848-BD4E-0E57A0A5A149}">
      <dgm:prSet/>
      <dgm:spPr/>
      <dgm:t>
        <a:bodyPr/>
        <a:lstStyle/>
        <a:p>
          <a:endParaRPr lang="en-US"/>
        </a:p>
      </dgm:t>
    </dgm:pt>
    <dgm:pt modelId="{E1D3EA40-F88F-4390-AE5C-817AA0D59A53}" type="sibTrans" cxnId="{683DE6DF-8DEB-4848-BD4E-0E57A0A5A149}">
      <dgm:prSet/>
      <dgm:spPr/>
      <dgm:t>
        <a:bodyPr/>
        <a:lstStyle/>
        <a:p>
          <a:endParaRPr lang="en-US"/>
        </a:p>
      </dgm:t>
    </dgm:pt>
    <dgm:pt modelId="{EA7FECC2-E919-4079-B819-6FD7BEA024CC}">
      <dgm:prSet phldrT="[Text]"/>
      <dgm:spPr>
        <a:solidFill>
          <a:schemeClr val="bg1">
            <a:lumMod val="95000"/>
          </a:schemeClr>
        </a:solidFill>
      </dgm:spPr>
      <dgm:t>
        <a:bodyPr/>
        <a:lstStyle/>
        <a:p>
          <a:r>
            <a:rPr lang="en-US"/>
            <a:t> </a:t>
          </a:r>
          <a:endParaRPr lang="en-US" dirty="0"/>
        </a:p>
      </dgm:t>
    </dgm:pt>
    <dgm:pt modelId="{E6C50B42-4D54-4CB9-A176-4C018BD5CFE6}" type="sibTrans" cxnId="{037037CC-D89C-4ED5-AB99-A553CE390643}">
      <dgm:prSet/>
      <dgm:spPr/>
      <dgm:t>
        <a:bodyPr/>
        <a:lstStyle/>
        <a:p>
          <a:endParaRPr lang="en-US"/>
        </a:p>
      </dgm:t>
    </dgm:pt>
    <dgm:pt modelId="{06C2BB58-EE48-4BA1-A765-69DC7CE6707C}" type="parTrans" cxnId="{037037CC-D89C-4ED5-AB99-A553CE390643}">
      <dgm:prSet/>
      <dgm:spPr/>
      <dgm:t>
        <a:bodyPr/>
        <a:lstStyle/>
        <a:p>
          <a:endParaRPr lang="en-US"/>
        </a:p>
      </dgm:t>
    </dgm:pt>
    <dgm:pt modelId="{8FA93B63-5F71-4D6E-8697-4452C4599B96}">
      <dgm:prSet phldrT="[Text]"/>
      <dgm:spPr>
        <a:solidFill>
          <a:schemeClr val="accent2"/>
        </a:solidFill>
      </dgm:spPr>
      <dgm:t>
        <a:bodyPr/>
        <a:lstStyle/>
        <a:p>
          <a:r>
            <a:rPr lang="en-US" dirty="0"/>
            <a:t> </a:t>
          </a:r>
        </a:p>
      </dgm:t>
    </dgm:pt>
    <dgm:pt modelId="{70269D5B-DB04-4B99-BA5F-BC9297DB7285}" type="sibTrans" cxnId="{53FC85B5-C1F5-44F9-9F03-1D8677DFE4B6}">
      <dgm:prSet/>
      <dgm:spPr/>
      <dgm:t>
        <a:bodyPr/>
        <a:lstStyle/>
        <a:p>
          <a:endParaRPr lang="en-US"/>
        </a:p>
      </dgm:t>
    </dgm:pt>
    <dgm:pt modelId="{6BABAF3B-23AD-4EC8-BB60-F7630900FF06}" type="parTrans" cxnId="{53FC85B5-C1F5-44F9-9F03-1D8677DFE4B6}">
      <dgm:prSet/>
      <dgm:spPr/>
      <dgm:t>
        <a:bodyPr/>
        <a:lstStyle/>
        <a:p>
          <a:endParaRPr lang="en-US"/>
        </a:p>
      </dgm:t>
    </dgm:pt>
    <dgm:pt modelId="{D327FB0C-D543-4A67-A960-D90E268C7FB1}">
      <dgm:prSet phldrT="[Text]"/>
      <dgm:spPr>
        <a:solidFill>
          <a:schemeClr val="bg1">
            <a:lumMod val="95000"/>
          </a:schemeClr>
        </a:solidFill>
      </dgm:spPr>
      <dgm:t>
        <a:bodyPr/>
        <a:lstStyle/>
        <a:p>
          <a:r>
            <a:rPr lang="en-US" dirty="0"/>
            <a:t> </a:t>
          </a:r>
        </a:p>
      </dgm:t>
    </dgm:pt>
    <dgm:pt modelId="{83062006-C841-44D6-9661-FDA22BA57977}" type="sibTrans" cxnId="{569E78DE-28D0-45CB-943C-69847F3211A9}">
      <dgm:prSet/>
      <dgm:spPr/>
      <dgm:t>
        <a:bodyPr/>
        <a:lstStyle/>
        <a:p>
          <a:endParaRPr lang="en-US"/>
        </a:p>
      </dgm:t>
    </dgm:pt>
    <dgm:pt modelId="{2FFA4C78-0FE9-4593-8F78-60B829659DA6}" type="parTrans" cxnId="{569E78DE-28D0-45CB-943C-69847F3211A9}">
      <dgm:prSet/>
      <dgm:spPr/>
      <dgm:t>
        <a:bodyPr/>
        <a:lstStyle/>
        <a:p>
          <a:endParaRPr lang="en-US"/>
        </a:p>
      </dgm:t>
    </dgm:pt>
    <dgm:pt modelId="{423661AD-F8DA-4771-80EA-2C12EEA09706}">
      <dgm:prSet phldrT="[Text]"/>
      <dgm:spPr>
        <a:solidFill>
          <a:schemeClr val="bg1">
            <a:lumMod val="95000"/>
          </a:schemeClr>
        </a:solidFill>
      </dgm:spPr>
      <dgm:t>
        <a:bodyPr/>
        <a:lstStyle/>
        <a:p>
          <a:r>
            <a:rPr lang="en-US" dirty="0"/>
            <a:t> </a:t>
          </a:r>
        </a:p>
      </dgm:t>
    </dgm:pt>
    <dgm:pt modelId="{724B1192-1839-44DD-8A23-0B0AB1B82E4F}" type="parTrans" cxnId="{68560F33-66D9-48C0-9731-A3AE743412D6}">
      <dgm:prSet/>
      <dgm:spPr/>
      <dgm:t>
        <a:bodyPr/>
        <a:lstStyle/>
        <a:p>
          <a:endParaRPr lang="en-US"/>
        </a:p>
      </dgm:t>
    </dgm:pt>
    <dgm:pt modelId="{526D7767-D998-48AC-B6BF-0530F0039772}" type="sibTrans" cxnId="{68560F33-66D9-48C0-9731-A3AE743412D6}">
      <dgm:prSet/>
      <dgm:spPr/>
      <dgm:t>
        <a:bodyPr/>
        <a:lstStyle/>
        <a:p>
          <a:endParaRPr lang="en-US"/>
        </a:p>
      </dgm:t>
    </dgm:pt>
    <dgm:pt modelId="{4199C8DD-5CD3-43DF-9469-8664BE8C77DD}">
      <dgm:prSet phldrT="[Text]"/>
      <dgm:spPr/>
      <dgm:t>
        <a:bodyPr anchor="ctr"/>
        <a:lstStyle/>
        <a:p>
          <a:r>
            <a:rPr lang="en-US" b="1" dirty="0" smtClean="0"/>
            <a:t>Pressure Update</a:t>
          </a:r>
          <a:endParaRPr lang="en-US" b="1" dirty="0"/>
        </a:p>
      </dgm:t>
    </dgm:pt>
    <dgm:pt modelId="{A3E61DC2-8CCF-425A-A4A4-504B1D6B6322}" type="parTrans" cxnId="{70C45CDA-D7F3-426F-8A29-3C6386867413}">
      <dgm:prSet/>
      <dgm:spPr/>
      <dgm:t>
        <a:bodyPr/>
        <a:lstStyle/>
        <a:p>
          <a:endParaRPr lang="en-US"/>
        </a:p>
      </dgm:t>
    </dgm:pt>
    <dgm:pt modelId="{2D4E9A64-5B44-4175-96A1-E5F464C96400}" type="sibTrans" cxnId="{70C45CDA-D7F3-426F-8A29-3C6386867413}">
      <dgm:prSet/>
      <dgm:spPr/>
      <dgm:t>
        <a:bodyPr/>
        <a:lstStyle/>
        <a:p>
          <a:endParaRPr lang="en-US"/>
        </a:p>
      </dgm:t>
    </dgm:pt>
    <dgm:pt modelId="{75763369-D6D8-4BE9-A813-6E2963753735}">
      <dgm:prSet phldrT="[Text]"/>
      <dgm:spPr>
        <a:solidFill>
          <a:schemeClr val="bg1">
            <a:lumMod val="95000"/>
          </a:schemeClr>
        </a:solidFill>
      </dgm:spPr>
      <dgm:t>
        <a:bodyPr/>
        <a:lstStyle/>
        <a:p>
          <a:r>
            <a:rPr lang="en-US"/>
            <a:t> </a:t>
          </a:r>
          <a:endParaRPr lang="en-US" dirty="0"/>
        </a:p>
      </dgm:t>
    </dgm:pt>
    <dgm:pt modelId="{356065F7-62A2-467B-A893-7DEA615F385A}" type="parTrans" cxnId="{E96F14B5-35FC-43B7-9222-9E6AA93ECEDA}">
      <dgm:prSet/>
      <dgm:spPr/>
      <dgm:t>
        <a:bodyPr/>
        <a:lstStyle/>
        <a:p>
          <a:endParaRPr lang="en-US"/>
        </a:p>
      </dgm:t>
    </dgm:pt>
    <dgm:pt modelId="{7D73DC6A-DE63-45BB-8205-05E69CEE3F50}" type="sibTrans" cxnId="{E96F14B5-35FC-43B7-9222-9E6AA93ECEDA}">
      <dgm:prSet/>
      <dgm:spPr/>
      <dgm:t>
        <a:bodyPr/>
        <a:lstStyle/>
        <a:p>
          <a:endParaRPr lang="en-US"/>
        </a:p>
      </dgm:t>
    </dgm:pt>
    <dgm:pt modelId="{0E977A30-2960-4A97-951D-CA2C357D9C90}">
      <dgm:prSet phldrT="[Text]"/>
      <dgm:spPr/>
      <dgm:t>
        <a:bodyPr anchor="ctr"/>
        <a:lstStyle/>
        <a:p>
          <a:r>
            <a:rPr lang="en-US" b="1" dirty="0" smtClean="0"/>
            <a:t>Edge Eliminate</a:t>
          </a:r>
          <a:endParaRPr lang="en-US" b="1" dirty="0"/>
        </a:p>
      </dgm:t>
    </dgm:pt>
    <dgm:pt modelId="{755DC7E9-6337-40C6-A759-D590AAADA124}" type="parTrans" cxnId="{9DF504B5-1D68-4717-9BA0-6F4A96622084}">
      <dgm:prSet/>
      <dgm:spPr/>
      <dgm:t>
        <a:bodyPr/>
        <a:lstStyle/>
        <a:p>
          <a:endParaRPr lang="en-US"/>
        </a:p>
      </dgm:t>
    </dgm:pt>
    <dgm:pt modelId="{BC7A8E5C-A25D-42C4-B077-4ED7438A3A6F}" type="sibTrans" cxnId="{9DF504B5-1D68-4717-9BA0-6F4A96622084}">
      <dgm:prSet/>
      <dgm:spPr/>
      <dgm:t>
        <a:bodyPr/>
        <a:lstStyle/>
        <a:p>
          <a:endParaRPr lang="en-US"/>
        </a:p>
      </dgm:t>
    </dgm:pt>
    <dgm:pt modelId="{EFAE824F-CC41-4DE7-8CE8-11358AD6DCE8}">
      <dgm:prSet phldrT="[Text]" custT="1"/>
      <dgm:spPr/>
      <dgm:t>
        <a:bodyPr anchor="ctr"/>
        <a:lstStyle/>
        <a:p>
          <a:pPr algn="l"/>
          <a:r>
            <a:rPr lang="en-US" sz="2200" b="1" dirty="0" smtClean="0"/>
            <a:t>Initial Conductivity</a:t>
          </a:r>
          <a:endParaRPr lang="en-US" sz="2200" b="1" dirty="0"/>
        </a:p>
      </dgm:t>
    </dgm:pt>
    <dgm:pt modelId="{E46C763B-00E7-4B37-AA6A-9FDF9FC3085C}" type="sibTrans" cxnId="{F53C1131-022C-47B7-A16D-24A8E3D3BE57}">
      <dgm:prSet/>
      <dgm:spPr/>
      <dgm:t>
        <a:bodyPr/>
        <a:lstStyle/>
        <a:p>
          <a:endParaRPr lang="en-US"/>
        </a:p>
      </dgm:t>
    </dgm:pt>
    <dgm:pt modelId="{5F0544F6-DB93-44D9-82FA-6595A9269C79}" type="parTrans" cxnId="{F53C1131-022C-47B7-A16D-24A8E3D3BE57}">
      <dgm:prSet/>
      <dgm:spPr/>
      <dgm:t>
        <a:bodyPr/>
        <a:lstStyle/>
        <a:p>
          <a:endParaRPr lang="en-US"/>
        </a:p>
      </dgm:t>
    </dgm:pt>
    <dgm:pt modelId="{93B6060C-131D-4FCD-B326-67C1231F710C}" type="pres">
      <dgm:prSet presAssocID="{D5C6A006-64CA-4D2C-A910-543F79571323}" presName="Name0" presStyleCnt="0">
        <dgm:presLayoutVars>
          <dgm:dir/>
          <dgm:animLvl val="lvl"/>
          <dgm:resizeHandles val="exact"/>
        </dgm:presLayoutVars>
      </dgm:prSet>
      <dgm:spPr/>
      <dgm:t>
        <a:bodyPr/>
        <a:lstStyle/>
        <a:p>
          <a:endParaRPr lang="en-US"/>
        </a:p>
      </dgm:t>
    </dgm:pt>
    <dgm:pt modelId="{A1F68AD1-A0A5-483F-A694-EFF637FC3F36}" type="pres">
      <dgm:prSet presAssocID="{D327FB0C-D543-4A67-A960-D90E268C7FB1}" presName="compositeNode" presStyleCnt="0">
        <dgm:presLayoutVars>
          <dgm:bulletEnabled val="1"/>
        </dgm:presLayoutVars>
      </dgm:prSet>
      <dgm:spPr/>
      <dgm:t>
        <a:bodyPr/>
        <a:lstStyle/>
        <a:p>
          <a:endParaRPr lang="en-US"/>
        </a:p>
      </dgm:t>
    </dgm:pt>
    <dgm:pt modelId="{17725B82-16CC-452A-88DC-BF0533702EF1}" type="pres">
      <dgm:prSet presAssocID="{D327FB0C-D543-4A67-A960-D90E268C7FB1}" presName="bgRect" presStyleLbl="node1" presStyleIdx="0" presStyleCnt="5" custFlipVert="0" custScaleY="100000" custLinFactNeighborX="4224" custLinFactNeighborY="-2183"/>
      <dgm:spPr/>
      <dgm:t>
        <a:bodyPr/>
        <a:lstStyle/>
        <a:p>
          <a:endParaRPr lang="en-US"/>
        </a:p>
      </dgm:t>
    </dgm:pt>
    <dgm:pt modelId="{0AFD8639-E2DE-42DA-8BE1-E2B929657C31}" type="pres">
      <dgm:prSet presAssocID="{D327FB0C-D543-4A67-A960-D90E268C7FB1}" presName="parentNode" presStyleLbl="node1" presStyleIdx="0" presStyleCnt="5">
        <dgm:presLayoutVars>
          <dgm:chMax val="0"/>
          <dgm:bulletEnabled val="1"/>
        </dgm:presLayoutVars>
      </dgm:prSet>
      <dgm:spPr/>
      <dgm:t>
        <a:bodyPr/>
        <a:lstStyle/>
        <a:p>
          <a:endParaRPr lang="en-US"/>
        </a:p>
      </dgm:t>
    </dgm:pt>
    <dgm:pt modelId="{E5AF1C51-704C-4F2F-8A68-09DFB35A2383}" type="pres">
      <dgm:prSet presAssocID="{D327FB0C-D543-4A67-A960-D90E268C7FB1}" presName="childNode" presStyleLbl="node1" presStyleIdx="0" presStyleCnt="5">
        <dgm:presLayoutVars>
          <dgm:bulletEnabled val="1"/>
        </dgm:presLayoutVars>
      </dgm:prSet>
      <dgm:spPr/>
      <dgm:t>
        <a:bodyPr/>
        <a:lstStyle/>
        <a:p>
          <a:endParaRPr lang="en-US"/>
        </a:p>
      </dgm:t>
    </dgm:pt>
    <dgm:pt modelId="{76FF82EE-156D-4283-B08D-941B27677522}" type="pres">
      <dgm:prSet presAssocID="{83062006-C841-44D6-9661-FDA22BA57977}" presName="hSp" presStyleCnt="0"/>
      <dgm:spPr/>
      <dgm:t>
        <a:bodyPr/>
        <a:lstStyle/>
        <a:p>
          <a:endParaRPr lang="en-US"/>
        </a:p>
      </dgm:t>
    </dgm:pt>
    <dgm:pt modelId="{3228D1F9-5AC8-4E5F-B025-6DB251B52BE4}" type="pres">
      <dgm:prSet presAssocID="{83062006-C841-44D6-9661-FDA22BA57977}" presName="vProcSp" presStyleCnt="0"/>
      <dgm:spPr/>
      <dgm:t>
        <a:bodyPr/>
        <a:lstStyle/>
        <a:p>
          <a:endParaRPr lang="en-US"/>
        </a:p>
      </dgm:t>
    </dgm:pt>
    <dgm:pt modelId="{8EEE91FE-08BD-4278-AAAB-C313F789B89A}" type="pres">
      <dgm:prSet presAssocID="{83062006-C841-44D6-9661-FDA22BA57977}" presName="vSp1" presStyleCnt="0"/>
      <dgm:spPr/>
      <dgm:t>
        <a:bodyPr/>
        <a:lstStyle/>
        <a:p>
          <a:endParaRPr lang="en-US"/>
        </a:p>
      </dgm:t>
    </dgm:pt>
    <dgm:pt modelId="{5016BA94-7C17-45E8-B00C-9ED9D19E56AC}" type="pres">
      <dgm:prSet presAssocID="{83062006-C841-44D6-9661-FDA22BA57977}" presName="simulatedConn" presStyleLbl="solidFgAcc1" presStyleIdx="0" presStyleCnt="4"/>
      <dgm:spPr/>
      <dgm:t>
        <a:bodyPr/>
        <a:lstStyle/>
        <a:p>
          <a:endParaRPr lang="en-US"/>
        </a:p>
      </dgm:t>
    </dgm:pt>
    <dgm:pt modelId="{0EA782BD-58F6-4FE0-B1CC-35C0465C3A80}" type="pres">
      <dgm:prSet presAssocID="{83062006-C841-44D6-9661-FDA22BA57977}" presName="vSp2" presStyleCnt="0"/>
      <dgm:spPr/>
      <dgm:t>
        <a:bodyPr/>
        <a:lstStyle/>
        <a:p>
          <a:endParaRPr lang="en-US"/>
        </a:p>
      </dgm:t>
    </dgm:pt>
    <dgm:pt modelId="{EFB3D858-3EAC-4D48-B753-1ADFFD7F1F86}" type="pres">
      <dgm:prSet presAssocID="{83062006-C841-44D6-9661-FDA22BA57977}" presName="sibTrans" presStyleCnt="0"/>
      <dgm:spPr/>
      <dgm:t>
        <a:bodyPr/>
        <a:lstStyle/>
        <a:p>
          <a:endParaRPr lang="en-US"/>
        </a:p>
      </dgm:t>
    </dgm:pt>
    <dgm:pt modelId="{ACF4C811-FEA1-4372-AECA-F322EF4DF211}" type="pres">
      <dgm:prSet presAssocID="{423661AD-F8DA-4771-80EA-2C12EEA09706}" presName="compositeNode" presStyleCnt="0">
        <dgm:presLayoutVars>
          <dgm:bulletEnabled val="1"/>
        </dgm:presLayoutVars>
      </dgm:prSet>
      <dgm:spPr/>
      <dgm:t>
        <a:bodyPr/>
        <a:lstStyle/>
        <a:p>
          <a:endParaRPr lang="en-US"/>
        </a:p>
      </dgm:t>
    </dgm:pt>
    <dgm:pt modelId="{69EDD4B7-DE37-48AE-B3E6-82BF962D0EE3}" type="pres">
      <dgm:prSet presAssocID="{423661AD-F8DA-4771-80EA-2C12EEA09706}" presName="bgRect" presStyleLbl="node1" presStyleIdx="1" presStyleCnt="5" custFlipVert="0" custScaleY="100000" custLinFactNeighborX="-2924" custLinFactNeighborY="-2136"/>
      <dgm:spPr/>
      <dgm:t>
        <a:bodyPr/>
        <a:lstStyle/>
        <a:p>
          <a:endParaRPr lang="en-US"/>
        </a:p>
      </dgm:t>
    </dgm:pt>
    <dgm:pt modelId="{13884914-6666-4361-96A4-396978D4841A}" type="pres">
      <dgm:prSet presAssocID="{423661AD-F8DA-4771-80EA-2C12EEA09706}" presName="parentNode" presStyleLbl="node1" presStyleIdx="1" presStyleCnt="5">
        <dgm:presLayoutVars>
          <dgm:chMax val="0"/>
          <dgm:bulletEnabled val="1"/>
        </dgm:presLayoutVars>
      </dgm:prSet>
      <dgm:spPr/>
      <dgm:t>
        <a:bodyPr/>
        <a:lstStyle/>
        <a:p>
          <a:endParaRPr lang="en-US"/>
        </a:p>
      </dgm:t>
    </dgm:pt>
    <dgm:pt modelId="{ED51A4FF-4010-4921-9364-FD2F3FC7C3E8}" type="pres">
      <dgm:prSet presAssocID="{423661AD-F8DA-4771-80EA-2C12EEA09706}" presName="childNode" presStyleLbl="node1" presStyleIdx="1" presStyleCnt="5">
        <dgm:presLayoutVars>
          <dgm:bulletEnabled val="1"/>
        </dgm:presLayoutVars>
      </dgm:prSet>
      <dgm:spPr/>
      <dgm:t>
        <a:bodyPr/>
        <a:lstStyle/>
        <a:p>
          <a:endParaRPr lang="en-US"/>
        </a:p>
      </dgm:t>
    </dgm:pt>
    <dgm:pt modelId="{5761F02F-F615-42DB-9FBA-6CA49389A5C8}" type="pres">
      <dgm:prSet presAssocID="{526D7767-D998-48AC-B6BF-0530F0039772}" presName="hSp" presStyleCnt="0"/>
      <dgm:spPr/>
      <dgm:t>
        <a:bodyPr/>
        <a:lstStyle/>
        <a:p>
          <a:endParaRPr lang="en-US"/>
        </a:p>
      </dgm:t>
    </dgm:pt>
    <dgm:pt modelId="{27EC057F-7B7B-48E4-9FCB-82BA48AB3449}" type="pres">
      <dgm:prSet presAssocID="{526D7767-D998-48AC-B6BF-0530F0039772}" presName="vProcSp" presStyleCnt="0"/>
      <dgm:spPr/>
      <dgm:t>
        <a:bodyPr/>
        <a:lstStyle/>
        <a:p>
          <a:endParaRPr lang="en-US"/>
        </a:p>
      </dgm:t>
    </dgm:pt>
    <dgm:pt modelId="{42CF010C-5E5B-4EAE-89A7-E1EA1D3361BB}" type="pres">
      <dgm:prSet presAssocID="{526D7767-D998-48AC-B6BF-0530F0039772}" presName="vSp1" presStyleCnt="0"/>
      <dgm:spPr/>
      <dgm:t>
        <a:bodyPr/>
        <a:lstStyle/>
        <a:p>
          <a:endParaRPr lang="en-US"/>
        </a:p>
      </dgm:t>
    </dgm:pt>
    <dgm:pt modelId="{C4C2E7AE-4FFA-433A-BDCD-C8D82F14A09C}" type="pres">
      <dgm:prSet presAssocID="{526D7767-D998-48AC-B6BF-0530F0039772}" presName="simulatedConn" presStyleLbl="solidFgAcc1" presStyleIdx="1" presStyleCnt="4"/>
      <dgm:spPr/>
      <dgm:t>
        <a:bodyPr/>
        <a:lstStyle/>
        <a:p>
          <a:endParaRPr lang="en-US"/>
        </a:p>
      </dgm:t>
    </dgm:pt>
    <dgm:pt modelId="{819318CF-DCE7-4A33-AE4B-E4F879496B8E}" type="pres">
      <dgm:prSet presAssocID="{526D7767-D998-48AC-B6BF-0530F0039772}" presName="vSp2" presStyleCnt="0"/>
      <dgm:spPr/>
      <dgm:t>
        <a:bodyPr/>
        <a:lstStyle/>
        <a:p>
          <a:endParaRPr lang="en-US"/>
        </a:p>
      </dgm:t>
    </dgm:pt>
    <dgm:pt modelId="{E37E4AE6-4083-4106-91CD-7759812C157C}" type="pres">
      <dgm:prSet presAssocID="{526D7767-D998-48AC-B6BF-0530F0039772}" presName="sibTrans" presStyleCnt="0"/>
      <dgm:spPr/>
      <dgm:t>
        <a:bodyPr/>
        <a:lstStyle/>
        <a:p>
          <a:endParaRPr lang="en-US"/>
        </a:p>
      </dgm:t>
    </dgm:pt>
    <dgm:pt modelId="{6A2FC472-1753-4C18-BFC1-8CEA84941C95}" type="pres">
      <dgm:prSet presAssocID="{8FA93B63-5F71-4D6E-8697-4452C4599B96}" presName="compositeNode" presStyleCnt="0">
        <dgm:presLayoutVars>
          <dgm:bulletEnabled val="1"/>
        </dgm:presLayoutVars>
      </dgm:prSet>
      <dgm:spPr/>
      <dgm:t>
        <a:bodyPr/>
        <a:lstStyle/>
        <a:p>
          <a:endParaRPr lang="en-US"/>
        </a:p>
      </dgm:t>
    </dgm:pt>
    <dgm:pt modelId="{087311CF-73BD-45C7-9B22-555D41C419DF}" type="pres">
      <dgm:prSet presAssocID="{8FA93B63-5F71-4D6E-8697-4452C4599B96}" presName="bgRect" presStyleLbl="node1" presStyleIdx="2" presStyleCnt="5" custLinFactNeighborX="-4400" custLinFactNeighborY="39884"/>
      <dgm:spPr/>
      <dgm:t>
        <a:bodyPr/>
        <a:lstStyle/>
        <a:p>
          <a:endParaRPr lang="en-US"/>
        </a:p>
      </dgm:t>
    </dgm:pt>
    <dgm:pt modelId="{5234D44F-4135-4A64-9B61-E24A058F4C03}" type="pres">
      <dgm:prSet presAssocID="{8FA93B63-5F71-4D6E-8697-4452C4599B96}" presName="parentNode" presStyleLbl="node1" presStyleIdx="2" presStyleCnt="5">
        <dgm:presLayoutVars>
          <dgm:chMax val="0"/>
          <dgm:bulletEnabled val="1"/>
        </dgm:presLayoutVars>
      </dgm:prSet>
      <dgm:spPr/>
      <dgm:t>
        <a:bodyPr/>
        <a:lstStyle/>
        <a:p>
          <a:endParaRPr lang="en-US"/>
        </a:p>
      </dgm:t>
    </dgm:pt>
    <dgm:pt modelId="{8138872D-E522-4CF2-A72E-86F6A82E8F91}" type="pres">
      <dgm:prSet presAssocID="{8FA93B63-5F71-4D6E-8697-4452C4599B96}" presName="childNode" presStyleLbl="node1" presStyleIdx="2" presStyleCnt="5">
        <dgm:presLayoutVars>
          <dgm:bulletEnabled val="1"/>
        </dgm:presLayoutVars>
      </dgm:prSet>
      <dgm:spPr/>
      <dgm:t>
        <a:bodyPr/>
        <a:lstStyle/>
        <a:p>
          <a:endParaRPr lang="en-US"/>
        </a:p>
      </dgm:t>
    </dgm:pt>
    <dgm:pt modelId="{B0D7A962-B080-482F-86EF-832A146D6477}" type="pres">
      <dgm:prSet presAssocID="{70269D5B-DB04-4B99-BA5F-BC9297DB7285}" presName="hSp" presStyleCnt="0"/>
      <dgm:spPr/>
      <dgm:t>
        <a:bodyPr/>
        <a:lstStyle/>
        <a:p>
          <a:endParaRPr lang="en-US"/>
        </a:p>
      </dgm:t>
    </dgm:pt>
    <dgm:pt modelId="{58471B9B-5621-42C5-A086-4F7E76B4DCC6}" type="pres">
      <dgm:prSet presAssocID="{70269D5B-DB04-4B99-BA5F-BC9297DB7285}" presName="vProcSp" presStyleCnt="0"/>
      <dgm:spPr/>
      <dgm:t>
        <a:bodyPr/>
        <a:lstStyle/>
        <a:p>
          <a:endParaRPr lang="en-US"/>
        </a:p>
      </dgm:t>
    </dgm:pt>
    <dgm:pt modelId="{9C49C787-C3C5-40C7-9C30-815DFFB6DF4F}" type="pres">
      <dgm:prSet presAssocID="{70269D5B-DB04-4B99-BA5F-BC9297DB7285}" presName="vSp1" presStyleCnt="0"/>
      <dgm:spPr/>
      <dgm:t>
        <a:bodyPr/>
        <a:lstStyle/>
        <a:p>
          <a:endParaRPr lang="en-US"/>
        </a:p>
      </dgm:t>
    </dgm:pt>
    <dgm:pt modelId="{F4DA3BE8-F63E-41B1-99E7-5E2522121AA9}" type="pres">
      <dgm:prSet presAssocID="{70269D5B-DB04-4B99-BA5F-BC9297DB7285}" presName="simulatedConn" presStyleLbl="solidFgAcc1" presStyleIdx="2" presStyleCnt="4"/>
      <dgm:spPr/>
      <dgm:t>
        <a:bodyPr/>
        <a:lstStyle/>
        <a:p>
          <a:endParaRPr lang="en-US"/>
        </a:p>
      </dgm:t>
    </dgm:pt>
    <dgm:pt modelId="{657E79E0-634F-4553-9C8F-5709B34A5C28}" type="pres">
      <dgm:prSet presAssocID="{70269D5B-DB04-4B99-BA5F-BC9297DB7285}" presName="vSp2" presStyleCnt="0"/>
      <dgm:spPr/>
      <dgm:t>
        <a:bodyPr/>
        <a:lstStyle/>
        <a:p>
          <a:endParaRPr lang="en-US"/>
        </a:p>
      </dgm:t>
    </dgm:pt>
    <dgm:pt modelId="{39680F4F-DCAC-4B39-85BF-F36215C580C9}" type="pres">
      <dgm:prSet presAssocID="{70269D5B-DB04-4B99-BA5F-BC9297DB7285}" presName="sibTrans" presStyleCnt="0"/>
      <dgm:spPr/>
      <dgm:t>
        <a:bodyPr/>
        <a:lstStyle/>
        <a:p>
          <a:endParaRPr lang="en-US"/>
        </a:p>
      </dgm:t>
    </dgm:pt>
    <dgm:pt modelId="{FC2B128C-DC0D-4799-A982-EF4E4020D864}" type="pres">
      <dgm:prSet presAssocID="{EA7FECC2-E919-4079-B819-6FD7BEA024CC}" presName="compositeNode" presStyleCnt="0">
        <dgm:presLayoutVars>
          <dgm:bulletEnabled val="1"/>
        </dgm:presLayoutVars>
      </dgm:prSet>
      <dgm:spPr/>
      <dgm:t>
        <a:bodyPr/>
        <a:lstStyle/>
        <a:p>
          <a:endParaRPr lang="en-US"/>
        </a:p>
      </dgm:t>
    </dgm:pt>
    <dgm:pt modelId="{09C97FA4-BFCB-4EBD-91AB-457B5EF4C13A}" type="pres">
      <dgm:prSet presAssocID="{EA7FECC2-E919-4079-B819-6FD7BEA024CC}" presName="bgRect" presStyleLbl="node1" presStyleIdx="3" presStyleCnt="5"/>
      <dgm:spPr/>
      <dgm:t>
        <a:bodyPr/>
        <a:lstStyle/>
        <a:p>
          <a:endParaRPr lang="en-US"/>
        </a:p>
      </dgm:t>
    </dgm:pt>
    <dgm:pt modelId="{C13B0B6A-1445-42E2-90BD-78F762A57B3D}" type="pres">
      <dgm:prSet presAssocID="{EA7FECC2-E919-4079-B819-6FD7BEA024CC}" presName="parentNode" presStyleLbl="node1" presStyleIdx="3" presStyleCnt="5">
        <dgm:presLayoutVars>
          <dgm:chMax val="0"/>
          <dgm:bulletEnabled val="1"/>
        </dgm:presLayoutVars>
      </dgm:prSet>
      <dgm:spPr/>
      <dgm:t>
        <a:bodyPr/>
        <a:lstStyle/>
        <a:p>
          <a:endParaRPr lang="en-US"/>
        </a:p>
      </dgm:t>
    </dgm:pt>
    <dgm:pt modelId="{6D3EF8F9-E844-4056-9848-C4D9DB9B76EE}" type="pres">
      <dgm:prSet presAssocID="{EA7FECC2-E919-4079-B819-6FD7BEA024CC}" presName="childNode" presStyleLbl="node1" presStyleIdx="3" presStyleCnt="5">
        <dgm:presLayoutVars>
          <dgm:bulletEnabled val="1"/>
        </dgm:presLayoutVars>
      </dgm:prSet>
      <dgm:spPr/>
      <dgm:t>
        <a:bodyPr/>
        <a:lstStyle/>
        <a:p>
          <a:endParaRPr lang="en-US"/>
        </a:p>
      </dgm:t>
    </dgm:pt>
    <dgm:pt modelId="{95DC5988-5FA2-4C63-B6AB-2892CD1D8264}" type="pres">
      <dgm:prSet presAssocID="{E6C50B42-4D54-4CB9-A176-4C018BD5CFE6}" presName="hSp" presStyleCnt="0"/>
      <dgm:spPr/>
      <dgm:t>
        <a:bodyPr/>
        <a:lstStyle/>
        <a:p>
          <a:endParaRPr lang="en-US"/>
        </a:p>
      </dgm:t>
    </dgm:pt>
    <dgm:pt modelId="{E914A1B5-DD38-4F63-982E-97483CD935FA}" type="pres">
      <dgm:prSet presAssocID="{E6C50B42-4D54-4CB9-A176-4C018BD5CFE6}" presName="vProcSp" presStyleCnt="0"/>
      <dgm:spPr/>
      <dgm:t>
        <a:bodyPr/>
        <a:lstStyle/>
        <a:p>
          <a:endParaRPr lang="en-US"/>
        </a:p>
      </dgm:t>
    </dgm:pt>
    <dgm:pt modelId="{E970C102-35E7-4366-A968-CFE1EF41C118}" type="pres">
      <dgm:prSet presAssocID="{E6C50B42-4D54-4CB9-A176-4C018BD5CFE6}" presName="vSp1" presStyleCnt="0"/>
      <dgm:spPr/>
      <dgm:t>
        <a:bodyPr/>
        <a:lstStyle/>
        <a:p>
          <a:endParaRPr lang="en-US"/>
        </a:p>
      </dgm:t>
    </dgm:pt>
    <dgm:pt modelId="{61FE35F2-A2C4-46FC-9629-F19C126B787C}" type="pres">
      <dgm:prSet presAssocID="{E6C50B42-4D54-4CB9-A176-4C018BD5CFE6}" presName="simulatedConn" presStyleLbl="solidFgAcc1" presStyleIdx="3" presStyleCnt="4"/>
      <dgm:spPr/>
      <dgm:t>
        <a:bodyPr/>
        <a:lstStyle/>
        <a:p>
          <a:endParaRPr lang="en-US"/>
        </a:p>
      </dgm:t>
    </dgm:pt>
    <dgm:pt modelId="{F23A74B7-1F3F-4709-A1D2-0D8336BBFA65}" type="pres">
      <dgm:prSet presAssocID="{E6C50B42-4D54-4CB9-A176-4C018BD5CFE6}" presName="vSp2" presStyleCnt="0"/>
      <dgm:spPr/>
      <dgm:t>
        <a:bodyPr/>
        <a:lstStyle/>
        <a:p>
          <a:endParaRPr lang="en-US"/>
        </a:p>
      </dgm:t>
    </dgm:pt>
    <dgm:pt modelId="{7EC9FA0C-AE67-4EAF-B815-F10E0BC558B5}" type="pres">
      <dgm:prSet presAssocID="{E6C50B42-4D54-4CB9-A176-4C018BD5CFE6}" presName="sibTrans" presStyleCnt="0"/>
      <dgm:spPr/>
      <dgm:t>
        <a:bodyPr/>
        <a:lstStyle/>
        <a:p>
          <a:endParaRPr lang="en-US"/>
        </a:p>
      </dgm:t>
    </dgm:pt>
    <dgm:pt modelId="{86C5706F-0468-4B86-A347-4F7341F28CEC}" type="pres">
      <dgm:prSet presAssocID="{75763369-D6D8-4BE9-A813-6E2963753735}" presName="compositeNode" presStyleCnt="0">
        <dgm:presLayoutVars>
          <dgm:bulletEnabled val="1"/>
        </dgm:presLayoutVars>
      </dgm:prSet>
      <dgm:spPr/>
      <dgm:t>
        <a:bodyPr/>
        <a:lstStyle/>
        <a:p>
          <a:endParaRPr lang="en-US"/>
        </a:p>
      </dgm:t>
    </dgm:pt>
    <dgm:pt modelId="{ACCFD978-3B9E-4CAB-BA6A-CD897071E227}" type="pres">
      <dgm:prSet presAssocID="{75763369-D6D8-4BE9-A813-6E2963753735}" presName="bgRect" presStyleLbl="node1" presStyleIdx="4" presStyleCnt="5"/>
      <dgm:spPr/>
      <dgm:t>
        <a:bodyPr/>
        <a:lstStyle/>
        <a:p>
          <a:endParaRPr lang="en-US"/>
        </a:p>
      </dgm:t>
    </dgm:pt>
    <dgm:pt modelId="{4D4B0DDD-7300-477B-ABA7-47FBEE4A02BE}" type="pres">
      <dgm:prSet presAssocID="{75763369-D6D8-4BE9-A813-6E2963753735}" presName="parentNode" presStyleLbl="node1" presStyleIdx="4" presStyleCnt="5">
        <dgm:presLayoutVars>
          <dgm:chMax val="0"/>
          <dgm:bulletEnabled val="1"/>
        </dgm:presLayoutVars>
      </dgm:prSet>
      <dgm:spPr/>
      <dgm:t>
        <a:bodyPr/>
        <a:lstStyle/>
        <a:p>
          <a:endParaRPr lang="en-US"/>
        </a:p>
      </dgm:t>
    </dgm:pt>
    <dgm:pt modelId="{88455134-1865-47D4-B023-0B5352FE1676}" type="pres">
      <dgm:prSet presAssocID="{75763369-D6D8-4BE9-A813-6E2963753735}" presName="childNode" presStyleLbl="node1" presStyleIdx="4" presStyleCnt="5">
        <dgm:presLayoutVars>
          <dgm:bulletEnabled val="1"/>
        </dgm:presLayoutVars>
      </dgm:prSet>
      <dgm:spPr/>
      <dgm:t>
        <a:bodyPr/>
        <a:lstStyle/>
        <a:p>
          <a:endParaRPr lang="en-US"/>
        </a:p>
      </dgm:t>
    </dgm:pt>
  </dgm:ptLst>
  <dgm:cxnLst>
    <dgm:cxn modelId="{2861B40F-9244-41B2-83FD-BB6E77F622EE}" type="presOf" srcId="{75763369-D6D8-4BE9-A813-6E2963753735}" destId="{ACCFD978-3B9E-4CAB-BA6A-CD897071E227}" srcOrd="0" destOrd="0" presId="urn:microsoft.com/office/officeart/2005/8/layout/hProcess7#4"/>
    <dgm:cxn modelId="{E1C9399F-EB5A-4BA2-968F-F18A562D42C0}" type="presOf" srcId="{0E977A30-2960-4A97-951D-CA2C357D9C90}" destId="{88455134-1865-47D4-B023-0B5352FE1676}" srcOrd="0" destOrd="0" presId="urn:microsoft.com/office/officeart/2005/8/layout/hProcess7#4"/>
    <dgm:cxn modelId="{97D94B97-2FB7-4899-A1AE-44446F924830}" type="presOf" srcId="{EFAE824F-CC41-4DE7-8CE8-11358AD6DCE8}" destId="{E5AF1C51-704C-4F2F-8A68-09DFB35A2383}" srcOrd="0" destOrd="0" presId="urn:microsoft.com/office/officeart/2005/8/layout/hProcess7#4"/>
    <dgm:cxn modelId="{A2913AB3-A8A0-4ED6-B36D-CE6051B2475D}" type="presOf" srcId="{423661AD-F8DA-4771-80EA-2C12EEA09706}" destId="{69EDD4B7-DE37-48AE-B3E6-82BF962D0EE3}" srcOrd="0" destOrd="0" presId="urn:microsoft.com/office/officeart/2005/8/layout/hProcess7#4"/>
    <dgm:cxn modelId="{E85ED2FA-6AFC-48D5-8165-5C48A8623236}" type="presOf" srcId="{75763369-D6D8-4BE9-A813-6E2963753735}" destId="{4D4B0DDD-7300-477B-ABA7-47FBEE4A02BE}" srcOrd="1" destOrd="0" presId="urn:microsoft.com/office/officeart/2005/8/layout/hProcess7#4"/>
    <dgm:cxn modelId="{28A26AFA-52D2-4911-9F20-E37AB346E472}" type="presOf" srcId="{8FA93B63-5F71-4D6E-8697-4452C4599B96}" destId="{087311CF-73BD-45C7-9B22-555D41C419DF}" srcOrd="0" destOrd="0" presId="urn:microsoft.com/office/officeart/2005/8/layout/hProcess7#4"/>
    <dgm:cxn modelId="{CD239126-B6A8-43E7-A6B2-5FA2DC47DBC2}" type="presOf" srcId="{EA7FECC2-E919-4079-B819-6FD7BEA024CC}" destId="{09C97FA4-BFCB-4EBD-91AB-457B5EF4C13A}" srcOrd="0" destOrd="0" presId="urn:microsoft.com/office/officeart/2005/8/layout/hProcess7#4"/>
    <dgm:cxn modelId="{037037CC-D89C-4ED5-AB99-A553CE390643}" srcId="{D5C6A006-64CA-4D2C-A910-543F79571323}" destId="{EA7FECC2-E919-4079-B819-6FD7BEA024CC}" srcOrd="3" destOrd="0" parTransId="{06C2BB58-EE48-4BA1-A765-69DC7CE6707C}" sibTransId="{E6C50B42-4D54-4CB9-A176-4C018BD5CFE6}"/>
    <dgm:cxn modelId="{68560F33-66D9-48C0-9731-A3AE743412D6}" srcId="{D5C6A006-64CA-4D2C-A910-543F79571323}" destId="{423661AD-F8DA-4771-80EA-2C12EEA09706}" srcOrd="1" destOrd="0" parTransId="{724B1192-1839-44DD-8A23-0B0AB1B82E4F}" sibTransId="{526D7767-D998-48AC-B6BF-0530F0039772}"/>
    <dgm:cxn modelId="{DB474CB5-E7E7-4A00-9DA6-82C896303772}" type="presOf" srcId="{4199C8DD-5CD3-43DF-9469-8664BE8C77DD}" destId="{ED51A4FF-4010-4921-9364-FD2F3FC7C3E8}" srcOrd="0" destOrd="0" presId="urn:microsoft.com/office/officeart/2005/8/layout/hProcess7#4"/>
    <dgm:cxn modelId="{53FC85B5-C1F5-44F9-9F03-1D8677DFE4B6}" srcId="{D5C6A006-64CA-4D2C-A910-543F79571323}" destId="{8FA93B63-5F71-4D6E-8697-4452C4599B96}" srcOrd="2" destOrd="0" parTransId="{6BABAF3B-23AD-4EC8-BB60-F7630900FF06}" sibTransId="{70269D5B-DB04-4B99-BA5F-BC9297DB7285}"/>
    <dgm:cxn modelId="{70C45CDA-D7F3-426F-8A29-3C6386867413}" srcId="{423661AD-F8DA-4771-80EA-2C12EEA09706}" destId="{4199C8DD-5CD3-43DF-9469-8664BE8C77DD}" srcOrd="0" destOrd="0" parTransId="{A3E61DC2-8CCF-425A-A4A4-504B1D6B6322}" sibTransId="{2D4E9A64-5B44-4175-96A1-E5F464C96400}"/>
    <dgm:cxn modelId="{9DF504B5-1D68-4717-9BA0-6F4A96622084}" srcId="{75763369-D6D8-4BE9-A813-6E2963753735}" destId="{0E977A30-2960-4A97-951D-CA2C357D9C90}" srcOrd="0" destOrd="0" parTransId="{755DC7E9-6337-40C6-A759-D590AAADA124}" sibTransId="{BC7A8E5C-A25D-42C4-B077-4ED7438A3A6F}"/>
    <dgm:cxn modelId="{8626F744-CEF5-43A3-AF4B-1EFD6D9B6AE1}" type="presOf" srcId="{D327FB0C-D543-4A67-A960-D90E268C7FB1}" destId="{17725B82-16CC-452A-88DC-BF0533702EF1}" srcOrd="0" destOrd="0" presId="urn:microsoft.com/office/officeart/2005/8/layout/hProcess7#4"/>
    <dgm:cxn modelId="{F53C1131-022C-47B7-A16D-24A8E3D3BE57}" srcId="{D327FB0C-D543-4A67-A960-D90E268C7FB1}" destId="{EFAE824F-CC41-4DE7-8CE8-11358AD6DCE8}" srcOrd="0" destOrd="0" parTransId="{5F0544F6-DB93-44D9-82FA-6595A9269C79}" sibTransId="{E46C763B-00E7-4B37-AA6A-9FDF9FC3085C}"/>
    <dgm:cxn modelId="{E96F14B5-35FC-43B7-9222-9E6AA93ECEDA}" srcId="{D5C6A006-64CA-4D2C-A910-543F79571323}" destId="{75763369-D6D8-4BE9-A813-6E2963753735}" srcOrd="4" destOrd="0" parTransId="{356065F7-62A2-467B-A893-7DEA615F385A}" sibTransId="{7D73DC6A-DE63-45BB-8205-05E69CEE3F50}"/>
    <dgm:cxn modelId="{5AE8CE2D-A499-435F-9064-789529235ABC}" type="presOf" srcId="{8FA93B63-5F71-4D6E-8697-4452C4599B96}" destId="{5234D44F-4135-4A64-9B61-E24A058F4C03}" srcOrd="1" destOrd="0" presId="urn:microsoft.com/office/officeart/2005/8/layout/hProcess7#4"/>
    <dgm:cxn modelId="{569E78DE-28D0-45CB-943C-69847F3211A9}" srcId="{D5C6A006-64CA-4D2C-A910-543F79571323}" destId="{D327FB0C-D543-4A67-A960-D90E268C7FB1}" srcOrd="0" destOrd="0" parTransId="{2FFA4C78-0FE9-4593-8F78-60B829659DA6}" sibTransId="{83062006-C841-44D6-9661-FDA22BA57977}"/>
    <dgm:cxn modelId="{6C0F89D0-7F38-41B3-905B-B8D4D87D35B8}" type="presOf" srcId="{EA7FECC2-E919-4079-B819-6FD7BEA024CC}" destId="{C13B0B6A-1445-42E2-90BD-78F762A57B3D}" srcOrd="1" destOrd="0" presId="urn:microsoft.com/office/officeart/2005/8/layout/hProcess7#4"/>
    <dgm:cxn modelId="{BFFDF959-652B-4040-83B0-4AA85F0B0736}" type="presOf" srcId="{2C9F306A-3700-4496-A2B8-46722AE6C403}" destId="{6D3EF8F9-E844-4056-9848-C4D9DB9B76EE}" srcOrd="0" destOrd="0" presId="urn:microsoft.com/office/officeart/2005/8/layout/hProcess7#4"/>
    <dgm:cxn modelId="{2A9FE3E8-71FB-447F-AA52-5D2D43C75F09}" type="presOf" srcId="{423661AD-F8DA-4771-80EA-2C12EEA09706}" destId="{13884914-6666-4361-96A4-396978D4841A}" srcOrd="1" destOrd="0" presId="urn:microsoft.com/office/officeart/2005/8/layout/hProcess7#4"/>
    <dgm:cxn modelId="{2FA15D13-63CD-4D5C-877E-65051526D6E8}" srcId="{8FA93B63-5F71-4D6E-8697-4452C4599B96}" destId="{4A92CE8F-FD5F-4063-8762-FEE76B4AEBE5}" srcOrd="0" destOrd="0" parTransId="{8F0E1E84-3A6F-4B2D-852E-23C8AAC1986F}" sibTransId="{1604A43E-08A9-496D-9F1F-C71BA226F1E4}"/>
    <dgm:cxn modelId="{CEC0D644-83EB-4E15-B922-5DFB968066C3}" type="presOf" srcId="{D5C6A006-64CA-4D2C-A910-543F79571323}" destId="{93B6060C-131D-4FCD-B326-67C1231F710C}" srcOrd="0" destOrd="0" presId="urn:microsoft.com/office/officeart/2005/8/layout/hProcess7#4"/>
    <dgm:cxn modelId="{3DA9BE88-1515-46A1-B8A5-911A31D23DCA}" type="presOf" srcId="{4A92CE8F-FD5F-4063-8762-FEE76B4AEBE5}" destId="{8138872D-E522-4CF2-A72E-86F6A82E8F91}" srcOrd="0" destOrd="0" presId="urn:microsoft.com/office/officeart/2005/8/layout/hProcess7#4"/>
    <dgm:cxn modelId="{683DE6DF-8DEB-4848-BD4E-0E57A0A5A149}" srcId="{EA7FECC2-E919-4079-B819-6FD7BEA024CC}" destId="{2C9F306A-3700-4496-A2B8-46722AE6C403}" srcOrd="0" destOrd="0" parTransId="{8BAE42DC-3B8F-4908-8A2B-3E519A8BB9DF}" sibTransId="{E1D3EA40-F88F-4390-AE5C-817AA0D59A53}"/>
    <dgm:cxn modelId="{D7AD98D3-F343-4769-AE53-1AC90B6BEDF9}" type="presOf" srcId="{D327FB0C-D543-4A67-A960-D90E268C7FB1}" destId="{0AFD8639-E2DE-42DA-8BE1-E2B929657C31}" srcOrd="1" destOrd="0" presId="urn:microsoft.com/office/officeart/2005/8/layout/hProcess7#4"/>
    <dgm:cxn modelId="{A0C7473C-F4E4-4B49-B848-F0D5A46F2F72}" type="presParOf" srcId="{93B6060C-131D-4FCD-B326-67C1231F710C}" destId="{A1F68AD1-A0A5-483F-A694-EFF637FC3F36}" srcOrd="0" destOrd="0" presId="urn:microsoft.com/office/officeart/2005/8/layout/hProcess7#4"/>
    <dgm:cxn modelId="{5ACFCFE7-6C00-4963-BE20-B314F22880CD}" type="presParOf" srcId="{A1F68AD1-A0A5-483F-A694-EFF637FC3F36}" destId="{17725B82-16CC-452A-88DC-BF0533702EF1}" srcOrd="0" destOrd="0" presId="urn:microsoft.com/office/officeart/2005/8/layout/hProcess7#4"/>
    <dgm:cxn modelId="{AC53B125-3BBB-4571-8989-54E8579612DC}" type="presParOf" srcId="{A1F68AD1-A0A5-483F-A694-EFF637FC3F36}" destId="{0AFD8639-E2DE-42DA-8BE1-E2B929657C31}" srcOrd="1" destOrd="0" presId="urn:microsoft.com/office/officeart/2005/8/layout/hProcess7#4"/>
    <dgm:cxn modelId="{199E76FD-A65A-4AE8-9A5B-4BC1F7DD55E3}" type="presParOf" srcId="{A1F68AD1-A0A5-483F-A694-EFF637FC3F36}" destId="{E5AF1C51-704C-4F2F-8A68-09DFB35A2383}" srcOrd="2" destOrd="0" presId="urn:microsoft.com/office/officeart/2005/8/layout/hProcess7#4"/>
    <dgm:cxn modelId="{6CED8D4F-F436-4C51-AE01-1F5CAD4B283F}" type="presParOf" srcId="{93B6060C-131D-4FCD-B326-67C1231F710C}" destId="{76FF82EE-156D-4283-B08D-941B27677522}" srcOrd="1" destOrd="0" presId="urn:microsoft.com/office/officeart/2005/8/layout/hProcess7#4"/>
    <dgm:cxn modelId="{B90FFC2C-EF88-4521-8A0B-CB36D427BC68}" type="presParOf" srcId="{93B6060C-131D-4FCD-B326-67C1231F710C}" destId="{3228D1F9-5AC8-4E5F-B025-6DB251B52BE4}" srcOrd="2" destOrd="0" presId="urn:microsoft.com/office/officeart/2005/8/layout/hProcess7#4"/>
    <dgm:cxn modelId="{1BD4B2B1-56CF-4592-8957-499BFAC065E8}" type="presParOf" srcId="{3228D1F9-5AC8-4E5F-B025-6DB251B52BE4}" destId="{8EEE91FE-08BD-4278-AAAB-C313F789B89A}" srcOrd="0" destOrd="0" presId="urn:microsoft.com/office/officeart/2005/8/layout/hProcess7#4"/>
    <dgm:cxn modelId="{6EFE3017-B835-49A5-86C2-54DD303CC03B}" type="presParOf" srcId="{3228D1F9-5AC8-4E5F-B025-6DB251B52BE4}" destId="{5016BA94-7C17-45E8-B00C-9ED9D19E56AC}" srcOrd="1" destOrd="0" presId="urn:microsoft.com/office/officeart/2005/8/layout/hProcess7#4"/>
    <dgm:cxn modelId="{00200C16-4331-402E-BE7A-B30F9C9C6F72}" type="presParOf" srcId="{3228D1F9-5AC8-4E5F-B025-6DB251B52BE4}" destId="{0EA782BD-58F6-4FE0-B1CC-35C0465C3A80}" srcOrd="2" destOrd="0" presId="urn:microsoft.com/office/officeart/2005/8/layout/hProcess7#4"/>
    <dgm:cxn modelId="{D63C34D2-5A75-4089-B393-B04AEC9376DA}" type="presParOf" srcId="{93B6060C-131D-4FCD-B326-67C1231F710C}" destId="{EFB3D858-3EAC-4D48-B753-1ADFFD7F1F86}" srcOrd="3" destOrd="0" presId="urn:microsoft.com/office/officeart/2005/8/layout/hProcess7#4"/>
    <dgm:cxn modelId="{CE42E80F-9F2D-4497-9F07-60649453D248}" type="presParOf" srcId="{93B6060C-131D-4FCD-B326-67C1231F710C}" destId="{ACF4C811-FEA1-4372-AECA-F322EF4DF211}" srcOrd="4" destOrd="0" presId="urn:microsoft.com/office/officeart/2005/8/layout/hProcess7#4"/>
    <dgm:cxn modelId="{74D0D535-AF53-459C-BE11-A9795CFD8D26}" type="presParOf" srcId="{ACF4C811-FEA1-4372-AECA-F322EF4DF211}" destId="{69EDD4B7-DE37-48AE-B3E6-82BF962D0EE3}" srcOrd="0" destOrd="0" presId="urn:microsoft.com/office/officeart/2005/8/layout/hProcess7#4"/>
    <dgm:cxn modelId="{63097472-FC11-458C-AA34-23168878D04F}" type="presParOf" srcId="{ACF4C811-FEA1-4372-AECA-F322EF4DF211}" destId="{13884914-6666-4361-96A4-396978D4841A}" srcOrd="1" destOrd="0" presId="urn:microsoft.com/office/officeart/2005/8/layout/hProcess7#4"/>
    <dgm:cxn modelId="{4E5341EC-C21A-4DF1-AA84-8D637581C517}" type="presParOf" srcId="{ACF4C811-FEA1-4372-AECA-F322EF4DF211}" destId="{ED51A4FF-4010-4921-9364-FD2F3FC7C3E8}" srcOrd="2" destOrd="0" presId="urn:microsoft.com/office/officeart/2005/8/layout/hProcess7#4"/>
    <dgm:cxn modelId="{690ABF45-2B66-4323-AF4D-D5FFF4EA8DF4}" type="presParOf" srcId="{93B6060C-131D-4FCD-B326-67C1231F710C}" destId="{5761F02F-F615-42DB-9FBA-6CA49389A5C8}" srcOrd="5" destOrd="0" presId="urn:microsoft.com/office/officeart/2005/8/layout/hProcess7#4"/>
    <dgm:cxn modelId="{8C9F5292-C956-4B8F-93EA-C4E8ACEE1B82}" type="presParOf" srcId="{93B6060C-131D-4FCD-B326-67C1231F710C}" destId="{27EC057F-7B7B-48E4-9FCB-82BA48AB3449}" srcOrd="6" destOrd="0" presId="urn:microsoft.com/office/officeart/2005/8/layout/hProcess7#4"/>
    <dgm:cxn modelId="{91666CF6-BE7A-4DFD-A43F-B24D09E65A6E}" type="presParOf" srcId="{27EC057F-7B7B-48E4-9FCB-82BA48AB3449}" destId="{42CF010C-5E5B-4EAE-89A7-E1EA1D3361BB}" srcOrd="0" destOrd="0" presId="urn:microsoft.com/office/officeart/2005/8/layout/hProcess7#4"/>
    <dgm:cxn modelId="{272F9729-0742-46D6-A63E-D8FFCCCD898F}" type="presParOf" srcId="{27EC057F-7B7B-48E4-9FCB-82BA48AB3449}" destId="{C4C2E7AE-4FFA-433A-BDCD-C8D82F14A09C}" srcOrd="1" destOrd="0" presId="urn:microsoft.com/office/officeart/2005/8/layout/hProcess7#4"/>
    <dgm:cxn modelId="{598B3A3F-A709-4238-8A7A-14829F7DEF46}" type="presParOf" srcId="{27EC057F-7B7B-48E4-9FCB-82BA48AB3449}" destId="{819318CF-DCE7-4A33-AE4B-E4F879496B8E}" srcOrd="2" destOrd="0" presId="urn:microsoft.com/office/officeart/2005/8/layout/hProcess7#4"/>
    <dgm:cxn modelId="{BBB5C0FF-C514-43F9-B38B-678427591143}" type="presParOf" srcId="{93B6060C-131D-4FCD-B326-67C1231F710C}" destId="{E37E4AE6-4083-4106-91CD-7759812C157C}" srcOrd="7" destOrd="0" presId="urn:microsoft.com/office/officeart/2005/8/layout/hProcess7#4"/>
    <dgm:cxn modelId="{EB2A5D19-107F-45DC-BF33-57F2B039A947}" type="presParOf" srcId="{93B6060C-131D-4FCD-B326-67C1231F710C}" destId="{6A2FC472-1753-4C18-BFC1-8CEA84941C95}" srcOrd="8" destOrd="0" presId="urn:microsoft.com/office/officeart/2005/8/layout/hProcess7#4"/>
    <dgm:cxn modelId="{09BD8622-582F-49BE-AC9D-A023B806CDD7}" type="presParOf" srcId="{6A2FC472-1753-4C18-BFC1-8CEA84941C95}" destId="{087311CF-73BD-45C7-9B22-555D41C419DF}" srcOrd="0" destOrd="0" presId="urn:microsoft.com/office/officeart/2005/8/layout/hProcess7#4"/>
    <dgm:cxn modelId="{56C399E4-D647-480A-BD40-232FF0F2002E}" type="presParOf" srcId="{6A2FC472-1753-4C18-BFC1-8CEA84941C95}" destId="{5234D44F-4135-4A64-9B61-E24A058F4C03}" srcOrd="1" destOrd="0" presId="urn:microsoft.com/office/officeart/2005/8/layout/hProcess7#4"/>
    <dgm:cxn modelId="{534BFBEB-C72A-47A9-9FB3-39056C504524}" type="presParOf" srcId="{6A2FC472-1753-4C18-BFC1-8CEA84941C95}" destId="{8138872D-E522-4CF2-A72E-86F6A82E8F91}" srcOrd="2" destOrd="0" presId="urn:microsoft.com/office/officeart/2005/8/layout/hProcess7#4"/>
    <dgm:cxn modelId="{E7D99ACF-793D-41B2-BB20-5AB69EED8DC9}" type="presParOf" srcId="{93B6060C-131D-4FCD-B326-67C1231F710C}" destId="{B0D7A962-B080-482F-86EF-832A146D6477}" srcOrd="9" destOrd="0" presId="urn:microsoft.com/office/officeart/2005/8/layout/hProcess7#4"/>
    <dgm:cxn modelId="{CA9D7241-F1C6-4F3A-8F3F-C4E9DC3B7952}" type="presParOf" srcId="{93B6060C-131D-4FCD-B326-67C1231F710C}" destId="{58471B9B-5621-42C5-A086-4F7E76B4DCC6}" srcOrd="10" destOrd="0" presId="urn:microsoft.com/office/officeart/2005/8/layout/hProcess7#4"/>
    <dgm:cxn modelId="{A93D727F-E029-48C0-85F1-3CBBF58E5DE5}" type="presParOf" srcId="{58471B9B-5621-42C5-A086-4F7E76B4DCC6}" destId="{9C49C787-C3C5-40C7-9C30-815DFFB6DF4F}" srcOrd="0" destOrd="0" presId="urn:microsoft.com/office/officeart/2005/8/layout/hProcess7#4"/>
    <dgm:cxn modelId="{BAFA210C-B70A-49C2-BC64-46394D2D0F07}" type="presParOf" srcId="{58471B9B-5621-42C5-A086-4F7E76B4DCC6}" destId="{F4DA3BE8-F63E-41B1-99E7-5E2522121AA9}" srcOrd="1" destOrd="0" presId="urn:microsoft.com/office/officeart/2005/8/layout/hProcess7#4"/>
    <dgm:cxn modelId="{075F9CDE-CCD5-4A76-AD2E-257C55EA40B9}" type="presParOf" srcId="{58471B9B-5621-42C5-A086-4F7E76B4DCC6}" destId="{657E79E0-634F-4553-9C8F-5709B34A5C28}" srcOrd="2" destOrd="0" presId="urn:microsoft.com/office/officeart/2005/8/layout/hProcess7#4"/>
    <dgm:cxn modelId="{0B5EC9AA-11BA-4B01-9009-126D83F28DCB}" type="presParOf" srcId="{93B6060C-131D-4FCD-B326-67C1231F710C}" destId="{39680F4F-DCAC-4B39-85BF-F36215C580C9}" srcOrd="11" destOrd="0" presId="urn:microsoft.com/office/officeart/2005/8/layout/hProcess7#4"/>
    <dgm:cxn modelId="{BDC13763-146E-4061-9A37-E820AAD5AF58}" type="presParOf" srcId="{93B6060C-131D-4FCD-B326-67C1231F710C}" destId="{FC2B128C-DC0D-4799-A982-EF4E4020D864}" srcOrd="12" destOrd="0" presId="urn:microsoft.com/office/officeart/2005/8/layout/hProcess7#4"/>
    <dgm:cxn modelId="{D453C61B-5038-417A-8A27-319BA6A04CB9}" type="presParOf" srcId="{FC2B128C-DC0D-4799-A982-EF4E4020D864}" destId="{09C97FA4-BFCB-4EBD-91AB-457B5EF4C13A}" srcOrd="0" destOrd="0" presId="urn:microsoft.com/office/officeart/2005/8/layout/hProcess7#4"/>
    <dgm:cxn modelId="{0AFD64FC-2262-41BB-A3E9-2036D3522640}" type="presParOf" srcId="{FC2B128C-DC0D-4799-A982-EF4E4020D864}" destId="{C13B0B6A-1445-42E2-90BD-78F762A57B3D}" srcOrd="1" destOrd="0" presId="urn:microsoft.com/office/officeart/2005/8/layout/hProcess7#4"/>
    <dgm:cxn modelId="{295303DD-CC8F-4694-8F65-24E4B0917E54}" type="presParOf" srcId="{FC2B128C-DC0D-4799-A982-EF4E4020D864}" destId="{6D3EF8F9-E844-4056-9848-C4D9DB9B76EE}" srcOrd="2" destOrd="0" presId="urn:microsoft.com/office/officeart/2005/8/layout/hProcess7#4"/>
    <dgm:cxn modelId="{E3A21EB8-7374-4394-BA25-3260FF7C521D}" type="presParOf" srcId="{93B6060C-131D-4FCD-B326-67C1231F710C}" destId="{95DC5988-5FA2-4C63-B6AB-2892CD1D8264}" srcOrd="13" destOrd="0" presId="urn:microsoft.com/office/officeart/2005/8/layout/hProcess7#4"/>
    <dgm:cxn modelId="{296FD167-C90F-4001-8167-D39080C32F3B}" type="presParOf" srcId="{93B6060C-131D-4FCD-B326-67C1231F710C}" destId="{E914A1B5-DD38-4F63-982E-97483CD935FA}" srcOrd="14" destOrd="0" presId="urn:microsoft.com/office/officeart/2005/8/layout/hProcess7#4"/>
    <dgm:cxn modelId="{316727DC-5281-44B7-BECD-8BF3D88A1A91}" type="presParOf" srcId="{E914A1B5-DD38-4F63-982E-97483CD935FA}" destId="{E970C102-35E7-4366-A968-CFE1EF41C118}" srcOrd="0" destOrd="0" presId="urn:microsoft.com/office/officeart/2005/8/layout/hProcess7#4"/>
    <dgm:cxn modelId="{94EB9F63-67B7-402D-973A-42C347017D77}" type="presParOf" srcId="{E914A1B5-DD38-4F63-982E-97483CD935FA}" destId="{61FE35F2-A2C4-46FC-9629-F19C126B787C}" srcOrd="1" destOrd="0" presId="urn:microsoft.com/office/officeart/2005/8/layout/hProcess7#4"/>
    <dgm:cxn modelId="{ACB123F7-C29A-44FE-8F28-ACF00B2243E2}" type="presParOf" srcId="{E914A1B5-DD38-4F63-982E-97483CD935FA}" destId="{F23A74B7-1F3F-4709-A1D2-0D8336BBFA65}" srcOrd="2" destOrd="0" presId="urn:microsoft.com/office/officeart/2005/8/layout/hProcess7#4"/>
    <dgm:cxn modelId="{ED90431F-C1C4-460D-B15A-85C94EBDB4DA}" type="presParOf" srcId="{93B6060C-131D-4FCD-B326-67C1231F710C}" destId="{7EC9FA0C-AE67-4EAF-B815-F10E0BC558B5}" srcOrd="15" destOrd="0" presId="urn:microsoft.com/office/officeart/2005/8/layout/hProcess7#4"/>
    <dgm:cxn modelId="{3B980389-DA74-4720-B41C-646CAF469554}" type="presParOf" srcId="{93B6060C-131D-4FCD-B326-67C1231F710C}" destId="{86C5706F-0468-4B86-A347-4F7341F28CEC}" srcOrd="16" destOrd="0" presId="urn:microsoft.com/office/officeart/2005/8/layout/hProcess7#4"/>
    <dgm:cxn modelId="{2D57FE50-9321-4C12-99CF-2A9CA6B717AA}" type="presParOf" srcId="{86C5706F-0468-4B86-A347-4F7341F28CEC}" destId="{ACCFD978-3B9E-4CAB-BA6A-CD897071E227}" srcOrd="0" destOrd="0" presId="urn:microsoft.com/office/officeart/2005/8/layout/hProcess7#4"/>
    <dgm:cxn modelId="{7F04ED91-BEEA-428F-B8DC-0D41AA64349E}" type="presParOf" srcId="{86C5706F-0468-4B86-A347-4F7341F28CEC}" destId="{4D4B0DDD-7300-477B-ABA7-47FBEE4A02BE}" srcOrd="1" destOrd="0" presId="urn:microsoft.com/office/officeart/2005/8/layout/hProcess7#4"/>
    <dgm:cxn modelId="{8E289B52-2B68-4378-B5B0-D2E9C568FFC2}" type="presParOf" srcId="{86C5706F-0468-4B86-A347-4F7341F28CEC}" destId="{88455134-1865-47D4-B023-0B5352FE1676}" srcOrd="2" destOrd="0" presId="urn:microsoft.com/office/officeart/2005/8/layout/hProcess7#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C6A006-64CA-4D2C-A910-543F79571323}" type="doc">
      <dgm:prSet loTypeId="urn:microsoft.com/office/officeart/2005/8/layout/hProcess7#5" loCatId="process" qsTypeId="urn:microsoft.com/office/officeart/2009/2/quickstyle/3d8" qsCatId="3D" csTypeId="urn:microsoft.com/office/officeart/2005/8/colors/colorful1#4" csCatId="colorful" phldr="1"/>
      <dgm:spPr/>
      <dgm:t>
        <a:bodyPr/>
        <a:lstStyle/>
        <a:p>
          <a:endParaRPr lang="en-US"/>
        </a:p>
      </dgm:t>
    </dgm:pt>
    <dgm:pt modelId="{4A92CE8F-FD5F-4063-8762-FEE76B4AEBE5}">
      <dgm:prSet phldrT="[Text]" custT="1"/>
      <dgm:spPr/>
      <dgm:t>
        <a:bodyPr anchor="ctr"/>
        <a:lstStyle/>
        <a:p>
          <a:pPr algn="ctr"/>
          <a:r>
            <a:rPr lang="en-US" sz="2400" b="1" dirty="0" smtClean="0">
              <a:latin typeface="Arial" panose="020B0604020202020204" pitchFamily="34" charset="0"/>
              <a:cs typeface="Arial" panose="020B0604020202020204" pitchFamily="34" charset="0"/>
            </a:rPr>
            <a:t>Flux</a:t>
          </a:r>
          <a:r>
            <a:rPr lang="en-US" sz="2800" b="1"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Update</a:t>
          </a:r>
          <a:endParaRPr lang="en-US" sz="2800" b="1" dirty="0"/>
        </a:p>
      </dgm:t>
    </dgm:pt>
    <dgm:pt modelId="{8F0E1E84-3A6F-4B2D-852E-23C8AAC1986F}" type="parTrans" cxnId="{2FA15D13-63CD-4D5C-877E-65051526D6E8}">
      <dgm:prSet/>
      <dgm:spPr/>
      <dgm:t>
        <a:bodyPr/>
        <a:lstStyle/>
        <a:p>
          <a:endParaRPr lang="en-US"/>
        </a:p>
      </dgm:t>
    </dgm:pt>
    <dgm:pt modelId="{1604A43E-08A9-496D-9F1F-C71BA226F1E4}" type="sibTrans" cxnId="{2FA15D13-63CD-4D5C-877E-65051526D6E8}">
      <dgm:prSet/>
      <dgm:spPr/>
      <dgm:t>
        <a:bodyPr/>
        <a:lstStyle/>
        <a:p>
          <a:endParaRPr lang="en-US"/>
        </a:p>
      </dgm:t>
    </dgm:pt>
    <dgm:pt modelId="{2C9F306A-3700-4496-A2B8-46722AE6C403}">
      <dgm:prSet phldrT="[Text]" custT="1"/>
      <dgm:spPr/>
      <dgm:t>
        <a:bodyPr anchor="ctr"/>
        <a:lstStyle/>
        <a:p>
          <a:pPr algn="ctr"/>
          <a:r>
            <a:rPr lang="en-US" sz="1600" b="1" dirty="0" smtClean="0">
              <a:solidFill>
                <a:schemeClr val="tx1"/>
              </a:solidFill>
            </a:rPr>
            <a:t>Conductivity</a:t>
          </a:r>
          <a:r>
            <a:rPr lang="en-US" sz="1600" b="1" baseline="0" dirty="0" smtClean="0">
              <a:solidFill>
                <a:schemeClr val="tx1"/>
              </a:solidFill>
            </a:rPr>
            <a:t> Update</a:t>
          </a:r>
          <a:endParaRPr lang="en-US" sz="1600" b="1" dirty="0">
            <a:solidFill>
              <a:schemeClr val="tx1"/>
            </a:solidFill>
          </a:endParaRPr>
        </a:p>
      </dgm:t>
    </dgm:pt>
    <dgm:pt modelId="{8BAE42DC-3B8F-4908-8A2B-3E519A8BB9DF}" type="parTrans" cxnId="{683DE6DF-8DEB-4848-BD4E-0E57A0A5A149}">
      <dgm:prSet/>
      <dgm:spPr/>
      <dgm:t>
        <a:bodyPr/>
        <a:lstStyle/>
        <a:p>
          <a:endParaRPr lang="en-US"/>
        </a:p>
      </dgm:t>
    </dgm:pt>
    <dgm:pt modelId="{E1D3EA40-F88F-4390-AE5C-817AA0D59A53}" type="sibTrans" cxnId="{683DE6DF-8DEB-4848-BD4E-0E57A0A5A149}">
      <dgm:prSet/>
      <dgm:spPr/>
      <dgm:t>
        <a:bodyPr/>
        <a:lstStyle/>
        <a:p>
          <a:endParaRPr lang="en-US"/>
        </a:p>
      </dgm:t>
    </dgm:pt>
    <dgm:pt modelId="{EA7FECC2-E919-4079-B819-6FD7BEA024CC}">
      <dgm:prSet phldrT="[Text]"/>
      <dgm:spPr>
        <a:solidFill>
          <a:schemeClr val="accent2"/>
        </a:solidFill>
      </dgm:spPr>
      <dgm:t>
        <a:bodyPr/>
        <a:lstStyle/>
        <a:p>
          <a:r>
            <a:rPr lang="en-US"/>
            <a:t> </a:t>
          </a:r>
          <a:endParaRPr lang="en-US" dirty="0"/>
        </a:p>
      </dgm:t>
    </dgm:pt>
    <dgm:pt modelId="{E6C50B42-4D54-4CB9-A176-4C018BD5CFE6}" type="sibTrans" cxnId="{037037CC-D89C-4ED5-AB99-A553CE390643}">
      <dgm:prSet/>
      <dgm:spPr/>
      <dgm:t>
        <a:bodyPr/>
        <a:lstStyle/>
        <a:p>
          <a:endParaRPr lang="en-US"/>
        </a:p>
      </dgm:t>
    </dgm:pt>
    <dgm:pt modelId="{06C2BB58-EE48-4BA1-A765-69DC7CE6707C}" type="parTrans" cxnId="{037037CC-D89C-4ED5-AB99-A553CE390643}">
      <dgm:prSet/>
      <dgm:spPr/>
      <dgm:t>
        <a:bodyPr/>
        <a:lstStyle/>
        <a:p>
          <a:endParaRPr lang="en-US"/>
        </a:p>
      </dgm:t>
    </dgm:pt>
    <dgm:pt modelId="{8FA93B63-5F71-4D6E-8697-4452C4599B96}">
      <dgm:prSet phldrT="[Text]"/>
      <dgm:spPr>
        <a:solidFill>
          <a:schemeClr val="bg1">
            <a:lumMod val="95000"/>
          </a:schemeClr>
        </a:solidFill>
      </dgm:spPr>
      <dgm:t>
        <a:bodyPr/>
        <a:lstStyle/>
        <a:p>
          <a:r>
            <a:rPr lang="en-US" dirty="0"/>
            <a:t> </a:t>
          </a:r>
        </a:p>
      </dgm:t>
    </dgm:pt>
    <dgm:pt modelId="{70269D5B-DB04-4B99-BA5F-BC9297DB7285}" type="sibTrans" cxnId="{53FC85B5-C1F5-44F9-9F03-1D8677DFE4B6}">
      <dgm:prSet/>
      <dgm:spPr/>
      <dgm:t>
        <a:bodyPr/>
        <a:lstStyle/>
        <a:p>
          <a:endParaRPr lang="en-US"/>
        </a:p>
      </dgm:t>
    </dgm:pt>
    <dgm:pt modelId="{6BABAF3B-23AD-4EC8-BB60-F7630900FF06}" type="parTrans" cxnId="{53FC85B5-C1F5-44F9-9F03-1D8677DFE4B6}">
      <dgm:prSet/>
      <dgm:spPr/>
      <dgm:t>
        <a:bodyPr/>
        <a:lstStyle/>
        <a:p>
          <a:endParaRPr lang="en-US"/>
        </a:p>
      </dgm:t>
    </dgm:pt>
    <dgm:pt modelId="{D327FB0C-D543-4A67-A960-D90E268C7FB1}">
      <dgm:prSet phldrT="[Text]"/>
      <dgm:spPr>
        <a:solidFill>
          <a:schemeClr val="bg1">
            <a:lumMod val="95000"/>
          </a:schemeClr>
        </a:solidFill>
      </dgm:spPr>
      <dgm:t>
        <a:bodyPr/>
        <a:lstStyle/>
        <a:p>
          <a:r>
            <a:rPr lang="en-US" dirty="0"/>
            <a:t> </a:t>
          </a:r>
        </a:p>
      </dgm:t>
    </dgm:pt>
    <dgm:pt modelId="{83062006-C841-44D6-9661-FDA22BA57977}" type="sibTrans" cxnId="{569E78DE-28D0-45CB-943C-69847F3211A9}">
      <dgm:prSet/>
      <dgm:spPr/>
      <dgm:t>
        <a:bodyPr/>
        <a:lstStyle/>
        <a:p>
          <a:endParaRPr lang="en-US"/>
        </a:p>
      </dgm:t>
    </dgm:pt>
    <dgm:pt modelId="{2FFA4C78-0FE9-4593-8F78-60B829659DA6}" type="parTrans" cxnId="{569E78DE-28D0-45CB-943C-69847F3211A9}">
      <dgm:prSet/>
      <dgm:spPr/>
      <dgm:t>
        <a:bodyPr/>
        <a:lstStyle/>
        <a:p>
          <a:endParaRPr lang="en-US"/>
        </a:p>
      </dgm:t>
    </dgm:pt>
    <dgm:pt modelId="{423661AD-F8DA-4771-80EA-2C12EEA09706}">
      <dgm:prSet phldrT="[Text]"/>
      <dgm:spPr>
        <a:solidFill>
          <a:schemeClr val="bg1">
            <a:lumMod val="95000"/>
          </a:schemeClr>
        </a:solidFill>
      </dgm:spPr>
      <dgm:t>
        <a:bodyPr/>
        <a:lstStyle/>
        <a:p>
          <a:r>
            <a:rPr lang="en-US" dirty="0"/>
            <a:t> </a:t>
          </a:r>
        </a:p>
      </dgm:t>
    </dgm:pt>
    <dgm:pt modelId="{724B1192-1839-44DD-8A23-0B0AB1B82E4F}" type="parTrans" cxnId="{68560F33-66D9-48C0-9731-A3AE743412D6}">
      <dgm:prSet/>
      <dgm:spPr/>
      <dgm:t>
        <a:bodyPr/>
        <a:lstStyle/>
        <a:p>
          <a:endParaRPr lang="en-US"/>
        </a:p>
      </dgm:t>
    </dgm:pt>
    <dgm:pt modelId="{526D7767-D998-48AC-B6BF-0530F0039772}" type="sibTrans" cxnId="{68560F33-66D9-48C0-9731-A3AE743412D6}">
      <dgm:prSet/>
      <dgm:spPr/>
      <dgm:t>
        <a:bodyPr/>
        <a:lstStyle/>
        <a:p>
          <a:endParaRPr lang="en-US"/>
        </a:p>
      </dgm:t>
    </dgm:pt>
    <dgm:pt modelId="{4199C8DD-5CD3-43DF-9469-8664BE8C77DD}">
      <dgm:prSet phldrT="[Text]"/>
      <dgm:spPr/>
      <dgm:t>
        <a:bodyPr anchor="ctr"/>
        <a:lstStyle/>
        <a:p>
          <a:r>
            <a:rPr lang="en-US" b="1" dirty="0" smtClean="0"/>
            <a:t>Pressure Update</a:t>
          </a:r>
          <a:endParaRPr lang="en-US" b="1" dirty="0"/>
        </a:p>
      </dgm:t>
    </dgm:pt>
    <dgm:pt modelId="{A3E61DC2-8CCF-425A-A4A4-504B1D6B6322}" type="parTrans" cxnId="{70C45CDA-D7F3-426F-8A29-3C6386867413}">
      <dgm:prSet/>
      <dgm:spPr/>
      <dgm:t>
        <a:bodyPr/>
        <a:lstStyle/>
        <a:p>
          <a:endParaRPr lang="en-US"/>
        </a:p>
      </dgm:t>
    </dgm:pt>
    <dgm:pt modelId="{2D4E9A64-5B44-4175-96A1-E5F464C96400}" type="sibTrans" cxnId="{70C45CDA-D7F3-426F-8A29-3C6386867413}">
      <dgm:prSet/>
      <dgm:spPr/>
      <dgm:t>
        <a:bodyPr/>
        <a:lstStyle/>
        <a:p>
          <a:endParaRPr lang="en-US"/>
        </a:p>
      </dgm:t>
    </dgm:pt>
    <dgm:pt modelId="{75763369-D6D8-4BE9-A813-6E2963753735}">
      <dgm:prSet phldrT="[Text]"/>
      <dgm:spPr>
        <a:solidFill>
          <a:schemeClr val="bg1">
            <a:lumMod val="95000"/>
          </a:schemeClr>
        </a:solidFill>
      </dgm:spPr>
      <dgm:t>
        <a:bodyPr/>
        <a:lstStyle/>
        <a:p>
          <a:r>
            <a:rPr lang="en-US"/>
            <a:t> </a:t>
          </a:r>
          <a:endParaRPr lang="en-US" dirty="0"/>
        </a:p>
      </dgm:t>
    </dgm:pt>
    <dgm:pt modelId="{356065F7-62A2-467B-A893-7DEA615F385A}" type="parTrans" cxnId="{E96F14B5-35FC-43B7-9222-9E6AA93ECEDA}">
      <dgm:prSet/>
      <dgm:spPr/>
      <dgm:t>
        <a:bodyPr/>
        <a:lstStyle/>
        <a:p>
          <a:endParaRPr lang="en-US"/>
        </a:p>
      </dgm:t>
    </dgm:pt>
    <dgm:pt modelId="{7D73DC6A-DE63-45BB-8205-05E69CEE3F50}" type="sibTrans" cxnId="{E96F14B5-35FC-43B7-9222-9E6AA93ECEDA}">
      <dgm:prSet/>
      <dgm:spPr/>
      <dgm:t>
        <a:bodyPr/>
        <a:lstStyle/>
        <a:p>
          <a:endParaRPr lang="en-US"/>
        </a:p>
      </dgm:t>
    </dgm:pt>
    <dgm:pt modelId="{0E977A30-2960-4A97-951D-CA2C357D9C90}">
      <dgm:prSet phldrT="[Text]"/>
      <dgm:spPr/>
      <dgm:t>
        <a:bodyPr anchor="ctr"/>
        <a:lstStyle/>
        <a:p>
          <a:r>
            <a:rPr lang="en-US" b="1" dirty="0" smtClean="0"/>
            <a:t>Edge Eliminate</a:t>
          </a:r>
          <a:endParaRPr lang="en-US" b="1" dirty="0"/>
        </a:p>
      </dgm:t>
    </dgm:pt>
    <dgm:pt modelId="{755DC7E9-6337-40C6-A759-D590AAADA124}" type="parTrans" cxnId="{9DF504B5-1D68-4717-9BA0-6F4A96622084}">
      <dgm:prSet/>
      <dgm:spPr/>
      <dgm:t>
        <a:bodyPr/>
        <a:lstStyle/>
        <a:p>
          <a:endParaRPr lang="en-US"/>
        </a:p>
      </dgm:t>
    </dgm:pt>
    <dgm:pt modelId="{BC7A8E5C-A25D-42C4-B077-4ED7438A3A6F}" type="sibTrans" cxnId="{9DF504B5-1D68-4717-9BA0-6F4A96622084}">
      <dgm:prSet/>
      <dgm:spPr/>
      <dgm:t>
        <a:bodyPr/>
        <a:lstStyle/>
        <a:p>
          <a:endParaRPr lang="en-US"/>
        </a:p>
      </dgm:t>
    </dgm:pt>
    <dgm:pt modelId="{EFAE824F-CC41-4DE7-8CE8-11358AD6DCE8}">
      <dgm:prSet phldrT="[Text]" custT="1"/>
      <dgm:spPr/>
      <dgm:t>
        <a:bodyPr anchor="ctr"/>
        <a:lstStyle/>
        <a:p>
          <a:pPr algn="l"/>
          <a:r>
            <a:rPr lang="en-US" sz="2200" b="1" dirty="0" smtClean="0"/>
            <a:t>Initial Conductivity</a:t>
          </a:r>
          <a:endParaRPr lang="en-US" sz="2200" b="1" dirty="0"/>
        </a:p>
      </dgm:t>
    </dgm:pt>
    <dgm:pt modelId="{E46C763B-00E7-4B37-AA6A-9FDF9FC3085C}" type="sibTrans" cxnId="{F53C1131-022C-47B7-A16D-24A8E3D3BE57}">
      <dgm:prSet/>
      <dgm:spPr/>
      <dgm:t>
        <a:bodyPr/>
        <a:lstStyle/>
        <a:p>
          <a:endParaRPr lang="en-US"/>
        </a:p>
      </dgm:t>
    </dgm:pt>
    <dgm:pt modelId="{5F0544F6-DB93-44D9-82FA-6595A9269C79}" type="parTrans" cxnId="{F53C1131-022C-47B7-A16D-24A8E3D3BE57}">
      <dgm:prSet/>
      <dgm:spPr/>
      <dgm:t>
        <a:bodyPr/>
        <a:lstStyle/>
        <a:p>
          <a:endParaRPr lang="en-US"/>
        </a:p>
      </dgm:t>
    </dgm:pt>
    <dgm:pt modelId="{93B6060C-131D-4FCD-B326-67C1231F710C}" type="pres">
      <dgm:prSet presAssocID="{D5C6A006-64CA-4D2C-A910-543F79571323}" presName="Name0" presStyleCnt="0">
        <dgm:presLayoutVars>
          <dgm:dir/>
          <dgm:animLvl val="lvl"/>
          <dgm:resizeHandles val="exact"/>
        </dgm:presLayoutVars>
      </dgm:prSet>
      <dgm:spPr/>
      <dgm:t>
        <a:bodyPr/>
        <a:lstStyle/>
        <a:p>
          <a:endParaRPr lang="en-US"/>
        </a:p>
      </dgm:t>
    </dgm:pt>
    <dgm:pt modelId="{A1F68AD1-A0A5-483F-A694-EFF637FC3F36}" type="pres">
      <dgm:prSet presAssocID="{D327FB0C-D543-4A67-A960-D90E268C7FB1}" presName="compositeNode" presStyleCnt="0">
        <dgm:presLayoutVars>
          <dgm:bulletEnabled val="1"/>
        </dgm:presLayoutVars>
      </dgm:prSet>
      <dgm:spPr/>
      <dgm:t>
        <a:bodyPr/>
        <a:lstStyle/>
        <a:p>
          <a:endParaRPr lang="en-US"/>
        </a:p>
      </dgm:t>
    </dgm:pt>
    <dgm:pt modelId="{17725B82-16CC-452A-88DC-BF0533702EF1}" type="pres">
      <dgm:prSet presAssocID="{D327FB0C-D543-4A67-A960-D90E268C7FB1}" presName="bgRect" presStyleLbl="node1" presStyleIdx="0" presStyleCnt="5" custFlipVert="0" custScaleY="100000" custLinFactNeighborX="4224" custLinFactNeighborY="-2183"/>
      <dgm:spPr/>
      <dgm:t>
        <a:bodyPr/>
        <a:lstStyle/>
        <a:p>
          <a:endParaRPr lang="en-US"/>
        </a:p>
      </dgm:t>
    </dgm:pt>
    <dgm:pt modelId="{0AFD8639-E2DE-42DA-8BE1-E2B929657C31}" type="pres">
      <dgm:prSet presAssocID="{D327FB0C-D543-4A67-A960-D90E268C7FB1}" presName="parentNode" presStyleLbl="node1" presStyleIdx="0" presStyleCnt="5">
        <dgm:presLayoutVars>
          <dgm:chMax val="0"/>
          <dgm:bulletEnabled val="1"/>
        </dgm:presLayoutVars>
      </dgm:prSet>
      <dgm:spPr/>
      <dgm:t>
        <a:bodyPr/>
        <a:lstStyle/>
        <a:p>
          <a:endParaRPr lang="en-US"/>
        </a:p>
      </dgm:t>
    </dgm:pt>
    <dgm:pt modelId="{E5AF1C51-704C-4F2F-8A68-09DFB35A2383}" type="pres">
      <dgm:prSet presAssocID="{D327FB0C-D543-4A67-A960-D90E268C7FB1}" presName="childNode" presStyleLbl="node1" presStyleIdx="0" presStyleCnt="5">
        <dgm:presLayoutVars>
          <dgm:bulletEnabled val="1"/>
        </dgm:presLayoutVars>
      </dgm:prSet>
      <dgm:spPr/>
      <dgm:t>
        <a:bodyPr/>
        <a:lstStyle/>
        <a:p>
          <a:endParaRPr lang="en-US"/>
        </a:p>
      </dgm:t>
    </dgm:pt>
    <dgm:pt modelId="{76FF82EE-156D-4283-B08D-941B27677522}" type="pres">
      <dgm:prSet presAssocID="{83062006-C841-44D6-9661-FDA22BA57977}" presName="hSp" presStyleCnt="0"/>
      <dgm:spPr/>
      <dgm:t>
        <a:bodyPr/>
        <a:lstStyle/>
        <a:p>
          <a:endParaRPr lang="en-US"/>
        </a:p>
      </dgm:t>
    </dgm:pt>
    <dgm:pt modelId="{3228D1F9-5AC8-4E5F-B025-6DB251B52BE4}" type="pres">
      <dgm:prSet presAssocID="{83062006-C841-44D6-9661-FDA22BA57977}" presName="vProcSp" presStyleCnt="0"/>
      <dgm:spPr/>
      <dgm:t>
        <a:bodyPr/>
        <a:lstStyle/>
        <a:p>
          <a:endParaRPr lang="en-US"/>
        </a:p>
      </dgm:t>
    </dgm:pt>
    <dgm:pt modelId="{8EEE91FE-08BD-4278-AAAB-C313F789B89A}" type="pres">
      <dgm:prSet presAssocID="{83062006-C841-44D6-9661-FDA22BA57977}" presName="vSp1" presStyleCnt="0"/>
      <dgm:spPr/>
      <dgm:t>
        <a:bodyPr/>
        <a:lstStyle/>
        <a:p>
          <a:endParaRPr lang="en-US"/>
        </a:p>
      </dgm:t>
    </dgm:pt>
    <dgm:pt modelId="{5016BA94-7C17-45E8-B00C-9ED9D19E56AC}" type="pres">
      <dgm:prSet presAssocID="{83062006-C841-44D6-9661-FDA22BA57977}" presName="simulatedConn" presStyleLbl="solidFgAcc1" presStyleIdx="0" presStyleCnt="4"/>
      <dgm:spPr/>
      <dgm:t>
        <a:bodyPr/>
        <a:lstStyle/>
        <a:p>
          <a:endParaRPr lang="en-US"/>
        </a:p>
      </dgm:t>
    </dgm:pt>
    <dgm:pt modelId="{0EA782BD-58F6-4FE0-B1CC-35C0465C3A80}" type="pres">
      <dgm:prSet presAssocID="{83062006-C841-44D6-9661-FDA22BA57977}" presName="vSp2" presStyleCnt="0"/>
      <dgm:spPr/>
      <dgm:t>
        <a:bodyPr/>
        <a:lstStyle/>
        <a:p>
          <a:endParaRPr lang="en-US"/>
        </a:p>
      </dgm:t>
    </dgm:pt>
    <dgm:pt modelId="{EFB3D858-3EAC-4D48-B753-1ADFFD7F1F86}" type="pres">
      <dgm:prSet presAssocID="{83062006-C841-44D6-9661-FDA22BA57977}" presName="sibTrans" presStyleCnt="0"/>
      <dgm:spPr/>
      <dgm:t>
        <a:bodyPr/>
        <a:lstStyle/>
        <a:p>
          <a:endParaRPr lang="en-US"/>
        </a:p>
      </dgm:t>
    </dgm:pt>
    <dgm:pt modelId="{ACF4C811-FEA1-4372-AECA-F322EF4DF211}" type="pres">
      <dgm:prSet presAssocID="{423661AD-F8DA-4771-80EA-2C12EEA09706}" presName="compositeNode" presStyleCnt="0">
        <dgm:presLayoutVars>
          <dgm:bulletEnabled val="1"/>
        </dgm:presLayoutVars>
      </dgm:prSet>
      <dgm:spPr/>
      <dgm:t>
        <a:bodyPr/>
        <a:lstStyle/>
        <a:p>
          <a:endParaRPr lang="en-US"/>
        </a:p>
      </dgm:t>
    </dgm:pt>
    <dgm:pt modelId="{69EDD4B7-DE37-48AE-B3E6-82BF962D0EE3}" type="pres">
      <dgm:prSet presAssocID="{423661AD-F8DA-4771-80EA-2C12EEA09706}" presName="bgRect" presStyleLbl="node1" presStyleIdx="1" presStyleCnt="5" custFlipVert="0" custScaleY="100000" custLinFactNeighborX="-2924" custLinFactNeighborY="-2136"/>
      <dgm:spPr/>
      <dgm:t>
        <a:bodyPr/>
        <a:lstStyle/>
        <a:p>
          <a:endParaRPr lang="en-US"/>
        </a:p>
      </dgm:t>
    </dgm:pt>
    <dgm:pt modelId="{13884914-6666-4361-96A4-396978D4841A}" type="pres">
      <dgm:prSet presAssocID="{423661AD-F8DA-4771-80EA-2C12EEA09706}" presName="parentNode" presStyleLbl="node1" presStyleIdx="1" presStyleCnt="5">
        <dgm:presLayoutVars>
          <dgm:chMax val="0"/>
          <dgm:bulletEnabled val="1"/>
        </dgm:presLayoutVars>
      </dgm:prSet>
      <dgm:spPr/>
      <dgm:t>
        <a:bodyPr/>
        <a:lstStyle/>
        <a:p>
          <a:endParaRPr lang="en-US"/>
        </a:p>
      </dgm:t>
    </dgm:pt>
    <dgm:pt modelId="{ED51A4FF-4010-4921-9364-FD2F3FC7C3E8}" type="pres">
      <dgm:prSet presAssocID="{423661AD-F8DA-4771-80EA-2C12EEA09706}" presName="childNode" presStyleLbl="node1" presStyleIdx="1" presStyleCnt="5">
        <dgm:presLayoutVars>
          <dgm:bulletEnabled val="1"/>
        </dgm:presLayoutVars>
      </dgm:prSet>
      <dgm:spPr/>
      <dgm:t>
        <a:bodyPr/>
        <a:lstStyle/>
        <a:p>
          <a:endParaRPr lang="en-US"/>
        </a:p>
      </dgm:t>
    </dgm:pt>
    <dgm:pt modelId="{5761F02F-F615-42DB-9FBA-6CA49389A5C8}" type="pres">
      <dgm:prSet presAssocID="{526D7767-D998-48AC-B6BF-0530F0039772}" presName="hSp" presStyleCnt="0"/>
      <dgm:spPr/>
      <dgm:t>
        <a:bodyPr/>
        <a:lstStyle/>
        <a:p>
          <a:endParaRPr lang="en-US"/>
        </a:p>
      </dgm:t>
    </dgm:pt>
    <dgm:pt modelId="{27EC057F-7B7B-48E4-9FCB-82BA48AB3449}" type="pres">
      <dgm:prSet presAssocID="{526D7767-D998-48AC-B6BF-0530F0039772}" presName="vProcSp" presStyleCnt="0"/>
      <dgm:spPr/>
      <dgm:t>
        <a:bodyPr/>
        <a:lstStyle/>
        <a:p>
          <a:endParaRPr lang="en-US"/>
        </a:p>
      </dgm:t>
    </dgm:pt>
    <dgm:pt modelId="{42CF010C-5E5B-4EAE-89A7-E1EA1D3361BB}" type="pres">
      <dgm:prSet presAssocID="{526D7767-D998-48AC-B6BF-0530F0039772}" presName="vSp1" presStyleCnt="0"/>
      <dgm:spPr/>
      <dgm:t>
        <a:bodyPr/>
        <a:lstStyle/>
        <a:p>
          <a:endParaRPr lang="en-US"/>
        </a:p>
      </dgm:t>
    </dgm:pt>
    <dgm:pt modelId="{C4C2E7AE-4FFA-433A-BDCD-C8D82F14A09C}" type="pres">
      <dgm:prSet presAssocID="{526D7767-D998-48AC-B6BF-0530F0039772}" presName="simulatedConn" presStyleLbl="solidFgAcc1" presStyleIdx="1" presStyleCnt="4"/>
      <dgm:spPr/>
      <dgm:t>
        <a:bodyPr/>
        <a:lstStyle/>
        <a:p>
          <a:endParaRPr lang="en-US"/>
        </a:p>
      </dgm:t>
    </dgm:pt>
    <dgm:pt modelId="{819318CF-DCE7-4A33-AE4B-E4F879496B8E}" type="pres">
      <dgm:prSet presAssocID="{526D7767-D998-48AC-B6BF-0530F0039772}" presName="vSp2" presStyleCnt="0"/>
      <dgm:spPr/>
      <dgm:t>
        <a:bodyPr/>
        <a:lstStyle/>
        <a:p>
          <a:endParaRPr lang="en-US"/>
        </a:p>
      </dgm:t>
    </dgm:pt>
    <dgm:pt modelId="{E37E4AE6-4083-4106-91CD-7759812C157C}" type="pres">
      <dgm:prSet presAssocID="{526D7767-D998-48AC-B6BF-0530F0039772}" presName="sibTrans" presStyleCnt="0"/>
      <dgm:spPr/>
      <dgm:t>
        <a:bodyPr/>
        <a:lstStyle/>
        <a:p>
          <a:endParaRPr lang="en-US"/>
        </a:p>
      </dgm:t>
    </dgm:pt>
    <dgm:pt modelId="{6A2FC472-1753-4C18-BFC1-8CEA84941C95}" type="pres">
      <dgm:prSet presAssocID="{8FA93B63-5F71-4D6E-8697-4452C4599B96}" presName="compositeNode" presStyleCnt="0">
        <dgm:presLayoutVars>
          <dgm:bulletEnabled val="1"/>
        </dgm:presLayoutVars>
      </dgm:prSet>
      <dgm:spPr/>
      <dgm:t>
        <a:bodyPr/>
        <a:lstStyle/>
        <a:p>
          <a:endParaRPr lang="en-US"/>
        </a:p>
      </dgm:t>
    </dgm:pt>
    <dgm:pt modelId="{087311CF-73BD-45C7-9B22-555D41C419DF}" type="pres">
      <dgm:prSet presAssocID="{8FA93B63-5F71-4D6E-8697-4452C4599B96}" presName="bgRect" presStyleLbl="node1" presStyleIdx="2" presStyleCnt="5" custLinFactNeighborX="-10081" custLinFactNeighborY="-1505"/>
      <dgm:spPr/>
      <dgm:t>
        <a:bodyPr/>
        <a:lstStyle/>
        <a:p>
          <a:endParaRPr lang="en-US"/>
        </a:p>
      </dgm:t>
    </dgm:pt>
    <dgm:pt modelId="{5234D44F-4135-4A64-9B61-E24A058F4C03}" type="pres">
      <dgm:prSet presAssocID="{8FA93B63-5F71-4D6E-8697-4452C4599B96}" presName="parentNode" presStyleLbl="node1" presStyleIdx="2" presStyleCnt="5">
        <dgm:presLayoutVars>
          <dgm:chMax val="0"/>
          <dgm:bulletEnabled val="1"/>
        </dgm:presLayoutVars>
      </dgm:prSet>
      <dgm:spPr/>
      <dgm:t>
        <a:bodyPr/>
        <a:lstStyle/>
        <a:p>
          <a:endParaRPr lang="en-US"/>
        </a:p>
      </dgm:t>
    </dgm:pt>
    <dgm:pt modelId="{8138872D-E522-4CF2-A72E-86F6A82E8F91}" type="pres">
      <dgm:prSet presAssocID="{8FA93B63-5F71-4D6E-8697-4452C4599B96}" presName="childNode" presStyleLbl="node1" presStyleIdx="2" presStyleCnt="5">
        <dgm:presLayoutVars>
          <dgm:bulletEnabled val="1"/>
        </dgm:presLayoutVars>
      </dgm:prSet>
      <dgm:spPr/>
      <dgm:t>
        <a:bodyPr/>
        <a:lstStyle/>
        <a:p>
          <a:endParaRPr lang="en-US"/>
        </a:p>
      </dgm:t>
    </dgm:pt>
    <dgm:pt modelId="{B0D7A962-B080-482F-86EF-832A146D6477}" type="pres">
      <dgm:prSet presAssocID="{70269D5B-DB04-4B99-BA5F-BC9297DB7285}" presName="hSp" presStyleCnt="0"/>
      <dgm:spPr/>
      <dgm:t>
        <a:bodyPr/>
        <a:lstStyle/>
        <a:p>
          <a:endParaRPr lang="en-US"/>
        </a:p>
      </dgm:t>
    </dgm:pt>
    <dgm:pt modelId="{58471B9B-5621-42C5-A086-4F7E76B4DCC6}" type="pres">
      <dgm:prSet presAssocID="{70269D5B-DB04-4B99-BA5F-BC9297DB7285}" presName="vProcSp" presStyleCnt="0"/>
      <dgm:spPr/>
      <dgm:t>
        <a:bodyPr/>
        <a:lstStyle/>
        <a:p>
          <a:endParaRPr lang="en-US"/>
        </a:p>
      </dgm:t>
    </dgm:pt>
    <dgm:pt modelId="{9C49C787-C3C5-40C7-9C30-815DFFB6DF4F}" type="pres">
      <dgm:prSet presAssocID="{70269D5B-DB04-4B99-BA5F-BC9297DB7285}" presName="vSp1" presStyleCnt="0"/>
      <dgm:spPr/>
      <dgm:t>
        <a:bodyPr/>
        <a:lstStyle/>
        <a:p>
          <a:endParaRPr lang="en-US"/>
        </a:p>
      </dgm:t>
    </dgm:pt>
    <dgm:pt modelId="{F4DA3BE8-F63E-41B1-99E7-5E2522121AA9}" type="pres">
      <dgm:prSet presAssocID="{70269D5B-DB04-4B99-BA5F-BC9297DB7285}" presName="simulatedConn" presStyleLbl="solidFgAcc1" presStyleIdx="2" presStyleCnt="4"/>
      <dgm:spPr/>
      <dgm:t>
        <a:bodyPr/>
        <a:lstStyle/>
        <a:p>
          <a:endParaRPr lang="en-US"/>
        </a:p>
      </dgm:t>
    </dgm:pt>
    <dgm:pt modelId="{657E79E0-634F-4553-9C8F-5709B34A5C28}" type="pres">
      <dgm:prSet presAssocID="{70269D5B-DB04-4B99-BA5F-BC9297DB7285}" presName="vSp2" presStyleCnt="0"/>
      <dgm:spPr/>
      <dgm:t>
        <a:bodyPr/>
        <a:lstStyle/>
        <a:p>
          <a:endParaRPr lang="en-US"/>
        </a:p>
      </dgm:t>
    </dgm:pt>
    <dgm:pt modelId="{39680F4F-DCAC-4B39-85BF-F36215C580C9}" type="pres">
      <dgm:prSet presAssocID="{70269D5B-DB04-4B99-BA5F-BC9297DB7285}" presName="sibTrans" presStyleCnt="0"/>
      <dgm:spPr/>
      <dgm:t>
        <a:bodyPr/>
        <a:lstStyle/>
        <a:p>
          <a:endParaRPr lang="en-US"/>
        </a:p>
      </dgm:t>
    </dgm:pt>
    <dgm:pt modelId="{FC2B128C-DC0D-4799-A982-EF4E4020D864}" type="pres">
      <dgm:prSet presAssocID="{EA7FECC2-E919-4079-B819-6FD7BEA024CC}" presName="compositeNode" presStyleCnt="0">
        <dgm:presLayoutVars>
          <dgm:bulletEnabled val="1"/>
        </dgm:presLayoutVars>
      </dgm:prSet>
      <dgm:spPr/>
      <dgm:t>
        <a:bodyPr/>
        <a:lstStyle/>
        <a:p>
          <a:endParaRPr lang="en-US"/>
        </a:p>
      </dgm:t>
    </dgm:pt>
    <dgm:pt modelId="{09C97FA4-BFCB-4EBD-91AB-457B5EF4C13A}" type="pres">
      <dgm:prSet presAssocID="{EA7FECC2-E919-4079-B819-6FD7BEA024CC}" presName="bgRect" presStyleLbl="node1" presStyleIdx="3" presStyleCnt="5" custLinFactNeighborX="-9729" custLinFactNeighborY="32063"/>
      <dgm:spPr/>
      <dgm:t>
        <a:bodyPr/>
        <a:lstStyle/>
        <a:p>
          <a:endParaRPr lang="en-US"/>
        </a:p>
      </dgm:t>
    </dgm:pt>
    <dgm:pt modelId="{C13B0B6A-1445-42E2-90BD-78F762A57B3D}" type="pres">
      <dgm:prSet presAssocID="{EA7FECC2-E919-4079-B819-6FD7BEA024CC}" presName="parentNode" presStyleLbl="node1" presStyleIdx="3" presStyleCnt="5">
        <dgm:presLayoutVars>
          <dgm:chMax val="0"/>
          <dgm:bulletEnabled val="1"/>
        </dgm:presLayoutVars>
      </dgm:prSet>
      <dgm:spPr/>
      <dgm:t>
        <a:bodyPr/>
        <a:lstStyle/>
        <a:p>
          <a:endParaRPr lang="en-US"/>
        </a:p>
      </dgm:t>
    </dgm:pt>
    <dgm:pt modelId="{6D3EF8F9-E844-4056-9848-C4D9DB9B76EE}" type="pres">
      <dgm:prSet presAssocID="{EA7FECC2-E919-4079-B819-6FD7BEA024CC}" presName="childNode" presStyleLbl="node1" presStyleIdx="3" presStyleCnt="5">
        <dgm:presLayoutVars>
          <dgm:bulletEnabled val="1"/>
        </dgm:presLayoutVars>
      </dgm:prSet>
      <dgm:spPr/>
      <dgm:t>
        <a:bodyPr/>
        <a:lstStyle/>
        <a:p>
          <a:endParaRPr lang="en-US"/>
        </a:p>
      </dgm:t>
    </dgm:pt>
    <dgm:pt modelId="{95DC5988-5FA2-4C63-B6AB-2892CD1D8264}" type="pres">
      <dgm:prSet presAssocID="{E6C50B42-4D54-4CB9-A176-4C018BD5CFE6}" presName="hSp" presStyleCnt="0"/>
      <dgm:spPr/>
      <dgm:t>
        <a:bodyPr/>
        <a:lstStyle/>
        <a:p>
          <a:endParaRPr lang="en-US"/>
        </a:p>
      </dgm:t>
    </dgm:pt>
    <dgm:pt modelId="{E914A1B5-DD38-4F63-982E-97483CD935FA}" type="pres">
      <dgm:prSet presAssocID="{E6C50B42-4D54-4CB9-A176-4C018BD5CFE6}" presName="vProcSp" presStyleCnt="0"/>
      <dgm:spPr/>
      <dgm:t>
        <a:bodyPr/>
        <a:lstStyle/>
        <a:p>
          <a:endParaRPr lang="en-US"/>
        </a:p>
      </dgm:t>
    </dgm:pt>
    <dgm:pt modelId="{E970C102-35E7-4366-A968-CFE1EF41C118}" type="pres">
      <dgm:prSet presAssocID="{E6C50B42-4D54-4CB9-A176-4C018BD5CFE6}" presName="vSp1" presStyleCnt="0"/>
      <dgm:spPr/>
      <dgm:t>
        <a:bodyPr/>
        <a:lstStyle/>
        <a:p>
          <a:endParaRPr lang="en-US"/>
        </a:p>
      </dgm:t>
    </dgm:pt>
    <dgm:pt modelId="{61FE35F2-A2C4-46FC-9629-F19C126B787C}" type="pres">
      <dgm:prSet presAssocID="{E6C50B42-4D54-4CB9-A176-4C018BD5CFE6}" presName="simulatedConn" presStyleLbl="solidFgAcc1" presStyleIdx="3" presStyleCnt="4"/>
      <dgm:spPr/>
      <dgm:t>
        <a:bodyPr/>
        <a:lstStyle/>
        <a:p>
          <a:endParaRPr lang="en-US"/>
        </a:p>
      </dgm:t>
    </dgm:pt>
    <dgm:pt modelId="{F23A74B7-1F3F-4709-A1D2-0D8336BBFA65}" type="pres">
      <dgm:prSet presAssocID="{E6C50B42-4D54-4CB9-A176-4C018BD5CFE6}" presName="vSp2" presStyleCnt="0"/>
      <dgm:spPr/>
      <dgm:t>
        <a:bodyPr/>
        <a:lstStyle/>
        <a:p>
          <a:endParaRPr lang="en-US"/>
        </a:p>
      </dgm:t>
    </dgm:pt>
    <dgm:pt modelId="{7EC9FA0C-AE67-4EAF-B815-F10E0BC558B5}" type="pres">
      <dgm:prSet presAssocID="{E6C50B42-4D54-4CB9-A176-4C018BD5CFE6}" presName="sibTrans" presStyleCnt="0"/>
      <dgm:spPr/>
      <dgm:t>
        <a:bodyPr/>
        <a:lstStyle/>
        <a:p>
          <a:endParaRPr lang="en-US"/>
        </a:p>
      </dgm:t>
    </dgm:pt>
    <dgm:pt modelId="{86C5706F-0468-4B86-A347-4F7341F28CEC}" type="pres">
      <dgm:prSet presAssocID="{75763369-D6D8-4BE9-A813-6E2963753735}" presName="compositeNode" presStyleCnt="0">
        <dgm:presLayoutVars>
          <dgm:bulletEnabled val="1"/>
        </dgm:presLayoutVars>
      </dgm:prSet>
      <dgm:spPr/>
      <dgm:t>
        <a:bodyPr/>
        <a:lstStyle/>
        <a:p>
          <a:endParaRPr lang="en-US"/>
        </a:p>
      </dgm:t>
    </dgm:pt>
    <dgm:pt modelId="{ACCFD978-3B9E-4CAB-BA6A-CD897071E227}" type="pres">
      <dgm:prSet presAssocID="{75763369-D6D8-4BE9-A813-6E2963753735}" presName="bgRect" presStyleLbl="node1" presStyleIdx="4" presStyleCnt="5"/>
      <dgm:spPr/>
      <dgm:t>
        <a:bodyPr/>
        <a:lstStyle/>
        <a:p>
          <a:endParaRPr lang="en-US"/>
        </a:p>
      </dgm:t>
    </dgm:pt>
    <dgm:pt modelId="{4D4B0DDD-7300-477B-ABA7-47FBEE4A02BE}" type="pres">
      <dgm:prSet presAssocID="{75763369-D6D8-4BE9-A813-6E2963753735}" presName="parentNode" presStyleLbl="node1" presStyleIdx="4" presStyleCnt="5">
        <dgm:presLayoutVars>
          <dgm:chMax val="0"/>
          <dgm:bulletEnabled val="1"/>
        </dgm:presLayoutVars>
      </dgm:prSet>
      <dgm:spPr/>
      <dgm:t>
        <a:bodyPr/>
        <a:lstStyle/>
        <a:p>
          <a:endParaRPr lang="en-US"/>
        </a:p>
      </dgm:t>
    </dgm:pt>
    <dgm:pt modelId="{88455134-1865-47D4-B023-0B5352FE1676}" type="pres">
      <dgm:prSet presAssocID="{75763369-D6D8-4BE9-A813-6E2963753735}" presName="childNode" presStyleLbl="node1" presStyleIdx="4" presStyleCnt="5">
        <dgm:presLayoutVars>
          <dgm:bulletEnabled val="1"/>
        </dgm:presLayoutVars>
      </dgm:prSet>
      <dgm:spPr/>
      <dgm:t>
        <a:bodyPr/>
        <a:lstStyle/>
        <a:p>
          <a:endParaRPr lang="en-US"/>
        </a:p>
      </dgm:t>
    </dgm:pt>
  </dgm:ptLst>
  <dgm:cxnLst>
    <dgm:cxn modelId="{2861B40F-9244-41B2-83FD-BB6E77F622EE}" type="presOf" srcId="{75763369-D6D8-4BE9-A813-6E2963753735}" destId="{ACCFD978-3B9E-4CAB-BA6A-CD897071E227}" srcOrd="0" destOrd="0" presId="urn:microsoft.com/office/officeart/2005/8/layout/hProcess7#5"/>
    <dgm:cxn modelId="{E1C9399F-EB5A-4BA2-968F-F18A562D42C0}" type="presOf" srcId="{0E977A30-2960-4A97-951D-CA2C357D9C90}" destId="{88455134-1865-47D4-B023-0B5352FE1676}" srcOrd="0" destOrd="0" presId="urn:microsoft.com/office/officeart/2005/8/layout/hProcess7#5"/>
    <dgm:cxn modelId="{97D94B97-2FB7-4899-A1AE-44446F924830}" type="presOf" srcId="{EFAE824F-CC41-4DE7-8CE8-11358AD6DCE8}" destId="{E5AF1C51-704C-4F2F-8A68-09DFB35A2383}" srcOrd="0" destOrd="0" presId="urn:microsoft.com/office/officeart/2005/8/layout/hProcess7#5"/>
    <dgm:cxn modelId="{A2913AB3-A8A0-4ED6-B36D-CE6051B2475D}" type="presOf" srcId="{423661AD-F8DA-4771-80EA-2C12EEA09706}" destId="{69EDD4B7-DE37-48AE-B3E6-82BF962D0EE3}" srcOrd="0" destOrd="0" presId="urn:microsoft.com/office/officeart/2005/8/layout/hProcess7#5"/>
    <dgm:cxn modelId="{E85ED2FA-6AFC-48D5-8165-5C48A8623236}" type="presOf" srcId="{75763369-D6D8-4BE9-A813-6E2963753735}" destId="{4D4B0DDD-7300-477B-ABA7-47FBEE4A02BE}" srcOrd="1" destOrd="0" presId="urn:microsoft.com/office/officeart/2005/8/layout/hProcess7#5"/>
    <dgm:cxn modelId="{28A26AFA-52D2-4911-9F20-E37AB346E472}" type="presOf" srcId="{8FA93B63-5F71-4D6E-8697-4452C4599B96}" destId="{087311CF-73BD-45C7-9B22-555D41C419DF}" srcOrd="0" destOrd="0" presId="urn:microsoft.com/office/officeart/2005/8/layout/hProcess7#5"/>
    <dgm:cxn modelId="{CD239126-B6A8-43E7-A6B2-5FA2DC47DBC2}" type="presOf" srcId="{EA7FECC2-E919-4079-B819-6FD7BEA024CC}" destId="{09C97FA4-BFCB-4EBD-91AB-457B5EF4C13A}" srcOrd="0" destOrd="0" presId="urn:microsoft.com/office/officeart/2005/8/layout/hProcess7#5"/>
    <dgm:cxn modelId="{037037CC-D89C-4ED5-AB99-A553CE390643}" srcId="{D5C6A006-64CA-4D2C-A910-543F79571323}" destId="{EA7FECC2-E919-4079-B819-6FD7BEA024CC}" srcOrd="3" destOrd="0" parTransId="{06C2BB58-EE48-4BA1-A765-69DC7CE6707C}" sibTransId="{E6C50B42-4D54-4CB9-A176-4C018BD5CFE6}"/>
    <dgm:cxn modelId="{68560F33-66D9-48C0-9731-A3AE743412D6}" srcId="{D5C6A006-64CA-4D2C-A910-543F79571323}" destId="{423661AD-F8DA-4771-80EA-2C12EEA09706}" srcOrd="1" destOrd="0" parTransId="{724B1192-1839-44DD-8A23-0B0AB1B82E4F}" sibTransId="{526D7767-D998-48AC-B6BF-0530F0039772}"/>
    <dgm:cxn modelId="{DB474CB5-E7E7-4A00-9DA6-82C896303772}" type="presOf" srcId="{4199C8DD-5CD3-43DF-9469-8664BE8C77DD}" destId="{ED51A4FF-4010-4921-9364-FD2F3FC7C3E8}" srcOrd="0" destOrd="0" presId="urn:microsoft.com/office/officeart/2005/8/layout/hProcess7#5"/>
    <dgm:cxn modelId="{53FC85B5-C1F5-44F9-9F03-1D8677DFE4B6}" srcId="{D5C6A006-64CA-4D2C-A910-543F79571323}" destId="{8FA93B63-5F71-4D6E-8697-4452C4599B96}" srcOrd="2" destOrd="0" parTransId="{6BABAF3B-23AD-4EC8-BB60-F7630900FF06}" sibTransId="{70269D5B-DB04-4B99-BA5F-BC9297DB7285}"/>
    <dgm:cxn modelId="{70C45CDA-D7F3-426F-8A29-3C6386867413}" srcId="{423661AD-F8DA-4771-80EA-2C12EEA09706}" destId="{4199C8DD-5CD3-43DF-9469-8664BE8C77DD}" srcOrd="0" destOrd="0" parTransId="{A3E61DC2-8CCF-425A-A4A4-504B1D6B6322}" sibTransId="{2D4E9A64-5B44-4175-96A1-E5F464C96400}"/>
    <dgm:cxn modelId="{9DF504B5-1D68-4717-9BA0-6F4A96622084}" srcId="{75763369-D6D8-4BE9-A813-6E2963753735}" destId="{0E977A30-2960-4A97-951D-CA2C357D9C90}" srcOrd="0" destOrd="0" parTransId="{755DC7E9-6337-40C6-A759-D590AAADA124}" sibTransId="{BC7A8E5C-A25D-42C4-B077-4ED7438A3A6F}"/>
    <dgm:cxn modelId="{8626F744-CEF5-43A3-AF4B-1EFD6D9B6AE1}" type="presOf" srcId="{D327FB0C-D543-4A67-A960-D90E268C7FB1}" destId="{17725B82-16CC-452A-88DC-BF0533702EF1}" srcOrd="0" destOrd="0" presId="urn:microsoft.com/office/officeart/2005/8/layout/hProcess7#5"/>
    <dgm:cxn modelId="{F53C1131-022C-47B7-A16D-24A8E3D3BE57}" srcId="{D327FB0C-D543-4A67-A960-D90E268C7FB1}" destId="{EFAE824F-CC41-4DE7-8CE8-11358AD6DCE8}" srcOrd="0" destOrd="0" parTransId="{5F0544F6-DB93-44D9-82FA-6595A9269C79}" sibTransId="{E46C763B-00E7-4B37-AA6A-9FDF9FC3085C}"/>
    <dgm:cxn modelId="{E96F14B5-35FC-43B7-9222-9E6AA93ECEDA}" srcId="{D5C6A006-64CA-4D2C-A910-543F79571323}" destId="{75763369-D6D8-4BE9-A813-6E2963753735}" srcOrd="4" destOrd="0" parTransId="{356065F7-62A2-467B-A893-7DEA615F385A}" sibTransId="{7D73DC6A-DE63-45BB-8205-05E69CEE3F50}"/>
    <dgm:cxn modelId="{5AE8CE2D-A499-435F-9064-789529235ABC}" type="presOf" srcId="{8FA93B63-5F71-4D6E-8697-4452C4599B96}" destId="{5234D44F-4135-4A64-9B61-E24A058F4C03}" srcOrd="1" destOrd="0" presId="urn:microsoft.com/office/officeart/2005/8/layout/hProcess7#5"/>
    <dgm:cxn modelId="{569E78DE-28D0-45CB-943C-69847F3211A9}" srcId="{D5C6A006-64CA-4D2C-A910-543F79571323}" destId="{D327FB0C-D543-4A67-A960-D90E268C7FB1}" srcOrd="0" destOrd="0" parTransId="{2FFA4C78-0FE9-4593-8F78-60B829659DA6}" sibTransId="{83062006-C841-44D6-9661-FDA22BA57977}"/>
    <dgm:cxn modelId="{6C0F89D0-7F38-41B3-905B-B8D4D87D35B8}" type="presOf" srcId="{EA7FECC2-E919-4079-B819-6FD7BEA024CC}" destId="{C13B0B6A-1445-42E2-90BD-78F762A57B3D}" srcOrd="1" destOrd="0" presId="urn:microsoft.com/office/officeart/2005/8/layout/hProcess7#5"/>
    <dgm:cxn modelId="{BFFDF959-652B-4040-83B0-4AA85F0B0736}" type="presOf" srcId="{2C9F306A-3700-4496-A2B8-46722AE6C403}" destId="{6D3EF8F9-E844-4056-9848-C4D9DB9B76EE}" srcOrd="0" destOrd="0" presId="urn:microsoft.com/office/officeart/2005/8/layout/hProcess7#5"/>
    <dgm:cxn modelId="{2A9FE3E8-71FB-447F-AA52-5D2D43C75F09}" type="presOf" srcId="{423661AD-F8DA-4771-80EA-2C12EEA09706}" destId="{13884914-6666-4361-96A4-396978D4841A}" srcOrd="1" destOrd="0" presId="urn:microsoft.com/office/officeart/2005/8/layout/hProcess7#5"/>
    <dgm:cxn modelId="{2FA15D13-63CD-4D5C-877E-65051526D6E8}" srcId="{8FA93B63-5F71-4D6E-8697-4452C4599B96}" destId="{4A92CE8F-FD5F-4063-8762-FEE76B4AEBE5}" srcOrd="0" destOrd="0" parTransId="{8F0E1E84-3A6F-4B2D-852E-23C8AAC1986F}" sibTransId="{1604A43E-08A9-496D-9F1F-C71BA226F1E4}"/>
    <dgm:cxn modelId="{CEC0D644-83EB-4E15-B922-5DFB968066C3}" type="presOf" srcId="{D5C6A006-64CA-4D2C-A910-543F79571323}" destId="{93B6060C-131D-4FCD-B326-67C1231F710C}" srcOrd="0" destOrd="0" presId="urn:microsoft.com/office/officeart/2005/8/layout/hProcess7#5"/>
    <dgm:cxn modelId="{3DA9BE88-1515-46A1-B8A5-911A31D23DCA}" type="presOf" srcId="{4A92CE8F-FD5F-4063-8762-FEE76B4AEBE5}" destId="{8138872D-E522-4CF2-A72E-86F6A82E8F91}" srcOrd="0" destOrd="0" presId="urn:microsoft.com/office/officeart/2005/8/layout/hProcess7#5"/>
    <dgm:cxn modelId="{683DE6DF-8DEB-4848-BD4E-0E57A0A5A149}" srcId="{EA7FECC2-E919-4079-B819-6FD7BEA024CC}" destId="{2C9F306A-3700-4496-A2B8-46722AE6C403}" srcOrd="0" destOrd="0" parTransId="{8BAE42DC-3B8F-4908-8A2B-3E519A8BB9DF}" sibTransId="{E1D3EA40-F88F-4390-AE5C-817AA0D59A53}"/>
    <dgm:cxn modelId="{D7AD98D3-F343-4769-AE53-1AC90B6BEDF9}" type="presOf" srcId="{D327FB0C-D543-4A67-A960-D90E268C7FB1}" destId="{0AFD8639-E2DE-42DA-8BE1-E2B929657C31}" srcOrd="1" destOrd="0" presId="urn:microsoft.com/office/officeart/2005/8/layout/hProcess7#5"/>
    <dgm:cxn modelId="{A0C7473C-F4E4-4B49-B848-F0D5A46F2F72}" type="presParOf" srcId="{93B6060C-131D-4FCD-B326-67C1231F710C}" destId="{A1F68AD1-A0A5-483F-A694-EFF637FC3F36}" srcOrd="0" destOrd="0" presId="urn:microsoft.com/office/officeart/2005/8/layout/hProcess7#5"/>
    <dgm:cxn modelId="{5ACFCFE7-6C00-4963-BE20-B314F22880CD}" type="presParOf" srcId="{A1F68AD1-A0A5-483F-A694-EFF637FC3F36}" destId="{17725B82-16CC-452A-88DC-BF0533702EF1}" srcOrd="0" destOrd="0" presId="urn:microsoft.com/office/officeart/2005/8/layout/hProcess7#5"/>
    <dgm:cxn modelId="{AC53B125-3BBB-4571-8989-54E8579612DC}" type="presParOf" srcId="{A1F68AD1-A0A5-483F-A694-EFF637FC3F36}" destId="{0AFD8639-E2DE-42DA-8BE1-E2B929657C31}" srcOrd="1" destOrd="0" presId="urn:microsoft.com/office/officeart/2005/8/layout/hProcess7#5"/>
    <dgm:cxn modelId="{199E76FD-A65A-4AE8-9A5B-4BC1F7DD55E3}" type="presParOf" srcId="{A1F68AD1-A0A5-483F-A694-EFF637FC3F36}" destId="{E5AF1C51-704C-4F2F-8A68-09DFB35A2383}" srcOrd="2" destOrd="0" presId="urn:microsoft.com/office/officeart/2005/8/layout/hProcess7#5"/>
    <dgm:cxn modelId="{6CED8D4F-F436-4C51-AE01-1F5CAD4B283F}" type="presParOf" srcId="{93B6060C-131D-4FCD-B326-67C1231F710C}" destId="{76FF82EE-156D-4283-B08D-941B27677522}" srcOrd="1" destOrd="0" presId="urn:microsoft.com/office/officeart/2005/8/layout/hProcess7#5"/>
    <dgm:cxn modelId="{B90FFC2C-EF88-4521-8A0B-CB36D427BC68}" type="presParOf" srcId="{93B6060C-131D-4FCD-B326-67C1231F710C}" destId="{3228D1F9-5AC8-4E5F-B025-6DB251B52BE4}" srcOrd="2" destOrd="0" presId="urn:microsoft.com/office/officeart/2005/8/layout/hProcess7#5"/>
    <dgm:cxn modelId="{1BD4B2B1-56CF-4592-8957-499BFAC065E8}" type="presParOf" srcId="{3228D1F9-5AC8-4E5F-B025-6DB251B52BE4}" destId="{8EEE91FE-08BD-4278-AAAB-C313F789B89A}" srcOrd="0" destOrd="0" presId="urn:microsoft.com/office/officeart/2005/8/layout/hProcess7#5"/>
    <dgm:cxn modelId="{6EFE3017-B835-49A5-86C2-54DD303CC03B}" type="presParOf" srcId="{3228D1F9-5AC8-4E5F-B025-6DB251B52BE4}" destId="{5016BA94-7C17-45E8-B00C-9ED9D19E56AC}" srcOrd="1" destOrd="0" presId="urn:microsoft.com/office/officeart/2005/8/layout/hProcess7#5"/>
    <dgm:cxn modelId="{00200C16-4331-402E-BE7A-B30F9C9C6F72}" type="presParOf" srcId="{3228D1F9-5AC8-4E5F-B025-6DB251B52BE4}" destId="{0EA782BD-58F6-4FE0-B1CC-35C0465C3A80}" srcOrd="2" destOrd="0" presId="urn:microsoft.com/office/officeart/2005/8/layout/hProcess7#5"/>
    <dgm:cxn modelId="{D63C34D2-5A75-4089-B393-B04AEC9376DA}" type="presParOf" srcId="{93B6060C-131D-4FCD-B326-67C1231F710C}" destId="{EFB3D858-3EAC-4D48-B753-1ADFFD7F1F86}" srcOrd="3" destOrd="0" presId="urn:microsoft.com/office/officeart/2005/8/layout/hProcess7#5"/>
    <dgm:cxn modelId="{CE42E80F-9F2D-4497-9F07-60649453D248}" type="presParOf" srcId="{93B6060C-131D-4FCD-B326-67C1231F710C}" destId="{ACF4C811-FEA1-4372-AECA-F322EF4DF211}" srcOrd="4" destOrd="0" presId="urn:microsoft.com/office/officeart/2005/8/layout/hProcess7#5"/>
    <dgm:cxn modelId="{74D0D535-AF53-459C-BE11-A9795CFD8D26}" type="presParOf" srcId="{ACF4C811-FEA1-4372-AECA-F322EF4DF211}" destId="{69EDD4B7-DE37-48AE-B3E6-82BF962D0EE3}" srcOrd="0" destOrd="0" presId="urn:microsoft.com/office/officeart/2005/8/layout/hProcess7#5"/>
    <dgm:cxn modelId="{63097472-FC11-458C-AA34-23168878D04F}" type="presParOf" srcId="{ACF4C811-FEA1-4372-AECA-F322EF4DF211}" destId="{13884914-6666-4361-96A4-396978D4841A}" srcOrd="1" destOrd="0" presId="urn:microsoft.com/office/officeart/2005/8/layout/hProcess7#5"/>
    <dgm:cxn modelId="{4E5341EC-C21A-4DF1-AA84-8D637581C517}" type="presParOf" srcId="{ACF4C811-FEA1-4372-AECA-F322EF4DF211}" destId="{ED51A4FF-4010-4921-9364-FD2F3FC7C3E8}" srcOrd="2" destOrd="0" presId="urn:microsoft.com/office/officeart/2005/8/layout/hProcess7#5"/>
    <dgm:cxn modelId="{690ABF45-2B66-4323-AF4D-D5FFF4EA8DF4}" type="presParOf" srcId="{93B6060C-131D-4FCD-B326-67C1231F710C}" destId="{5761F02F-F615-42DB-9FBA-6CA49389A5C8}" srcOrd="5" destOrd="0" presId="urn:microsoft.com/office/officeart/2005/8/layout/hProcess7#5"/>
    <dgm:cxn modelId="{8C9F5292-C956-4B8F-93EA-C4E8ACEE1B82}" type="presParOf" srcId="{93B6060C-131D-4FCD-B326-67C1231F710C}" destId="{27EC057F-7B7B-48E4-9FCB-82BA48AB3449}" srcOrd="6" destOrd="0" presId="urn:microsoft.com/office/officeart/2005/8/layout/hProcess7#5"/>
    <dgm:cxn modelId="{91666CF6-BE7A-4DFD-A43F-B24D09E65A6E}" type="presParOf" srcId="{27EC057F-7B7B-48E4-9FCB-82BA48AB3449}" destId="{42CF010C-5E5B-4EAE-89A7-E1EA1D3361BB}" srcOrd="0" destOrd="0" presId="urn:microsoft.com/office/officeart/2005/8/layout/hProcess7#5"/>
    <dgm:cxn modelId="{272F9729-0742-46D6-A63E-D8FFCCCD898F}" type="presParOf" srcId="{27EC057F-7B7B-48E4-9FCB-82BA48AB3449}" destId="{C4C2E7AE-4FFA-433A-BDCD-C8D82F14A09C}" srcOrd="1" destOrd="0" presId="urn:microsoft.com/office/officeart/2005/8/layout/hProcess7#5"/>
    <dgm:cxn modelId="{598B3A3F-A709-4238-8A7A-14829F7DEF46}" type="presParOf" srcId="{27EC057F-7B7B-48E4-9FCB-82BA48AB3449}" destId="{819318CF-DCE7-4A33-AE4B-E4F879496B8E}" srcOrd="2" destOrd="0" presId="urn:microsoft.com/office/officeart/2005/8/layout/hProcess7#5"/>
    <dgm:cxn modelId="{BBB5C0FF-C514-43F9-B38B-678427591143}" type="presParOf" srcId="{93B6060C-131D-4FCD-B326-67C1231F710C}" destId="{E37E4AE6-4083-4106-91CD-7759812C157C}" srcOrd="7" destOrd="0" presId="urn:microsoft.com/office/officeart/2005/8/layout/hProcess7#5"/>
    <dgm:cxn modelId="{EB2A5D19-107F-45DC-BF33-57F2B039A947}" type="presParOf" srcId="{93B6060C-131D-4FCD-B326-67C1231F710C}" destId="{6A2FC472-1753-4C18-BFC1-8CEA84941C95}" srcOrd="8" destOrd="0" presId="urn:microsoft.com/office/officeart/2005/8/layout/hProcess7#5"/>
    <dgm:cxn modelId="{09BD8622-582F-49BE-AC9D-A023B806CDD7}" type="presParOf" srcId="{6A2FC472-1753-4C18-BFC1-8CEA84941C95}" destId="{087311CF-73BD-45C7-9B22-555D41C419DF}" srcOrd="0" destOrd="0" presId="urn:microsoft.com/office/officeart/2005/8/layout/hProcess7#5"/>
    <dgm:cxn modelId="{56C399E4-D647-480A-BD40-232FF0F2002E}" type="presParOf" srcId="{6A2FC472-1753-4C18-BFC1-8CEA84941C95}" destId="{5234D44F-4135-4A64-9B61-E24A058F4C03}" srcOrd="1" destOrd="0" presId="urn:microsoft.com/office/officeart/2005/8/layout/hProcess7#5"/>
    <dgm:cxn modelId="{534BFBEB-C72A-47A9-9FB3-39056C504524}" type="presParOf" srcId="{6A2FC472-1753-4C18-BFC1-8CEA84941C95}" destId="{8138872D-E522-4CF2-A72E-86F6A82E8F91}" srcOrd="2" destOrd="0" presId="urn:microsoft.com/office/officeart/2005/8/layout/hProcess7#5"/>
    <dgm:cxn modelId="{E7D99ACF-793D-41B2-BB20-5AB69EED8DC9}" type="presParOf" srcId="{93B6060C-131D-4FCD-B326-67C1231F710C}" destId="{B0D7A962-B080-482F-86EF-832A146D6477}" srcOrd="9" destOrd="0" presId="urn:microsoft.com/office/officeart/2005/8/layout/hProcess7#5"/>
    <dgm:cxn modelId="{CA9D7241-F1C6-4F3A-8F3F-C4E9DC3B7952}" type="presParOf" srcId="{93B6060C-131D-4FCD-B326-67C1231F710C}" destId="{58471B9B-5621-42C5-A086-4F7E76B4DCC6}" srcOrd="10" destOrd="0" presId="urn:microsoft.com/office/officeart/2005/8/layout/hProcess7#5"/>
    <dgm:cxn modelId="{A93D727F-E029-48C0-85F1-3CBBF58E5DE5}" type="presParOf" srcId="{58471B9B-5621-42C5-A086-4F7E76B4DCC6}" destId="{9C49C787-C3C5-40C7-9C30-815DFFB6DF4F}" srcOrd="0" destOrd="0" presId="urn:microsoft.com/office/officeart/2005/8/layout/hProcess7#5"/>
    <dgm:cxn modelId="{BAFA210C-B70A-49C2-BC64-46394D2D0F07}" type="presParOf" srcId="{58471B9B-5621-42C5-A086-4F7E76B4DCC6}" destId="{F4DA3BE8-F63E-41B1-99E7-5E2522121AA9}" srcOrd="1" destOrd="0" presId="urn:microsoft.com/office/officeart/2005/8/layout/hProcess7#5"/>
    <dgm:cxn modelId="{075F9CDE-CCD5-4A76-AD2E-257C55EA40B9}" type="presParOf" srcId="{58471B9B-5621-42C5-A086-4F7E76B4DCC6}" destId="{657E79E0-634F-4553-9C8F-5709B34A5C28}" srcOrd="2" destOrd="0" presId="urn:microsoft.com/office/officeart/2005/8/layout/hProcess7#5"/>
    <dgm:cxn modelId="{0B5EC9AA-11BA-4B01-9009-126D83F28DCB}" type="presParOf" srcId="{93B6060C-131D-4FCD-B326-67C1231F710C}" destId="{39680F4F-DCAC-4B39-85BF-F36215C580C9}" srcOrd="11" destOrd="0" presId="urn:microsoft.com/office/officeart/2005/8/layout/hProcess7#5"/>
    <dgm:cxn modelId="{BDC13763-146E-4061-9A37-E820AAD5AF58}" type="presParOf" srcId="{93B6060C-131D-4FCD-B326-67C1231F710C}" destId="{FC2B128C-DC0D-4799-A982-EF4E4020D864}" srcOrd="12" destOrd="0" presId="urn:microsoft.com/office/officeart/2005/8/layout/hProcess7#5"/>
    <dgm:cxn modelId="{D453C61B-5038-417A-8A27-319BA6A04CB9}" type="presParOf" srcId="{FC2B128C-DC0D-4799-A982-EF4E4020D864}" destId="{09C97FA4-BFCB-4EBD-91AB-457B5EF4C13A}" srcOrd="0" destOrd="0" presId="urn:microsoft.com/office/officeart/2005/8/layout/hProcess7#5"/>
    <dgm:cxn modelId="{0AFD64FC-2262-41BB-A3E9-2036D3522640}" type="presParOf" srcId="{FC2B128C-DC0D-4799-A982-EF4E4020D864}" destId="{C13B0B6A-1445-42E2-90BD-78F762A57B3D}" srcOrd="1" destOrd="0" presId="urn:microsoft.com/office/officeart/2005/8/layout/hProcess7#5"/>
    <dgm:cxn modelId="{295303DD-CC8F-4694-8F65-24E4B0917E54}" type="presParOf" srcId="{FC2B128C-DC0D-4799-A982-EF4E4020D864}" destId="{6D3EF8F9-E844-4056-9848-C4D9DB9B76EE}" srcOrd="2" destOrd="0" presId="urn:microsoft.com/office/officeart/2005/8/layout/hProcess7#5"/>
    <dgm:cxn modelId="{E3A21EB8-7374-4394-BA25-3260FF7C521D}" type="presParOf" srcId="{93B6060C-131D-4FCD-B326-67C1231F710C}" destId="{95DC5988-5FA2-4C63-B6AB-2892CD1D8264}" srcOrd="13" destOrd="0" presId="urn:microsoft.com/office/officeart/2005/8/layout/hProcess7#5"/>
    <dgm:cxn modelId="{296FD167-C90F-4001-8167-D39080C32F3B}" type="presParOf" srcId="{93B6060C-131D-4FCD-B326-67C1231F710C}" destId="{E914A1B5-DD38-4F63-982E-97483CD935FA}" srcOrd="14" destOrd="0" presId="urn:microsoft.com/office/officeart/2005/8/layout/hProcess7#5"/>
    <dgm:cxn modelId="{316727DC-5281-44B7-BECD-8BF3D88A1A91}" type="presParOf" srcId="{E914A1B5-DD38-4F63-982E-97483CD935FA}" destId="{E970C102-35E7-4366-A968-CFE1EF41C118}" srcOrd="0" destOrd="0" presId="urn:microsoft.com/office/officeart/2005/8/layout/hProcess7#5"/>
    <dgm:cxn modelId="{94EB9F63-67B7-402D-973A-42C347017D77}" type="presParOf" srcId="{E914A1B5-DD38-4F63-982E-97483CD935FA}" destId="{61FE35F2-A2C4-46FC-9629-F19C126B787C}" srcOrd="1" destOrd="0" presId="urn:microsoft.com/office/officeart/2005/8/layout/hProcess7#5"/>
    <dgm:cxn modelId="{ACB123F7-C29A-44FE-8F28-ACF00B2243E2}" type="presParOf" srcId="{E914A1B5-DD38-4F63-982E-97483CD935FA}" destId="{F23A74B7-1F3F-4709-A1D2-0D8336BBFA65}" srcOrd="2" destOrd="0" presId="urn:microsoft.com/office/officeart/2005/8/layout/hProcess7#5"/>
    <dgm:cxn modelId="{ED90431F-C1C4-460D-B15A-85C94EBDB4DA}" type="presParOf" srcId="{93B6060C-131D-4FCD-B326-67C1231F710C}" destId="{7EC9FA0C-AE67-4EAF-B815-F10E0BC558B5}" srcOrd="15" destOrd="0" presId="urn:microsoft.com/office/officeart/2005/8/layout/hProcess7#5"/>
    <dgm:cxn modelId="{3B980389-DA74-4720-B41C-646CAF469554}" type="presParOf" srcId="{93B6060C-131D-4FCD-B326-67C1231F710C}" destId="{86C5706F-0468-4B86-A347-4F7341F28CEC}" srcOrd="16" destOrd="0" presId="urn:microsoft.com/office/officeart/2005/8/layout/hProcess7#5"/>
    <dgm:cxn modelId="{2D57FE50-9321-4C12-99CF-2A9CA6B717AA}" type="presParOf" srcId="{86C5706F-0468-4B86-A347-4F7341F28CEC}" destId="{ACCFD978-3B9E-4CAB-BA6A-CD897071E227}" srcOrd="0" destOrd="0" presId="urn:microsoft.com/office/officeart/2005/8/layout/hProcess7#5"/>
    <dgm:cxn modelId="{7F04ED91-BEEA-428F-B8DC-0D41AA64349E}" type="presParOf" srcId="{86C5706F-0468-4B86-A347-4F7341F28CEC}" destId="{4D4B0DDD-7300-477B-ABA7-47FBEE4A02BE}" srcOrd="1" destOrd="0" presId="urn:microsoft.com/office/officeart/2005/8/layout/hProcess7#5"/>
    <dgm:cxn modelId="{8E289B52-2B68-4378-B5B0-D2E9C568FFC2}" type="presParOf" srcId="{86C5706F-0468-4B86-A347-4F7341F28CEC}" destId="{88455134-1865-47D4-B023-0B5352FE1676}" srcOrd="2" destOrd="0" presId="urn:microsoft.com/office/officeart/2005/8/layout/hProcess7#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C6A006-64CA-4D2C-A910-543F79571323}" type="doc">
      <dgm:prSet loTypeId="urn:microsoft.com/office/officeart/2005/8/layout/hProcess7#6" loCatId="process" qsTypeId="urn:microsoft.com/office/officeart/2009/2/quickstyle/3d8" qsCatId="3D" csTypeId="urn:microsoft.com/office/officeart/2005/8/colors/colorful1#5" csCatId="colorful" phldr="1"/>
      <dgm:spPr/>
      <dgm:t>
        <a:bodyPr/>
        <a:lstStyle/>
        <a:p>
          <a:endParaRPr lang="en-US"/>
        </a:p>
      </dgm:t>
    </dgm:pt>
    <dgm:pt modelId="{4A92CE8F-FD5F-4063-8762-FEE76B4AEBE5}">
      <dgm:prSet phldrT="[Text]" custT="1"/>
      <dgm:spPr/>
      <dgm:t>
        <a:bodyPr anchor="ctr"/>
        <a:lstStyle/>
        <a:p>
          <a:pPr algn="ctr"/>
          <a:r>
            <a:rPr lang="en-US" sz="2400" b="1" dirty="0" smtClean="0">
              <a:latin typeface="Arial" panose="020B0604020202020204" pitchFamily="34" charset="0"/>
              <a:cs typeface="Arial" panose="020B0604020202020204" pitchFamily="34" charset="0"/>
            </a:rPr>
            <a:t>Flux</a:t>
          </a:r>
          <a:r>
            <a:rPr lang="en-US" sz="2800" b="1"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Update</a:t>
          </a:r>
          <a:endParaRPr lang="en-US" sz="2800" b="1" dirty="0"/>
        </a:p>
      </dgm:t>
    </dgm:pt>
    <dgm:pt modelId="{8F0E1E84-3A6F-4B2D-852E-23C8AAC1986F}" type="parTrans" cxnId="{2FA15D13-63CD-4D5C-877E-65051526D6E8}">
      <dgm:prSet/>
      <dgm:spPr/>
      <dgm:t>
        <a:bodyPr/>
        <a:lstStyle/>
        <a:p>
          <a:endParaRPr lang="en-US"/>
        </a:p>
      </dgm:t>
    </dgm:pt>
    <dgm:pt modelId="{1604A43E-08A9-496D-9F1F-C71BA226F1E4}" type="sibTrans" cxnId="{2FA15D13-63CD-4D5C-877E-65051526D6E8}">
      <dgm:prSet/>
      <dgm:spPr/>
      <dgm:t>
        <a:bodyPr/>
        <a:lstStyle/>
        <a:p>
          <a:endParaRPr lang="en-US"/>
        </a:p>
      </dgm:t>
    </dgm:pt>
    <dgm:pt modelId="{2C9F306A-3700-4496-A2B8-46722AE6C403}">
      <dgm:prSet phldrT="[Text]"/>
      <dgm:spPr/>
      <dgm:t>
        <a:bodyPr anchor="ctr"/>
        <a:lstStyle/>
        <a:p>
          <a:pPr algn="ctr"/>
          <a:r>
            <a:rPr lang="en-US" b="1" dirty="0" smtClean="0"/>
            <a:t>Conductivity</a:t>
          </a:r>
          <a:r>
            <a:rPr lang="en-US" b="1" baseline="0" dirty="0" smtClean="0"/>
            <a:t> Update</a:t>
          </a:r>
          <a:endParaRPr lang="en-US" b="1" dirty="0"/>
        </a:p>
      </dgm:t>
    </dgm:pt>
    <dgm:pt modelId="{8BAE42DC-3B8F-4908-8A2B-3E519A8BB9DF}" type="parTrans" cxnId="{683DE6DF-8DEB-4848-BD4E-0E57A0A5A149}">
      <dgm:prSet/>
      <dgm:spPr/>
      <dgm:t>
        <a:bodyPr/>
        <a:lstStyle/>
        <a:p>
          <a:endParaRPr lang="en-US"/>
        </a:p>
      </dgm:t>
    </dgm:pt>
    <dgm:pt modelId="{E1D3EA40-F88F-4390-AE5C-817AA0D59A53}" type="sibTrans" cxnId="{683DE6DF-8DEB-4848-BD4E-0E57A0A5A149}">
      <dgm:prSet/>
      <dgm:spPr/>
      <dgm:t>
        <a:bodyPr/>
        <a:lstStyle/>
        <a:p>
          <a:endParaRPr lang="en-US"/>
        </a:p>
      </dgm:t>
    </dgm:pt>
    <dgm:pt modelId="{EA7FECC2-E919-4079-B819-6FD7BEA024CC}">
      <dgm:prSet phldrT="[Text]"/>
      <dgm:spPr>
        <a:solidFill>
          <a:schemeClr val="bg1">
            <a:lumMod val="95000"/>
          </a:schemeClr>
        </a:solidFill>
      </dgm:spPr>
      <dgm:t>
        <a:bodyPr/>
        <a:lstStyle/>
        <a:p>
          <a:r>
            <a:rPr lang="en-US"/>
            <a:t> </a:t>
          </a:r>
          <a:endParaRPr lang="en-US" dirty="0"/>
        </a:p>
      </dgm:t>
    </dgm:pt>
    <dgm:pt modelId="{E6C50B42-4D54-4CB9-A176-4C018BD5CFE6}" type="sibTrans" cxnId="{037037CC-D89C-4ED5-AB99-A553CE390643}">
      <dgm:prSet/>
      <dgm:spPr/>
      <dgm:t>
        <a:bodyPr/>
        <a:lstStyle/>
        <a:p>
          <a:endParaRPr lang="en-US"/>
        </a:p>
      </dgm:t>
    </dgm:pt>
    <dgm:pt modelId="{06C2BB58-EE48-4BA1-A765-69DC7CE6707C}" type="parTrans" cxnId="{037037CC-D89C-4ED5-AB99-A553CE390643}">
      <dgm:prSet/>
      <dgm:spPr/>
      <dgm:t>
        <a:bodyPr/>
        <a:lstStyle/>
        <a:p>
          <a:endParaRPr lang="en-US"/>
        </a:p>
      </dgm:t>
    </dgm:pt>
    <dgm:pt modelId="{8FA93B63-5F71-4D6E-8697-4452C4599B96}">
      <dgm:prSet phldrT="[Text]"/>
      <dgm:spPr>
        <a:solidFill>
          <a:schemeClr val="bg1">
            <a:lumMod val="95000"/>
          </a:schemeClr>
        </a:solidFill>
      </dgm:spPr>
      <dgm:t>
        <a:bodyPr/>
        <a:lstStyle/>
        <a:p>
          <a:r>
            <a:rPr lang="en-US" dirty="0"/>
            <a:t> </a:t>
          </a:r>
        </a:p>
      </dgm:t>
    </dgm:pt>
    <dgm:pt modelId="{70269D5B-DB04-4B99-BA5F-BC9297DB7285}" type="sibTrans" cxnId="{53FC85B5-C1F5-44F9-9F03-1D8677DFE4B6}">
      <dgm:prSet/>
      <dgm:spPr/>
      <dgm:t>
        <a:bodyPr/>
        <a:lstStyle/>
        <a:p>
          <a:endParaRPr lang="en-US"/>
        </a:p>
      </dgm:t>
    </dgm:pt>
    <dgm:pt modelId="{6BABAF3B-23AD-4EC8-BB60-F7630900FF06}" type="parTrans" cxnId="{53FC85B5-C1F5-44F9-9F03-1D8677DFE4B6}">
      <dgm:prSet/>
      <dgm:spPr/>
      <dgm:t>
        <a:bodyPr/>
        <a:lstStyle/>
        <a:p>
          <a:endParaRPr lang="en-US"/>
        </a:p>
      </dgm:t>
    </dgm:pt>
    <dgm:pt modelId="{D327FB0C-D543-4A67-A960-D90E268C7FB1}">
      <dgm:prSet phldrT="[Text]"/>
      <dgm:spPr>
        <a:solidFill>
          <a:schemeClr val="bg1">
            <a:lumMod val="95000"/>
          </a:schemeClr>
        </a:solidFill>
      </dgm:spPr>
      <dgm:t>
        <a:bodyPr/>
        <a:lstStyle/>
        <a:p>
          <a:r>
            <a:rPr lang="en-US" dirty="0"/>
            <a:t> </a:t>
          </a:r>
        </a:p>
      </dgm:t>
    </dgm:pt>
    <dgm:pt modelId="{83062006-C841-44D6-9661-FDA22BA57977}" type="sibTrans" cxnId="{569E78DE-28D0-45CB-943C-69847F3211A9}">
      <dgm:prSet/>
      <dgm:spPr/>
      <dgm:t>
        <a:bodyPr/>
        <a:lstStyle/>
        <a:p>
          <a:endParaRPr lang="en-US"/>
        </a:p>
      </dgm:t>
    </dgm:pt>
    <dgm:pt modelId="{2FFA4C78-0FE9-4593-8F78-60B829659DA6}" type="parTrans" cxnId="{569E78DE-28D0-45CB-943C-69847F3211A9}">
      <dgm:prSet/>
      <dgm:spPr/>
      <dgm:t>
        <a:bodyPr/>
        <a:lstStyle/>
        <a:p>
          <a:endParaRPr lang="en-US"/>
        </a:p>
      </dgm:t>
    </dgm:pt>
    <dgm:pt modelId="{423661AD-F8DA-4771-80EA-2C12EEA09706}">
      <dgm:prSet phldrT="[Text]"/>
      <dgm:spPr>
        <a:solidFill>
          <a:schemeClr val="bg1">
            <a:lumMod val="95000"/>
          </a:schemeClr>
        </a:solidFill>
      </dgm:spPr>
      <dgm:t>
        <a:bodyPr/>
        <a:lstStyle/>
        <a:p>
          <a:r>
            <a:rPr lang="en-US" dirty="0"/>
            <a:t> </a:t>
          </a:r>
        </a:p>
      </dgm:t>
    </dgm:pt>
    <dgm:pt modelId="{724B1192-1839-44DD-8A23-0B0AB1B82E4F}" type="parTrans" cxnId="{68560F33-66D9-48C0-9731-A3AE743412D6}">
      <dgm:prSet/>
      <dgm:spPr/>
      <dgm:t>
        <a:bodyPr/>
        <a:lstStyle/>
        <a:p>
          <a:endParaRPr lang="en-US"/>
        </a:p>
      </dgm:t>
    </dgm:pt>
    <dgm:pt modelId="{526D7767-D998-48AC-B6BF-0530F0039772}" type="sibTrans" cxnId="{68560F33-66D9-48C0-9731-A3AE743412D6}">
      <dgm:prSet/>
      <dgm:spPr/>
      <dgm:t>
        <a:bodyPr/>
        <a:lstStyle/>
        <a:p>
          <a:endParaRPr lang="en-US"/>
        </a:p>
      </dgm:t>
    </dgm:pt>
    <dgm:pt modelId="{4199C8DD-5CD3-43DF-9469-8664BE8C77DD}">
      <dgm:prSet phldrT="[Text]" custT="1"/>
      <dgm:spPr/>
      <dgm:t>
        <a:bodyPr anchor="ctr"/>
        <a:lstStyle/>
        <a:p>
          <a:r>
            <a:rPr lang="en-US" sz="2000" b="1" dirty="0" smtClean="0"/>
            <a:t>Pressure Update</a:t>
          </a:r>
          <a:endParaRPr lang="en-US" sz="2000" b="1" dirty="0"/>
        </a:p>
      </dgm:t>
    </dgm:pt>
    <dgm:pt modelId="{A3E61DC2-8CCF-425A-A4A4-504B1D6B6322}" type="parTrans" cxnId="{70C45CDA-D7F3-426F-8A29-3C6386867413}">
      <dgm:prSet/>
      <dgm:spPr/>
      <dgm:t>
        <a:bodyPr/>
        <a:lstStyle/>
        <a:p>
          <a:endParaRPr lang="en-US"/>
        </a:p>
      </dgm:t>
    </dgm:pt>
    <dgm:pt modelId="{2D4E9A64-5B44-4175-96A1-E5F464C96400}" type="sibTrans" cxnId="{70C45CDA-D7F3-426F-8A29-3C6386867413}">
      <dgm:prSet/>
      <dgm:spPr/>
      <dgm:t>
        <a:bodyPr/>
        <a:lstStyle/>
        <a:p>
          <a:endParaRPr lang="en-US"/>
        </a:p>
      </dgm:t>
    </dgm:pt>
    <dgm:pt modelId="{75763369-D6D8-4BE9-A813-6E2963753735}">
      <dgm:prSet phldrT="[Text]"/>
      <dgm:spPr>
        <a:solidFill>
          <a:schemeClr val="accent2"/>
        </a:solidFill>
      </dgm:spPr>
      <dgm:t>
        <a:bodyPr/>
        <a:lstStyle/>
        <a:p>
          <a:r>
            <a:rPr lang="en-US"/>
            <a:t> </a:t>
          </a:r>
          <a:endParaRPr lang="en-US" dirty="0"/>
        </a:p>
      </dgm:t>
    </dgm:pt>
    <dgm:pt modelId="{356065F7-62A2-467B-A893-7DEA615F385A}" type="parTrans" cxnId="{E96F14B5-35FC-43B7-9222-9E6AA93ECEDA}">
      <dgm:prSet/>
      <dgm:spPr/>
      <dgm:t>
        <a:bodyPr/>
        <a:lstStyle/>
        <a:p>
          <a:endParaRPr lang="en-US"/>
        </a:p>
      </dgm:t>
    </dgm:pt>
    <dgm:pt modelId="{7D73DC6A-DE63-45BB-8205-05E69CEE3F50}" type="sibTrans" cxnId="{E96F14B5-35FC-43B7-9222-9E6AA93ECEDA}">
      <dgm:prSet/>
      <dgm:spPr/>
      <dgm:t>
        <a:bodyPr/>
        <a:lstStyle/>
        <a:p>
          <a:endParaRPr lang="en-US"/>
        </a:p>
      </dgm:t>
    </dgm:pt>
    <dgm:pt modelId="{0E977A30-2960-4A97-951D-CA2C357D9C90}">
      <dgm:prSet phldrT="[Text]" custT="1"/>
      <dgm:spPr/>
      <dgm:t>
        <a:bodyPr anchor="ctr"/>
        <a:lstStyle/>
        <a:p>
          <a:r>
            <a:rPr lang="en-US" sz="2000" b="1" dirty="0" smtClean="0">
              <a:solidFill>
                <a:schemeClr val="tx1"/>
              </a:solidFill>
            </a:rPr>
            <a:t>Edge Eliminate</a:t>
          </a:r>
          <a:endParaRPr lang="en-US" sz="2000" b="1" dirty="0">
            <a:solidFill>
              <a:schemeClr val="tx1"/>
            </a:solidFill>
          </a:endParaRPr>
        </a:p>
      </dgm:t>
    </dgm:pt>
    <dgm:pt modelId="{755DC7E9-6337-40C6-A759-D590AAADA124}" type="parTrans" cxnId="{9DF504B5-1D68-4717-9BA0-6F4A96622084}">
      <dgm:prSet/>
      <dgm:spPr/>
      <dgm:t>
        <a:bodyPr/>
        <a:lstStyle/>
        <a:p>
          <a:endParaRPr lang="en-US"/>
        </a:p>
      </dgm:t>
    </dgm:pt>
    <dgm:pt modelId="{BC7A8E5C-A25D-42C4-B077-4ED7438A3A6F}" type="sibTrans" cxnId="{9DF504B5-1D68-4717-9BA0-6F4A96622084}">
      <dgm:prSet/>
      <dgm:spPr/>
      <dgm:t>
        <a:bodyPr/>
        <a:lstStyle/>
        <a:p>
          <a:endParaRPr lang="en-US"/>
        </a:p>
      </dgm:t>
    </dgm:pt>
    <dgm:pt modelId="{EFAE824F-CC41-4DE7-8CE8-11358AD6DCE8}">
      <dgm:prSet phldrT="[Text]" custT="1"/>
      <dgm:spPr/>
      <dgm:t>
        <a:bodyPr anchor="ctr"/>
        <a:lstStyle/>
        <a:p>
          <a:pPr algn="l"/>
          <a:r>
            <a:rPr lang="en-US" sz="2200" b="1" dirty="0" smtClean="0"/>
            <a:t>Initial Conductivity</a:t>
          </a:r>
          <a:endParaRPr lang="en-US" sz="2200" b="1" dirty="0"/>
        </a:p>
      </dgm:t>
    </dgm:pt>
    <dgm:pt modelId="{E46C763B-00E7-4B37-AA6A-9FDF9FC3085C}" type="sibTrans" cxnId="{F53C1131-022C-47B7-A16D-24A8E3D3BE57}">
      <dgm:prSet/>
      <dgm:spPr/>
      <dgm:t>
        <a:bodyPr/>
        <a:lstStyle/>
        <a:p>
          <a:endParaRPr lang="en-US"/>
        </a:p>
      </dgm:t>
    </dgm:pt>
    <dgm:pt modelId="{5F0544F6-DB93-44D9-82FA-6595A9269C79}" type="parTrans" cxnId="{F53C1131-022C-47B7-A16D-24A8E3D3BE57}">
      <dgm:prSet/>
      <dgm:spPr/>
      <dgm:t>
        <a:bodyPr/>
        <a:lstStyle/>
        <a:p>
          <a:endParaRPr lang="en-US"/>
        </a:p>
      </dgm:t>
    </dgm:pt>
    <dgm:pt modelId="{93B6060C-131D-4FCD-B326-67C1231F710C}" type="pres">
      <dgm:prSet presAssocID="{D5C6A006-64CA-4D2C-A910-543F79571323}" presName="Name0" presStyleCnt="0">
        <dgm:presLayoutVars>
          <dgm:dir/>
          <dgm:animLvl val="lvl"/>
          <dgm:resizeHandles val="exact"/>
        </dgm:presLayoutVars>
      </dgm:prSet>
      <dgm:spPr/>
      <dgm:t>
        <a:bodyPr/>
        <a:lstStyle/>
        <a:p>
          <a:endParaRPr lang="en-US"/>
        </a:p>
      </dgm:t>
    </dgm:pt>
    <dgm:pt modelId="{A1F68AD1-A0A5-483F-A694-EFF637FC3F36}" type="pres">
      <dgm:prSet presAssocID="{D327FB0C-D543-4A67-A960-D90E268C7FB1}" presName="compositeNode" presStyleCnt="0">
        <dgm:presLayoutVars>
          <dgm:bulletEnabled val="1"/>
        </dgm:presLayoutVars>
      </dgm:prSet>
      <dgm:spPr/>
      <dgm:t>
        <a:bodyPr/>
        <a:lstStyle/>
        <a:p>
          <a:endParaRPr lang="en-US"/>
        </a:p>
      </dgm:t>
    </dgm:pt>
    <dgm:pt modelId="{17725B82-16CC-452A-88DC-BF0533702EF1}" type="pres">
      <dgm:prSet presAssocID="{D327FB0C-D543-4A67-A960-D90E268C7FB1}" presName="bgRect" presStyleLbl="node1" presStyleIdx="0" presStyleCnt="5" custFlipVert="0" custScaleY="100000" custLinFactNeighborX="4224" custLinFactNeighborY="-2183"/>
      <dgm:spPr/>
      <dgm:t>
        <a:bodyPr/>
        <a:lstStyle/>
        <a:p>
          <a:endParaRPr lang="en-US"/>
        </a:p>
      </dgm:t>
    </dgm:pt>
    <dgm:pt modelId="{0AFD8639-E2DE-42DA-8BE1-E2B929657C31}" type="pres">
      <dgm:prSet presAssocID="{D327FB0C-D543-4A67-A960-D90E268C7FB1}" presName="parentNode" presStyleLbl="node1" presStyleIdx="0" presStyleCnt="5">
        <dgm:presLayoutVars>
          <dgm:chMax val="0"/>
          <dgm:bulletEnabled val="1"/>
        </dgm:presLayoutVars>
      </dgm:prSet>
      <dgm:spPr/>
      <dgm:t>
        <a:bodyPr/>
        <a:lstStyle/>
        <a:p>
          <a:endParaRPr lang="en-US"/>
        </a:p>
      </dgm:t>
    </dgm:pt>
    <dgm:pt modelId="{E5AF1C51-704C-4F2F-8A68-09DFB35A2383}" type="pres">
      <dgm:prSet presAssocID="{D327FB0C-D543-4A67-A960-D90E268C7FB1}" presName="childNode" presStyleLbl="node1" presStyleIdx="0" presStyleCnt="5">
        <dgm:presLayoutVars>
          <dgm:bulletEnabled val="1"/>
        </dgm:presLayoutVars>
      </dgm:prSet>
      <dgm:spPr/>
      <dgm:t>
        <a:bodyPr/>
        <a:lstStyle/>
        <a:p>
          <a:endParaRPr lang="en-US"/>
        </a:p>
      </dgm:t>
    </dgm:pt>
    <dgm:pt modelId="{76FF82EE-156D-4283-B08D-941B27677522}" type="pres">
      <dgm:prSet presAssocID="{83062006-C841-44D6-9661-FDA22BA57977}" presName="hSp" presStyleCnt="0"/>
      <dgm:spPr/>
      <dgm:t>
        <a:bodyPr/>
        <a:lstStyle/>
        <a:p>
          <a:endParaRPr lang="en-US"/>
        </a:p>
      </dgm:t>
    </dgm:pt>
    <dgm:pt modelId="{3228D1F9-5AC8-4E5F-B025-6DB251B52BE4}" type="pres">
      <dgm:prSet presAssocID="{83062006-C841-44D6-9661-FDA22BA57977}" presName="vProcSp" presStyleCnt="0"/>
      <dgm:spPr/>
      <dgm:t>
        <a:bodyPr/>
        <a:lstStyle/>
        <a:p>
          <a:endParaRPr lang="en-US"/>
        </a:p>
      </dgm:t>
    </dgm:pt>
    <dgm:pt modelId="{8EEE91FE-08BD-4278-AAAB-C313F789B89A}" type="pres">
      <dgm:prSet presAssocID="{83062006-C841-44D6-9661-FDA22BA57977}" presName="vSp1" presStyleCnt="0"/>
      <dgm:spPr/>
      <dgm:t>
        <a:bodyPr/>
        <a:lstStyle/>
        <a:p>
          <a:endParaRPr lang="en-US"/>
        </a:p>
      </dgm:t>
    </dgm:pt>
    <dgm:pt modelId="{5016BA94-7C17-45E8-B00C-9ED9D19E56AC}" type="pres">
      <dgm:prSet presAssocID="{83062006-C841-44D6-9661-FDA22BA57977}" presName="simulatedConn" presStyleLbl="solidFgAcc1" presStyleIdx="0" presStyleCnt="4"/>
      <dgm:spPr/>
      <dgm:t>
        <a:bodyPr/>
        <a:lstStyle/>
        <a:p>
          <a:endParaRPr lang="en-US"/>
        </a:p>
      </dgm:t>
    </dgm:pt>
    <dgm:pt modelId="{0EA782BD-58F6-4FE0-B1CC-35C0465C3A80}" type="pres">
      <dgm:prSet presAssocID="{83062006-C841-44D6-9661-FDA22BA57977}" presName="vSp2" presStyleCnt="0"/>
      <dgm:spPr/>
      <dgm:t>
        <a:bodyPr/>
        <a:lstStyle/>
        <a:p>
          <a:endParaRPr lang="en-US"/>
        </a:p>
      </dgm:t>
    </dgm:pt>
    <dgm:pt modelId="{EFB3D858-3EAC-4D48-B753-1ADFFD7F1F86}" type="pres">
      <dgm:prSet presAssocID="{83062006-C841-44D6-9661-FDA22BA57977}" presName="sibTrans" presStyleCnt="0"/>
      <dgm:spPr/>
      <dgm:t>
        <a:bodyPr/>
        <a:lstStyle/>
        <a:p>
          <a:endParaRPr lang="en-US"/>
        </a:p>
      </dgm:t>
    </dgm:pt>
    <dgm:pt modelId="{ACF4C811-FEA1-4372-AECA-F322EF4DF211}" type="pres">
      <dgm:prSet presAssocID="{423661AD-F8DA-4771-80EA-2C12EEA09706}" presName="compositeNode" presStyleCnt="0">
        <dgm:presLayoutVars>
          <dgm:bulletEnabled val="1"/>
        </dgm:presLayoutVars>
      </dgm:prSet>
      <dgm:spPr/>
      <dgm:t>
        <a:bodyPr/>
        <a:lstStyle/>
        <a:p>
          <a:endParaRPr lang="en-US"/>
        </a:p>
      </dgm:t>
    </dgm:pt>
    <dgm:pt modelId="{69EDD4B7-DE37-48AE-B3E6-82BF962D0EE3}" type="pres">
      <dgm:prSet presAssocID="{423661AD-F8DA-4771-80EA-2C12EEA09706}" presName="bgRect" presStyleLbl="node1" presStyleIdx="1" presStyleCnt="5" custFlipVert="0" custScaleY="100000" custLinFactNeighborX="-2924" custLinFactNeighborY="-2136"/>
      <dgm:spPr/>
      <dgm:t>
        <a:bodyPr/>
        <a:lstStyle/>
        <a:p>
          <a:endParaRPr lang="en-US"/>
        </a:p>
      </dgm:t>
    </dgm:pt>
    <dgm:pt modelId="{13884914-6666-4361-96A4-396978D4841A}" type="pres">
      <dgm:prSet presAssocID="{423661AD-F8DA-4771-80EA-2C12EEA09706}" presName="parentNode" presStyleLbl="node1" presStyleIdx="1" presStyleCnt="5">
        <dgm:presLayoutVars>
          <dgm:chMax val="0"/>
          <dgm:bulletEnabled val="1"/>
        </dgm:presLayoutVars>
      </dgm:prSet>
      <dgm:spPr/>
      <dgm:t>
        <a:bodyPr/>
        <a:lstStyle/>
        <a:p>
          <a:endParaRPr lang="en-US"/>
        </a:p>
      </dgm:t>
    </dgm:pt>
    <dgm:pt modelId="{ED51A4FF-4010-4921-9364-FD2F3FC7C3E8}" type="pres">
      <dgm:prSet presAssocID="{423661AD-F8DA-4771-80EA-2C12EEA09706}" presName="childNode" presStyleLbl="node1" presStyleIdx="1" presStyleCnt="5">
        <dgm:presLayoutVars>
          <dgm:bulletEnabled val="1"/>
        </dgm:presLayoutVars>
      </dgm:prSet>
      <dgm:spPr/>
      <dgm:t>
        <a:bodyPr/>
        <a:lstStyle/>
        <a:p>
          <a:endParaRPr lang="en-US"/>
        </a:p>
      </dgm:t>
    </dgm:pt>
    <dgm:pt modelId="{5761F02F-F615-42DB-9FBA-6CA49389A5C8}" type="pres">
      <dgm:prSet presAssocID="{526D7767-D998-48AC-B6BF-0530F0039772}" presName="hSp" presStyleCnt="0"/>
      <dgm:spPr/>
      <dgm:t>
        <a:bodyPr/>
        <a:lstStyle/>
        <a:p>
          <a:endParaRPr lang="en-US"/>
        </a:p>
      </dgm:t>
    </dgm:pt>
    <dgm:pt modelId="{27EC057F-7B7B-48E4-9FCB-82BA48AB3449}" type="pres">
      <dgm:prSet presAssocID="{526D7767-D998-48AC-B6BF-0530F0039772}" presName="vProcSp" presStyleCnt="0"/>
      <dgm:spPr/>
      <dgm:t>
        <a:bodyPr/>
        <a:lstStyle/>
        <a:p>
          <a:endParaRPr lang="en-US"/>
        </a:p>
      </dgm:t>
    </dgm:pt>
    <dgm:pt modelId="{42CF010C-5E5B-4EAE-89A7-E1EA1D3361BB}" type="pres">
      <dgm:prSet presAssocID="{526D7767-D998-48AC-B6BF-0530F0039772}" presName="vSp1" presStyleCnt="0"/>
      <dgm:spPr/>
      <dgm:t>
        <a:bodyPr/>
        <a:lstStyle/>
        <a:p>
          <a:endParaRPr lang="en-US"/>
        </a:p>
      </dgm:t>
    </dgm:pt>
    <dgm:pt modelId="{C4C2E7AE-4FFA-433A-BDCD-C8D82F14A09C}" type="pres">
      <dgm:prSet presAssocID="{526D7767-D998-48AC-B6BF-0530F0039772}" presName="simulatedConn" presStyleLbl="solidFgAcc1" presStyleIdx="1" presStyleCnt="4"/>
      <dgm:spPr/>
      <dgm:t>
        <a:bodyPr/>
        <a:lstStyle/>
        <a:p>
          <a:endParaRPr lang="en-US"/>
        </a:p>
      </dgm:t>
    </dgm:pt>
    <dgm:pt modelId="{819318CF-DCE7-4A33-AE4B-E4F879496B8E}" type="pres">
      <dgm:prSet presAssocID="{526D7767-D998-48AC-B6BF-0530F0039772}" presName="vSp2" presStyleCnt="0"/>
      <dgm:spPr/>
      <dgm:t>
        <a:bodyPr/>
        <a:lstStyle/>
        <a:p>
          <a:endParaRPr lang="en-US"/>
        </a:p>
      </dgm:t>
    </dgm:pt>
    <dgm:pt modelId="{E37E4AE6-4083-4106-91CD-7759812C157C}" type="pres">
      <dgm:prSet presAssocID="{526D7767-D998-48AC-B6BF-0530F0039772}" presName="sibTrans" presStyleCnt="0"/>
      <dgm:spPr/>
      <dgm:t>
        <a:bodyPr/>
        <a:lstStyle/>
        <a:p>
          <a:endParaRPr lang="en-US"/>
        </a:p>
      </dgm:t>
    </dgm:pt>
    <dgm:pt modelId="{6A2FC472-1753-4C18-BFC1-8CEA84941C95}" type="pres">
      <dgm:prSet presAssocID="{8FA93B63-5F71-4D6E-8697-4452C4599B96}" presName="compositeNode" presStyleCnt="0">
        <dgm:presLayoutVars>
          <dgm:bulletEnabled val="1"/>
        </dgm:presLayoutVars>
      </dgm:prSet>
      <dgm:spPr/>
      <dgm:t>
        <a:bodyPr/>
        <a:lstStyle/>
        <a:p>
          <a:endParaRPr lang="en-US"/>
        </a:p>
      </dgm:t>
    </dgm:pt>
    <dgm:pt modelId="{087311CF-73BD-45C7-9B22-555D41C419DF}" type="pres">
      <dgm:prSet presAssocID="{8FA93B63-5F71-4D6E-8697-4452C4599B96}" presName="bgRect" presStyleLbl="node1" presStyleIdx="2" presStyleCnt="5" custLinFactNeighborX="-10081" custLinFactNeighborY="-1505"/>
      <dgm:spPr/>
      <dgm:t>
        <a:bodyPr/>
        <a:lstStyle/>
        <a:p>
          <a:endParaRPr lang="en-US"/>
        </a:p>
      </dgm:t>
    </dgm:pt>
    <dgm:pt modelId="{5234D44F-4135-4A64-9B61-E24A058F4C03}" type="pres">
      <dgm:prSet presAssocID="{8FA93B63-5F71-4D6E-8697-4452C4599B96}" presName="parentNode" presStyleLbl="node1" presStyleIdx="2" presStyleCnt="5">
        <dgm:presLayoutVars>
          <dgm:chMax val="0"/>
          <dgm:bulletEnabled val="1"/>
        </dgm:presLayoutVars>
      </dgm:prSet>
      <dgm:spPr/>
      <dgm:t>
        <a:bodyPr/>
        <a:lstStyle/>
        <a:p>
          <a:endParaRPr lang="en-US"/>
        </a:p>
      </dgm:t>
    </dgm:pt>
    <dgm:pt modelId="{8138872D-E522-4CF2-A72E-86F6A82E8F91}" type="pres">
      <dgm:prSet presAssocID="{8FA93B63-5F71-4D6E-8697-4452C4599B96}" presName="childNode" presStyleLbl="node1" presStyleIdx="2" presStyleCnt="5">
        <dgm:presLayoutVars>
          <dgm:bulletEnabled val="1"/>
        </dgm:presLayoutVars>
      </dgm:prSet>
      <dgm:spPr/>
      <dgm:t>
        <a:bodyPr/>
        <a:lstStyle/>
        <a:p>
          <a:endParaRPr lang="en-US"/>
        </a:p>
      </dgm:t>
    </dgm:pt>
    <dgm:pt modelId="{B0D7A962-B080-482F-86EF-832A146D6477}" type="pres">
      <dgm:prSet presAssocID="{70269D5B-DB04-4B99-BA5F-BC9297DB7285}" presName="hSp" presStyleCnt="0"/>
      <dgm:spPr/>
      <dgm:t>
        <a:bodyPr/>
        <a:lstStyle/>
        <a:p>
          <a:endParaRPr lang="en-US"/>
        </a:p>
      </dgm:t>
    </dgm:pt>
    <dgm:pt modelId="{58471B9B-5621-42C5-A086-4F7E76B4DCC6}" type="pres">
      <dgm:prSet presAssocID="{70269D5B-DB04-4B99-BA5F-BC9297DB7285}" presName="vProcSp" presStyleCnt="0"/>
      <dgm:spPr/>
      <dgm:t>
        <a:bodyPr/>
        <a:lstStyle/>
        <a:p>
          <a:endParaRPr lang="en-US"/>
        </a:p>
      </dgm:t>
    </dgm:pt>
    <dgm:pt modelId="{9C49C787-C3C5-40C7-9C30-815DFFB6DF4F}" type="pres">
      <dgm:prSet presAssocID="{70269D5B-DB04-4B99-BA5F-BC9297DB7285}" presName="vSp1" presStyleCnt="0"/>
      <dgm:spPr/>
      <dgm:t>
        <a:bodyPr/>
        <a:lstStyle/>
        <a:p>
          <a:endParaRPr lang="en-US"/>
        </a:p>
      </dgm:t>
    </dgm:pt>
    <dgm:pt modelId="{F4DA3BE8-F63E-41B1-99E7-5E2522121AA9}" type="pres">
      <dgm:prSet presAssocID="{70269D5B-DB04-4B99-BA5F-BC9297DB7285}" presName="simulatedConn" presStyleLbl="solidFgAcc1" presStyleIdx="2" presStyleCnt="4"/>
      <dgm:spPr/>
      <dgm:t>
        <a:bodyPr/>
        <a:lstStyle/>
        <a:p>
          <a:endParaRPr lang="en-US"/>
        </a:p>
      </dgm:t>
    </dgm:pt>
    <dgm:pt modelId="{657E79E0-634F-4553-9C8F-5709B34A5C28}" type="pres">
      <dgm:prSet presAssocID="{70269D5B-DB04-4B99-BA5F-BC9297DB7285}" presName="vSp2" presStyleCnt="0"/>
      <dgm:spPr/>
      <dgm:t>
        <a:bodyPr/>
        <a:lstStyle/>
        <a:p>
          <a:endParaRPr lang="en-US"/>
        </a:p>
      </dgm:t>
    </dgm:pt>
    <dgm:pt modelId="{39680F4F-DCAC-4B39-85BF-F36215C580C9}" type="pres">
      <dgm:prSet presAssocID="{70269D5B-DB04-4B99-BA5F-BC9297DB7285}" presName="sibTrans" presStyleCnt="0"/>
      <dgm:spPr/>
      <dgm:t>
        <a:bodyPr/>
        <a:lstStyle/>
        <a:p>
          <a:endParaRPr lang="en-US"/>
        </a:p>
      </dgm:t>
    </dgm:pt>
    <dgm:pt modelId="{FC2B128C-DC0D-4799-A982-EF4E4020D864}" type="pres">
      <dgm:prSet presAssocID="{EA7FECC2-E919-4079-B819-6FD7BEA024CC}" presName="compositeNode" presStyleCnt="0">
        <dgm:presLayoutVars>
          <dgm:bulletEnabled val="1"/>
        </dgm:presLayoutVars>
      </dgm:prSet>
      <dgm:spPr/>
      <dgm:t>
        <a:bodyPr/>
        <a:lstStyle/>
        <a:p>
          <a:endParaRPr lang="en-US"/>
        </a:p>
      </dgm:t>
    </dgm:pt>
    <dgm:pt modelId="{09C97FA4-BFCB-4EBD-91AB-457B5EF4C13A}" type="pres">
      <dgm:prSet presAssocID="{EA7FECC2-E919-4079-B819-6FD7BEA024CC}" presName="bgRect" presStyleLbl="node1" presStyleIdx="3" presStyleCnt="5" custLinFactNeighborX="-10210" custLinFactNeighborY="-444"/>
      <dgm:spPr/>
      <dgm:t>
        <a:bodyPr/>
        <a:lstStyle/>
        <a:p>
          <a:endParaRPr lang="en-US"/>
        </a:p>
      </dgm:t>
    </dgm:pt>
    <dgm:pt modelId="{C13B0B6A-1445-42E2-90BD-78F762A57B3D}" type="pres">
      <dgm:prSet presAssocID="{EA7FECC2-E919-4079-B819-6FD7BEA024CC}" presName="parentNode" presStyleLbl="node1" presStyleIdx="3" presStyleCnt="5">
        <dgm:presLayoutVars>
          <dgm:chMax val="0"/>
          <dgm:bulletEnabled val="1"/>
        </dgm:presLayoutVars>
      </dgm:prSet>
      <dgm:spPr/>
      <dgm:t>
        <a:bodyPr/>
        <a:lstStyle/>
        <a:p>
          <a:endParaRPr lang="en-US"/>
        </a:p>
      </dgm:t>
    </dgm:pt>
    <dgm:pt modelId="{6D3EF8F9-E844-4056-9848-C4D9DB9B76EE}" type="pres">
      <dgm:prSet presAssocID="{EA7FECC2-E919-4079-B819-6FD7BEA024CC}" presName="childNode" presStyleLbl="node1" presStyleIdx="3" presStyleCnt="5">
        <dgm:presLayoutVars>
          <dgm:bulletEnabled val="1"/>
        </dgm:presLayoutVars>
      </dgm:prSet>
      <dgm:spPr/>
      <dgm:t>
        <a:bodyPr/>
        <a:lstStyle/>
        <a:p>
          <a:endParaRPr lang="en-US"/>
        </a:p>
      </dgm:t>
    </dgm:pt>
    <dgm:pt modelId="{95DC5988-5FA2-4C63-B6AB-2892CD1D8264}" type="pres">
      <dgm:prSet presAssocID="{E6C50B42-4D54-4CB9-A176-4C018BD5CFE6}" presName="hSp" presStyleCnt="0"/>
      <dgm:spPr/>
      <dgm:t>
        <a:bodyPr/>
        <a:lstStyle/>
        <a:p>
          <a:endParaRPr lang="en-US"/>
        </a:p>
      </dgm:t>
    </dgm:pt>
    <dgm:pt modelId="{E914A1B5-DD38-4F63-982E-97483CD935FA}" type="pres">
      <dgm:prSet presAssocID="{E6C50B42-4D54-4CB9-A176-4C018BD5CFE6}" presName="vProcSp" presStyleCnt="0"/>
      <dgm:spPr/>
      <dgm:t>
        <a:bodyPr/>
        <a:lstStyle/>
        <a:p>
          <a:endParaRPr lang="en-US"/>
        </a:p>
      </dgm:t>
    </dgm:pt>
    <dgm:pt modelId="{E970C102-35E7-4366-A968-CFE1EF41C118}" type="pres">
      <dgm:prSet presAssocID="{E6C50B42-4D54-4CB9-A176-4C018BD5CFE6}" presName="vSp1" presStyleCnt="0"/>
      <dgm:spPr/>
      <dgm:t>
        <a:bodyPr/>
        <a:lstStyle/>
        <a:p>
          <a:endParaRPr lang="en-US"/>
        </a:p>
      </dgm:t>
    </dgm:pt>
    <dgm:pt modelId="{61FE35F2-A2C4-46FC-9629-F19C126B787C}" type="pres">
      <dgm:prSet presAssocID="{E6C50B42-4D54-4CB9-A176-4C018BD5CFE6}" presName="simulatedConn" presStyleLbl="solidFgAcc1" presStyleIdx="3" presStyleCnt="4"/>
      <dgm:spPr/>
      <dgm:t>
        <a:bodyPr/>
        <a:lstStyle/>
        <a:p>
          <a:endParaRPr lang="en-US"/>
        </a:p>
      </dgm:t>
    </dgm:pt>
    <dgm:pt modelId="{F23A74B7-1F3F-4709-A1D2-0D8336BBFA65}" type="pres">
      <dgm:prSet presAssocID="{E6C50B42-4D54-4CB9-A176-4C018BD5CFE6}" presName="vSp2" presStyleCnt="0"/>
      <dgm:spPr/>
      <dgm:t>
        <a:bodyPr/>
        <a:lstStyle/>
        <a:p>
          <a:endParaRPr lang="en-US"/>
        </a:p>
      </dgm:t>
    </dgm:pt>
    <dgm:pt modelId="{7EC9FA0C-AE67-4EAF-B815-F10E0BC558B5}" type="pres">
      <dgm:prSet presAssocID="{E6C50B42-4D54-4CB9-A176-4C018BD5CFE6}" presName="sibTrans" presStyleCnt="0"/>
      <dgm:spPr/>
      <dgm:t>
        <a:bodyPr/>
        <a:lstStyle/>
        <a:p>
          <a:endParaRPr lang="en-US"/>
        </a:p>
      </dgm:t>
    </dgm:pt>
    <dgm:pt modelId="{86C5706F-0468-4B86-A347-4F7341F28CEC}" type="pres">
      <dgm:prSet presAssocID="{75763369-D6D8-4BE9-A813-6E2963753735}" presName="compositeNode" presStyleCnt="0">
        <dgm:presLayoutVars>
          <dgm:bulletEnabled val="1"/>
        </dgm:presLayoutVars>
      </dgm:prSet>
      <dgm:spPr/>
      <dgm:t>
        <a:bodyPr/>
        <a:lstStyle/>
        <a:p>
          <a:endParaRPr lang="en-US"/>
        </a:p>
      </dgm:t>
    </dgm:pt>
    <dgm:pt modelId="{ACCFD978-3B9E-4CAB-BA6A-CD897071E227}" type="pres">
      <dgm:prSet presAssocID="{75763369-D6D8-4BE9-A813-6E2963753735}" presName="bgRect" presStyleLbl="node1" presStyleIdx="4" presStyleCnt="5" custLinFactNeighborX="3022" custLinFactNeighborY="30019"/>
      <dgm:spPr/>
      <dgm:t>
        <a:bodyPr/>
        <a:lstStyle/>
        <a:p>
          <a:endParaRPr lang="en-US"/>
        </a:p>
      </dgm:t>
    </dgm:pt>
    <dgm:pt modelId="{4D4B0DDD-7300-477B-ABA7-47FBEE4A02BE}" type="pres">
      <dgm:prSet presAssocID="{75763369-D6D8-4BE9-A813-6E2963753735}" presName="parentNode" presStyleLbl="node1" presStyleIdx="4" presStyleCnt="5">
        <dgm:presLayoutVars>
          <dgm:chMax val="0"/>
          <dgm:bulletEnabled val="1"/>
        </dgm:presLayoutVars>
      </dgm:prSet>
      <dgm:spPr/>
      <dgm:t>
        <a:bodyPr/>
        <a:lstStyle/>
        <a:p>
          <a:endParaRPr lang="en-US"/>
        </a:p>
      </dgm:t>
    </dgm:pt>
    <dgm:pt modelId="{88455134-1865-47D4-B023-0B5352FE1676}" type="pres">
      <dgm:prSet presAssocID="{75763369-D6D8-4BE9-A813-6E2963753735}" presName="childNode" presStyleLbl="node1" presStyleIdx="4" presStyleCnt="5">
        <dgm:presLayoutVars>
          <dgm:bulletEnabled val="1"/>
        </dgm:presLayoutVars>
      </dgm:prSet>
      <dgm:spPr/>
      <dgm:t>
        <a:bodyPr/>
        <a:lstStyle/>
        <a:p>
          <a:endParaRPr lang="en-US"/>
        </a:p>
      </dgm:t>
    </dgm:pt>
  </dgm:ptLst>
  <dgm:cxnLst>
    <dgm:cxn modelId="{2861B40F-9244-41B2-83FD-BB6E77F622EE}" type="presOf" srcId="{75763369-D6D8-4BE9-A813-6E2963753735}" destId="{ACCFD978-3B9E-4CAB-BA6A-CD897071E227}" srcOrd="0" destOrd="0" presId="urn:microsoft.com/office/officeart/2005/8/layout/hProcess7#6"/>
    <dgm:cxn modelId="{E1C9399F-EB5A-4BA2-968F-F18A562D42C0}" type="presOf" srcId="{0E977A30-2960-4A97-951D-CA2C357D9C90}" destId="{88455134-1865-47D4-B023-0B5352FE1676}" srcOrd="0" destOrd="0" presId="urn:microsoft.com/office/officeart/2005/8/layout/hProcess7#6"/>
    <dgm:cxn modelId="{97D94B97-2FB7-4899-A1AE-44446F924830}" type="presOf" srcId="{EFAE824F-CC41-4DE7-8CE8-11358AD6DCE8}" destId="{E5AF1C51-704C-4F2F-8A68-09DFB35A2383}" srcOrd="0" destOrd="0" presId="urn:microsoft.com/office/officeart/2005/8/layout/hProcess7#6"/>
    <dgm:cxn modelId="{A2913AB3-A8A0-4ED6-B36D-CE6051B2475D}" type="presOf" srcId="{423661AD-F8DA-4771-80EA-2C12EEA09706}" destId="{69EDD4B7-DE37-48AE-B3E6-82BF962D0EE3}" srcOrd="0" destOrd="0" presId="urn:microsoft.com/office/officeart/2005/8/layout/hProcess7#6"/>
    <dgm:cxn modelId="{E85ED2FA-6AFC-48D5-8165-5C48A8623236}" type="presOf" srcId="{75763369-D6D8-4BE9-A813-6E2963753735}" destId="{4D4B0DDD-7300-477B-ABA7-47FBEE4A02BE}" srcOrd="1" destOrd="0" presId="urn:microsoft.com/office/officeart/2005/8/layout/hProcess7#6"/>
    <dgm:cxn modelId="{28A26AFA-52D2-4911-9F20-E37AB346E472}" type="presOf" srcId="{8FA93B63-5F71-4D6E-8697-4452C4599B96}" destId="{087311CF-73BD-45C7-9B22-555D41C419DF}" srcOrd="0" destOrd="0" presId="urn:microsoft.com/office/officeart/2005/8/layout/hProcess7#6"/>
    <dgm:cxn modelId="{CD239126-B6A8-43E7-A6B2-5FA2DC47DBC2}" type="presOf" srcId="{EA7FECC2-E919-4079-B819-6FD7BEA024CC}" destId="{09C97FA4-BFCB-4EBD-91AB-457B5EF4C13A}" srcOrd="0" destOrd="0" presId="urn:microsoft.com/office/officeart/2005/8/layout/hProcess7#6"/>
    <dgm:cxn modelId="{037037CC-D89C-4ED5-AB99-A553CE390643}" srcId="{D5C6A006-64CA-4D2C-A910-543F79571323}" destId="{EA7FECC2-E919-4079-B819-6FD7BEA024CC}" srcOrd="3" destOrd="0" parTransId="{06C2BB58-EE48-4BA1-A765-69DC7CE6707C}" sibTransId="{E6C50B42-4D54-4CB9-A176-4C018BD5CFE6}"/>
    <dgm:cxn modelId="{68560F33-66D9-48C0-9731-A3AE743412D6}" srcId="{D5C6A006-64CA-4D2C-A910-543F79571323}" destId="{423661AD-F8DA-4771-80EA-2C12EEA09706}" srcOrd="1" destOrd="0" parTransId="{724B1192-1839-44DD-8A23-0B0AB1B82E4F}" sibTransId="{526D7767-D998-48AC-B6BF-0530F0039772}"/>
    <dgm:cxn modelId="{DB474CB5-E7E7-4A00-9DA6-82C896303772}" type="presOf" srcId="{4199C8DD-5CD3-43DF-9469-8664BE8C77DD}" destId="{ED51A4FF-4010-4921-9364-FD2F3FC7C3E8}" srcOrd="0" destOrd="0" presId="urn:microsoft.com/office/officeart/2005/8/layout/hProcess7#6"/>
    <dgm:cxn modelId="{53FC85B5-C1F5-44F9-9F03-1D8677DFE4B6}" srcId="{D5C6A006-64CA-4D2C-A910-543F79571323}" destId="{8FA93B63-5F71-4D6E-8697-4452C4599B96}" srcOrd="2" destOrd="0" parTransId="{6BABAF3B-23AD-4EC8-BB60-F7630900FF06}" sibTransId="{70269D5B-DB04-4B99-BA5F-BC9297DB7285}"/>
    <dgm:cxn modelId="{70C45CDA-D7F3-426F-8A29-3C6386867413}" srcId="{423661AD-F8DA-4771-80EA-2C12EEA09706}" destId="{4199C8DD-5CD3-43DF-9469-8664BE8C77DD}" srcOrd="0" destOrd="0" parTransId="{A3E61DC2-8CCF-425A-A4A4-504B1D6B6322}" sibTransId="{2D4E9A64-5B44-4175-96A1-E5F464C96400}"/>
    <dgm:cxn modelId="{9DF504B5-1D68-4717-9BA0-6F4A96622084}" srcId="{75763369-D6D8-4BE9-A813-6E2963753735}" destId="{0E977A30-2960-4A97-951D-CA2C357D9C90}" srcOrd="0" destOrd="0" parTransId="{755DC7E9-6337-40C6-A759-D590AAADA124}" sibTransId="{BC7A8E5C-A25D-42C4-B077-4ED7438A3A6F}"/>
    <dgm:cxn modelId="{8626F744-CEF5-43A3-AF4B-1EFD6D9B6AE1}" type="presOf" srcId="{D327FB0C-D543-4A67-A960-D90E268C7FB1}" destId="{17725B82-16CC-452A-88DC-BF0533702EF1}" srcOrd="0" destOrd="0" presId="urn:microsoft.com/office/officeart/2005/8/layout/hProcess7#6"/>
    <dgm:cxn modelId="{F53C1131-022C-47B7-A16D-24A8E3D3BE57}" srcId="{D327FB0C-D543-4A67-A960-D90E268C7FB1}" destId="{EFAE824F-CC41-4DE7-8CE8-11358AD6DCE8}" srcOrd="0" destOrd="0" parTransId="{5F0544F6-DB93-44D9-82FA-6595A9269C79}" sibTransId="{E46C763B-00E7-4B37-AA6A-9FDF9FC3085C}"/>
    <dgm:cxn modelId="{E96F14B5-35FC-43B7-9222-9E6AA93ECEDA}" srcId="{D5C6A006-64CA-4D2C-A910-543F79571323}" destId="{75763369-D6D8-4BE9-A813-6E2963753735}" srcOrd="4" destOrd="0" parTransId="{356065F7-62A2-467B-A893-7DEA615F385A}" sibTransId="{7D73DC6A-DE63-45BB-8205-05E69CEE3F50}"/>
    <dgm:cxn modelId="{5AE8CE2D-A499-435F-9064-789529235ABC}" type="presOf" srcId="{8FA93B63-5F71-4D6E-8697-4452C4599B96}" destId="{5234D44F-4135-4A64-9B61-E24A058F4C03}" srcOrd="1" destOrd="0" presId="urn:microsoft.com/office/officeart/2005/8/layout/hProcess7#6"/>
    <dgm:cxn modelId="{569E78DE-28D0-45CB-943C-69847F3211A9}" srcId="{D5C6A006-64CA-4D2C-A910-543F79571323}" destId="{D327FB0C-D543-4A67-A960-D90E268C7FB1}" srcOrd="0" destOrd="0" parTransId="{2FFA4C78-0FE9-4593-8F78-60B829659DA6}" sibTransId="{83062006-C841-44D6-9661-FDA22BA57977}"/>
    <dgm:cxn modelId="{6C0F89D0-7F38-41B3-905B-B8D4D87D35B8}" type="presOf" srcId="{EA7FECC2-E919-4079-B819-6FD7BEA024CC}" destId="{C13B0B6A-1445-42E2-90BD-78F762A57B3D}" srcOrd="1" destOrd="0" presId="urn:microsoft.com/office/officeart/2005/8/layout/hProcess7#6"/>
    <dgm:cxn modelId="{BFFDF959-652B-4040-83B0-4AA85F0B0736}" type="presOf" srcId="{2C9F306A-3700-4496-A2B8-46722AE6C403}" destId="{6D3EF8F9-E844-4056-9848-C4D9DB9B76EE}" srcOrd="0" destOrd="0" presId="urn:microsoft.com/office/officeart/2005/8/layout/hProcess7#6"/>
    <dgm:cxn modelId="{2A9FE3E8-71FB-447F-AA52-5D2D43C75F09}" type="presOf" srcId="{423661AD-F8DA-4771-80EA-2C12EEA09706}" destId="{13884914-6666-4361-96A4-396978D4841A}" srcOrd="1" destOrd="0" presId="urn:microsoft.com/office/officeart/2005/8/layout/hProcess7#6"/>
    <dgm:cxn modelId="{2FA15D13-63CD-4D5C-877E-65051526D6E8}" srcId="{8FA93B63-5F71-4D6E-8697-4452C4599B96}" destId="{4A92CE8F-FD5F-4063-8762-FEE76B4AEBE5}" srcOrd="0" destOrd="0" parTransId="{8F0E1E84-3A6F-4B2D-852E-23C8AAC1986F}" sibTransId="{1604A43E-08A9-496D-9F1F-C71BA226F1E4}"/>
    <dgm:cxn modelId="{CEC0D644-83EB-4E15-B922-5DFB968066C3}" type="presOf" srcId="{D5C6A006-64CA-4D2C-A910-543F79571323}" destId="{93B6060C-131D-4FCD-B326-67C1231F710C}" srcOrd="0" destOrd="0" presId="urn:microsoft.com/office/officeart/2005/8/layout/hProcess7#6"/>
    <dgm:cxn modelId="{3DA9BE88-1515-46A1-B8A5-911A31D23DCA}" type="presOf" srcId="{4A92CE8F-FD5F-4063-8762-FEE76B4AEBE5}" destId="{8138872D-E522-4CF2-A72E-86F6A82E8F91}" srcOrd="0" destOrd="0" presId="urn:microsoft.com/office/officeart/2005/8/layout/hProcess7#6"/>
    <dgm:cxn modelId="{683DE6DF-8DEB-4848-BD4E-0E57A0A5A149}" srcId="{EA7FECC2-E919-4079-B819-6FD7BEA024CC}" destId="{2C9F306A-3700-4496-A2B8-46722AE6C403}" srcOrd="0" destOrd="0" parTransId="{8BAE42DC-3B8F-4908-8A2B-3E519A8BB9DF}" sibTransId="{E1D3EA40-F88F-4390-AE5C-817AA0D59A53}"/>
    <dgm:cxn modelId="{D7AD98D3-F343-4769-AE53-1AC90B6BEDF9}" type="presOf" srcId="{D327FB0C-D543-4A67-A960-D90E268C7FB1}" destId="{0AFD8639-E2DE-42DA-8BE1-E2B929657C31}" srcOrd="1" destOrd="0" presId="urn:microsoft.com/office/officeart/2005/8/layout/hProcess7#6"/>
    <dgm:cxn modelId="{A0C7473C-F4E4-4B49-B848-F0D5A46F2F72}" type="presParOf" srcId="{93B6060C-131D-4FCD-B326-67C1231F710C}" destId="{A1F68AD1-A0A5-483F-A694-EFF637FC3F36}" srcOrd="0" destOrd="0" presId="urn:microsoft.com/office/officeart/2005/8/layout/hProcess7#6"/>
    <dgm:cxn modelId="{5ACFCFE7-6C00-4963-BE20-B314F22880CD}" type="presParOf" srcId="{A1F68AD1-A0A5-483F-A694-EFF637FC3F36}" destId="{17725B82-16CC-452A-88DC-BF0533702EF1}" srcOrd="0" destOrd="0" presId="urn:microsoft.com/office/officeart/2005/8/layout/hProcess7#6"/>
    <dgm:cxn modelId="{AC53B125-3BBB-4571-8989-54E8579612DC}" type="presParOf" srcId="{A1F68AD1-A0A5-483F-A694-EFF637FC3F36}" destId="{0AFD8639-E2DE-42DA-8BE1-E2B929657C31}" srcOrd="1" destOrd="0" presId="urn:microsoft.com/office/officeart/2005/8/layout/hProcess7#6"/>
    <dgm:cxn modelId="{199E76FD-A65A-4AE8-9A5B-4BC1F7DD55E3}" type="presParOf" srcId="{A1F68AD1-A0A5-483F-A694-EFF637FC3F36}" destId="{E5AF1C51-704C-4F2F-8A68-09DFB35A2383}" srcOrd="2" destOrd="0" presId="urn:microsoft.com/office/officeart/2005/8/layout/hProcess7#6"/>
    <dgm:cxn modelId="{6CED8D4F-F436-4C51-AE01-1F5CAD4B283F}" type="presParOf" srcId="{93B6060C-131D-4FCD-B326-67C1231F710C}" destId="{76FF82EE-156D-4283-B08D-941B27677522}" srcOrd="1" destOrd="0" presId="urn:microsoft.com/office/officeart/2005/8/layout/hProcess7#6"/>
    <dgm:cxn modelId="{B90FFC2C-EF88-4521-8A0B-CB36D427BC68}" type="presParOf" srcId="{93B6060C-131D-4FCD-B326-67C1231F710C}" destId="{3228D1F9-5AC8-4E5F-B025-6DB251B52BE4}" srcOrd="2" destOrd="0" presId="urn:microsoft.com/office/officeart/2005/8/layout/hProcess7#6"/>
    <dgm:cxn modelId="{1BD4B2B1-56CF-4592-8957-499BFAC065E8}" type="presParOf" srcId="{3228D1F9-5AC8-4E5F-B025-6DB251B52BE4}" destId="{8EEE91FE-08BD-4278-AAAB-C313F789B89A}" srcOrd="0" destOrd="0" presId="urn:microsoft.com/office/officeart/2005/8/layout/hProcess7#6"/>
    <dgm:cxn modelId="{6EFE3017-B835-49A5-86C2-54DD303CC03B}" type="presParOf" srcId="{3228D1F9-5AC8-4E5F-B025-6DB251B52BE4}" destId="{5016BA94-7C17-45E8-B00C-9ED9D19E56AC}" srcOrd="1" destOrd="0" presId="urn:microsoft.com/office/officeart/2005/8/layout/hProcess7#6"/>
    <dgm:cxn modelId="{00200C16-4331-402E-BE7A-B30F9C9C6F72}" type="presParOf" srcId="{3228D1F9-5AC8-4E5F-B025-6DB251B52BE4}" destId="{0EA782BD-58F6-4FE0-B1CC-35C0465C3A80}" srcOrd="2" destOrd="0" presId="urn:microsoft.com/office/officeart/2005/8/layout/hProcess7#6"/>
    <dgm:cxn modelId="{D63C34D2-5A75-4089-B393-B04AEC9376DA}" type="presParOf" srcId="{93B6060C-131D-4FCD-B326-67C1231F710C}" destId="{EFB3D858-3EAC-4D48-B753-1ADFFD7F1F86}" srcOrd="3" destOrd="0" presId="urn:microsoft.com/office/officeart/2005/8/layout/hProcess7#6"/>
    <dgm:cxn modelId="{CE42E80F-9F2D-4497-9F07-60649453D248}" type="presParOf" srcId="{93B6060C-131D-4FCD-B326-67C1231F710C}" destId="{ACF4C811-FEA1-4372-AECA-F322EF4DF211}" srcOrd="4" destOrd="0" presId="urn:microsoft.com/office/officeart/2005/8/layout/hProcess7#6"/>
    <dgm:cxn modelId="{74D0D535-AF53-459C-BE11-A9795CFD8D26}" type="presParOf" srcId="{ACF4C811-FEA1-4372-AECA-F322EF4DF211}" destId="{69EDD4B7-DE37-48AE-B3E6-82BF962D0EE3}" srcOrd="0" destOrd="0" presId="urn:microsoft.com/office/officeart/2005/8/layout/hProcess7#6"/>
    <dgm:cxn modelId="{63097472-FC11-458C-AA34-23168878D04F}" type="presParOf" srcId="{ACF4C811-FEA1-4372-AECA-F322EF4DF211}" destId="{13884914-6666-4361-96A4-396978D4841A}" srcOrd="1" destOrd="0" presId="urn:microsoft.com/office/officeart/2005/8/layout/hProcess7#6"/>
    <dgm:cxn modelId="{4E5341EC-C21A-4DF1-AA84-8D637581C517}" type="presParOf" srcId="{ACF4C811-FEA1-4372-AECA-F322EF4DF211}" destId="{ED51A4FF-4010-4921-9364-FD2F3FC7C3E8}" srcOrd="2" destOrd="0" presId="urn:microsoft.com/office/officeart/2005/8/layout/hProcess7#6"/>
    <dgm:cxn modelId="{690ABF45-2B66-4323-AF4D-D5FFF4EA8DF4}" type="presParOf" srcId="{93B6060C-131D-4FCD-B326-67C1231F710C}" destId="{5761F02F-F615-42DB-9FBA-6CA49389A5C8}" srcOrd="5" destOrd="0" presId="urn:microsoft.com/office/officeart/2005/8/layout/hProcess7#6"/>
    <dgm:cxn modelId="{8C9F5292-C956-4B8F-93EA-C4E8ACEE1B82}" type="presParOf" srcId="{93B6060C-131D-4FCD-B326-67C1231F710C}" destId="{27EC057F-7B7B-48E4-9FCB-82BA48AB3449}" srcOrd="6" destOrd="0" presId="urn:microsoft.com/office/officeart/2005/8/layout/hProcess7#6"/>
    <dgm:cxn modelId="{91666CF6-BE7A-4DFD-A43F-B24D09E65A6E}" type="presParOf" srcId="{27EC057F-7B7B-48E4-9FCB-82BA48AB3449}" destId="{42CF010C-5E5B-4EAE-89A7-E1EA1D3361BB}" srcOrd="0" destOrd="0" presId="urn:microsoft.com/office/officeart/2005/8/layout/hProcess7#6"/>
    <dgm:cxn modelId="{272F9729-0742-46D6-A63E-D8FFCCCD898F}" type="presParOf" srcId="{27EC057F-7B7B-48E4-9FCB-82BA48AB3449}" destId="{C4C2E7AE-4FFA-433A-BDCD-C8D82F14A09C}" srcOrd="1" destOrd="0" presId="urn:microsoft.com/office/officeart/2005/8/layout/hProcess7#6"/>
    <dgm:cxn modelId="{598B3A3F-A709-4238-8A7A-14829F7DEF46}" type="presParOf" srcId="{27EC057F-7B7B-48E4-9FCB-82BA48AB3449}" destId="{819318CF-DCE7-4A33-AE4B-E4F879496B8E}" srcOrd="2" destOrd="0" presId="urn:microsoft.com/office/officeart/2005/8/layout/hProcess7#6"/>
    <dgm:cxn modelId="{BBB5C0FF-C514-43F9-B38B-678427591143}" type="presParOf" srcId="{93B6060C-131D-4FCD-B326-67C1231F710C}" destId="{E37E4AE6-4083-4106-91CD-7759812C157C}" srcOrd="7" destOrd="0" presId="urn:microsoft.com/office/officeart/2005/8/layout/hProcess7#6"/>
    <dgm:cxn modelId="{EB2A5D19-107F-45DC-BF33-57F2B039A947}" type="presParOf" srcId="{93B6060C-131D-4FCD-B326-67C1231F710C}" destId="{6A2FC472-1753-4C18-BFC1-8CEA84941C95}" srcOrd="8" destOrd="0" presId="urn:microsoft.com/office/officeart/2005/8/layout/hProcess7#6"/>
    <dgm:cxn modelId="{09BD8622-582F-49BE-AC9D-A023B806CDD7}" type="presParOf" srcId="{6A2FC472-1753-4C18-BFC1-8CEA84941C95}" destId="{087311CF-73BD-45C7-9B22-555D41C419DF}" srcOrd="0" destOrd="0" presId="urn:microsoft.com/office/officeart/2005/8/layout/hProcess7#6"/>
    <dgm:cxn modelId="{56C399E4-D647-480A-BD40-232FF0F2002E}" type="presParOf" srcId="{6A2FC472-1753-4C18-BFC1-8CEA84941C95}" destId="{5234D44F-4135-4A64-9B61-E24A058F4C03}" srcOrd="1" destOrd="0" presId="urn:microsoft.com/office/officeart/2005/8/layout/hProcess7#6"/>
    <dgm:cxn modelId="{534BFBEB-C72A-47A9-9FB3-39056C504524}" type="presParOf" srcId="{6A2FC472-1753-4C18-BFC1-8CEA84941C95}" destId="{8138872D-E522-4CF2-A72E-86F6A82E8F91}" srcOrd="2" destOrd="0" presId="urn:microsoft.com/office/officeart/2005/8/layout/hProcess7#6"/>
    <dgm:cxn modelId="{E7D99ACF-793D-41B2-BB20-5AB69EED8DC9}" type="presParOf" srcId="{93B6060C-131D-4FCD-B326-67C1231F710C}" destId="{B0D7A962-B080-482F-86EF-832A146D6477}" srcOrd="9" destOrd="0" presId="urn:microsoft.com/office/officeart/2005/8/layout/hProcess7#6"/>
    <dgm:cxn modelId="{CA9D7241-F1C6-4F3A-8F3F-C4E9DC3B7952}" type="presParOf" srcId="{93B6060C-131D-4FCD-B326-67C1231F710C}" destId="{58471B9B-5621-42C5-A086-4F7E76B4DCC6}" srcOrd="10" destOrd="0" presId="urn:microsoft.com/office/officeart/2005/8/layout/hProcess7#6"/>
    <dgm:cxn modelId="{A93D727F-E029-48C0-85F1-3CBBF58E5DE5}" type="presParOf" srcId="{58471B9B-5621-42C5-A086-4F7E76B4DCC6}" destId="{9C49C787-C3C5-40C7-9C30-815DFFB6DF4F}" srcOrd="0" destOrd="0" presId="urn:microsoft.com/office/officeart/2005/8/layout/hProcess7#6"/>
    <dgm:cxn modelId="{BAFA210C-B70A-49C2-BC64-46394D2D0F07}" type="presParOf" srcId="{58471B9B-5621-42C5-A086-4F7E76B4DCC6}" destId="{F4DA3BE8-F63E-41B1-99E7-5E2522121AA9}" srcOrd="1" destOrd="0" presId="urn:microsoft.com/office/officeart/2005/8/layout/hProcess7#6"/>
    <dgm:cxn modelId="{075F9CDE-CCD5-4A76-AD2E-257C55EA40B9}" type="presParOf" srcId="{58471B9B-5621-42C5-A086-4F7E76B4DCC6}" destId="{657E79E0-634F-4553-9C8F-5709B34A5C28}" srcOrd="2" destOrd="0" presId="urn:microsoft.com/office/officeart/2005/8/layout/hProcess7#6"/>
    <dgm:cxn modelId="{0B5EC9AA-11BA-4B01-9009-126D83F28DCB}" type="presParOf" srcId="{93B6060C-131D-4FCD-B326-67C1231F710C}" destId="{39680F4F-DCAC-4B39-85BF-F36215C580C9}" srcOrd="11" destOrd="0" presId="urn:microsoft.com/office/officeart/2005/8/layout/hProcess7#6"/>
    <dgm:cxn modelId="{BDC13763-146E-4061-9A37-E820AAD5AF58}" type="presParOf" srcId="{93B6060C-131D-4FCD-B326-67C1231F710C}" destId="{FC2B128C-DC0D-4799-A982-EF4E4020D864}" srcOrd="12" destOrd="0" presId="urn:microsoft.com/office/officeart/2005/8/layout/hProcess7#6"/>
    <dgm:cxn modelId="{D453C61B-5038-417A-8A27-319BA6A04CB9}" type="presParOf" srcId="{FC2B128C-DC0D-4799-A982-EF4E4020D864}" destId="{09C97FA4-BFCB-4EBD-91AB-457B5EF4C13A}" srcOrd="0" destOrd="0" presId="urn:microsoft.com/office/officeart/2005/8/layout/hProcess7#6"/>
    <dgm:cxn modelId="{0AFD64FC-2262-41BB-A3E9-2036D3522640}" type="presParOf" srcId="{FC2B128C-DC0D-4799-A982-EF4E4020D864}" destId="{C13B0B6A-1445-42E2-90BD-78F762A57B3D}" srcOrd="1" destOrd="0" presId="urn:microsoft.com/office/officeart/2005/8/layout/hProcess7#6"/>
    <dgm:cxn modelId="{295303DD-CC8F-4694-8F65-24E4B0917E54}" type="presParOf" srcId="{FC2B128C-DC0D-4799-A982-EF4E4020D864}" destId="{6D3EF8F9-E844-4056-9848-C4D9DB9B76EE}" srcOrd="2" destOrd="0" presId="urn:microsoft.com/office/officeart/2005/8/layout/hProcess7#6"/>
    <dgm:cxn modelId="{E3A21EB8-7374-4394-BA25-3260FF7C521D}" type="presParOf" srcId="{93B6060C-131D-4FCD-B326-67C1231F710C}" destId="{95DC5988-5FA2-4C63-B6AB-2892CD1D8264}" srcOrd="13" destOrd="0" presId="urn:microsoft.com/office/officeart/2005/8/layout/hProcess7#6"/>
    <dgm:cxn modelId="{296FD167-C90F-4001-8167-D39080C32F3B}" type="presParOf" srcId="{93B6060C-131D-4FCD-B326-67C1231F710C}" destId="{E914A1B5-DD38-4F63-982E-97483CD935FA}" srcOrd="14" destOrd="0" presId="urn:microsoft.com/office/officeart/2005/8/layout/hProcess7#6"/>
    <dgm:cxn modelId="{316727DC-5281-44B7-BECD-8BF3D88A1A91}" type="presParOf" srcId="{E914A1B5-DD38-4F63-982E-97483CD935FA}" destId="{E970C102-35E7-4366-A968-CFE1EF41C118}" srcOrd="0" destOrd="0" presId="urn:microsoft.com/office/officeart/2005/8/layout/hProcess7#6"/>
    <dgm:cxn modelId="{94EB9F63-67B7-402D-973A-42C347017D77}" type="presParOf" srcId="{E914A1B5-DD38-4F63-982E-97483CD935FA}" destId="{61FE35F2-A2C4-46FC-9629-F19C126B787C}" srcOrd="1" destOrd="0" presId="urn:microsoft.com/office/officeart/2005/8/layout/hProcess7#6"/>
    <dgm:cxn modelId="{ACB123F7-C29A-44FE-8F28-ACF00B2243E2}" type="presParOf" srcId="{E914A1B5-DD38-4F63-982E-97483CD935FA}" destId="{F23A74B7-1F3F-4709-A1D2-0D8336BBFA65}" srcOrd="2" destOrd="0" presId="urn:microsoft.com/office/officeart/2005/8/layout/hProcess7#6"/>
    <dgm:cxn modelId="{ED90431F-C1C4-460D-B15A-85C94EBDB4DA}" type="presParOf" srcId="{93B6060C-131D-4FCD-B326-67C1231F710C}" destId="{7EC9FA0C-AE67-4EAF-B815-F10E0BC558B5}" srcOrd="15" destOrd="0" presId="urn:microsoft.com/office/officeart/2005/8/layout/hProcess7#6"/>
    <dgm:cxn modelId="{3B980389-DA74-4720-B41C-646CAF469554}" type="presParOf" srcId="{93B6060C-131D-4FCD-B326-67C1231F710C}" destId="{86C5706F-0468-4B86-A347-4F7341F28CEC}" srcOrd="16" destOrd="0" presId="urn:microsoft.com/office/officeart/2005/8/layout/hProcess7#6"/>
    <dgm:cxn modelId="{2D57FE50-9321-4C12-99CF-2A9CA6B717AA}" type="presParOf" srcId="{86C5706F-0468-4B86-A347-4F7341F28CEC}" destId="{ACCFD978-3B9E-4CAB-BA6A-CD897071E227}" srcOrd="0" destOrd="0" presId="urn:microsoft.com/office/officeart/2005/8/layout/hProcess7#6"/>
    <dgm:cxn modelId="{7F04ED91-BEEA-428F-B8DC-0D41AA64349E}" type="presParOf" srcId="{86C5706F-0468-4B86-A347-4F7341F28CEC}" destId="{4D4B0DDD-7300-477B-ABA7-47FBEE4A02BE}" srcOrd="1" destOrd="0" presId="urn:microsoft.com/office/officeart/2005/8/layout/hProcess7#6"/>
    <dgm:cxn modelId="{8E289B52-2B68-4378-B5B0-D2E9C568FFC2}" type="presParOf" srcId="{86C5706F-0468-4B86-A347-4F7341F28CEC}" destId="{88455134-1865-47D4-B023-0B5352FE1676}" srcOrd="2" destOrd="0" presId="urn:microsoft.com/office/officeart/2005/8/layout/hProcess7#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36ED3-A1AB-4487-88C7-89ECDA1705AF}">
      <dsp:nvSpPr>
        <dsp:cNvPr id="0" name=""/>
        <dsp:cNvSpPr/>
      </dsp:nvSpPr>
      <dsp:spPr>
        <a:xfrm rot="10800000">
          <a:off x="1085826" y="5256"/>
          <a:ext cx="3772951" cy="541984"/>
        </a:xfrm>
        <a:prstGeom prst="homePlate">
          <a:avLst/>
        </a:prstGeom>
        <a:solidFill>
          <a:srgbClr val="00B050"/>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239000"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solidFill>
                <a:sysClr val="window" lastClr="FFFFFF"/>
              </a:solidFill>
              <a:latin typeface="Arial" panose="020B0604020202020204" pitchFamily="34" charset="0"/>
              <a:ea typeface="+mn-ea"/>
              <a:cs typeface="Arial" panose="020B0604020202020204" pitchFamily="34" charset="0"/>
            </a:rPr>
            <a:t>Introduction</a:t>
          </a:r>
          <a:endParaRPr lang="en-US" sz="2000" kern="1200" dirty="0">
            <a:solidFill>
              <a:sysClr val="window" lastClr="FFFFFF"/>
            </a:solidFill>
            <a:latin typeface="Arial" panose="020B0604020202020204" pitchFamily="34" charset="0"/>
            <a:ea typeface="+mn-ea"/>
            <a:cs typeface="Arial" panose="020B0604020202020204" pitchFamily="34" charset="0"/>
          </a:endParaRPr>
        </a:p>
      </dsp:txBody>
      <dsp:txXfrm rot="10800000">
        <a:off x="1221322" y="5256"/>
        <a:ext cx="3637455" cy="541984"/>
      </dsp:txXfrm>
    </dsp:sp>
    <dsp:sp modelId="{1F5CEE23-F1D5-4873-AECD-B28D2FD1D467}">
      <dsp:nvSpPr>
        <dsp:cNvPr id="0" name=""/>
        <dsp:cNvSpPr/>
      </dsp:nvSpPr>
      <dsp:spPr>
        <a:xfrm>
          <a:off x="814833" y="5256"/>
          <a:ext cx="541984" cy="54198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a:ln>
          <a:noFill/>
        </a:ln>
        <a:effectLst>
          <a:outerShdw blurRad="107950" dist="12700" dir="5400000" algn="ctr" rotWithShape="0">
            <a:srgbClr val="000000"/>
          </a:outerShdw>
        </a:effectLst>
        <a:scene3d>
          <a:camera prst="orthographicFront">
            <a:rot lat="0" lon="0" rev="0"/>
          </a:camera>
          <a:lightRig rig="soft" dir="t">
            <a:rot lat="0" lon="0" rev="0"/>
          </a:lightRig>
        </a:scene3d>
        <a:sp3d z="152400"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C26F83D0-25DD-470E-97AF-FC132D39D9FE}">
      <dsp:nvSpPr>
        <dsp:cNvPr id="0" name=""/>
        <dsp:cNvSpPr/>
      </dsp:nvSpPr>
      <dsp:spPr>
        <a:xfrm rot="10800000">
          <a:off x="1085826" y="709028"/>
          <a:ext cx="3772951" cy="54198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9000" tIns="76200" rIns="142240" bIns="76200" numCol="1" spcCol="1270" anchor="ctr" anchorCtr="0">
          <a:noAutofit/>
        </a:bodyPr>
        <a:lstStyle/>
        <a:p>
          <a:pPr lvl="0" algn="ctr" defTabSz="889000">
            <a:lnSpc>
              <a:spcPct val="90000"/>
            </a:lnSpc>
            <a:spcBef>
              <a:spcPct val="0"/>
            </a:spcBef>
            <a:spcAft>
              <a:spcPct val="35000"/>
            </a:spcAft>
          </a:pPr>
          <a:r>
            <a:rPr lang="en-US" sz="2000" b="0" kern="1200" dirty="0" smtClean="0">
              <a:solidFill>
                <a:sysClr val="window" lastClr="FFFFFF"/>
              </a:solidFill>
              <a:latin typeface="Arial" panose="020B0604020202020204" pitchFamily="34" charset="0"/>
              <a:ea typeface="+mn-ea"/>
              <a:cs typeface="Arial" panose="020B0604020202020204" pitchFamily="34" charset="0"/>
            </a:rPr>
            <a:t>Purpose</a:t>
          </a:r>
          <a:endParaRPr lang="en-US" sz="2000" kern="1200" dirty="0">
            <a:solidFill>
              <a:sysClr val="window" lastClr="FFFFFF"/>
            </a:solidFill>
            <a:latin typeface="Century Gothic" panose="020B0502020202020204"/>
            <a:ea typeface="+mn-ea"/>
            <a:cs typeface="+mn-cs"/>
          </a:endParaRPr>
        </a:p>
      </dsp:txBody>
      <dsp:txXfrm rot="10800000">
        <a:off x="1221322" y="709028"/>
        <a:ext cx="3637455" cy="541984"/>
      </dsp:txXfrm>
    </dsp:sp>
    <dsp:sp modelId="{D3827EF2-A19B-46B0-9A56-F70C58E03463}">
      <dsp:nvSpPr>
        <dsp:cNvPr id="0" name=""/>
        <dsp:cNvSpPr/>
      </dsp:nvSpPr>
      <dsp:spPr>
        <a:xfrm>
          <a:off x="814833" y="709028"/>
          <a:ext cx="541984" cy="54198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6000" r="-46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AFDC1680-F7C6-48DB-B418-833568E7F799}">
      <dsp:nvSpPr>
        <dsp:cNvPr id="0" name=""/>
        <dsp:cNvSpPr/>
      </dsp:nvSpPr>
      <dsp:spPr>
        <a:xfrm rot="10800000">
          <a:off x="1085826" y="1412799"/>
          <a:ext cx="3772951" cy="541984"/>
        </a:xfrm>
        <a:prstGeom prst="homePlate">
          <a:avLst/>
        </a:prstGeom>
        <a:solidFill>
          <a:srgbClr val="7030A0"/>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239000" tIns="76200" rIns="142240" bIns="76200" numCol="1" spcCol="1270" anchor="ctr" anchorCtr="0">
          <a:noAutofit/>
        </a:bodyPr>
        <a:lstStyle/>
        <a:p>
          <a:pPr lvl="0" algn="ctr" defTabSz="889000">
            <a:lnSpc>
              <a:spcPct val="90000"/>
            </a:lnSpc>
            <a:spcBef>
              <a:spcPct val="0"/>
            </a:spcBef>
            <a:spcAft>
              <a:spcPct val="35000"/>
            </a:spcAft>
          </a:pPr>
          <a:r>
            <a:rPr lang="en-US" sz="2000" b="0" kern="1200" dirty="0" smtClean="0">
              <a:solidFill>
                <a:sysClr val="window" lastClr="FFFFFF"/>
              </a:solidFill>
              <a:latin typeface="Arial" panose="020B0604020202020204" pitchFamily="34" charset="0"/>
              <a:ea typeface="+mn-ea"/>
              <a:cs typeface="Arial" panose="020B0604020202020204" pitchFamily="34" charset="0"/>
            </a:rPr>
            <a:t>Related Study</a:t>
          </a:r>
          <a:endParaRPr lang="en-US" sz="2000" b="0" kern="1200" dirty="0">
            <a:solidFill>
              <a:sysClr val="window" lastClr="FFFFFF"/>
            </a:solidFill>
            <a:latin typeface="Arial" panose="020B0604020202020204" pitchFamily="34" charset="0"/>
            <a:ea typeface="+mn-ea"/>
            <a:cs typeface="Arial" panose="020B0604020202020204" pitchFamily="34" charset="0"/>
          </a:endParaRPr>
        </a:p>
      </dsp:txBody>
      <dsp:txXfrm rot="10800000">
        <a:off x="1221322" y="1412799"/>
        <a:ext cx="3637455" cy="541984"/>
      </dsp:txXfrm>
    </dsp:sp>
    <dsp:sp modelId="{5AE96CA7-091F-45C2-B130-D54A8E1E57F3}">
      <dsp:nvSpPr>
        <dsp:cNvPr id="0" name=""/>
        <dsp:cNvSpPr/>
      </dsp:nvSpPr>
      <dsp:spPr>
        <a:xfrm>
          <a:off x="814833" y="1412799"/>
          <a:ext cx="541984" cy="541984"/>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a:ln>
          <a:noFill/>
        </a:ln>
        <a:effectLst>
          <a:outerShdw blurRad="107950" dist="12700" dir="5400000" algn="ctr" rotWithShape="0">
            <a:srgbClr val="000000"/>
          </a:outerShdw>
        </a:effectLst>
        <a:scene3d>
          <a:camera prst="orthographicFront">
            <a:rot lat="0" lon="0" rev="0"/>
          </a:camera>
          <a:lightRig rig="soft" dir="t">
            <a:rot lat="0" lon="0" rev="0"/>
          </a:lightRig>
        </a:scene3d>
        <a:sp3d z="152400"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FFEC348E-421A-4F3F-A72F-CF3B52C435A5}">
      <dsp:nvSpPr>
        <dsp:cNvPr id="0" name=""/>
        <dsp:cNvSpPr/>
      </dsp:nvSpPr>
      <dsp:spPr>
        <a:xfrm rot="10800000">
          <a:off x="1085826" y="2116571"/>
          <a:ext cx="3772951" cy="54198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9000" tIns="76200" rIns="142240" bIns="76200" numCol="1" spcCol="1270" anchor="ctr" anchorCtr="0">
          <a:noAutofit/>
        </a:bodyPr>
        <a:lstStyle/>
        <a:p>
          <a:pPr lvl="0" algn="ctr" defTabSz="889000">
            <a:lnSpc>
              <a:spcPct val="90000"/>
            </a:lnSpc>
            <a:spcBef>
              <a:spcPct val="0"/>
            </a:spcBef>
            <a:spcAft>
              <a:spcPct val="35000"/>
            </a:spcAft>
          </a:pPr>
          <a:r>
            <a:rPr lang="en-US" sz="2000" b="0" kern="1200" dirty="0" smtClean="0">
              <a:latin typeface="Arial" panose="020B0604020202020204" pitchFamily="34" charset="0"/>
              <a:ea typeface="+mj-ea"/>
              <a:cs typeface="Arial" panose="020B0604020202020204" pitchFamily="34" charset="0"/>
            </a:rPr>
            <a:t>Specific Aim</a:t>
          </a:r>
          <a:endParaRPr lang="en-US" sz="2000" b="0" kern="1200" dirty="0">
            <a:latin typeface="Arial" panose="020B0604020202020204" pitchFamily="34" charset="0"/>
            <a:ea typeface="+mj-ea"/>
            <a:cs typeface="Arial" panose="020B0604020202020204" pitchFamily="34" charset="0"/>
          </a:endParaRPr>
        </a:p>
      </dsp:txBody>
      <dsp:txXfrm rot="10800000">
        <a:off x="1221322" y="2116571"/>
        <a:ext cx="3637455" cy="541984"/>
      </dsp:txXfrm>
    </dsp:sp>
    <dsp:sp modelId="{A0F216D5-9313-45A1-836F-3A3C7BEDE204}">
      <dsp:nvSpPr>
        <dsp:cNvPr id="0" name=""/>
        <dsp:cNvSpPr/>
      </dsp:nvSpPr>
      <dsp:spPr>
        <a:xfrm>
          <a:off x="814833" y="2116571"/>
          <a:ext cx="541984" cy="54198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6000" r="-46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A9D5BE1F-1D58-4E8A-A43C-F673E47E685E}">
      <dsp:nvSpPr>
        <dsp:cNvPr id="0" name=""/>
        <dsp:cNvSpPr/>
      </dsp:nvSpPr>
      <dsp:spPr>
        <a:xfrm rot="10800000">
          <a:off x="1085826" y="2820343"/>
          <a:ext cx="3772951" cy="54198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9000" tIns="76200" rIns="142240" bIns="76200" numCol="1" spcCol="1270" anchor="ctr" anchorCtr="0">
          <a:noAutofit/>
        </a:bodyPr>
        <a:lstStyle/>
        <a:p>
          <a:pPr lvl="0" algn="ctr" defTabSz="889000">
            <a:lnSpc>
              <a:spcPct val="90000"/>
            </a:lnSpc>
            <a:spcBef>
              <a:spcPct val="0"/>
            </a:spcBef>
            <a:spcAft>
              <a:spcPct val="35000"/>
            </a:spcAft>
          </a:pPr>
          <a:r>
            <a:rPr lang="en-US" sz="2000" b="0" kern="1200" dirty="0" smtClean="0">
              <a:latin typeface="Arial" panose="020B0604020202020204" pitchFamily="34" charset="0"/>
              <a:cs typeface="Arial" panose="020B0604020202020204" pitchFamily="34" charset="0"/>
            </a:rPr>
            <a:t>Problems</a:t>
          </a:r>
        </a:p>
      </dsp:txBody>
      <dsp:txXfrm rot="10800000">
        <a:off x="1221322" y="2820343"/>
        <a:ext cx="3637455" cy="541984"/>
      </dsp:txXfrm>
    </dsp:sp>
    <dsp:sp modelId="{4DE62823-B85E-4420-B960-99AC3B750BDE}">
      <dsp:nvSpPr>
        <dsp:cNvPr id="0" name=""/>
        <dsp:cNvSpPr/>
      </dsp:nvSpPr>
      <dsp:spPr>
        <a:xfrm>
          <a:off x="814833" y="2820343"/>
          <a:ext cx="541984" cy="54198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413C81E-99DA-4061-9162-E46B65B592DF}">
      <dsp:nvSpPr>
        <dsp:cNvPr id="0" name=""/>
        <dsp:cNvSpPr/>
      </dsp:nvSpPr>
      <dsp:spPr>
        <a:xfrm rot="10800000">
          <a:off x="1085826" y="3524114"/>
          <a:ext cx="3772951" cy="54198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9000" tIns="76200" rIns="142240" bIns="76200" numCol="1" spcCol="1270" anchor="ctr" anchorCtr="0">
          <a:noAutofit/>
        </a:bodyPr>
        <a:lstStyle/>
        <a:p>
          <a:pPr lvl="0" algn="ctr" defTabSz="889000">
            <a:lnSpc>
              <a:spcPct val="90000"/>
            </a:lnSpc>
            <a:spcBef>
              <a:spcPct val="0"/>
            </a:spcBef>
            <a:spcAft>
              <a:spcPct val="35000"/>
            </a:spcAft>
          </a:pPr>
          <a:r>
            <a:rPr lang="en-US" sz="2000" b="0" kern="1200" dirty="0" smtClean="0">
              <a:latin typeface="Arial" panose="020B0604020202020204" pitchFamily="34" charset="0"/>
              <a:ea typeface="+mj-ea"/>
              <a:cs typeface="Arial" panose="020B0604020202020204" pitchFamily="34" charset="0"/>
            </a:rPr>
            <a:t>Methodology</a:t>
          </a:r>
          <a:endParaRPr lang="en-US" sz="1700" b="0" kern="1200" dirty="0">
            <a:latin typeface="Arial" panose="020B0604020202020204" pitchFamily="34" charset="0"/>
            <a:ea typeface="+mj-ea"/>
            <a:cs typeface="Arial" panose="020B0604020202020204" pitchFamily="34" charset="0"/>
          </a:endParaRPr>
        </a:p>
      </dsp:txBody>
      <dsp:txXfrm rot="10800000">
        <a:off x="1221322" y="3524114"/>
        <a:ext cx="3637455" cy="541984"/>
      </dsp:txXfrm>
    </dsp:sp>
    <dsp:sp modelId="{5FE62B77-A7F4-4505-AE12-16A374980B41}">
      <dsp:nvSpPr>
        <dsp:cNvPr id="0" name=""/>
        <dsp:cNvSpPr/>
      </dsp:nvSpPr>
      <dsp:spPr>
        <a:xfrm>
          <a:off x="814833" y="3524114"/>
          <a:ext cx="541984" cy="541984"/>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39000" r="-39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A6138A2-2009-4FF6-9EF6-A09218FBF695}">
      <dsp:nvSpPr>
        <dsp:cNvPr id="0" name=""/>
        <dsp:cNvSpPr/>
      </dsp:nvSpPr>
      <dsp:spPr>
        <a:xfrm rot="10800000">
          <a:off x="1085826" y="4227886"/>
          <a:ext cx="3772951" cy="541984"/>
        </a:xfrm>
        <a:prstGeom prst="homePlate">
          <a:avLst/>
        </a:prstGeom>
        <a:solidFill>
          <a:srgbClr val="FDBDBD"/>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239000"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solidFill>
                <a:sysClr val="window" lastClr="FFFFFF"/>
              </a:solidFill>
              <a:latin typeface="Arial" panose="020B0604020202020204" pitchFamily="34" charset="0"/>
              <a:ea typeface="+mn-ea"/>
              <a:cs typeface="Arial" panose="020B0604020202020204" pitchFamily="34" charset="0"/>
            </a:rPr>
            <a:t>Experimental Study</a:t>
          </a:r>
          <a:endParaRPr lang="en-US" sz="2000" kern="1200" dirty="0">
            <a:solidFill>
              <a:sysClr val="window" lastClr="FFFFFF"/>
            </a:solidFill>
            <a:latin typeface="Century Gothic" panose="020B0502020202020204"/>
            <a:ea typeface="+mn-ea"/>
            <a:cs typeface="+mn-cs"/>
          </a:endParaRPr>
        </a:p>
      </dsp:txBody>
      <dsp:txXfrm rot="10800000">
        <a:off x="1221322" y="4227886"/>
        <a:ext cx="3637455" cy="541984"/>
      </dsp:txXfrm>
    </dsp:sp>
    <dsp:sp modelId="{FD93811D-795A-4AEE-A530-00C4F684A17A}">
      <dsp:nvSpPr>
        <dsp:cNvPr id="0" name=""/>
        <dsp:cNvSpPr/>
      </dsp:nvSpPr>
      <dsp:spPr>
        <a:xfrm>
          <a:off x="814833" y="4227886"/>
          <a:ext cx="541984" cy="541984"/>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a:ln>
          <a:noFill/>
        </a:ln>
        <a:effectLst>
          <a:outerShdw blurRad="107950" dist="12700" dir="5400000" algn="ctr" rotWithShape="0">
            <a:srgbClr val="000000"/>
          </a:outerShdw>
        </a:effectLst>
        <a:scene3d>
          <a:camera prst="orthographicFront">
            <a:rot lat="0" lon="0" rev="0"/>
          </a:camera>
          <a:lightRig rig="soft" dir="t">
            <a:rot lat="0" lon="0" rev="0"/>
          </a:lightRig>
        </a:scene3d>
        <a:sp3d z="152400"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68086FD1-0803-4723-BDB0-7CBFC8FF8005}">
      <dsp:nvSpPr>
        <dsp:cNvPr id="0" name=""/>
        <dsp:cNvSpPr/>
      </dsp:nvSpPr>
      <dsp:spPr>
        <a:xfrm rot="10800000">
          <a:off x="1085826" y="4931657"/>
          <a:ext cx="3772951" cy="541984"/>
        </a:xfrm>
        <a:prstGeom prst="homePlate">
          <a:avLst/>
        </a:prstGeom>
        <a:solidFill>
          <a:srgbClr val="09D18E"/>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239000" tIns="76200" rIns="142240" bIns="76200" numCol="1" spcCol="1270" anchor="ctr" anchorCtr="0">
          <a:noAutofit/>
        </a:bodyPr>
        <a:lstStyle/>
        <a:p>
          <a:pPr lvl="0" algn="ctr" defTabSz="889000">
            <a:lnSpc>
              <a:spcPct val="90000"/>
            </a:lnSpc>
            <a:spcBef>
              <a:spcPct val="0"/>
            </a:spcBef>
            <a:spcAft>
              <a:spcPct val="35000"/>
            </a:spcAft>
          </a:pPr>
          <a:r>
            <a:rPr lang="en-US" sz="2000" kern="1200" dirty="0">
              <a:solidFill>
                <a:sysClr val="window" lastClr="FFFFFF"/>
              </a:solidFill>
              <a:latin typeface="Arial" panose="020B0604020202020204" pitchFamily="34" charset="0"/>
              <a:ea typeface="+mn-ea"/>
              <a:cs typeface="Arial" panose="020B0604020202020204" pitchFamily="34" charset="0"/>
            </a:rPr>
            <a:t>Conclusion</a:t>
          </a:r>
          <a:endParaRPr lang="en-US" sz="1600" kern="1200" dirty="0">
            <a:solidFill>
              <a:sysClr val="window" lastClr="FFFFFF"/>
            </a:solidFill>
            <a:latin typeface="Century Gothic" panose="020B0502020202020204"/>
            <a:ea typeface="+mn-ea"/>
            <a:cs typeface="+mn-cs"/>
          </a:endParaRPr>
        </a:p>
      </dsp:txBody>
      <dsp:txXfrm rot="10800000">
        <a:off x="1221322" y="4931657"/>
        <a:ext cx="3637455" cy="541984"/>
      </dsp:txXfrm>
    </dsp:sp>
    <dsp:sp modelId="{AB617031-18A0-4435-8435-0334826AF2BD}">
      <dsp:nvSpPr>
        <dsp:cNvPr id="0" name=""/>
        <dsp:cNvSpPr/>
      </dsp:nvSpPr>
      <dsp:spPr>
        <a:xfrm>
          <a:off x="814833" y="4931657"/>
          <a:ext cx="541984" cy="541984"/>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a:ln>
          <a:noFill/>
        </a:ln>
        <a:effectLst>
          <a:outerShdw blurRad="107950" dist="12700" dir="5400000" algn="ctr" rotWithShape="0">
            <a:srgbClr val="000000"/>
          </a:outerShdw>
        </a:effectLst>
        <a:scene3d>
          <a:camera prst="orthographicFront">
            <a:rot lat="0" lon="0" rev="0"/>
          </a:camera>
          <a:lightRig rig="soft" dir="t">
            <a:rot lat="0" lon="0" rev="0"/>
          </a:lightRig>
        </a:scene3d>
        <a:sp3d z="152400"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097E54CE-34F4-4BF1-AE11-E1C1E0A86D33}">
      <dsp:nvSpPr>
        <dsp:cNvPr id="0" name=""/>
        <dsp:cNvSpPr/>
      </dsp:nvSpPr>
      <dsp:spPr>
        <a:xfrm rot="10800000">
          <a:off x="1085826" y="5635429"/>
          <a:ext cx="3772951" cy="54198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9000"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solidFill>
                <a:sysClr val="window" lastClr="FFFFFF"/>
              </a:solidFill>
              <a:latin typeface="Arial" panose="020B0604020202020204" pitchFamily="34" charset="0"/>
              <a:ea typeface="+mn-ea"/>
              <a:cs typeface="Arial" panose="020B0604020202020204" pitchFamily="34" charset="0"/>
            </a:rPr>
            <a:t>References</a:t>
          </a:r>
          <a:endParaRPr lang="en-US" sz="2500" kern="1200" dirty="0">
            <a:solidFill>
              <a:sysClr val="window" lastClr="FFFFFF"/>
            </a:solidFill>
            <a:latin typeface="Century Gothic" panose="020B0502020202020204"/>
            <a:ea typeface="+mn-ea"/>
            <a:cs typeface="+mn-cs"/>
          </a:endParaRPr>
        </a:p>
      </dsp:txBody>
      <dsp:txXfrm rot="10800000">
        <a:off x="1221322" y="5635429"/>
        <a:ext cx="3637455" cy="541984"/>
      </dsp:txXfrm>
    </dsp:sp>
    <dsp:sp modelId="{01111D21-55C4-478B-9A18-D857B07D8CF7}">
      <dsp:nvSpPr>
        <dsp:cNvPr id="0" name=""/>
        <dsp:cNvSpPr/>
      </dsp:nvSpPr>
      <dsp:spPr>
        <a:xfrm>
          <a:off x="814833" y="5635429"/>
          <a:ext cx="541984" cy="541984"/>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25B82-16CC-452A-88DC-BF0533702EF1}">
      <dsp:nvSpPr>
        <dsp:cNvPr id="0" name=""/>
        <dsp:cNvSpPr/>
      </dsp:nvSpPr>
      <dsp:spPr>
        <a:xfrm>
          <a:off x="5625" y="445951"/>
          <a:ext cx="1963990" cy="2356788"/>
        </a:xfrm>
        <a:prstGeom prst="roundRect">
          <a:avLst>
            <a:gd name="adj" fmla="val 5000"/>
          </a:avLst>
        </a:prstGeom>
        <a:solidFill>
          <a:srgbClr val="09D18E"/>
        </a:solidFill>
        <a:ln>
          <a:solidFill>
            <a:srgbClr val="FF66FF"/>
          </a:solid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97790" bIns="0" numCol="1" spcCol="1270" anchor="t" anchorCtr="0">
          <a:noAutofit/>
          <a:sp3d extrusionH="28000" prstMaterial="matte"/>
        </a:bodyPr>
        <a:lstStyle/>
        <a:p>
          <a:pPr lvl="0" algn="r" defTabSz="977900">
            <a:lnSpc>
              <a:spcPct val="90000"/>
            </a:lnSpc>
            <a:spcBef>
              <a:spcPct val="0"/>
            </a:spcBef>
            <a:spcAft>
              <a:spcPct val="35000"/>
            </a:spcAft>
          </a:pPr>
          <a:r>
            <a:rPr lang="en-US" sz="2200" kern="1200" dirty="0"/>
            <a:t> </a:t>
          </a:r>
        </a:p>
      </dsp:txBody>
      <dsp:txXfrm rot="16200000">
        <a:off x="-764258" y="1215835"/>
        <a:ext cx="1932566" cy="392798"/>
      </dsp:txXfrm>
    </dsp:sp>
    <dsp:sp modelId="{E5AF1C51-704C-4F2F-8A68-09DFB35A2383}">
      <dsp:nvSpPr>
        <dsp:cNvPr id="0" name=""/>
        <dsp:cNvSpPr/>
      </dsp:nvSpPr>
      <dsp:spPr>
        <a:xfrm>
          <a:off x="398423" y="445951"/>
          <a:ext cx="1463172" cy="2356788"/>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0" bIns="0" numCol="1" spcCol="1270" anchor="ctr" anchorCtr="0">
          <a:noAutofit/>
          <a:sp3d extrusionH="28000" prstMaterial="matte"/>
        </a:bodyPr>
        <a:lstStyle/>
        <a:p>
          <a:pPr lvl="0" algn="l" defTabSz="977900">
            <a:lnSpc>
              <a:spcPct val="90000"/>
            </a:lnSpc>
            <a:spcBef>
              <a:spcPct val="0"/>
            </a:spcBef>
            <a:spcAft>
              <a:spcPct val="35000"/>
            </a:spcAft>
          </a:pPr>
          <a:r>
            <a:rPr lang="en-US" sz="2200" b="1" kern="1200" dirty="0" smtClean="0"/>
            <a:t>Initial Conductivity</a:t>
          </a:r>
          <a:endParaRPr lang="en-US" sz="2200" b="1" kern="1200" dirty="0"/>
        </a:p>
      </dsp:txBody>
      <dsp:txXfrm>
        <a:off x="398423" y="445951"/>
        <a:ext cx="1463172" cy="2356788"/>
      </dsp:txXfrm>
    </dsp:sp>
    <dsp:sp modelId="{69EDD4B7-DE37-48AE-B3E6-82BF962D0EE3}">
      <dsp:nvSpPr>
        <dsp:cNvPr id="0" name=""/>
        <dsp:cNvSpPr/>
      </dsp:nvSpPr>
      <dsp:spPr>
        <a:xfrm>
          <a:off x="2038355" y="445951"/>
          <a:ext cx="1963990" cy="2356788"/>
        </a:xfrm>
        <a:prstGeom prst="roundRect">
          <a:avLst>
            <a:gd name="adj" fmla="val 5000"/>
          </a:avLst>
        </a:prstGeom>
        <a:solidFill>
          <a:srgbClr val="002060"/>
        </a:solidFill>
        <a:ln>
          <a:solidFill>
            <a:srgbClr val="FF66FF"/>
          </a:solid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97790" bIns="0" numCol="1" spcCol="1270" anchor="t" anchorCtr="0">
          <a:noAutofit/>
          <a:sp3d extrusionH="28000" prstMaterial="matte"/>
        </a:bodyPr>
        <a:lstStyle/>
        <a:p>
          <a:pPr lvl="0" algn="r" defTabSz="977900">
            <a:lnSpc>
              <a:spcPct val="90000"/>
            </a:lnSpc>
            <a:spcBef>
              <a:spcPct val="0"/>
            </a:spcBef>
            <a:spcAft>
              <a:spcPct val="35000"/>
            </a:spcAft>
          </a:pPr>
          <a:r>
            <a:rPr lang="en-US" sz="2200" kern="1200" dirty="0"/>
            <a:t> </a:t>
          </a:r>
        </a:p>
      </dsp:txBody>
      <dsp:txXfrm rot="16200000">
        <a:off x="1268471" y="1215835"/>
        <a:ext cx="1932566" cy="392798"/>
      </dsp:txXfrm>
    </dsp:sp>
    <dsp:sp modelId="{5016BA94-7C17-45E8-B00C-9ED9D19E56AC}">
      <dsp:nvSpPr>
        <dsp:cNvPr id="0" name=""/>
        <dsp:cNvSpPr/>
      </dsp:nvSpPr>
      <dsp:spPr>
        <a:xfrm rot="5400000">
          <a:off x="1874967" y="2319403"/>
          <a:ext cx="346414" cy="294598"/>
        </a:xfrm>
        <a:prstGeom prst="flowChartExtract">
          <a:avLst/>
        </a:prstGeom>
        <a:solidFill>
          <a:srgbClr val="FF0000"/>
        </a:solidFill>
        <a:ln w="6350" cap="flat" cmpd="sng" algn="ctr">
          <a:solidFill>
            <a:schemeClr val="accent3">
              <a:shade val="50000"/>
              <a:hueOff val="0"/>
              <a:satOff val="0"/>
              <a:lumOff val="0"/>
              <a:alphaOff val="0"/>
            </a:schemeClr>
          </a:solidFill>
          <a:prstDash val="solid"/>
          <a:miter lim="800000"/>
        </a:ln>
        <a:effectLst/>
        <a:sp3d prstMaterial="matte"/>
      </dsp:spPr>
      <dsp:style>
        <a:lnRef idx="1">
          <a:scrgbClr r="0" g="0" b="0"/>
        </a:lnRef>
        <a:fillRef idx="1">
          <a:scrgbClr r="0" g="0" b="0"/>
        </a:fillRef>
        <a:effectRef idx="0">
          <a:scrgbClr r="0" g="0" b="0"/>
        </a:effectRef>
        <a:fontRef idx="minor"/>
      </dsp:style>
    </dsp:sp>
    <dsp:sp modelId="{ED51A4FF-4010-4921-9364-FD2F3FC7C3E8}">
      <dsp:nvSpPr>
        <dsp:cNvPr id="0" name=""/>
        <dsp:cNvSpPr/>
      </dsp:nvSpPr>
      <dsp:spPr>
        <a:xfrm>
          <a:off x="2431153" y="445951"/>
          <a:ext cx="1463172" cy="2356788"/>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0" bIns="0" numCol="1" spcCol="1270" anchor="ctr" anchorCtr="0">
          <a:noAutofit/>
          <a:sp3d extrusionH="28000" prstMaterial="matte"/>
        </a:bodyPr>
        <a:lstStyle/>
        <a:p>
          <a:pPr lvl="0" algn="l" defTabSz="977900">
            <a:lnSpc>
              <a:spcPct val="90000"/>
            </a:lnSpc>
            <a:spcBef>
              <a:spcPct val="0"/>
            </a:spcBef>
            <a:spcAft>
              <a:spcPct val="35000"/>
            </a:spcAft>
          </a:pPr>
          <a:r>
            <a:rPr lang="en-US" sz="2200" b="1" kern="1200" dirty="0" smtClean="0"/>
            <a:t>Pressure Update</a:t>
          </a:r>
          <a:endParaRPr lang="en-US" sz="2200" b="1" kern="1200" dirty="0"/>
        </a:p>
      </dsp:txBody>
      <dsp:txXfrm>
        <a:off x="2431153" y="445951"/>
        <a:ext cx="1463172" cy="2356788"/>
      </dsp:txXfrm>
    </dsp:sp>
    <dsp:sp modelId="{087311CF-73BD-45C7-9B22-555D41C419DF}">
      <dsp:nvSpPr>
        <dsp:cNvPr id="0" name=""/>
        <dsp:cNvSpPr/>
      </dsp:nvSpPr>
      <dsp:spPr>
        <a:xfrm>
          <a:off x="4071084" y="445951"/>
          <a:ext cx="1963990" cy="2356788"/>
        </a:xfrm>
        <a:prstGeom prst="roundRect">
          <a:avLst>
            <a:gd name="adj" fmla="val 5000"/>
          </a:avLst>
        </a:prstGeom>
        <a:solidFill>
          <a:srgbClr val="33CCCC"/>
        </a:solidFill>
        <a:ln>
          <a:solidFill>
            <a:schemeClr val="accent1">
              <a:lumMod val="75000"/>
            </a:schemeClr>
          </a:solid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97790" bIns="0" numCol="1" spcCol="1270" anchor="t" anchorCtr="0">
          <a:noAutofit/>
          <a:sp3d extrusionH="28000" prstMaterial="matte"/>
        </a:bodyPr>
        <a:lstStyle/>
        <a:p>
          <a:pPr lvl="0" algn="r" defTabSz="977900">
            <a:lnSpc>
              <a:spcPct val="90000"/>
            </a:lnSpc>
            <a:spcBef>
              <a:spcPct val="0"/>
            </a:spcBef>
            <a:spcAft>
              <a:spcPct val="35000"/>
            </a:spcAft>
          </a:pPr>
          <a:r>
            <a:rPr lang="en-US" sz="2200" kern="1200" dirty="0"/>
            <a:t> </a:t>
          </a:r>
        </a:p>
      </dsp:txBody>
      <dsp:txXfrm rot="16200000">
        <a:off x="3301200" y="1215835"/>
        <a:ext cx="1932566" cy="392798"/>
      </dsp:txXfrm>
    </dsp:sp>
    <dsp:sp modelId="{C4C2E7AE-4FFA-433A-BDCD-C8D82F14A09C}">
      <dsp:nvSpPr>
        <dsp:cNvPr id="0" name=""/>
        <dsp:cNvSpPr/>
      </dsp:nvSpPr>
      <dsp:spPr>
        <a:xfrm rot="5400000">
          <a:off x="3907697" y="2319403"/>
          <a:ext cx="346414" cy="294598"/>
        </a:xfrm>
        <a:prstGeom prst="flowChartExtract">
          <a:avLst/>
        </a:prstGeom>
        <a:solidFill>
          <a:schemeClr val="lt1">
            <a:hueOff val="0"/>
            <a:satOff val="0"/>
            <a:lumOff val="0"/>
            <a:alphaOff val="0"/>
          </a:schemeClr>
        </a:solidFill>
        <a:ln w="6350" cap="flat" cmpd="sng" algn="ctr">
          <a:solidFill>
            <a:schemeClr val="accent3">
              <a:shade val="50000"/>
              <a:hueOff val="0"/>
              <a:satOff val="0"/>
              <a:lumOff val="17981"/>
              <a:alphaOff val="0"/>
            </a:schemeClr>
          </a:solidFill>
          <a:prstDash val="solid"/>
          <a:miter lim="800000"/>
        </a:ln>
        <a:effectLst/>
        <a:sp3d prstMaterial="matte"/>
      </dsp:spPr>
      <dsp:style>
        <a:lnRef idx="1">
          <a:scrgbClr r="0" g="0" b="0"/>
        </a:lnRef>
        <a:fillRef idx="1">
          <a:scrgbClr r="0" g="0" b="0"/>
        </a:fillRef>
        <a:effectRef idx="0">
          <a:scrgbClr r="0" g="0" b="0"/>
        </a:effectRef>
        <a:fontRef idx="minor"/>
      </dsp:style>
    </dsp:sp>
    <dsp:sp modelId="{8138872D-E522-4CF2-A72E-86F6A82E8F91}">
      <dsp:nvSpPr>
        <dsp:cNvPr id="0" name=""/>
        <dsp:cNvSpPr/>
      </dsp:nvSpPr>
      <dsp:spPr>
        <a:xfrm>
          <a:off x="4463882" y="445951"/>
          <a:ext cx="1463172" cy="2356788"/>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ctr" anchorCtr="0">
          <a:noAutofit/>
          <a:sp3d extrusionH="28000" prstMaterial="matte"/>
        </a:bodyPr>
        <a:lstStyle/>
        <a:p>
          <a:pPr lvl="0" algn="ctr" defTabSz="1066800">
            <a:lnSpc>
              <a:spcPct val="90000"/>
            </a:lnSpc>
            <a:spcBef>
              <a:spcPct val="0"/>
            </a:spcBef>
            <a:spcAft>
              <a:spcPct val="35000"/>
            </a:spcAft>
          </a:pPr>
          <a:r>
            <a:rPr lang="en-US" sz="2400" b="1" kern="1200" dirty="0" smtClean="0">
              <a:latin typeface="Arial" panose="020B0604020202020204" pitchFamily="34" charset="0"/>
              <a:cs typeface="Arial" panose="020B0604020202020204" pitchFamily="34" charset="0"/>
            </a:rPr>
            <a:t>Flux</a:t>
          </a:r>
          <a:r>
            <a:rPr lang="en-US" sz="2800" b="1" kern="1200" dirty="0" smtClean="0">
              <a:latin typeface="Arial" panose="020B0604020202020204" pitchFamily="34" charset="0"/>
              <a:cs typeface="Arial" panose="020B0604020202020204" pitchFamily="34" charset="0"/>
            </a:rPr>
            <a:t> </a:t>
          </a:r>
          <a:r>
            <a:rPr lang="en-US" sz="2400" b="1" kern="1200" dirty="0" smtClean="0">
              <a:latin typeface="Arial" panose="020B0604020202020204" pitchFamily="34" charset="0"/>
              <a:cs typeface="Arial" panose="020B0604020202020204" pitchFamily="34" charset="0"/>
            </a:rPr>
            <a:t>Update</a:t>
          </a:r>
          <a:endParaRPr lang="en-US" sz="2800" b="1" kern="1200" dirty="0"/>
        </a:p>
      </dsp:txBody>
      <dsp:txXfrm>
        <a:off x="4463882" y="445951"/>
        <a:ext cx="1463172" cy="2356788"/>
      </dsp:txXfrm>
    </dsp:sp>
    <dsp:sp modelId="{09C97FA4-BFCB-4EBD-91AB-457B5EF4C13A}">
      <dsp:nvSpPr>
        <dsp:cNvPr id="0" name=""/>
        <dsp:cNvSpPr/>
      </dsp:nvSpPr>
      <dsp:spPr>
        <a:xfrm>
          <a:off x="6103814" y="445951"/>
          <a:ext cx="1963990" cy="2356788"/>
        </a:xfrm>
        <a:prstGeom prst="roundRect">
          <a:avLst>
            <a:gd name="adj" fmla="val 5000"/>
          </a:avLst>
        </a:prstGeom>
        <a:solidFill>
          <a:srgbClr val="F7A465"/>
        </a:solidFill>
        <a:ln>
          <a:solidFill>
            <a:srgbClr val="FF0000"/>
          </a:solid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97790" bIns="0" numCol="1" spcCol="1270" anchor="t" anchorCtr="0">
          <a:noAutofit/>
          <a:sp3d extrusionH="28000" prstMaterial="matte"/>
        </a:bodyPr>
        <a:lstStyle/>
        <a:p>
          <a:pPr lvl="0" algn="r" defTabSz="977900">
            <a:lnSpc>
              <a:spcPct val="90000"/>
            </a:lnSpc>
            <a:spcBef>
              <a:spcPct val="0"/>
            </a:spcBef>
            <a:spcAft>
              <a:spcPct val="35000"/>
            </a:spcAft>
          </a:pPr>
          <a:r>
            <a:rPr lang="en-US" sz="2200" kern="1200"/>
            <a:t> </a:t>
          </a:r>
          <a:endParaRPr lang="en-US" sz="2200" kern="1200" dirty="0"/>
        </a:p>
      </dsp:txBody>
      <dsp:txXfrm rot="16200000">
        <a:off x="5333930" y="1215835"/>
        <a:ext cx="1932566" cy="392798"/>
      </dsp:txXfrm>
    </dsp:sp>
    <dsp:sp modelId="{F4DA3BE8-F63E-41B1-99E7-5E2522121AA9}">
      <dsp:nvSpPr>
        <dsp:cNvPr id="0" name=""/>
        <dsp:cNvSpPr/>
      </dsp:nvSpPr>
      <dsp:spPr>
        <a:xfrm rot="5400000">
          <a:off x="5940427" y="2319403"/>
          <a:ext cx="346414" cy="294598"/>
        </a:xfrm>
        <a:prstGeom prst="flowChartExtract">
          <a:avLst/>
        </a:prstGeom>
        <a:solidFill>
          <a:srgbClr val="002060"/>
        </a:solidFill>
        <a:ln w="6350" cap="flat" cmpd="sng" algn="ctr">
          <a:solidFill>
            <a:schemeClr val="accent3">
              <a:shade val="50000"/>
              <a:hueOff val="0"/>
              <a:satOff val="0"/>
              <a:lumOff val="35962"/>
              <a:alphaOff val="0"/>
            </a:schemeClr>
          </a:solidFill>
          <a:prstDash val="solid"/>
          <a:miter lim="800000"/>
        </a:ln>
        <a:effectLst/>
        <a:sp3d prstMaterial="matte"/>
      </dsp:spPr>
      <dsp:style>
        <a:lnRef idx="1">
          <a:scrgbClr r="0" g="0" b="0"/>
        </a:lnRef>
        <a:fillRef idx="1">
          <a:scrgbClr r="0" g="0" b="0"/>
        </a:fillRef>
        <a:effectRef idx="0">
          <a:scrgbClr r="0" g="0" b="0"/>
        </a:effectRef>
        <a:fontRef idx="minor"/>
      </dsp:style>
    </dsp:sp>
    <dsp:sp modelId="{6D3EF8F9-E844-4056-9848-C4D9DB9B76EE}">
      <dsp:nvSpPr>
        <dsp:cNvPr id="0" name=""/>
        <dsp:cNvSpPr/>
      </dsp:nvSpPr>
      <dsp:spPr>
        <a:xfrm>
          <a:off x="6496612" y="445951"/>
          <a:ext cx="1463172" cy="2356788"/>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0" bIns="0" numCol="1" spcCol="1270" anchor="ctr" anchorCtr="0">
          <a:noAutofit/>
          <a:sp3d extrusionH="28000" prstMaterial="matte"/>
        </a:bodyPr>
        <a:lstStyle/>
        <a:p>
          <a:pPr lvl="0" algn="ctr" defTabSz="977900">
            <a:lnSpc>
              <a:spcPct val="90000"/>
            </a:lnSpc>
            <a:spcBef>
              <a:spcPct val="0"/>
            </a:spcBef>
            <a:spcAft>
              <a:spcPct val="35000"/>
            </a:spcAft>
          </a:pPr>
          <a:r>
            <a:rPr lang="en-US" sz="2200" b="1" kern="1200" dirty="0" smtClean="0"/>
            <a:t>Conductivity</a:t>
          </a:r>
          <a:r>
            <a:rPr lang="en-US" sz="2200" b="1" kern="1200" baseline="0" dirty="0" smtClean="0"/>
            <a:t> Update</a:t>
          </a:r>
          <a:endParaRPr lang="en-US" sz="2200" b="1" kern="1200" dirty="0"/>
        </a:p>
      </dsp:txBody>
      <dsp:txXfrm>
        <a:off x="6496612" y="445951"/>
        <a:ext cx="1463172" cy="2356788"/>
      </dsp:txXfrm>
    </dsp:sp>
    <dsp:sp modelId="{ACCFD978-3B9E-4CAB-BA6A-CD897071E227}">
      <dsp:nvSpPr>
        <dsp:cNvPr id="0" name=""/>
        <dsp:cNvSpPr/>
      </dsp:nvSpPr>
      <dsp:spPr>
        <a:xfrm>
          <a:off x="8136544" y="445951"/>
          <a:ext cx="1963990" cy="2356788"/>
        </a:xfrm>
        <a:prstGeom prst="roundRect">
          <a:avLst>
            <a:gd name="adj" fmla="val 5000"/>
          </a:avLst>
        </a:prstGeom>
        <a:solidFill>
          <a:schemeClr val="accent6">
            <a:lumMod val="75000"/>
          </a:schemeClr>
        </a:solidFill>
        <a:ln>
          <a:solidFill>
            <a:srgbClr val="FF0000"/>
          </a:solid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97790" bIns="0" numCol="1" spcCol="1270" anchor="t" anchorCtr="0">
          <a:noAutofit/>
          <a:sp3d extrusionH="28000" prstMaterial="matte"/>
        </a:bodyPr>
        <a:lstStyle/>
        <a:p>
          <a:pPr lvl="0" algn="r" defTabSz="977900">
            <a:lnSpc>
              <a:spcPct val="90000"/>
            </a:lnSpc>
            <a:spcBef>
              <a:spcPct val="0"/>
            </a:spcBef>
            <a:spcAft>
              <a:spcPct val="35000"/>
            </a:spcAft>
          </a:pPr>
          <a:r>
            <a:rPr lang="en-US" sz="2200" kern="1200"/>
            <a:t> </a:t>
          </a:r>
          <a:endParaRPr lang="en-US" sz="2200" kern="1200" dirty="0"/>
        </a:p>
      </dsp:txBody>
      <dsp:txXfrm rot="16200000">
        <a:off x="7366660" y="1215835"/>
        <a:ext cx="1932566" cy="392798"/>
      </dsp:txXfrm>
    </dsp:sp>
    <dsp:sp modelId="{61FE35F2-A2C4-46FC-9629-F19C126B787C}">
      <dsp:nvSpPr>
        <dsp:cNvPr id="0" name=""/>
        <dsp:cNvSpPr/>
      </dsp:nvSpPr>
      <dsp:spPr>
        <a:xfrm rot="5400000">
          <a:off x="7973157" y="2319403"/>
          <a:ext cx="346414" cy="294598"/>
        </a:xfrm>
        <a:prstGeom prst="flowChartExtract">
          <a:avLst/>
        </a:prstGeom>
        <a:solidFill>
          <a:schemeClr val="lt1">
            <a:hueOff val="0"/>
            <a:satOff val="0"/>
            <a:lumOff val="0"/>
            <a:alphaOff val="0"/>
          </a:schemeClr>
        </a:solidFill>
        <a:ln w="6350" cap="flat" cmpd="sng" algn="ctr">
          <a:solidFill>
            <a:schemeClr val="accent3">
              <a:shade val="50000"/>
              <a:hueOff val="0"/>
              <a:satOff val="0"/>
              <a:lumOff val="17981"/>
              <a:alphaOff val="0"/>
            </a:schemeClr>
          </a:solidFill>
          <a:prstDash val="solid"/>
          <a:miter lim="800000"/>
        </a:ln>
        <a:effectLst/>
        <a:sp3d prstMaterial="matte"/>
      </dsp:spPr>
      <dsp:style>
        <a:lnRef idx="1">
          <a:scrgbClr r="0" g="0" b="0"/>
        </a:lnRef>
        <a:fillRef idx="1">
          <a:scrgbClr r="0" g="0" b="0"/>
        </a:fillRef>
        <a:effectRef idx="0">
          <a:scrgbClr r="0" g="0" b="0"/>
        </a:effectRef>
        <a:fontRef idx="minor"/>
      </dsp:style>
    </dsp:sp>
    <dsp:sp modelId="{88455134-1865-47D4-B023-0B5352FE1676}">
      <dsp:nvSpPr>
        <dsp:cNvPr id="0" name=""/>
        <dsp:cNvSpPr/>
      </dsp:nvSpPr>
      <dsp:spPr>
        <a:xfrm>
          <a:off x="8529342" y="445951"/>
          <a:ext cx="1463172" cy="2356788"/>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0" bIns="0" numCol="1" spcCol="1270" anchor="ctr" anchorCtr="0">
          <a:noAutofit/>
          <a:sp3d extrusionH="28000" prstMaterial="matte"/>
        </a:bodyPr>
        <a:lstStyle/>
        <a:p>
          <a:pPr lvl="0" algn="l" defTabSz="977900">
            <a:lnSpc>
              <a:spcPct val="90000"/>
            </a:lnSpc>
            <a:spcBef>
              <a:spcPct val="0"/>
            </a:spcBef>
            <a:spcAft>
              <a:spcPct val="35000"/>
            </a:spcAft>
          </a:pPr>
          <a:r>
            <a:rPr lang="en-US" sz="2200" b="1" kern="1200" dirty="0" smtClean="0"/>
            <a:t>Edge Eliminate</a:t>
          </a:r>
          <a:endParaRPr lang="en-US" sz="2200" b="1" kern="1200" dirty="0"/>
        </a:p>
      </dsp:txBody>
      <dsp:txXfrm>
        <a:off x="8529342" y="445951"/>
        <a:ext cx="1463172" cy="2356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25B82-16CC-452A-88DC-BF0533702EF1}">
      <dsp:nvSpPr>
        <dsp:cNvPr id="0" name=""/>
        <dsp:cNvSpPr/>
      </dsp:nvSpPr>
      <dsp:spPr>
        <a:xfrm>
          <a:off x="78371" y="410408"/>
          <a:ext cx="1432368" cy="1718842"/>
        </a:xfrm>
        <a:prstGeom prst="roundRect">
          <a:avLst>
            <a:gd name="adj" fmla="val 5000"/>
          </a:avLst>
        </a:prstGeom>
        <a:solidFill>
          <a:schemeClr val="accent2">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dirty="0"/>
            <a:t> </a:t>
          </a:r>
        </a:p>
      </dsp:txBody>
      <dsp:txXfrm rot="16200000">
        <a:off x="-483117" y="971897"/>
        <a:ext cx="1409450" cy="286473"/>
      </dsp:txXfrm>
    </dsp:sp>
    <dsp:sp modelId="{E5AF1C51-704C-4F2F-8A68-09DFB35A2383}">
      <dsp:nvSpPr>
        <dsp:cNvPr id="0" name=""/>
        <dsp:cNvSpPr/>
      </dsp:nvSpPr>
      <dsp:spPr>
        <a:xfrm>
          <a:off x="364844" y="410408"/>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0" bIns="0" numCol="1" spcCol="1270" anchor="ctr" anchorCtr="0">
          <a:noAutofit/>
        </a:bodyPr>
        <a:lstStyle/>
        <a:p>
          <a:pPr lvl="0" algn="l" defTabSz="977900">
            <a:lnSpc>
              <a:spcPct val="90000"/>
            </a:lnSpc>
            <a:spcBef>
              <a:spcPct val="0"/>
            </a:spcBef>
            <a:spcAft>
              <a:spcPct val="35000"/>
            </a:spcAft>
          </a:pPr>
          <a:r>
            <a:rPr lang="en-US" sz="2200" b="1" kern="1200" dirty="0" smtClean="0">
              <a:solidFill>
                <a:schemeClr val="tx1"/>
              </a:solidFill>
            </a:rPr>
            <a:t>Initial Conduct-</a:t>
          </a:r>
          <a:r>
            <a:rPr lang="en-US" sz="2200" b="1" kern="1200" dirty="0" err="1" smtClean="0">
              <a:solidFill>
                <a:schemeClr val="tx1"/>
              </a:solidFill>
            </a:rPr>
            <a:t>ivity</a:t>
          </a:r>
          <a:endParaRPr lang="en-US" sz="2200" b="1" kern="1200" dirty="0">
            <a:solidFill>
              <a:schemeClr val="tx1"/>
            </a:solidFill>
          </a:endParaRPr>
        </a:p>
      </dsp:txBody>
      <dsp:txXfrm>
        <a:off x="364844" y="410408"/>
        <a:ext cx="1067114" cy="1718842"/>
      </dsp:txXfrm>
    </dsp:sp>
    <dsp:sp modelId="{69EDD4B7-DE37-48AE-B3E6-82BF962D0EE3}">
      <dsp:nvSpPr>
        <dsp:cNvPr id="0" name=""/>
        <dsp:cNvSpPr/>
      </dsp:nvSpPr>
      <dsp:spPr>
        <a:xfrm>
          <a:off x="1486604" y="205204"/>
          <a:ext cx="1432368" cy="1718842"/>
        </a:xfrm>
        <a:prstGeom prst="roundRect">
          <a:avLst>
            <a:gd name="adj" fmla="val 5000"/>
          </a:avLst>
        </a:prstGeom>
        <a:solidFill>
          <a:schemeClr val="bg1"/>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dirty="0"/>
            <a:t> </a:t>
          </a:r>
        </a:p>
      </dsp:txBody>
      <dsp:txXfrm rot="16200000">
        <a:off x="925115" y="766692"/>
        <a:ext cx="1409450" cy="286473"/>
      </dsp:txXfrm>
    </dsp:sp>
    <dsp:sp modelId="{5016BA94-7C17-45E8-B00C-9ED9D19E56AC}">
      <dsp:nvSpPr>
        <dsp:cNvPr id="0" name=""/>
        <dsp:cNvSpPr/>
      </dsp:nvSpPr>
      <dsp:spPr>
        <a:xfrm rot="5400000">
          <a:off x="1367484" y="1571065"/>
          <a:ext cx="25256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ED51A4FF-4010-4921-9364-FD2F3FC7C3E8}">
      <dsp:nvSpPr>
        <dsp:cNvPr id="0" name=""/>
        <dsp:cNvSpPr/>
      </dsp:nvSpPr>
      <dsp:spPr>
        <a:xfrm>
          <a:off x="1773077" y="205204"/>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0" bIns="0" numCol="1" spcCol="1270" anchor="ctr" anchorCtr="0">
          <a:noAutofit/>
        </a:bodyPr>
        <a:lstStyle/>
        <a:p>
          <a:pPr lvl="0" algn="l" defTabSz="711200">
            <a:lnSpc>
              <a:spcPct val="90000"/>
            </a:lnSpc>
            <a:spcBef>
              <a:spcPct val="0"/>
            </a:spcBef>
            <a:spcAft>
              <a:spcPct val="35000"/>
            </a:spcAft>
          </a:pPr>
          <a:r>
            <a:rPr lang="en-US" sz="1600" b="1" kern="1200" dirty="0" smtClean="0"/>
            <a:t>Pressure Update</a:t>
          </a:r>
          <a:endParaRPr lang="en-US" sz="1600" b="1" kern="1200" dirty="0"/>
        </a:p>
      </dsp:txBody>
      <dsp:txXfrm>
        <a:off x="1773077" y="205204"/>
        <a:ext cx="1067114" cy="1718842"/>
      </dsp:txXfrm>
    </dsp:sp>
    <dsp:sp modelId="{087311CF-73BD-45C7-9B22-555D41C419DF}">
      <dsp:nvSpPr>
        <dsp:cNvPr id="0" name=""/>
        <dsp:cNvSpPr/>
      </dsp:nvSpPr>
      <dsp:spPr>
        <a:xfrm>
          <a:off x="2969105" y="205204"/>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dirty="0"/>
            <a:t> </a:t>
          </a:r>
        </a:p>
      </dsp:txBody>
      <dsp:txXfrm rot="16200000">
        <a:off x="2407617" y="766692"/>
        <a:ext cx="1409450" cy="286473"/>
      </dsp:txXfrm>
    </dsp:sp>
    <dsp:sp modelId="{C4C2E7AE-4FFA-433A-BDCD-C8D82F14A09C}">
      <dsp:nvSpPr>
        <dsp:cNvPr id="0" name=""/>
        <dsp:cNvSpPr/>
      </dsp:nvSpPr>
      <dsp:spPr>
        <a:xfrm rot="5400000">
          <a:off x="2849985" y="1571065"/>
          <a:ext cx="25256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8138872D-E522-4CF2-A72E-86F6A82E8F91}">
      <dsp:nvSpPr>
        <dsp:cNvPr id="0" name=""/>
        <dsp:cNvSpPr/>
      </dsp:nvSpPr>
      <dsp:spPr>
        <a:xfrm>
          <a:off x="3255579" y="205204"/>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ctr" anchorCtr="0">
          <a:noAutofit/>
        </a:bodyPr>
        <a:lstStyle/>
        <a:p>
          <a:pPr lvl="0" algn="ctr" defTabSz="1066800">
            <a:lnSpc>
              <a:spcPct val="90000"/>
            </a:lnSpc>
            <a:spcBef>
              <a:spcPct val="0"/>
            </a:spcBef>
            <a:spcAft>
              <a:spcPct val="35000"/>
            </a:spcAft>
          </a:pPr>
          <a:r>
            <a:rPr lang="en-US" sz="2400" b="1" kern="1200" dirty="0" smtClean="0">
              <a:latin typeface="Arial" panose="020B0604020202020204" pitchFamily="34" charset="0"/>
              <a:cs typeface="Arial" panose="020B0604020202020204" pitchFamily="34" charset="0"/>
            </a:rPr>
            <a:t>Flux</a:t>
          </a:r>
          <a:r>
            <a:rPr lang="en-US" sz="2800" b="1" kern="1200" dirty="0" smtClean="0">
              <a:latin typeface="Arial" panose="020B0604020202020204" pitchFamily="34" charset="0"/>
              <a:cs typeface="Arial" panose="020B0604020202020204" pitchFamily="34" charset="0"/>
            </a:rPr>
            <a:t> </a:t>
          </a:r>
          <a:r>
            <a:rPr lang="en-US" sz="2400" b="1" kern="1200" dirty="0" smtClean="0">
              <a:latin typeface="Arial" panose="020B0604020202020204" pitchFamily="34" charset="0"/>
              <a:cs typeface="Arial" panose="020B0604020202020204" pitchFamily="34" charset="0"/>
            </a:rPr>
            <a:t>Update</a:t>
          </a:r>
          <a:endParaRPr lang="en-US" sz="2800" b="1" kern="1200" dirty="0"/>
        </a:p>
      </dsp:txBody>
      <dsp:txXfrm>
        <a:off x="3255579" y="205204"/>
        <a:ext cx="1067114" cy="1718842"/>
      </dsp:txXfrm>
    </dsp:sp>
    <dsp:sp modelId="{09C97FA4-BFCB-4EBD-91AB-457B5EF4C13A}">
      <dsp:nvSpPr>
        <dsp:cNvPr id="0" name=""/>
        <dsp:cNvSpPr/>
      </dsp:nvSpPr>
      <dsp:spPr>
        <a:xfrm>
          <a:off x="4451607" y="205204"/>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a:t> </a:t>
          </a:r>
          <a:endParaRPr lang="en-US" sz="1600" kern="1200" dirty="0"/>
        </a:p>
      </dsp:txBody>
      <dsp:txXfrm rot="16200000">
        <a:off x="3890118" y="766692"/>
        <a:ext cx="1409450" cy="286473"/>
      </dsp:txXfrm>
    </dsp:sp>
    <dsp:sp modelId="{F4DA3BE8-F63E-41B1-99E7-5E2522121AA9}">
      <dsp:nvSpPr>
        <dsp:cNvPr id="0" name=""/>
        <dsp:cNvSpPr/>
      </dsp:nvSpPr>
      <dsp:spPr>
        <a:xfrm rot="5400000">
          <a:off x="4332487" y="1571065"/>
          <a:ext cx="25256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6D3EF8F9-E844-4056-9848-C4D9DB9B76EE}">
      <dsp:nvSpPr>
        <dsp:cNvPr id="0" name=""/>
        <dsp:cNvSpPr/>
      </dsp:nvSpPr>
      <dsp:spPr>
        <a:xfrm>
          <a:off x="4738080" y="205204"/>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0" bIns="0" numCol="1" spcCol="1270" anchor="ctr" anchorCtr="0">
          <a:noAutofit/>
        </a:bodyPr>
        <a:lstStyle/>
        <a:p>
          <a:pPr lvl="0" algn="ctr" defTabSz="711200">
            <a:lnSpc>
              <a:spcPct val="90000"/>
            </a:lnSpc>
            <a:spcBef>
              <a:spcPct val="0"/>
            </a:spcBef>
            <a:spcAft>
              <a:spcPct val="35000"/>
            </a:spcAft>
          </a:pPr>
          <a:r>
            <a:rPr lang="en-US" sz="1600" b="1" kern="1200" dirty="0" smtClean="0"/>
            <a:t>Conductivity</a:t>
          </a:r>
          <a:r>
            <a:rPr lang="en-US" sz="1600" b="1" kern="1200" baseline="0" dirty="0" smtClean="0"/>
            <a:t> Update</a:t>
          </a:r>
          <a:endParaRPr lang="en-US" sz="1600" b="1" kern="1200" dirty="0"/>
        </a:p>
      </dsp:txBody>
      <dsp:txXfrm>
        <a:off x="4738080" y="205204"/>
        <a:ext cx="1067114" cy="1718842"/>
      </dsp:txXfrm>
    </dsp:sp>
    <dsp:sp modelId="{ACCFD978-3B9E-4CAB-BA6A-CD897071E227}">
      <dsp:nvSpPr>
        <dsp:cNvPr id="0" name=""/>
        <dsp:cNvSpPr/>
      </dsp:nvSpPr>
      <dsp:spPr>
        <a:xfrm>
          <a:off x="5934108" y="205204"/>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a:t> </a:t>
          </a:r>
          <a:endParaRPr lang="en-US" sz="1600" kern="1200" dirty="0"/>
        </a:p>
      </dsp:txBody>
      <dsp:txXfrm rot="16200000">
        <a:off x="5372620" y="766692"/>
        <a:ext cx="1409450" cy="286473"/>
      </dsp:txXfrm>
    </dsp:sp>
    <dsp:sp modelId="{61FE35F2-A2C4-46FC-9629-F19C126B787C}">
      <dsp:nvSpPr>
        <dsp:cNvPr id="0" name=""/>
        <dsp:cNvSpPr/>
      </dsp:nvSpPr>
      <dsp:spPr>
        <a:xfrm rot="5400000">
          <a:off x="5814988" y="1571065"/>
          <a:ext cx="25256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88455134-1865-47D4-B023-0B5352FE1676}">
      <dsp:nvSpPr>
        <dsp:cNvPr id="0" name=""/>
        <dsp:cNvSpPr/>
      </dsp:nvSpPr>
      <dsp:spPr>
        <a:xfrm>
          <a:off x="6220582" y="205204"/>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0" bIns="0" numCol="1" spcCol="1270" anchor="ctr" anchorCtr="0">
          <a:noAutofit/>
        </a:bodyPr>
        <a:lstStyle/>
        <a:p>
          <a:pPr lvl="0" algn="l" defTabSz="711200">
            <a:lnSpc>
              <a:spcPct val="90000"/>
            </a:lnSpc>
            <a:spcBef>
              <a:spcPct val="0"/>
            </a:spcBef>
            <a:spcAft>
              <a:spcPct val="35000"/>
            </a:spcAft>
          </a:pPr>
          <a:r>
            <a:rPr lang="en-US" sz="1600" b="1" kern="1200" dirty="0" smtClean="0"/>
            <a:t>Edge Eliminate</a:t>
          </a:r>
          <a:endParaRPr lang="en-US" sz="1600" b="1" kern="1200" dirty="0"/>
        </a:p>
      </dsp:txBody>
      <dsp:txXfrm>
        <a:off x="6220582" y="205204"/>
        <a:ext cx="1067114" cy="17188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25B82-16CC-452A-88DC-BF0533702EF1}">
      <dsp:nvSpPr>
        <dsp:cNvPr id="0" name=""/>
        <dsp:cNvSpPr/>
      </dsp:nvSpPr>
      <dsp:spPr>
        <a:xfrm>
          <a:off x="64606" y="167682"/>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dirty="0"/>
            <a:t> </a:t>
          </a:r>
        </a:p>
      </dsp:txBody>
      <dsp:txXfrm rot="16200000">
        <a:off x="-496882" y="729170"/>
        <a:ext cx="1409450" cy="286473"/>
      </dsp:txXfrm>
    </dsp:sp>
    <dsp:sp modelId="{E5AF1C51-704C-4F2F-8A68-09DFB35A2383}">
      <dsp:nvSpPr>
        <dsp:cNvPr id="0" name=""/>
        <dsp:cNvSpPr/>
      </dsp:nvSpPr>
      <dsp:spPr>
        <a:xfrm>
          <a:off x="351079" y="167682"/>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0" bIns="0" numCol="1" spcCol="1270" anchor="ctr" anchorCtr="0">
          <a:noAutofit/>
        </a:bodyPr>
        <a:lstStyle/>
        <a:p>
          <a:pPr lvl="0" algn="l" defTabSz="977900">
            <a:lnSpc>
              <a:spcPct val="90000"/>
            </a:lnSpc>
            <a:spcBef>
              <a:spcPct val="0"/>
            </a:spcBef>
            <a:spcAft>
              <a:spcPct val="35000"/>
            </a:spcAft>
          </a:pPr>
          <a:r>
            <a:rPr lang="en-US" sz="2200" b="1" kern="1200" dirty="0" smtClean="0"/>
            <a:t>Initial Conductivity</a:t>
          </a:r>
          <a:endParaRPr lang="en-US" sz="2200" b="1" kern="1200" dirty="0"/>
        </a:p>
      </dsp:txBody>
      <dsp:txXfrm>
        <a:off x="351079" y="167682"/>
        <a:ext cx="1067114" cy="1718842"/>
      </dsp:txXfrm>
    </dsp:sp>
    <dsp:sp modelId="{69EDD4B7-DE37-48AE-B3E6-82BF962D0EE3}">
      <dsp:nvSpPr>
        <dsp:cNvPr id="0" name=""/>
        <dsp:cNvSpPr/>
      </dsp:nvSpPr>
      <dsp:spPr>
        <a:xfrm>
          <a:off x="1496974" y="410408"/>
          <a:ext cx="1432368" cy="1718842"/>
        </a:xfrm>
        <a:prstGeom prst="roundRect">
          <a:avLst>
            <a:gd name="adj" fmla="val 5000"/>
          </a:avLst>
        </a:prstGeom>
        <a:solidFill>
          <a:schemeClr val="accent2"/>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dirty="0"/>
            <a:t> </a:t>
          </a:r>
        </a:p>
      </dsp:txBody>
      <dsp:txXfrm rot="16200000">
        <a:off x="935486" y="971897"/>
        <a:ext cx="1409450" cy="286473"/>
      </dsp:txXfrm>
    </dsp:sp>
    <dsp:sp modelId="{5016BA94-7C17-45E8-B00C-9ED9D19E56AC}">
      <dsp:nvSpPr>
        <dsp:cNvPr id="0" name=""/>
        <dsp:cNvSpPr/>
      </dsp:nvSpPr>
      <dsp:spPr>
        <a:xfrm rot="5400000">
          <a:off x="1367484" y="1571065"/>
          <a:ext cx="25256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ED51A4FF-4010-4921-9364-FD2F3FC7C3E8}">
      <dsp:nvSpPr>
        <dsp:cNvPr id="0" name=""/>
        <dsp:cNvSpPr/>
      </dsp:nvSpPr>
      <dsp:spPr>
        <a:xfrm>
          <a:off x="1783448" y="410408"/>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0" bIns="0" numCol="1" spcCol="1270" anchor="ctr" anchorCtr="0">
          <a:noAutofit/>
        </a:bodyPr>
        <a:lstStyle/>
        <a:p>
          <a:pPr lvl="0" algn="l" defTabSz="977900">
            <a:lnSpc>
              <a:spcPct val="90000"/>
            </a:lnSpc>
            <a:spcBef>
              <a:spcPct val="0"/>
            </a:spcBef>
            <a:spcAft>
              <a:spcPct val="35000"/>
            </a:spcAft>
          </a:pPr>
          <a:r>
            <a:rPr lang="en-US" sz="2200" b="1" kern="1200" dirty="0" smtClean="0">
              <a:solidFill>
                <a:schemeClr val="tx1"/>
              </a:solidFill>
            </a:rPr>
            <a:t>Pressure Update</a:t>
          </a:r>
          <a:endParaRPr lang="en-US" sz="2200" b="1" kern="1200" dirty="0">
            <a:solidFill>
              <a:schemeClr val="tx1"/>
            </a:solidFill>
          </a:endParaRPr>
        </a:p>
      </dsp:txBody>
      <dsp:txXfrm>
        <a:off x="1783448" y="410408"/>
        <a:ext cx="1067114" cy="1718842"/>
      </dsp:txXfrm>
    </dsp:sp>
    <dsp:sp modelId="{087311CF-73BD-45C7-9B22-555D41C419DF}">
      <dsp:nvSpPr>
        <dsp:cNvPr id="0" name=""/>
        <dsp:cNvSpPr/>
      </dsp:nvSpPr>
      <dsp:spPr>
        <a:xfrm>
          <a:off x="2969105" y="205204"/>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dirty="0"/>
            <a:t> </a:t>
          </a:r>
        </a:p>
      </dsp:txBody>
      <dsp:txXfrm rot="16200000">
        <a:off x="2407617" y="766692"/>
        <a:ext cx="1409450" cy="286473"/>
      </dsp:txXfrm>
    </dsp:sp>
    <dsp:sp modelId="{C4C2E7AE-4FFA-433A-BDCD-C8D82F14A09C}">
      <dsp:nvSpPr>
        <dsp:cNvPr id="0" name=""/>
        <dsp:cNvSpPr/>
      </dsp:nvSpPr>
      <dsp:spPr>
        <a:xfrm rot="5400000">
          <a:off x="2849985" y="1571065"/>
          <a:ext cx="25256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8138872D-E522-4CF2-A72E-86F6A82E8F91}">
      <dsp:nvSpPr>
        <dsp:cNvPr id="0" name=""/>
        <dsp:cNvSpPr/>
      </dsp:nvSpPr>
      <dsp:spPr>
        <a:xfrm>
          <a:off x="3255579" y="205204"/>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ctr" anchorCtr="0">
          <a:noAutofit/>
        </a:bodyPr>
        <a:lstStyle/>
        <a:p>
          <a:pPr lvl="0" algn="ctr" defTabSz="1066800">
            <a:lnSpc>
              <a:spcPct val="90000"/>
            </a:lnSpc>
            <a:spcBef>
              <a:spcPct val="0"/>
            </a:spcBef>
            <a:spcAft>
              <a:spcPct val="35000"/>
            </a:spcAft>
          </a:pPr>
          <a:r>
            <a:rPr lang="en-US" sz="2400" b="1" kern="1200" dirty="0" smtClean="0">
              <a:latin typeface="Arial" panose="020B0604020202020204" pitchFamily="34" charset="0"/>
              <a:cs typeface="Arial" panose="020B0604020202020204" pitchFamily="34" charset="0"/>
            </a:rPr>
            <a:t>Flux</a:t>
          </a:r>
          <a:r>
            <a:rPr lang="en-US" sz="2800" b="1" kern="1200" dirty="0" smtClean="0">
              <a:latin typeface="Arial" panose="020B0604020202020204" pitchFamily="34" charset="0"/>
              <a:cs typeface="Arial" panose="020B0604020202020204" pitchFamily="34" charset="0"/>
            </a:rPr>
            <a:t> </a:t>
          </a:r>
          <a:r>
            <a:rPr lang="en-US" sz="2400" b="1" kern="1200" dirty="0" smtClean="0">
              <a:latin typeface="Arial" panose="020B0604020202020204" pitchFamily="34" charset="0"/>
              <a:cs typeface="Arial" panose="020B0604020202020204" pitchFamily="34" charset="0"/>
            </a:rPr>
            <a:t>Update</a:t>
          </a:r>
          <a:endParaRPr lang="en-US" sz="2800" b="1" kern="1200" dirty="0"/>
        </a:p>
      </dsp:txBody>
      <dsp:txXfrm>
        <a:off x="3255579" y="205204"/>
        <a:ext cx="1067114" cy="1718842"/>
      </dsp:txXfrm>
    </dsp:sp>
    <dsp:sp modelId="{09C97FA4-BFCB-4EBD-91AB-457B5EF4C13A}">
      <dsp:nvSpPr>
        <dsp:cNvPr id="0" name=""/>
        <dsp:cNvSpPr/>
      </dsp:nvSpPr>
      <dsp:spPr>
        <a:xfrm>
          <a:off x="4451607" y="205204"/>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a:t> </a:t>
          </a:r>
          <a:endParaRPr lang="en-US" sz="1600" kern="1200" dirty="0"/>
        </a:p>
      </dsp:txBody>
      <dsp:txXfrm rot="16200000">
        <a:off x="3890118" y="766692"/>
        <a:ext cx="1409450" cy="286473"/>
      </dsp:txXfrm>
    </dsp:sp>
    <dsp:sp modelId="{F4DA3BE8-F63E-41B1-99E7-5E2522121AA9}">
      <dsp:nvSpPr>
        <dsp:cNvPr id="0" name=""/>
        <dsp:cNvSpPr/>
      </dsp:nvSpPr>
      <dsp:spPr>
        <a:xfrm rot="5400000">
          <a:off x="4332487" y="1571065"/>
          <a:ext cx="25256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6D3EF8F9-E844-4056-9848-C4D9DB9B76EE}">
      <dsp:nvSpPr>
        <dsp:cNvPr id="0" name=""/>
        <dsp:cNvSpPr/>
      </dsp:nvSpPr>
      <dsp:spPr>
        <a:xfrm>
          <a:off x="4738080" y="205204"/>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0" bIns="0" numCol="1" spcCol="1270" anchor="ctr" anchorCtr="0">
          <a:noAutofit/>
        </a:bodyPr>
        <a:lstStyle/>
        <a:p>
          <a:pPr lvl="0" algn="ctr" defTabSz="711200">
            <a:lnSpc>
              <a:spcPct val="90000"/>
            </a:lnSpc>
            <a:spcBef>
              <a:spcPct val="0"/>
            </a:spcBef>
            <a:spcAft>
              <a:spcPct val="35000"/>
            </a:spcAft>
          </a:pPr>
          <a:r>
            <a:rPr lang="en-US" sz="1600" b="1" kern="1200" dirty="0" smtClean="0"/>
            <a:t>Conductivity</a:t>
          </a:r>
          <a:r>
            <a:rPr lang="en-US" sz="1600" b="1" kern="1200" baseline="0" dirty="0" smtClean="0"/>
            <a:t> Update</a:t>
          </a:r>
          <a:endParaRPr lang="en-US" sz="1600" b="1" kern="1200" dirty="0"/>
        </a:p>
      </dsp:txBody>
      <dsp:txXfrm>
        <a:off x="4738080" y="205204"/>
        <a:ext cx="1067114" cy="1718842"/>
      </dsp:txXfrm>
    </dsp:sp>
    <dsp:sp modelId="{ACCFD978-3B9E-4CAB-BA6A-CD897071E227}">
      <dsp:nvSpPr>
        <dsp:cNvPr id="0" name=""/>
        <dsp:cNvSpPr/>
      </dsp:nvSpPr>
      <dsp:spPr>
        <a:xfrm>
          <a:off x="5934108" y="205204"/>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a:t> </a:t>
          </a:r>
          <a:endParaRPr lang="en-US" sz="1600" kern="1200" dirty="0"/>
        </a:p>
      </dsp:txBody>
      <dsp:txXfrm rot="16200000">
        <a:off x="5372620" y="766692"/>
        <a:ext cx="1409450" cy="286473"/>
      </dsp:txXfrm>
    </dsp:sp>
    <dsp:sp modelId="{61FE35F2-A2C4-46FC-9629-F19C126B787C}">
      <dsp:nvSpPr>
        <dsp:cNvPr id="0" name=""/>
        <dsp:cNvSpPr/>
      </dsp:nvSpPr>
      <dsp:spPr>
        <a:xfrm rot="5400000">
          <a:off x="5814988" y="1571065"/>
          <a:ext cx="25256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88455134-1865-47D4-B023-0B5352FE1676}">
      <dsp:nvSpPr>
        <dsp:cNvPr id="0" name=""/>
        <dsp:cNvSpPr/>
      </dsp:nvSpPr>
      <dsp:spPr>
        <a:xfrm>
          <a:off x="6220582" y="205204"/>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0" bIns="0" numCol="1" spcCol="1270" anchor="ctr" anchorCtr="0">
          <a:noAutofit/>
        </a:bodyPr>
        <a:lstStyle/>
        <a:p>
          <a:pPr lvl="0" algn="l" defTabSz="711200">
            <a:lnSpc>
              <a:spcPct val="90000"/>
            </a:lnSpc>
            <a:spcBef>
              <a:spcPct val="0"/>
            </a:spcBef>
            <a:spcAft>
              <a:spcPct val="35000"/>
            </a:spcAft>
          </a:pPr>
          <a:r>
            <a:rPr lang="en-US" sz="1600" b="1" kern="1200" dirty="0" smtClean="0"/>
            <a:t>Edge Eliminate</a:t>
          </a:r>
          <a:endParaRPr lang="en-US" sz="1600" b="1" kern="1200" dirty="0"/>
        </a:p>
      </dsp:txBody>
      <dsp:txXfrm>
        <a:off x="6220582" y="205204"/>
        <a:ext cx="1067114" cy="1718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25B82-16CC-452A-88DC-BF0533702EF1}">
      <dsp:nvSpPr>
        <dsp:cNvPr id="0" name=""/>
        <dsp:cNvSpPr/>
      </dsp:nvSpPr>
      <dsp:spPr>
        <a:xfrm>
          <a:off x="64606" y="160892"/>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dirty="0"/>
            <a:t> </a:t>
          </a:r>
        </a:p>
      </dsp:txBody>
      <dsp:txXfrm rot="16200000">
        <a:off x="-496882" y="722380"/>
        <a:ext cx="1409450" cy="286473"/>
      </dsp:txXfrm>
    </dsp:sp>
    <dsp:sp modelId="{E5AF1C51-704C-4F2F-8A68-09DFB35A2383}">
      <dsp:nvSpPr>
        <dsp:cNvPr id="0" name=""/>
        <dsp:cNvSpPr/>
      </dsp:nvSpPr>
      <dsp:spPr>
        <a:xfrm>
          <a:off x="351079" y="160892"/>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0" bIns="0" numCol="1" spcCol="1270" anchor="ctr" anchorCtr="0">
          <a:noAutofit/>
        </a:bodyPr>
        <a:lstStyle/>
        <a:p>
          <a:pPr lvl="0" algn="l" defTabSz="977900">
            <a:lnSpc>
              <a:spcPct val="90000"/>
            </a:lnSpc>
            <a:spcBef>
              <a:spcPct val="0"/>
            </a:spcBef>
            <a:spcAft>
              <a:spcPct val="35000"/>
            </a:spcAft>
          </a:pPr>
          <a:r>
            <a:rPr lang="en-US" sz="2200" b="1" kern="1200" dirty="0" smtClean="0"/>
            <a:t>Initial Conductivity</a:t>
          </a:r>
          <a:endParaRPr lang="en-US" sz="2200" b="1" kern="1200" dirty="0"/>
        </a:p>
      </dsp:txBody>
      <dsp:txXfrm>
        <a:off x="351079" y="160892"/>
        <a:ext cx="1067114" cy="1718842"/>
      </dsp:txXfrm>
    </dsp:sp>
    <dsp:sp modelId="{69EDD4B7-DE37-48AE-B3E6-82BF962D0EE3}">
      <dsp:nvSpPr>
        <dsp:cNvPr id="0" name=""/>
        <dsp:cNvSpPr/>
      </dsp:nvSpPr>
      <dsp:spPr>
        <a:xfrm>
          <a:off x="1444721" y="161699"/>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dirty="0"/>
            <a:t> </a:t>
          </a:r>
        </a:p>
      </dsp:txBody>
      <dsp:txXfrm rot="16200000">
        <a:off x="883233" y="723188"/>
        <a:ext cx="1409450" cy="286473"/>
      </dsp:txXfrm>
    </dsp:sp>
    <dsp:sp modelId="{5016BA94-7C17-45E8-B00C-9ED9D19E56AC}">
      <dsp:nvSpPr>
        <dsp:cNvPr id="0" name=""/>
        <dsp:cNvSpPr/>
      </dsp:nvSpPr>
      <dsp:spPr>
        <a:xfrm rot="5400000">
          <a:off x="1367444" y="1564742"/>
          <a:ext cx="25264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ED51A4FF-4010-4921-9364-FD2F3FC7C3E8}">
      <dsp:nvSpPr>
        <dsp:cNvPr id="0" name=""/>
        <dsp:cNvSpPr/>
      </dsp:nvSpPr>
      <dsp:spPr>
        <a:xfrm>
          <a:off x="1731195" y="161699"/>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0" bIns="0" numCol="1" spcCol="1270" anchor="ctr" anchorCtr="0">
          <a:noAutofit/>
        </a:bodyPr>
        <a:lstStyle/>
        <a:p>
          <a:pPr lvl="0" algn="l" defTabSz="711200">
            <a:lnSpc>
              <a:spcPct val="90000"/>
            </a:lnSpc>
            <a:spcBef>
              <a:spcPct val="0"/>
            </a:spcBef>
            <a:spcAft>
              <a:spcPct val="35000"/>
            </a:spcAft>
          </a:pPr>
          <a:r>
            <a:rPr lang="en-US" sz="1600" b="1" kern="1200" dirty="0" smtClean="0"/>
            <a:t>Pressure Update</a:t>
          </a:r>
          <a:endParaRPr lang="en-US" sz="1600" b="1" kern="1200" dirty="0"/>
        </a:p>
      </dsp:txBody>
      <dsp:txXfrm>
        <a:off x="1731195" y="161699"/>
        <a:ext cx="1067114" cy="1718842"/>
      </dsp:txXfrm>
    </dsp:sp>
    <dsp:sp modelId="{087311CF-73BD-45C7-9B22-555D41C419DF}">
      <dsp:nvSpPr>
        <dsp:cNvPr id="0" name=""/>
        <dsp:cNvSpPr/>
      </dsp:nvSpPr>
      <dsp:spPr>
        <a:xfrm>
          <a:off x="2906081" y="396828"/>
          <a:ext cx="1432368" cy="1718842"/>
        </a:xfrm>
        <a:prstGeom prst="roundRect">
          <a:avLst>
            <a:gd name="adj" fmla="val 5000"/>
          </a:avLst>
        </a:prstGeom>
        <a:solidFill>
          <a:schemeClr val="accent2"/>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dirty="0"/>
            <a:t> </a:t>
          </a:r>
        </a:p>
      </dsp:txBody>
      <dsp:txXfrm rot="16200000">
        <a:off x="2344593" y="958317"/>
        <a:ext cx="1409450" cy="286473"/>
      </dsp:txXfrm>
    </dsp:sp>
    <dsp:sp modelId="{C4C2E7AE-4FFA-433A-BDCD-C8D82F14A09C}">
      <dsp:nvSpPr>
        <dsp:cNvPr id="0" name=""/>
        <dsp:cNvSpPr/>
      </dsp:nvSpPr>
      <dsp:spPr>
        <a:xfrm rot="5400000">
          <a:off x="2849945" y="1564742"/>
          <a:ext cx="25264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8138872D-E522-4CF2-A72E-86F6A82E8F91}">
      <dsp:nvSpPr>
        <dsp:cNvPr id="0" name=""/>
        <dsp:cNvSpPr/>
      </dsp:nvSpPr>
      <dsp:spPr>
        <a:xfrm>
          <a:off x="3192555" y="396828"/>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latin typeface="Arial" panose="020B0604020202020204" pitchFamily="34" charset="0"/>
              <a:cs typeface="Arial" panose="020B0604020202020204" pitchFamily="34" charset="0"/>
            </a:rPr>
            <a:t>Flux</a:t>
          </a:r>
          <a:r>
            <a:rPr lang="en-US" sz="2800" b="1" kern="1200" dirty="0" smtClean="0">
              <a:solidFill>
                <a:schemeClr val="tx1"/>
              </a:solidFill>
              <a:latin typeface="Arial" panose="020B0604020202020204" pitchFamily="34" charset="0"/>
              <a:cs typeface="Arial" panose="020B0604020202020204" pitchFamily="34" charset="0"/>
            </a:rPr>
            <a:t> </a:t>
          </a:r>
          <a:r>
            <a:rPr lang="en-US" sz="2400" b="1" kern="1200" dirty="0" smtClean="0">
              <a:solidFill>
                <a:schemeClr val="tx1"/>
              </a:solidFill>
              <a:latin typeface="Arial" panose="020B0604020202020204" pitchFamily="34" charset="0"/>
              <a:cs typeface="Arial" panose="020B0604020202020204" pitchFamily="34" charset="0"/>
            </a:rPr>
            <a:t>Update</a:t>
          </a:r>
          <a:endParaRPr lang="en-US" sz="2800" b="1" kern="1200" dirty="0">
            <a:solidFill>
              <a:schemeClr val="tx1"/>
            </a:solidFill>
          </a:endParaRPr>
        </a:p>
      </dsp:txBody>
      <dsp:txXfrm>
        <a:off x="3192555" y="396828"/>
        <a:ext cx="1067114" cy="1718842"/>
      </dsp:txXfrm>
    </dsp:sp>
    <dsp:sp modelId="{09C97FA4-BFCB-4EBD-91AB-457B5EF4C13A}">
      <dsp:nvSpPr>
        <dsp:cNvPr id="0" name=""/>
        <dsp:cNvSpPr/>
      </dsp:nvSpPr>
      <dsp:spPr>
        <a:xfrm>
          <a:off x="4451607" y="198414"/>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a:t> </a:t>
          </a:r>
          <a:endParaRPr lang="en-US" sz="1600" kern="1200" dirty="0"/>
        </a:p>
      </dsp:txBody>
      <dsp:txXfrm rot="16200000">
        <a:off x="3890118" y="759902"/>
        <a:ext cx="1409450" cy="286473"/>
      </dsp:txXfrm>
    </dsp:sp>
    <dsp:sp modelId="{F4DA3BE8-F63E-41B1-99E7-5E2522121AA9}">
      <dsp:nvSpPr>
        <dsp:cNvPr id="0" name=""/>
        <dsp:cNvSpPr/>
      </dsp:nvSpPr>
      <dsp:spPr>
        <a:xfrm rot="5400000">
          <a:off x="4332447" y="1564742"/>
          <a:ext cx="25264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6D3EF8F9-E844-4056-9848-C4D9DB9B76EE}">
      <dsp:nvSpPr>
        <dsp:cNvPr id="0" name=""/>
        <dsp:cNvSpPr/>
      </dsp:nvSpPr>
      <dsp:spPr>
        <a:xfrm>
          <a:off x="4738080" y="198414"/>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0" bIns="0" numCol="1" spcCol="1270" anchor="ctr" anchorCtr="0">
          <a:noAutofit/>
        </a:bodyPr>
        <a:lstStyle/>
        <a:p>
          <a:pPr lvl="0" algn="ctr" defTabSz="711200">
            <a:lnSpc>
              <a:spcPct val="90000"/>
            </a:lnSpc>
            <a:spcBef>
              <a:spcPct val="0"/>
            </a:spcBef>
            <a:spcAft>
              <a:spcPct val="35000"/>
            </a:spcAft>
          </a:pPr>
          <a:r>
            <a:rPr lang="en-US" sz="1600" b="1" kern="1200" dirty="0" smtClean="0"/>
            <a:t>Conductivity</a:t>
          </a:r>
          <a:r>
            <a:rPr lang="en-US" sz="1600" b="1" kern="1200" baseline="0" dirty="0" smtClean="0"/>
            <a:t> Update</a:t>
          </a:r>
          <a:endParaRPr lang="en-US" sz="1600" b="1" kern="1200" dirty="0"/>
        </a:p>
      </dsp:txBody>
      <dsp:txXfrm>
        <a:off x="4738080" y="198414"/>
        <a:ext cx="1067114" cy="1718842"/>
      </dsp:txXfrm>
    </dsp:sp>
    <dsp:sp modelId="{ACCFD978-3B9E-4CAB-BA6A-CD897071E227}">
      <dsp:nvSpPr>
        <dsp:cNvPr id="0" name=""/>
        <dsp:cNvSpPr/>
      </dsp:nvSpPr>
      <dsp:spPr>
        <a:xfrm>
          <a:off x="5934108" y="198414"/>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a:t> </a:t>
          </a:r>
          <a:endParaRPr lang="en-US" sz="1600" kern="1200" dirty="0"/>
        </a:p>
      </dsp:txBody>
      <dsp:txXfrm rot="16200000">
        <a:off x="5372620" y="759902"/>
        <a:ext cx="1409450" cy="286473"/>
      </dsp:txXfrm>
    </dsp:sp>
    <dsp:sp modelId="{61FE35F2-A2C4-46FC-9629-F19C126B787C}">
      <dsp:nvSpPr>
        <dsp:cNvPr id="0" name=""/>
        <dsp:cNvSpPr/>
      </dsp:nvSpPr>
      <dsp:spPr>
        <a:xfrm rot="5400000">
          <a:off x="5814948" y="1564742"/>
          <a:ext cx="25264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88455134-1865-47D4-B023-0B5352FE1676}">
      <dsp:nvSpPr>
        <dsp:cNvPr id="0" name=""/>
        <dsp:cNvSpPr/>
      </dsp:nvSpPr>
      <dsp:spPr>
        <a:xfrm>
          <a:off x="6220582" y="198414"/>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0" bIns="0" numCol="1" spcCol="1270" anchor="ctr" anchorCtr="0">
          <a:noAutofit/>
        </a:bodyPr>
        <a:lstStyle/>
        <a:p>
          <a:pPr lvl="0" algn="l" defTabSz="711200">
            <a:lnSpc>
              <a:spcPct val="90000"/>
            </a:lnSpc>
            <a:spcBef>
              <a:spcPct val="0"/>
            </a:spcBef>
            <a:spcAft>
              <a:spcPct val="35000"/>
            </a:spcAft>
          </a:pPr>
          <a:r>
            <a:rPr lang="en-US" sz="1600" b="1" kern="1200" dirty="0" smtClean="0"/>
            <a:t>Edge Eliminate</a:t>
          </a:r>
          <a:endParaRPr lang="en-US" sz="1600" b="1" kern="1200" dirty="0"/>
        </a:p>
      </dsp:txBody>
      <dsp:txXfrm>
        <a:off x="6220582" y="198414"/>
        <a:ext cx="1067114" cy="17188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25B82-16CC-452A-88DC-BF0533702EF1}">
      <dsp:nvSpPr>
        <dsp:cNvPr id="0" name=""/>
        <dsp:cNvSpPr/>
      </dsp:nvSpPr>
      <dsp:spPr>
        <a:xfrm>
          <a:off x="67448" y="121425"/>
          <a:ext cx="1495393" cy="179447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8293" rIns="75565" bIns="0" numCol="1" spcCol="1270" anchor="t" anchorCtr="0">
          <a:noAutofit/>
        </a:bodyPr>
        <a:lstStyle/>
        <a:p>
          <a:pPr lvl="0" algn="r" defTabSz="755650">
            <a:lnSpc>
              <a:spcPct val="90000"/>
            </a:lnSpc>
            <a:spcBef>
              <a:spcPct val="0"/>
            </a:spcBef>
            <a:spcAft>
              <a:spcPct val="35000"/>
            </a:spcAft>
          </a:pPr>
          <a:r>
            <a:rPr lang="en-US" sz="1700" kern="1200" dirty="0"/>
            <a:t> </a:t>
          </a:r>
        </a:p>
      </dsp:txBody>
      <dsp:txXfrm rot="16200000">
        <a:off x="-518745" y="707620"/>
        <a:ext cx="1471467" cy="299078"/>
      </dsp:txXfrm>
    </dsp:sp>
    <dsp:sp modelId="{E5AF1C51-704C-4F2F-8A68-09DFB35A2383}">
      <dsp:nvSpPr>
        <dsp:cNvPr id="0" name=""/>
        <dsp:cNvSpPr/>
      </dsp:nvSpPr>
      <dsp:spPr>
        <a:xfrm>
          <a:off x="366527" y="121425"/>
          <a:ext cx="1114068" cy="179447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0" bIns="0" numCol="1" spcCol="1270" anchor="ctr" anchorCtr="0">
          <a:noAutofit/>
        </a:bodyPr>
        <a:lstStyle/>
        <a:p>
          <a:pPr lvl="0" algn="l" defTabSz="977900">
            <a:lnSpc>
              <a:spcPct val="90000"/>
            </a:lnSpc>
            <a:spcBef>
              <a:spcPct val="0"/>
            </a:spcBef>
            <a:spcAft>
              <a:spcPct val="35000"/>
            </a:spcAft>
          </a:pPr>
          <a:r>
            <a:rPr lang="en-US" sz="2200" b="1" kern="1200" dirty="0" smtClean="0"/>
            <a:t>Initial Conductivity</a:t>
          </a:r>
          <a:endParaRPr lang="en-US" sz="2200" b="1" kern="1200" dirty="0"/>
        </a:p>
      </dsp:txBody>
      <dsp:txXfrm>
        <a:off x="366527" y="121425"/>
        <a:ext cx="1114068" cy="1794472"/>
      </dsp:txXfrm>
    </dsp:sp>
    <dsp:sp modelId="{69EDD4B7-DE37-48AE-B3E6-82BF962D0EE3}">
      <dsp:nvSpPr>
        <dsp:cNvPr id="0" name=""/>
        <dsp:cNvSpPr/>
      </dsp:nvSpPr>
      <dsp:spPr>
        <a:xfrm>
          <a:off x="1508290" y="122269"/>
          <a:ext cx="1495393" cy="179447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8293" rIns="75565" bIns="0" numCol="1" spcCol="1270" anchor="t" anchorCtr="0">
          <a:noAutofit/>
        </a:bodyPr>
        <a:lstStyle/>
        <a:p>
          <a:pPr lvl="0" algn="r" defTabSz="755650">
            <a:lnSpc>
              <a:spcPct val="90000"/>
            </a:lnSpc>
            <a:spcBef>
              <a:spcPct val="0"/>
            </a:spcBef>
            <a:spcAft>
              <a:spcPct val="35000"/>
            </a:spcAft>
          </a:pPr>
          <a:r>
            <a:rPr lang="en-US" sz="1700" kern="1200" dirty="0"/>
            <a:t> </a:t>
          </a:r>
        </a:p>
      </dsp:txBody>
      <dsp:txXfrm rot="16200000">
        <a:off x="922096" y="708463"/>
        <a:ext cx="1471467" cy="299078"/>
      </dsp:txXfrm>
    </dsp:sp>
    <dsp:sp modelId="{5016BA94-7C17-45E8-B00C-9ED9D19E56AC}">
      <dsp:nvSpPr>
        <dsp:cNvPr id="0" name=""/>
        <dsp:cNvSpPr/>
      </dsp:nvSpPr>
      <dsp:spPr>
        <a:xfrm rot="5400000">
          <a:off x="1427639" y="1586738"/>
          <a:ext cx="263707" cy="224309"/>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ED51A4FF-4010-4921-9364-FD2F3FC7C3E8}">
      <dsp:nvSpPr>
        <dsp:cNvPr id="0" name=""/>
        <dsp:cNvSpPr/>
      </dsp:nvSpPr>
      <dsp:spPr>
        <a:xfrm>
          <a:off x="1807369" y="122269"/>
          <a:ext cx="1114068" cy="179447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0" bIns="0" numCol="1" spcCol="1270" anchor="ctr" anchorCtr="0">
          <a:noAutofit/>
        </a:bodyPr>
        <a:lstStyle/>
        <a:p>
          <a:pPr lvl="0" algn="l" defTabSz="977900">
            <a:lnSpc>
              <a:spcPct val="90000"/>
            </a:lnSpc>
            <a:spcBef>
              <a:spcPct val="0"/>
            </a:spcBef>
            <a:spcAft>
              <a:spcPct val="35000"/>
            </a:spcAft>
          </a:pPr>
          <a:r>
            <a:rPr lang="en-US" sz="2200" b="1" kern="1200" dirty="0" smtClean="0"/>
            <a:t>Pressure Update</a:t>
          </a:r>
          <a:endParaRPr lang="en-US" sz="2200" b="1" kern="1200" dirty="0"/>
        </a:p>
      </dsp:txBody>
      <dsp:txXfrm>
        <a:off x="1807369" y="122269"/>
        <a:ext cx="1114068" cy="1794472"/>
      </dsp:txXfrm>
    </dsp:sp>
    <dsp:sp modelId="{087311CF-73BD-45C7-9B22-555D41C419DF}">
      <dsp:nvSpPr>
        <dsp:cNvPr id="0" name=""/>
        <dsp:cNvSpPr/>
      </dsp:nvSpPr>
      <dsp:spPr>
        <a:xfrm>
          <a:off x="2948997" y="133592"/>
          <a:ext cx="1495393" cy="179447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8293" rIns="75565" bIns="0" numCol="1" spcCol="1270" anchor="t" anchorCtr="0">
          <a:noAutofit/>
        </a:bodyPr>
        <a:lstStyle/>
        <a:p>
          <a:pPr lvl="0" algn="r" defTabSz="755650">
            <a:lnSpc>
              <a:spcPct val="90000"/>
            </a:lnSpc>
            <a:spcBef>
              <a:spcPct val="0"/>
            </a:spcBef>
            <a:spcAft>
              <a:spcPct val="35000"/>
            </a:spcAft>
          </a:pPr>
          <a:r>
            <a:rPr lang="en-US" sz="1700" kern="1200" dirty="0"/>
            <a:t> </a:t>
          </a:r>
        </a:p>
      </dsp:txBody>
      <dsp:txXfrm rot="16200000">
        <a:off x="2362803" y="719786"/>
        <a:ext cx="1471467" cy="299078"/>
      </dsp:txXfrm>
    </dsp:sp>
    <dsp:sp modelId="{C4C2E7AE-4FFA-433A-BDCD-C8D82F14A09C}">
      <dsp:nvSpPr>
        <dsp:cNvPr id="0" name=""/>
        <dsp:cNvSpPr/>
      </dsp:nvSpPr>
      <dsp:spPr>
        <a:xfrm rot="5400000">
          <a:off x="2975371" y="1586738"/>
          <a:ext cx="263707" cy="224309"/>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8138872D-E522-4CF2-A72E-86F6A82E8F91}">
      <dsp:nvSpPr>
        <dsp:cNvPr id="0" name=""/>
        <dsp:cNvSpPr/>
      </dsp:nvSpPr>
      <dsp:spPr>
        <a:xfrm>
          <a:off x="3248076" y="133592"/>
          <a:ext cx="1114068" cy="179447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ctr" anchorCtr="0">
          <a:noAutofit/>
        </a:bodyPr>
        <a:lstStyle/>
        <a:p>
          <a:pPr lvl="0" algn="ctr" defTabSz="1066800">
            <a:lnSpc>
              <a:spcPct val="90000"/>
            </a:lnSpc>
            <a:spcBef>
              <a:spcPct val="0"/>
            </a:spcBef>
            <a:spcAft>
              <a:spcPct val="35000"/>
            </a:spcAft>
          </a:pPr>
          <a:r>
            <a:rPr lang="en-US" sz="2400" b="1" kern="1200" dirty="0" smtClean="0">
              <a:latin typeface="Arial" panose="020B0604020202020204" pitchFamily="34" charset="0"/>
              <a:cs typeface="Arial" panose="020B0604020202020204" pitchFamily="34" charset="0"/>
            </a:rPr>
            <a:t>Flux</a:t>
          </a:r>
          <a:r>
            <a:rPr lang="en-US" sz="2800" b="1" kern="1200" dirty="0" smtClean="0">
              <a:latin typeface="Arial" panose="020B0604020202020204" pitchFamily="34" charset="0"/>
              <a:cs typeface="Arial" panose="020B0604020202020204" pitchFamily="34" charset="0"/>
            </a:rPr>
            <a:t> </a:t>
          </a:r>
          <a:r>
            <a:rPr lang="en-US" sz="2400" b="1" kern="1200" dirty="0" smtClean="0">
              <a:latin typeface="Arial" panose="020B0604020202020204" pitchFamily="34" charset="0"/>
              <a:cs typeface="Arial" panose="020B0604020202020204" pitchFamily="34" charset="0"/>
            </a:rPr>
            <a:t>Update</a:t>
          </a:r>
          <a:endParaRPr lang="en-US" sz="2800" b="1" kern="1200" dirty="0"/>
        </a:p>
      </dsp:txBody>
      <dsp:txXfrm>
        <a:off x="3248076" y="133592"/>
        <a:ext cx="1114068" cy="1794472"/>
      </dsp:txXfrm>
    </dsp:sp>
    <dsp:sp modelId="{09C97FA4-BFCB-4EBD-91AB-457B5EF4C13A}">
      <dsp:nvSpPr>
        <dsp:cNvPr id="0" name=""/>
        <dsp:cNvSpPr/>
      </dsp:nvSpPr>
      <dsp:spPr>
        <a:xfrm>
          <a:off x="4501994" y="321198"/>
          <a:ext cx="1495393" cy="1794472"/>
        </a:xfrm>
        <a:prstGeom prst="roundRect">
          <a:avLst>
            <a:gd name="adj" fmla="val 5000"/>
          </a:avLst>
        </a:prstGeom>
        <a:solidFill>
          <a:schemeClr val="accent2"/>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8293" rIns="75565" bIns="0" numCol="1" spcCol="1270" anchor="t" anchorCtr="0">
          <a:noAutofit/>
        </a:bodyPr>
        <a:lstStyle/>
        <a:p>
          <a:pPr lvl="0" algn="r" defTabSz="755650">
            <a:lnSpc>
              <a:spcPct val="90000"/>
            </a:lnSpc>
            <a:spcBef>
              <a:spcPct val="0"/>
            </a:spcBef>
            <a:spcAft>
              <a:spcPct val="35000"/>
            </a:spcAft>
          </a:pPr>
          <a:r>
            <a:rPr lang="en-US" sz="1700" kern="1200"/>
            <a:t> </a:t>
          </a:r>
          <a:endParaRPr lang="en-US" sz="1700" kern="1200" dirty="0"/>
        </a:p>
      </dsp:txBody>
      <dsp:txXfrm rot="16200000">
        <a:off x="3915799" y="907392"/>
        <a:ext cx="1471467" cy="299078"/>
      </dsp:txXfrm>
    </dsp:sp>
    <dsp:sp modelId="{F4DA3BE8-F63E-41B1-99E7-5E2522121AA9}">
      <dsp:nvSpPr>
        <dsp:cNvPr id="0" name=""/>
        <dsp:cNvSpPr/>
      </dsp:nvSpPr>
      <dsp:spPr>
        <a:xfrm rot="5400000">
          <a:off x="4523104" y="1586738"/>
          <a:ext cx="263707" cy="224309"/>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6D3EF8F9-E844-4056-9848-C4D9DB9B76EE}">
      <dsp:nvSpPr>
        <dsp:cNvPr id="0" name=""/>
        <dsp:cNvSpPr/>
      </dsp:nvSpPr>
      <dsp:spPr>
        <a:xfrm>
          <a:off x="4801073" y="321198"/>
          <a:ext cx="1114068" cy="179447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0" bIns="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Conductivity</a:t>
          </a:r>
          <a:r>
            <a:rPr lang="en-US" sz="1600" b="1" kern="1200" baseline="0" dirty="0" smtClean="0">
              <a:solidFill>
                <a:schemeClr val="tx1"/>
              </a:solidFill>
            </a:rPr>
            <a:t> Update</a:t>
          </a:r>
          <a:endParaRPr lang="en-US" sz="1600" b="1" kern="1200" dirty="0">
            <a:solidFill>
              <a:schemeClr val="tx1"/>
            </a:solidFill>
          </a:endParaRPr>
        </a:p>
      </dsp:txBody>
      <dsp:txXfrm>
        <a:off x="4801073" y="321198"/>
        <a:ext cx="1114068" cy="1794472"/>
      </dsp:txXfrm>
    </dsp:sp>
    <dsp:sp modelId="{ACCFD978-3B9E-4CAB-BA6A-CD897071E227}">
      <dsp:nvSpPr>
        <dsp:cNvPr id="0" name=""/>
        <dsp:cNvSpPr/>
      </dsp:nvSpPr>
      <dsp:spPr>
        <a:xfrm>
          <a:off x="6195213" y="160599"/>
          <a:ext cx="1495393" cy="179447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8293" rIns="75565" bIns="0" numCol="1" spcCol="1270" anchor="t" anchorCtr="0">
          <a:noAutofit/>
        </a:bodyPr>
        <a:lstStyle/>
        <a:p>
          <a:pPr lvl="0" algn="r" defTabSz="755650">
            <a:lnSpc>
              <a:spcPct val="90000"/>
            </a:lnSpc>
            <a:spcBef>
              <a:spcPct val="0"/>
            </a:spcBef>
            <a:spcAft>
              <a:spcPct val="35000"/>
            </a:spcAft>
          </a:pPr>
          <a:r>
            <a:rPr lang="en-US" sz="1700" kern="1200"/>
            <a:t> </a:t>
          </a:r>
          <a:endParaRPr lang="en-US" sz="1700" kern="1200" dirty="0"/>
        </a:p>
      </dsp:txBody>
      <dsp:txXfrm rot="16200000">
        <a:off x="5609019" y="746793"/>
        <a:ext cx="1471467" cy="299078"/>
      </dsp:txXfrm>
    </dsp:sp>
    <dsp:sp modelId="{61FE35F2-A2C4-46FC-9629-F19C126B787C}">
      <dsp:nvSpPr>
        <dsp:cNvPr id="0" name=""/>
        <dsp:cNvSpPr/>
      </dsp:nvSpPr>
      <dsp:spPr>
        <a:xfrm rot="5400000">
          <a:off x="6070837" y="1586738"/>
          <a:ext cx="263707" cy="224309"/>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88455134-1865-47D4-B023-0B5352FE1676}">
      <dsp:nvSpPr>
        <dsp:cNvPr id="0" name=""/>
        <dsp:cNvSpPr/>
      </dsp:nvSpPr>
      <dsp:spPr>
        <a:xfrm>
          <a:off x="6494292" y="160599"/>
          <a:ext cx="1114068" cy="179447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0" bIns="0" numCol="1" spcCol="1270" anchor="ctr" anchorCtr="0">
          <a:noAutofit/>
        </a:bodyPr>
        <a:lstStyle/>
        <a:p>
          <a:pPr lvl="0" algn="l" defTabSz="977900">
            <a:lnSpc>
              <a:spcPct val="90000"/>
            </a:lnSpc>
            <a:spcBef>
              <a:spcPct val="0"/>
            </a:spcBef>
            <a:spcAft>
              <a:spcPct val="35000"/>
            </a:spcAft>
          </a:pPr>
          <a:r>
            <a:rPr lang="en-US" sz="2200" b="1" kern="1200" dirty="0" smtClean="0"/>
            <a:t>Edge Eliminate</a:t>
          </a:r>
          <a:endParaRPr lang="en-US" sz="2200" b="1" kern="1200" dirty="0"/>
        </a:p>
      </dsp:txBody>
      <dsp:txXfrm>
        <a:off x="6494292" y="160599"/>
        <a:ext cx="1114068" cy="17944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25B82-16CC-452A-88DC-BF0533702EF1}">
      <dsp:nvSpPr>
        <dsp:cNvPr id="0" name=""/>
        <dsp:cNvSpPr/>
      </dsp:nvSpPr>
      <dsp:spPr>
        <a:xfrm>
          <a:off x="64606" y="160892"/>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dirty="0"/>
            <a:t> </a:t>
          </a:r>
        </a:p>
      </dsp:txBody>
      <dsp:txXfrm rot="16200000">
        <a:off x="-496882" y="722380"/>
        <a:ext cx="1409450" cy="286473"/>
      </dsp:txXfrm>
    </dsp:sp>
    <dsp:sp modelId="{E5AF1C51-704C-4F2F-8A68-09DFB35A2383}">
      <dsp:nvSpPr>
        <dsp:cNvPr id="0" name=""/>
        <dsp:cNvSpPr/>
      </dsp:nvSpPr>
      <dsp:spPr>
        <a:xfrm>
          <a:off x="351079" y="160892"/>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0" bIns="0" numCol="1" spcCol="1270" anchor="ctr" anchorCtr="0">
          <a:noAutofit/>
        </a:bodyPr>
        <a:lstStyle/>
        <a:p>
          <a:pPr lvl="0" algn="l" defTabSz="977900">
            <a:lnSpc>
              <a:spcPct val="90000"/>
            </a:lnSpc>
            <a:spcBef>
              <a:spcPct val="0"/>
            </a:spcBef>
            <a:spcAft>
              <a:spcPct val="35000"/>
            </a:spcAft>
          </a:pPr>
          <a:r>
            <a:rPr lang="en-US" sz="2200" b="1" kern="1200" dirty="0" smtClean="0"/>
            <a:t>Initial Conductivity</a:t>
          </a:r>
          <a:endParaRPr lang="en-US" sz="2200" b="1" kern="1200" dirty="0"/>
        </a:p>
      </dsp:txBody>
      <dsp:txXfrm>
        <a:off x="351079" y="160892"/>
        <a:ext cx="1067114" cy="1718842"/>
      </dsp:txXfrm>
    </dsp:sp>
    <dsp:sp modelId="{69EDD4B7-DE37-48AE-B3E6-82BF962D0EE3}">
      <dsp:nvSpPr>
        <dsp:cNvPr id="0" name=""/>
        <dsp:cNvSpPr/>
      </dsp:nvSpPr>
      <dsp:spPr>
        <a:xfrm>
          <a:off x="1444721" y="161699"/>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dirty="0"/>
            <a:t> </a:t>
          </a:r>
        </a:p>
      </dsp:txBody>
      <dsp:txXfrm rot="16200000">
        <a:off x="883233" y="723188"/>
        <a:ext cx="1409450" cy="286473"/>
      </dsp:txXfrm>
    </dsp:sp>
    <dsp:sp modelId="{5016BA94-7C17-45E8-B00C-9ED9D19E56AC}">
      <dsp:nvSpPr>
        <dsp:cNvPr id="0" name=""/>
        <dsp:cNvSpPr/>
      </dsp:nvSpPr>
      <dsp:spPr>
        <a:xfrm rot="5400000">
          <a:off x="1367444" y="1564742"/>
          <a:ext cx="25264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ED51A4FF-4010-4921-9364-FD2F3FC7C3E8}">
      <dsp:nvSpPr>
        <dsp:cNvPr id="0" name=""/>
        <dsp:cNvSpPr/>
      </dsp:nvSpPr>
      <dsp:spPr>
        <a:xfrm>
          <a:off x="1731195" y="161699"/>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68580" rIns="0" bIns="0" numCol="1" spcCol="1270" anchor="ctr" anchorCtr="0">
          <a:noAutofit/>
        </a:bodyPr>
        <a:lstStyle/>
        <a:p>
          <a:pPr lvl="0" algn="l" defTabSz="889000">
            <a:lnSpc>
              <a:spcPct val="90000"/>
            </a:lnSpc>
            <a:spcBef>
              <a:spcPct val="0"/>
            </a:spcBef>
            <a:spcAft>
              <a:spcPct val="35000"/>
            </a:spcAft>
          </a:pPr>
          <a:r>
            <a:rPr lang="en-US" sz="2000" b="1" kern="1200" dirty="0" smtClean="0"/>
            <a:t>Pressure Update</a:t>
          </a:r>
          <a:endParaRPr lang="en-US" sz="2000" b="1" kern="1200" dirty="0"/>
        </a:p>
      </dsp:txBody>
      <dsp:txXfrm>
        <a:off x="1731195" y="161699"/>
        <a:ext cx="1067114" cy="1718842"/>
      </dsp:txXfrm>
    </dsp:sp>
    <dsp:sp modelId="{087311CF-73BD-45C7-9B22-555D41C419DF}">
      <dsp:nvSpPr>
        <dsp:cNvPr id="0" name=""/>
        <dsp:cNvSpPr/>
      </dsp:nvSpPr>
      <dsp:spPr>
        <a:xfrm>
          <a:off x="2824708" y="172545"/>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dirty="0"/>
            <a:t> </a:t>
          </a:r>
        </a:p>
      </dsp:txBody>
      <dsp:txXfrm rot="16200000">
        <a:off x="2263220" y="734034"/>
        <a:ext cx="1409450" cy="286473"/>
      </dsp:txXfrm>
    </dsp:sp>
    <dsp:sp modelId="{C4C2E7AE-4FFA-433A-BDCD-C8D82F14A09C}">
      <dsp:nvSpPr>
        <dsp:cNvPr id="0" name=""/>
        <dsp:cNvSpPr/>
      </dsp:nvSpPr>
      <dsp:spPr>
        <a:xfrm rot="5400000">
          <a:off x="2849945" y="1564742"/>
          <a:ext cx="25264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8138872D-E522-4CF2-A72E-86F6A82E8F91}">
      <dsp:nvSpPr>
        <dsp:cNvPr id="0" name=""/>
        <dsp:cNvSpPr/>
      </dsp:nvSpPr>
      <dsp:spPr>
        <a:xfrm>
          <a:off x="3111182" y="172545"/>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82296" rIns="0" bIns="0" numCol="1" spcCol="1270" anchor="ctr" anchorCtr="0">
          <a:noAutofit/>
        </a:bodyPr>
        <a:lstStyle/>
        <a:p>
          <a:pPr lvl="0" algn="ctr" defTabSz="1066800">
            <a:lnSpc>
              <a:spcPct val="90000"/>
            </a:lnSpc>
            <a:spcBef>
              <a:spcPct val="0"/>
            </a:spcBef>
            <a:spcAft>
              <a:spcPct val="35000"/>
            </a:spcAft>
          </a:pPr>
          <a:r>
            <a:rPr lang="en-US" sz="2400" b="1" kern="1200" dirty="0" smtClean="0">
              <a:latin typeface="Arial" panose="020B0604020202020204" pitchFamily="34" charset="0"/>
              <a:cs typeface="Arial" panose="020B0604020202020204" pitchFamily="34" charset="0"/>
            </a:rPr>
            <a:t>Flux</a:t>
          </a:r>
          <a:r>
            <a:rPr lang="en-US" sz="2800" b="1" kern="1200" dirty="0" smtClean="0">
              <a:latin typeface="Arial" panose="020B0604020202020204" pitchFamily="34" charset="0"/>
              <a:cs typeface="Arial" panose="020B0604020202020204" pitchFamily="34" charset="0"/>
            </a:rPr>
            <a:t> </a:t>
          </a:r>
          <a:r>
            <a:rPr lang="en-US" sz="2400" b="1" kern="1200" dirty="0" smtClean="0">
              <a:latin typeface="Arial" panose="020B0604020202020204" pitchFamily="34" charset="0"/>
              <a:cs typeface="Arial" panose="020B0604020202020204" pitchFamily="34" charset="0"/>
            </a:rPr>
            <a:t>Update</a:t>
          </a:r>
          <a:endParaRPr lang="en-US" sz="2800" b="1" kern="1200" dirty="0"/>
        </a:p>
      </dsp:txBody>
      <dsp:txXfrm>
        <a:off x="3111182" y="172545"/>
        <a:ext cx="1067114" cy="1718842"/>
      </dsp:txXfrm>
    </dsp:sp>
    <dsp:sp modelId="{09C97FA4-BFCB-4EBD-91AB-457B5EF4C13A}">
      <dsp:nvSpPr>
        <dsp:cNvPr id="0" name=""/>
        <dsp:cNvSpPr/>
      </dsp:nvSpPr>
      <dsp:spPr>
        <a:xfrm>
          <a:off x="4305362" y="190782"/>
          <a:ext cx="1432368" cy="1718842"/>
        </a:xfrm>
        <a:prstGeom prst="roundRect">
          <a:avLst>
            <a:gd name="adj" fmla="val 5000"/>
          </a:avLst>
        </a:prstGeom>
        <a:solidFill>
          <a:schemeClr val="bg1">
            <a:lumMod val="9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a:t> </a:t>
          </a:r>
          <a:endParaRPr lang="en-US" sz="1600" kern="1200" dirty="0"/>
        </a:p>
      </dsp:txBody>
      <dsp:txXfrm rot="16200000">
        <a:off x="3743873" y="752271"/>
        <a:ext cx="1409450" cy="286473"/>
      </dsp:txXfrm>
    </dsp:sp>
    <dsp:sp modelId="{F4DA3BE8-F63E-41B1-99E7-5E2522121AA9}">
      <dsp:nvSpPr>
        <dsp:cNvPr id="0" name=""/>
        <dsp:cNvSpPr/>
      </dsp:nvSpPr>
      <dsp:spPr>
        <a:xfrm rot="5400000">
          <a:off x="4332447" y="1564742"/>
          <a:ext cx="25264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6D3EF8F9-E844-4056-9848-C4D9DB9B76EE}">
      <dsp:nvSpPr>
        <dsp:cNvPr id="0" name=""/>
        <dsp:cNvSpPr/>
      </dsp:nvSpPr>
      <dsp:spPr>
        <a:xfrm>
          <a:off x="4591836" y="190782"/>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0" bIns="0" numCol="1" spcCol="1270" anchor="ctr" anchorCtr="0">
          <a:noAutofit/>
        </a:bodyPr>
        <a:lstStyle/>
        <a:p>
          <a:pPr lvl="0" algn="ctr" defTabSz="711200">
            <a:lnSpc>
              <a:spcPct val="90000"/>
            </a:lnSpc>
            <a:spcBef>
              <a:spcPct val="0"/>
            </a:spcBef>
            <a:spcAft>
              <a:spcPct val="35000"/>
            </a:spcAft>
          </a:pPr>
          <a:r>
            <a:rPr lang="en-US" sz="1600" b="1" kern="1200" dirty="0" smtClean="0"/>
            <a:t>Conductivity</a:t>
          </a:r>
          <a:r>
            <a:rPr lang="en-US" sz="1600" b="1" kern="1200" baseline="0" dirty="0" smtClean="0"/>
            <a:t> Update</a:t>
          </a:r>
          <a:endParaRPr lang="en-US" sz="1600" b="1" kern="1200" dirty="0"/>
        </a:p>
      </dsp:txBody>
      <dsp:txXfrm>
        <a:off x="4591836" y="190782"/>
        <a:ext cx="1067114" cy="1718842"/>
      </dsp:txXfrm>
    </dsp:sp>
    <dsp:sp modelId="{ACCFD978-3B9E-4CAB-BA6A-CD897071E227}">
      <dsp:nvSpPr>
        <dsp:cNvPr id="0" name=""/>
        <dsp:cNvSpPr/>
      </dsp:nvSpPr>
      <dsp:spPr>
        <a:xfrm>
          <a:off x="5938211" y="396828"/>
          <a:ext cx="1432368" cy="1718842"/>
        </a:xfrm>
        <a:prstGeom prst="roundRect">
          <a:avLst>
            <a:gd name="adj" fmla="val 5000"/>
          </a:avLst>
        </a:prstGeom>
        <a:solidFill>
          <a:schemeClr val="accent2"/>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n-US" sz="1600" kern="1200"/>
            <a:t> </a:t>
          </a:r>
          <a:endParaRPr lang="en-US" sz="1600" kern="1200" dirty="0"/>
        </a:p>
      </dsp:txBody>
      <dsp:txXfrm rot="16200000">
        <a:off x="5376722" y="958317"/>
        <a:ext cx="1409450" cy="286473"/>
      </dsp:txXfrm>
    </dsp:sp>
    <dsp:sp modelId="{61FE35F2-A2C4-46FC-9629-F19C126B787C}">
      <dsp:nvSpPr>
        <dsp:cNvPr id="0" name=""/>
        <dsp:cNvSpPr/>
      </dsp:nvSpPr>
      <dsp:spPr>
        <a:xfrm rot="5400000">
          <a:off x="5814948" y="1564742"/>
          <a:ext cx="252643" cy="214855"/>
        </a:xfrm>
        <a:prstGeom prst="flowChartExtract">
          <a:avLst/>
        </a:prstGeom>
        <a:solidFill>
          <a:schemeClr val="lt1">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sp>
    <dsp:sp modelId="{88455134-1865-47D4-B023-0B5352FE1676}">
      <dsp:nvSpPr>
        <dsp:cNvPr id="0" name=""/>
        <dsp:cNvSpPr/>
      </dsp:nvSpPr>
      <dsp:spPr>
        <a:xfrm>
          <a:off x="6224685" y="396828"/>
          <a:ext cx="1067114" cy="1718842"/>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68580" rIns="0" bIns="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tx1"/>
              </a:solidFill>
            </a:rPr>
            <a:t>Edge Eliminate</a:t>
          </a:r>
          <a:endParaRPr lang="en-US" sz="2000" b="1" kern="1200" dirty="0">
            <a:solidFill>
              <a:schemeClr val="tx1"/>
            </a:solidFill>
          </a:endParaRPr>
        </a:p>
      </dsp:txBody>
      <dsp:txXfrm>
        <a:off x="6224685" y="396828"/>
        <a:ext cx="1067114" cy="1718842"/>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2">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3">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4">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7#5">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6">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1F62FF-562D-44E0-94D2-50D1DF57DA9C}" type="datetime1">
              <a:rPr lang="en-US" smtClean="0"/>
              <a:t>3/1/2020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02D87F-1DE3-462C-BEA7-486AFA32C2E8}" type="slidenum">
              <a:rPr lang="en-US" smtClean="0"/>
              <a:pPr/>
              <a:t>‹#›</a:t>
            </a:fld>
            <a:endParaRPr lang="en-US"/>
          </a:p>
        </p:txBody>
      </p:sp>
    </p:spTree>
    <p:extLst>
      <p:ext uri="{BB962C8B-B14F-4D97-AF65-F5344CB8AC3E}">
        <p14:creationId xmlns:p14="http://schemas.microsoft.com/office/powerpoint/2010/main" val="154867539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00A29B-3536-41A9-B729-2A60B55362AA}" type="datetime1">
              <a:rPr lang="en-US" smtClean="0"/>
              <a:t>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CA2B8-57BD-437F-8728-A7338A5067C7}" type="slidenum">
              <a:rPr lang="en-US" smtClean="0"/>
              <a:pPr/>
              <a:t>‹#›</a:t>
            </a:fld>
            <a:endParaRPr lang="en-US"/>
          </a:p>
        </p:txBody>
      </p:sp>
    </p:spTree>
    <p:extLst>
      <p:ext uri="{BB962C8B-B14F-4D97-AF65-F5344CB8AC3E}">
        <p14:creationId xmlns:p14="http://schemas.microsoft.com/office/powerpoint/2010/main" val="2152761612"/>
      </p:ext>
    </p:extLst>
  </p:cSld>
  <p:clrMap bg1="lt1" tx1="dk1" bg2="lt2" tx2="dk2" accent1="accent1" accent2="accent2" accent3="accent3" accent4="accent4" accent5="accent5" accent6="accent6" hlink="hlink" folHlink="folHlink"/>
  <p:hf hdr="0" ftr="0"/>
  <p:notesStyle>
    <a:lvl1pPr marL="0" algn="l" defTabSz="914226" rtl="0" eaLnBrk="1" latinLnBrk="0" hangingPunct="1">
      <a:defRPr sz="1200" kern="1200">
        <a:solidFill>
          <a:schemeClr val="tx1"/>
        </a:solidFill>
        <a:latin typeface="+mn-lt"/>
        <a:ea typeface="+mn-ea"/>
        <a:cs typeface="+mn-cs"/>
      </a:defRPr>
    </a:lvl1pPr>
    <a:lvl2pPr marL="457113" algn="l" defTabSz="914226" rtl="0" eaLnBrk="1" latinLnBrk="0" hangingPunct="1">
      <a:defRPr sz="1200" kern="1200">
        <a:solidFill>
          <a:schemeClr val="tx1"/>
        </a:solidFill>
        <a:latin typeface="+mn-lt"/>
        <a:ea typeface="+mn-ea"/>
        <a:cs typeface="+mn-cs"/>
      </a:defRPr>
    </a:lvl2pPr>
    <a:lvl3pPr marL="914226" algn="l" defTabSz="914226" rtl="0" eaLnBrk="1" latinLnBrk="0" hangingPunct="1">
      <a:defRPr sz="1200" kern="1200">
        <a:solidFill>
          <a:schemeClr val="tx1"/>
        </a:solidFill>
        <a:latin typeface="+mn-lt"/>
        <a:ea typeface="+mn-ea"/>
        <a:cs typeface="+mn-cs"/>
      </a:defRPr>
    </a:lvl3pPr>
    <a:lvl4pPr marL="1371341" algn="l" defTabSz="914226" rtl="0" eaLnBrk="1" latinLnBrk="0" hangingPunct="1">
      <a:defRPr sz="1200" kern="1200">
        <a:solidFill>
          <a:schemeClr val="tx1"/>
        </a:solidFill>
        <a:latin typeface="+mn-lt"/>
        <a:ea typeface="+mn-ea"/>
        <a:cs typeface="+mn-cs"/>
      </a:defRPr>
    </a:lvl4pPr>
    <a:lvl5pPr marL="1828453" algn="l" defTabSz="914226" rtl="0" eaLnBrk="1" latinLnBrk="0" hangingPunct="1">
      <a:defRPr sz="1200" kern="1200">
        <a:solidFill>
          <a:schemeClr val="tx1"/>
        </a:solidFill>
        <a:latin typeface="+mn-lt"/>
        <a:ea typeface="+mn-ea"/>
        <a:cs typeface="+mn-cs"/>
      </a:defRPr>
    </a:lvl5pPr>
    <a:lvl6pPr marL="2285566" algn="l" defTabSz="914226" rtl="0" eaLnBrk="1" latinLnBrk="0" hangingPunct="1">
      <a:defRPr sz="1200" kern="1200">
        <a:solidFill>
          <a:schemeClr val="tx1"/>
        </a:solidFill>
        <a:latin typeface="+mn-lt"/>
        <a:ea typeface="+mn-ea"/>
        <a:cs typeface="+mn-cs"/>
      </a:defRPr>
    </a:lvl6pPr>
    <a:lvl7pPr marL="2742679" algn="l" defTabSz="914226" rtl="0" eaLnBrk="1" latinLnBrk="0" hangingPunct="1">
      <a:defRPr sz="1200" kern="1200">
        <a:solidFill>
          <a:schemeClr val="tx1"/>
        </a:solidFill>
        <a:latin typeface="+mn-lt"/>
        <a:ea typeface="+mn-ea"/>
        <a:cs typeface="+mn-cs"/>
      </a:defRPr>
    </a:lvl7pPr>
    <a:lvl8pPr marL="3199794" algn="l" defTabSz="914226" rtl="0" eaLnBrk="1" latinLnBrk="0" hangingPunct="1">
      <a:defRPr sz="1200" kern="1200">
        <a:solidFill>
          <a:schemeClr val="tx1"/>
        </a:solidFill>
        <a:latin typeface="+mn-lt"/>
        <a:ea typeface="+mn-ea"/>
        <a:cs typeface="+mn-cs"/>
      </a:defRPr>
    </a:lvl8pPr>
    <a:lvl9pPr marL="3656907" algn="l" defTabSz="91422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4B85C3-6889-44C5-96CB-9FE0DA391B83}" type="datetime1">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CB885-4DE0-4346-A3DC-5E15E7D89F69}" type="slidenum">
              <a:rPr lang="en-US" smtClean="0"/>
              <a:pPr/>
              <a:t>‹#›</a:t>
            </a:fld>
            <a:endParaRPr lang="en-US"/>
          </a:p>
        </p:txBody>
      </p:sp>
    </p:spTree>
    <p:extLst>
      <p:ext uri="{BB962C8B-B14F-4D97-AF65-F5344CB8AC3E}">
        <p14:creationId xmlns:p14="http://schemas.microsoft.com/office/powerpoint/2010/main" val="7170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B434E-E36B-4AA9-AD89-1EC0AFF83A68}" type="datetime1">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CB885-4DE0-4346-A3DC-5E15E7D89F69}" type="slidenum">
              <a:rPr lang="en-US" smtClean="0"/>
              <a:pPr/>
              <a:t>‹#›</a:t>
            </a:fld>
            <a:endParaRPr lang="en-US"/>
          </a:p>
        </p:txBody>
      </p:sp>
    </p:spTree>
    <p:extLst>
      <p:ext uri="{BB962C8B-B14F-4D97-AF65-F5344CB8AC3E}">
        <p14:creationId xmlns:p14="http://schemas.microsoft.com/office/powerpoint/2010/main" val="3574576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A08583-9E4B-4911-B151-3D243BCC90CD}" type="datetime1">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CB885-4DE0-4346-A3DC-5E15E7D89F69}" type="slidenum">
              <a:rPr lang="en-US" smtClean="0"/>
              <a:pPr/>
              <a:t>‹#›</a:t>
            </a:fld>
            <a:endParaRPr lang="en-US"/>
          </a:p>
        </p:txBody>
      </p:sp>
    </p:spTree>
    <p:extLst>
      <p:ext uri="{BB962C8B-B14F-4D97-AF65-F5344CB8AC3E}">
        <p14:creationId xmlns:p14="http://schemas.microsoft.com/office/powerpoint/2010/main" val="9656073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2"/>
            <a:ext cx="2743200" cy="365125"/>
          </a:xfrm>
          <a:prstGeom prst="rect">
            <a:avLst/>
          </a:prstGeom>
        </p:spPr>
        <p:txBody>
          <a:bodyPr/>
          <a:lstStyle/>
          <a:p>
            <a:fld id="{53CDE46A-9393-4E02-A82D-296B8481F9D5}" type="datetime1">
              <a:rPr lang="en-US" smtClean="0"/>
              <a:t>3/1/2020</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3"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3" y="3762988"/>
            <a:ext cx="4630127"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2" y="2"/>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2"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1210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98191F-F526-4A5A-9D50-8AA4ECE747AC}" type="datetime1">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CB885-4DE0-4346-A3DC-5E15E7D89F69}" type="slidenum">
              <a:rPr lang="en-US" smtClean="0"/>
              <a:pPr/>
              <a:t>‹#›</a:t>
            </a:fld>
            <a:endParaRPr lang="en-US"/>
          </a:p>
        </p:txBody>
      </p:sp>
    </p:spTree>
    <p:extLst>
      <p:ext uri="{BB962C8B-B14F-4D97-AF65-F5344CB8AC3E}">
        <p14:creationId xmlns:p14="http://schemas.microsoft.com/office/powerpoint/2010/main" val="77094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E0A3B9-DA91-4137-957A-83E2FED19CD6}" type="datetime1">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CB885-4DE0-4346-A3DC-5E15E7D89F69}" type="slidenum">
              <a:rPr lang="en-US" smtClean="0"/>
              <a:pPr/>
              <a:t>‹#›</a:t>
            </a:fld>
            <a:endParaRPr lang="en-US"/>
          </a:p>
        </p:txBody>
      </p:sp>
    </p:spTree>
    <p:extLst>
      <p:ext uri="{BB962C8B-B14F-4D97-AF65-F5344CB8AC3E}">
        <p14:creationId xmlns:p14="http://schemas.microsoft.com/office/powerpoint/2010/main" val="17165780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90AD2F-C5CD-4EC7-B2E4-80CA4F576BD6}" type="datetime1">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CB885-4DE0-4346-A3DC-5E15E7D89F69}" type="slidenum">
              <a:rPr lang="en-US" smtClean="0"/>
              <a:pPr/>
              <a:t>‹#›</a:t>
            </a:fld>
            <a:endParaRPr lang="en-US"/>
          </a:p>
        </p:txBody>
      </p:sp>
    </p:spTree>
    <p:extLst>
      <p:ext uri="{BB962C8B-B14F-4D97-AF65-F5344CB8AC3E}">
        <p14:creationId xmlns:p14="http://schemas.microsoft.com/office/powerpoint/2010/main" val="10699204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03C574-560D-46D8-85DD-26CFE6DA2B83}" type="datetime1">
              <a:rPr lang="en-US" smtClean="0"/>
              <a:t>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BCB885-4DE0-4346-A3DC-5E15E7D89F69}" type="slidenum">
              <a:rPr lang="en-US" smtClean="0"/>
              <a:pPr/>
              <a:t>‹#›</a:t>
            </a:fld>
            <a:endParaRPr lang="en-US"/>
          </a:p>
        </p:txBody>
      </p:sp>
    </p:spTree>
    <p:extLst>
      <p:ext uri="{BB962C8B-B14F-4D97-AF65-F5344CB8AC3E}">
        <p14:creationId xmlns:p14="http://schemas.microsoft.com/office/powerpoint/2010/main" val="29817334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B0DD24-7B0B-4886-BB25-FEA427E14148}" type="datetime1">
              <a:rPr lang="en-US" smtClean="0"/>
              <a:t>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BCB885-4DE0-4346-A3DC-5E15E7D89F69}" type="slidenum">
              <a:rPr lang="en-US" smtClean="0"/>
              <a:pPr/>
              <a:t>‹#›</a:t>
            </a:fld>
            <a:endParaRPr lang="en-US"/>
          </a:p>
        </p:txBody>
      </p:sp>
    </p:spTree>
    <p:extLst>
      <p:ext uri="{BB962C8B-B14F-4D97-AF65-F5344CB8AC3E}">
        <p14:creationId xmlns:p14="http://schemas.microsoft.com/office/powerpoint/2010/main" val="36503120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F22BB-40B3-4F80-9681-66ADC69C4561}" type="datetime1">
              <a:rPr lang="en-US" smtClean="0"/>
              <a:t>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BCB885-4DE0-4346-A3DC-5E15E7D89F69}" type="slidenum">
              <a:rPr lang="en-US" smtClean="0"/>
              <a:pPr/>
              <a:t>‹#›</a:t>
            </a:fld>
            <a:endParaRPr lang="en-US"/>
          </a:p>
        </p:txBody>
      </p:sp>
    </p:spTree>
    <p:extLst>
      <p:ext uri="{BB962C8B-B14F-4D97-AF65-F5344CB8AC3E}">
        <p14:creationId xmlns:p14="http://schemas.microsoft.com/office/powerpoint/2010/main" val="19548552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68392E-B190-4AA2-88E5-52BBA6D5DD10}" type="datetime1">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CB885-4DE0-4346-A3DC-5E15E7D89F69}" type="slidenum">
              <a:rPr lang="en-US" smtClean="0"/>
              <a:pPr/>
              <a:t>‹#›</a:t>
            </a:fld>
            <a:endParaRPr lang="en-US"/>
          </a:p>
        </p:txBody>
      </p:sp>
    </p:spTree>
    <p:extLst>
      <p:ext uri="{BB962C8B-B14F-4D97-AF65-F5344CB8AC3E}">
        <p14:creationId xmlns:p14="http://schemas.microsoft.com/office/powerpoint/2010/main" val="20907240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86CB4B-3280-4C00-96ED-9F9C41882F2B}" type="datetime1">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CB885-4DE0-4346-A3DC-5E15E7D89F69}" type="slidenum">
              <a:rPr lang="en-US" smtClean="0"/>
              <a:pPr/>
              <a:t>‹#›</a:t>
            </a:fld>
            <a:endParaRPr lang="en-US"/>
          </a:p>
        </p:txBody>
      </p:sp>
    </p:spTree>
    <p:extLst>
      <p:ext uri="{BB962C8B-B14F-4D97-AF65-F5344CB8AC3E}">
        <p14:creationId xmlns:p14="http://schemas.microsoft.com/office/powerpoint/2010/main" val="3653079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83DC8-8966-4A24-BC0C-4C55FE79B4A0}" type="datetime1">
              <a:rPr lang="en-US" smtClean="0"/>
              <a:t>3/1/2020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BCB885-4DE0-4346-A3DC-5E15E7D89F69}" type="slidenum">
              <a:rPr lang="en-US" smtClean="0"/>
              <a:pPr/>
              <a:t>‹#›</a:t>
            </a:fld>
            <a:endParaRPr lang="en-US"/>
          </a:p>
        </p:txBody>
      </p:sp>
    </p:spTree>
    <p:extLst>
      <p:ext uri="{BB962C8B-B14F-4D97-AF65-F5344CB8AC3E}">
        <p14:creationId xmlns:p14="http://schemas.microsoft.com/office/powerpoint/2010/main" val="215078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0.pn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9.png"/><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0.png"/><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Sustainable_city" TargetMode="External"/><Relationship Id="rId2" Type="http://schemas.openxmlformats.org/officeDocument/2006/relationships/image" Target="../media/image30.jpeg"/><Relationship Id="rId1" Type="http://schemas.openxmlformats.org/officeDocument/2006/relationships/slideLayout" Target="../slideLayouts/slideLayout12.xml"/><Relationship Id="rId4" Type="http://schemas.openxmlformats.org/officeDocument/2006/relationships/hyperlink" Target="http://archive.boston.com/business/blogs/global-business-hub/2013/10/12_essential_as.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2" name="Picture Placeholder 7">
            <a:extLst>
              <a:ext uri="{FF2B5EF4-FFF2-40B4-BE49-F238E27FC236}">
                <a16:creationId xmlns:a16="http://schemas.microsoft.com/office/drawing/2014/main" id="{3F6BEADC-FAE1-884E-8B62-36917E3FB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 y="0"/>
            <a:ext cx="5564191" cy="6858000"/>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p:spPr>
      </p:pic>
      <p:grpSp>
        <p:nvGrpSpPr>
          <p:cNvPr id="7" name="Group 6">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4872455" y="255960"/>
            <a:ext cx="7215051" cy="3585240"/>
            <a:chOff x="252031" y="-22763"/>
            <a:chExt cx="7324426" cy="7269964"/>
          </a:xfrm>
        </p:grpSpPr>
        <p:sp>
          <p:nvSpPr>
            <p:cNvPr id="9" name="Rectangle 8">
              <a:extLst>
                <a:ext uri="{FF2B5EF4-FFF2-40B4-BE49-F238E27FC236}">
                  <a16:creationId xmlns:a16="http://schemas.microsoft.com/office/drawing/2014/main" id="{B601E3FC-2016-4085-9A4B-A172702EAAE1}"/>
                </a:ext>
              </a:extLst>
            </p:cNvPr>
            <p:cNvSpPr/>
            <p:nvPr/>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p:txBody>
        </p:sp>
        <p:sp>
          <p:nvSpPr>
            <p:cNvPr id="10" name="Rectangle 9">
              <a:extLst>
                <a:ext uri="{FF2B5EF4-FFF2-40B4-BE49-F238E27FC236}">
                  <a16:creationId xmlns:a16="http://schemas.microsoft.com/office/drawing/2014/main" id="{2CBF662F-A198-4AD3-8EBC-0EC9A52B2994}"/>
                </a:ext>
              </a:extLst>
            </p:cNvPr>
            <p:cNvSpPr/>
            <p:nvPr/>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a:extLst>
                <a:ext uri="{FF2B5EF4-FFF2-40B4-BE49-F238E27FC236}">
                  <a16:creationId xmlns:a16="http://schemas.microsoft.com/office/drawing/2014/main" id="{142E86C5-8E5F-4620-A4FB-D1F926179D18}"/>
                </a:ext>
              </a:extLst>
            </p:cNvPr>
            <p:cNvSpPr/>
            <p:nvPr/>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4" name="Title 3">
            <a:extLst>
              <a:ext uri="{FF2B5EF4-FFF2-40B4-BE49-F238E27FC236}">
                <a16:creationId xmlns:a16="http://schemas.microsoft.com/office/drawing/2014/main" id="{BD19851F-4305-4854-B51C-49F1E47FE452}"/>
              </a:ext>
            </a:extLst>
          </p:cNvPr>
          <p:cNvSpPr>
            <a:spLocks noGrp="1"/>
          </p:cNvSpPr>
          <p:nvPr>
            <p:ph type="title" idx="4294967295"/>
          </p:nvPr>
        </p:nvSpPr>
        <p:spPr>
          <a:xfrm>
            <a:off x="5564189" y="712789"/>
            <a:ext cx="6627812" cy="2552700"/>
          </a:xfrm>
        </p:spPr>
        <p:txBody>
          <a:bodyPr>
            <a:normAutofit/>
          </a:bodyPr>
          <a:lstStyle/>
          <a:p>
            <a:pPr algn="ctr"/>
            <a:r>
              <a:rPr lang="en-US" sz="3600" b="1" dirty="0" smtClean="0">
                <a:latin typeface="Arial" panose="020B0604020202020204" pitchFamily="34" charset="0"/>
                <a:cs typeface="Arial" panose="020B0604020202020204" pitchFamily="34" charset="0"/>
              </a:rPr>
              <a:t>Physarum Inspired </a:t>
            </a:r>
            <a:r>
              <a:rPr lang="en-US" sz="3600" b="1" dirty="0">
                <a:latin typeface="Arial" panose="020B0604020202020204" pitchFamily="34" charset="0"/>
                <a:cs typeface="Arial" panose="020B0604020202020204" pitchFamily="34" charset="0"/>
              </a:rPr>
              <a:t>B</a:t>
            </a:r>
            <a:r>
              <a:rPr lang="en-US" sz="3600" b="1" dirty="0" smtClean="0">
                <a:latin typeface="Arial" panose="020B0604020202020204" pitchFamily="34" charset="0"/>
                <a:cs typeface="Arial" panose="020B0604020202020204" pitchFamily="34" charset="0"/>
              </a:rPr>
              <a:t>icycle </a:t>
            </a:r>
            <a:r>
              <a:rPr lang="en-US" sz="3600" b="1" dirty="0">
                <a:latin typeface="Arial" panose="020B0604020202020204" pitchFamily="34" charset="0"/>
                <a:cs typeface="Arial" panose="020B0604020202020204" pitchFamily="34" charset="0"/>
              </a:rPr>
              <a:t>L</a:t>
            </a:r>
            <a:r>
              <a:rPr lang="en-US" sz="3600" b="1" dirty="0" smtClean="0">
                <a:latin typeface="Arial" panose="020B0604020202020204" pitchFamily="34" charset="0"/>
                <a:cs typeface="Arial" panose="020B0604020202020204" pitchFamily="34" charset="0"/>
              </a:rPr>
              <a:t>ane </a:t>
            </a:r>
            <a:r>
              <a:rPr lang="en-US" sz="3600" b="1" dirty="0">
                <a:latin typeface="Arial" panose="020B0604020202020204" pitchFamily="34" charset="0"/>
                <a:cs typeface="Arial" panose="020B0604020202020204" pitchFamily="34" charset="0"/>
              </a:rPr>
              <a:t>N</a:t>
            </a:r>
            <a:r>
              <a:rPr lang="en-US" sz="3600" b="1" dirty="0" smtClean="0">
                <a:latin typeface="Arial" panose="020B0604020202020204" pitchFamily="34" charset="0"/>
                <a:cs typeface="Arial" panose="020B0604020202020204" pitchFamily="34" charset="0"/>
              </a:rPr>
              <a:t>etwork </a:t>
            </a:r>
            <a:r>
              <a:rPr lang="en-US" sz="3600" b="1" dirty="0">
                <a:latin typeface="Arial" panose="020B0604020202020204" pitchFamily="34" charset="0"/>
                <a:cs typeface="Arial" panose="020B0604020202020204" pitchFamily="34" charset="0"/>
              </a:rPr>
              <a:t>D</a:t>
            </a:r>
            <a:r>
              <a:rPr lang="en-US" sz="3600" b="1" dirty="0" smtClean="0">
                <a:latin typeface="Arial" panose="020B0604020202020204" pitchFamily="34" charset="0"/>
                <a:cs typeface="Arial" panose="020B0604020202020204" pitchFamily="34" charset="0"/>
              </a:rPr>
              <a:t>esign in Congested </a:t>
            </a:r>
            <a:r>
              <a:rPr lang="en-US" sz="3600" b="1" dirty="0">
                <a:latin typeface="Arial" panose="020B0604020202020204" pitchFamily="34" charset="0"/>
                <a:cs typeface="Arial" panose="020B0604020202020204" pitchFamily="34" charset="0"/>
              </a:rPr>
              <a:t>M</a:t>
            </a:r>
            <a:r>
              <a:rPr lang="en-US" sz="3600" b="1" dirty="0" smtClean="0">
                <a:latin typeface="Arial" panose="020B0604020202020204" pitchFamily="34" charset="0"/>
                <a:cs typeface="Arial" panose="020B0604020202020204" pitchFamily="34" charset="0"/>
              </a:rPr>
              <a:t>ega City </a:t>
            </a:r>
            <a:endParaRPr lang="en-US" sz="3600" b="1"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4294967295"/>
          </p:nvPr>
        </p:nvSpPr>
        <p:spPr>
          <a:xfrm>
            <a:off x="8624881" y="4413019"/>
            <a:ext cx="3567119" cy="1131481"/>
          </a:xfrm>
        </p:spPr>
        <p:txBody>
          <a:bodyPr>
            <a:noAutofit/>
          </a:bodyPr>
          <a:lstStyle/>
          <a:p>
            <a:pPr marL="0" indent="0">
              <a:buNone/>
            </a:pPr>
            <a:r>
              <a:rPr lang="en-US" sz="1800" b="1" dirty="0" smtClean="0">
                <a:latin typeface="Arial" panose="020B0604020202020204" pitchFamily="34" charset="0"/>
                <a:cs typeface="Arial" panose="020B0604020202020204" pitchFamily="34" charset="0"/>
              </a:rPr>
              <a:t>Supervised by:</a:t>
            </a: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Dr. Md. Aminul Haque Akhand</a:t>
            </a:r>
          </a:p>
          <a:p>
            <a:pPr marL="0" indent="0">
              <a:buNone/>
            </a:pPr>
            <a:r>
              <a:rPr lang="en-US" sz="1800" dirty="0">
                <a:latin typeface="Arial" panose="020B0604020202020204" pitchFamily="34" charset="0"/>
                <a:cs typeface="Arial" panose="020B0604020202020204" pitchFamily="34" charset="0"/>
              </a:rPr>
              <a:t>     Professor</a:t>
            </a:r>
          </a:p>
        </p:txBody>
      </p:sp>
      <p:sp>
        <p:nvSpPr>
          <p:cNvPr id="3" name="Rectangle 2"/>
          <p:cNvSpPr/>
          <p:nvPr/>
        </p:nvSpPr>
        <p:spPr>
          <a:xfrm>
            <a:off x="5564189" y="4350009"/>
            <a:ext cx="2525711" cy="1124410"/>
          </a:xfrm>
          <a:prstGeom prst="rect">
            <a:avLst/>
          </a:prstGeom>
        </p:spPr>
        <p:txBody>
          <a:bodyPr wrap="square">
            <a:spAutoFit/>
          </a:bodyPr>
          <a:lstStyle/>
          <a:p>
            <a:r>
              <a:rPr lang="en-US" sz="1800" b="1" dirty="0" smtClean="0">
                <a:latin typeface="Arial" panose="020B0604020202020204" pitchFamily="34" charset="0"/>
                <a:cs typeface="Arial" panose="020B0604020202020204" pitchFamily="34" charset="0"/>
              </a:rPr>
              <a:t>Presented </a:t>
            </a:r>
            <a:r>
              <a:rPr lang="en-US" sz="1800" b="1" dirty="0" smtClean="0">
                <a:latin typeface="Arial" panose="020B0604020202020204" pitchFamily="34" charset="0"/>
                <a:cs typeface="Arial" panose="020B0604020202020204" pitchFamily="34" charset="0"/>
              </a:rPr>
              <a:t>by</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a:lnSpc>
                <a:spcPct val="90000"/>
              </a:lnSpc>
              <a:spcBef>
                <a:spcPts val="1000"/>
              </a:spcBef>
            </a:pPr>
            <a:r>
              <a:rPr lang="en-US" sz="1800" dirty="0">
                <a:latin typeface="Arial" panose="020B0604020202020204" pitchFamily="34" charset="0"/>
                <a:cs typeface="Arial" panose="020B0604020202020204" pitchFamily="34" charset="0"/>
              </a:rPr>
              <a:t>     Md. Ahsan Habib</a:t>
            </a:r>
          </a:p>
          <a:p>
            <a:pPr>
              <a:lnSpc>
                <a:spcPct val="90000"/>
              </a:lnSpc>
              <a:spcBef>
                <a:spcPts val="1000"/>
              </a:spcBef>
            </a:pPr>
            <a:r>
              <a:rPr lang="en-US" sz="1800" dirty="0">
                <a:latin typeface="Arial" panose="020B0604020202020204" pitchFamily="34" charset="0"/>
                <a:cs typeface="Arial" panose="020B0604020202020204" pitchFamily="34" charset="0"/>
              </a:rPr>
              <a:t>     Roll: 1507082</a:t>
            </a:r>
          </a:p>
        </p:txBody>
      </p:sp>
      <p:sp>
        <p:nvSpPr>
          <p:cNvPr id="6" name="Rectangle 5"/>
          <p:cNvSpPr/>
          <p:nvPr/>
        </p:nvSpPr>
        <p:spPr>
          <a:xfrm>
            <a:off x="5708071" y="5983383"/>
            <a:ext cx="6096000" cy="646331"/>
          </a:xfrm>
          <a:prstGeom prst="rect">
            <a:avLst/>
          </a:prstGeom>
        </p:spPr>
        <p:txBody>
          <a:bodyPr>
            <a:spAutoFit/>
          </a:bodyPr>
          <a:lstStyle/>
          <a:p>
            <a:pPr algn="ctr" defTabSz="457079"/>
            <a:r>
              <a:rPr lang="en-US" sz="1800" b="1" dirty="0">
                <a:solidFill>
                  <a:prstClr val="black"/>
                </a:solidFill>
                <a:latin typeface="Arial" panose="020B0604020202020204" pitchFamily="34" charset="0"/>
                <a:cs typeface="Arial" panose="020B0604020202020204" pitchFamily="34" charset="0"/>
              </a:rPr>
              <a:t>Department of Computer Science and Engineering</a:t>
            </a:r>
          </a:p>
          <a:p>
            <a:pPr algn="ctr" defTabSz="457079"/>
            <a:r>
              <a:rPr lang="en-US" sz="1800" b="1" dirty="0">
                <a:solidFill>
                  <a:prstClr val="black"/>
                </a:solidFill>
                <a:latin typeface="Arial" panose="020B0604020202020204" pitchFamily="34" charset="0"/>
                <a:cs typeface="Arial" panose="020B0604020202020204" pitchFamily="34" charset="0"/>
              </a:rPr>
              <a:t>Khulna University of Engineering &amp; Technology</a:t>
            </a:r>
          </a:p>
        </p:txBody>
      </p:sp>
    </p:spTree>
    <p:extLst>
      <p:ext uri="{BB962C8B-B14F-4D97-AF65-F5344CB8AC3E}">
        <p14:creationId xmlns:p14="http://schemas.microsoft.com/office/powerpoint/2010/main" val="4206863820"/>
      </p:ext>
    </p:extLst>
  </p:cSld>
  <p:clrMapOvr>
    <a:masterClrMapping/>
  </p:clrMapOvr>
  <mc:AlternateContent xmlns:mc="http://schemas.openxmlformats.org/markup-compatibility/2006" xmlns:p14="http://schemas.microsoft.com/office/powerpoint/2010/main">
    <mc:Choice Requires="p14">
      <p:transition spd="slow" p14:dur="2000" advTm="17424"/>
    </mc:Choice>
    <mc:Fallback xmlns="">
      <p:transition spd="slow" advTm="1742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258184"/>
            <a:ext cx="3975101" cy="6599816"/>
          </a:xfrm>
        </p:spPr>
      </p:pic>
      <p:sp>
        <p:nvSpPr>
          <p:cNvPr id="4" name="object 25">
            <a:extLst>
              <a:ext uri="{FF2B5EF4-FFF2-40B4-BE49-F238E27FC236}">
                <a16:creationId xmlns:a16="http://schemas.microsoft.com/office/drawing/2014/main" id="{B0B58718-7E01-4089-AB2D-16ED7C458608}"/>
              </a:ext>
            </a:extLst>
          </p:cNvPr>
          <p:cNvSpPr/>
          <p:nvPr/>
        </p:nvSpPr>
        <p:spPr>
          <a:xfrm>
            <a:off x="0" y="162145"/>
            <a:ext cx="3581400" cy="774358"/>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smtClean="0">
                <a:latin typeface="Arial" panose="020B0604020202020204" pitchFamily="34" charset="0"/>
                <a:cs typeface="Arial" panose="020B0604020202020204" pitchFamily="34" charset="0"/>
              </a:rPr>
              <a:t>PHYSARUM</a:t>
            </a:r>
            <a:endParaRPr lang="en-US" sz="3200" b="1" dirty="0">
              <a:latin typeface="Arial" panose="020B0604020202020204" pitchFamily="34" charset="0"/>
              <a:ea typeface="+mj-ea"/>
              <a:cs typeface="Arial" panose="020B0604020202020204" pitchFamily="34" charset="0"/>
            </a:endParaRPr>
          </a:p>
        </p:txBody>
      </p:sp>
      <p:sp>
        <p:nvSpPr>
          <p:cNvPr id="7" name="Rectangle 6"/>
          <p:cNvSpPr/>
          <p:nvPr/>
        </p:nvSpPr>
        <p:spPr>
          <a:xfrm>
            <a:off x="4127500" y="1572933"/>
            <a:ext cx="8064500" cy="3970318"/>
          </a:xfrm>
          <a:prstGeom prst="rect">
            <a:avLst/>
          </a:prstGeom>
        </p:spPr>
        <p:txBody>
          <a:bodyPr wrap="square">
            <a:spAutoFit/>
          </a:bodyPr>
          <a:lstStyle/>
          <a:p>
            <a:pPr algn="just">
              <a:lnSpc>
                <a:spcPct val="150000"/>
              </a:lnSpc>
            </a:pPr>
            <a:r>
              <a:rPr lang="en-US" sz="2400" b="1" dirty="0">
                <a:solidFill>
                  <a:srgbClr val="00B050"/>
                </a:solidFill>
                <a:latin typeface="Arial" panose="020B0604020202020204" pitchFamily="34" charset="0"/>
                <a:cs typeface="Arial" panose="020B0604020202020204" pitchFamily="34" charset="0"/>
              </a:rPr>
              <a:t>Physarum Polycephalum,</a:t>
            </a:r>
            <a:r>
              <a:rPr lang="en-US" sz="2400" dirty="0">
                <a:latin typeface="Arial" panose="020B0604020202020204" pitchFamily="34" charset="0"/>
                <a:cs typeface="Arial" panose="020B0604020202020204" pitchFamily="34" charset="0"/>
              </a:rPr>
              <a:t> also named as slime mold is:</a:t>
            </a:r>
          </a:p>
          <a:p>
            <a:pPr marL="799880" lvl="1" indent="-342802" algn="just">
              <a:lnSpc>
                <a:spcPct val="150000"/>
              </a:lnSpc>
              <a:buFont typeface="Courier New" panose="02070309020205020404" pitchFamily="49" charset="0"/>
              <a:buChar char="o"/>
            </a:pPr>
            <a:r>
              <a:rPr lang="bn-BD" sz="2400" dirty="0">
                <a:latin typeface="Arial" panose="020B0604020202020204" pitchFamily="34" charset="0"/>
                <a:cs typeface="Arial" panose="020B0604020202020204" pitchFamily="34" charset="0"/>
              </a:rPr>
              <a:t>M</a:t>
            </a:r>
            <a:r>
              <a:rPr lang="en-US" sz="2400" dirty="0" err="1">
                <a:latin typeface="Arial" panose="020B0604020202020204" pitchFamily="34" charset="0"/>
                <a:cs typeface="Arial" panose="020B0604020202020204" pitchFamily="34" charset="0"/>
              </a:rPr>
              <a:t>ulti</a:t>
            </a:r>
            <a:r>
              <a:rPr lang="en-US" sz="2400" dirty="0">
                <a:latin typeface="Arial" panose="020B0604020202020204" pitchFamily="34" charset="0"/>
                <a:cs typeface="Arial" panose="020B0604020202020204" pitchFamily="34" charset="0"/>
              </a:rPr>
              <a:t>-headed</a:t>
            </a:r>
          </a:p>
          <a:p>
            <a:pPr marL="799880" lvl="1" indent="-342802" algn="just">
              <a:lnSpc>
                <a:spcPct val="150000"/>
              </a:lnSpc>
              <a:buFont typeface="Courier New" panose="02070309020205020404" pitchFamily="49" charset="0"/>
              <a:buChar char="o"/>
            </a:pPr>
            <a:r>
              <a:rPr lang="bn-BD" sz="2400" dirty="0">
                <a:latin typeface="Arial" panose="020B0604020202020204" pitchFamily="34" charset="0"/>
                <a:cs typeface="Arial" panose="020B0604020202020204" pitchFamily="34" charset="0"/>
              </a:rPr>
              <a:t>B</a:t>
            </a:r>
            <a:r>
              <a:rPr lang="en-US" sz="2400" dirty="0">
                <a:latin typeface="Arial" panose="020B0604020202020204" pitchFamily="34" charset="0"/>
                <a:cs typeface="Arial" panose="020B0604020202020204" pitchFamily="34" charset="0"/>
              </a:rPr>
              <a:t>rainless</a:t>
            </a:r>
          </a:p>
          <a:p>
            <a:pPr marL="799880" lvl="1" indent="-342802" algn="just">
              <a:lnSpc>
                <a:spcPct val="150000"/>
              </a:lnSpc>
              <a:buFont typeface="Courier New" panose="02070309020205020404" pitchFamily="49" charset="0"/>
              <a:buChar char="o"/>
            </a:pPr>
            <a:r>
              <a:rPr lang="bn-BD" sz="2400" dirty="0">
                <a:latin typeface="Arial" panose="020B0604020202020204" pitchFamily="34" charset="0"/>
                <a:cs typeface="Arial" panose="020B0604020202020204" pitchFamily="34" charset="0"/>
              </a:rPr>
              <a:t>G</a:t>
            </a:r>
            <a:r>
              <a:rPr lang="en-US" sz="2400" dirty="0" err="1">
                <a:latin typeface="Arial" panose="020B0604020202020204" pitchFamily="34" charset="0"/>
                <a:cs typeface="Arial" panose="020B0604020202020204" pitchFamily="34" charset="0"/>
              </a:rPr>
              <a:t>iant</a:t>
            </a:r>
            <a:r>
              <a:rPr lang="en-US" sz="2400" dirty="0">
                <a:latin typeface="Arial" panose="020B0604020202020204" pitchFamily="34" charset="0"/>
                <a:cs typeface="Arial" panose="020B0604020202020204" pitchFamily="34" charset="0"/>
              </a:rPr>
              <a:t> multi-nucleated</a:t>
            </a:r>
          </a:p>
          <a:p>
            <a:pPr marL="799880" lvl="1" indent="-342802" algn="just">
              <a:lnSpc>
                <a:spcPct val="150000"/>
              </a:lnSpc>
              <a:buFont typeface="Courier New" panose="02070309020205020404" pitchFamily="49" charset="0"/>
              <a:buChar char="o"/>
            </a:pPr>
            <a:r>
              <a:rPr lang="bn-BD"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ingle-celled </a:t>
            </a:r>
            <a:r>
              <a:rPr lang="en-US" sz="2400" dirty="0" err="1">
                <a:latin typeface="Arial" panose="020B0604020202020204" pitchFamily="34" charset="0"/>
                <a:cs typeface="Arial" panose="020B0604020202020204" pitchFamily="34" charset="0"/>
              </a:rPr>
              <a:t>protist</a:t>
            </a:r>
            <a:endParaRPr lang="en-US" sz="2400" dirty="0">
              <a:latin typeface="Arial" panose="020B0604020202020204" pitchFamily="34" charset="0"/>
              <a:cs typeface="Arial" panose="020B0604020202020204" pitchFamily="34" charset="0"/>
            </a:endParaRPr>
          </a:p>
          <a:p>
            <a:pPr algn="just">
              <a:lnSpc>
                <a:spcPct val="150000"/>
              </a:lnSpc>
            </a:pPr>
            <a:r>
              <a:rPr lang="en-US" sz="2400" dirty="0">
                <a:latin typeface="Arial" panose="020B0604020202020204" pitchFamily="34" charset="0"/>
                <a:cs typeface="Arial" panose="020B0604020202020204" pitchFamily="34" charset="0"/>
              </a:rPr>
              <a:t> which can solve different complex problems.</a:t>
            </a:r>
          </a:p>
          <a:p>
            <a:pPr algn="just">
              <a:lnSpc>
                <a:spcPct val="150000"/>
              </a:lnSpc>
            </a:pPr>
            <a:endParaRPr lang="en-US" sz="24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726862D4-A839-4056-A568-136520E93BF9}" type="slidenum">
              <a:rPr lang="en-US" smtClean="0"/>
              <a:t>10</a:t>
            </a:fld>
            <a:endParaRPr lang="en-US" dirty="0"/>
          </a:p>
        </p:txBody>
      </p:sp>
    </p:spTree>
    <p:extLst>
      <p:ext uri="{BB962C8B-B14F-4D97-AF65-F5344CB8AC3E}">
        <p14:creationId xmlns:p14="http://schemas.microsoft.com/office/powerpoint/2010/main" val="3907809191"/>
      </p:ext>
    </p:extLst>
  </p:cSld>
  <p:clrMapOvr>
    <a:masterClrMapping/>
  </p:clrMapOvr>
  <mc:AlternateContent xmlns:mc="http://schemas.openxmlformats.org/markup-compatibility/2006" xmlns:p14="http://schemas.microsoft.com/office/powerpoint/2010/main">
    <mc:Choice Requires="p14">
      <p:transition spd="slow" p14:dur="2000" advTm="50255"/>
    </mc:Choice>
    <mc:Fallback xmlns="">
      <p:transition spd="slow" advTm="5025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330200" y="307636"/>
            <a:ext cx="6502400" cy="667772"/>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r>
              <a:rPr lang="en-US" sz="4000" b="1" cap="all" dirty="0" smtClean="0">
                <a:latin typeface="Arial" panose="020B0604020202020204" pitchFamily="34" charset="0"/>
                <a:ea typeface="+mj-ea"/>
                <a:cs typeface="Arial" panose="020B0604020202020204" pitchFamily="34" charset="0"/>
              </a:rPr>
              <a:t>Physarum Technique</a:t>
            </a:r>
            <a:endParaRPr sz="2800" b="1" cap="all" dirty="0">
              <a:latin typeface="Arial" panose="020B0604020202020204" pitchFamily="34" charset="0"/>
              <a:ea typeface="+mj-ea"/>
              <a:cs typeface="Arial" panose="020B0604020202020204"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939800" y="1500413"/>
                <a:ext cx="10998200" cy="4740400"/>
              </a:xfrm>
              <a:prstGeom prst="rect">
                <a:avLst/>
              </a:prstGeom>
            </p:spPr>
            <p:txBody>
              <a:bodyPr wrap="square">
                <a:spAutoFit/>
              </a:bodyPr>
              <a:lstStyle/>
              <a:p>
                <a:pPr lvl="0" algn="just"/>
                <a:r>
                  <a:rPr lang="en-US" sz="2400" dirty="0" smtClean="0">
                    <a:solidFill>
                      <a:prstClr val="black"/>
                    </a:solidFill>
                    <a:latin typeface="Arial" panose="020B0604020202020204" pitchFamily="34" charset="0"/>
                    <a:cs typeface="Arial" panose="020B0604020202020204" pitchFamily="34" charset="0"/>
                  </a:rPr>
                  <a:t>There are basically </a:t>
                </a:r>
                <a:r>
                  <a:rPr lang="en-US" sz="2400" b="1" dirty="0" smtClean="0">
                    <a:solidFill>
                      <a:srgbClr val="00B050"/>
                    </a:solidFill>
                    <a:latin typeface="Arial" panose="020B0604020202020204" pitchFamily="34" charset="0"/>
                    <a:cs typeface="Arial" panose="020B0604020202020204" pitchFamily="34" charset="0"/>
                  </a:rPr>
                  <a:t>five steps </a:t>
                </a:r>
                <a:r>
                  <a:rPr lang="en-US" sz="2400" dirty="0" smtClean="0">
                    <a:solidFill>
                      <a:prstClr val="black"/>
                    </a:solidFill>
                    <a:latin typeface="Arial" panose="020B0604020202020204" pitchFamily="34" charset="0"/>
                    <a:cs typeface="Arial" panose="020B0604020202020204" pitchFamily="34" charset="0"/>
                  </a:rPr>
                  <a:t>to create network using </a:t>
                </a:r>
                <a:r>
                  <a:rPr lang="en-US" sz="2400" dirty="0">
                    <a:solidFill>
                      <a:prstClr val="black"/>
                    </a:solidFill>
                    <a:latin typeface="Arial" panose="020B0604020202020204" pitchFamily="34" charset="0"/>
                    <a:cs typeface="Arial" panose="020B0604020202020204" pitchFamily="34" charset="0"/>
                  </a:rPr>
                  <a:t>Physarum inspired model: </a:t>
                </a:r>
                <a:endParaRPr lang="en-US" sz="2400" dirty="0" smtClean="0">
                  <a:solidFill>
                    <a:prstClr val="black"/>
                  </a:solidFill>
                  <a:latin typeface="Arial" panose="020B0604020202020204" pitchFamily="34" charset="0"/>
                  <a:cs typeface="Arial" panose="020B0604020202020204" pitchFamily="34" charset="0"/>
                </a:endParaRPr>
              </a:p>
              <a:p>
                <a:pPr marL="342900" indent="-342900" algn="just">
                  <a:buFont typeface="Courier New" panose="02070309020205020404" pitchFamily="49" charset="0"/>
                  <a:buChar char="o"/>
                </a:pPr>
                <a:r>
                  <a:rPr lang="en-US" sz="2400" dirty="0" smtClean="0">
                    <a:solidFill>
                      <a:prstClr val="black"/>
                    </a:solidFill>
                    <a:latin typeface="Arial" panose="020B0604020202020204" pitchFamily="34" charset="0"/>
                    <a:cs typeface="Arial" panose="020B0604020202020204" pitchFamily="34" charset="0"/>
                  </a:rPr>
                  <a:t>Initial Conductivity calculation: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𝐷</m:t>
                        </m:r>
                      </m:e>
                      <m:sub>
                        <m:r>
                          <a:rPr lang="en-US" i="1">
                            <a:latin typeface="Cambria Math" panose="02040503050406030204" pitchFamily="18" charset="0"/>
                          </a:rPr>
                          <m:t>𝑖𝑗</m:t>
                        </m:r>
                      </m:sub>
                    </m:sSub>
                    <m:r>
                      <a:rPr lang="en-US">
                        <a:latin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𝜋</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𝑖𝑗</m:t>
                            </m:r>
                          </m:sub>
                          <m:sup>
                            <m:r>
                              <a:rPr lang="en-US">
                                <a:latin typeface="Cambria Math" panose="02040503050406030204" pitchFamily="18" charset="0"/>
                              </a:rPr>
                              <m:t>4</m:t>
                            </m:r>
                          </m:sup>
                        </m:sSubSup>
                      </m:num>
                      <m:den>
                        <m:r>
                          <a:rPr lang="en-US">
                            <a:latin typeface="Cambria Math" panose="02040503050406030204" pitchFamily="18" charset="0"/>
                          </a:rPr>
                          <m:t>8</m:t>
                        </m:r>
                        <m:r>
                          <a:rPr lang="en-US" i="1">
                            <a:latin typeface="Cambria Math" panose="02040503050406030204" pitchFamily="18" charset="0"/>
                          </a:rPr>
                          <m:t>𝜀</m:t>
                        </m:r>
                      </m:den>
                    </m:f>
                    <m:r>
                      <a:rPr lang="en-US">
                        <a:latin typeface="Cambria Math" panose="02040503050406030204" pitchFamily="18" charset="0"/>
                      </a:rPr>
                      <m:t>                  </m:t>
                    </m:r>
                    <m:r>
                      <a:rPr lang="en-US" b="0" i="0" smtClean="0">
                        <a:latin typeface="Cambria Math" panose="02040503050406030204" pitchFamily="18" charset="0"/>
                      </a:rPr>
                      <m:t>                                                               </m:t>
                    </m:r>
                    <m:r>
                      <a:rPr lang="en-US">
                        <a:latin typeface="Cambria Math" panose="02040503050406030204" pitchFamily="18" charset="0"/>
                      </a:rPr>
                      <m:t>(1)</m:t>
                    </m:r>
                  </m:oMath>
                </a14:m>
                <a:endParaRPr lang="en-US" sz="2400" dirty="0" smtClean="0">
                  <a:solidFill>
                    <a:prstClr val="black"/>
                  </a:solidFill>
                  <a:latin typeface="Arial" panose="020B0604020202020204" pitchFamily="34" charset="0"/>
                  <a:cs typeface="Arial" panose="020B0604020202020204" pitchFamily="34" charset="0"/>
                </a:endParaRPr>
              </a:p>
              <a:p>
                <a:pPr marL="342900" indent="-342900" algn="just">
                  <a:buFont typeface="Courier New" panose="02070309020205020404" pitchFamily="49" charset="0"/>
                  <a:buChar char="o"/>
                </a:pPr>
                <a:r>
                  <a:rPr lang="en-US" sz="2400" dirty="0" smtClean="0">
                    <a:solidFill>
                      <a:prstClr val="black"/>
                    </a:solidFill>
                    <a:latin typeface="Arial" panose="020B0604020202020204" pitchFamily="34" charset="0"/>
                    <a:cs typeface="Arial" panose="020B0604020202020204" pitchFamily="34" charset="0"/>
                  </a:rPr>
                  <a:t>Pressure </a:t>
                </a:r>
                <a:r>
                  <a:rPr lang="en-US" sz="2400" dirty="0">
                    <a:solidFill>
                      <a:prstClr val="black"/>
                    </a:solidFill>
                    <a:latin typeface="Arial" panose="020B0604020202020204" pitchFamily="34" charset="0"/>
                    <a:cs typeface="Arial" panose="020B0604020202020204" pitchFamily="34" charset="0"/>
                  </a:rPr>
                  <a:t>Update </a:t>
                </a:r>
                <a:r>
                  <a:rPr lang="en-US" sz="2400" dirty="0" smtClean="0">
                    <a:solidFill>
                      <a:prstClr val="black"/>
                    </a:solidFill>
                    <a:latin typeface="Arial" panose="020B0604020202020204" pitchFamily="34" charset="0"/>
                    <a:cs typeface="Arial" panose="020B0604020202020204" pitchFamily="34" charset="0"/>
                  </a:rPr>
                  <a:t>phase:		     </a:t>
                </a:r>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𝑖𝑗</m:t>
                                </m:r>
                              </m:sub>
                            </m:sSub>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e>
                        </m:d>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   </m:t>
                            </m:r>
                            <m:eqArr>
                              <m:eqArrPr>
                                <m:ctrlPr>
                                  <a:rPr lang="en-US" i="1">
                                    <a:latin typeface="Cambria Math" panose="02040503050406030204" pitchFamily="18" charset="0"/>
                                  </a:rPr>
                                </m:ctrlPr>
                              </m:eqArr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0</m:t>
                                    </m:r>
                                  </m:sub>
                                </m:sSub>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𝑠𝑜𝑢𝑟𝑐𝑒</m:t>
                                </m:r>
                                <m:r>
                                  <a:rPr lang="en-US" i="1">
                                    <a:latin typeface="Cambria Math" panose="02040503050406030204" pitchFamily="18" charset="0"/>
                                  </a:rPr>
                                  <m:t> </m:t>
                                </m:r>
                              </m:e>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𝐼</m:t>
                                    </m:r>
                                  </m:e>
                                  <m:sub>
                                    <m:r>
                                      <a:rPr lang="en-US" i="1">
                                        <a:latin typeface="Cambria Math" panose="02040503050406030204" pitchFamily="18" charset="0"/>
                                      </a:rPr>
                                      <m:t>0</m:t>
                                    </m:r>
                                  </m:sub>
                                </m:sSub>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𝑠𝑖𝑛𝑘</m:t>
                                </m:r>
                                <m:r>
                                  <a:rPr lang="en-US" i="1">
                                    <a:latin typeface="Cambria Math" panose="02040503050406030204" pitchFamily="18" charset="0"/>
                                  </a:rPr>
                                  <m:t>    </m:t>
                                </m:r>
                              </m:e>
                              <m:e>
                                <m:r>
                                  <a:rPr lang="en-US" i="1">
                                    <a:latin typeface="Cambria Math" panose="02040503050406030204" pitchFamily="18" charset="0"/>
                                  </a:rPr>
                                  <m:t>0</m:t>
                                </m:r>
                                <m:r>
                                  <a:rPr lang="en-US">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𝑜𝑡h𝑒𝑟𝑤𝑖𝑠𝑒</m:t>
                                </m:r>
                              </m:e>
                            </m:eqArr>
                          </m:e>
                        </m:d>
                      </m:e>
                    </m:nary>
                    <m:r>
                      <a:rPr lang="en-US" i="1">
                        <a:latin typeface="Cambria Math" panose="02040503050406030204" pitchFamily="18" charset="0"/>
                      </a:rPr>
                      <m:t>     </m:t>
                    </m:r>
                    <m:r>
                      <a:rPr lang="en-US" b="0" i="1">
                        <a:latin typeface="Cambria Math" panose="02040503050406030204" pitchFamily="18" charset="0"/>
                      </a:rPr>
                      <m:t> </m:t>
                    </m:r>
                    <m:r>
                      <a:rPr lang="en-US" i="1">
                        <a:latin typeface="Cambria Math" panose="02040503050406030204" pitchFamily="18" charset="0"/>
                      </a:rPr>
                      <m:t>  </m:t>
                    </m:r>
                    <m:r>
                      <a:rPr lang="en-US" b="0" i="1" smtClean="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2</m:t>
                        </m:r>
                      </m:e>
                    </m:d>
                  </m:oMath>
                </a14:m>
                <a:endParaRPr lang="en-US" sz="2400" dirty="0" smtClean="0">
                  <a:solidFill>
                    <a:prstClr val="black"/>
                  </a:solidFill>
                  <a:latin typeface="Arial" panose="020B0604020202020204" pitchFamily="34" charset="0"/>
                  <a:cs typeface="Arial" panose="020B0604020202020204" pitchFamily="34" charset="0"/>
                </a:endParaRPr>
              </a:p>
              <a:p>
                <a:pPr marL="342900" lvl="0" indent="-342900" algn="just">
                  <a:buFont typeface="Courier New" panose="02070309020205020404" pitchFamily="49" charset="0"/>
                  <a:buChar char="o"/>
                </a:pPr>
                <a:r>
                  <a:rPr lang="en-US" sz="2400" dirty="0" smtClean="0">
                    <a:solidFill>
                      <a:prstClr val="black"/>
                    </a:solidFill>
                    <a:latin typeface="Arial" panose="020B0604020202020204" pitchFamily="34" charset="0"/>
                    <a:cs typeface="Arial" panose="020B0604020202020204" pitchFamily="34" charset="0"/>
                  </a:rPr>
                  <a:t>Flux </a:t>
                </a:r>
                <a:r>
                  <a:rPr lang="en-US" sz="2400" dirty="0">
                    <a:solidFill>
                      <a:prstClr val="black"/>
                    </a:solidFill>
                    <a:latin typeface="Arial" panose="020B0604020202020204" pitchFamily="34" charset="0"/>
                    <a:cs typeface="Arial" panose="020B0604020202020204" pitchFamily="34" charset="0"/>
                  </a:rPr>
                  <a:t>Update </a:t>
                </a:r>
                <a:r>
                  <a:rPr lang="en-US" sz="2400" dirty="0" smtClean="0">
                    <a:solidFill>
                      <a:prstClr val="black"/>
                    </a:solidFill>
                    <a:latin typeface="Arial" panose="020B0604020202020204" pitchFamily="34" charset="0"/>
                    <a:cs typeface="Arial" panose="020B0604020202020204" pitchFamily="34" charset="0"/>
                  </a:rPr>
                  <a:t>phase: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𝑖𝑗</m:t>
                        </m:r>
                      </m:sub>
                    </m:sSub>
                    <m:r>
                      <a:rPr lang="en-US" i="1">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𝑖𝑗</m:t>
                            </m:r>
                          </m:sub>
                        </m:sSub>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e>
                    </m:d>
                    <m:r>
                      <a:rPr lang="en-US" i="1">
                        <a:latin typeface="Cambria Math" panose="02040503050406030204" pitchFamily="18" charset="0"/>
                      </a:rPr>
                      <m:t>           </m:t>
                    </m:r>
                    <m:r>
                      <a:rPr lang="en-US" b="0" i="1" smtClean="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3</m:t>
                        </m:r>
                      </m:e>
                    </m:d>
                  </m:oMath>
                </a14:m>
                <a:endParaRPr lang="en-US" sz="2400" dirty="0" smtClean="0">
                  <a:solidFill>
                    <a:prstClr val="black"/>
                  </a:solidFill>
                  <a:latin typeface="Arial" panose="020B0604020202020204" pitchFamily="34" charset="0"/>
                  <a:cs typeface="Arial" panose="020B0604020202020204" pitchFamily="34" charset="0"/>
                </a:endParaRPr>
              </a:p>
              <a:p>
                <a:pPr marL="342900" indent="-342900" algn="just">
                  <a:buFont typeface="Courier New" panose="02070309020205020404" pitchFamily="49" charset="0"/>
                  <a:buChar char="o"/>
                </a:pPr>
                <a:r>
                  <a:rPr lang="en-US" sz="2400" dirty="0" smtClean="0">
                    <a:solidFill>
                      <a:prstClr val="black"/>
                    </a:solidFill>
                    <a:latin typeface="Arial" panose="020B0604020202020204" pitchFamily="34" charset="0"/>
                    <a:cs typeface="Arial" panose="020B0604020202020204" pitchFamily="34" charset="0"/>
                  </a:rPr>
                  <a:t>Conductivity </a:t>
                </a:r>
                <a:r>
                  <a:rPr lang="en-US" sz="2400" dirty="0">
                    <a:solidFill>
                      <a:prstClr val="black"/>
                    </a:solidFill>
                    <a:latin typeface="Arial" panose="020B0604020202020204" pitchFamily="34" charset="0"/>
                    <a:cs typeface="Arial" panose="020B0604020202020204" pitchFamily="34" charset="0"/>
                  </a:rPr>
                  <a:t>Update </a:t>
                </a:r>
                <a:r>
                  <a:rPr lang="en-US" sz="2400" dirty="0" smtClean="0">
                    <a:solidFill>
                      <a:prstClr val="black"/>
                    </a:solidFill>
                    <a:latin typeface="Arial" panose="020B0604020202020204" pitchFamily="34" charset="0"/>
                    <a:cs typeface="Arial" panose="020B0604020202020204" pitchFamily="34" charset="0"/>
                  </a:rPr>
                  <a:t>phase: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𝑖𝑗</m:t>
                        </m:r>
                      </m:sub>
                    </m:sSub>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𝑖𝑗</m:t>
                                </m:r>
                              </m:sub>
                            </m:sSub>
                          </m:e>
                        </m:d>
                      </m:e>
                    </m:d>
                    <m:r>
                      <a:rPr lang="en-US" i="1">
                        <a:latin typeface="Cambria Math" panose="02040503050406030204" pitchFamily="18" charset="0"/>
                      </a:rPr>
                      <m:t>− </m:t>
                    </m:r>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𝑖𝑗</m:t>
                        </m:r>
                      </m:sub>
                    </m:sSub>
                    <m:r>
                      <a:rPr lang="en-US" i="1">
                        <a:latin typeface="Cambria Math" panose="02040503050406030204" pitchFamily="18" charset="0"/>
                      </a:rPr>
                      <m:t> ,                   </m:t>
                    </m:r>
                    <m:r>
                      <a:rPr lang="en-US" b="0" i="1" smtClean="0">
                        <a:latin typeface="Cambria Math" panose="02040503050406030204" pitchFamily="18" charset="0"/>
                      </a:rPr>
                      <m:t>                        </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4</m:t>
                        </m:r>
                      </m:e>
                    </m:d>
                  </m:oMath>
                </a14:m>
                <a:endParaRPr lang="en-US" dirty="0" smtClean="0">
                  <a:latin typeface="Arial" panose="020B0604020202020204" pitchFamily="34" charset="0"/>
                </a:endParaRPr>
              </a:p>
              <a:p>
                <a:pPr marL="342900" indent="-342900" algn="just">
                  <a:lnSpc>
                    <a:spcPct val="150000"/>
                  </a:lnSpc>
                  <a:buFont typeface="Courier New" panose="02070309020205020404" pitchFamily="49" charset="0"/>
                  <a:buChar char="o"/>
                </a:pPr>
                <a:r>
                  <a:rPr lang="en-US" sz="2400" dirty="0" smtClean="0">
                    <a:solidFill>
                      <a:prstClr val="black"/>
                    </a:solidFill>
                    <a:latin typeface="Arial" panose="020B0604020202020204" pitchFamily="34" charset="0"/>
                    <a:cs typeface="Arial" panose="020B0604020202020204" pitchFamily="34" charset="0"/>
                  </a:rPr>
                  <a:t>Edge Elimination phase </a:t>
                </a:r>
              </a:p>
              <a:p>
                <a:pPr marL="457200" lvl="0" indent="-457200" algn="just">
                  <a:buFont typeface="+mj-lt"/>
                  <a:buAutoNum type="arabicPeriod"/>
                </a:pPr>
                <a:endParaRPr lang="en-US" sz="2400" dirty="0">
                  <a:solidFill>
                    <a:prstClr val="black"/>
                  </a:solidFill>
                  <a:latin typeface="Arial" panose="020B0604020202020204" pitchFamily="34" charset="0"/>
                  <a:cs typeface="Arial" panose="020B0604020202020204" pitchFamily="34" charset="0"/>
                </a:endParaRPr>
              </a:p>
              <a:p>
                <a:pPr lvl="0" algn="just"/>
                <a:r>
                  <a:rPr lang="en-US" sz="2400" dirty="0" smtClean="0">
                    <a:solidFill>
                      <a:prstClr val="black"/>
                    </a:solidFill>
                    <a:latin typeface="Arial" panose="020B0604020202020204" pitchFamily="34" charset="0"/>
                    <a:cs typeface="Arial" panose="020B0604020202020204" pitchFamily="34" charset="0"/>
                  </a:rPr>
                  <a:t>Physarum </a:t>
                </a:r>
                <a:r>
                  <a:rPr lang="en-US" sz="2400" dirty="0">
                    <a:solidFill>
                      <a:prstClr val="black"/>
                    </a:solidFill>
                    <a:latin typeface="Arial" panose="020B0604020202020204" pitchFamily="34" charset="0"/>
                    <a:cs typeface="Arial" panose="020B0604020202020204" pitchFamily="34" charset="0"/>
                  </a:rPr>
                  <a:t>networks are believed to have achieved a good balance between cost, efficiency and resilience.</a:t>
                </a:r>
              </a:p>
            </p:txBody>
          </p:sp>
        </mc:Choice>
        <mc:Fallback xmlns="">
          <p:sp>
            <p:nvSpPr>
              <p:cNvPr id="5" name="Rectangle 4"/>
              <p:cNvSpPr>
                <a:spLocks noRot="1" noChangeAspect="1" noMove="1" noResize="1" noEditPoints="1" noAdjustHandles="1" noChangeArrowheads="1" noChangeShapeType="1" noTextEdit="1"/>
              </p:cNvSpPr>
              <p:nvPr/>
            </p:nvSpPr>
            <p:spPr>
              <a:xfrm>
                <a:off x="939800" y="1500413"/>
                <a:ext cx="10998200" cy="4740400"/>
              </a:xfrm>
              <a:prstGeom prst="rect">
                <a:avLst/>
              </a:prstGeom>
              <a:blipFill>
                <a:blip r:embed="rId2"/>
                <a:stretch>
                  <a:fillRect l="-831" t="-900" r="-887" b="-1799"/>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18C2D130-EC45-4438-867F-AFBBE8EF5001}" type="slidenum">
              <a:rPr lang="en-US" smtClean="0"/>
              <a:t>11</a:t>
            </a:fld>
            <a:endParaRPr lang="en-US" dirty="0"/>
          </a:p>
        </p:txBody>
      </p:sp>
    </p:spTree>
    <p:extLst>
      <p:ext uri="{BB962C8B-B14F-4D97-AF65-F5344CB8AC3E}">
        <p14:creationId xmlns:p14="http://schemas.microsoft.com/office/powerpoint/2010/main" val="3197535356"/>
      </p:ext>
    </p:extLst>
  </p:cSld>
  <p:clrMapOvr>
    <a:masterClrMapping/>
  </p:clrMapOvr>
  <mc:AlternateContent xmlns:mc="http://schemas.openxmlformats.org/markup-compatibility/2006" xmlns:p14="http://schemas.microsoft.com/office/powerpoint/2010/main">
    <mc:Choice Requires="p14">
      <p:transition spd="slow" p14:dur="2000" advTm="92419"/>
    </mc:Choice>
    <mc:Fallback xmlns="">
      <p:transition spd="slow" advTm="9241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26134" y="274325"/>
            <a:ext cx="3762100"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a:latin typeface="Arial" panose="020B0604020202020204" pitchFamily="34" charset="0"/>
                <a:cs typeface="Arial" panose="020B0604020202020204" pitchFamily="34" charset="0"/>
              </a:rPr>
              <a:t>METHODOLOGY</a:t>
            </a:r>
            <a:endParaRPr sz="3200" b="1" cap="all" dirty="0">
              <a:latin typeface="Arial" panose="020B0604020202020204" pitchFamily="34" charset="0"/>
              <a:ea typeface="+mj-ea"/>
              <a:cs typeface="Arial" panose="020B0604020202020204" pitchFamily="34" charset="0"/>
            </a:endParaRPr>
          </a:p>
        </p:txBody>
      </p:sp>
      <p:sp>
        <p:nvSpPr>
          <p:cNvPr id="14" name="Rectangle 13"/>
          <p:cNvSpPr/>
          <p:nvPr/>
        </p:nvSpPr>
        <p:spPr>
          <a:xfrm>
            <a:off x="685800" y="1635364"/>
            <a:ext cx="10515600" cy="1569660"/>
          </a:xfrm>
          <a:prstGeom prst="rect">
            <a:avLst/>
          </a:prstGeom>
        </p:spPr>
        <p:txBody>
          <a:bodyPr wrap="square">
            <a:spAutoFit/>
          </a:bodyPr>
          <a:lstStyle/>
          <a:p>
            <a:pPr algn="just"/>
            <a:r>
              <a:rPr lang="en-US" sz="2400" dirty="0">
                <a:solidFill>
                  <a:prstClr val="black"/>
                </a:solidFill>
                <a:latin typeface="Arial" panose="020B0604020202020204" pitchFamily="34" charset="0"/>
                <a:cs typeface="Arial" panose="020B0604020202020204" pitchFamily="34" charset="0"/>
              </a:rPr>
              <a:t>The Physarum inspired technique doesn't directly works for real life network because the stream is only flowing from one node to another, but is never flowing in the opposite direction (Fig. 2). However, most roads have the features of double-way traffic in real traffic networks (Fig. 3).</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629400" y="3904242"/>
            <a:ext cx="4572000" cy="2008188"/>
          </a:xfrm>
          <a:prstGeom prst="rect">
            <a:avLst/>
          </a:prstGeom>
        </p:spPr>
      </p:pic>
      <p:sp>
        <p:nvSpPr>
          <p:cNvPr id="2" name="Rectangle 1"/>
          <p:cNvSpPr/>
          <p:nvPr/>
        </p:nvSpPr>
        <p:spPr>
          <a:xfrm>
            <a:off x="7606122" y="5803900"/>
            <a:ext cx="2948756" cy="369460"/>
          </a:xfrm>
          <a:prstGeom prst="rect">
            <a:avLst/>
          </a:prstGeom>
        </p:spPr>
        <p:txBody>
          <a:bodyPr wrap="none">
            <a:spAutoFit/>
          </a:bodyPr>
          <a:lstStyle/>
          <a:p>
            <a:r>
              <a:rPr lang="en-US" dirty="0"/>
              <a:t>Figure </a:t>
            </a:r>
            <a:r>
              <a:rPr lang="en-US" dirty="0" smtClean="0"/>
              <a:t>3: </a:t>
            </a:r>
            <a:r>
              <a:rPr lang="en-US" dirty="0"/>
              <a:t>Real traffic network.</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21" y="3776594"/>
            <a:ext cx="4746950" cy="2008188"/>
          </a:xfrm>
          <a:prstGeom prst="rect">
            <a:avLst/>
          </a:prstGeom>
        </p:spPr>
      </p:pic>
      <p:sp>
        <p:nvSpPr>
          <p:cNvPr id="12" name="Rectangle 11"/>
          <p:cNvSpPr/>
          <p:nvPr/>
        </p:nvSpPr>
        <p:spPr>
          <a:xfrm>
            <a:off x="1737297" y="5816600"/>
            <a:ext cx="3555845" cy="369460"/>
          </a:xfrm>
          <a:prstGeom prst="rect">
            <a:avLst/>
          </a:prstGeom>
        </p:spPr>
        <p:txBody>
          <a:bodyPr wrap="none">
            <a:spAutoFit/>
          </a:bodyPr>
          <a:lstStyle/>
          <a:p>
            <a:r>
              <a:rPr lang="en-US" dirty="0"/>
              <a:t>Figure 2</a:t>
            </a:r>
            <a:r>
              <a:rPr lang="en-US" dirty="0" smtClean="0"/>
              <a:t>: Simple Physarum </a:t>
            </a:r>
            <a:r>
              <a:rPr lang="en-US" dirty="0"/>
              <a:t>network.</a:t>
            </a:r>
          </a:p>
        </p:txBody>
      </p:sp>
      <p:sp>
        <p:nvSpPr>
          <p:cNvPr id="8" name="Date Placeholder 7"/>
          <p:cNvSpPr>
            <a:spLocks noGrp="1"/>
          </p:cNvSpPr>
          <p:nvPr>
            <p:ph type="dt" sz="half" idx="10"/>
          </p:nvPr>
        </p:nvSpPr>
        <p:spPr/>
        <p:txBody>
          <a:bodyPr/>
          <a:lstStyle/>
          <a:p>
            <a:fld id="{3DDFC0C0-40C1-41F8-A2FC-6974CB948359}" type="slidenum">
              <a:rPr lang="en-US" smtClean="0"/>
              <a:t>12</a:t>
            </a:fld>
            <a:endParaRPr lang="en-US" dirty="0"/>
          </a:p>
        </p:txBody>
      </p:sp>
    </p:spTree>
    <p:extLst>
      <p:ext uri="{BB962C8B-B14F-4D97-AF65-F5344CB8AC3E}">
        <p14:creationId xmlns:p14="http://schemas.microsoft.com/office/powerpoint/2010/main" val="1029374655"/>
      </p:ext>
    </p:extLst>
  </p:cSld>
  <p:clrMapOvr>
    <a:masterClrMapping/>
  </p:clrMapOvr>
  <mc:AlternateContent xmlns:mc="http://schemas.openxmlformats.org/markup-compatibility/2006" xmlns:p14="http://schemas.microsoft.com/office/powerpoint/2010/main">
    <mc:Choice Requires="p14">
      <p:transition spd="slow" p14:dur="2000" advTm="64960"/>
    </mc:Choice>
    <mc:Fallback xmlns="">
      <p:transition spd="slow" advTm="6496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26134" y="274325"/>
            <a:ext cx="3762100"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a:latin typeface="Arial" panose="020B0604020202020204" pitchFamily="34" charset="0"/>
                <a:cs typeface="Arial" panose="020B0604020202020204" pitchFamily="34" charset="0"/>
              </a:rPr>
              <a:t>METHODOLOGY</a:t>
            </a:r>
            <a:endParaRPr sz="3200" b="1" cap="all" dirty="0">
              <a:latin typeface="Arial" panose="020B0604020202020204" pitchFamily="34" charset="0"/>
              <a:ea typeface="+mj-ea"/>
              <a:cs typeface="Arial" panose="020B0604020202020204" pitchFamily="34" charset="0"/>
            </a:endParaRPr>
          </a:p>
        </p:txBody>
      </p:sp>
      <p:graphicFrame>
        <p:nvGraphicFramePr>
          <p:cNvPr id="9" name="Content Placeholder 3">
            <a:extLst>
              <a:ext uri="{FF2B5EF4-FFF2-40B4-BE49-F238E27FC236}">
                <a16:creationId xmlns:a16="http://schemas.microsoft.com/office/drawing/2014/main" id="{DF1793E5-E0D2-4C2F-AF8E-073E650893B9}"/>
              </a:ext>
            </a:extLst>
          </p:cNvPr>
          <p:cNvGraphicFramePr>
            <a:graphicFrameLocks/>
          </p:cNvGraphicFramePr>
          <p:nvPr>
            <p:extLst>
              <p:ext uri="{D42A27DB-BD31-4B8C-83A1-F6EECF244321}">
                <p14:modId xmlns:p14="http://schemas.microsoft.com/office/powerpoint/2010/main" val="3622068716"/>
              </p:ext>
            </p:extLst>
          </p:nvPr>
        </p:nvGraphicFramePr>
        <p:xfrm>
          <a:off x="1479220" y="2351365"/>
          <a:ext cx="10106160" cy="3248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urved Left Arrow 12"/>
          <p:cNvSpPr/>
          <p:nvPr/>
        </p:nvSpPr>
        <p:spPr>
          <a:xfrm rot="4743004">
            <a:off x="8207338" y="3286700"/>
            <a:ext cx="1067791" cy="36427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4" name="Rectangle 13"/>
          <p:cNvSpPr/>
          <p:nvPr/>
        </p:nvSpPr>
        <p:spPr>
          <a:xfrm>
            <a:off x="770714" y="1751194"/>
            <a:ext cx="9438740" cy="830997"/>
          </a:xfrm>
          <a:prstGeom prst="rect">
            <a:avLst/>
          </a:prstGeom>
        </p:spPr>
        <p:txBody>
          <a:bodyPr wrap="square">
            <a:spAutoFit/>
          </a:bodyPr>
          <a:lstStyle/>
          <a:p>
            <a:pPr algn="just"/>
            <a:r>
              <a:rPr lang="en-US" sz="2400" dirty="0">
                <a:solidFill>
                  <a:prstClr val="black"/>
                </a:solidFill>
                <a:latin typeface="Arial" panose="020B0604020202020204" pitchFamily="34" charset="0"/>
                <a:cs typeface="Arial" panose="020B0604020202020204" pitchFamily="34" charset="0"/>
              </a:rPr>
              <a:t>The bicycle lane network is </a:t>
            </a:r>
            <a:r>
              <a:rPr lang="en-US" sz="2400" dirty="0" smtClean="0">
                <a:solidFill>
                  <a:prstClr val="black"/>
                </a:solidFill>
                <a:latin typeface="Arial" panose="020B0604020202020204" pitchFamily="34" charset="0"/>
                <a:cs typeface="Arial" panose="020B0604020202020204" pitchFamily="34" charset="0"/>
              </a:rPr>
              <a:t>constructed 	also </a:t>
            </a:r>
            <a:r>
              <a:rPr lang="en-US" sz="2400" dirty="0">
                <a:solidFill>
                  <a:prstClr val="black"/>
                </a:solidFill>
                <a:latin typeface="Arial" panose="020B0604020202020204" pitchFamily="34" charset="0"/>
                <a:cs typeface="Arial" panose="020B0604020202020204" pitchFamily="34" charset="0"/>
              </a:rPr>
              <a:t>using the following five steps using modified Physarum inspired technique: </a:t>
            </a:r>
          </a:p>
        </p:txBody>
      </p:sp>
      <p:sp>
        <p:nvSpPr>
          <p:cNvPr id="2" name="Date Placeholder 1"/>
          <p:cNvSpPr>
            <a:spLocks noGrp="1"/>
          </p:cNvSpPr>
          <p:nvPr>
            <p:ph type="dt" sz="half" idx="10"/>
          </p:nvPr>
        </p:nvSpPr>
        <p:spPr/>
        <p:txBody>
          <a:bodyPr/>
          <a:lstStyle/>
          <a:p>
            <a:fld id="{3E474DE3-63DC-4EA6-89C2-ED8BCD69B066}" type="slidenum">
              <a:rPr lang="en-US" smtClean="0"/>
              <a:t>13</a:t>
            </a:fld>
            <a:endParaRPr lang="en-US" dirty="0"/>
          </a:p>
        </p:txBody>
      </p:sp>
    </p:spTree>
    <p:extLst>
      <p:ext uri="{BB962C8B-B14F-4D97-AF65-F5344CB8AC3E}">
        <p14:creationId xmlns:p14="http://schemas.microsoft.com/office/powerpoint/2010/main" val="1383106386"/>
      </p:ext>
    </p:extLst>
  </p:cSld>
  <p:clrMapOvr>
    <a:masterClrMapping/>
  </p:clrMapOvr>
  <mc:AlternateContent xmlns:mc="http://schemas.openxmlformats.org/markup-compatibility/2006" xmlns:p14="http://schemas.microsoft.com/office/powerpoint/2010/main">
    <mc:Choice Requires="p14">
      <p:transition spd="slow" p14:dur="2000" advTm="40876"/>
    </mc:Choice>
    <mc:Fallback xmlns="">
      <p:transition spd="slow" advTm="4087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26134" y="274325"/>
            <a:ext cx="3762100"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a:latin typeface="Arial" panose="020B0604020202020204" pitchFamily="34" charset="0"/>
                <a:ea typeface="+mj-ea"/>
                <a:cs typeface="Arial" panose="020B0604020202020204" pitchFamily="34" charset="0"/>
              </a:rPr>
              <a:t>METHODOLOGY</a:t>
            </a:r>
            <a:endParaRPr sz="3200" b="1" cap="all" dirty="0">
              <a:latin typeface="Arial" panose="020B0604020202020204" pitchFamily="34" charset="0"/>
              <a:ea typeface="+mj-ea"/>
              <a:cs typeface="Arial" panose="020B0604020202020204" pitchFamily="34" charset="0"/>
            </a:endParaRPr>
          </a:p>
        </p:txBody>
      </p:sp>
      <p:graphicFrame>
        <p:nvGraphicFramePr>
          <p:cNvPr id="9" name="Content Placeholder 3">
            <a:extLst>
              <a:ext uri="{FF2B5EF4-FFF2-40B4-BE49-F238E27FC236}">
                <a16:creationId xmlns:a16="http://schemas.microsoft.com/office/drawing/2014/main" id="{DF1793E5-E0D2-4C2F-AF8E-073E650893B9}"/>
              </a:ext>
            </a:extLst>
          </p:cNvPr>
          <p:cNvGraphicFramePr>
            <a:graphicFrameLocks/>
          </p:cNvGraphicFramePr>
          <p:nvPr>
            <p:extLst>
              <p:ext uri="{D42A27DB-BD31-4B8C-83A1-F6EECF244321}">
                <p14:modId xmlns:p14="http://schemas.microsoft.com/office/powerpoint/2010/main" val="389965116"/>
              </p:ext>
            </p:extLst>
          </p:nvPr>
        </p:nvGraphicFramePr>
        <p:xfrm>
          <a:off x="4359874" y="5"/>
          <a:ext cx="7370580" cy="2129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urved Left Arrow 12"/>
          <p:cNvSpPr/>
          <p:nvPr/>
        </p:nvSpPr>
        <p:spPr>
          <a:xfrm rot="5199441">
            <a:off x="8914671" y="882763"/>
            <a:ext cx="341840" cy="20075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mc:AlternateContent xmlns:mc="http://schemas.openxmlformats.org/markup-compatibility/2006" xmlns:a14="http://schemas.microsoft.com/office/drawing/2010/main">
        <mc:Choice Requires="a14">
          <p:sp>
            <p:nvSpPr>
              <p:cNvPr id="2" name="Rectangle 1"/>
              <p:cNvSpPr/>
              <p:nvPr/>
            </p:nvSpPr>
            <p:spPr>
              <a:xfrm>
                <a:off x="1420374" y="2811289"/>
                <a:ext cx="10441426" cy="3545073"/>
              </a:xfrm>
              <a:prstGeom prst="rect">
                <a:avLst/>
              </a:prstGeom>
            </p:spPr>
            <p:txBody>
              <a:bodyPr wrap="square">
                <a:spAutoFit/>
              </a:bodyPr>
              <a:lstStyle/>
              <a:p>
                <a:r>
                  <a:rPr lang="en-US" sz="2400" dirty="0">
                    <a:solidFill>
                      <a:prstClr val="black"/>
                    </a:solidFill>
                    <a:latin typeface="Arial" panose="020B0604020202020204" pitchFamily="34" charset="0"/>
                    <a:cs typeface="Arial" panose="020B0604020202020204" pitchFamily="34" charset="0"/>
                  </a:rPr>
                  <a:t>The </a:t>
                </a:r>
                <a:r>
                  <a:rPr lang="en-US" sz="2400" b="1" dirty="0">
                    <a:solidFill>
                      <a:srgbClr val="00B050"/>
                    </a:solidFill>
                    <a:latin typeface="Arial" panose="020B0604020202020204" pitchFamily="34" charset="0"/>
                    <a:cs typeface="Arial" panose="020B0604020202020204" pitchFamily="34" charset="0"/>
                  </a:rPr>
                  <a:t>initial conductivity </a:t>
                </a:r>
                <a:r>
                  <a:rPr lang="en-US" sz="2400" dirty="0">
                    <a:solidFill>
                      <a:prstClr val="black"/>
                    </a:solidFill>
                    <a:latin typeface="Arial" panose="020B0604020202020204" pitchFamily="34" charset="0"/>
                    <a:cs typeface="Arial" panose="020B0604020202020204" pitchFamily="34" charset="0"/>
                  </a:rPr>
                  <a:t>is calculated using </a:t>
                </a:r>
                <a:r>
                  <a:rPr lang="en-US" sz="2400" dirty="0" smtClean="0">
                    <a:solidFill>
                      <a:prstClr val="black"/>
                    </a:solidFill>
                    <a:latin typeface="Arial" panose="020B0604020202020204" pitchFamily="34" charset="0"/>
                    <a:cs typeface="Arial" panose="020B0604020202020204" pitchFamily="34" charset="0"/>
                  </a:rPr>
                  <a:t>the same equation as Eq. (1)</a:t>
                </a:r>
                <a:r>
                  <a:rPr lang="bn-BD" sz="2400" dirty="0" smtClean="0">
                    <a:solidFill>
                      <a:prstClr val="black"/>
                    </a:solidFill>
                    <a:latin typeface="Arial" panose="020B0604020202020204" pitchFamily="34" charset="0"/>
                    <a:cs typeface="Arial" panose="020B0604020202020204" pitchFamily="34" charset="0"/>
                  </a:rPr>
                  <a:t>.</a:t>
                </a:r>
                <a:endParaRPr lang="bn-BD" sz="2400" dirty="0">
                  <a:solidFill>
                    <a:prstClr val="black"/>
                  </a:solidFill>
                  <a:latin typeface="Arial" panose="020B0604020202020204" pitchFamily="34" charset="0"/>
                  <a:cs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𝑖𝑗</m:t>
                          </m:r>
                        </m:sub>
                      </m:sSub>
                      <m:r>
                        <a:rPr lang="en-US" sz="2400">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𝜋</m:t>
                          </m:r>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𝑖𝑗</m:t>
                              </m:r>
                            </m:sub>
                            <m:sup>
                              <m:r>
                                <a:rPr lang="en-US" sz="2400">
                                  <a:latin typeface="Cambria Math" panose="02040503050406030204" pitchFamily="18" charset="0"/>
                                </a:rPr>
                                <m:t>4</m:t>
                              </m:r>
                            </m:sup>
                          </m:sSubSup>
                        </m:num>
                        <m:den>
                          <m:r>
                            <a:rPr lang="en-US" sz="2400">
                              <a:latin typeface="Cambria Math" panose="02040503050406030204" pitchFamily="18" charset="0"/>
                            </a:rPr>
                            <m:t>8</m:t>
                          </m:r>
                          <m:r>
                            <a:rPr lang="en-US" sz="2400" i="1">
                              <a:latin typeface="Cambria Math" panose="02040503050406030204" pitchFamily="18" charset="0"/>
                            </a:rPr>
                            <m:t>𝜀</m:t>
                          </m:r>
                        </m:den>
                      </m:f>
                      <m:r>
                        <a:rPr lang="en-US" sz="2400">
                          <a:latin typeface="Cambria Math" panose="02040503050406030204" pitchFamily="18" charset="0"/>
                        </a:rPr>
                        <m:t>                                                                          </m:t>
                      </m:r>
                    </m:oMath>
                  </m:oMathPara>
                </a14:m>
                <a:endParaRPr lang="bn-BD" sz="2400" dirty="0">
                  <a:solidFill>
                    <a:prstClr val="black"/>
                  </a:solidFill>
                  <a:latin typeface="Arial" panose="020B0604020202020204" pitchFamily="34" charset="0"/>
                  <a:cs typeface="Arial" panose="020B0604020202020204" pitchFamily="34" charset="0"/>
                </a:endParaRPr>
              </a:p>
              <a:p>
                <a:pPr lvl="0" algn="just">
                  <a:lnSpc>
                    <a:spcPct val="150000"/>
                  </a:lnSpc>
                </a:pPr>
                <a:r>
                  <a:rPr lang="en-US" sz="2400" dirty="0">
                    <a:solidFill>
                      <a:prstClr val="black"/>
                    </a:solidFill>
                    <a:latin typeface="Arial" panose="020B0604020202020204" pitchFamily="34" charset="0"/>
                    <a:cs typeface="Arial" panose="020B0604020202020204" pitchFamily="34" charset="0"/>
                  </a:rPr>
                  <a:t>In the above equation,</a:t>
                </a:r>
              </a:p>
              <a:p>
                <a:pPr lvl="2" algn="just">
                  <a:lnSpc>
                    <a:spcPct val="150000"/>
                  </a:lnSpc>
                </a:pP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𝐷</m:t>
                        </m:r>
                      </m:e>
                      <m:sub>
                        <m:r>
                          <a:rPr lang="en-US" sz="2400" i="1">
                            <a:solidFill>
                              <a:prstClr val="black"/>
                            </a:solidFill>
                            <a:latin typeface="Cambria Math" panose="02040503050406030204" pitchFamily="18" charset="0"/>
                          </a:rPr>
                          <m:t>𝑖𝑗</m:t>
                        </m:r>
                      </m:sub>
                    </m:sSub>
                  </m:oMath>
                </a14:m>
                <a:r>
                  <a:rPr lang="en-US" sz="2400" dirty="0">
                    <a:solidFill>
                      <a:prstClr val="black"/>
                    </a:solidFill>
                    <a:latin typeface="Arial" panose="020B0604020202020204" pitchFamily="34" charset="0"/>
                    <a:cs typeface="Arial" panose="020B0604020202020204" pitchFamily="34" charset="0"/>
                  </a:rPr>
                  <a:t>       - conductivity of the edge,</a:t>
                </a:r>
              </a:p>
              <a:p>
                <a:pPr lvl="2" algn="just"/>
                <a14:m>
                  <m:oMath xmlns:m="http://schemas.openxmlformats.org/officeDocument/2006/math">
                    <m:sSub>
                      <m:sSubPr>
                        <m:ctrlPr>
                          <a:rPr lang="en-US" sz="2400" i="1" dirty="0">
                            <a:solidFill>
                              <a:prstClr val="black"/>
                            </a:solidFill>
                            <a:latin typeface="Cambria Math" panose="02040503050406030204" pitchFamily="18" charset="0"/>
                            <a:cs typeface="Arial" panose="020B0604020202020204" pitchFamily="34" charset="0"/>
                          </a:rPr>
                        </m:ctrlPr>
                      </m:sSubPr>
                      <m:e>
                        <m:r>
                          <a:rPr lang="en-US" sz="2400" i="1" dirty="0">
                            <a:solidFill>
                              <a:prstClr val="black"/>
                            </a:solidFill>
                            <a:latin typeface="Cambria Math" panose="02040503050406030204" pitchFamily="18" charset="0"/>
                            <a:cs typeface="Arial" panose="020B0604020202020204" pitchFamily="34" charset="0"/>
                          </a:rPr>
                          <m:t>𝑟</m:t>
                        </m:r>
                      </m:e>
                      <m:sub>
                        <m:r>
                          <a:rPr lang="en-US" sz="2400" i="1" dirty="0">
                            <a:solidFill>
                              <a:prstClr val="black"/>
                            </a:solidFill>
                            <a:latin typeface="Cambria Math" panose="02040503050406030204" pitchFamily="18" charset="0"/>
                            <a:cs typeface="Arial" panose="020B0604020202020204" pitchFamily="34" charset="0"/>
                          </a:rPr>
                          <m:t>𝑖𝑗</m:t>
                        </m:r>
                      </m:sub>
                    </m:sSub>
                  </m:oMath>
                </a14:m>
                <a:r>
                  <a:rPr lang="en-US" sz="2400" dirty="0">
                    <a:solidFill>
                      <a:prstClr val="black"/>
                    </a:solidFill>
                    <a:latin typeface="Arial" panose="020B0604020202020204" pitchFamily="34" charset="0"/>
                    <a:cs typeface="Arial" panose="020B0604020202020204" pitchFamily="34" charset="0"/>
                  </a:rPr>
                  <a:t>        - radius</a:t>
                </a:r>
                <a:r>
                  <a:rPr lang="bn-BD" sz="2400" dirty="0">
                    <a:solidFill>
                      <a:prstClr val="black"/>
                    </a:solidFill>
                    <a:latin typeface="Arial" panose="020B0604020202020204" pitchFamily="34" charset="0"/>
                    <a:cs typeface="Arial" panose="020B0604020202020204" pitchFamily="34" charset="0"/>
                  </a:rPr>
                  <a:t>/width</a:t>
                </a:r>
                <a:r>
                  <a:rPr lang="en-US" sz="2400" dirty="0">
                    <a:solidFill>
                      <a:prstClr val="black"/>
                    </a:solidFill>
                    <a:latin typeface="Arial" panose="020B0604020202020204" pitchFamily="34" charset="0"/>
                    <a:cs typeface="Arial" panose="020B0604020202020204" pitchFamily="34" charset="0"/>
                  </a:rPr>
                  <a:t> of the edge,</a:t>
                </a:r>
              </a:p>
              <a:p>
                <a:pPr lvl="0" algn="just"/>
                <a:r>
                  <a:rPr lang="en-US" sz="24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rPr>
                      <m:t>𝜀</m:t>
                    </m:r>
                  </m:oMath>
                </a14:m>
                <a:r>
                  <a:rPr lang="en-US" sz="2400" dirty="0">
                    <a:solidFill>
                      <a:prstClr val="black"/>
                    </a:solidFill>
                    <a:latin typeface="Arial" panose="020B0604020202020204" pitchFamily="34" charset="0"/>
                    <a:cs typeface="Arial" panose="020B0604020202020204" pitchFamily="34" charset="0"/>
                  </a:rPr>
                  <a:t>         - coefficient of viscosity. </a:t>
                </a:r>
                <a:endParaRPr lang="bn-BD" sz="2400" dirty="0">
                  <a:solidFill>
                    <a:prstClr val="black"/>
                  </a:solidFill>
                  <a:latin typeface="Arial" panose="020B060402020202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20374" y="2811289"/>
                <a:ext cx="10441426" cy="3545073"/>
              </a:xfrm>
              <a:prstGeom prst="rect">
                <a:avLst/>
              </a:prstGeom>
              <a:blipFill>
                <a:blip r:embed="rId7"/>
                <a:stretch>
                  <a:fillRect l="-876" t="-1203" b="-3093"/>
                </a:stretch>
              </a:blipFill>
            </p:spPr>
            <p:txBody>
              <a:bodyPr/>
              <a:lstStyle/>
              <a:p>
                <a:r>
                  <a:rPr lang="en-US">
                    <a:noFill/>
                  </a:rPr>
                  <a:t> </a:t>
                </a:r>
              </a:p>
            </p:txBody>
          </p:sp>
        </mc:Fallback>
      </mc:AlternateContent>
      <p:sp>
        <p:nvSpPr>
          <p:cNvPr id="3" name="TextBox 2"/>
          <p:cNvSpPr txBox="1"/>
          <p:nvPr/>
        </p:nvSpPr>
        <p:spPr>
          <a:xfrm>
            <a:off x="638475" y="2129251"/>
            <a:ext cx="1937691" cy="461665"/>
          </a:xfrm>
          <a:prstGeom prst="rect">
            <a:avLst/>
          </a:prstGeom>
          <a:noFill/>
        </p:spPr>
        <p:txBody>
          <a:bodyPr wrap="square" rtlCol="0">
            <a:spAutoFit/>
          </a:bodyPr>
          <a:lstStyle/>
          <a:p>
            <a:r>
              <a:rPr lang="bn-BD" sz="2400" b="1" u="sng" dirty="0">
                <a:latin typeface="Arial" panose="020B0604020202020204" pitchFamily="34" charset="0"/>
                <a:cs typeface="Arial" panose="020B0604020202020204" pitchFamily="34" charset="0"/>
              </a:rPr>
              <a:t>First Step:</a:t>
            </a:r>
            <a:endParaRPr lang="en-US" sz="2400" b="1" u="sng"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fld id="{E5F1C8D3-C671-4067-9CB6-333FE935CE6B}" type="slidenum">
              <a:rPr lang="en-US" smtClean="0"/>
              <a:t>14</a:t>
            </a:fld>
            <a:endParaRPr lang="en-US" dirty="0"/>
          </a:p>
        </p:txBody>
      </p:sp>
    </p:spTree>
    <p:extLst>
      <p:ext uri="{BB962C8B-B14F-4D97-AF65-F5344CB8AC3E}">
        <p14:creationId xmlns:p14="http://schemas.microsoft.com/office/powerpoint/2010/main" val="1398985637"/>
      </p:ext>
    </p:extLst>
  </p:cSld>
  <p:clrMapOvr>
    <a:masterClrMapping/>
  </p:clrMapOvr>
  <mc:AlternateContent xmlns:mc="http://schemas.openxmlformats.org/markup-compatibility/2006" xmlns:p14="http://schemas.microsoft.com/office/powerpoint/2010/main">
    <mc:Choice Requires="p14">
      <p:transition spd="slow" p14:dur="2000" advTm="875"/>
    </mc:Choice>
    <mc:Fallback xmlns="">
      <p:transition spd="slow" advTm="87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26134" y="274325"/>
            <a:ext cx="3762100"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a:latin typeface="Arial" panose="020B0604020202020204" pitchFamily="34" charset="0"/>
                <a:ea typeface="+mj-ea"/>
                <a:cs typeface="Arial" panose="020B0604020202020204" pitchFamily="34" charset="0"/>
              </a:rPr>
              <a:t>METHODOLOGY</a:t>
            </a:r>
            <a:endParaRPr sz="3200" b="1" cap="all" dirty="0">
              <a:latin typeface="Arial" panose="020B0604020202020204" pitchFamily="34" charset="0"/>
              <a:ea typeface="+mj-ea"/>
              <a:cs typeface="Arial" panose="020B0604020202020204" pitchFamily="34" charset="0"/>
            </a:endParaRPr>
          </a:p>
        </p:txBody>
      </p:sp>
      <p:graphicFrame>
        <p:nvGraphicFramePr>
          <p:cNvPr id="9" name="Content Placeholder 3">
            <a:extLst>
              <a:ext uri="{FF2B5EF4-FFF2-40B4-BE49-F238E27FC236}">
                <a16:creationId xmlns:a16="http://schemas.microsoft.com/office/drawing/2014/main" id="{DF1793E5-E0D2-4C2F-AF8E-073E650893B9}"/>
              </a:ext>
            </a:extLst>
          </p:cNvPr>
          <p:cNvGraphicFramePr>
            <a:graphicFrameLocks/>
          </p:cNvGraphicFramePr>
          <p:nvPr>
            <p:extLst>
              <p:ext uri="{D42A27DB-BD31-4B8C-83A1-F6EECF244321}">
                <p14:modId xmlns:p14="http://schemas.microsoft.com/office/powerpoint/2010/main" val="3798063066"/>
              </p:ext>
            </p:extLst>
          </p:nvPr>
        </p:nvGraphicFramePr>
        <p:xfrm>
          <a:off x="4359874" y="5"/>
          <a:ext cx="7370580" cy="2129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urved Left Arrow 12"/>
          <p:cNvSpPr/>
          <p:nvPr/>
        </p:nvSpPr>
        <p:spPr>
          <a:xfrm rot="5199441">
            <a:off x="8914671" y="882763"/>
            <a:ext cx="341840" cy="20075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mc:AlternateContent xmlns:mc="http://schemas.openxmlformats.org/markup-compatibility/2006" xmlns:a14="http://schemas.microsoft.com/office/drawing/2010/main">
        <mc:Choice Requires="a14">
          <p:sp>
            <p:nvSpPr>
              <p:cNvPr id="6" name="Rectangle 5"/>
              <p:cNvSpPr/>
              <p:nvPr/>
            </p:nvSpPr>
            <p:spPr>
              <a:xfrm>
                <a:off x="838209" y="2772906"/>
                <a:ext cx="10554791" cy="3295646"/>
              </a:xfrm>
              <a:prstGeom prst="rect">
                <a:avLst/>
              </a:prstGeom>
            </p:spPr>
            <p:txBody>
              <a:bodyPr wrap="square">
                <a:spAutoFit/>
              </a:bodyPr>
              <a:lstStyle/>
              <a:p>
                <a:pPr lvl="0" algn="just"/>
                <a:r>
                  <a:rPr lang="en-US" sz="2400" dirty="0" smtClean="0">
                    <a:solidFill>
                      <a:prstClr val="black"/>
                    </a:solidFill>
                    <a:latin typeface="Arial" panose="020B0604020202020204" pitchFamily="34" charset="0"/>
                    <a:cs typeface="Arial" panose="020B0604020202020204" pitchFamily="34" charset="0"/>
                  </a:rPr>
                  <a:t>The </a:t>
                </a:r>
                <a:r>
                  <a:rPr lang="en-US" sz="2400" b="1" dirty="0">
                    <a:solidFill>
                      <a:srgbClr val="00B050"/>
                    </a:solidFill>
                    <a:latin typeface="Arial" panose="020B0604020202020204" pitchFamily="34" charset="0"/>
                    <a:cs typeface="Arial" panose="020B0604020202020204" pitchFamily="34" charset="0"/>
                  </a:rPr>
                  <a:t>pressures</a:t>
                </a:r>
                <a:r>
                  <a:rPr lang="en-US" sz="2400" dirty="0">
                    <a:solidFill>
                      <a:prstClr val="black"/>
                    </a:solidFill>
                    <a:latin typeface="Arial" panose="020B0604020202020204" pitchFamily="34" charset="0"/>
                    <a:cs typeface="Arial" panose="020B0604020202020204" pitchFamily="34" charset="0"/>
                  </a:rPr>
                  <a:t> can be determined using the Poisson equation network below by considering the flux conservation law at each vertex.</a:t>
                </a:r>
              </a:p>
              <a:p>
                <a:pPr lvl="0" algn="just"/>
                <a:r>
                  <a:rPr lang="en-US" sz="1231" dirty="0">
                    <a:solidFill>
                      <a:prstClr val="black"/>
                    </a:solidFill>
                    <a:latin typeface="Arial" panose="020B0604020202020204" pitchFamily="34" charset="0"/>
                    <a:cs typeface="Arial" panose="020B0604020202020204" pitchFamily="34" charset="0"/>
                  </a:rPr>
                  <a:t> </a:t>
                </a:r>
              </a:p>
              <a:p>
                <a:pPr algn="just"/>
                <a:r>
                  <a:rPr lang="en-US" sz="1231" dirty="0">
                    <a:solidFill>
                      <a:prstClr val="black"/>
                    </a:solidFill>
                    <a:latin typeface="Arial" panose="020B0604020202020204" pitchFamily="34" charset="0"/>
                    <a:cs typeface="Arial" panose="020B0604020202020204" pitchFamily="34" charset="0"/>
                  </a:rPr>
                  <a:t>		</a:t>
                </a:r>
                <a14:m>
                  <m:oMath xmlns:m="http://schemas.openxmlformats.org/officeDocument/2006/math">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sub>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𝑖𝑗</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𝑖𝑗</m:t>
                                </m:r>
                              </m:sub>
                            </m:sSub>
                          </m:den>
                        </m:f>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𝑖</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𝑗</m:t>
                                </m:r>
                              </m:sub>
                            </m:sSub>
                          </m:e>
                        </m:d>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   </m:t>
                            </m:r>
                            <m:eqArr>
                              <m:eqArrPr>
                                <m:ctrlPr>
                                  <a:rPr lang="en-US" sz="2000" i="1">
                                    <a:latin typeface="Cambria Math" panose="02040503050406030204" pitchFamily="18" charset="0"/>
                                  </a:rPr>
                                </m:ctrlPr>
                              </m:eqArr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0</m:t>
                                    </m:r>
                                  </m:sub>
                                </m:sSub>
                                <m:r>
                                  <a:rPr lang="en-US" sz="2000" i="1">
                                    <a:latin typeface="Cambria Math" panose="02040503050406030204" pitchFamily="18" charset="0"/>
                                  </a:rPr>
                                  <m:t>,         </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𝑠𝑜𝑢𝑟𝑐𝑒</m:t>
                                </m:r>
                                <m:r>
                                  <a:rPr lang="en-US" sz="2000" i="1">
                                    <a:latin typeface="Cambria Math" panose="02040503050406030204" pitchFamily="18" charset="0"/>
                                  </a:rPr>
                                  <m:t> </m:t>
                                </m:r>
                              </m:e>
                              <m:e>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𝐼</m:t>
                                    </m:r>
                                  </m:e>
                                  <m:sub>
                                    <m:r>
                                      <a:rPr lang="en-US" sz="2000" i="1">
                                        <a:latin typeface="Cambria Math" panose="02040503050406030204" pitchFamily="18" charset="0"/>
                                      </a:rPr>
                                      <m:t>0</m:t>
                                    </m:r>
                                  </m:sub>
                                </m:sSub>
                                <m:r>
                                  <a:rPr lang="en-US" sz="2000" i="1">
                                    <a:latin typeface="Cambria Math" panose="02040503050406030204" pitchFamily="18" charset="0"/>
                                  </a:rPr>
                                  <m:t>,        </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𝑠𝑖𝑛𝑘</m:t>
                                </m:r>
                                <m:r>
                                  <a:rPr lang="en-US" sz="2000" i="1">
                                    <a:latin typeface="Cambria Math" panose="02040503050406030204" pitchFamily="18" charset="0"/>
                                  </a:rPr>
                                  <m:t>    </m:t>
                                </m:r>
                              </m:e>
                              <m:e>
                                <m:r>
                                  <a:rPr lang="en-US" sz="2000" i="1">
                                    <a:latin typeface="Cambria Math" panose="02040503050406030204" pitchFamily="18" charset="0"/>
                                  </a:rPr>
                                  <m:t>0,            </m:t>
                                </m:r>
                                <m:r>
                                  <a:rPr lang="en-US" sz="2000" i="1">
                                    <a:latin typeface="Cambria Math" panose="02040503050406030204" pitchFamily="18" charset="0"/>
                                  </a:rPr>
                                  <m:t>𝑜𝑡h𝑒𝑟𝑤𝑖𝑠𝑒</m:t>
                                </m:r>
                              </m:e>
                            </m:eqArr>
                          </m:e>
                        </m:d>
                      </m:e>
                    </m:nary>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oMath>
                </a14:m>
                <a:endParaRPr lang="en-US" sz="1231" dirty="0">
                  <a:solidFill>
                    <a:prstClr val="black"/>
                  </a:solidFill>
                  <a:latin typeface="Arial" panose="020B0604020202020204" pitchFamily="34" charset="0"/>
                  <a:cs typeface="Arial" panose="020B0604020202020204" pitchFamily="34" charset="0"/>
                </a:endParaRPr>
              </a:p>
              <a:p>
                <a:pPr lvl="0" algn="just">
                  <a:lnSpc>
                    <a:spcPct val="150000"/>
                  </a:lnSpc>
                </a:pPr>
                <a:r>
                  <a:rPr lang="en-US" sz="2400" dirty="0">
                    <a:solidFill>
                      <a:prstClr val="black"/>
                    </a:solidFill>
                    <a:latin typeface="Arial" panose="020B0604020202020204" pitchFamily="34" charset="0"/>
                    <a:cs typeface="Arial" panose="020B0604020202020204" pitchFamily="34" charset="0"/>
                  </a:rPr>
                  <a:t>In the above equation,</a:t>
                </a:r>
              </a:p>
              <a:p>
                <a:pPr lvl="0" algn="just"/>
                <a:r>
                  <a:rPr lang="en-US" sz="24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en-US" sz="2400" i="1">
                        <a:solidFill>
                          <a:prstClr val="black"/>
                        </a:solidFill>
                        <a:latin typeface="Cambria Math" panose="02040503050406030204" pitchFamily="18" charset="0"/>
                      </a:rPr>
                      <m:t>𝑉</m:t>
                    </m:r>
                    <m:d>
                      <m:dPr>
                        <m:ctrlPr>
                          <a:rPr lang="en-US" sz="2400" i="1">
                            <a:solidFill>
                              <a:prstClr val="black"/>
                            </a:solidFill>
                            <a:latin typeface="Cambria Math" panose="02040503050406030204" pitchFamily="18" charset="0"/>
                          </a:rPr>
                        </m:ctrlPr>
                      </m:dPr>
                      <m:e>
                        <m:r>
                          <a:rPr lang="en-US" sz="2400" i="1">
                            <a:solidFill>
                              <a:prstClr val="black"/>
                            </a:solidFill>
                            <a:latin typeface="Cambria Math" panose="02040503050406030204" pitchFamily="18" charset="0"/>
                          </a:rPr>
                          <m:t>𝑗</m:t>
                        </m:r>
                      </m:e>
                    </m:d>
                    <m:r>
                      <a:rPr lang="en-US" sz="2400">
                        <a:solidFill>
                          <a:prstClr val="black"/>
                        </a:solidFill>
                        <a:latin typeface="Cambria Math" panose="02040503050406030204" pitchFamily="18" charset="0"/>
                      </a:rPr>
                      <m:t> </m:t>
                    </m:r>
                  </m:oMath>
                </a14:m>
                <a:r>
                  <a:rPr lang="en-US" sz="2400" dirty="0">
                    <a:solidFill>
                      <a:prstClr val="black"/>
                    </a:solidFill>
                    <a:latin typeface="Arial" panose="020B0604020202020204" pitchFamily="34" charset="0"/>
                    <a:cs typeface="Arial" panose="020B0604020202020204" pitchFamily="34" charset="0"/>
                  </a:rPr>
                  <a:t>- the set of vertices linked to vertex</a:t>
                </a:r>
                <a:r>
                  <a:rPr lang="en-US" sz="2400" i="1" dirty="0">
                    <a:solidFill>
                      <a:prstClr val="black"/>
                    </a:solidFill>
                    <a:latin typeface="Arial" panose="020B0604020202020204" pitchFamily="34" charset="0"/>
                    <a:cs typeface="Arial" panose="020B0604020202020204" pitchFamily="34" charset="0"/>
                  </a:rPr>
                  <a:t> j</a:t>
                </a:r>
                <a:r>
                  <a:rPr lang="en-US" sz="2400" dirty="0">
                    <a:solidFill>
                      <a:prstClr val="black"/>
                    </a:solidFill>
                    <a:latin typeface="Arial" panose="020B0604020202020204" pitchFamily="34" charset="0"/>
                    <a:cs typeface="Arial" panose="020B0604020202020204" pitchFamily="34" charset="0"/>
                  </a:rPr>
                  <a:t>,</a:t>
                </a:r>
              </a:p>
              <a:p>
                <a:pPr lvl="0" algn="just"/>
                <a:r>
                  <a:rPr lang="en-US" sz="2400" dirty="0">
                    <a:solidFill>
                      <a:prstClr val="black"/>
                    </a:solidFill>
                    <a:latin typeface="Arial" panose="020B0604020202020204" pitchFamily="34" charset="0"/>
                    <a:cs typeface="Arial" panose="020B0604020202020204" pitchFamily="34" charset="0"/>
                  </a:rPr>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𝐼</m:t>
                        </m:r>
                      </m:e>
                      <m:sub>
                        <m:r>
                          <a:rPr lang="en-US" sz="2400" i="1">
                            <a:solidFill>
                              <a:prstClr val="black"/>
                            </a:solidFill>
                            <a:latin typeface="Cambria Math" panose="02040503050406030204" pitchFamily="18" charset="0"/>
                          </a:rPr>
                          <m:t>0</m:t>
                        </m:r>
                      </m:sub>
                    </m:sSub>
                  </m:oMath>
                </a14:m>
                <a:r>
                  <a:rPr lang="en-US" sz="2400" dirty="0">
                    <a:solidFill>
                      <a:prstClr val="black"/>
                    </a:solidFill>
                    <a:latin typeface="Arial" panose="020B0604020202020204" pitchFamily="34" charset="0"/>
                    <a:cs typeface="Arial" panose="020B0604020202020204" pitchFamily="34" charset="0"/>
                  </a:rPr>
                  <a:t>   - the amount of flux flowing </a:t>
                </a:r>
                <a:r>
                  <a:rPr lang="en-US" sz="2400" dirty="0" smtClean="0">
                    <a:solidFill>
                      <a:prstClr val="black"/>
                    </a:solidFill>
                    <a:latin typeface="Arial" panose="020B0604020202020204" pitchFamily="34" charset="0"/>
                    <a:cs typeface="Arial" panose="020B0604020202020204" pitchFamily="34" charset="0"/>
                  </a:rPr>
                  <a:t>into source </a:t>
                </a:r>
                <a:r>
                  <a:rPr lang="en-US" sz="2400" dirty="0">
                    <a:solidFill>
                      <a:prstClr val="black"/>
                    </a:solidFill>
                    <a:latin typeface="Arial" panose="020B0604020202020204" pitchFamily="34" charset="0"/>
                    <a:cs typeface="Arial" panose="020B0604020202020204" pitchFamily="34" charset="0"/>
                  </a:rPr>
                  <a:t>and out of </a:t>
                </a:r>
                <a:r>
                  <a:rPr lang="en-US" sz="2400" dirty="0" smtClean="0">
                    <a:solidFill>
                      <a:prstClr val="black"/>
                    </a:solidFill>
                    <a:latin typeface="Arial" panose="020B0604020202020204" pitchFamily="34" charset="0"/>
                    <a:cs typeface="Arial" panose="020B0604020202020204" pitchFamily="34" charset="0"/>
                  </a:rPr>
                  <a:t>the sink node.</a:t>
                </a:r>
                <a:endParaRPr lang="en-US" sz="2400" dirty="0">
                  <a:solidFill>
                    <a:prstClr val="black"/>
                  </a:solidFill>
                  <a:latin typeface="Arial" panose="020B0604020202020204" pitchFamily="34" charset="0"/>
                  <a:cs typeface="Arial" panose="020B0604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838209" y="2772906"/>
                <a:ext cx="10554791" cy="3295646"/>
              </a:xfrm>
              <a:prstGeom prst="rect">
                <a:avLst/>
              </a:prstGeom>
              <a:blipFill>
                <a:blip r:embed="rId7"/>
                <a:stretch>
                  <a:fillRect l="-924" t="-1296" r="-867" b="-3519"/>
                </a:stretch>
              </a:blipFill>
            </p:spPr>
            <p:txBody>
              <a:bodyPr/>
              <a:lstStyle/>
              <a:p>
                <a:r>
                  <a:rPr lang="en-US">
                    <a:noFill/>
                  </a:rPr>
                  <a:t> </a:t>
                </a:r>
              </a:p>
            </p:txBody>
          </p:sp>
        </mc:Fallback>
      </mc:AlternateContent>
      <p:sp>
        <p:nvSpPr>
          <p:cNvPr id="3" name="Rectangle 2"/>
          <p:cNvSpPr/>
          <p:nvPr/>
        </p:nvSpPr>
        <p:spPr>
          <a:xfrm>
            <a:off x="646668" y="2129251"/>
            <a:ext cx="2149948" cy="461665"/>
          </a:xfrm>
          <a:prstGeom prst="rect">
            <a:avLst/>
          </a:prstGeom>
        </p:spPr>
        <p:txBody>
          <a:bodyPr wrap="none">
            <a:spAutoFit/>
          </a:bodyPr>
          <a:lstStyle/>
          <a:p>
            <a:pPr lvl="0"/>
            <a:r>
              <a:rPr lang="bn-BD" sz="2400" b="1" u="sng" dirty="0">
                <a:solidFill>
                  <a:prstClr val="black"/>
                </a:solidFill>
                <a:latin typeface="Arial" panose="020B0604020202020204" pitchFamily="34" charset="0"/>
                <a:cs typeface="Arial" panose="020B0604020202020204" pitchFamily="34" charset="0"/>
              </a:rPr>
              <a:t>Second Step:</a:t>
            </a:r>
            <a:endParaRPr lang="en-US" sz="2400" b="1" u="sng" dirty="0">
              <a:solidFill>
                <a:prstClr val="black"/>
              </a:solidFill>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09B4EDC8-4737-45D1-B7CA-FBEC4A27E1A0}" type="slidenum">
              <a:rPr lang="en-US" smtClean="0"/>
              <a:t>15</a:t>
            </a:fld>
            <a:endParaRPr lang="en-US" dirty="0"/>
          </a:p>
        </p:txBody>
      </p:sp>
    </p:spTree>
    <p:extLst>
      <p:ext uri="{BB962C8B-B14F-4D97-AF65-F5344CB8AC3E}">
        <p14:creationId xmlns:p14="http://schemas.microsoft.com/office/powerpoint/2010/main" val="2726227413"/>
      </p:ext>
    </p:extLst>
  </p:cSld>
  <p:clrMapOvr>
    <a:masterClrMapping/>
  </p:clrMapOvr>
  <mc:AlternateContent xmlns:mc="http://schemas.openxmlformats.org/markup-compatibility/2006" xmlns:p14="http://schemas.microsoft.com/office/powerpoint/2010/main">
    <mc:Choice Requires="p14">
      <p:transition spd="slow" p14:dur="2000" advTm="146169"/>
    </mc:Choice>
    <mc:Fallback xmlns="">
      <p:transition spd="slow" advTm="146169"/>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26134" y="274325"/>
            <a:ext cx="3762100"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a:latin typeface="Arial" panose="020B0604020202020204" pitchFamily="34" charset="0"/>
                <a:ea typeface="+mj-ea"/>
                <a:cs typeface="Arial" panose="020B0604020202020204" pitchFamily="34" charset="0"/>
              </a:rPr>
              <a:t>METHODOLOGY</a:t>
            </a:r>
            <a:endParaRPr sz="3200" b="1" cap="all" dirty="0">
              <a:latin typeface="Arial" panose="020B0604020202020204" pitchFamily="34" charset="0"/>
              <a:ea typeface="+mj-ea"/>
              <a:cs typeface="Arial" panose="020B0604020202020204" pitchFamily="34" charset="0"/>
            </a:endParaRPr>
          </a:p>
        </p:txBody>
      </p:sp>
      <p:graphicFrame>
        <p:nvGraphicFramePr>
          <p:cNvPr id="9" name="Content Placeholder 3">
            <a:extLst>
              <a:ext uri="{FF2B5EF4-FFF2-40B4-BE49-F238E27FC236}">
                <a16:creationId xmlns:a16="http://schemas.microsoft.com/office/drawing/2014/main" id="{DF1793E5-E0D2-4C2F-AF8E-073E650893B9}"/>
              </a:ext>
            </a:extLst>
          </p:cNvPr>
          <p:cNvGraphicFramePr>
            <a:graphicFrameLocks/>
          </p:cNvGraphicFramePr>
          <p:nvPr>
            <p:extLst>
              <p:ext uri="{D42A27DB-BD31-4B8C-83A1-F6EECF244321}">
                <p14:modId xmlns:p14="http://schemas.microsoft.com/office/powerpoint/2010/main" val="2389335748"/>
              </p:ext>
            </p:extLst>
          </p:nvPr>
        </p:nvGraphicFramePr>
        <p:xfrm>
          <a:off x="4359874" y="9"/>
          <a:ext cx="7370580" cy="2115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urved Left Arrow 12"/>
          <p:cNvSpPr/>
          <p:nvPr/>
        </p:nvSpPr>
        <p:spPr>
          <a:xfrm rot="4915860">
            <a:off x="8936180" y="958074"/>
            <a:ext cx="341840" cy="20075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mc:AlternateContent xmlns:mc="http://schemas.openxmlformats.org/markup-compatibility/2006" xmlns:a14="http://schemas.microsoft.com/office/drawing/2010/main">
        <mc:Choice Requires="a14">
          <p:sp>
            <p:nvSpPr>
              <p:cNvPr id="6" name="Rectangle 5"/>
              <p:cNvSpPr/>
              <p:nvPr/>
            </p:nvSpPr>
            <p:spPr>
              <a:xfrm>
                <a:off x="1175669" y="2719473"/>
                <a:ext cx="10554791" cy="3819444"/>
              </a:xfrm>
              <a:prstGeom prst="rect">
                <a:avLst/>
              </a:prstGeom>
            </p:spPr>
            <p:txBody>
              <a:bodyPr wrap="square">
                <a:spAutoFit/>
              </a:bodyPr>
              <a:lstStyle/>
              <a:p>
                <a:pPr algn="just"/>
                <a:r>
                  <a:rPr lang="en-US" sz="2400" dirty="0" smtClean="0">
                    <a:latin typeface="Arial" panose="020B0604020202020204" pitchFamily="34" charset="0"/>
                    <a:cs typeface="Arial" panose="020B0604020202020204" pitchFamily="34" charset="0"/>
                  </a:rPr>
                  <a:t>Specifically, the </a:t>
                </a:r>
                <a:r>
                  <a:rPr lang="en-US" sz="2400" b="1" dirty="0">
                    <a:solidFill>
                      <a:srgbClr val="00B050"/>
                    </a:solidFill>
                    <a:latin typeface="Arial" panose="020B0604020202020204" pitchFamily="34" charset="0"/>
                    <a:cs typeface="Arial" panose="020B0604020202020204" pitchFamily="34" charset="0"/>
                  </a:rPr>
                  <a:t>flux</a:t>
                </a:r>
                <a:r>
                  <a:rPr lang="en-US" sz="2400" dirty="0">
                    <a:latin typeface="Arial" panose="020B0604020202020204" pitchFamily="34" charset="0"/>
                    <a:cs typeface="Arial" panose="020B0604020202020204" pitchFamily="34" charset="0"/>
                  </a:rPr>
                  <a:t> (</a:t>
                </a:r>
                <a14:m>
                  <m:oMath xmlns:m="http://schemas.openxmlformats.org/officeDocument/2006/math">
                    <m:sSub>
                      <m:sSubPr>
                        <m:ctrlPr>
                          <a:rPr lang="en-US" sz="2400" i="1">
                            <a:solidFill>
                              <a:prstClr val="black"/>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prstClr val="black"/>
                            </a:solidFill>
                            <a:latin typeface="Cambria Math" panose="02040503050406030204" pitchFamily="18" charset="0"/>
                            <a:ea typeface="Calibri" panose="020F0502020204030204" pitchFamily="34" charset="0"/>
                            <a:cs typeface="Times New Roman" panose="02020603050405020304" pitchFamily="18" charset="0"/>
                          </a:rPr>
                          <m:t>𝑄</m:t>
                        </m:r>
                      </m:e>
                      <m:sub>
                        <m:r>
                          <a:rPr lang="en-US" sz="2400" i="1">
                            <a:solidFill>
                              <a:prstClr val="black"/>
                            </a:solidFill>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en-US" sz="2400" dirty="0">
                    <a:latin typeface="Arial" panose="020B0604020202020204" pitchFamily="34" charset="0"/>
                    <a:cs typeface="Arial" panose="020B0604020202020204" pitchFamily="34" charset="0"/>
                  </a:rPr>
                  <a:t>) in edge (</a:t>
                </a:r>
                <a:r>
                  <a:rPr lang="en-US" sz="2400" i="1" dirty="0" err="1">
                    <a:latin typeface="Arial" panose="020B0604020202020204" pitchFamily="34" charset="0"/>
                    <a:cs typeface="Arial" panose="020B0604020202020204" pitchFamily="34" charset="0"/>
                  </a:rPr>
                  <a:t>i,j</a:t>
                </a:r>
                <a:r>
                  <a:rPr lang="en-US" sz="2400" dirty="0">
                    <a:latin typeface="Arial" panose="020B0604020202020204" pitchFamily="34" charset="0"/>
                    <a:cs typeface="Arial" panose="020B0604020202020204" pitchFamily="34" charset="0"/>
                  </a:rPr>
                  <a:t>) is given by the Hagen-</a:t>
                </a:r>
                <a:r>
                  <a:rPr lang="en-US" sz="2400" dirty="0" err="1">
                    <a:latin typeface="Arial" panose="020B0604020202020204" pitchFamily="34" charset="0"/>
                    <a:cs typeface="Arial" panose="020B0604020202020204" pitchFamily="34" charset="0"/>
                  </a:rPr>
                  <a:t>Poiseuille</a:t>
                </a:r>
                <a:r>
                  <a:rPr lang="en-US" sz="2400" dirty="0">
                    <a:latin typeface="Arial" panose="020B0604020202020204" pitchFamily="34" charset="0"/>
                    <a:cs typeface="Arial" panose="020B0604020202020204" pitchFamily="34" charset="0"/>
                  </a:rPr>
                  <a:t> equation below. </a:t>
                </a:r>
                <a:endParaRPr lang="bn-BD" sz="2400" i="1" dirty="0">
                  <a:latin typeface="Cambria Math" panose="02040503050406030204" pitchFamily="18" charset="0"/>
                  <a:ea typeface="Calibri" panose="020F0502020204030204" pitchFamily="34"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𝑄</m:t>
                          </m:r>
                        </m:e>
                        <m:sub>
                          <m:r>
                            <a:rPr lang="en-US" sz="2000" i="1">
                              <a:latin typeface="Cambria Math" panose="02040503050406030204" pitchFamily="18" charset="0"/>
                              <a:ea typeface="Calibri" panose="020F0502020204030204" pitchFamily="34" charset="0"/>
                              <a:cs typeface="Times New Roman" panose="02020603050405020304" pitchFamily="18" charset="0"/>
                            </a:rPr>
                            <m:t>𝑖𝑗</m:t>
                          </m:r>
                        </m:sub>
                      </m:sSub>
                      <m:r>
                        <a:rPr lang="en-US" sz="2000" i="1">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𝐷</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𝑖𝑗</m:t>
                              </m:r>
                            </m:sub>
                          </m:sSub>
                        </m:num>
                        <m:den>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𝑐</m:t>
                              </m:r>
                            </m:e>
                            <m:sub>
                              <m:r>
                                <a:rPr lang="en-US" sz="2000" i="1">
                                  <a:latin typeface="Cambria Math" panose="02040503050406030204" pitchFamily="18" charset="0"/>
                                  <a:ea typeface="Calibri" panose="020F0502020204030204" pitchFamily="34" charset="0"/>
                                  <a:cs typeface="Times New Roman" panose="02020603050405020304" pitchFamily="18" charset="0"/>
                                </a:rPr>
                                <m:t>𝑖𝑗</m:t>
                              </m:r>
                            </m:sub>
                          </m:sSub>
                        </m:den>
                      </m:f>
                      <m:d>
                        <m:dPr>
                          <m:ctrlPr>
                            <a:rPr lang="en-US"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𝑃</m:t>
                              </m:r>
                            </m:e>
                            <m:sub>
                              <m:r>
                                <a:rPr lang="en-US" sz="2000" i="1">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𝑃</m:t>
                              </m:r>
                            </m:e>
                            <m:sub>
                              <m:r>
                                <a:rPr lang="en-US" sz="2000" i="1">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000" i="1">
                          <a:latin typeface="Cambria Math" panose="02040503050406030204" pitchFamily="18" charset="0"/>
                          <a:ea typeface="Calibri" panose="020F0502020204030204" pitchFamily="34" charset="0"/>
                          <a:cs typeface="Times New Roman" panose="02020603050405020304" pitchFamily="18" charset="0"/>
                        </a:rPr>
                        <m:t>                                                       </m:t>
                      </m:r>
                      <m:d>
                        <m:dPr>
                          <m:ctrlPr>
                            <a:rPr lang="en-US" sz="2000" i="1" smtClean="0">
                              <a:latin typeface="Cambria Math" panose="02040503050406030204" pitchFamily="18" charset="0"/>
                              <a:ea typeface="Calibri" panose="020F0502020204030204" pitchFamily="34" charset="0"/>
                              <a:cs typeface="Times New Roman" panose="02020603050405020304" pitchFamily="18" charset="0"/>
                            </a:rPr>
                          </m:ctrlPr>
                        </m:dPr>
                        <m:e>
                          <m:r>
                            <a:rPr lang="en-US" sz="2000" b="0" i="1" smtClean="0">
                              <a:latin typeface="Cambria Math" panose="02040503050406030204" pitchFamily="18" charset="0"/>
                              <a:ea typeface="Calibri" panose="020F0502020204030204" pitchFamily="34" charset="0"/>
                              <a:cs typeface="Times New Roman" panose="02020603050405020304" pitchFamily="18" charset="0"/>
                            </a:rPr>
                            <m:t>6</m:t>
                          </m:r>
                        </m:e>
                      </m:d>
                    </m:oMath>
                  </m:oMathPara>
                </a14:m>
                <a:endParaRPr lang="en-US" sz="1231" dirty="0">
                  <a:solidFill>
                    <a:prstClr val="black"/>
                  </a:solidFill>
                  <a:latin typeface="Arial" panose="020B0604020202020204" pitchFamily="34" charset="0"/>
                  <a:cs typeface="Arial" panose="020B0604020202020204" pitchFamily="34" charset="0"/>
                </a:endParaRPr>
              </a:p>
              <a:p>
                <a:pPr lvl="0" algn="just">
                  <a:lnSpc>
                    <a:spcPct val="150000"/>
                  </a:lnSpc>
                </a:pPr>
                <a:r>
                  <a:rPr lang="en-US" sz="2400" dirty="0">
                    <a:solidFill>
                      <a:prstClr val="black"/>
                    </a:solidFill>
                    <a:latin typeface="Arial" panose="020B0604020202020204" pitchFamily="34" charset="0"/>
                    <a:cs typeface="Arial" panose="020B0604020202020204" pitchFamily="34" charset="0"/>
                  </a:rPr>
                  <a:t>In the above equation,</a:t>
                </a:r>
              </a:p>
              <a:p>
                <a:pPr lvl="0" algn="just">
                  <a:lnSpc>
                    <a:spcPct val="150000"/>
                  </a:lnSpc>
                </a:pPr>
                <a:r>
                  <a:rPr lang="en-US" sz="2400" dirty="0">
                    <a:solidFill>
                      <a:prstClr val="black"/>
                    </a:solidFill>
                    <a:latin typeface="Arial" panose="020B0604020202020204" pitchFamily="34" charset="0"/>
                    <a:cs typeface="Arial" panose="020B0604020202020204" pitchFamily="34" charset="0"/>
                  </a:rPr>
                  <a:t>	 </a:t>
                </a:r>
                <a14:m>
                  <m:oMath xmlns:m="http://schemas.openxmlformats.org/officeDocument/2006/math">
                    <m:sSub>
                      <m:sSub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cs typeface="Times New Roman" panose="02020603050405020304" pitchFamily="18" charset="0"/>
                          </a:rPr>
                          <m:t>𝐷</m:t>
                        </m:r>
                      </m:e>
                      <m:sub>
                        <m:r>
                          <a:rPr lang="en-US" sz="2400" i="1">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US" sz="2400" dirty="0">
                    <a:solidFill>
                      <a:prstClr val="black"/>
                    </a:solidFill>
                    <a:latin typeface="Arial" panose="020B0604020202020204" pitchFamily="34" charset="0"/>
                    <a:cs typeface="Arial" panose="020B0604020202020204" pitchFamily="34" charset="0"/>
                  </a:rPr>
                  <a:t>      - conductivity of the edge,</a:t>
                </a:r>
              </a:p>
              <a:p>
                <a:pPr lvl="0" algn="just"/>
                <a:r>
                  <a:rPr lang="en-US" sz="2400" dirty="0">
                    <a:solidFill>
                      <a:prstClr val="black"/>
                    </a:solidFill>
                    <a:latin typeface="Arial" panose="020B0604020202020204" pitchFamily="34" charset="0"/>
                    <a:cs typeface="Arial" panose="020B0604020202020204" pitchFamily="34" charset="0"/>
                  </a:rPr>
                  <a:t>	 </a:t>
                </a:r>
                <a14:m>
                  <m:oMath xmlns:m="http://schemas.openxmlformats.org/officeDocument/2006/math">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𝑐</m:t>
                        </m:r>
                      </m:e>
                      <m:sub>
                        <m:r>
                          <a:rPr lang="en-US" sz="2400" i="1">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en-US" sz="2400" dirty="0">
                    <a:solidFill>
                      <a:prstClr val="black"/>
                    </a:solidFill>
                    <a:latin typeface="Arial" panose="020B0604020202020204" pitchFamily="34" charset="0"/>
                    <a:cs typeface="Arial" panose="020B0604020202020204" pitchFamily="34" charset="0"/>
                  </a:rPr>
                  <a:t>       - length of the edge,</a:t>
                </a:r>
              </a:p>
              <a:p>
                <a:pPr lvl="0" algn="just"/>
                <a:r>
                  <a:rPr lang="en-US" sz="2400" dirty="0">
                    <a:solidFill>
                      <a:prstClr val="black"/>
                    </a:solidFill>
                    <a:latin typeface="Arial" panose="020B0604020202020204" pitchFamily="34" charset="0"/>
                    <a:cs typeface="Arial" panose="020B0604020202020204" pitchFamily="34" charset="0"/>
                  </a:rPr>
                  <a:t>	 </a:t>
                </a:r>
                <a14:m>
                  <m:oMath xmlns:m="http://schemas.openxmlformats.org/officeDocument/2006/math">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𝑃</m:t>
                        </m:r>
                      </m:e>
                      <m:sub>
                        <m:r>
                          <a:rPr lang="en-US" sz="2400" i="1">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latin typeface="Cambria Math" panose="02040503050406030204" pitchFamily="18" charset="0"/>
                        <a:ea typeface="Calibri" panose="020F0502020204030204" pitchFamily="34" charset="0"/>
                        <a:cs typeface="Times New Roman" panose="02020603050405020304" pitchFamily="18" charset="0"/>
                      </a:rPr>
                      <m:t> &amp; </m:t>
                    </m:r>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𝑃</m:t>
                        </m:r>
                      </m:e>
                      <m:sub>
                        <m:r>
                          <a:rPr lang="en-US" sz="2400" i="1">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US" sz="2400" dirty="0">
                    <a:solidFill>
                      <a:prstClr val="black"/>
                    </a:solidFill>
                    <a:latin typeface="Arial" panose="020B0604020202020204" pitchFamily="34" charset="0"/>
                    <a:cs typeface="Arial" panose="020B0604020202020204" pitchFamily="34" charset="0"/>
                  </a:rPr>
                  <a:t> - pressure of vertices </a:t>
                </a:r>
                <a:r>
                  <a:rPr lang="en-US" sz="2400" i="1" dirty="0">
                    <a:solidFill>
                      <a:prstClr val="black"/>
                    </a:solidFill>
                    <a:latin typeface="Arial" panose="020B0604020202020204" pitchFamily="34" charset="0"/>
                    <a:cs typeface="Arial" panose="020B0604020202020204" pitchFamily="34" charset="0"/>
                  </a:rPr>
                  <a:t>i</a:t>
                </a:r>
                <a:r>
                  <a:rPr lang="en-US" sz="2400" dirty="0">
                    <a:solidFill>
                      <a:prstClr val="black"/>
                    </a:solidFill>
                    <a:latin typeface="Arial" panose="020B0604020202020204" pitchFamily="34" charset="0"/>
                    <a:cs typeface="Arial" panose="020B0604020202020204" pitchFamily="34" charset="0"/>
                  </a:rPr>
                  <a:t> and </a:t>
                </a:r>
                <a:r>
                  <a:rPr lang="en-US" sz="2400" i="1" dirty="0">
                    <a:solidFill>
                      <a:prstClr val="black"/>
                    </a:solidFill>
                    <a:latin typeface="Arial" panose="020B0604020202020204" pitchFamily="34" charset="0"/>
                    <a:cs typeface="Arial" panose="020B0604020202020204" pitchFamily="34" charset="0"/>
                  </a:rPr>
                  <a:t>j</a:t>
                </a:r>
                <a:r>
                  <a:rPr lang="bn-BD" sz="2400" dirty="0">
                    <a:solidFill>
                      <a:prstClr val="black"/>
                    </a:solidFill>
                    <a:latin typeface="Arial" panose="020B0604020202020204" pitchFamily="34" charset="0"/>
                    <a:cs typeface="Arial" panose="020B0604020202020204" pitchFamily="34" charset="0"/>
                  </a:rPr>
                  <a:t>.</a:t>
                </a:r>
                <a:endParaRPr lang="en-US" sz="2400" dirty="0">
                  <a:solidFill>
                    <a:prstClr val="black"/>
                  </a:solidFill>
                  <a:latin typeface="Arial" panose="020B0604020202020204" pitchFamily="34" charset="0"/>
                  <a:cs typeface="Arial" panose="020B0604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175669" y="2719473"/>
                <a:ext cx="10554791" cy="3819444"/>
              </a:xfrm>
              <a:prstGeom prst="rect">
                <a:avLst/>
              </a:prstGeom>
              <a:blipFill>
                <a:blip r:embed="rId7"/>
                <a:stretch>
                  <a:fillRect l="-924" t="-1276" r="-867" b="-1754"/>
                </a:stretch>
              </a:blipFill>
            </p:spPr>
            <p:txBody>
              <a:bodyPr/>
              <a:lstStyle/>
              <a:p>
                <a:r>
                  <a:rPr lang="en-US">
                    <a:noFill/>
                  </a:rPr>
                  <a:t> </a:t>
                </a:r>
              </a:p>
            </p:txBody>
          </p:sp>
        </mc:Fallback>
      </mc:AlternateContent>
      <p:sp>
        <p:nvSpPr>
          <p:cNvPr id="7" name="Rectangle 6"/>
          <p:cNvSpPr/>
          <p:nvPr/>
        </p:nvSpPr>
        <p:spPr>
          <a:xfrm>
            <a:off x="688249" y="2075240"/>
            <a:ext cx="1806905" cy="461665"/>
          </a:xfrm>
          <a:prstGeom prst="rect">
            <a:avLst/>
          </a:prstGeom>
        </p:spPr>
        <p:txBody>
          <a:bodyPr wrap="none">
            <a:spAutoFit/>
          </a:bodyPr>
          <a:lstStyle/>
          <a:p>
            <a:pPr lvl="0"/>
            <a:r>
              <a:rPr lang="bn-BD" sz="2400" b="1" u="sng" dirty="0">
                <a:solidFill>
                  <a:prstClr val="black"/>
                </a:solidFill>
                <a:latin typeface="Arial" panose="020B0604020202020204" pitchFamily="34" charset="0"/>
                <a:cs typeface="Arial" panose="020B0604020202020204" pitchFamily="34" charset="0"/>
              </a:rPr>
              <a:t>Third Step:</a:t>
            </a:r>
            <a:endParaRPr lang="en-US" sz="2400" b="1" u="sng" dirty="0">
              <a:solidFill>
                <a:prstClr val="black"/>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1FF85A32-4039-4FB2-BA8F-B1A7B02A7324}" type="slidenum">
              <a:rPr lang="en-US" smtClean="0"/>
              <a:t>16</a:t>
            </a:fld>
            <a:endParaRPr lang="en-US" dirty="0"/>
          </a:p>
        </p:txBody>
      </p:sp>
    </p:spTree>
    <p:extLst>
      <p:ext uri="{BB962C8B-B14F-4D97-AF65-F5344CB8AC3E}">
        <p14:creationId xmlns:p14="http://schemas.microsoft.com/office/powerpoint/2010/main" val="3621404139"/>
      </p:ext>
    </p:extLst>
  </p:cSld>
  <p:clrMapOvr>
    <a:masterClrMapping/>
  </p:clrMapOvr>
  <mc:AlternateContent xmlns:mc="http://schemas.openxmlformats.org/markup-compatibility/2006" xmlns:p14="http://schemas.microsoft.com/office/powerpoint/2010/main">
    <mc:Choice Requires="p14">
      <p:transition spd="slow" p14:dur="2000" advTm="1735"/>
    </mc:Choice>
    <mc:Fallback xmlns="">
      <p:transition spd="slow" advTm="173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26134" y="274325"/>
            <a:ext cx="3762100"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a:latin typeface="Arial" panose="020B0604020202020204" pitchFamily="34" charset="0"/>
                <a:ea typeface="+mj-ea"/>
                <a:cs typeface="Arial" panose="020B0604020202020204" pitchFamily="34" charset="0"/>
              </a:rPr>
              <a:t>METHODOLOGY</a:t>
            </a:r>
            <a:endParaRPr sz="3200" b="1" cap="all" dirty="0">
              <a:latin typeface="Arial" panose="020B0604020202020204" pitchFamily="34" charset="0"/>
              <a:ea typeface="+mj-ea"/>
              <a:cs typeface="Arial" panose="020B0604020202020204" pitchFamily="34" charset="0"/>
            </a:endParaRPr>
          </a:p>
        </p:txBody>
      </p:sp>
      <p:graphicFrame>
        <p:nvGraphicFramePr>
          <p:cNvPr id="9" name="Content Placeholder 3">
            <a:extLst>
              <a:ext uri="{FF2B5EF4-FFF2-40B4-BE49-F238E27FC236}">
                <a16:creationId xmlns:a16="http://schemas.microsoft.com/office/drawing/2014/main" id="{DF1793E5-E0D2-4C2F-AF8E-073E650893B9}"/>
              </a:ext>
            </a:extLst>
          </p:cNvPr>
          <p:cNvGraphicFramePr>
            <a:graphicFrameLocks/>
          </p:cNvGraphicFramePr>
          <p:nvPr>
            <p:extLst>
              <p:ext uri="{D42A27DB-BD31-4B8C-83A1-F6EECF244321}">
                <p14:modId xmlns:p14="http://schemas.microsoft.com/office/powerpoint/2010/main" val="3646786355"/>
              </p:ext>
            </p:extLst>
          </p:nvPr>
        </p:nvGraphicFramePr>
        <p:xfrm>
          <a:off x="4035565" y="9"/>
          <a:ext cx="7694891" cy="2115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urved Left Arrow 12"/>
          <p:cNvSpPr/>
          <p:nvPr/>
        </p:nvSpPr>
        <p:spPr>
          <a:xfrm rot="5199441">
            <a:off x="8914671" y="882763"/>
            <a:ext cx="341840" cy="20075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mc:AlternateContent xmlns:mc="http://schemas.openxmlformats.org/markup-compatibility/2006" xmlns:a14="http://schemas.microsoft.com/office/drawing/2010/main">
        <mc:Choice Requires="a14">
          <p:sp>
            <p:nvSpPr>
              <p:cNvPr id="6" name="Rectangle 5"/>
              <p:cNvSpPr/>
              <p:nvPr/>
            </p:nvSpPr>
            <p:spPr>
              <a:xfrm>
                <a:off x="838209" y="3048846"/>
                <a:ext cx="10554791" cy="2871684"/>
              </a:xfrm>
              <a:prstGeom prst="rect">
                <a:avLst/>
              </a:prstGeom>
            </p:spPr>
            <p:txBody>
              <a:bodyPr wrap="square">
                <a:spAutoFit/>
              </a:bodyPr>
              <a:lstStyle/>
              <a:p>
                <a:pPr lvl="0" algn="just"/>
                <a:r>
                  <a:rPr lang="en-US" sz="2400" dirty="0">
                    <a:solidFill>
                      <a:prstClr val="black"/>
                    </a:solidFill>
                    <a:latin typeface="Arial" panose="020B0604020202020204" pitchFamily="34" charset="0"/>
                    <a:cs typeface="Arial" panose="020B0604020202020204" pitchFamily="34" charset="0"/>
                  </a:rPr>
                  <a:t>Therefore, the </a:t>
                </a:r>
                <a:r>
                  <a:rPr lang="en-US" sz="2400" b="1" dirty="0">
                    <a:solidFill>
                      <a:srgbClr val="00B050"/>
                    </a:solidFill>
                    <a:latin typeface="Arial" panose="020B0604020202020204" pitchFamily="34" charset="0"/>
                    <a:cs typeface="Arial" panose="020B0604020202020204" pitchFamily="34" charset="0"/>
                  </a:rPr>
                  <a:t>conductivity update </a:t>
                </a:r>
                <a:r>
                  <a:rPr lang="en-US" sz="2400" dirty="0" smtClean="0">
                    <a:solidFill>
                      <a:prstClr val="black"/>
                    </a:solidFill>
                    <a:latin typeface="Arial" panose="020B0604020202020204" pitchFamily="34" charset="0"/>
                    <a:cs typeface="Arial" panose="020B0604020202020204" pitchFamily="34" charset="0"/>
                  </a:rPr>
                  <a:t>formula is same as Eq. (4) which explains </a:t>
                </a:r>
                <a:r>
                  <a:rPr lang="en-US" sz="2400" dirty="0">
                    <a:solidFill>
                      <a:prstClr val="black"/>
                    </a:solidFill>
                    <a:latin typeface="Arial" panose="020B0604020202020204" pitchFamily="34" charset="0"/>
                    <a:cs typeface="Arial" panose="020B0604020202020204" pitchFamily="34" charset="0"/>
                  </a:rPr>
                  <a:t>the change in tubular thickness of Physarum as follows,</a:t>
                </a:r>
              </a:p>
              <a:p>
                <a:pPr algn="just">
                  <a:lnSpc>
                    <a:spcPct val="150000"/>
                  </a:lnSpc>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ea typeface="Calibri" panose="020F0502020204030204" pitchFamily="34" charset="0"/>
                              <a:cs typeface="Times New Roman" panose="02020603050405020304" pitchFamily="18" charset="0"/>
                            </a:rPr>
                          </m:ctrlPr>
                        </m:fPr>
                        <m:num>
                          <m:r>
                            <a:rPr lang="en-US" sz="2000" i="1">
                              <a:latin typeface="Cambria Math" panose="02040503050406030204" pitchFamily="18" charset="0"/>
                              <a:ea typeface="Calibri" panose="020F0502020204030204" pitchFamily="34" charset="0"/>
                              <a:cs typeface="Times New Roman" panose="02020603050405020304" pitchFamily="18" charset="0"/>
                            </a:rPr>
                            <m:t>𝑑</m:t>
                          </m:r>
                        </m:num>
                        <m:den>
                          <m:r>
                            <a:rPr lang="en-US" sz="2000" i="1">
                              <a:latin typeface="Cambria Math" panose="02040503050406030204" pitchFamily="18" charset="0"/>
                              <a:ea typeface="Calibri" panose="020F0502020204030204" pitchFamily="34" charset="0"/>
                              <a:cs typeface="Times New Roman" panose="02020603050405020304" pitchFamily="18" charset="0"/>
                            </a:rPr>
                            <m:t>𝑑𝑡</m:t>
                          </m:r>
                        </m:den>
                      </m:f>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𝐷</m:t>
                          </m:r>
                        </m:e>
                        <m:sub>
                          <m:r>
                            <a:rPr lang="en-US" sz="2000" i="1">
                              <a:latin typeface="Cambria Math" panose="02040503050406030204" pitchFamily="18" charset="0"/>
                              <a:ea typeface="Calibri" panose="020F0502020204030204" pitchFamily="34" charset="0"/>
                              <a:cs typeface="Times New Roman" panose="02020603050405020304" pitchFamily="18" charset="0"/>
                            </a:rPr>
                            <m:t>𝑖𝑗</m:t>
                          </m:r>
                        </m:sub>
                      </m:sSub>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000" i="1">
                              <a:latin typeface="Cambria Math" panose="02040503050406030204" pitchFamily="18" charset="0"/>
                              <a:ea typeface="Calibri" panose="020F0502020204030204" pitchFamily="34" charset="0"/>
                              <a:cs typeface="Times New Roman" panose="02020603050405020304" pitchFamily="18" charset="0"/>
                            </a:rPr>
                          </m:ctrlPr>
                        </m:dPr>
                        <m:e>
                          <m:d>
                            <m:dPr>
                              <m:begChr m:val="|"/>
                              <m:endChr m:val="|"/>
                              <m:ctrlPr>
                                <a:rPr lang="en-US"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𝑄</m:t>
                                  </m:r>
                                </m:e>
                                <m:sub>
                                  <m:r>
                                    <a:rPr lang="en-US" sz="2000" i="1">
                                      <a:latin typeface="Cambria Math" panose="02040503050406030204" pitchFamily="18" charset="0"/>
                                      <a:ea typeface="Calibri" panose="020F0502020204030204" pitchFamily="34" charset="0"/>
                                      <a:cs typeface="Times New Roman" panose="02020603050405020304" pitchFamily="18" charset="0"/>
                                    </a:rPr>
                                    <m:t>𝑖𝑗</m:t>
                                  </m:r>
                                </m:sub>
                              </m:sSub>
                            </m:e>
                          </m:d>
                        </m:e>
                      </m:d>
                      <m:r>
                        <a:rPr lang="en-US" sz="2000" i="1">
                          <a:latin typeface="Cambria Math" panose="02040503050406030204" pitchFamily="18" charset="0"/>
                          <a:ea typeface="Calibri" panose="020F0502020204030204" pitchFamily="34" charset="0"/>
                          <a:cs typeface="Times New Roman" panose="02020603050405020304" pitchFamily="18" charset="0"/>
                        </a:rPr>
                        <m:t>− </m:t>
                      </m:r>
                      <m:r>
                        <a:rPr lang="en-US" sz="2000" i="1">
                          <a:latin typeface="Cambria Math" panose="02040503050406030204" pitchFamily="18" charset="0"/>
                          <a:ea typeface="Calibri" panose="020F0502020204030204" pitchFamily="34" charset="0"/>
                          <a:cs typeface="Times New Roman" panose="02020603050405020304" pitchFamily="18" charset="0"/>
                        </a:rPr>
                        <m:t>𝜇</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𝐷</m:t>
                          </m:r>
                        </m:e>
                        <m:sub>
                          <m:r>
                            <a:rPr lang="en-US" sz="2000" i="1">
                              <a:latin typeface="Cambria Math" panose="02040503050406030204" pitchFamily="18" charset="0"/>
                              <a:ea typeface="Calibri" panose="020F0502020204030204" pitchFamily="34" charset="0"/>
                              <a:cs typeface="Times New Roman" panose="02020603050405020304" pitchFamily="18" charset="0"/>
                            </a:rPr>
                            <m:t>𝑖𝑗</m:t>
                          </m:r>
                        </m:sub>
                      </m:sSub>
                      <m:r>
                        <a:rPr lang="en-US" sz="2000" i="1">
                          <a:latin typeface="Cambria Math" panose="02040503050406030204" pitchFamily="18" charset="0"/>
                          <a:ea typeface="Calibri" panose="020F0502020204030204" pitchFamily="34" charset="0"/>
                          <a:cs typeface="Times New Roman" panose="02020603050405020304" pitchFamily="18" charset="0"/>
                        </a:rPr>
                        <m:t> ,                           </m:t>
                      </m:r>
                    </m:oMath>
                  </m:oMathPara>
                </a14:m>
                <a:endParaRPr lang="en-US" sz="1231" dirty="0">
                  <a:solidFill>
                    <a:prstClr val="black"/>
                  </a:solidFill>
                  <a:latin typeface="Arial" panose="020B0604020202020204" pitchFamily="34" charset="0"/>
                  <a:cs typeface="Arial" panose="020B0604020202020204" pitchFamily="34" charset="0"/>
                </a:endParaRPr>
              </a:p>
              <a:p>
                <a:pPr lvl="0" algn="just"/>
                <a:r>
                  <a:rPr lang="en-US" sz="2400" dirty="0">
                    <a:solidFill>
                      <a:prstClr val="black"/>
                    </a:solidFill>
                    <a:latin typeface="Arial" panose="020B0604020202020204" pitchFamily="34" charset="0"/>
                    <a:cs typeface="Arial" panose="020B0604020202020204" pitchFamily="34" charset="0"/>
                  </a:rPr>
                  <a:t>here</a:t>
                </a:r>
              </a:p>
              <a:p>
                <a:pPr lvl="0" algn="just"/>
                <a:r>
                  <a:rPr lang="en-US" sz="24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d>
                          <m:dPr>
                            <m:begChr m:val="|"/>
                            <m:endChr m:val="|"/>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𝑄</m:t>
                                </m:r>
                              </m:e>
                              <m:sub>
                                <m:r>
                                  <a:rPr lang="en-US" sz="2400" i="1">
                                    <a:latin typeface="Cambria Math" panose="02040503050406030204" pitchFamily="18" charset="0"/>
                                    <a:ea typeface="Calibri" panose="020F0502020204030204" pitchFamily="34" charset="0"/>
                                    <a:cs typeface="Times New Roman" panose="02020603050405020304" pitchFamily="18" charset="0"/>
                                  </a:rPr>
                                  <m:t>𝑖𝑗</m:t>
                                </m:r>
                              </m:sub>
                            </m:sSub>
                          </m:e>
                        </m:d>
                      </m:e>
                    </m:d>
                  </m:oMath>
                </a14:m>
                <a:r>
                  <a:rPr lang="en-US" sz="2400" dirty="0">
                    <a:solidFill>
                      <a:prstClr val="black"/>
                    </a:solidFill>
                    <a:latin typeface="Arial" panose="020B0604020202020204" pitchFamily="34" charset="0"/>
                    <a:cs typeface="Arial" panose="020B0604020202020204" pitchFamily="34" charset="0"/>
                  </a:rPr>
                  <a:t>  - an increasing function,</a:t>
                </a:r>
              </a:p>
              <a:p>
                <a:pPr lvl="0" algn="just"/>
                <a:r>
                  <a:rPr lang="en-US" sz="24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en-US" sz="2400">
                        <a:latin typeface="Cambria Math" panose="02040503050406030204" pitchFamily="18" charset="0"/>
                        <a:ea typeface="Calibri" panose="020F0502020204030204" pitchFamily="34" charset="0"/>
                        <a:cs typeface="Times New Roman" panose="02020603050405020304" pitchFamily="18" charset="0"/>
                      </a:rPr>
                      <m:t> </m:t>
                    </m:r>
                    <m:r>
                      <a:rPr lang="en-US" sz="2400" i="1">
                        <a:latin typeface="Cambria Math" panose="02040503050406030204" pitchFamily="18" charset="0"/>
                        <a:ea typeface="Calibri" panose="020F0502020204030204" pitchFamily="34" charset="0"/>
                        <a:cs typeface="Times New Roman" panose="02020603050405020304" pitchFamily="18" charset="0"/>
                      </a:rPr>
                      <m:t>𝜇</m:t>
                    </m:r>
                  </m:oMath>
                </a14:m>
                <a:r>
                  <a:rPr lang="en-US" sz="2400" dirty="0">
                    <a:solidFill>
                      <a:prstClr val="black"/>
                    </a:solidFill>
                    <a:latin typeface="Arial" panose="020B0604020202020204" pitchFamily="34" charset="0"/>
                    <a:cs typeface="Arial" panose="020B0604020202020204" pitchFamily="34" charset="0"/>
                  </a:rPr>
                  <a:t>           - a positive constant. </a:t>
                </a:r>
              </a:p>
            </p:txBody>
          </p:sp>
        </mc:Choice>
        <mc:Fallback xmlns="">
          <p:sp>
            <p:nvSpPr>
              <p:cNvPr id="6" name="Rectangle 5"/>
              <p:cNvSpPr>
                <a:spLocks noRot="1" noChangeAspect="1" noMove="1" noResize="1" noEditPoints="1" noAdjustHandles="1" noChangeArrowheads="1" noChangeShapeType="1" noTextEdit="1"/>
              </p:cNvSpPr>
              <p:nvPr/>
            </p:nvSpPr>
            <p:spPr>
              <a:xfrm>
                <a:off x="838209" y="3048846"/>
                <a:ext cx="10554791" cy="2871684"/>
              </a:xfrm>
              <a:prstGeom prst="rect">
                <a:avLst/>
              </a:prstGeom>
              <a:blipFill>
                <a:blip r:embed="rId7"/>
                <a:stretch>
                  <a:fillRect l="-924" t="-1486" r="-867" b="-4034"/>
                </a:stretch>
              </a:blipFill>
            </p:spPr>
            <p:txBody>
              <a:bodyPr/>
              <a:lstStyle/>
              <a:p>
                <a:r>
                  <a:rPr lang="en-US">
                    <a:noFill/>
                  </a:rPr>
                  <a:t> </a:t>
                </a:r>
              </a:p>
            </p:txBody>
          </p:sp>
        </mc:Fallback>
      </mc:AlternateContent>
      <p:sp>
        <p:nvSpPr>
          <p:cNvPr id="7" name="Rectangle 6"/>
          <p:cNvSpPr/>
          <p:nvPr/>
        </p:nvSpPr>
        <p:spPr>
          <a:xfrm>
            <a:off x="573518" y="2335991"/>
            <a:ext cx="2012089" cy="461665"/>
          </a:xfrm>
          <a:prstGeom prst="rect">
            <a:avLst/>
          </a:prstGeom>
        </p:spPr>
        <p:txBody>
          <a:bodyPr wrap="none">
            <a:spAutoFit/>
          </a:bodyPr>
          <a:lstStyle/>
          <a:p>
            <a:pPr lvl="0"/>
            <a:r>
              <a:rPr lang="bn-BD" sz="2400" b="1" u="sng" dirty="0">
                <a:solidFill>
                  <a:prstClr val="black"/>
                </a:solidFill>
                <a:latin typeface="Arial" panose="020B0604020202020204" pitchFamily="34" charset="0"/>
                <a:cs typeface="Arial" panose="020B0604020202020204" pitchFamily="34" charset="0"/>
              </a:rPr>
              <a:t>Fourth Step:</a:t>
            </a:r>
            <a:endParaRPr lang="en-US" sz="2400" b="1" u="sng" dirty="0">
              <a:solidFill>
                <a:prstClr val="black"/>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9D2CF18B-0A62-4452-AD77-B21FA18C0EB4}" type="slidenum">
              <a:rPr lang="en-US" smtClean="0"/>
              <a:t>17</a:t>
            </a:fld>
            <a:endParaRPr lang="en-US" dirty="0"/>
          </a:p>
        </p:txBody>
      </p:sp>
    </p:spTree>
    <p:extLst>
      <p:ext uri="{BB962C8B-B14F-4D97-AF65-F5344CB8AC3E}">
        <p14:creationId xmlns:p14="http://schemas.microsoft.com/office/powerpoint/2010/main" val="4089247871"/>
      </p:ext>
    </p:extLst>
  </p:cSld>
  <p:clrMapOvr>
    <a:masterClrMapping/>
  </p:clrMapOvr>
  <mc:AlternateContent xmlns:mc="http://schemas.openxmlformats.org/markup-compatibility/2006" xmlns:p14="http://schemas.microsoft.com/office/powerpoint/2010/main">
    <mc:Choice Requires="p14">
      <p:transition spd="slow" p14:dur="2000" advTm="11216"/>
    </mc:Choice>
    <mc:Fallback xmlns="">
      <p:transition spd="slow" advTm="1121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26134" y="274325"/>
            <a:ext cx="3762100"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a:latin typeface="Arial" panose="020B0604020202020204" pitchFamily="34" charset="0"/>
                <a:ea typeface="+mj-ea"/>
                <a:cs typeface="Arial" panose="020B0604020202020204" pitchFamily="34" charset="0"/>
              </a:rPr>
              <a:t>METHODOLOGY</a:t>
            </a:r>
            <a:endParaRPr sz="3200" b="1" cap="all" dirty="0">
              <a:latin typeface="Arial" panose="020B0604020202020204" pitchFamily="34" charset="0"/>
              <a:ea typeface="+mj-ea"/>
              <a:cs typeface="Arial" panose="020B0604020202020204" pitchFamily="34" charset="0"/>
            </a:endParaRPr>
          </a:p>
        </p:txBody>
      </p:sp>
      <p:graphicFrame>
        <p:nvGraphicFramePr>
          <p:cNvPr id="9" name="Content Placeholder 3">
            <a:extLst>
              <a:ext uri="{FF2B5EF4-FFF2-40B4-BE49-F238E27FC236}">
                <a16:creationId xmlns:a16="http://schemas.microsoft.com/office/drawing/2014/main" id="{DF1793E5-E0D2-4C2F-AF8E-073E650893B9}"/>
              </a:ext>
            </a:extLst>
          </p:cNvPr>
          <p:cNvGraphicFramePr>
            <a:graphicFrameLocks/>
          </p:cNvGraphicFramePr>
          <p:nvPr>
            <p:extLst>
              <p:ext uri="{D42A27DB-BD31-4B8C-83A1-F6EECF244321}">
                <p14:modId xmlns:p14="http://schemas.microsoft.com/office/powerpoint/2010/main" val="4112924582"/>
              </p:ext>
            </p:extLst>
          </p:nvPr>
        </p:nvGraphicFramePr>
        <p:xfrm>
          <a:off x="4359874" y="9"/>
          <a:ext cx="7370580" cy="2115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urved Left Arrow 12"/>
          <p:cNvSpPr/>
          <p:nvPr/>
        </p:nvSpPr>
        <p:spPr>
          <a:xfrm rot="5199441">
            <a:off x="8914671" y="882763"/>
            <a:ext cx="341840" cy="20075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6" name="Rectangle 5"/>
          <p:cNvSpPr/>
          <p:nvPr/>
        </p:nvSpPr>
        <p:spPr>
          <a:xfrm>
            <a:off x="972369" y="3258241"/>
            <a:ext cx="10554791" cy="2308324"/>
          </a:xfrm>
          <a:prstGeom prst="rect">
            <a:avLst/>
          </a:prstGeom>
        </p:spPr>
        <p:txBody>
          <a:bodyPr wrap="square">
            <a:spAutoFit/>
          </a:bodyPr>
          <a:lstStyle/>
          <a:p>
            <a:pPr lvl="0" algn="just"/>
            <a:r>
              <a:rPr lang="en-US" sz="2400" dirty="0">
                <a:solidFill>
                  <a:prstClr val="black"/>
                </a:solidFill>
                <a:latin typeface="Arial" panose="020B0604020202020204" pitchFamily="34" charset="0"/>
                <a:cs typeface="Arial" panose="020B0604020202020204" pitchFamily="34" charset="0"/>
              </a:rPr>
              <a:t>In </a:t>
            </a:r>
            <a:r>
              <a:rPr lang="en-US" sz="2400" b="1" dirty="0">
                <a:solidFill>
                  <a:srgbClr val="00B050"/>
                </a:solidFill>
                <a:latin typeface="Arial" panose="020B0604020202020204" pitchFamily="34" charset="0"/>
                <a:cs typeface="Arial" panose="020B0604020202020204" pitchFamily="34" charset="0"/>
              </a:rPr>
              <a:t>Edge elimination </a:t>
            </a:r>
            <a:r>
              <a:rPr lang="en-US" sz="2400" dirty="0">
                <a:solidFill>
                  <a:prstClr val="black"/>
                </a:solidFill>
                <a:latin typeface="Arial" panose="020B0604020202020204" pitchFamily="34" charset="0"/>
                <a:cs typeface="Arial" panose="020B0604020202020204" pitchFamily="34" charset="0"/>
              </a:rPr>
              <a:t>step, edges with conductivity lower than the threshold value are cut off from the network.  </a:t>
            </a:r>
          </a:p>
          <a:p>
            <a:pPr lvl="0" algn="just"/>
            <a:endParaRPr lang="bn-BD" sz="2400" dirty="0">
              <a:solidFill>
                <a:prstClr val="black"/>
              </a:solidFill>
              <a:latin typeface="Arial" panose="020B0604020202020204" pitchFamily="34" charset="0"/>
              <a:cs typeface="Arial" panose="020B0604020202020204" pitchFamily="34" charset="0"/>
            </a:endParaRPr>
          </a:p>
          <a:p>
            <a:pPr lvl="0" algn="just"/>
            <a:endParaRPr lang="en-US" sz="2400" dirty="0">
              <a:solidFill>
                <a:prstClr val="black"/>
              </a:solidFill>
              <a:latin typeface="Arial" panose="020B0604020202020204" pitchFamily="34" charset="0"/>
              <a:cs typeface="Arial" panose="020B0604020202020204" pitchFamily="34" charset="0"/>
            </a:endParaRPr>
          </a:p>
          <a:p>
            <a:pPr lvl="0" algn="just"/>
            <a:r>
              <a:rPr lang="bn-BD" sz="2400" dirty="0">
                <a:solidFill>
                  <a:prstClr val="black"/>
                </a:solidFill>
                <a:latin typeface="Arial" panose="020B0604020202020204" pitchFamily="34" charset="0"/>
                <a:cs typeface="Arial" panose="020B0604020202020204" pitchFamily="34" charset="0"/>
              </a:rPr>
              <a:t>Third-s</a:t>
            </a:r>
            <a:r>
              <a:rPr lang="en-US" sz="2400" dirty="0" err="1">
                <a:solidFill>
                  <a:prstClr val="black"/>
                </a:solidFill>
                <a:latin typeface="Arial" panose="020B0604020202020204" pitchFamily="34" charset="0"/>
                <a:cs typeface="Arial" panose="020B0604020202020204" pitchFamily="34" charset="0"/>
              </a:rPr>
              <a:t>tep</a:t>
            </a:r>
            <a:r>
              <a:rPr lang="en-US" sz="2400" dirty="0">
                <a:solidFill>
                  <a:prstClr val="black"/>
                </a:solidFill>
                <a:latin typeface="Arial" panose="020B0604020202020204" pitchFamily="34" charset="0"/>
                <a:cs typeface="Arial" panose="020B0604020202020204" pitchFamily="34" charset="0"/>
              </a:rPr>
              <a:t> to </a:t>
            </a:r>
            <a:r>
              <a:rPr lang="bn-BD" sz="2400" dirty="0">
                <a:solidFill>
                  <a:prstClr val="black"/>
                </a:solidFill>
                <a:latin typeface="Arial" panose="020B0604020202020204" pitchFamily="34" charset="0"/>
                <a:cs typeface="Arial" panose="020B0604020202020204" pitchFamily="34" charset="0"/>
              </a:rPr>
              <a:t>fifth-s</a:t>
            </a:r>
            <a:r>
              <a:rPr lang="en-US" sz="2400" dirty="0" err="1">
                <a:solidFill>
                  <a:prstClr val="black"/>
                </a:solidFill>
                <a:latin typeface="Arial" panose="020B0604020202020204" pitchFamily="34" charset="0"/>
                <a:cs typeface="Arial" panose="020B0604020202020204" pitchFamily="34" charset="0"/>
              </a:rPr>
              <a:t>tep</a:t>
            </a:r>
            <a:r>
              <a:rPr lang="en-US" sz="2400" dirty="0">
                <a:solidFill>
                  <a:prstClr val="black"/>
                </a:solidFill>
                <a:latin typeface="Arial" panose="020B0604020202020204" pitchFamily="34" charset="0"/>
                <a:cs typeface="Arial" panose="020B0604020202020204" pitchFamily="34" charset="0"/>
              </a:rPr>
              <a:t> is repeated in finite iterations.</a:t>
            </a:r>
          </a:p>
          <a:p>
            <a:pPr lvl="0" algn="just"/>
            <a:r>
              <a:rPr lang="en-US" sz="2400" dirty="0">
                <a:solidFill>
                  <a:prstClr val="black"/>
                </a:solidFill>
                <a:latin typeface="Arial" panose="020B0604020202020204" pitchFamily="34" charset="0"/>
                <a:cs typeface="Arial" panose="020B0604020202020204" pitchFamily="34" charset="0"/>
              </a:rPr>
              <a:t>  </a:t>
            </a:r>
          </a:p>
        </p:txBody>
      </p:sp>
      <p:sp>
        <p:nvSpPr>
          <p:cNvPr id="7" name="Rectangle 6"/>
          <p:cNvSpPr/>
          <p:nvPr/>
        </p:nvSpPr>
        <p:spPr>
          <a:xfrm>
            <a:off x="555189" y="2456120"/>
            <a:ext cx="1704313" cy="461665"/>
          </a:xfrm>
          <a:prstGeom prst="rect">
            <a:avLst/>
          </a:prstGeom>
        </p:spPr>
        <p:txBody>
          <a:bodyPr wrap="none">
            <a:spAutoFit/>
          </a:bodyPr>
          <a:lstStyle/>
          <a:p>
            <a:pPr lvl="0"/>
            <a:r>
              <a:rPr lang="bn-BD" sz="2400" b="1" u="sng" dirty="0">
                <a:solidFill>
                  <a:prstClr val="black"/>
                </a:solidFill>
                <a:latin typeface="Arial" panose="020B0604020202020204" pitchFamily="34" charset="0"/>
                <a:cs typeface="Arial" panose="020B0604020202020204" pitchFamily="34" charset="0"/>
              </a:rPr>
              <a:t>Fifth Step:</a:t>
            </a:r>
            <a:endParaRPr lang="en-US" sz="2400" b="1" u="sng" dirty="0">
              <a:solidFill>
                <a:prstClr val="black"/>
              </a:solidFill>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2D670455-8F97-43CF-8CE9-23147AB6304D}" type="slidenum">
              <a:rPr lang="en-US" smtClean="0"/>
              <a:t>18</a:t>
            </a:fld>
            <a:endParaRPr lang="en-US" dirty="0"/>
          </a:p>
        </p:txBody>
      </p:sp>
    </p:spTree>
    <p:extLst>
      <p:ext uri="{BB962C8B-B14F-4D97-AF65-F5344CB8AC3E}">
        <p14:creationId xmlns:p14="http://schemas.microsoft.com/office/powerpoint/2010/main" val="2840044357"/>
      </p:ext>
    </p:extLst>
  </p:cSld>
  <p:clrMapOvr>
    <a:masterClrMapping/>
  </p:clrMapOvr>
  <mc:AlternateContent xmlns:mc="http://schemas.openxmlformats.org/markup-compatibility/2006" xmlns:p14="http://schemas.microsoft.com/office/powerpoint/2010/main">
    <mc:Choice Requires="p14">
      <p:transition spd="slow" p14:dur="2000" advTm="7576"/>
    </mc:Choice>
    <mc:Fallback xmlns="">
      <p:transition spd="slow" advTm="757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275" y="1103234"/>
            <a:ext cx="4830091" cy="505882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480" y="1103234"/>
            <a:ext cx="4587240" cy="5058820"/>
          </a:xfrm>
          <a:prstGeom prst="rect">
            <a:avLst/>
          </a:prstGeom>
        </p:spPr>
      </p:pic>
      <p:sp>
        <p:nvSpPr>
          <p:cNvPr id="4" name="object 25">
            <a:extLst>
              <a:ext uri="{FF2B5EF4-FFF2-40B4-BE49-F238E27FC236}">
                <a16:creationId xmlns:a16="http://schemas.microsoft.com/office/drawing/2014/main" id="{B0B58718-7E01-4089-AB2D-16ED7C458608}"/>
              </a:ext>
            </a:extLst>
          </p:cNvPr>
          <p:cNvSpPr/>
          <p:nvPr/>
        </p:nvSpPr>
        <p:spPr>
          <a:xfrm>
            <a:off x="26138" y="274325"/>
            <a:ext cx="485067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dirty="0">
                <a:latin typeface="Arial" panose="020B0604020202020204" pitchFamily="34" charset="0"/>
                <a:cs typeface="Arial" panose="020B0604020202020204" pitchFamily="34" charset="0"/>
              </a:rPr>
              <a:t>EXPERIMENTAL STUDY</a:t>
            </a:r>
            <a:endParaRPr lang="en-US" sz="3200" b="1" dirty="0">
              <a:latin typeface="Arial" panose="020B0604020202020204" pitchFamily="34" charset="0"/>
              <a:ea typeface="+mj-ea"/>
              <a:cs typeface="Arial" panose="020B0604020202020204" pitchFamily="34" charset="0"/>
            </a:endParaRPr>
          </a:p>
        </p:txBody>
      </p:sp>
      <p:sp>
        <p:nvSpPr>
          <p:cNvPr id="6" name="Rectangle 5"/>
          <p:cNvSpPr/>
          <p:nvPr/>
        </p:nvSpPr>
        <p:spPr>
          <a:xfrm>
            <a:off x="1945317" y="6233320"/>
            <a:ext cx="3788217" cy="369332"/>
          </a:xfrm>
          <a:prstGeom prst="rect">
            <a:avLst/>
          </a:prstGeom>
        </p:spPr>
        <p:txBody>
          <a:bodyPr wrap="none">
            <a:spAutoFit/>
          </a:bodyPr>
          <a:lstStyle/>
          <a:p>
            <a:r>
              <a:rPr lang="en-US" sz="1800" dirty="0">
                <a:latin typeface="Arial" panose="020B0604020202020204" pitchFamily="34" charset="0"/>
                <a:cs typeface="Arial" panose="020B0604020202020204" pitchFamily="34" charset="0"/>
              </a:rPr>
              <a:t>Figure </a:t>
            </a:r>
            <a:r>
              <a:rPr lang="en-US" sz="1800" dirty="0" smtClean="0">
                <a:latin typeface="Arial" panose="020B0604020202020204" pitchFamily="34" charset="0"/>
              </a:rPr>
              <a:t>4</a:t>
            </a:r>
            <a:r>
              <a:rPr lang="en-US"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rPr>
              <a:t>Congested</a:t>
            </a:r>
            <a:r>
              <a:rPr lang="bn-BD" sz="1800" dirty="0" smtClean="0">
                <a:latin typeface="Arial" panose="020B0604020202020204" pitchFamily="34" charset="0"/>
              </a:rPr>
              <a:t> area</a:t>
            </a:r>
            <a:r>
              <a:rPr lang="en-US" sz="1800" dirty="0" smtClean="0">
                <a:latin typeface="Arial" panose="020B0604020202020204" pitchFamily="34" charset="0"/>
              </a:rPr>
              <a:t> of Dhaka</a:t>
            </a:r>
            <a:endParaRPr lang="en-US" sz="1800" dirty="0">
              <a:latin typeface="Arial" panose="020B0604020202020204" pitchFamily="34" charset="0"/>
              <a:cs typeface="Arial" panose="020B0604020202020204" pitchFamily="34" charset="0"/>
            </a:endParaRPr>
          </a:p>
        </p:txBody>
      </p:sp>
      <p:sp>
        <p:nvSpPr>
          <p:cNvPr id="7" name="Rectangle 6"/>
          <p:cNvSpPr/>
          <p:nvPr/>
        </p:nvSpPr>
        <p:spPr>
          <a:xfrm>
            <a:off x="6957276" y="6233320"/>
            <a:ext cx="4070345" cy="369332"/>
          </a:xfrm>
          <a:prstGeom prst="rect">
            <a:avLst/>
          </a:prstGeom>
        </p:spPr>
        <p:txBody>
          <a:bodyPr wrap="none">
            <a:spAutoFit/>
          </a:bodyPr>
          <a:lstStyle/>
          <a:p>
            <a:r>
              <a:rPr lang="en-US" sz="1800" dirty="0" smtClean="0">
                <a:latin typeface="Arial" panose="020B0604020202020204" pitchFamily="34" charset="0"/>
                <a:cs typeface="Arial" panose="020B0604020202020204" pitchFamily="34" charset="0"/>
              </a:rPr>
              <a:t>Figure 5. </a:t>
            </a:r>
            <a:r>
              <a:rPr lang="bn-BD" sz="1800" dirty="0">
                <a:latin typeface="Arial" panose="020B0604020202020204" pitchFamily="34" charset="0"/>
                <a:cs typeface="Arial" panose="020B0604020202020204" pitchFamily="34" charset="0"/>
              </a:rPr>
              <a:t>Existing</a:t>
            </a:r>
            <a:r>
              <a:rPr lang="en-US" sz="1800" dirty="0">
                <a:latin typeface="Arial" panose="020B0604020202020204" pitchFamily="34" charset="0"/>
                <a:cs typeface="Arial" panose="020B0604020202020204" pitchFamily="34" charset="0"/>
              </a:rPr>
              <a:t> network </a:t>
            </a:r>
            <a:r>
              <a:rPr lang="en-US" sz="1800" dirty="0" smtClean="0">
                <a:latin typeface="Arial" panose="020B0604020202020204" pitchFamily="34" charset="0"/>
                <a:cs typeface="Arial" panose="020B0604020202020204" pitchFamily="34" charset="0"/>
              </a:rPr>
              <a:t>of that</a:t>
            </a:r>
            <a:r>
              <a:rPr lang="bn-BD" sz="1800" dirty="0" smtClean="0">
                <a:latin typeface="Arial" panose="020B0604020202020204" pitchFamily="34" charset="0"/>
              </a:rPr>
              <a:t> </a:t>
            </a:r>
            <a:r>
              <a:rPr lang="bn-BD" sz="1800" dirty="0">
                <a:latin typeface="Arial" panose="020B0604020202020204" pitchFamily="34" charset="0"/>
              </a:rPr>
              <a:t>area</a:t>
            </a:r>
            <a:endParaRPr lang="en-US" sz="1800" dirty="0">
              <a:latin typeface="Arial" panose="020B0604020202020204" pitchFamily="34" charset="0"/>
              <a:cs typeface="Arial" panose="020B0604020202020204" pitchFamily="34" charset="0"/>
            </a:endParaRPr>
          </a:p>
        </p:txBody>
      </p:sp>
      <p:sp>
        <p:nvSpPr>
          <p:cNvPr id="8" name="Rectangle 7"/>
          <p:cNvSpPr/>
          <p:nvPr/>
        </p:nvSpPr>
        <p:spPr>
          <a:xfrm>
            <a:off x="7504628" y="274329"/>
            <a:ext cx="4100803" cy="584775"/>
          </a:xfrm>
          <a:prstGeom prst="rect">
            <a:avLst/>
          </a:prstGeom>
        </p:spPr>
        <p:txBody>
          <a:bodyPr wrap="none">
            <a:spAutoFit/>
          </a:bodyPr>
          <a:lstStyle/>
          <a:p>
            <a:pPr lvl="0"/>
            <a:r>
              <a:rPr lang="bn-BD" sz="3200" b="1" dirty="0">
                <a:solidFill>
                  <a:prstClr val="black"/>
                </a:solidFill>
                <a:latin typeface="Arial" panose="020B0604020202020204" pitchFamily="34" charset="0"/>
                <a:cs typeface="Arial" panose="020B0604020202020204" pitchFamily="34" charset="0"/>
              </a:rPr>
              <a:t>For </a:t>
            </a:r>
            <a:r>
              <a:rPr lang="en-US" sz="3200" b="1" dirty="0" smtClean="0">
                <a:solidFill>
                  <a:prstClr val="black"/>
                </a:solidFill>
                <a:latin typeface="Arial" panose="020B0604020202020204" pitchFamily="34" charset="0"/>
                <a:cs typeface="Arial" panose="020B0604020202020204" pitchFamily="34" charset="0"/>
              </a:rPr>
              <a:t>Congested</a:t>
            </a:r>
            <a:r>
              <a:rPr lang="bn-BD" sz="3200" b="1" dirty="0" smtClean="0">
                <a:solidFill>
                  <a:prstClr val="black"/>
                </a:solidFill>
                <a:latin typeface="Arial" panose="020B0604020202020204" pitchFamily="34" charset="0"/>
                <a:cs typeface="Arial" panose="020B0604020202020204" pitchFamily="34" charset="0"/>
              </a:rPr>
              <a:t> </a:t>
            </a:r>
            <a:r>
              <a:rPr lang="bn-BD" sz="3200" b="1" dirty="0">
                <a:solidFill>
                  <a:prstClr val="black"/>
                </a:solidFill>
                <a:latin typeface="Arial" panose="020B0604020202020204" pitchFamily="34" charset="0"/>
                <a:cs typeface="Arial" panose="020B0604020202020204" pitchFamily="34" charset="0"/>
              </a:rPr>
              <a:t>Area</a:t>
            </a:r>
            <a:endParaRPr lang="en-US" sz="3200" b="1" dirty="0">
              <a:solidFill>
                <a:prstClr val="black"/>
              </a:solidFill>
              <a:latin typeface="Arial" panose="020B0604020202020204" pitchFamily="34" charset="0"/>
              <a:cs typeface="Arial" panose="020B0604020202020204" pitchFamily="34" charset="0"/>
            </a:endParaRPr>
          </a:p>
        </p:txBody>
      </p:sp>
      <p:sp>
        <p:nvSpPr>
          <p:cNvPr id="9" name="Date Placeholder 8"/>
          <p:cNvSpPr>
            <a:spLocks noGrp="1"/>
          </p:cNvSpPr>
          <p:nvPr>
            <p:ph type="dt" sz="half" idx="10"/>
          </p:nvPr>
        </p:nvSpPr>
        <p:spPr/>
        <p:txBody>
          <a:bodyPr/>
          <a:lstStyle/>
          <a:p>
            <a:fld id="{93AD659C-8D39-4EFD-8989-E2D3A6671767}" type="slidenum">
              <a:rPr lang="en-US" smtClean="0"/>
              <a:t>19</a:t>
            </a:fld>
            <a:endParaRPr lang="en-US" dirty="0"/>
          </a:p>
        </p:txBody>
      </p:sp>
    </p:spTree>
    <p:extLst>
      <p:ext uri="{BB962C8B-B14F-4D97-AF65-F5344CB8AC3E}">
        <p14:creationId xmlns:p14="http://schemas.microsoft.com/office/powerpoint/2010/main" val="2660199583"/>
      </p:ext>
    </p:extLst>
  </p:cSld>
  <p:clrMapOvr>
    <a:masterClrMapping/>
  </p:clrMapOvr>
  <mc:AlternateContent xmlns:mc="http://schemas.openxmlformats.org/markup-compatibility/2006" xmlns:p14="http://schemas.microsoft.com/office/powerpoint/2010/main">
    <mc:Choice Requires="p14">
      <p:transition spd="slow" p14:dur="2000" advTm="81777"/>
    </mc:Choice>
    <mc:Fallback xmlns="">
      <p:transition spd="slow" advTm="8177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9" y="914400"/>
            <a:ext cx="2511551" cy="5943600"/>
          </a:xfrm>
        </p:spPr>
      </p:pic>
      <p:sp>
        <p:nvSpPr>
          <p:cNvPr id="9" name="object 25">
            <a:extLst>
              <a:ext uri="{FF2B5EF4-FFF2-40B4-BE49-F238E27FC236}">
                <a16:creationId xmlns:a16="http://schemas.microsoft.com/office/drawing/2014/main" id="{B0B58718-7E01-4089-AB2D-16ED7C458608}"/>
              </a:ext>
            </a:extLst>
          </p:cNvPr>
          <p:cNvSpPr/>
          <p:nvPr/>
        </p:nvSpPr>
        <p:spPr>
          <a:xfrm>
            <a:off x="26135" y="274325"/>
            <a:ext cx="297833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a:latin typeface="Arial" panose="020B0604020202020204" pitchFamily="34" charset="0"/>
                <a:ea typeface="+mj-ea"/>
                <a:cs typeface="Arial" panose="020B0604020202020204" pitchFamily="34" charset="0"/>
              </a:rPr>
              <a:t>OUTLINE</a:t>
            </a:r>
            <a:endParaRPr sz="3200" b="1" cap="all" dirty="0">
              <a:latin typeface="Arial" panose="020B0604020202020204" pitchFamily="34" charset="0"/>
              <a:ea typeface="+mj-ea"/>
              <a:cs typeface="Arial" panose="020B0604020202020204" pitchFamily="34" charset="0"/>
            </a:endParaRPr>
          </a:p>
        </p:txBody>
      </p:sp>
      <p:graphicFrame>
        <p:nvGraphicFramePr>
          <p:cNvPr id="11" name="Diagram 10">
            <a:extLst>
              <a:ext uri="{FF2B5EF4-FFF2-40B4-BE49-F238E27FC236}">
                <a16:creationId xmlns:a16="http://schemas.microsoft.com/office/drawing/2014/main" id="{0CA8F19A-C350-4E49-BC75-BBC343913DED}"/>
              </a:ext>
            </a:extLst>
          </p:cNvPr>
          <p:cNvGraphicFramePr/>
          <p:nvPr>
            <p:extLst>
              <p:ext uri="{D42A27DB-BD31-4B8C-83A1-F6EECF244321}">
                <p14:modId xmlns:p14="http://schemas.microsoft.com/office/powerpoint/2010/main" val="1049387632"/>
              </p:ext>
            </p:extLst>
          </p:nvPr>
        </p:nvGraphicFramePr>
        <p:xfrm>
          <a:off x="3836155" y="457209"/>
          <a:ext cx="5673611" cy="6182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CF0224FC-6E53-4925-981C-770EFDC5E875}" type="slidenum">
              <a:rPr lang="en-US" smtClean="0"/>
              <a:t>2</a:t>
            </a:fld>
            <a:endParaRPr lang="en-US" dirty="0"/>
          </a:p>
        </p:txBody>
      </p:sp>
    </p:spTree>
    <p:extLst>
      <p:ext uri="{BB962C8B-B14F-4D97-AF65-F5344CB8AC3E}">
        <p14:creationId xmlns:p14="http://schemas.microsoft.com/office/powerpoint/2010/main" val="2447326358"/>
      </p:ext>
    </p:extLst>
  </p:cSld>
  <p:clrMapOvr>
    <a:masterClrMapping/>
  </p:clrMapOvr>
  <mc:AlternateContent xmlns:mc="http://schemas.openxmlformats.org/markup-compatibility/2006" xmlns:p14="http://schemas.microsoft.com/office/powerpoint/2010/main">
    <mc:Choice Requires="p14">
      <p:transition spd="slow" p14:dur="2000" advTm="5344"/>
    </mc:Choice>
    <mc:Fallback xmlns="">
      <p:transition spd="slow" advTm="534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105" y="1490914"/>
            <a:ext cx="3613411" cy="4095380"/>
          </a:xfrm>
          <a:prstGeom prst="rect">
            <a:avLst/>
          </a:prstGeom>
        </p:spPr>
      </p:pic>
      <p:sp>
        <p:nvSpPr>
          <p:cNvPr id="4" name="object 25">
            <a:extLst>
              <a:ext uri="{FF2B5EF4-FFF2-40B4-BE49-F238E27FC236}">
                <a16:creationId xmlns:a16="http://schemas.microsoft.com/office/drawing/2014/main" id="{B0B58718-7E01-4089-AB2D-16ED7C458608}"/>
              </a:ext>
            </a:extLst>
          </p:cNvPr>
          <p:cNvSpPr/>
          <p:nvPr/>
        </p:nvSpPr>
        <p:spPr>
          <a:xfrm>
            <a:off x="26138" y="274325"/>
            <a:ext cx="485067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dirty="0">
                <a:latin typeface="Arial" panose="020B0604020202020204" pitchFamily="34" charset="0"/>
                <a:cs typeface="Arial" panose="020B0604020202020204" pitchFamily="34" charset="0"/>
              </a:rPr>
              <a:t>EXPERIMENTAL STUDY</a:t>
            </a:r>
            <a:endParaRPr lang="en-US" sz="3200" b="1" dirty="0">
              <a:latin typeface="Arial" panose="020B0604020202020204" pitchFamily="34" charset="0"/>
              <a:ea typeface="+mj-ea"/>
              <a:cs typeface="Arial" panose="020B0604020202020204" pitchFamily="34" charset="0"/>
            </a:endParaRPr>
          </a:p>
        </p:txBody>
      </p:sp>
      <p:sp>
        <p:nvSpPr>
          <p:cNvPr id="6" name="Rectangle 5"/>
          <p:cNvSpPr/>
          <p:nvPr/>
        </p:nvSpPr>
        <p:spPr>
          <a:xfrm>
            <a:off x="1463368" y="5748340"/>
            <a:ext cx="1140056" cy="369332"/>
          </a:xfrm>
          <a:prstGeom prst="rect">
            <a:avLst/>
          </a:prstGeom>
        </p:spPr>
        <p:txBody>
          <a:bodyPr wrap="none">
            <a:spAutoFit/>
          </a:bodyPr>
          <a:lstStyle/>
          <a:p>
            <a:r>
              <a:rPr lang="bn-BD" sz="1800" dirty="0">
                <a:latin typeface="Arial" panose="020B0604020202020204" pitchFamily="34" charset="0"/>
                <a:cs typeface="Arial" panose="020B0604020202020204" pitchFamily="34" charset="0"/>
              </a:rPr>
              <a:t>(A) </a:t>
            </a:r>
            <a:r>
              <a:rPr lang="en-US" sz="1800" dirty="0">
                <a:latin typeface="Arial" panose="020B0604020202020204" pitchFamily="34" charset="0"/>
                <a:cs typeface="Arial" panose="020B0604020202020204" pitchFamily="34" charset="0"/>
              </a:rPr>
              <a:t>t</a:t>
            </a:r>
            <a:r>
              <a:rPr lang="bn-BD" sz="1800" dirty="0">
                <a:latin typeface="Arial" panose="020B0604020202020204" pitchFamily="34" charset="0"/>
                <a:cs typeface="Arial" panose="020B0604020202020204" pitchFamily="34" charset="0"/>
              </a:rPr>
              <a:t> = 10</a:t>
            </a:r>
            <a:endParaRPr lang="en-US" sz="1800" dirty="0">
              <a:latin typeface="Arial" panose="020B0604020202020204" pitchFamily="34" charset="0"/>
              <a:cs typeface="Arial" panose="020B0604020202020204" pitchFamily="34" charset="0"/>
            </a:endParaRPr>
          </a:p>
        </p:txBody>
      </p:sp>
      <p:sp>
        <p:nvSpPr>
          <p:cNvPr id="7" name="Rectangle 6"/>
          <p:cNvSpPr/>
          <p:nvPr/>
        </p:nvSpPr>
        <p:spPr>
          <a:xfrm>
            <a:off x="2938282" y="6292735"/>
            <a:ext cx="5504543" cy="369332"/>
          </a:xfrm>
          <a:prstGeom prst="rect">
            <a:avLst/>
          </a:prstGeom>
        </p:spPr>
        <p:txBody>
          <a:bodyPr wrap="square">
            <a:spAutoFit/>
          </a:bodyPr>
          <a:lstStyle/>
          <a:p>
            <a:r>
              <a:rPr lang="en-US" sz="1800" dirty="0" smtClean="0">
                <a:latin typeface="Arial" panose="020B0604020202020204" pitchFamily="34" charset="0"/>
                <a:cs typeface="Arial" panose="020B0604020202020204" pitchFamily="34" charset="0"/>
              </a:rPr>
              <a:t>Figure</a:t>
            </a:r>
            <a:r>
              <a:rPr lang="en-US" sz="1800" dirty="0">
                <a:latin typeface="Arial" panose="020B0604020202020204" pitchFamily="34" charset="0"/>
                <a:cs typeface="Arial" panose="020B0604020202020204" pitchFamily="34" charset="0"/>
              </a:rPr>
              <a:t> 6</a:t>
            </a:r>
            <a:r>
              <a:rPr lang="en-US" sz="1800" dirty="0" smtClean="0">
                <a:latin typeface="Arial" panose="020B0604020202020204" pitchFamily="34" charset="0"/>
                <a:cs typeface="Arial" panose="020B0604020202020204" pitchFamily="34" charset="0"/>
              </a:rPr>
              <a:t>. </a:t>
            </a:r>
            <a:r>
              <a:rPr lang="bn-BD" sz="1800" dirty="0">
                <a:latin typeface="Arial" panose="020B0604020202020204" pitchFamily="34" charset="0"/>
                <a:cs typeface="Arial" panose="020B0604020202020204" pitchFamily="34" charset="0"/>
              </a:rPr>
              <a:t>N</a:t>
            </a:r>
            <a:r>
              <a:rPr lang="en-US" sz="1800" dirty="0" err="1">
                <a:latin typeface="Arial" panose="020B0604020202020204" pitchFamily="34" charset="0"/>
                <a:cs typeface="Arial" panose="020B0604020202020204" pitchFamily="34" charset="0"/>
              </a:rPr>
              <a:t>etwork</a:t>
            </a:r>
            <a:r>
              <a:rPr lang="bn-BD" sz="1800" dirty="0">
                <a:latin typeface="Arial" panose="020B0604020202020204" pitchFamily="34" charset="0"/>
                <a:cs typeface="Arial" panose="020B0604020202020204" pitchFamily="34" charset="0"/>
              </a:rPr>
              <a:t> growing steps of </a:t>
            </a:r>
            <a:r>
              <a:rPr lang="en-US" sz="1800" dirty="0" smtClean="0">
                <a:latin typeface="Arial" panose="020B0604020202020204" pitchFamily="34" charset="0"/>
                <a:cs typeface="Arial" panose="020B0604020202020204" pitchFamily="34" charset="0"/>
              </a:rPr>
              <a:t>congested</a:t>
            </a:r>
            <a:r>
              <a:rPr lang="bn-BD" sz="1800" dirty="0" smtClean="0">
                <a:latin typeface="Arial" panose="020B0604020202020204" pitchFamily="34" charset="0"/>
                <a:cs typeface="Arial" panose="020B0604020202020204" pitchFamily="34" charset="0"/>
              </a:rPr>
              <a:t> </a:t>
            </a:r>
            <a:r>
              <a:rPr lang="bn-BD" sz="1800" dirty="0">
                <a:latin typeface="Arial" panose="020B0604020202020204" pitchFamily="34" charset="0"/>
                <a:cs typeface="Arial" panose="020B0604020202020204" pitchFamily="34" charset="0"/>
              </a:rPr>
              <a:t>area.</a:t>
            </a:r>
            <a:endParaRPr lang="en-US" sz="18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825" y="1490914"/>
            <a:ext cx="3613411" cy="4095380"/>
          </a:xfrm>
          <a:prstGeom prst="rect">
            <a:avLst/>
          </a:prstGeom>
        </p:spPr>
      </p:pic>
      <p:sp>
        <p:nvSpPr>
          <p:cNvPr id="10" name="Rectangle 9"/>
          <p:cNvSpPr/>
          <p:nvPr/>
        </p:nvSpPr>
        <p:spPr>
          <a:xfrm>
            <a:off x="9807068" y="5748340"/>
            <a:ext cx="1152880" cy="369332"/>
          </a:xfrm>
          <a:prstGeom prst="rect">
            <a:avLst/>
          </a:prstGeom>
        </p:spPr>
        <p:txBody>
          <a:bodyPr wrap="none">
            <a:spAutoFit/>
          </a:bodyPr>
          <a:lstStyle/>
          <a:p>
            <a:r>
              <a:rPr lang="bn-BD" sz="1800" dirty="0" smtClean="0">
                <a:latin typeface="Arial" panose="020B0604020202020204" pitchFamily="34" charset="0"/>
                <a:cs typeface="Arial" panose="020B0604020202020204" pitchFamily="34" charset="0"/>
              </a:rPr>
              <a:t>(</a:t>
            </a:r>
            <a:r>
              <a:rPr lang="en-US" sz="1800" dirty="0" smtClean="0">
                <a:latin typeface="Arial" panose="020B0604020202020204" pitchFamily="34" charset="0"/>
                <a:cs typeface="Arial" panose="020B0604020202020204" pitchFamily="34" charset="0"/>
              </a:rPr>
              <a:t>C</a:t>
            </a:r>
            <a:r>
              <a:rPr lang="bn-BD"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a:t>
            </a:r>
            <a:r>
              <a:rPr lang="bn-BD" sz="1800" dirty="0">
                <a:latin typeface="Arial" panose="020B0604020202020204" pitchFamily="34" charset="0"/>
                <a:cs typeface="Arial" panose="020B0604020202020204" pitchFamily="34" charset="0"/>
              </a:rPr>
              <a:t> = 50</a:t>
            </a:r>
            <a:endParaRPr lang="en-US" sz="1800"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138" y="1490914"/>
            <a:ext cx="3791711" cy="4095380"/>
          </a:xfrm>
          <a:prstGeom prst="rect">
            <a:avLst/>
          </a:prstGeom>
        </p:spPr>
      </p:pic>
      <p:sp>
        <p:nvSpPr>
          <p:cNvPr id="12" name="Rectangle 11"/>
          <p:cNvSpPr/>
          <p:nvPr/>
        </p:nvSpPr>
        <p:spPr>
          <a:xfrm>
            <a:off x="5565908" y="5748340"/>
            <a:ext cx="1140056" cy="369332"/>
          </a:xfrm>
          <a:prstGeom prst="rect">
            <a:avLst/>
          </a:prstGeom>
        </p:spPr>
        <p:txBody>
          <a:bodyPr wrap="none">
            <a:spAutoFit/>
          </a:bodyPr>
          <a:lstStyle/>
          <a:p>
            <a:r>
              <a:rPr lang="bn-BD" sz="1800" dirty="0" smtClean="0">
                <a:latin typeface="Arial" panose="020B0604020202020204" pitchFamily="34" charset="0"/>
                <a:cs typeface="Arial" panose="020B0604020202020204" pitchFamily="34" charset="0"/>
              </a:rPr>
              <a:t>(</a:t>
            </a:r>
            <a:r>
              <a:rPr lang="en-US" sz="1800" dirty="0" smtClean="0">
                <a:latin typeface="Arial" panose="020B0604020202020204" pitchFamily="34" charset="0"/>
                <a:cs typeface="Arial" panose="020B0604020202020204" pitchFamily="34" charset="0"/>
              </a:rPr>
              <a:t>B</a:t>
            </a:r>
            <a:r>
              <a:rPr lang="bn-BD"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a:t>
            </a:r>
            <a:r>
              <a:rPr lang="bn-BD" sz="1800" dirty="0">
                <a:latin typeface="Arial" panose="020B0604020202020204" pitchFamily="34" charset="0"/>
                <a:cs typeface="Arial" panose="020B0604020202020204" pitchFamily="34" charset="0"/>
              </a:rPr>
              <a:t> = 20</a:t>
            </a:r>
            <a:endParaRPr lang="en-US" sz="18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044D059F-F901-4673-9D5D-281D0BD4DDE0}" type="slidenum">
              <a:rPr lang="en-US" smtClean="0"/>
              <a:t>20</a:t>
            </a:fld>
            <a:endParaRPr lang="en-US" dirty="0"/>
          </a:p>
        </p:txBody>
      </p:sp>
    </p:spTree>
    <p:extLst>
      <p:ext uri="{BB962C8B-B14F-4D97-AF65-F5344CB8AC3E}">
        <p14:creationId xmlns:p14="http://schemas.microsoft.com/office/powerpoint/2010/main" val="4087566931"/>
      </p:ext>
    </p:extLst>
  </p:cSld>
  <p:clrMapOvr>
    <a:masterClrMapping/>
  </p:clrMapOvr>
  <mc:AlternateContent xmlns:mc="http://schemas.openxmlformats.org/markup-compatibility/2006" xmlns:p14="http://schemas.microsoft.com/office/powerpoint/2010/main">
    <mc:Choice Requires="p14">
      <p:transition spd="slow" p14:dur="2000" advTm="52113"/>
    </mc:Choice>
    <mc:Fallback xmlns="">
      <p:transition spd="slow" advTm="52113"/>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95" y="653155"/>
            <a:ext cx="6388611" cy="5703211"/>
          </a:xfrm>
          <a:prstGeom prst="rect">
            <a:avLst/>
          </a:prstGeom>
        </p:spPr>
      </p:pic>
      <p:sp>
        <p:nvSpPr>
          <p:cNvPr id="4" name="object 25">
            <a:extLst>
              <a:ext uri="{FF2B5EF4-FFF2-40B4-BE49-F238E27FC236}">
                <a16:creationId xmlns:a16="http://schemas.microsoft.com/office/drawing/2014/main" id="{B0B58718-7E01-4089-AB2D-16ED7C458608}"/>
              </a:ext>
            </a:extLst>
          </p:cNvPr>
          <p:cNvSpPr/>
          <p:nvPr/>
        </p:nvSpPr>
        <p:spPr>
          <a:xfrm>
            <a:off x="26138" y="274325"/>
            <a:ext cx="485067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dirty="0">
                <a:latin typeface="Arial" panose="020B0604020202020204" pitchFamily="34" charset="0"/>
                <a:cs typeface="Arial" panose="020B0604020202020204" pitchFamily="34" charset="0"/>
              </a:rPr>
              <a:t>EXPERIMENTAL STUDY</a:t>
            </a:r>
            <a:endParaRPr lang="en-US" sz="3200" b="1" dirty="0">
              <a:latin typeface="Arial" panose="020B0604020202020204" pitchFamily="34" charset="0"/>
              <a:ea typeface="+mj-ea"/>
              <a:cs typeface="Arial" panose="020B0604020202020204" pitchFamily="34" charset="0"/>
            </a:endParaRPr>
          </a:p>
        </p:txBody>
      </p:sp>
      <p:sp>
        <p:nvSpPr>
          <p:cNvPr id="7" name="Rectangle 6"/>
          <p:cNvSpPr/>
          <p:nvPr/>
        </p:nvSpPr>
        <p:spPr>
          <a:xfrm>
            <a:off x="3913643" y="6373035"/>
            <a:ext cx="5388860" cy="369332"/>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Figure 7</a:t>
            </a:r>
            <a:r>
              <a:rPr lang="en-US" sz="1800" dirty="0" smtClean="0">
                <a:latin typeface="Arial" panose="020B0604020202020204" pitchFamily="34" charset="0"/>
                <a:cs typeface="Arial" panose="020B0604020202020204" pitchFamily="34" charset="0"/>
              </a:rPr>
              <a:t>. </a:t>
            </a:r>
            <a:r>
              <a:rPr lang="bn-BD" sz="1800" dirty="0">
                <a:latin typeface="Arial" panose="020B0604020202020204" pitchFamily="34" charset="0"/>
                <a:cs typeface="Arial" panose="020B0604020202020204" pitchFamily="34" charset="0"/>
              </a:rPr>
              <a:t>Final network of </a:t>
            </a:r>
            <a:r>
              <a:rPr lang="en-US" sz="1800" dirty="0" smtClean="0">
                <a:latin typeface="Arial" panose="020B0604020202020204" pitchFamily="34" charset="0"/>
                <a:cs typeface="Arial" panose="020B0604020202020204" pitchFamily="34" charset="0"/>
              </a:rPr>
              <a:t>congested</a:t>
            </a:r>
            <a:r>
              <a:rPr lang="bn-BD" sz="1800" dirty="0" smtClean="0">
                <a:latin typeface="Arial" panose="020B0604020202020204" pitchFamily="34" charset="0"/>
                <a:cs typeface="Arial" panose="020B0604020202020204" pitchFamily="34" charset="0"/>
              </a:rPr>
              <a:t> </a:t>
            </a:r>
            <a:r>
              <a:rPr lang="bn-BD" sz="1800" dirty="0">
                <a:latin typeface="Arial" panose="020B0604020202020204" pitchFamily="34" charset="0"/>
                <a:cs typeface="Arial" panose="020B0604020202020204" pitchFamily="34" charset="0"/>
              </a:rPr>
              <a:t>area.</a:t>
            </a:r>
            <a:endParaRPr lang="en-US" sz="18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77E500C9-E619-4B03-8D16-6B391458FB49}" type="slidenum">
              <a:rPr lang="en-US" smtClean="0"/>
              <a:t>21</a:t>
            </a:fld>
            <a:endParaRPr lang="en-US" dirty="0"/>
          </a:p>
        </p:txBody>
      </p:sp>
    </p:spTree>
    <p:extLst>
      <p:ext uri="{BB962C8B-B14F-4D97-AF65-F5344CB8AC3E}">
        <p14:creationId xmlns:p14="http://schemas.microsoft.com/office/powerpoint/2010/main" val="3685025901"/>
      </p:ext>
    </p:extLst>
  </p:cSld>
  <p:clrMapOvr>
    <a:masterClrMapping/>
  </p:clrMapOvr>
  <mc:AlternateContent xmlns:mc="http://schemas.openxmlformats.org/markup-compatibility/2006" xmlns:p14="http://schemas.microsoft.com/office/powerpoint/2010/main">
    <mc:Choice Requires="p14">
      <p:transition spd="slow" p14:dur="2000" advTm="15857"/>
    </mc:Choice>
    <mc:Fallback xmlns="">
      <p:transition spd="slow" advTm="1585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26138" y="274325"/>
            <a:ext cx="485067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dirty="0">
                <a:latin typeface="Arial" panose="020B0604020202020204" pitchFamily="34" charset="0"/>
                <a:cs typeface="Arial" panose="020B0604020202020204" pitchFamily="34" charset="0"/>
              </a:rPr>
              <a:t>EXPERIMENTAL STUDY</a:t>
            </a:r>
            <a:endParaRPr lang="en-US" sz="3200" b="1" dirty="0">
              <a:latin typeface="Arial" panose="020B0604020202020204" pitchFamily="34" charset="0"/>
              <a:ea typeface="+mj-ea"/>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3776758948"/>
                  </p:ext>
                </p:extLst>
              </p:nvPr>
            </p:nvGraphicFramePr>
            <p:xfrm>
              <a:off x="1213107" y="1616054"/>
              <a:ext cx="10290043" cy="3186825"/>
            </p:xfrm>
            <a:graphic>
              <a:graphicData uri="http://schemas.openxmlformats.org/drawingml/2006/table">
                <a:tbl>
                  <a:tblPr firstRow="1" firstCol="1" bandRow="1">
                    <a:tableStyleId>{5C22544A-7EE6-4342-B048-85BDC9FD1C3A}</a:tableStyleId>
                  </a:tblPr>
                  <a:tblGrid>
                    <a:gridCol w="1251645">
                      <a:extLst>
                        <a:ext uri="{9D8B030D-6E8A-4147-A177-3AD203B41FA5}">
                          <a16:colId xmlns:a16="http://schemas.microsoft.com/office/drawing/2014/main" val="1291997580"/>
                        </a:ext>
                      </a:extLst>
                    </a:gridCol>
                    <a:gridCol w="2341049">
                      <a:extLst>
                        <a:ext uri="{9D8B030D-6E8A-4147-A177-3AD203B41FA5}">
                          <a16:colId xmlns:a16="http://schemas.microsoft.com/office/drawing/2014/main" val="1465370536"/>
                        </a:ext>
                      </a:extLst>
                    </a:gridCol>
                    <a:gridCol w="1008273">
                      <a:extLst>
                        <a:ext uri="{9D8B030D-6E8A-4147-A177-3AD203B41FA5}">
                          <a16:colId xmlns:a16="http://schemas.microsoft.com/office/drawing/2014/main" val="3550659426"/>
                        </a:ext>
                      </a:extLst>
                    </a:gridCol>
                    <a:gridCol w="1379133">
                      <a:extLst>
                        <a:ext uri="{9D8B030D-6E8A-4147-A177-3AD203B41FA5}">
                          <a16:colId xmlns:a16="http://schemas.microsoft.com/office/drawing/2014/main" val="1378241372"/>
                        </a:ext>
                      </a:extLst>
                    </a:gridCol>
                    <a:gridCol w="767065">
                      <a:extLst>
                        <a:ext uri="{9D8B030D-6E8A-4147-A177-3AD203B41FA5}">
                          <a16:colId xmlns:a16="http://schemas.microsoft.com/office/drawing/2014/main" val="1451966969"/>
                        </a:ext>
                      </a:extLst>
                    </a:gridCol>
                    <a:gridCol w="982929">
                      <a:extLst>
                        <a:ext uri="{9D8B030D-6E8A-4147-A177-3AD203B41FA5}">
                          <a16:colId xmlns:a16="http://schemas.microsoft.com/office/drawing/2014/main" val="757794201"/>
                        </a:ext>
                      </a:extLst>
                    </a:gridCol>
                    <a:gridCol w="1263239">
                      <a:extLst>
                        <a:ext uri="{9D8B030D-6E8A-4147-A177-3AD203B41FA5}">
                          <a16:colId xmlns:a16="http://schemas.microsoft.com/office/drawing/2014/main" val="2702356845"/>
                        </a:ext>
                      </a:extLst>
                    </a:gridCol>
                    <a:gridCol w="1296710">
                      <a:extLst>
                        <a:ext uri="{9D8B030D-6E8A-4147-A177-3AD203B41FA5}">
                          <a16:colId xmlns:a16="http://schemas.microsoft.com/office/drawing/2014/main" val="1214579813"/>
                        </a:ext>
                      </a:extLst>
                    </a:gridCol>
                  </a:tblGrid>
                  <a:tr h="834538">
                    <a:tc>
                      <a:txBody>
                        <a:bodyPr/>
                        <a:lstStyle/>
                        <a:p>
                          <a:pPr algn="ctr">
                            <a:lnSpc>
                              <a:spcPct val="250000"/>
                            </a:lnSpc>
                            <a:spcBef>
                              <a:spcPts val="600"/>
                            </a:spcBef>
                            <a:spcAft>
                              <a:spcPts val="600"/>
                            </a:spcAft>
                          </a:pPr>
                          <a:r>
                            <a:rPr lang="en-US" sz="1600" dirty="0">
                              <a:effectLst/>
                              <a:latin typeface="Times New Roman" panose="02020603050405020304" pitchFamily="18" charset="0"/>
                              <a:cs typeface="Times New Roman" panose="02020603050405020304" pitchFamily="18" charset="0"/>
                            </a:rPr>
                            <a:t>Transit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600"/>
                            </a:spcBef>
                            <a:spcAft>
                              <a:spcPts val="600"/>
                            </a:spcAft>
                            <a:buClrTx/>
                            <a:buSzTx/>
                            <a:buFontTx/>
                            <a:buNone/>
                            <a:tabLst/>
                            <a:defRPr/>
                          </a:pPr>
                          <a:r>
                            <a:rPr lang="en-US" sz="1600" dirty="0">
                              <a:effectLst/>
                              <a:latin typeface="Times New Roman" panose="02020603050405020304" pitchFamily="18" charset="0"/>
                              <a:cs typeface="Times New Roman" panose="02020603050405020304" pitchFamily="18" charset="0"/>
                            </a:rPr>
                            <a:t>% of Transit </a:t>
                          </a:r>
                          <a:r>
                            <a:rPr lang="en-US" sz="1600" dirty="0" smtClean="0">
                              <a:effectLst/>
                              <a:latin typeface="Times New Roman" panose="02020603050405020304" pitchFamily="18" charset="0"/>
                              <a:cs typeface="Times New Roman" panose="02020603050405020304" pitchFamily="18" charset="0"/>
                            </a:rPr>
                            <a:t>Reduction</a:t>
                          </a:r>
                          <a:r>
                            <a:rPr lang="bn-BD" sz="1600" dirty="0" smtClean="0">
                              <a:effectLst/>
                              <a:latin typeface="Times New Roman" panose="02020603050405020304" pitchFamily="18" charset="0"/>
                              <a:cs typeface="Times New Roman" panose="02020603050405020304" pitchFamily="18" charset="0"/>
                            </a:rPr>
                            <a:t> (assumption)</a:t>
                          </a:r>
                          <a:endParaRPr lang="en-US"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cs typeface="Times New Roman" panose="02020603050405020304" pitchFamily="18" charset="0"/>
                            </a:rPr>
                            <a:t>Transit Reduces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smtClean="0">
                              <a:effectLst/>
                              <a:latin typeface="Times New Roman" panose="02020603050405020304" pitchFamily="18" charset="0"/>
                              <a:cs typeface="Times New Roman" panose="02020603050405020304" pitchFamily="18" charset="0"/>
                            </a:rPr>
                            <a:t>Ride</a:t>
                          </a:r>
                          <a:r>
                            <a:rPr lang="en-US" sz="1600" baseline="0" dirty="0" smtClean="0">
                              <a:effectLst/>
                              <a:latin typeface="Times New Roman" panose="02020603050405020304" pitchFamily="18" charset="0"/>
                              <a:cs typeface="Times New Roman" panose="02020603050405020304" pitchFamily="18" charset="0"/>
                            </a:rPr>
                            <a:t> Reduce </a:t>
                          </a:r>
                          <a:r>
                            <a:rPr lang="en-US" sz="1600" dirty="0" smtClean="0">
                              <a:effectLst/>
                              <a:latin typeface="Times New Roman" panose="02020603050405020304" pitchFamily="18" charset="0"/>
                              <a:cs typeface="Times New Roman" panose="02020603050405020304" pitchFamily="18" charset="0"/>
                            </a:rPr>
                            <a:t>(km</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smtClean="0">
                              <a:effectLst/>
                              <a:latin typeface="Times New Roman" panose="02020603050405020304" pitchFamily="18" charset="0"/>
                              <a:cs typeface="Times New Roman" panose="02020603050405020304" pitchFamily="18" charset="0"/>
                            </a:rPr>
                            <a:t>Fuel (litres)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600" dirty="0">
                              <a:effectLst/>
                              <a:latin typeface="Times New Roman" panose="02020603050405020304" pitchFamily="18" charset="0"/>
                              <a:cs typeface="Times New Roman" panose="02020603050405020304" pitchFamily="18" charset="0"/>
                            </a:rPr>
                            <a:t>User cost </a:t>
                          </a:r>
                          <a:endParaRPr lang="en-US" sz="1600" dirty="0" smtClean="0">
                            <a:effectLst/>
                            <a:latin typeface="Times New Roman" panose="02020603050405020304" pitchFamily="18" charset="0"/>
                            <a:cs typeface="Times New Roman" panose="02020603050405020304" pitchFamily="18" charset="0"/>
                          </a:endParaRPr>
                        </a:p>
                        <a:p>
                          <a:pPr algn="ctr">
                            <a:lnSpc>
                              <a:spcPct val="15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cs typeface="Times New Roman" panose="02020603050405020304" pitchFamily="18" charset="0"/>
                            </a:rPr>
                            <a:t>tk</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Time saves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mins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a:t>
                          </a:r>
                          <a:r>
                            <a:rPr lang="en-US" sz="16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emission (g)</a:t>
                          </a:r>
                        </a:p>
                      </a:txBody>
                      <a:tcPr marL="68580" marR="68580" marT="0" marB="0"/>
                    </a:tc>
                    <a:extLst>
                      <a:ext uri="{0D108BD9-81ED-4DB2-BD59-A6C34878D82A}">
                        <a16:rowId xmlns:a16="http://schemas.microsoft.com/office/drawing/2014/main" val="3626728243"/>
                      </a:ext>
                    </a:extLst>
                  </a:tr>
                  <a:tr h="432725">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Bus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6370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127400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25480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216580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709800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1.13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a:effectLst/>
                              <a:latin typeface="Times New Roman" panose="02020603050405020304" pitchFamily="18" charset="0"/>
                              <a:ea typeface="Calibri" panose="020F0502020204030204" pitchFamily="34" charset="0"/>
                              <a:cs typeface="Times New Roman" panose="02020603050405020304" pitchFamily="18" charset="0"/>
                            </a:rPr>
                            <a:t> 10</a:t>
                          </a:r>
                          <a:r>
                            <a:rPr lang="en-US" sz="1600" baseline="30000">
                              <a:effectLst/>
                              <a:latin typeface="Times New Roman" panose="02020603050405020304" pitchFamily="18" charset="0"/>
                              <a:ea typeface="Calibri" panose="020F0502020204030204" pitchFamily="34" charset="0"/>
                              <a:cs typeface="Times New Roman" panose="02020603050405020304" pitchFamily="18" charset="0"/>
                            </a:rPr>
                            <a:t>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7439121"/>
                      </a:ext>
                    </a:extLst>
                  </a:tr>
                  <a:tr h="390144">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Car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5865</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58650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2933</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190613</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326764</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1.51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a:effectLst/>
                              <a:latin typeface="Times New Roman" panose="02020603050405020304" pitchFamily="18" charset="0"/>
                              <a:ea typeface="Calibri" panose="020F0502020204030204" pitchFamily="34" charset="0"/>
                              <a:cs typeface="Times New Roman" panose="02020603050405020304" pitchFamily="18" charset="0"/>
                            </a:rPr>
                            <a:t> 10</a:t>
                          </a:r>
                          <a:r>
                            <a:rPr lang="en-US" sz="1600" baseline="3000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8449377"/>
                      </a:ext>
                    </a:extLst>
                  </a:tr>
                  <a:tr h="545767">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Taxicab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3660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366000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14640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18300000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2039143</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8.67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a:effectLst/>
                              <a:latin typeface="Times New Roman" panose="02020603050405020304" pitchFamily="18" charset="0"/>
                              <a:ea typeface="Calibri" panose="020F0502020204030204" pitchFamily="34" charset="0"/>
                              <a:cs typeface="Times New Roman" panose="02020603050405020304" pitchFamily="18" charset="0"/>
                            </a:rPr>
                            <a:t> 10</a:t>
                          </a:r>
                          <a:r>
                            <a:rPr lang="en-US" sz="1600" baseline="3000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2353550"/>
                      </a:ext>
                    </a:extLst>
                  </a:tr>
                  <a:tr h="437884">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Motor cycle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72480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1087200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21744</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1935216</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6057257</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4.35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10</a:t>
                          </a:r>
                          <a:r>
                            <a:rPr lang="en-US" sz="1600" baseline="30000" dirty="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2030985"/>
                      </a:ext>
                    </a:extLst>
                  </a:tr>
                  <a:tr h="545767">
                    <a:tc gridSpan="4">
                      <a:txBody>
                        <a:bodyPr/>
                        <a:lstStyle/>
                        <a:p>
                          <a:pPr algn="r">
                            <a:lnSpc>
                              <a:spcPct val="150000"/>
                            </a:lnSpc>
                            <a:spcBef>
                              <a:spcPts val="600"/>
                            </a:spcBef>
                            <a:spcAft>
                              <a:spcPts val="600"/>
                            </a:spcAft>
                          </a:pPr>
                          <a:r>
                            <a:rPr lang="en-US" sz="1600" dirty="0" smtClean="0">
                              <a:effectLst/>
                              <a:latin typeface="Times New Roman" panose="02020603050405020304" pitchFamily="18" charset="0"/>
                              <a:cs typeface="Times New Roman" panose="02020603050405020304" pitchFamily="18" charset="0"/>
                            </a:rPr>
                            <a:t>Total fuel,</a:t>
                          </a:r>
                          <a:r>
                            <a:rPr lang="en-US" sz="1600" baseline="0" dirty="0" smtClean="0">
                              <a:effectLst/>
                              <a:latin typeface="Times New Roman" panose="02020603050405020304" pitchFamily="18" charset="0"/>
                              <a:cs typeface="Times New Roman" panose="02020603050405020304" pitchFamily="18" charset="0"/>
                            </a:rPr>
                            <a:t> user cost, time &amp; CO</a:t>
                          </a:r>
                          <a:r>
                            <a:rPr lang="en-US" sz="1600" baseline="-25000" dirty="0" smtClean="0">
                              <a:effectLst/>
                              <a:latin typeface="Times New Roman" panose="02020603050405020304" pitchFamily="18" charset="0"/>
                              <a:cs typeface="Times New Roman" panose="02020603050405020304" pitchFamily="18" charset="0"/>
                            </a:rPr>
                            <a:t>2</a:t>
                          </a:r>
                          <a:r>
                            <a:rPr lang="en-US" sz="1600" baseline="0" dirty="0" smtClean="0">
                              <a:effectLst/>
                              <a:latin typeface="Times New Roman" panose="02020603050405020304" pitchFamily="18" charset="0"/>
                              <a:cs typeface="Times New Roman" panose="02020603050405020304" pitchFamily="18" charset="0"/>
                            </a:rPr>
                            <a:t> emission</a:t>
                          </a:r>
                          <a:r>
                            <a:rPr lang="en-US" sz="1600" dirty="0" smtClean="0">
                              <a:effectLst/>
                              <a:latin typeface="Times New Roman" panose="02020603050405020304" pitchFamily="18" charset="0"/>
                              <a:cs typeface="Times New Roman" panose="02020603050405020304" pitchFamily="18" charset="0"/>
                            </a:rPr>
                            <a:t> reduces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64797</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20642409</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9132964</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2.58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10</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1853483"/>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3776758948"/>
                  </p:ext>
                </p:extLst>
              </p:nvPr>
            </p:nvGraphicFramePr>
            <p:xfrm>
              <a:off x="1213107" y="1616054"/>
              <a:ext cx="10290043" cy="3186825"/>
            </p:xfrm>
            <a:graphic>
              <a:graphicData uri="http://schemas.openxmlformats.org/drawingml/2006/table">
                <a:tbl>
                  <a:tblPr firstRow="1" firstCol="1" bandRow="1">
                    <a:tableStyleId>{5C22544A-7EE6-4342-B048-85BDC9FD1C3A}</a:tableStyleId>
                  </a:tblPr>
                  <a:tblGrid>
                    <a:gridCol w="1251645">
                      <a:extLst>
                        <a:ext uri="{9D8B030D-6E8A-4147-A177-3AD203B41FA5}">
                          <a16:colId xmlns:a16="http://schemas.microsoft.com/office/drawing/2014/main" val="1291997580"/>
                        </a:ext>
                      </a:extLst>
                    </a:gridCol>
                    <a:gridCol w="2341049">
                      <a:extLst>
                        <a:ext uri="{9D8B030D-6E8A-4147-A177-3AD203B41FA5}">
                          <a16:colId xmlns:a16="http://schemas.microsoft.com/office/drawing/2014/main" val="1465370536"/>
                        </a:ext>
                      </a:extLst>
                    </a:gridCol>
                    <a:gridCol w="1008273">
                      <a:extLst>
                        <a:ext uri="{9D8B030D-6E8A-4147-A177-3AD203B41FA5}">
                          <a16:colId xmlns:a16="http://schemas.microsoft.com/office/drawing/2014/main" val="3550659426"/>
                        </a:ext>
                      </a:extLst>
                    </a:gridCol>
                    <a:gridCol w="1379133">
                      <a:extLst>
                        <a:ext uri="{9D8B030D-6E8A-4147-A177-3AD203B41FA5}">
                          <a16:colId xmlns:a16="http://schemas.microsoft.com/office/drawing/2014/main" val="1378241372"/>
                        </a:ext>
                      </a:extLst>
                    </a:gridCol>
                    <a:gridCol w="767065">
                      <a:extLst>
                        <a:ext uri="{9D8B030D-6E8A-4147-A177-3AD203B41FA5}">
                          <a16:colId xmlns:a16="http://schemas.microsoft.com/office/drawing/2014/main" val="1451966969"/>
                        </a:ext>
                      </a:extLst>
                    </a:gridCol>
                    <a:gridCol w="982929">
                      <a:extLst>
                        <a:ext uri="{9D8B030D-6E8A-4147-A177-3AD203B41FA5}">
                          <a16:colId xmlns:a16="http://schemas.microsoft.com/office/drawing/2014/main" val="757794201"/>
                        </a:ext>
                      </a:extLst>
                    </a:gridCol>
                    <a:gridCol w="1263239">
                      <a:extLst>
                        <a:ext uri="{9D8B030D-6E8A-4147-A177-3AD203B41FA5}">
                          <a16:colId xmlns:a16="http://schemas.microsoft.com/office/drawing/2014/main" val="2702356845"/>
                        </a:ext>
                      </a:extLst>
                    </a:gridCol>
                    <a:gridCol w="1296710">
                      <a:extLst>
                        <a:ext uri="{9D8B030D-6E8A-4147-A177-3AD203B41FA5}">
                          <a16:colId xmlns:a16="http://schemas.microsoft.com/office/drawing/2014/main" val="1214579813"/>
                        </a:ext>
                      </a:extLst>
                    </a:gridCol>
                  </a:tblGrid>
                  <a:tr h="834538">
                    <a:tc>
                      <a:txBody>
                        <a:bodyPr/>
                        <a:lstStyle/>
                        <a:p>
                          <a:pPr algn="ctr">
                            <a:lnSpc>
                              <a:spcPct val="250000"/>
                            </a:lnSpc>
                            <a:spcBef>
                              <a:spcPts val="600"/>
                            </a:spcBef>
                            <a:spcAft>
                              <a:spcPts val="600"/>
                            </a:spcAft>
                          </a:pPr>
                          <a:r>
                            <a:rPr lang="en-US" sz="1600" dirty="0">
                              <a:effectLst/>
                              <a:latin typeface="Times New Roman" panose="02020603050405020304" pitchFamily="18" charset="0"/>
                              <a:cs typeface="Times New Roman" panose="02020603050405020304" pitchFamily="18" charset="0"/>
                            </a:rPr>
                            <a:t>Transit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600"/>
                            </a:spcBef>
                            <a:spcAft>
                              <a:spcPts val="600"/>
                            </a:spcAft>
                            <a:buClrTx/>
                            <a:buSzTx/>
                            <a:buFontTx/>
                            <a:buNone/>
                            <a:tabLst/>
                            <a:defRPr/>
                          </a:pPr>
                          <a:r>
                            <a:rPr lang="en-US" sz="1600" dirty="0">
                              <a:effectLst/>
                              <a:latin typeface="Times New Roman" panose="02020603050405020304" pitchFamily="18" charset="0"/>
                              <a:cs typeface="Times New Roman" panose="02020603050405020304" pitchFamily="18" charset="0"/>
                            </a:rPr>
                            <a:t>% of Transit </a:t>
                          </a:r>
                          <a:r>
                            <a:rPr lang="en-US" sz="1600" dirty="0" smtClean="0">
                              <a:effectLst/>
                              <a:latin typeface="Times New Roman" panose="02020603050405020304" pitchFamily="18" charset="0"/>
                              <a:cs typeface="Times New Roman" panose="02020603050405020304" pitchFamily="18" charset="0"/>
                            </a:rPr>
                            <a:t>Reduction</a:t>
                          </a:r>
                          <a:r>
                            <a:rPr lang="bn-BD" sz="1600" dirty="0" smtClean="0">
                              <a:effectLst/>
                              <a:latin typeface="Times New Roman" panose="02020603050405020304" pitchFamily="18" charset="0"/>
                              <a:cs typeface="Times New Roman" panose="02020603050405020304" pitchFamily="18" charset="0"/>
                            </a:rPr>
                            <a:t> (assumption)</a:t>
                          </a:r>
                          <a:endParaRPr lang="en-US"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cs typeface="Times New Roman" panose="02020603050405020304" pitchFamily="18" charset="0"/>
                            </a:rPr>
                            <a:t>Transit Reduces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smtClean="0">
                              <a:effectLst/>
                              <a:latin typeface="Times New Roman" panose="02020603050405020304" pitchFamily="18" charset="0"/>
                              <a:cs typeface="Times New Roman" panose="02020603050405020304" pitchFamily="18" charset="0"/>
                            </a:rPr>
                            <a:t>Ride</a:t>
                          </a:r>
                          <a:r>
                            <a:rPr lang="en-US" sz="1600" baseline="0" dirty="0" smtClean="0">
                              <a:effectLst/>
                              <a:latin typeface="Times New Roman" panose="02020603050405020304" pitchFamily="18" charset="0"/>
                              <a:cs typeface="Times New Roman" panose="02020603050405020304" pitchFamily="18" charset="0"/>
                            </a:rPr>
                            <a:t> Reduce </a:t>
                          </a:r>
                          <a:r>
                            <a:rPr lang="en-US" sz="1600" dirty="0" smtClean="0">
                              <a:effectLst/>
                              <a:latin typeface="Times New Roman" panose="02020603050405020304" pitchFamily="18" charset="0"/>
                              <a:cs typeface="Times New Roman" panose="02020603050405020304" pitchFamily="18" charset="0"/>
                            </a:rPr>
                            <a:t>(km</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smtClean="0">
                              <a:effectLst/>
                              <a:latin typeface="Times New Roman" panose="02020603050405020304" pitchFamily="18" charset="0"/>
                              <a:cs typeface="Times New Roman" panose="02020603050405020304" pitchFamily="18" charset="0"/>
                            </a:rPr>
                            <a:t>Fuel (litres)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600" dirty="0">
                              <a:effectLst/>
                              <a:latin typeface="Times New Roman" panose="02020603050405020304" pitchFamily="18" charset="0"/>
                              <a:cs typeface="Times New Roman" panose="02020603050405020304" pitchFamily="18" charset="0"/>
                            </a:rPr>
                            <a:t>User cost </a:t>
                          </a:r>
                          <a:endParaRPr lang="en-US" sz="1600" dirty="0" smtClean="0">
                            <a:effectLst/>
                            <a:latin typeface="Times New Roman" panose="02020603050405020304" pitchFamily="18" charset="0"/>
                            <a:cs typeface="Times New Roman" panose="02020603050405020304" pitchFamily="18" charset="0"/>
                          </a:endParaRPr>
                        </a:p>
                        <a:p>
                          <a:pPr algn="ctr">
                            <a:lnSpc>
                              <a:spcPct val="15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cs typeface="Times New Roman" panose="02020603050405020304" pitchFamily="18" charset="0"/>
                            </a:rPr>
                            <a:t>tk</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Time saves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mins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a:t>
                          </a:r>
                          <a:r>
                            <a:rPr lang="en-US" sz="16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emission (g)</a:t>
                          </a:r>
                        </a:p>
                      </a:txBody>
                      <a:tcPr marL="68580" marR="68580" marT="0" marB="0"/>
                    </a:tc>
                    <a:extLst>
                      <a:ext uri="{0D108BD9-81ED-4DB2-BD59-A6C34878D82A}">
                        <a16:rowId xmlns:a16="http://schemas.microsoft.com/office/drawing/2014/main" val="3626728243"/>
                      </a:ext>
                    </a:extLst>
                  </a:tr>
                  <a:tr h="432725">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Bus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6370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127400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25480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216580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709800</a:t>
                          </a:r>
                        </a:p>
                      </a:txBody>
                      <a:tcPr marL="68580" marR="68580" marT="0" marB="0"/>
                    </a:tc>
                    <a:tc>
                      <a:txBody>
                        <a:bodyPr/>
                        <a:lstStyle/>
                        <a:p>
                          <a:endParaRPr lang="en-US"/>
                        </a:p>
                      </a:txBody>
                      <a:tcPr marL="68580" marR="68580" marT="0" marB="0">
                        <a:blipFill>
                          <a:blip r:embed="rId2"/>
                          <a:stretch>
                            <a:fillRect l="-693427" t="-194366" r="-2347" b="-446479"/>
                          </a:stretch>
                        </a:blipFill>
                      </a:tcPr>
                    </a:tc>
                    <a:extLst>
                      <a:ext uri="{0D108BD9-81ED-4DB2-BD59-A6C34878D82A}">
                        <a16:rowId xmlns:a16="http://schemas.microsoft.com/office/drawing/2014/main" val="2627439121"/>
                      </a:ext>
                    </a:extLst>
                  </a:tr>
                  <a:tr h="390144">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Car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5865</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58650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2933</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190613</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326764</a:t>
                          </a:r>
                        </a:p>
                      </a:txBody>
                      <a:tcPr marL="68580" marR="68580" marT="0" marB="0"/>
                    </a:tc>
                    <a:tc>
                      <a:txBody>
                        <a:bodyPr/>
                        <a:lstStyle/>
                        <a:p>
                          <a:endParaRPr lang="en-US"/>
                        </a:p>
                      </a:txBody>
                      <a:tcPr marL="68580" marR="68580" marT="0" marB="0">
                        <a:blipFill>
                          <a:blip r:embed="rId2"/>
                          <a:stretch>
                            <a:fillRect l="-693427" t="-326563" r="-2347" b="-395313"/>
                          </a:stretch>
                        </a:blipFill>
                      </a:tcPr>
                    </a:tc>
                    <a:extLst>
                      <a:ext uri="{0D108BD9-81ED-4DB2-BD59-A6C34878D82A}">
                        <a16:rowId xmlns:a16="http://schemas.microsoft.com/office/drawing/2014/main" val="2478449377"/>
                      </a:ext>
                    </a:extLst>
                  </a:tr>
                  <a:tr h="545767">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Taxicab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3660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366000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14640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18300000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2039143</a:t>
                          </a:r>
                        </a:p>
                      </a:txBody>
                      <a:tcPr marL="68580" marR="68580" marT="0" marB="0"/>
                    </a:tc>
                    <a:tc>
                      <a:txBody>
                        <a:bodyPr/>
                        <a:lstStyle/>
                        <a:p>
                          <a:endParaRPr lang="en-US"/>
                        </a:p>
                      </a:txBody>
                      <a:tcPr marL="68580" marR="68580" marT="0" marB="0">
                        <a:blipFill>
                          <a:blip r:embed="rId2"/>
                          <a:stretch>
                            <a:fillRect l="-693427" t="-303333" r="-2347" b="-181111"/>
                          </a:stretch>
                        </a:blipFill>
                      </a:tcPr>
                    </a:tc>
                    <a:extLst>
                      <a:ext uri="{0D108BD9-81ED-4DB2-BD59-A6C34878D82A}">
                        <a16:rowId xmlns:a16="http://schemas.microsoft.com/office/drawing/2014/main" val="1712353550"/>
                      </a:ext>
                    </a:extLst>
                  </a:tr>
                  <a:tr h="437884">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Motor cycle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72480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1087200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21744</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1935216</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6057257</a:t>
                          </a:r>
                        </a:p>
                      </a:txBody>
                      <a:tcPr marL="68580" marR="68580" marT="0" marB="0"/>
                    </a:tc>
                    <a:tc>
                      <a:txBody>
                        <a:bodyPr/>
                        <a:lstStyle/>
                        <a:p>
                          <a:endParaRPr lang="en-US"/>
                        </a:p>
                      </a:txBody>
                      <a:tcPr marL="68580" marR="68580" marT="0" marB="0">
                        <a:blipFill>
                          <a:blip r:embed="rId2"/>
                          <a:stretch>
                            <a:fillRect l="-693427" t="-511268" r="-2347" b="-129577"/>
                          </a:stretch>
                        </a:blipFill>
                      </a:tcPr>
                    </a:tc>
                    <a:extLst>
                      <a:ext uri="{0D108BD9-81ED-4DB2-BD59-A6C34878D82A}">
                        <a16:rowId xmlns:a16="http://schemas.microsoft.com/office/drawing/2014/main" val="2322030985"/>
                      </a:ext>
                    </a:extLst>
                  </a:tr>
                  <a:tr h="545767">
                    <a:tc gridSpan="4">
                      <a:txBody>
                        <a:bodyPr/>
                        <a:lstStyle/>
                        <a:p>
                          <a:pPr algn="r">
                            <a:lnSpc>
                              <a:spcPct val="150000"/>
                            </a:lnSpc>
                            <a:spcBef>
                              <a:spcPts val="600"/>
                            </a:spcBef>
                            <a:spcAft>
                              <a:spcPts val="600"/>
                            </a:spcAft>
                          </a:pPr>
                          <a:r>
                            <a:rPr lang="en-US" sz="1600" dirty="0" smtClean="0">
                              <a:effectLst/>
                              <a:latin typeface="Times New Roman" panose="02020603050405020304" pitchFamily="18" charset="0"/>
                              <a:cs typeface="Times New Roman" panose="02020603050405020304" pitchFamily="18" charset="0"/>
                            </a:rPr>
                            <a:t>Total fuel,</a:t>
                          </a:r>
                          <a:r>
                            <a:rPr lang="en-US" sz="1600" baseline="0" dirty="0" smtClean="0">
                              <a:effectLst/>
                              <a:latin typeface="Times New Roman" panose="02020603050405020304" pitchFamily="18" charset="0"/>
                              <a:cs typeface="Times New Roman" panose="02020603050405020304" pitchFamily="18" charset="0"/>
                            </a:rPr>
                            <a:t> user cost, time &amp; CO</a:t>
                          </a:r>
                          <a:r>
                            <a:rPr lang="en-US" sz="1600" baseline="-25000" dirty="0" smtClean="0">
                              <a:effectLst/>
                              <a:latin typeface="Times New Roman" panose="02020603050405020304" pitchFamily="18" charset="0"/>
                              <a:cs typeface="Times New Roman" panose="02020603050405020304" pitchFamily="18" charset="0"/>
                            </a:rPr>
                            <a:t>2</a:t>
                          </a:r>
                          <a:r>
                            <a:rPr lang="en-US" sz="1600" baseline="0" dirty="0" smtClean="0">
                              <a:effectLst/>
                              <a:latin typeface="Times New Roman" panose="02020603050405020304" pitchFamily="18" charset="0"/>
                              <a:cs typeface="Times New Roman" panose="02020603050405020304" pitchFamily="18" charset="0"/>
                            </a:rPr>
                            <a:t> emission</a:t>
                          </a:r>
                          <a:r>
                            <a:rPr lang="en-US" sz="1600" dirty="0" smtClean="0">
                              <a:effectLst/>
                              <a:latin typeface="Times New Roman" panose="02020603050405020304" pitchFamily="18" charset="0"/>
                              <a:cs typeface="Times New Roman" panose="02020603050405020304" pitchFamily="18" charset="0"/>
                            </a:rPr>
                            <a:t> reduces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64797</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20642409</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9132964</a:t>
                          </a:r>
                        </a:p>
                      </a:txBody>
                      <a:tcPr marL="68580" marR="68580" marT="0" marB="0"/>
                    </a:tc>
                    <a:tc>
                      <a:txBody>
                        <a:bodyPr/>
                        <a:lstStyle/>
                        <a:p>
                          <a:endParaRPr lang="en-US"/>
                        </a:p>
                      </a:txBody>
                      <a:tcPr marL="68580" marR="68580" marT="0" marB="0">
                        <a:blipFill>
                          <a:blip r:embed="rId2"/>
                          <a:stretch>
                            <a:fillRect l="-693427" t="-482222" r="-2347" b="-2222"/>
                          </a:stretch>
                        </a:blipFill>
                      </a:tcPr>
                    </a:tc>
                    <a:extLst>
                      <a:ext uri="{0D108BD9-81ED-4DB2-BD59-A6C34878D82A}">
                        <a16:rowId xmlns:a16="http://schemas.microsoft.com/office/drawing/2014/main" val="751853483"/>
                      </a:ext>
                    </a:extLst>
                  </a:tr>
                </a:tbl>
              </a:graphicData>
            </a:graphic>
          </p:graphicFrame>
        </mc:Fallback>
      </mc:AlternateContent>
      <p:sp>
        <p:nvSpPr>
          <p:cNvPr id="7" name="Rectangle 6"/>
          <p:cNvSpPr/>
          <p:nvPr/>
        </p:nvSpPr>
        <p:spPr>
          <a:xfrm>
            <a:off x="5744311" y="360762"/>
            <a:ext cx="5901589" cy="584775"/>
          </a:xfrm>
          <a:prstGeom prst="rect">
            <a:avLst/>
          </a:prstGeom>
        </p:spPr>
        <p:txBody>
          <a:bodyPr wrap="square">
            <a:spAutoFit/>
          </a:bodyPr>
          <a:lstStyle/>
          <a:p>
            <a:pPr lvl="0"/>
            <a:r>
              <a:rPr lang="bn-BD" sz="3200" b="1" dirty="0">
                <a:solidFill>
                  <a:prstClr val="black"/>
                </a:solidFill>
                <a:latin typeface="Arial" panose="020B0604020202020204" pitchFamily="34" charset="0"/>
                <a:cs typeface="Arial" panose="020B0604020202020204" pitchFamily="34" charset="0"/>
              </a:rPr>
              <a:t>Impact </a:t>
            </a:r>
            <a:r>
              <a:rPr lang="bn-BD" sz="3200" b="1" dirty="0" smtClean="0">
                <a:solidFill>
                  <a:prstClr val="black"/>
                </a:solidFill>
                <a:latin typeface="Arial" panose="020B0604020202020204" pitchFamily="34" charset="0"/>
                <a:cs typeface="Arial" panose="020B0604020202020204" pitchFamily="34" charset="0"/>
              </a:rPr>
              <a:t>– </a:t>
            </a:r>
            <a:r>
              <a:rPr lang="en-US" sz="3200" b="1" dirty="0" smtClean="0">
                <a:solidFill>
                  <a:prstClr val="black"/>
                </a:solidFill>
                <a:latin typeface="Arial" panose="020B0604020202020204" pitchFamily="34" charset="0"/>
                <a:cs typeface="Arial" panose="020B0604020202020204" pitchFamily="34" charset="0"/>
              </a:rPr>
              <a:t>For Congested</a:t>
            </a:r>
            <a:r>
              <a:rPr lang="bn-BD" sz="3200" b="1" dirty="0" smtClean="0">
                <a:solidFill>
                  <a:prstClr val="black"/>
                </a:solidFill>
                <a:latin typeface="Arial" panose="020B0604020202020204" pitchFamily="34" charset="0"/>
                <a:cs typeface="Arial" panose="020B0604020202020204" pitchFamily="34" charset="0"/>
              </a:rPr>
              <a:t> </a:t>
            </a:r>
            <a:r>
              <a:rPr lang="bn-BD" sz="3200" b="1" dirty="0">
                <a:solidFill>
                  <a:prstClr val="black"/>
                </a:solidFill>
                <a:latin typeface="Arial" panose="020B0604020202020204" pitchFamily="34" charset="0"/>
                <a:cs typeface="Arial" panose="020B0604020202020204" pitchFamily="34" charset="0"/>
              </a:rPr>
              <a:t>Area</a:t>
            </a:r>
            <a:endParaRPr lang="en-US" sz="3200" b="1" dirty="0">
              <a:solidFill>
                <a:prstClr val="black"/>
              </a:solidFill>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8B4C2A62-F018-480E-9956-D513A470F52B}" type="slidenum">
              <a:rPr lang="en-US" smtClean="0"/>
              <a:t>22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47903684"/>
              </p:ext>
            </p:extLst>
          </p:nvPr>
        </p:nvGraphicFramePr>
        <p:xfrm>
          <a:off x="9258300" y="5088053"/>
          <a:ext cx="2387600" cy="1181860"/>
        </p:xfrm>
        <a:graphic>
          <a:graphicData uri="http://schemas.openxmlformats.org/drawingml/2006/table">
            <a:tbl>
              <a:tblPr/>
              <a:tblGrid>
                <a:gridCol w="2387600">
                  <a:extLst>
                    <a:ext uri="{9D8B030D-6E8A-4147-A177-3AD203B41FA5}">
                      <a16:colId xmlns:a16="http://schemas.microsoft.com/office/drawing/2014/main" val="915778677"/>
                    </a:ext>
                  </a:extLst>
                </a:gridCol>
              </a:tblGrid>
              <a:tr h="1181860">
                <a:tc>
                  <a:txBody>
                    <a:bodyPr/>
                    <a:lstStyle/>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Total working time saving    </a:t>
                      </a:r>
                      <a:endParaRPr lang="bn-BD" sz="2000" kern="1200" dirty="0" smtClean="0">
                        <a:solidFill>
                          <a:schemeClr val="tx1"/>
                        </a:solidFill>
                        <a:latin typeface="Times New Roman" panose="02020603050405020304" pitchFamily="18" charset="0"/>
                        <a:ea typeface="+mn-ea"/>
                        <a:cs typeface="Times New Roman" panose="02020603050405020304" pitchFamily="18" charset="0"/>
                      </a:endParaRPr>
                    </a:p>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0.1</a:t>
                      </a:r>
                      <a:r>
                        <a:rPr lang="bn-BD" sz="2000"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kern="1200" dirty="0" smtClean="0">
                          <a:solidFill>
                            <a:schemeClr val="tx1"/>
                          </a:solidFill>
                          <a:latin typeface="Times New Roman" panose="02020603050405020304" pitchFamily="18" charset="0"/>
                          <a:ea typeface="+mn-ea"/>
                          <a:cs typeface="Times New Roman" panose="02020603050405020304" pitchFamily="18" charset="0"/>
                        </a:rPr>
                        <a:t> million hours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0734034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72186133"/>
              </p:ext>
            </p:extLst>
          </p:nvPr>
        </p:nvGraphicFramePr>
        <p:xfrm>
          <a:off x="1222998" y="5088053"/>
          <a:ext cx="2447302" cy="1181860"/>
        </p:xfrm>
        <a:graphic>
          <a:graphicData uri="http://schemas.openxmlformats.org/drawingml/2006/table">
            <a:tbl>
              <a:tblPr/>
              <a:tblGrid>
                <a:gridCol w="2447302">
                  <a:extLst>
                    <a:ext uri="{9D8B030D-6E8A-4147-A177-3AD203B41FA5}">
                      <a16:colId xmlns:a16="http://schemas.microsoft.com/office/drawing/2014/main" val="915778677"/>
                    </a:ext>
                  </a:extLst>
                </a:gridCol>
              </a:tblGrid>
              <a:tr h="1181860">
                <a:tc>
                  <a:txBody>
                    <a:bodyPr/>
                    <a:lstStyle/>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Total fuel </a:t>
                      </a:r>
                    </a:p>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Saving </a:t>
                      </a:r>
                    </a:p>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 </a:t>
                      </a:r>
                      <a:r>
                        <a:rPr lang="bn-BD" sz="2000" dirty="0" smtClean="0">
                          <a:latin typeface="Times New Roman" panose="02020603050405020304" pitchFamily="18" charset="0"/>
                          <a:cs typeface="Times New Roman" panose="02020603050405020304" pitchFamily="18" charset="0"/>
                        </a:rPr>
                        <a:t>64.8 thousand </a:t>
                      </a:r>
                      <a:r>
                        <a:rPr lang="en-US" sz="2000" kern="1200" dirty="0" smtClean="0">
                          <a:solidFill>
                            <a:schemeClr val="tx1"/>
                          </a:solidFill>
                          <a:latin typeface="Times New Roman" panose="02020603050405020304" pitchFamily="18" charset="0"/>
                          <a:ea typeface="+mn-ea"/>
                          <a:cs typeface="Times New Roman" panose="02020603050405020304" pitchFamily="18" charset="0"/>
                        </a:rPr>
                        <a:t>litres</a:t>
                      </a:r>
                      <a:r>
                        <a:rPr lang="bn-BD" sz="2000" kern="1200" dirty="0" smtClean="0">
                          <a:solidFill>
                            <a:schemeClr val="tx1"/>
                          </a:solidFill>
                          <a:latin typeface="Times New Roman" panose="02020603050405020304" pitchFamily="18" charset="0"/>
                          <a:ea typeface="+mn-ea"/>
                          <a:cs typeface="+mn-cs"/>
                        </a:rPr>
                        <a:t>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0734034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386475977"/>
              </p:ext>
            </p:extLst>
          </p:nvPr>
        </p:nvGraphicFramePr>
        <p:xfrm>
          <a:off x="6734800" y="5086982"/>
          <a:ext cx="2133600" cy="1182931"/>
        </p:xfrm>
        <a:graphic>
          <a:graphicData uri="http://schemas.openxmlformats.org/drawingml/2006/table">
            <a:tbl>
              <a:tblPr/>
              <a:tblGrid>
                <a:gridCol w="2133600">
                  <a:extLst>
                    <a:ext uri="{9D8B030D-6E8A-4147-A177-3AD203B41FA5}">
                      <a16:colId xmlns:a16="http://schemas.microsoft.com/office/drawing/2014/main" val="915778677"/>
                    </a:ext>
                  </a:extLst>
                </a:gridCol>
              </a:tblGrid>
              <a:tr h="1182931">
                <a:tc>
                  <a:txBody>
                    <a:bodyPr/>
                    <a:lstStyle/>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Total CO</a:t>
                      </a:r>
                      <a:r>
                        <a:rPr lang="en-US" sz="2000" kern="1200" baseline="-25000" dirty="0" smtClean="0">
                          <a:solidFill>
                            <a:schemeClr val="tx1"/>
                          </a:solidFill>
                          <a:latin typeface="Times New Roman" panose="02020603050405020304" pitchFamily="18" charset="0"/>
                          <a:ea typeface="+mn-ea"/>
                          <a:cs typeface="Times New Roman" panose="02020603050405020304" pitchFamily="18" charset="0"/>
                        </a:rPr>
                        <a:t>2</a:t>
                      </a:r>
                      <a:r>
                        <a:rPr lang="bn-BD" sz="2000" kern="1200" dirty="0" smtClean="0">
                          <a:solidFill>
                            <a:schemeClr val="tx1"/>
                          </a:solidFill>
                          <a:latin typeface="Times New Roman" panose="02020603050405020304" pitchFamily="18" charset="0"/>
                          <a:ea typeface="+mn-ea"/>
                          <a:cs typeface="Times New Roman" panose="02020603050405020304" pitchFamily="18" charset="0"/>
                        </a:rPr>
                        <a:t> </a:t>
                      </a:r>
                      <a:r>
                        <a:rPr lang="en-US" sz="2000" kern="1200" dirty="0" smtClean="0">
                          <a:solidFill>
                            <a:schemeClr val="tx1"/>
                          </a:solidFill>
                          <a:latin typeface="Times New Roman" panose="02020603050405020304" pitchFamily="18" charset="0"/>
                          <a:ea typeface="+mn-ea"/>
                          <a:cs typeface="Times New Roman" panose="02020603050405020304" pitchFamily="18" charset="0"/>
                        </a:rPr>
                        <a:t>emission</a:t>
                      </a:r>
                      <a:r>
                        <a:rPr lang="bn-BD" sz="2000" kern="1200" dirty="0" smtClean="0">
                          <a:solidFill>
                            <a:schemeClr val="tx1"/>
                          </a:solidFill>
                          <a:latin typeface="Times New Roman" panose="02020603050405020304" pitchFamily="18" charset="0"/>
                          <a:ea typeface="+mn-ea"/>
                          <a:cs typeface="Times New Roman" panose="02020603050405020304" pitchFamily="18" charset="0"/>
                        </a:rPr>
                        <a:t> </a:t>
                      </a:r>
                      <a:r>
                        <a:rPr lang="en-US" sz="2000" kern="1200" dirty="0" smtClean="0">
                          <a:solidFill>
                            <a:schemeClr val="tx1"/>
                          </a:solidFill>
                          <a:latin typeface="Times New Roman" panose="02020603050405020304" pitchFamily="18" charset="0"/>
                          <a:ea typeface="+mn-ea"/>
                          <a:cs typeface="Times New Roman" panose="02020603050405020304" pitchFamily="18" charset="0"/>
                        </a:rPr>
                        <a:t>reduction</a:t>
                      </a:r>
                      <a:r>
                        <a:rPr lang="bn-BD" sz="2000" kern="1200" dirty="0" smtClean="0">
                          <a:solidFill>
                            <a:schemeClr val="tx1"/>
                          </a:solidFill>
                          <a:latin typeface="Times New Roman" panose="02020603050405020304" pitchFamily="18" charset="0"/>
                          <a:ea typeface="+mn-ea"/>
                          <a:cs typeface="Times New Roman" panose="02020603050405020304" pitchFamily="18" charset="0"/>
                        </a:rPr>
                        <a:t> </a:t>
                      </a:r>
                    </a:p>
                    <a:p>
                      <a:pPr marL="0" lvl="1" algn="ctr" defTabSz="914400" rtl="0" eaLnBrk="1" latinLnBrk="0" hangingPunct="1"/>
                      <a:r>
                        <a:rPr lang="bn-BD" sz="2000" kern="1200" dirty="0" smtClean="0">
                          <a:solidFill>
                            <a:schemeClr val="tx1"/>
                          </a:solidFill>
                          <a:latin typeface="Times New Roman" panose="02020603050405020304" pitchFamily="18" charset="0"/>
                          <a:ea typeface="+mn-ea"/>
                          <a:cs typeface="Times New Roman" panose="02020603050405020304" pitchFamily="18" charset="0"/>
                        </a:rPr>
                        <a:t>= </a:t>
                      </a:r>
                      <a:r>
                        <a:rPr lang="en-US" sz="2000" kern="1200" dirty="0" smtClean="0">
                          <a:solidFill>
                            <a:schemeClr val="tx1"/>
                          </a:solidFill>
                          <a:latin typeface="Times New Roman" panose="02020603050405020304" pitchFamily="18" charset="0"/>
                          <a:ea typeface="+mn-ea"/>
                          <a:cs typeface="Times New Roman" panose="02020603050405020304" pitchFamily="18" charset="0"/>
                        </a:rPr>
                        <a:t>0.</a:t>
                      </a:r>
                      <a:r>
                        <a:rPr lang="bn-BD" sz="2000" kern="1200" dirty="0" smtClean="0">
                          <a:solidFill>
                            <a:schemeClr val="tx1"/>
                          </a:solidFill>
                          <a:latin typeface="Times New Roman" panose="02020603050405020304" pitchFamily="18" charset="0"/>
                          <a:ea typeface="+mn-ea"/>
                          <a:cs typeface="Times New Roman" panose="02020603050405020304" pitchFamily="18" charset="0"/>
                        </a:rPr>
                        <a:t>26</a:t>
                      </a:r>
                      <a:r>
                        <a:rPr lang="en-US" sz="2000" kern="1200" dirty="0" smtClean="0">
                          <a:solidFill>
                            <a:schemeClr val="tx1"/>
                          </a:solidFill>
                          <a:latin typeface="Times New Roman" panose="02020603050405020304" pitchFamily="18" charset="0"/>
                          <a:ea typeface="+mn-ea"/>
                          <a:cs typeface="Times New Roman" panose="02020603050405020304" pitchFamily="18" charset="0"/>
                        </a:rPr>
                        <a:t> million kg</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0734034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866444064"/>
              </p:ext>
            </p:extLst>
          </p:nvPr>
        </p:nvGraphicFramePr>
        <p:xfrm>
          <a:off x="4135750" y="5086982"/>
          <a:ext cx="2133600" cy="1182931"/>
        </p:xfrm>
        <a:graphic>
          <a:graphicData uri="http://schemas.openxmlformats.org/drawingml/2006/table">
            <a:tbl>
              <a:tblPr/>
              <a:tblGrid>
                <a:gridCol w="2133600">
                  <a:extLst>
                    <a:ext uri="{9D8B030D-6E8A-4147-A177-3AD203B41FA5}">
                      <a16:colId xmlns:a16="http://schemas.microsoft.com/office/drawing/2014/main" val="915778677"/>
                    </a:ext>
                  </a:extLst>
                </a:gridCol>
              </a:tblGrid>
              <a:tr h="1182931">
                <a:tc>
                  <a:txBody>
                    <a:bodyPr/>
                    <a:lstStyle/>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Total user </a:t>
                      </a:r>
                    </a:p>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Cost </a:t>
                      </a:r>
                    </a:p>
                    <a:p>
                      <a:pPr marL="0" lvl="1" algn="ctr" defTabSz="914400" rtl="0" eaLnBrk="1" latinLnBrk="0" hangingPunct="1"/>
                      <a:r>
                        <a:rPr lang="bn-BD" sz="2000" kern="1200" dirty="0" smtClean="0">
                          <a:solidFill>
                            <a:schemeClr val="tx1"/>
                          </a:solidFill>
                          <a:latin typeface="Times New Roman" panose="02020603050405020304" pitchFamily="18" charset="0"/>
                          <a:ea typeface="+mn-ea"/>
                          <a:cs typeface="Times New Roman" panose="02020603050405020304" pitchFamily="18" charset="0"/>
                        </a:rPr>
                        <a:t>=</a:t>
                      </a:r>
                      <a:r>
                        <a:rPr lang="en-US" sz="2000" kern="1200" dirty="0" smtClean="0">
                          <a:solidFill>
                            <a:schemeClr val="tx1"/>
                          </a:solidFill>
                          <a:latin typeface="Times New Roman" panose="02020603050405020304" pitchFamily="18" charset="0"/>
                          <a:ea typeface="+mn-ea"/>
                          <a:cs typeface="Times New Roman" panose="02020603050405020304" pitchFamily="18" charset="0"/>
                        </a:rPr>
                        <a:t> </a:t>
                      </a:r>
                      <a:r>
                        <a:rPr lang="bn-BD" sz="2000" dirty="0" smtClean="0">
                          <a:latin typeface="Times New Roman" panose="02020603050405020304" pitchFamily="18" charset="0"/>
                          <a:cs typeface="Times New Roman" panose="02020603050405020304" pitchFamily="18" charset="0"/>
                        </a:rPr>
                        <a:t>20</a:t>
                      </a:r>
                      <a:r>
                        <a:rPr lang="en-US" sz="2000" dirty="0" smtClean="0">
                          <a:latin typeface="Times New Roman" panose="02020603050405020304" pitchFamily="18" charset="0"/>
                          <a:cs typeface="Times New Roman" panose="02020603050405020304" pitchFamily="18" charset="0"/>
                        </a:rPr>
                        <a:t>.</a:t>
                      </a:r>
                      <a:r>
                        <a:rPr lang="bn-BD" sz="2000" dirty="0" smtClean="0">
                          <a:latin typeface="Times New Roman" panose="02020603050405020304" pitchFamily="18" charset="0"/>
                          <a:cs typeface="Times New Roman" panose="02020603050405020304" pitchFamily="18" charset="0"/>
                        </a:rPr>
                        <a:t>64</a:t>
                      </a:r>
                      <a:r>
                        <a:rPr lang="en-US" sz="2000" dirty="0" smtClean="0">
                          <a:latin typeface="Times New Roman" panose="02020603050405020304" pitchFamily="18" charset="0"/>
                          <a:cs typeface="Times New Roman" panose="02020603050405020304" pitchFamily="18" charset="0"/>
                        </a:rPr>
                        <a:t> million </a:t>
                      </a:r>
                      <a:r>
                        <a:rPr lang="en-US" sz="2000" dirty="0" err="1" smtClean="0">
                          <a:latin typeface="Times New Roman" panose="02020603050405020304" pitchFamily="18" charset="0"/>
                          <a:cs typeface="Times New Roman" panose="02020603050405020304" pitchFamily="18" charset="0"/>
                        </a:rPr>
                        <a:t>tk</a:t>
                      </a:r>
                      <a:r>
                        <a:rPr lang="en-US" sz="2000" dirty="0" smtClean="0">
                          <a:latin typeface="Times New Roman" panose="02020603050405020304" pitchFamily="18" charset="0"/>
                          <a:cs typeface="Times New Roman" panose="02020603050405020304" pitchFamily="18" charset="0"/>
                        </a:rPr>
                        <a:t> </a:t>
                      </a:r>
                      <a:endParaRPr lang="en-US" sz="2000" kern="1200" dirty="0" smtClean="0">
                        <a:solidFill>
                          <a:schemeClr val="tx1"/>
                        </a:solidFill>
                        <a:latin typeface="Times New Roman" panose="02020603050405020304" pitchFamily="18" charset="0"/>
                        <a:ea typeface="+mn-ea"/>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07340348"/>
                  </a:ext>
                </a:extLst>
              </a:tr>
            </a:tbl>
          </a:graphicData>
        </a:graphic>
      </p:graphicFrame>
    </p:spTree>
    <p:extLst>
      <p:ext uri="{BB962C8B-B14F-4D97-AF65-F5344CB8AC3E}">
        <p14:creationId xmlns:p14="http://schemas.microsoft.com/office/powerpoint/2010/main" val="3951655489"/>
      </p:ext>
    </p:extLst>
  </p:cSld>
  <p:clrMapOvr>
    <a:masterClrMapping/>
  </p:clrMapOvr>
  <mc:AlternateContent xmlns:mc="http://schemas.openxmlformats.org/markup-compatibility/2006" xmlns:p14="http://schemas.microsoft.com/office/powerpoint/2010/main">
    <mc:Choice Requires="p14">
      <p:transition spd="slow" p14:dur="2000" advTm="118947"/>
    </mc:Choice>
    <mc:Fallback xmlns="">
      <p:transition spd="slow" advTm="118947"/>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875" y="1031971"/>
            <a:ext cx="4830091" cy="523804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260" y="1031978"/>
            <a:ext cx="4587240" cy="5201351"/>
          </a:xfrm>
          <a:prstGeom prst="rect">
            <a:avLst/>
          </a:prstGeom>
        </p:spPr>
      </p:pic>
      <p:sp>
        <p:nvSpPr>
          <p:cNvPr id="4" name="object 25">
            <a:extLst>
              <a:ext uri="{FF2B5EF4-FFF2-40B4-BE49-F238E27FC236}">
                <a16:creationId xmlns:a16="http://schemas.microsoft.com/office/drawing/2014/main" id="{B0B58718-7E01-4089-AB2D-16ED7C458608}"/>
              </a:ext>
            </a:extLst>
          </p:cNvPr>
          <p:cNvSpPr/>
          <p:nvPr/>
        </p:nvSpPr>
        <p:spPr>
          <a:xfrm>
            <a:off x="26138" y="274325"/>
            <a:ext cx="485067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dirty="0">
                <a:latin typeface="Arial" panose="020B0604020202020204" pitchFamily="34" charset="0"/>
                <a:cs typeface="Arial" panose="020B0604020202020204" pitchFamily="34" charset="0"/>
              </a:rPr>
              <a:t>EXPERIMENTAL STUDY</a:t>
            </a:r>
            <a:endParaRPr lang="en-US" sz="3200" b="1" dirty="0">
              <a:latin typeface="Arial" panose="020B0604020202020204" pitchFamily="34" charset="0"/>
              <a:ea typeface="+mj-ea"/>
              <a:cs typeface="Arial" panose="020B0604020202020204" pitchFamily="34" charset="0"/>
            </a:endParaRPr>
          </a:p>
        </p:txBody>
      </p:sp>
      <p:sp>
        <p:nvSpPr>
          <p:cNvPr id="6" name="Rectangle 5"/>
          <p:cNvSpPr/>
          <p:nvPr/>
        </p:nvSpPr>
        <p:spPr>
          <a:xfrm>
            <a:off x="2636097" y="6270011"/>
            <a:ext cx="2500428" cy="369332"/>
          </a:xfrm>
          <a:prstGeom prst="rect">
            <a:avLst/>
          </a:prstGeom>
        </p:spPr>
        <p:txBody>
          <a:bodyPr wrap="none">
            <a:spAutoFit/>
          </a:bodyPr>
          <a:lstStyle/>
          <a:p>
            <a:r>
              <a:rPr lang="en-US" sz="1800" dirty="0"/>
              <a:t>Figure 8</a:t>
            </a:r>
            <a:r>
              <a:rPr lang="en-US" sz="1800" dirty="0" smtClean="0"/>
              <a:t>. </a:t>
            </a:r>
            <a:r>
              <a:rPr lang="en-US" sz="1800" dirty="0"/>
              <a:t>Dhaka city Map</a:t>
            </a:r>
          </a:p>
        </p:txBody>
      </p:sp>
      <p:sp>
        <p:nvSpPr>
          <p:cNvPr id="7" name="Rectangle 6"/>
          <p:cNvSpPr/>
          <p:nvPr/>
        </p:nvSpPr>
        <p:spPr>
          <a:xfrm>
            <a:off x="7223761" y="6292731"/>
            <a:ext cx="4305025" cy="369332"/>
          </a:xfrm>
          <a:prstGeom prst="rect">
            <a:avLst/>
          </a:prstGeom>
        </p:spPr>
        <p:txBody>
          <a:bodyPr wrap="none">
            <a:spAutoFit/>
          </a:bodyPr>
          <a:lstStyle/>
          <a:p>
            <a:r>
              <a:rPr lang="en-US" sz="1800" dirty="0"/>
              <a:t>Figure 9</a:t>
            </a:r>
            <a:r>
              <a:rPr lang="en-US" sz="1800" dirty="0" smtClean="0"/>
              <a:t>. </a:t>
            </a:r>
            <a:r>
              <a:rPr lang="en-US" sz="1800" dirty="0"/>
              <a:t>Constructed network of Dhaka city</a:t>
            </a:r>
          </a:p>
        </p:txBody>
      </p:sp>
      <p:sp>
        <p:nvSpPr>
          <p:cNvPr id="8" name="Rectangle 7"/>
          <p:cNvSpPr/>
          <p:nvPr/>
        </p:nvSpPr>
        <p:spPr>
          <a:xfrm>
            <a:off x="7882578" y="274329"/>
            <a:ext cx="3578224" cy="584775"/>
          </a:xfrm>
          <a:prstGeom prst="rect">
            <a:avLst/>
          </a:prstGeom>
        </p:spPr>
        <p:txBody>
          <a:bodyPr wrap="none">
            <a:spAutoFit/>
          </a:bodyPr>
          <a:lstStyle/>
          <a:p>
            <a:pPr lvl="0"/>
            <a:r>
              <a:rPr lang="bn-BD" sz="3200" b="1" dirty="0">
                <a:solidFill>
                  <a:prstClr val="black"/>
                </a:solidFill>
                <a:latin typeface="Arial" panose="020B0604020202020204" pitchFamily="34" charset="0"/>
                <a:cs typeface="Arial" panose="020B0604020202020204" pitchFamily="34" charset="0"/>
              </a:rPr>
              <a:t>Entire Dhaka City</a:t>
            </a:r>
            <a:endParaRPr lang="en-US" sz="3200" b="1" dirty="0">
              <a:solidFill>
                <a:prstClr val="black"/>
              </a:solidFill>
              <a:latin typeface="Arial" panose="020B0604020202020204" pitchFamily="34" charset="0"/>
              <a:cs typeface="Arial" panose="020B0604020202020204" pitchFamily="34" charset="0"/>
            </a:endParaRPr>
          </a:p>
        </p:txBody>
      </p:sp>
      <p:sp>
        <p:nvSpPr>
          <p:cNvPr id="9" name="Date Placeholder 8"/>
          <p:cNvSpPr>
            <a:spLocks noGrp="1"/>
          </p:cNvSpPr>
          <p:nvPr>
            <p:ph type="dt" sz="half" idx="10"/>
          </p:nvPr>
        </p:nvSpPr>
        <p:spPr/>
        <p:txBody>
          <a:bodyPr/>
          <a:lstStyle/>
          <a:p>
            <a:fld id="{FA4985A1-D925-4E16-A79A-DB7B3A30F7D2}" type="slidenum">
              <a:rPr lang="en-US" smtClean="0"/>
              <a:t>23</a:t>
            </a:fld>
            <a:endParaRPr lang="en-US" dirty="0"/>
          </a:p>
        </p:txBody>
      </p:sp>
    </p:spTree>
    <p:extLst>
      <p:ext uri="{BB962C8B-B14F-4D97-AF65-F5344CB8AC3E}">
        <p14:creationId xmlns:p14="http://schemas.microsoft.com/office/powerpoint/2010/main" val="950197397"/>
      </p:ext>
    </p:extLst>
  </p:cSld>
  <p:clrMapOvr>
    <a:masterClrMapping/>
  </p:clrMapOvr>
  <mc:AlternateContent xmlns:mc="http://schemas.openxmlformats.org/markup-compatibility/2006" xmlns:p14="http://schemas.microsoft.com/office/powerpoint/2010/main">
    <mc:Choice Requires="p14">
      <p:transition spd="slow" p14:dur="2000" advTm="8732"/>
    </mc:Choice>
    <mc:Fallback xmlns="">
      <p:transition spd="slow" advTm="8732"/>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26138" y="274325"/>
            <a:ext cx="485067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dirty="0">
                <a:latin typeface="Arial" panose="020B0604020202020204" pitchFamily="34" charset="0"/>
                <a:cs typeface="Arial" panose="020B0604020202020204" pitchFamily="34" charset="0"/>
              </a:rPr>
              <a:t>EXPERIMENTAL STUDY</a:t>
            </a:r>
            <a:endParaRPr lang="en-US" sz="3200" b="1" dirty="0">
              <a:latin typeface="Arial" panose="020B0604020202020204" pitchFamily="34" charset="0"/>
              <a:ea typeface="+mj-ea"/>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2309806505"/>
                  </p:ext>
                </p:extLst>
              </p:nvPr>
            </p:nvGraphicFramePr>
            <p:xfrm>
              <a:off x="1206997" y="1374253"/>
              <a:ext cx="10375413" cy="3037123"/>
            </p:xfrm>
            <a:graphic>
              <a:graphicData uri="http://schemas.openxmlformats.org/drawingml/2006/table">
                <a:tbl>
                  <a:tblPr firstRow="1" firstCol="1" bandRow="1">
                    <a:tableStyleId>{5C22544A-7EE6-4342-B048-85BDC9FD1C3A}</a:tableStyleId>
                  </a:tblPr>
                  <a:tblGrid>
                    <a:gridCol w="1178111">
                      <a:extLst>
                        <a:ext uri="{9D8B030D-6E8A-4147-A177-3AD203B41FA5}">
                          <a16:colId xmlns:a16="http://schemas.microsoft.com/office/drawing/2014/main" val="1291997580"/>
                        </a:ext>
                      </a:extLst>
                    </a:gridCol>
                    <a:gridCol w="2186880">
                      <a:extLst>
                        <a:ext uri="{9D8B030D-6E8A-4147-A177-3AD203B41FA5}">
                          <a16:colId xmlns:a16="http://schemas.microsoft.com/office/drawing/2014/main" val="1465370536"/>
                        </a:ext>
                      </a:extLst>
                    </a:gridCol>
                    <a:gridCol w="890020">
                      <a:extLst>
                        <a:ext uri="{9D8B030D-6E8A-4147-A177-3AD203B41FA5}">
                          <a16:colId xmlns:a16="http://schemas.microsoft.com/office/drawing/2014/main" val="3550659426"/>
                        </a:ext>
                      </a:extLst>
                    </a:gridCol>
                    <a:gridCol w="1255780">
                      <a:extLst>
                        <a:ext uri="{9D8B030D-6E8A-4147-A177-3AD203B41FA5}">
                          <a16:colId xmlns:a16="http://schemas.microsoft.com/office/drawing/2014/main" val="1378241372"/>
                        </a:ext>
                      </a:extLst>
                    </a:gridCol>
                    <a:gridCol w="902211">
                      <a:extLst>
                        <a:ext uri="{9D8B030D-6E8A-4147-A177-3AD203B41FA5}">
                          <a16:colId xmlns:a16="http://schemas.microsoft.com/office/drawing/2014/main" val="1451966969"/>
                        </a:ext>
                      </a:extLst>
                    </a:gridCol>
                    <a:gridCol w="1267971">
                      <a:extLst>
                        <a:ext uri="{9D8B030D-6E8A-4147-A177-3AD203B41FA5}">
                          <a16:colId xmlns:a16="http://schemas.microsoft.com/office/drawing/2014/main" val="757794201"/>
                        </a:ext>
                      </a:extLst>
                    </a:gridCol>
                    <a:gridCol w="1255780">
                      <a:extLst>
                        <a:ext uri="{9D8B030D-6E8A-4147-A177-3AD203B41FA5}">
                          <a16:colId xmlns:a16="http://schemas.microsoft.com/office/drawing/2014/main" val="2702356845"/>
                        </a:ext>
                      </a:extLst>
                    </a:gridCol>
                    <a:gridCol w="1438660">
                      <a:extLst>
                        <a:ext uri="{9D8B030D-6E8A-4147-A177-3AD203B41FA5}">
                          <a16:colId xmlns:a16="http://schemas.microsoft.com/office/drawing/2014/main" val="1214579813"/>
                        </a:ext>
                      </a:extLst>
                    </a:gridCol>
                  </a:tblGrid>
                  <a:tr h="866947">
                    <a:tc>
                      <a:txBody>
                        <a:bodyPr/>
                        <a:lstStyle/>
                        <a:p>
                          <a:pPr algn="ctr">
                            <a:lnSpc>
                              <a:spcPct val="250000"/>
                            </a:lnSpc>
                            <a:spcBef>
                              <a:spcPts val="600"/>
                            </a:spcBef>
                            <a:spcAft>
                              <a:spcPts val="600"/>
                            </a:spcAft>
                          </a:pPr>
                          <a:r>
                            <a:rPr lang="en-US" sz="1600" dirty="0">
                              <a:effectLst/>
                              <a:latin typeface="Times New Roman" panose="02020603050405020304" pitchFamily="18" charset="0"/>
                              <a:cs typeface="Times New Roman" panose="02020603050405020304" pitchFamily="18" charset="0"/>
                            </a:rPr>
                            <a:t>Transit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cs typeface="Times New Roman" panose="02020603050405020304" pitchFamily="18" charset="0"/>
                            </a:rPr>
                            <a:t>% of Transit </a:t>
                          </a:r>
                          <a:r>
                            <a:rPr lang="en-US" sz="1600" dirty="0" smtClean="0">
                              <a:effectLst/>
                              <a:latin typeface="Times New Roman" panose="02020603050405020304" pitchFamily="18" charset="0"/>
                              <a:cs typeface="Times New Roman" panose="02020603050405020304" pitchFamily="18" charset="0"/>
                            </a:rPr>
                            <a:t>Reduction</a:t>
                          </a:r>
                          <a:r>
                            <a:rPr lang="bn-BD" sz="1600" dirty="0" smtClean="0">
                              <a:effectLst/>
                              <a:latin typeface="Times New Roman" panose="02020603050405020304" pitchFamily="18" charset="0"/>
                              <a:cs typeface="Times New Roman" panose="02020603050405020304" pitchFamily="18" charset="0"/>
                            </a:rPr>
                            <a:t> (assumption)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cs typeface="Times New Roman" panose="02020603050405020304" pitchFamily="18" charset="0"/>
                            </a:rPr>
                            <a:t>Transit Reduces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smtClean="0">
                              <a:effectLst/>
                              <a:latin typeface="Times New Roman" panose="02020603050405020304" pitchFamily="18" charset="0"/>
                              <a:cs typeface="Times New Roman" panose="02020603050405020304" pitchFamily="18" charset="0"/>
                            </a:rPr>
                            <a:t>Ride</a:t>
                          </a:r>
                          <a:r>
                            <a:rPr lang="en-US" sz="1600" baseline="0" dirty="0" smtClean="0">
                              <a:effectLst/>
                              <a:latin typeface="Times New Roman" panose="02020603050405020304" pitchFamily="18" charset="0"/>
                              <a:cs typeface="Times New Roman" panose="02020603050405020304" pitchFamily="18" charset="0"/>
                            </a:rPr>
                            <a:t> Reduce </a:t>
                          </a:r>
                          <a:r>
                            <a:rPr lang="en-US" sz="1600" dirty="0" smtClean="0">
                              <a:effectLst/>
                              <a:latin typeface="Times New Roman" panose="02020603050405020304" pitchFamily="18" charset="0"/>
                              <a:cs typeface="Times New Roman" panose="02020603050405020304" pitchFamily="18" charset="0"/>
                            </a:rPr>
                            <a:t>(km</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smtClean="0">
                              <a:effectLst/>
                              <a:latin typeface="Times New Roman" panose="02020603050405020304" pitchFamily="18" charset="0"/>
                              <a:cs typeface="Times New Roman" panose="02020603050405020304" pitchFamily="18" charset="0"/>
                            </a:rPr>
                            <a:t>Fuel (litres)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600" dirty="0">
                              <a:effectLst/>
                              <a:latin typeface="Times New Roman" panose="02020603050405020304" pitchFamily="18" charset="0"/>
                              <a:cs typeface="Times New Roman" panose="02020603050405020304" pitchFamily="18" charset="0"/>
                            </a:rPr>
                            <a:t>User cost </a:t>
                          </a:r>
                          <a:endParaRPr lang="en-US" sz="1600" dirty="0" smtClean="0">
                            <a:effectLst/>
                            <a:latin typeface="Times New Roman" panose="02020603050405020304" pitchFamily="18" charset="0"/>
                            <a:cs typeface="Times New Roman" panose="02020603050405020304" pitchFamily="18" charset="0"/>
                          </a:endParaRPr>
                        </a:p>
                        <a:p>
                          <a:pPr algn="ctr">
                            <a:lnSpc>
                              <a:spcPct val="15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cs typeface="Times New Roman" panose="02020603050405020304" pitchFamily="18" charset="0"/>
                            </a:rPr>
                            <a:t>tk</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Time saves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mins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CO</a:t>
                          </a:r>
                          <a:r>
                            <a:rPr lang="en-US" sz="1600" baseline="-25000">
                              <a:effectLst/>
                              <a:latin typeface="Times New Roman" panose="02020603050405020304" pitchFamily="18" charset="0"/>
                              <a:ea typeface="Calibri" panose="020F0502020204030204" pitchFamily="34" charset="0"/>
                              <a:cs typeface="Times New Roman" panose="02020603050405020304" pitchFamily="18" charset="0"/>
                            </a:rPr>
                            <a:t>2</a:t>
                          </a:r>
                          <a:r>
                            <a:rPr lang="en-US" sz="1600">
                              <a:effectLst/>
                              <a:latin typeface="Times New Roman" panose="02020603050405020304" pitchFamily="18" charset="0"/>
                              <a:ea typeface="Calibri" panose="020F0502020204030204" pitchFamily="34" charset="0"/>
                              <a:cs typeface="Times New Roman" panose="02020603050405020304" pitchFamily="18" charset="0"/>
                            </a:rPr>
                            <a:t> emission (g)</a:t>
                          </a:r>
                        </a:p>
                      </a:txBody>
                      <a:tcPr marL="68580" marR="68580" marT="0" marB="0"/>
                    </a:tc>
                    <a:extLst>
                      <a:ext uri="{0D108BD9-81ED-4DB2-BD59-A6C34878D82A}">
                        <a16:rowId xmlns:a16="http://schemas.microsoft.com/office/drawing/2014/main" val="3626728243"/>
                      </a:ext>
                    </a:extLst>
                  </a:tr>
                  <a:tr h="475488">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Bus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12740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254796</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50959</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1.27 million</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7.2 × 10</a:t>
                          </a:r>
                          <a:r>
                            <a:rPr lang="en-US" sz="1600" baseline="3000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2.3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a:effectLst/>
                              <a:latin typeface="Times New Roman" panose="02020603050405020304" pitchFamily="18" charset="0"/>
                              <a:ea typeface="Calibri" panose="020F0502020204030204" pitchFamily="34" charset="0"/>
                              <a:cs typeface="Times New Roman" panose="02020603050405020304" pitchFamily="18" charset="0"/>
                            </a:rPr>
                            <a:t> 10</a:t>
                          </a:r>
                          <a:r>
                            <a:rPr lang="en-US" sz="1600" baseline="30000">
                              <a:effectLst/>
                              <a:latin typeface="Times New Roman" panose="02020603050405020304" pitchFamily="18" charset="0"/>
                              <a:ea typeface="Calibri" panose="020F0502020204030204" pitchFamily="34" charset="0"/>
                              <a:cs typeface="Times New Roman" panose="02020603050405020304" pitchFamily="18" charset="0"/>
                            </a:rPr>
                            <a:t>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7439121"/>
                      </a:ext>
                    </a:extLst>
                  </a:tr>
                  <a:tr h="438912">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Car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14663</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146630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7331</a:t>
                          </a:r>
                        </a:p>
                      </a:txBody>
                      <a:tcPr marL="68580" marR="68580" marT="0" marB="0"/>
                    </a:tc>
                    <a:tc>
                      <a:txBody>
                        <a:bodyPr/>
                        <a:lstStyle/>
                        <a:p>
                          <a:pPr algn="ctr">
                            <a:lnSpc>
                              <a:spcPct val="150000"/>
                            </a:lnSpc>
                            <a:spcBef>
                              <a:spcPts val="600"/>
                            </a:spcBef>
                            <a:spcAft>
                              <a:spcPts val="6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.45 million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1.04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a:effectLst/>
                              <a:latin typeface="Times New Roman" panose="02020603050405020304" pitchFamily="18" charset="0"/>
                              <a:ea typeface="Calibri" panose="020F0502020204030204" pitchFamily="34" charset="0"/>
                              <a:cs typeface="Times New Roman" panose="02020603050405020304" pitchFamily="18" charset="0"/>
                            </a:rPr>
                            <a:t> 10</a:t>
                          </a:r>
                          <a:r>
                            <a:rPr lang="en-US" sz="1600" baseline="30000">
                              <a:effectLst/>
                              <a:latin typeface="Times New Roman" panose="02020603050405020304" pitchFamily="18" charset="0"/>
                              <a:ea typeface="Calibri" panose="020F0502020204030204" pitchFamily="34" charset="0"/>
                              <a:cs typeface="Times New Roman" panose="02020603050405020304" pitchFamily="18" charset="0"/>
                            </a:rPr>
                            <a:t>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3.8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a:effectLst/>
                              <a:latin typeface="Times New Roman" panose="02020603050405020304" pitchFamily="18" charset="0"/>
                              <a:ea typeface="Calibri" panose="020F0502020204030204" pitchFamily="34" charset="0"/>
                              <a:cs typeface="Times New Roman" panose="02020603050405020304" pitchFamily="18" charset="0"/>
                            </a:rPr>
                            <a:t> 10</a:t>
                          </a:r>
                          <a:r>
                            <a:rPr lang="en-US" sz="1600" baseline="3000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8449377"/>
                      </a:ext>
                    </a:extLst>
                  </a:tr>
                  <a:tr h="426720">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Taxicab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20%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7320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732000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29280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36.5 million</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5.2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10</a:t>
                          </a:r>
                          <a:r>
                            <a:rPr lang="en-US" sz="1600" baseline="30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1.7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a:effectLst/>
                              <a:latin typeface="Times New Roman" panose="02020603050405020304" pitchFamily="18" charset="0"/>
                              <a:ea typeface="Calibri" panose="020F0502020204030204" pitchFamily="34" charset="0"/>
                              <a:cs typeface="Times New Roman" panose="02020603050405020304" pitchFamily="18" charset="0"/>
                            </a:rPr>
                            <a:t> 10</a:t>
                          </a:r>
                          <a:r>
                            <a:rPr lang="en-US" sz="1600" baseline="30000">
                              <a:effectLst/>
                              <a:latin typeface="Times New Roman" panose="02020603050405020304" pitchFamily="18" charset="0"/>
                              <a:ea typeface="Calibri" panose="020F0502020204030204" pitchFamily="34" charset="0"/>
                              <a:cs typeface="Times New Roman" panose="02020603050405020304" pitchFamily="18" charset="0"/>
                            </a:rPr>
                            <a:t>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2353550"/>
                      </a:ext>
                    </a:extLst>
                  </a:tr>
                  <a:tr h="414528">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Motor cycle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50%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362400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5436000</a:t>
                          </a:r>
                        </a:p>
                      </a:txBody>
                      <a:tcPr marL="68580" marR="68580" marT="0" marB="0"/>
                    </a:tc>
                    <a:tc>
                      <a:txBody>
                        <a:bodyPr/>
                        <a:lstStyle/>
                        <a:p>
                          <a:pPr algn="ctr">
                            <a:lnSpc>
                              <a:spcPct val="150000"/>
                            </a:lnSpc>
                            <a:spcBef>
                              <a:spcPts val="600"/>
                            </a:spcBef>
                            <a:spcAft>
                              <a:spcPts val="6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108720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8.5 million</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3.8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10</a:t>
                          </a:r>
                          <a:r>
                            <a:rPr lang="en-US" sz="1600" baseline="30000" dirty="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2.2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a:effectLst/>
                              <a:latin typeface="Times New Roman" panose="02020603050405020304" pitchFamily="18" charset="0"/>
                              <a:ea typeface="Calibri" panose="020F0502020204030204" pitchFamily="34" charset="0"/>
                              <a:cs typeface="Times New Roman" panose="02020603050405020304" pitchFamily="18" charset="0"/>
                            </a:rPr>
                            <a:t> 10</a:t>
                          </a:r>
                          <a:r>
                            <a:rPr lang="en-US" sz="1600" baseline="30000">
                              <a:effectLst/>
                              <a:latin typeface="Times New Roman" panose="02020603050405020304" pitchFamily="18" charset="0"/>
                              <a:ea typeface="Calibri" panose="020F0502020204030204" pitchFamily="34" charset="0"/>
                              <a:cs typeface="Times New Roman" panose="02020603050405020304" pitchFamily="18" charset="0"/>
                            </a:rPr>
                            <a:t>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2030985"/>
                      </a:ext>
                    </a:extLst>
                  </a:tr>
                  <a:tr h="414528">
                    <a:tc gridSpan="4">
                      <a:txBody>
                        <a:bodyPr/>
                        <a:lstStyle/>
                        <a:p>
                          <a:pPr algn="r">
                            <a:lnSpc>
                              <a:spcPct val="150000"/>
                            </a:lnSpc>
                            <a:spcBef>
                              <a:spcPts val="600"/>
                            </a:spcBef>
                            <a:spcAft>
                              <a:spcPts val="600"/>
                            </a:spcAft>
                          </a:pPr>
                          <a:r>
                            <a:rPr lang="en-US" sz="1600" dirty="0" smtClean="0">
                              <a:effectLst/>
                              <a:latin typeface="Times New Roman" panose="02020603050405020304" pitchFamily="18" charset="0"/>
                              <a:cs typeface="Times New Roman" panose="02020603050405020304" pitchFamily="18" charset="0"/>
                            </a:rPr>
                            <a:t>Total fuel,</a:t>
                          </a:r>
                          <a:r>
                            <a:rPr lang="en-US" sz="1600" baseline="0" dirty="0" smtClean="0">
                              <a:effectLst/>
                              <a:latin typeface="Times New Roman" panose="02020603050405020304" pitchFamily="18" charset="0"/>
                              <a:cs typeface="Times New Roman" panose="02020603050405020304" pitchFamily="18" charset="0"/>
                            </a:rPr>
                            <a:t> user cost, time &amp; CO</a:t>
                          </a:r>
                          <a:r>
                            <a:rPr lang="en-US" sz="1600" baseline="-25000" dirty="0" smtClean="0">
                              <a:effectLst/>
                              <a:latin typeface="Times New Roman" panose="02020603050405020304" pitchFamily="18" charset="0"/>
                              <a:cs typeface="Times New Roman" panose="02020603050405020304" pitchFamily="18" charset="0"/>
                            </a:rPr>
                            <a:t>2</a:t>
                          </a:r>
                          <a:r>
                            <a:rPr lang="en-US" sz="1600" baseline="0" dirty="0" smtClean="0">
                              <a:effectLst/>
                              <a:latin typeface="Times New Roman" panose="02020603050405020304" pitchFamily="18" charset="0"/>
                              <a:cs typeface="Times New Roman" panose="02020603050405020304" pitchFamily="18" charset="0"/>
                            </a:rPr>
                            <a:t> emission</a:t>
                          </a:r>
                          <a:r>
                            <a:rPr lang="en-US" sz="1600" dirty="0" smtClean="0">
                              <a:effectLst/>
                              <a:latin typeface="Times New Roman" panose="02020603050405020304" pitchFamily="18" charset="0"/>
                              <a:cs typeface="Times New Roman" panose="02020603050405020304" pitchFamily="18" charset="0"/>
                            </a:rPr>
                            <a:t> reduces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195570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46.72 million</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1.16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10</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6.58 </a:t>
                          </a:r>
                          <a14:m>
                            <m:oMath xmlns:m="http://schemas.openxmlformats.org/officeDocument/2006/math">
                              <m:r>
                                <a:rPr lang="en-US" sz="16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10</a:t>
                          </a:r>
                          <a:r>
                            <a:rPr lang="en-US" sz="1600" baseline="30000"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1853483"/>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2309806505"/>
                  </p:ext>
                </p:extLst>
              </p:nvPr>
            </p:nvGraphicFramePr>
            <p:xfrm>
              <a:off x="1206997" y="1374253"/>
              <a:ext cx="10375413" cy="3037123"/>
            </p:xfrm>
            <a:graphic>
              <a:graphicData uri="http://schemas.openxmlformats.org/drawingml/2006/table">
                <a:tbl>
                  <a:tblPr firstRow="1" firstCol="1" bandRow="1">
                    <a:tableStyleId>{5C22544A-7EE6-4342-B048-85BDC9FD1C3A}</a:tableStyleId>
                  </a:tblPr>
                  <a:tblGrid>
                    <a:gridCol w="1178111">
                      <a:extLst>
                        <a:ext uri="{9D8B030D-6E8A-4147-A177-3AD203B41FA5}">
                          <a16:colId xmlns:a16="http://schemas.microsoft.com/office/drawing/2014/main" val="1291997580"/>
                        </a:ext>
                      </a:extLst>
                    </a:gridCol>
                    <a:gridCol w="2186880">
                      <a:extLst>
                        <a:ext uri="{9D8B030D-6E8A-4147-A177-3AD203B41FA5}">
                          <a16:colId xmlns:a16="http://schemas.microsoft.com/office/drawing/2014/main" val="1465370536"/>
                        </a:ext>
                      </a:extLst>
                    </a:gridCol>
                    <a:gridCol w="890020">
                      <a:extLst>
                        <a:ext uri="{9D8B030D-6E8A-4147-A177-3AD203B41FA5}">
                          <a16:colId xmlns:a16="http://schemas.microsoft.com/office/drawing/2014/main" val="3550659426"/>
                        </a:ext>
                      </a:extLst>
                    </a:gridCol>
                    <a:gridCol w="1255780">
                      <a:extLst>
                        <a:ext uri="{9D8B030D-6E8A-4147-A177-3AD203B41FA5}">
                          <a16:colId xmlns:a16="http://schemas.microsoft.com/office/drawing/2014/main" val="1378241372"/>
                        </a:ext>
                      </a:extLst>
                    </a:gridCol>
                    <a:gridCol w="902211">
                      <a:extLst>
                        <a:ext uri="{9D8B030D-6E8A-4147-A177-3AD203B41FA5}">
                          <a16:colId xmlns:a16="http://schemas.microsoft.com/office/drawing/2014/main" val="1451966969"/>
                        </a:ext>
                      </a:extLst>
                    </a:gridCol>
                    <a:gridCol w="1267971">
                      <a:extLst>
                        <a:ext uri="{9D8B030D-6E8A-4147-A177-3AD203B41FA5}">
                          <a16:colId xmlns:a16="http://schemas.microsoft.com/office/drawing/2014/main" val="757794201"/>
                        </a:ext>
                      </a:extLst>
                    </a:gridCol>
                    <a:gridCol w="1255780">
                      <a:extLst>
                        <a:ext uri="{9D8B030D-6E8A-4147-A177-3AD203B41FA5}">
                          <a16:colId xmlns:a16="http://schemas.microsoft.com/office/drawing/2014/main" val="2702356845"/>
                        </a:ext>
                      </a:extLst>
                    </a:gridCol>
                    <a:gridCol w="1438660">
                      <a:extLst>
                        <a:ext uri="{9D8B030D-6E8A-4147-A177-3AD203B41FA5}">
                          <a16:colId xmlns:a16="http://schemas.microsoft.com/office/drawing/2014/main" val="1214579813"/>
                        </a:ext>
                      </a:extLst>
                    </a:gridCol>
                  </a:tblGrid>
                  <a:tr h="866947">
                    <a:tc>
                      <a:txBody>
                        <a:bodyPr/>
                        <a:lstStyle/>
                        <a:p>
                          <a:pPr algn="ctr">
                            <a:lnSpc>
                              <a:spcPct val="250000"/>
                            </a:lnSpc>
                            <a:spcBef>
                              <a:spcPts val="600"/>
                            </a:spcBef>
                            <a:spcAft>
                              <a:spcPts val="600"/>
                            </a:spcAft>
                          </a:pPr>
                          <a:r>
                            <a:rPr lang="en-US" sz="1600" dirty="0">
                              <a:effectLst/>
                              <a:latin typeface="Times New Roman" panose="02020603050405020304" pitchFamily="18" charset="0"/>
                              <a:cs typeface="Times New Roman" panose="02020603050405020304" pitchFamily="18" charset="0"/>
                            </a:rPr>
                            <a:t>Transit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cs typeface="Times New Roman" panose="02020603050405020304" pitchFamily="18" charset="0"/>
                            </a:rPr>
                            <a:t>% of Transit </a:t>
                          </a:r>
                          <a:r>
                            <a:rPr lang="en-US" sz="1600" dirty="0" smtClean="0">
                              <a:effectLst/>
                              <a:latin typeface="Times New Roman" panose="02020603050405020304" pitchFamily="18" charset="0"/>
                              <a:cs typeface="Times New Roman" panose="02020603050405020304" pitchFamily="18" charset="0"/>
                            </a:rPr>
                            <a:t>Reduction</a:t>
                          </a:r>
                          <a:r>
                            <a:rPr lang="bn-BD" sz="1600" dirty="0" smtClean="0">
                              <a:effectLst/>
                              <a:latin typeface="Times New Roman" panose="02020603050405020304" pitchFamily="18" charset="0"/>
                              <a:cs typeface="Times New Roman" panose="02020603050405020304" pitchFamily="18" charset="0"/>
                            </a:rPr>
                            <a:t> (assumption)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cs typeface="Times New Roman" panose="02020603050405020304" pitchFamily="18" charset="0"/>
                            </a:rPr>
                            <a:t>Transit Reduces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smtClean="0">
                              <a:effectLst/>
                              <a:latin typeface="Times New Roman" panose="02020603050405020304" pitchFamily="18" charset="0"/>
                              <a:cs typeface="Times New Roman" panose="02020603050405020304" pitchFamily="18" charset="0"/>
                            </a:rPr>
                            <a:t>Ride</a:t>
                          </a:r>
                          <a:r>
                            <a:rPr lang="en-US" sz="1600" baseline="0" dirty="0" smtClean="0">
                              <a:effectLst/>
                              <a:latin typeface="Times New Roman" panose="02020603050405020304" pitchFamily="18" charset="0"/>
                              <a:cs typeface="Times New Roman" panose="02020603050405020304" pitchFamily="18" charset="0"/>
                            </a:rPr>
                            <a:t> Reduce </a:t>
                          </a:r>
                          <a:r>
                            <a:rPr lang="en-US" sz="1600" dirty="0" smtClean="0">
                              <a:effectLst/>
                              <a:latin typeface="Times New Roman" panose="02020603050405020304" pitchFamily="18" charset="0"/>
                              <a:cs typeface="Times New Roman" panose="02020603050405020304" pitchFamily="18" charset="0"/>
                            </a:rPr>
                            <a:t>(km</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smtClean="0">
                              <a:effectLst/>
                              <a:latin typeface="Times New Roman" panose="02020603050405020304" pitchFamily="18" charset="0"/>
                              <a:cs typeface="Times New Roman" panose="02020603050405020304" pitchFamily="18" charset="0"/>
                            </a:rPr>
                            <a:t>Fuel (litres)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600" dirty="0">
                              <a:effectLst/>
                              <a:latin typeface="Times New Roman" panose="02020603050405020304" pitchFamily="18" charset="0"/>
                              <a:cs typeface="Times New Roman" panose="02020603050405020304" pitchFamily="18" charset="0"/>
                            </a:rPr>
                            <a:t>User cost </a:t>
                          </a:r>
                          <a:endParaRPr lang="en-US" sz="1600" dirty="0" smtClean="0">
                            <a:effectLst/>
                            <a:latin typeface="Times New Roman" panose="02020603050405020304" pitchFamily="18" charset="0"/>
                            <a:cs typeface="Times New Roman" panose="02020603050405020304" pitchFamily="18" charset="0"/>
                          </a:endParaRPr>
                        </a:p>
                        <a:p>
                          <a:pPr algn="ctr">
                            <a:lnSpc>
                              <a:spcPct val="15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cs typeface="Times New Roman" panose="02020603050405020304" pitchFamily="18" charset="0"/>
                            </a:rPr>
                            <a:t>tk</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Time saves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mins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CO</a:t>
                          </a:r>
                          <a:r>
                            <a:rPr lang="en-US" sz="1600" baseline="-25000">
                              <a:effectLst/>
                              <a:latin typeface="Times New Roman" panose="02020603050405020304" pitchFamily="18" charset="0"/>
                              <a:ea typeface="Calibri" panose="020F0502020204030204" pitchFamily="34" charset="0"/>
                              <a:cs typeface="Times New Roman" panose="02020603050405020304" pitchFamily="18" charset="0"/>
                            </a:rPr>
                            <a:t>2</a:t>
                          </a:r>
                          <a:r>
                            <a:rPr lang="en-US" sz="1600">
                              <a:effectLst/>
                              <a:latin typeface="Times New Roman" panose="02020603050405020304" pitchFamily="18" charset="0"/>
                              <a:ea typeface="Calibri" panose="020F0502020204030204" pitchFamily="34" charset="0"/>
                              <a:cs typeface="Times New Roman" panose="02020603050405020304" pitchFamily="18" charset="0"/>
                            </a:rPr>
                            <a:t> emission (g)</a:t>
                          </a:r>
                        </a:p>
                      </a:txBody>
                      <a:tcPr marL="68580" marR="68580" marT="0" marB="0"/>
                    </a:tc>
                    <a:extLst>
                      <a:ext uri="{0D108BD9-81ED-4DB2-BD59-A6C34878D82A}">
                        <a16:rowId xmlns:a16="http://schemas.microsoft.com/office/drawing/2014/main" val="3626728243"/>
                      </a:ext>
                    </a:extLst>
                  </a:tr>
                  <a:tr h="475488">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Bus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12740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254796</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50959</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1.27 million</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7.2 × 10</a:t>
                          </a:r>
                          <a:r>
                            <a:rPr lang="en-US" sz="1600" baseline="3000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622458" t="-181013" r="-1695" b="-358228"/>
                          </a:stretch>
                        </a:blipFill>
                      </a:tcPr>
                    </a:tc>
                    <a:extLst>
                      <a:ext uri="{0D108BD9-81ED-4DB2-BD59-A6C34878D82A}">
                        <a16:rowId xmlns:a16="http://schemas.microsoft.com/office/drawing/2014/main" val="2627439121"/>
                      </a:ext>
                    </a:extLst>
                  </a:tr>
                  <a:tr h="438912">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Car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14663</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146630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7331</a:t>
                          </a:r>
                        </a:p>
                      </a:txBody>
                      <a:tcPr marL="68580" marR="68580" marT="0" marB="0"/>
                    </a:tc>
                    <a:tc>
                      <a:txBody>
                        <a:bodyPr/>
                        <a:lstStyle/>
                        <a:p>
                          <a:pPr algn="ctr">
                            <a:lnSpc>
                              <a:spcPct val="150000"/>
                            </a:lnSpc>
                            <a:spcBef>
                              <a:spcPts val="600"/>
                            </a:spcBef>
                            <a:spcAft>
                              <a:spcPts val="6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.45 million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609662" t="-308333" r="-115942" b="-293056"/>
                          </a:stretch>
                        </a:blipFill>
                      </a:tcPr>
                    </a:tc>
                    <a:tc>
                      <a:txBody>
                        <a:bodyPr/>
                        <a:lstStyle/>
                        <a:p>
                          <a:endParaRPr lang="en-US"/>
                        </a:p>
                      </a:txBody>
                      <a:tcPr marL="68580" marR="68580" marT="0" marB="0">
                        <a:blipFill>
                          <a:blip r:embed="rId2"/>
                          <a:stretch>
                            <a:fillRect l="-622458" t="-308333" r="-1695" b="-293056"/>
                          </a:stretch>
                        </a:blipFill>
                      </a:tcPr>
                    </a:tc>
                    <a:extLst>
                      <a:ext uri="{0D108BD9-81ED-4DB2-BD59-A6C34878D82A}">
                        <a16:rowId xmlns:a16="http://schemas.microsoft.com/office/drawing/2014/main" val="2478449377"/>
                      </a:ext>
                    </a:extLst>
                  </a:tr>
                  <a:tr h="426720">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Taxicab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20%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7320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732000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29280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36.5 million</a:t>
                          </a:r>
                        </a:p>
                      </a:txBody>
                      <a:tcPr marL="68580" marR="68580" marT="0" marB="0"/>
                    </a:tc>
                    <a:tc>
                      <a:txBody>
                        <a:bodyPr/>
                        <a:lstStyle/>
                        <a:p>
                          <a:endParaRPr lang="en-US"/>
                        </a:p>
                      </a:txBody>
                      <a:tcPr marL="68580" marR="68580" marT="0" marB="0">
                        <a:blipFill>
                          <a:blip r:embed="rId2"/>
                          <a:stretch>
                            <a:fillRect l="-609662" t="-420000" r="-115942" b="-201429"/>
                          </a:stretch>
                        </a:blipFill>
                      </a:tcPr>
                    </a:tc>
                    <a:tc>
                      <a:txBody>
                        <a:bodyPr/>
                        <a:lstStyle/>
                        <a:p>
                          <a:endParaRPr lang="en-US"/>
                        </a:p>
                      </a:txBody>
                      <a:tcPr marL="68580" marR="68580" marT="0" marB="0">
                        <a:blipFill>
                          <a:blip r:embed="rId2"/>
                          <a:stretch>
                            <a:fillRect l="-622458" t="-420000" r="-1695" b="-201429"/>
                          </a:stretch>
                        </a:blipFill>
                      </a:tcPr>
                    </a:tc>
                    <a:extLst>
                      <a:ext uri="{0D108BD9-81ED-4DB2-BD59-A6C34878D82A}">
                        <a16:rowId xmlns:a16="http://schemas.microsoft.com/office/drawing/2014/main" val="1712353550"/>
                      </a:ext>
                    </a:extLst>
                  </a:tr>
                  <a:tr h="414528">
                    <a:tc>
                      <a:txBody>
                        <a:bodyPr/>
                        <a:lstStyle/>
                        <a:p>
                          <a:pPr algn="ctr">
                            <a:lnSpc>
                              <a:spcPct val="150000"/>
                            </a:lnSpc>
                            <a:spcBef>
                              <a:spcPts val="600"/>
                            </a:spcBef>
                            <a:spcAft>
                              <a:spcPts val="600"/>
                            </a:spcAft>
                          </a:pPr>
                          <a:r>
                            <a:rPr lang="en-US" sz="1600">
                              <a:effectLst/>
                              <a:latin typeface="Times New Roman" panose="02020603050405020304" pitchFamily="18" charset="0"/>
                              <a:cs typeface="Times New Roman" panose="02020603050405020304" pitchFamily="18" charset="0"/>
                            </a:rPr>
                            <a:t>Motor cycle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50%</a:t>
                          </a:r>
                        </a:p>
                      </a:txBody>
                      <a:tcPr marL="68580" marR="68580" marT="0" marB="0"/>
                    </a:tc>
                    <a:tc>
                      <a:txBody>
                        <a:bodyPr/>
                        <a:lstStyle/>
                        <a:p>
                          <a:pPr algn="ctr">
                            <a:lnSpc>
                              <a:spcPct val="150000"/>
                            </a:lnSpc>
                            <a:spcBef>
                              <a:spcPts val="60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362400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5436000</a:t>
                          </a:r>
                        </a:p>
                      </a:txBody>
                      <a:tcPr marL="68580" marR="68580" marT="0" marB="0"/>
                    </a:tc>
                    <a:tc>
                      <a:txBody>
                        <a:bodyPr/>
                        <a:lstStyle/>
                        <a:p>
                          <a:pPr algn="ctr">
                            <a:lnSpc>
                              <a:spcPct val="150000"/>
                            </a:lnSpc>
                            <a:spcBef>
                              <a:spcPts val="600"/>
                            </a:spcBef>
                            <a:spcAft>
                              <a:spcPts val="6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108720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8.5 million</a:t>
                          </a:r>
                        </a:p>
                      </a:txBody>
                      <a:tcPr marL="68580" marR="68580" marT="0" marB="0"/>
                    </a:tc>
                    <a:tc>
                      <a:txBody>
                        <a:bodyPr/>
                        <a:lstStyle/>
                        <a:p>
                          <a:endParaRPr lang="en-US"/>
                        </a:p>
                      </a:txBody>
                      <a:tcPr marL="68580" marR="68580" marT="0" marB="0">
                        <a:blipFill>
                          <a:blip r:embed="rId2"/>
                          <a:stretch>
                            <a:fillRect l="-609662" t="-535294" r="-115942" b="-107353"/>
                          </a:stretch>
                        </a:blipFill>
                      </a:tcPr>
                    </a:tc>
                    <a:tc>
                      <a:txBody>
                        <a:bodyPr/>
                        <a:lstStyle/>
                        <a:p>
                          <a:endParaRPr lang="en-US"/>
                        </a:p>
                      </a:txBody>
                      <a:tcPr marL="68580" marR="68580" marT="0" marB="0">
                        <a:blipFill>
                          <a:blip r:embed="rId2"/>
                          <a:stretch>
                            <a:fillRect l="-622458" t="-535294" r="-1695" b="-107353"/>
                          </a:stretch>
                        </a:blipFill>
                      </a:tcPr>
                    </a:tc>
                    <a:extLst>
                      <a:ext uri="{0D108BD9-81ED-4DB2-BD59-A6C34878D82A}">
                        <a16:rowId xmlns:a16="http://schemas.microsoft.com/office/drawing/2014/main" val="2322030985"/>
                      </a:ext>
                    </a:extLst>
                  </a:tr>
                  <a:tr h="414528">
                    <a:tc gridSpan="4">
                      <a:txBody>
                        <a:bodyPr/>
                        <a:lstStyle/>
                        <a:p>
                          <a:pPr algn="r">
                            <a:lnSpc>
                              <a:spcPct val="150000"/>
                            </a:lnSpc>
                            <a:spcBef>
                              <a:spcPts val="600"/>
                            </a:spcBef>
                            <a:spcAft>
                              <a:spcPts val="600"/>
                            </a:spcAft>
                          </a:pPr>
                          <a:r>
                            <a:rPr lang="en-US" sz="1600" dirty="0" smtClean="0">
                              <a:effectLst/>
                              <a:latin typeface="Times New Roman" panose="02020603050405020304" pitchFamily="18" charset="0"/>
                              <a:cs typeface="Times New Roman" panose="02020603050405020304" pitchFamily="18" charset="0"/>
                            </a:rPr>
                            <a:t>Total fuel,</a:t>
                          </a:r>
                          <a:r>
                            <a:rPr lang="en-US" sz="1600" baseline="0" dirty="0" smtClean="0">
                              <a:effectLst/>
                              <a:latin typeface="Times New Roman" panose="02020603050405020304" pitchFamily="18" charset="0"/>
                              <a:cs typeface="Times New Roman" panose="02020603050405020304" pitchFamily="18" charset="0"/>
                            </a:rPr>
                            <a:t> user cost, time &amp; CO</a:t>
                          </a:r>
                          <a:r>
                            <a:rPr lang="en-US" sz="1600" baseline="-25000" dirty="0" smtClean="0">
                              <a:effectLst/>
                              <a:latin typeface="Times New Roman" panose="02020603050405020304" pitchFamily="18" charset="0"/>
                              <a:cs typeface="Times New Roman" panose="02020603050405020304" pitchFamily="18" charset="0"/>
                            </a:rPr>
                            <a:t>2</a:t>
                          </a:r>
                          <a:r>
                            <a:rPr lang="en-US" sz="1600" baseline="0" dirty="0" smtClean="0">
                              <a:effectLst/>
                              <a:latin typeface="Times New Roman" panose="02020603050405020304" pitchFamily="18" charset="0"/>
                              <a:cs typeface="Times New Roman" panose="02020603050405020304" pitchFamily="18" charset="0"/>
                            </a:rPr>
                            <a:t> emission</a:t>
                          </a:r>
                          <a:r>
                            <a:rPr lang="en-US" sz="1600" dirty="0" smtClean="0">
                              <a:effectLst/>
                              <a:latin typeface="Times New Roman" panose="02020603050405020304" pitchFamily="18" charset="0"/>
                              <a:cs typeface="Times New Roman" panose="02020603050405020304" pitchFamily="18" charset="0"/>
                            </a:rPr>
                            <a:t> reduces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195570</a:t>
                          </a:r>
                        </a:p>
                      </a:txBody>
                      <a:tcPr marL="68580" marR="68580" marT="0" marB="0"/>
                    </a:tc>
                    <a:tc>
                      <a:txBody>
                        <a:bodyPr/>
                        <a:lstStyle/>
                        <a:p>
                          <a:pPr algn="ctr">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46.72 million</a:t>
                          </a:r>
                        </a:p>
                      </a:txBody>
                      <a:tcPr marL="68580" marR="68580" marT="0" marB="0"/>
                    </a:tc>
                    <a:tc>
                      <a:txBody>
                        <a:bodyPr/>
                        <a:lstStyle/>
                        <a:p>
                          <a:endParaRPr lang="en-US"/>
                        </a:p>
                      </a:txBody>
                      <a:tcPr marL="68580" marR="68580" marT="0" marB="0">
                        <a:blipFill>
                          <a:blip r:embed="rId2"/>
                          <a:stretch>
                            <a:fillRect l="-609662" t="-635294" r="-115942" b="-7353"/>
                          </a:stretch>
                        </a:blipFill>
                      </a:tcPr>
                    </a:tc>
                    <a:tc>
                      <a:txBody>
                        <a:bodyPr/>
                        <a:lstStyle/>
                        <a:p>
                          <a:endParaRPr lang="en-US"/>
                        </a:p>
                      </a:txBody>
                      <a:tcPr marL="68580" marR="68580" marT="0" marB="0">
                        <a:blipFill>
                          <a:blip r:embed="rId2"/>
                          <a:stretch>
                            <a:fillRect l="-622458" t="-635294" r="-1695" b="-7353"/>
                          </a:stretch>
                        </a:blipFill>
                      </a:tcPr>
                    </a:tc>
                    <a:extLst>
                      <a:ext uri="{0D108BD9-81ED-4DB2-BD59-A6C34878D82A}">
                        <a16:rowId xmlns:a16="http://schemas.microsoft.com/office/drawing/2014/main" val="751853483"/>
                      </a:ext>
                    </a:extLst>
                  </a:tr>
                </a:tbl>
              </a:graphicData>
            </a:graphic>
          </p:graphicFrame>
        </mc:Fallback>
      </mc:AlternateContent>
      <p:sp>
        <p:nvSpPr>
          <p:cNvPr id="6" name="Rectangle 5"/>
          <p:cNvSpPr/>
          <p:nvPr/>
        </p:nvSpPr>
        <p:spPr>
          <a:xfrm>
            <a:off x="6318513" y="274325"/>
            <a:ext cx="5269477" cy="584775"/>
          </a:xfrm>
          <a:prstGeom prst="rect">
            <a:avLst/>
          </a:prstGeom>
        </p:spPr>
        <p:txBody>
          <a:bodyPr wrap="square">
            <a:spAutoFit/>
          </a:bodyPr>
          <a:lstStyle/>
          <a:p>
            <a:r>
              <a:rPr lang="bn-BD" sz="3200" b="1">
                <a:solidFill>
                  <a:prstClr val="black"/>
                </a:solidFill>
                <a:latin typeface="Arial" panose="020B0604020202020204" pitchFamily="34" charset="0"/>
                <a:cs typeface="Arial" panose="020B0604020202020204" pitchFamily="34" charset="0"/>
              </a:rPr>
              <a:t>Impact </a:t>
            </a:r>
            <a:r>
              <a:rPr lang="bn-BD" sz="3200" b="1" smtClean="0">
                <a:solidFill>
                  <a:prstClr val="black"/>
                </a:solidFill>
                <a:latin typeface="Arial" panose="020B0604020202020204" pitchFamily="34" charset="0"/>
                <a:cs typeface="Arial" panose="020B0604020202020204" pitchFamily="34" charset="0"/>
              </a:rPr>
              <a:t>–</a:t>
            </a:r>
            <a:r>
              <a:rPr lang="en-US" sz="3200" b="1" dirty="0" smtClean="0">
                <a:solidFill>
                  <a:prstClr val="black"/>
                </a:solidFill>
                <a:latin typeface="Arial" panose="020B0604020202020204" pitchFamily="34" charset="0"/>
                <a:cs typeface="Arial" panose="020B0604020202020204" pitchFamily="34" charset="0"/>
              </a:rPr>
              <a:t> For</a:t>
            </a:r>
            <a:r>
              <a:rPr lang="bn-BD" sz="3200" b="1" dirty="0" smtClean="0">
                <a:solidFill>
                  <a:prstClr val="black"/>
                </a:solidFill>
                <a:latin typeface="Arial" panose="020B0604020202020204" pitchFamily="34" charset="0"/>
                <a:cs typeface="Arial" panose="020B0604020202020204" pitchFamily="34" charset="0"/>
              </a:rPr>
              <a:t> </a:t>
            </a:r>
            <a:r>
              <a:rPr lang="bn-BD" sz="3200" b="1" dirty="0">
                <a:solidFill>
                  <a:prstClr val="black"/>
                </a:solidFill>
                <a:latin typeface="Arial" panose="020B0604020202020204" pitchFamily="34" charset="0"/>
                <a:cs typeface="Arial" panose="020B0604020202020204" pitchFamily="34" charset="0"/>
              </a:rPr>
              <a:t>Enitre Dhaka</a:t>
            </a:r>
            <a:endParaRPr lang="en-US" sz="3200" b="1" dirty="0">
              <a:solidFill>
                <a:prstClr val="black"/>
              </a:solidFill>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3479AABD-BD1D-424A-9983-79C2A30A16CA}" type="slidenum">
              <a:rPr lang="en-US" smtClean="0"/>
              <a:t>24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07424339"/>
              </p:ext>
            </p:extLst>
          </p:nvPr>
        </p:nvGraphicFramePr>
        <p:xfrm>
          <a:off x="9448810" y="4925458"/>
          <a:ext cx="2133600" cy="1181860"/>
        </p:xfrm>
        <a:graphic>
          <a:graphicData uri="http://schemas.openxmlformats.org/drawingml/2006/table">
            <a:tbl>
              <a:tblPr/>
              <a:tblGrid>
                <a:gridCol w="2133600">
                  <a:extLst>
                    <a:ext uri="{9D8B030D-6E8A-4147-A177-3AD203B41FA5}">
                      <a16:colId xmlns:a16="http://schemas.microsoft.com/office/drawing/2014/main" val="915778677"/>
                    </a:ext>
                  </a:extLst>
                </a:gridCol>
              </a:tblGrid>
              <a:tr h="1181860">
                <a:tc>
                  <a:txBody>
                    <a:bodyPr/>
                    <a:lstStyle/>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Total working time saving    </a:t>
                      </a:r>
                      <a:endParaRPr lang="bn-BD" sz="2000" kern="1200" dirty="0" smtClean="0">
                        <a:solidFill>
                          <a:schemeClr val="tx1"/>
                        </a:solidFill>
                        <a:latin typeface="Times New Roman" panose="02020603050405020304" pitchFamily="18" charset="0"/>
                        <a:ea typeface="+mn-ea"/>
                        <a:cs typeface="Times New Roman" panose="02020603050405020304" pitchFamily="18" charset="0"/>
                      </a:endParaRPr>
                    </a:p>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 1.9 million hours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0734034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54611887"/>
              </p:ext>
            </p:extLst>
          </p:nvPr>
        </p:nvGraphicFramePr>
        <p:xfrm>
          <a:off x="1159508" y="4925458"/>
          <a:ext cx="2100583" cy="1181860"/>
        </p:xfrm>
        <a:graphic>
          <a:graphicData uri="http://schemas.openxmlformats.org/drawingml/2006/table">
            <a:tbl>
              <a:tblPr/>
              <a:tblGrid>
                <a:gridCol w="2100583">
                  <a:extLst>
                    <a:ext uri="{9D8B030D-6E8A-4147-A177-3AD203B41FA5}">
                      <a16:colId xmlns:a16="http://schemas.microsoft.com/office/drawing/2014/main" val="915778677"/>
                    </a:ext>
                  </a:extLst>
                </a:gridCol>
              </a:tblGrid>
              <a:tr h="1181860">
                <a:tc>
                  <a:txBody>
                    <a:bodyPr/>
                    <a:lstStyle/>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Total fuel </a:t>
                      </a:r>
                    </a:p>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Saving </a:t>
                      </a:r>
                    </a:p>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 0.2 million litres</a:t>
                      </a:r>
                      <a:r>
                        <a:rPr lang="bn-BD" sz="2000" kern="1200" dirty="0" smtClean="0">
                          <a:solidFill>
                            <a:schemeClr val="tx1"/>
                          </a:solidFill>
                          <a:latin typeface="Times New Roman" panose="02020603050405020304" pitchFamily="18" charset="0"/>
                          <a:ea typeface="+mn-ea"/>
                          <a:cs typeface="+mn-cs"/>
                        </a:rPr>
                        <a:t>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0734034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43464089"/>
              </p:ext>
            </p:extLst>
          </p:nvPr>
        </p:nvGraphicFramePr>
        <p:xfrm>
          <a:off x="6671310" y="4924387"/>
          <a:ext cx="2133600" cy="1182931"/>
        </p:xfrm>
        <a:graphic>
          <a:graphicData uri="http://schemas.openxmlformats.org/drawingml/2006/table">
            <a:tbl>
              <a:tblPr/>
              <a:tblGrid>
                <a:gridCol w="2133600">
                  <a:extLst>
                    <a:ext uri="{9D8B030D-6E8A-4147-A177-3AD203B41FA5}">
                      <a16:colId xmlns:a16="http://schemas.microsoft.com/office/drawing/2014/main" val="915778677"/>
                    </a:ext>
                  </a:extLst>
                </a:gridCol>
              </a:tblGrid>
              <a:tr h="1182931">
                <a:tc>
                  <a:txBody>
                    <a:bodyPr/>
                    <a:lstStyle/>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Total CO</a:t>
                      </a:r>
                      <a:r>
                        <a:rPr lang="en-US" sz="2000" kern="1200" baseline="-25000" dirty="0" smtClean="0">
                          <a:solidFill>
                            <a:schemeClr val="tx1"/>
                          </a:solidFill>
                          <a:latin typeface="Times New Roman" panose="02020603050405020304" pitchFamily="18" charset="0"/>
                          <a:ea typeface="+mn-ea"/>
                          <a:cs typeface="Times New Roman" panose="02020603050405020304" pitchFamily="18" charset="0"/>
                        </a:rPr>
                        <a:t>2</a:t>
                      </a:r>
                      <a:r>
                        <a:rPr lang="bn-BD" sz="2000" kern="1200" dirty="0" smtClean="0">
                          <a:solidFill>
                            <a:schemeClr val="tx1"/>
                          </a:solidFill>
                          <a:latin typeface="Times New Roman" panose="02020603050405020304" pitchFamily="18" charset="0"/>
                          <a:ea typeface="+mn-ea"/>
                          <a:cs typeface="Times New Roman" panose="02020603050405020304" pitchFamily="18" charset="0"/>
                        </a:rPr>
                        <a:t> </a:t>
                      </a:r>
                      <a:r>
                        <a:rPr lang="en-US" sz="2000" kern="1200" dirty="0" smtClean="0">
                          <a:solidFill>
                            <a:schemeClr val="tx1"/>
                          </a:solidFill>
                          <a:latin typeface="Times New Roman" panose="02020603050405020304" pitchFamily="18" charset="0"/>
                          <a:ea typeface="+mn-ea"/>
                          <a:cs typeface="Times New Roman" panose="02020603050405020304" pitchFamily="18" charset="0"/>
                        </a:rPr>
                        <a:t>emission</a:t>
                      </a:r>
                      <a:r>
                        <a:rPr lang="bn-BD" sz="2000" kern="1200" dirty="0" smtClean="0">
                          <a:solidFill>
                            <a:schemeClr val="tx1"/>
                          </a:solidFill>
                          <a:latin typeface="Times New Roman" panose="02020603050405020304" pitchFamily="18" charset="0"/>
                          <a:ea typeface="+mn-ea"/>
                          <a:cs typeface="Times New Roman" panose="02020603050405020304" pitchFamily="18" charset="0"/>
                        </a:rPr>
                        <a:t> </a:t>
                      </a:r>
                      <a:r>
                        <a:rPr lang="en-US" sz="2000" kern="1200" dirty="0" smtClean="0">
                          <a:solidFill>
                            <a:schemeClr val="tx1"/>
                          </a:solidFill>
                          <a:latin typeface="Times New Roman" panose="02020603050405020304" pitchFamily="18" charset="0"/>
                          <a:ea typeface="+mn-ea"/>
                          <a:cs typeface="Times New Roman" panose="02020603050405020304" pitchFamily="18" charset="0"/>
                        </a:rPr>
                        <a:t>reduction</a:t>
                      </a:r>
                      <a:r>
                        <a:rPr lang="bn-BD" sz="2000" kern="1200" dirty="0" smtClean="0">
                          <a:solidFill>
                            <a:schemeClr val="tx1"/>
                          </a:solidFill>
                          <a:latin typeface="Times New Roman" panose="02020603050405020304" pitchFamily="18" charset="0"/>
                          <a:ea typeface="+mn-ea"/>
                          <a:cs typeface="Times New Roman" panose="02020603050405020304" pitchFamily="18" charset="0"/>
                        </a:rPr>
                        <a:t> </a:t>
                      </a:r>
                    </a:p>
                    <a:p>
                      <a:pPr marL="0" lvl="1" algn="ctr" defTabSz="914400" rtl="0" eaLnBrk="1" latinLnBrk="0" hangingPunct="1"/>
                      <a:r>
                        <a:rPr lang="bn-BD" sz="2000" kern="1200" dirty="0" smtClean="0">
                          <a:solidFill>
                            <a:schemeClr val="tx1"/>
                          </a:solidFill>
                          <a:latin typeface="Times New Roman" panose="02020603050405020304" pitchFamily="18" charset="0"/>
                          <a:ea typeface="+mn-ea"/>
                          <a:cs typeface="Times New Roman" panose="02020603050405020304" pitchFamily="18" charset="0"/>
                        </a:rPr>
                        <a:t>= </a:t>
                      </a:r>
                      <a:r>
                        <a:rPr lang="en-US" sz="2000" kern="1200" dirty="0" smtClean="0">
                          <a:solidFill>
                            <a:schemeClr val="tx1"/>
                          </a:solidFill>
                          <a:latin typeface="Times New Roman" panose="02020603050405020304" pitchFamily="18" charset="0"/>
                          <a:ea typeface="+mn-ea"/>
                          <a:cs typeface="Times New Roman" panose="02020603050405020304" pitchFamily="18" charset="0"/>
                        </a:rPr>
                        <a:t>0.</a:t>
                      </a:r>
                      <a:r>
                        <a:rPr lang="bn-BD" sz="2000" kern="1200" dirty="0" smtClean="0">
                          <a:solidFill>
                            <a:schemeClr val="tx1"/>
                          </a:solidFill>
                          <a:latin typeface="Times New Roman" panose="02020603050405020304" pitchFamily="18" charset="0"/>
                          <a:ea typeface="+mn-ea"/>
                          <a:cs typeface="Times New Roman" panose="02020603050405020304" pitchFamily="18" charset="0"/>
                        </a:rPr>
                        <a:t>6</a:t>
                      </a:r>
                      <a:r>
                        <a:rPr lang="en-US" sz="2000" kern="1200" dirty="0" smtClean="0">
                          <a:solidFill>
                            <a:schemeClr val="tx1"/>
                          </a:solidFill>
                          <a:latin typeface="Times New Roman" panose="02020603050405020304" pitchFamily="18" charset="0"/>
                          <a:ea typeface="+mn-ea"/>
                          <a:cs typeface="Times New Roman" panose="02020603050405020304" pitchFamily="18" charset="0"/>
                        </a:rPr>
                        <a:t>6 million kg</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0734034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981022570"/>
              </p:ext>
            </p:extLst>
          </p:nvPr>
        </p:nvGraphicFramePr>
        <p:xfrm>
          <a:off x="3893810" y="4924387"/>
          <a:ext cx="2133600" cy="1182931"/>
        </p:xfrm>
        <a:graphic>
          <a:graphicData uri="http://schemas.openxmlformats.org/drawingml/2006/table">
            <a:tbl>
              <a:tblPr/>
              <a:tblGrid>
                <a:gridCol w="2133600">
                  <a:extLst>
                    <a:ext uri="{9D8B030D-6E8A-4147-A177-3AD203B41FA5}">
                      <a16:colId xmlns:a16="http://schemas.microsoft.com/office/drawing/2014/main" val="915778677"/>
                    </a:ext>
                  </a:extLst>
                </a:gridCol>
              </a:tblGrid>
              <a:tr h="1182931">
                <a:tc>
                  <a:txBody>
                    <a:bodyPr/>
                    <a:lstStyle/>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Total user </a:t>
                      </a:r>
                    </a:p>
                    <a:p>
                      <a:pPr marL="0" lvl="1" algn="ctr" defTabSz="914400" rtl="0" eaLnBrk="1" latinLnBrk="0" hangingPunct="1"/>
                      <a:r>
                        <a:rPr lang="en-US" sz="2000" kern="1200" dirty="0" smtClean="0">
                          <a:solidFill>
                            <a:schemeClr val="tx1"/>
                          </a:solidFill>
                          <a:latin typeface="Times New Roman" panose="02020603050405020304" pitchFamily="18" charset="0"/>
                          <a:ea typeface="+mn-ea"/>
                          <a:cs typeface="Times New Roman" panose="02020603050405020304" pitchFamily="18" charset="0"/>
                        </a:rPr>
                        <a:t>Cost </a:t>
                      </a:r>
                    </a:p>
                    <a:p>
                      <a:pPr marL="0" lvl="1" algn="ctr" defTabSz="914400" rtl="0" eaLnBrk="1" latinLnBrk="0" hangingPunct="1"/>
                      <a:r>
                        <a:rPr lang="bn-BD" sz="2000" kern="1200" dirty="0" smtClean="0">
                          <a:solidFill>
                            <a:schemeClr val="tx1"/>
                          </a:solidFill>
                          <a:latin typeface="Times New Roman" panose="02020603050405020304" pitchFamily="18" charset="0"/>
                          <a:ea typeface="+mn-ea"/>
                          <a:cs typeface="Times New Roman" panose="02020603050405020304" pitchFamily="18" charset="0"/>
                        </a:rPr>
                        <a:t>=</a:t>
                      </a:r>
                      <a:r>
                        <a:rPr lang="en-US" sz="2000" kern="1200" dirty="0" smtClean="0">
                          <a:solidFill>
                            <a:schemeClr val="tx1"/>
                          </a:solidFill>
                          <a:latin typeface="Times New Roman" panose="02020603050405020304" pitchFamily="18" charset="0"/>
                          <a:ea typeface="+mn-ea"/>
                          <a:cs typeface="Times New Roman" panose="02020603050405020304" pitchFamily="18" charset="0"/>
                        </a:rPr>
                        <a:t> 46.72 million</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smtClean="0">
                          <a:solidFill>
                            <a:schemeClr val="tx1"/>
                          </a:solidFill>
                          <a:latin typeface="Times New Roman" panose="02020603050405020304" pitchFamily="18" charset="0"/>
                          <a:ea typeface="+mn-ea"/>
                          <a:cs typeface="Times New Roman" panose="02020603050405020304" pitchFamily="18" charset="0"/>
                        </a:rPr>
                        <a:t>tk</a:t>
                      </a:r>
                      <a:endParaRPr lang="en-US" sz="2000" kern="1200" dirty="0" smtClean="0">
                        <a:solidFill>
                          <a:schemeClr val="tx1"/>
                        </a:solidFill>
                        <a:latin typeface="Times New Roman" panose="02020603050405020304" pitchFamily="18" charset="0"/>
                        <a:ea typeface="+mn-ea"/>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07340348"/>
                  </a:ext>
                </a:extLst>
              </a:tr>
            </a:tbl>
          </a:graphicData>
        </a:graphic>
      </p:graphicFrame>
    </p:spTree>
    <p:extLst>
      <p:ext uri="{BB962C8B-B14F-4D97-AF65-F5344CB8AC3E}">
        <p14:creationId xmlns:p14="http://schemas.microsoft.com/office/powerpoint/2010/main" val="3520870224"/>
      </p:ext>
    </p:extLst>
  </p:cSld>
  <p:clrMapOvr>
    <a:masterClrMapping/>
  </p:clrMapOvr>
  <mc:AlternateContent xmlns:mc="http://schemas.openxmlformats.org/markup-compatibility/2006" xmlns:p14="http://schemas.microsoft.com/office/powerpoint/2010/main">
    <mc:Choice Requires="p14">
      <p:transition spd="slow" p14:dur="2000" advTm="4816"/>
    </mc:Choice>
    <mc:Fallback xmlns="">
      <p:transition spd="slow" advTm="4816"/>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9" y="780298"/>
            <a:ext cx="2572511" cy="6077711"/>
          </a:xfrm>
        </p:spPr>
      </p:pic>
      <p:sp>
        <p:nvSpPr>
          <p:cNvPr id="4" name="object 25">
            <a:extLst>
              <a:ext uri="{FF2B5EF4-FFF2-40B4-BE49-F238E27FC236}">
                <a16:creationId xmlns:a16="http://schemas.microsoft.com/office/drawing/2014/main" id="{B0B58718-7E01-4089-AB2D-16ED7C458608}"/>
              </a:ext>
            </a:extLst>
          </p:cNvPr>
          <p:cNvSpPr/>
          <p:nvPr/>
        </p:nvSpPr>
        <p:spPr>
          <a:xfrm>
            <a:off x="26138" y="274325"/>
            <a:ext cx="355527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dirty="0">
                <a:latin typeface="Arial" panose="020B0604020202020204" pitchFamily="34" charset="0"/>
                <a:cs typeface="Arial" panose="020B0604020202020204" pitchFamily="34" charset="0"/>
              </a:rPr>
              <a:t>CONCLUSION</a:t>
            </a:r>
            <a:endParaRPr sz="3200" b="1" cap="all" dirty="0">
              <a:latin typeface="Arial" panose="020B0604020202020204" pitchFamily="34" charset="0"/>
              <a:ea typeface="+mj-ea"/>
              <a:cs typeface="Arial" panose="020B0604020202020204" pitchFamily="34" charset="0"/>
            </a:endParaRPr>
          </a:p>
        </p:txBody>
      </p:sp>
      <p:sp>
        <p:nvSpPr>
          <p:cNvPr id="2" name="Rectangle 1"/>
          <p:cNvSpPr/>
          <p:nvPr/>
        </p:nvSpPr>
        <p:spPr>
          <a:xfrm>
            <a:off x="2817234" y="1324068"/>
            <a:ext cx="9035140" cy="4590616"/>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In unorganized and unplanned mega city</a:t>
            </a:r>
            <a:r>
              <a:rPr lang="bn-BD"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we have developed an </a:t>
            </a:r>
            <a:r>
              <a:rPr lang="en-US" sz="2800" dirty="0" smtClean="0">
                <a:latin typeface="Arial" panose="020B0604020202020204" pitchFamily="34" charset="0"/>
                <a:cs typeface="Arial" panose="020B0604020202020204" pitchFamily="34" charset="0"/>
              </a:rPr>
              <a:t>bicycle lane </a:t>
            </a:r>
            <a:r>
              <a:rPr lang="en-US" sz="2800" dirty="0">
                <a:latin typeface="Arial" panose="020B0604020202020204" pitchFamily="34" charset="0"/>
                <a:cs typeface="Arial" panose="020B0604020202020204" pitchFamily="34" charset="0"/>
              </a:rPr>
              <a:t>network. </a:t>
            </a:r>
          </a:p>
          <a:p>
            <a:pPr algn="just"/>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With that, most problems like traffic jams, environmental pollution, fuel </a:t>
            </a:r>
            <a:r>
              <a:rPr lang="en-US" sz="2800" dirty="0" smtClean="0">
                <a:latin typeface="Arial" panose="020B0604020202020204" pitchFamily="34" charset="0"/>
                <a:cs typeface="Arial" panose="020B0604020202020204" pitchFamily="34" charset="0"/>
              </a:rPr>
              <a:t>consumption </a:t>
            </a:r>
            <a:r>
              <a:rPr lang="en-US" sz="2800" dirty="0">
                <a:latin typeface="Arial" panose="020B0604020202020204" pitchFamily="34" charset="0"/>
                <a:cs typeface="Arial" panose="020B0604020202020204" pitchFamily="34" charset="0"/>
              </a:rPr>
              <a:t>will be reduced. </a:t>
            </a:r>
          </a:p>
          <a:p>
            <a:pPr algn="just"/>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The costs will be reduced and people can have some physical activity also. </a:t>
            </a:r>
          </a:p>
          <a:p>
            <a:pPr algn="just"/>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This also enriches the economy and the environment.  </a:t>
            </a:r>
          </a:p>
          <a:p>
            <a:endParaRPr lang="en-US" sz="1231"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fld id="{42DFFF81-DB97-4024-B866-86F8D5E4E752}" type="slidenum">
              <a:rPr lang="en-US" smtClean="0"/>
              <a:t>25</a:t>
            </a:fld>
            <a:endParaRPr lang="en-US" dirty="0"/>
          </a:p>
        </p:txBody>
      </p:sp>
    </p:spTree>
    <p:extLst>
      <p:ext uri="{BB962C8B-B14F-4D97-AF65-F5344CB8AC3E}">
        <p14:creationId xmlns:p14="http://schemas.microsoft.com/office/powerpoint/2010/main" val="1254105112"/>
      </p:ext>
    </p:extLst>
  </p:cSld>
  <p:clrMapOvr>
    <a:masterClrMapping/>
  </p:clrMapOvr>
  <mc:AlternateContent xmlns:mc="http://schemas.openxmlformats.org/markup-compatibility/2006" xmlns:p14="http://schemas.microsoft.com/office/powerpoint/2010/main">
    <mc:Choice Requires="p14">
      <p:transition spd="slow" p14:dur="2000" advTm="31373"/>
    </mc:Choice>
    <mc:Fallback xmlns="">
      <p:transition spd="slow" advTm="31373"/>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042" r="27042"/>
          <a:stretch>
            <a:fillRect/>
          </a:stretch>
        </p:blipFill>
        <p:spPr>
          <a:xfrm>
            <a:off x="0" y="0"/>
            <a:ext cx="2377440" cy="6858000"/>
          </a:xfrm>
        </p:spPr>
      </p:pic>
      <p:sp>
        <p:nvSpPr>
          <p:cNvPr id="4" name="object 25">
            <a:extLst>
              <a:ext uri="{FF2B5EF4-FFF2-40B4-BE49-F238E27FC236}">
                <a16:creationId xmlns:a16="http://schemas.microsoft.com/office/drawing/2014/main" id="{B0B58718-7E01-4089-AB2D-16ED7C458608}"/>
              </a:ext>
            </a:extLst>
          </p:cNvPr>
          <p:cNvSpPr/>
          <p:nvPr/>
        </p:nvSpPr>
        <p:spPr>
          <a:xfrm>
            <a:off x="26138" y="274325"/>
            <a:ext cx="355527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dirty="0">
                <a:latin typeface="Arial" panose="020B0604020202020204" pitchFamily="34" charset="0"/>
                <a:cs typeface="Arial" panose="020B0604020202020204" pitchFamily="34" charset="0"/>
              </a:rPr>
              <a:t>REFERENCES</a:t>
            </a:r>
            <a:endParaRPr sz="3200" b="1" cap="all" dirty="0">
              <a:latin typeface="Arial" panose="020B0604020202020204" pitchFamily="34" charset="0"/>
              <a:ea typeface="+mj-ea"/>
              <a:cs typeface="Arial" panose="020B0604020202020204" pitchFamily="34" charset="0"/>
            </a:endParaRPr>
          </a:p>
        </p:txBody>
      </p:sp>
      <p:sp>
        <p:nvSpPr>
          <p:cNvPr id="2" name="Rectangle 1"/>
          <p:cNvSpPr/>
          <p:nvPr/>
        </p:nvSpPr>
        <p:spPr>
          <a:xfrm>
            <a:off x="2793715" y="1306301"/>
            <a:ext cx="8961120" cy="4893647"/>
          </a:xfrm>
          <a:prstGeom prst="rect">
            <a:avLst/>
          </a:prstGeom>
        </p:spPr>
        <p:txBody>
          <a:bodyPr wrap="square">
            <a:spAutoFit/>
          </a:bodyPr>
          <a:lstStyle/>
          <a:p>
            <a:pPr marL="285673" indent="-285673" algn="just">
              <a:spcAft>
                <a:spcPts val="600"/>
              </a:spcAft>
              <a:buFont typeface="Wingdings" panose="05000000000000000000" pitchFamily="2" charset="2"/>
              <a:buChar char="§"/>
            </a:pPr>
            <a:r>
              <a:rPr lang="en-US" sz="1600" u="sng" dirty="0">
                <a:latin typeface="Times New Roman" panose="02020603050405020304" pitchFamily="18" charset="0"/>
                <a:cs typeface="Times New Roman" panose="02020603050405020304" pitchFamily="18" charset="0"/>
                <a:hlinkClick r:id="rId3"/>
              </a:rPr>
              <a:t>https://en.wikipedia.org/wiki/Sustainable_city</a:t>
            </a:r>
            <a:endParaRPr lang="en-US" sz="1600" u="sng" dirty="0">
              <a:latin typeface="Times New Roman" panose="02020603050405020304" pitchFamily="18" charset="0"/>
              <a:cs typeface="Times New Roman" panose="02020603050405020304" pitchFamily="18" charset="0"/>
            </a:endParaRPr>
          </a:p>
          <a:p>
            <a:pPr marL="285673" indent="-285673" algn="just">
              <a:spcAft>
                <a:spcPts val="6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hlinkClick r:id="rId4"/>
              </a:rPr>
              <a:t>http://archive.boston.com/business/blogs/global-business-hub/2013/10/12_essential_as.html</a:t>
            </a:r>
            <a:endParaRPr lang="en-US" sz="1600" dirty="0">
              <a:latin typeface="Times New Roman" panose="02020603050405020304" pitchFamily="18" charset="0"/>
              <a:cs typeface="Times New Roman" panose="02020603050405020304" pitchFamily="18" charset="0"/>
            </a:endParaRPr>
          </a:p>
          <a:p>
            <a:pPr marL="285673" indent="-285673" algn="just">
              <a:spcAft>
                <a:spcPts val="600"/>
              </a:spcAft>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Tero</a:t>
            </a:r>
            <a:r>
              <a:rPr lang="en-US" sz="1600" dirty="0">
                <a:latin typeface="Times New Roman" panose="02020603050405020304" pitchFamily="18" charset="0"/>
                <a:cs typeface="Times New Roman" panose="02020603050405020304" pitchFamily="18" charset="0"/>
              </a:rPr>
              <a:t> et al., “Rules for Biologically Inspired Adaptive Network Design,” Science (80-. )., vol. 327, no. 5964, pp. 439–442, Jan. 2010.</a:t>
            </a:r>
          </a:p>
          <a:p>
            <a:pPr marL="285673" indent="-285673" algn="just">
              <a:spcAft>
                <a:spcPts val="6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 </a:t>
            </a:r>
            <a:r>
              <a:rPr lang="en-US" sz="1600" dirty="0" err="1">
                <a:latin typeface="Times New Roman" panose="02020603050405020304" pitchFamily="18" charset="0"/>
                <a:cs typeface="Times New Roman" panose="02020603050405020304" pitchFamily="18" charset="0"/>
              </a:rPr>
              <a:t>Adamatzky</a:t>
            </a:r>
            <a:r>
              <a:rPr lang="en-US" sz="1600" dirty="0">
                <a:latin typeface="Times New Roman" panose="02020603050405020304" pitchFamily="18" charset="0"/>
                <a:cs typeface="Times New Roman" panose="02020603050405020304" pitchFamily="18" charset="0"/>
              </a:rPr>
              <a:t> and R. Alonso-</a:t>
            </a:r>
            <a:r>
              <a:rPr lang="en-US" sz="1600" dirty="0" err="1">
                <a:latin typeface="Times New Roman" panose="02020603050405020304" pitchFamily="18" charset="0"/>
                <a:cs typeface="Times New Roman" panose="02020603050405020304" pitchFamily="18" charset="0"/>
              </a:rPr>
              <a:t>Sanz</a:t>
            </a:r>
            <a:r>
              <a:rPr lang="en-US" sz="1600" dirty="0">
                <a:latin typeface="Times New Roman" panose="02020603050405020304" pitchFamily="18" charset="0"/>
                <a:cs typeface="Times New Roman" panose="02020603050405020304" pitchFamily="18" charset="0"/>
              </a:rPr>
              <a:t>, “Rebuilding Iberian motorways with slime </a:t>
            </a:r>
            <a:r>
              <a:rPr lang="en-US" sz="1600" dirty="0" err="1">
                <a:latin typeface="Times New Roman" panose="02020603050405020304" pitchFamily="18" charset="0"/>
                <a:cs typeface="Times New Roman" panose="02020603050405020304" pitchFamily="18" charset="0"/>
              </a:rPr>
              <a:t>mould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Biosystems</a:t>
            </a:r>
            <a:r>
              <a:rPr lang="en-US" sz="1600" dirty="0">
                <a:latin typeface="Times New Roman" panose="02020603050405020304" pitchFamily="18" charset="0"/>
                <a:cs typeface="Times New Roman" panose="02020603050405020304" pitchFamily="18" charset="0"/>
              </a:rPr>
              <a:t>, vol. 105, no. 1, pp. 89–100, Jul. 2011.</a:t>
            </a:r>
          </a:p>
          <a:p>
            <a:pPr marL="285673" indent="-285673" algn="just">
              <a:spcAft>
                <a:spcPts val="6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 </a:t>
            </a:r>
            <a:r>
              <a:rPr lang="en-US" sz="1600" dirty="0" err="1">
                <a:latin typeface="Times New Roman" panose="02020603050405020304" pitchFamily="18" charset="0"/>
                <a:cs typeface="Times New Roman" panose="02020603050405020304" pitchFamily="18" charset="0"/>
              </a:rPr>
              <a:t>Adamatzky</a:t>
            </a:r>
            <a:r>
              <a:rPr lang="en-US" sz="1600" dirty="0">
                <a:latin typeface="Times New Roman" panose="02020603050405020304" pitchFamily="18" charset="0"/>
                <a:cs typeface="Times New Roman" panose="02020603050405020304" pitchFamily="18" charset="0"/>
              </a:rPr>
              <a:t>, G. J. </a:t>
            </a:r>
            <a:r>
              <a:rPr lang="en-US" sz="1600" dirty="0" err="1">
                <a:latin typeface="Times New Roman" panose="02020603050405020304" pitchFamily="18" charset="0"/>
                <a:cs typeface="Times New Roman" panose="02020603050405020304" pitchFamily="18" charset="0"/>
              </a:rPr>
              <a:t>Martínez</a:t>
            </a:r>
            <a:r>
              <a:rPr lang="en-US" sz="1600" dirty="0">
                <a:latin typeface="Times New Roman" panose="02020603050405020304" pitchFamily="18" charset="0"/>
                <a:cs typeface="Times New Roman" panose="02020603050405020304" pitchFamily="18" charset="0"/>
              </a:rPr>
              <a:t>, S. V. Chapa-Vergara, R. </a:t>
            </a:r>
            <a:r>
              <a:rPr lang="en-US" sz="1600" dirty="0" err="1">
                <a:latin typeface="Times New Roman" panose="02020603050405020304" pitchFamily="18" charset="0"/>
                <a:cs typeface="Times New Roman" panose="02020603050405020304" pitchFamily="18" charset="0"/>
              </a:rPr>
              <a:t>Asomoza</a:t>
            </a:r>
            <a:r>
              <a:rPr lang="en-US" sz="1600" dirty="0">
                <a:latin typeface="Times New Roman" panose="02020603050405020304" pitchFamily="18" charset="0"/>
                <a:cs typeface="Times New Roman" panose="02020603050405020304" pitchFamily="18" charset="0"/>
              </a:rPr>
              <a:t>-Palacio, and C. R. Stephens, “Approximating Mexican highways with slime </a:t>
            </a:r>
            <a:r>
              <a:rPr lang="en-US" sz="1600" dirty="0" err="1">
                <a:latin typeface="Times New Roman" panose="02020603050405020304" pitchFamily="18" charset="0"/>
                <a:cs typeface="Times New Roman" panose="02020603050405020304" pitchFamily="18" charset="0"/>
              </a:rPr>
              <a:t>mould</a:t>
            </a:r>
            <a:r>
              <a:rPr lang="en-US" sz="1600" dirty="0">
                <a:latin typeface="Times New Roman" panose="02020603050405020304" pitchFamily="18" charset="0"/>
                <a:cs typeface="Times New Roman" panose="02020603050405020304" pitchFamily="18" charset="0"/>
              </a:rPr>
              <a:t>,” Nat. </a:t>
            </a:r>
            <a:r>
              <a:rPr lang="en-US" sz="1600" dirty="0" err="1">
                <a:latin typeface="Times New Roman" panose="02020603050405020304" pitchFamily="18" charset="0"/>
                <a:cs typeface="Times New Roman" panose="02020603050405020304" pitchFamily="18" charset="0"/>
              </a:rPr>
              <a:t>Comput</a:t>
            </a:r>
            <a:r>
              <a:rPr lang="en-US" sz="1600" dirty="0">
                <a:latin typeface="Times New Roman" panose="02020603050405020304" pitchFamily="18" charset="0"/>
                <a:cs typeface="Times New Roman" panose="02020603050405020304" pitchFamily="18" charset="0"/>
              </a:rPr>
              <a:t>., 2011.</a:t>
            </a:r>
          </a:p>
          <a:p>
            <a:pPr marL="285673" indent="-285673" algn="just">
              <a:spcAft>
                <a:spcPts val="6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 </a:t>
            </a:r>
            <a:r>
              <a:rPr lang="en-US" sz="1600" dirty="0" err="1">
                <a:latin typeface="Times New Roman" panose="02020603050405020304" pitchFamily="18" charset="0"/>
                <a:cs typeface="Times New Roman" panose="02020603050405020304" pitchFamily="18" charset="0"/>
              </a:rPr>
              <a:t>Adamatzky</a:t>
            </a:r>
            <a:r>
              <a:rPr lang="en-US" sz="1600" dirty="0">
                <a:latin typeface="Times New Roman" panose="02020603050405020304" pitchFamily="18" charset="0"/>
                <a:cs typeface="Times New Roman" panose="02020603050405020304" pitchFamily="18" charset="0"/>
              </a:rPr>
              <a:t>, X.-S. Yang, and Y.-X. Zhao, “Slime </a:t>
            </a:r>
            <a:r>
              <a:rPr lang="en-US" sz="1600" dirty="0" err="1">
                <a:latin typeface="Times New Roman" panose="02020603050405020304" pitchFamily="18" charset="0"/>
                <a:cs typeface="Times New Roman" panose="02020603050405020304" pitchFamily="18" charset="0"/>
              </a:rPr>
              <a:t>mould</a:t>
            </a:r>
            <a:r>
              <a:rPr lang="en-US" sz="1600" dirty="0">
                <a:latin typeface="Times New Roman" panose="02020603050405020304" pitchFamily="18" charset="0"/>
                <a:cs typeface="Times New Roman" panose="02020603050405020304" pitchFamily="18" charset="0"/>
              </a:rPr>
              <a:t> imitates transport networks in China,” Int. J. </a:t>
            </a:r>
            <a:r>
              <a:rPr lang="en-US" sz="1600" dirty="0" err="1">
                <a:latin typeface="Times New Roman" panose="02020603050405020304" pitchFamily="18" charset="0"/>
                <a:cs typeface="Times New Roman" panose="02020603050405020304" pitchFamily="18" charset="0"/>
              </a:rPr>
              <a:t>Intell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Comput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Cybern</a:t>
            </a:r>
            <a:r>
              <a:rPr lang="en-US" sz="1600" dirty="0">
                <a:latin typeface="Times New Roman" panose="02020603050405020304" pitchFamily="18" charset="0"/>
                <a:cs typeface="Times New Roman" panose="02020603050405020304" pitchFamily="18" charset="0"/>
              </a:rPr>
              <a:t>., vol. 6, no. 3, pp. 232–251, Aug. 2013.</a:t>
            </a:r>
          </a:p>
          <a:p>
            <a:pPr marL="285673" indent="-285673" algn="just">
              <a:spcAft>
                <a:spcPts val="6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 Becker, “Design of fault tolerant networks with agent-based simulation of Physarum </a:t>
            </a:r>
            <a:r>
              <a:rPr lang="en-US" sz="1600" dirty="0" err="1">
                <a:latin typeface="Times New Roman" panose="02020603050405020304" pitchFamily="18" charset="0"/>
                <a:cs typeface="Times New Roman" panose="02020603050405020304" pitchFamily="18" charset="0"/>
              </a:rPr>
              <a:t>polycephalum</a:t>
            </a:r>
            <a:r>
              <a:rPr lang="en-US" sz="1600" dirty="0">
                <a:latin typeface="Times New Roman" panose="02020603050405020304" pitchFamily="18" charset="0"/>
                <a:cs typeface="Times New Roman" panose="02020603050405020304" pitchFamily="18" charset="0"/>
              </a:rPr>
              <a:t>,” in 2011 IEEE Congress of Evolutionary Computation (CEC), 2011, pp. 285–291.</a:t>
            </a:r>
          </a:p>
          <a:p>
            <a:pPr marL="285673" indent="-285673" algn="just">
              <a:spcAft>
                <a:spcPts val="6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M.-A. I. </a:t>
            </a:r>
            <a:r>
              <a:rPr lang="en-US" sz="1600" dirty="0" err="1">
                <a:latin typeface="Times New Roman" panose="02020603050405020304" pitchFamily="18" charset="0"/>
                <a:cs typeface="Times New Roman" panose="02020603050405020304" pitchFamily="18" charset="0"/>
              </a:rPr>
              <a:t>Tsompanas</a:t>
            </a:r>
            <a:r>
              <a:rPr lang="en-US" sz="1600" dirty="0">
                <a:latin typeface="Times New Roman" panose="02020603050405020304" pitchFamily="18" charset="0"/>
                <a:cs typeface="Times New Roman" panose="02020603050405020304" pitchFamily="18" charset="0"/>
              </a:rPr>
              <a:t>, G. C. </a:t>
            </a:r>
            <a:r>
              <a:rPr lang="en-US" sz="1600" dirty="0" err="1">
                <a:latin typeface="Times New Roman" panose="02020603050405020304" pitchFamily="18" charset="0"/>
                <a:cs typeface="Times New Roman" panose="02020603050405020304" pitchFamily="18" charset="0"/>
              </a:rPr>
              <a:t>Sirakoulis</a:t>
            </a:r>
            <a:r>
              <a:rPr lang="en-US" sz="1600" dirty="0">
                <a:latin typeface="Times New Roman" panose="02020603050405020304" pitchFamily="18" charset="0"/>
                <a:cs typeface="Times New Roman" panose="02020603050405020304" pitchFamily="18" charset="0"/>
              </a:rPr>
              <a:t>, and A. I. </a:t>
            </a:r>
            <a:r>
              <a:rPr lang="en-US" sz="1600" dirty="0" err="1">
                <a:latin typeface="Times New Roman" panose="02020603050405020304" pitchFamily="18" charset="0"/>
                <a:cs typeface="Times New Roman" panose="02020603050405020304" pitchFamily="18" charset="0"/>
              </a:rPr>
              <a:t>Adamatzky</a:t>
            </a:r>
            <a:r>
              <a:rPr lang="en-US" sz="1600" dirty="0">
                <a:latin typeface="Times New Roman" panose="02020603050405020304" pitchFamily="18" charset="0"/>
                <a:cs typeface="Times New Roman" panose="02020603050405020304" pitchFamily="18" charset="0"/>
              </a:rPr>
              <a:t>, “Evolving Transport Networks With Cellular Automata Models Inspired by Slime Mould,” IEEE Trans. </a:t>
            </a:r>
            <a:r>
              <a:rPr lang="en-US" sz="1600" dirty="0" err="1">
                <a:latin typeface="Times New Roman" panose="02020603050405020304" pitchFamily="18" charset="0"/>
                <a:cs typeface="Times New Roman" panose="02020603050405020304" pitchFamily="18" charset="0"/>
              </a:rPr>
              <a:t>Cybern</a:t>
            </a:r>
            <a:r>
              <a:rPr lang="en-US" sz="1600" dirty="0">
                <a:latin typeface="Times New Roman" panose="02020603050405020304" pitchFamily="18" charset="0"/>
                <a:cs typeface="Times New Roman" panose="02020603050405020304" pitchFamily="18" charset="0"/>
              </a:rPr>
              <a:t>., vol. 45, no. 9, pp. 1887–1899, Sep. 2015.</a:t>
            </a:r>
          </a:p>
          <a:p>
            <a:pPr marL="285673" indent="-285673" algn="just">
              <a:spcAft>
                <a:spcPts val="6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X. Zhang, A. </a:t>
            </a:r>
            <a:r>
              <a:rPr lang="en-US" sz="1600" dirty="0" err="1">
                <a:latin typeface="Times New Roman" panose="02020603050405020304" pitchFamily="18" charset="0"/>
                <a:cs typeface="Times New Roman" panose="02020603050405020304" pitchFamily="18" charset="0"/>
              </a:rPr>
              <a:t>Adamatzky</a:t>
            </a:r>
            <a:r>
              <a:rPr lang="en-US" sz="1600" dirty="0">
                <a:latin typeface="Times New Roman" panose="02020603050405020304" pitchFamily="18" charset="0"/>
                <a:cs typeface="Times New Roman" panose="02020603050405020304" pitchFamily="18" charset="0"/>
              </a:rPr>
              <a:t>, X.-S. Yang, H. Yang, S. </a:t>
            </a:r>
            <a:r>
              <a:rPr lang="en-US" sz="1600" dirty="0" err="1">
                <a:latin typeface="Times New Roman" panose="02020603050405020304" pitchFamily="18" charset="0"/>
                <a:cs typeface="Times New Roman" panose="02020603050405020304" pitchFamily="18" charset="0"/>
              </a:rPr>
              <a:t>Mahadevan</a:t>
            </a:r>
            <a:r>
              <a:rPr lang="en-US" sz="1600" dirty="0">
                <a:latin typeface="Times New Roman" panose="02020603050405020304" pitchFamily="18" charset="0"/>
                <a:cs typeface="Times New Roman" panose="02020603050405020304" pitchFamily="18" charset="0"/>
              </a:rPr>
              <a:t>, and Y. Deng, “A </a:t>
            </a:r>
            <a:r>
              <a:rPr lang="en-US" sz="1600" dirty="0" err="1">
                <a:latin typeface="Times New Roman" panose="02020603050405020304" pitchFamily="18" charset="0"/>
                <a:cs typeface="Times New Roman" panose="02020603050405020304" pitchFamily="18" charset="0"/>
              </a:rPr>
              <a:t>Physarum</a:t>
            </a:r>
            <a:r>
              <a:rPr lang="en-US" sz="1600" dirty="0">
                <a:latin typeface="Times New Roman" panose="02020603050405020304" pitchFamily="18" charset="0"/>
                <a:cs typeface="Times New Roman" panose="02020603050405020304" pitchFamily="18" charset="0"/>
              </a:rPr>
              <a:t>-inspired approach to supply chain network design,” Sci. China Inf. Sci., vol. 59, no. 5, p. 052203, May 2016.</a:t>
            </a:r>
          </a:p>
        </p:txBody>
      </p:sp>
      <p:sp>
        <p:nvSpPr>
          <p:cNvPr id="5" name="Date Placeholder 4"/>
          <p:cNvSpPr>
            <a:spLocks noGrp="1"/>
          </p:cNvSpPr>
          <p:nvPr>
            <p:ph type="dt" sz="half" idx="10"/>
          </p:nvPr>
        </p:nvSpPr>
        <p:spPr/>
        <p:txBody>
          <a:bodyPr/>
          <a:lstStyle/>
          <a:p>
            <a:fld id="{2E487144-CF62-45E4-AE5A-2D39C2F7DB40}" type="slidenum">
              <a:rPr lang="en-US" smtClean="0"/>
              <a:t>26</a:t>
            </a:fld>
            <a:endParaRPr lang="en-US" dirty="0"/>
          </a:p>
        </p:txBody>
      </p:sp>
    </p:spTree>
    <p:extLst>
      <p:ext uri="{BB962C8B-B14F-4D97-AF65-F5344CB8AC3E}">
        <p14:creationId xmlns:p14="http://schemas.microsoft.com/office/powerpoint/2010/main" val="764717752"/>
      </p:ext>
    </p:extLst>
  </p:cSld>
  <p:clrMapOvr>
    <a:masterClrMapping/>
  </p:clrMapOvr>
  <mc:AlternateContent xmlns:mc="http://schemas.openxmlformats.org/markup-compatibility/2006" xmlns:p14="http://schemas.microsoft.com/office/powerpoint/2010/main">
    <mc:Choice Requires="p14">
      <p:transition spd="slow" p14:dur="2000" advTm="1696"/>
    </mc:Choice>
    <mc:Fallback xmlns="">
      <p:transition spd="slow" advTm="1696"/>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3132328" y="2824091"/>
            <a:ext cx="5986272" cy="1200329"/>
          </a:xfrm>
          <a:prstGeom prst="rect">
            <a:avLst/>
          </a:prstGeom>
          <a:noFill/>
        </p:spPr>
        <p:txBody>
          <a:bodyPr wrap="square" lIns="91440" tIns="45720" rIns="91440" bIns="45720">
            <a:spAutoFit/>
          </a:bodyPr>
          <a:lstStyle/>
          <a:p>
            <a:pPr algn="ctr"/>
            <a:r>
              <a:rPr lang="en-US" sz="72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 You..</a:t>
            </a:r>
          </a:p>
        </p:txBody>
      </p:sp>
      <p:sp>
        <p:nvSpPr>
          <p:cNvPr id="3" name="Date Placeholder 2"/>
          <p:cNvSpPr>
            <a:spLocks noGrp="1"/>
          </p:cNvSpPr>
          <p:nvPr>
            <p:ph type="dt" sz="half" idx="10"/>
          </p:nvPr>
        </p:nvSpPr>
        <p:spPr/>
        <p:txBody>
          <a:bodyPr/>
          <a:lstStyle/>
          <a:p>
            <a:fld id="{F3977844-1B66-4C5A-8C7A-FE306DF0766F}" type="slidenum">
              <a:rPr lang="en-US" smtClean="0"/>
              <a:t>27</a:t>
            </a:fld>
            <a:endParaRPr lang="en-US" dirty="0"/>
          </a:p>
        </p:txBody>
      </p:sp>
    </p:spTree>
    <p:extLst>
      <p:ext uri="{BB962C8B-B14F-4D97-AF65-F5344CB8AC3E}">
        <p14:creationId xmlns:p14="http://schemas.microsoft.com/office/powerpoint/2010/main" val="1344996361"/>
      </p:ext>
    </p:extLst>
  </p:cSld>
  <p:clrMapOvr>
    <a:masterClrMapping/>
  </p:clrMapOvr>
  <mc:AlternateContent xmlns:mc="http://schemas.openxmlformats.org/markup-compatibility/2006" xmlns:p14="http://schemas.microsoft.com/office/powerpoint/2010/main">
    <mc:Choice Requires="p14">
      <p:transition spd="slow" p14:dur="2000" advTm="3018"/>
    </mc:Choice>
    <mc:Fallback xmlns="">
      <p:transition spd="slow" advTm="3018"/>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 name="Rectangle 5"/>
          <p:cNvSpPr/>
          <p:nvPr/>
        </p:nvSpPr>
        <p:spPr>
          <a:xfrm>
            <a:off x="509029" y="178437"/>
            <a:ext cx="11000231" cy="923330"/>
          </a:xfrm>
          <a:prstGeom prst="rect">
            <a:avLst/>
          </a:prstGeom>
          <a:noFill/>
        </p:spPr>
        <p:txBody>
          <a:bodyPr wrap="square" lIns="91440" tIns="45720" rIns="91440" bIns="45720">
            <a:spAutoFit/>
          </a:bodyPr>
          <a:lstStyle/>
          <a:p>
            <a:pPr algn="ctr"/>
            <a:r>
              <a:rPr lang="bn-BD" sz="5400" b="1" dirty="0">
                <a:ln w="22225">
                  <a:solidFill>
                    <a:schemeClr val="accent2"/>
                  </a:solidFill>
                  <a:prstDash val="solid"/>
                </a:ln>
              </a:rPr>
              <a:t>Details Calculation</a:t>
            </a:r>
            <a:endParaRPr lang="en-US" sz="5400" b="1" dirty="0">
              <a:ln w="22225">
                <a:solidFill>
                  <a:schemeClr val="accent2"/>
                </a:solidFill>
                <a:prstDash val="solid"/>
              </a:ln>
            </a:endParaRPr>
          </a:p>
        </p:txBody>
      </p:sp>
      <p:sp>
        <p:nvSpPr>
          <p:cNvPr id="3" name="Rectangle 2"/>
          <p:cNvSpPr/>
          <p:nvPr/>
        </p:nvSpPr>
        <p:spPr>
          <a:xfrm>
            <a:off x="387105" y="1547235"/>
            <a:ext cx="8354571" cy="5078313"/>
          </a:xfrm>
          <a:prstGeom prst="rect">
            <a:avLst/>
          </a:prstGeom>
        </p:spPr>
        <p:txBody>
          <a:bodyPr wrap="square">
            <a:spAutoFit/>
          </a:bodyPr>
          <a:lstStyle/>
          <a:p>
            <a:r>
              <a:rPr lang="bn-BD" sz="1800" b="1" u="sng" dirty="0">
                <a:latin typeface="Arial" panose="020B0604020202020204" pitchFamily="34" charset="0"/>
              </a:rPr>
              <a:t>Assumption</a:t>
            </a:r>
            <a:r>
              <a:rPr lang="bn-BD" sz="1800" u="sng" dirty="0">
                <a:latin typeface="Arial" panose="020B0604020202020204" pitchFamily="34" charset="0"/>
              </a:rPr>
              <a:t>:</a:t>
            </a:r>
            <a:r>
              <a:rPr lang="bn-BD" sz="1800" dirty="0">
                <a:latin typeface="Arial" panose="020B0604020202020204" pitchFamily="34" charset="0"/>
              </a:rPr>
              <a:t> Car - </a:t>
            </a:r>
            <a:r>
              <a:rPr lang="en-US" sz="1800" dirty="0">
                <a:latin typeface="Arial" panose="020B0604020202020204" pitchFamily="34" charset="0"/>
                <a:cs typeface="Arial" panose="020B0604020202020204" pitchFamily="34" charset="0"/>
              </a:rPr>
              <a:t>5%</a:t>
            </a:r>
            <a:r>
              <a:rPr lang="bn-BD" sz="1800"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a:t>
            </a:r>
            <a:r>
              <a:rPr lang="bn-BD" sz="1800" dirty="0">
                <a:latin typeface="Arial" panose="020B0604020202020204" pitchFamily="34" charset="0"/>
              </a:rPr>
              <a:t>Motor cycle -</a:t>
            </a:r>
            <a:r>
              <a:rPr lang="en-US" sz="1800" dirty="0">
                <a:latin typeface="Arial" panose="020B0604020202020204" pitchFamily="34" charset="0"/>
                <a:cs typeface="Arial" panose="020B0604020202020204" pitchFamily="34" charset="0"/>
              </a:rPr>
              <a:t> 50%</a:t>
            </a:r>
            <a:r>
              <a:rPr lang="bn-BD" sz="1800" dirty="0">
                <a:latin typeface="Arial" panose="020B0604020202020204" pitchFamily="34" charset="0"/>
                <a:cs typeface="Arial" panose="020B0604020202020204" pitchFamily="34" charset="0"/>
              </a:rPr>
              <a:t>, </a:t>
            </a:r>
            <a:r>
              <a:rPr lang="bn-BD" sz="1800" dirty="0">
                <a:latin typeface="Arial" panose="020B0604020202020204" pitchFamily="34" charset="0"/>
              </a:rPr>
              <a:t>Bus - </a:t>
            </a:r>
            <a:r>
              <a:rPr lang="en-US" sz="1800" dirty="0">
                <a:latin typeface="Arial" panose="020B0604020202020204" pitchFamily="34" charset="0"/>
                <a:cs typeface="Arial" panose="020B0604020202020204" pitchFamily="34" charset="0"/>
              </a:rPr>
              <a:t>10%</a:t>
            </a:r>
            <a:r>
              <a:rPr lang="bn-BD" sz="1800"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a:t>
            </a:r>
            <a:r>
              <a:rPr lang="bn-BD" sz="1800" dirty="0">
                <a:latin typeface="Arial" panose="020B0604020202020204" pitchFamily="34" charset="0"/>
              </a:rPr>
              <a:t>Taxicab - </a:t>
            </a:r>
            <a:r>
              <a:rPr lang="en-US" sz="1800" dirty="0">
                <a:latin typeface="Arial" panose="020B0604020202020204" pitchFamily="34" charset="0"/>
                <a:cs typeface="Arial" panose="020B0604020202020204" pitchFamily="34" charset="0"/>
              </a:rPr>
              <a:t>20%</a:t>
            </a:r>
            <a:r>
              <a:rPr lang="bn-BD" sz="1800" dirty="0">
                <a:latin typeface="Arial" panose="020B0604020202020204" pitchFamily="34" charset="0"/>
                <a:cs typeface="Arial" panose="020B0604020202020204" pitchFamily="34" charset="0"/>
              </a:rPr>
              <a:t> reduces.</a:t>
            </a:r>
            <a:endParaRPr lang="bn-BD" sz="1800" dirty="0">
              <a:latin typeface="Arial" panose="020B0604020202020204" pitchFamily="34" charset="0"/>
            </a:endParaRPr>
          </a:p>
          <a:p>
            <a:endParaRPr lang="bn-BD" sz="1800" dirty="0">
              <a:latin typeface="Arial" panose="020B0604020202020204" pitchFamily="34" charset="0"/>
            </a:endParaRPr>
          </a:p>
          <a:p>
            <a:pPr lvl="1"/>
            <a:r>
              <a:rPr lang="en-US" sz="1800" dirty="0">
                <a:latin typeface="Arial" panose="020B0604020202020204" pitchFamily="34" charset="0"/>
                <a:cs typeface="Arial" panose="020B0604020202020204" pitchFamily="34" charset="0"/>
              </a:rPr>
              <a:t>Time saving bus  	</a:t>
            </a:r>
            <a:r>
              <a:rPr lang="bn-BD"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254796 × 40 × ( 8.57 – 1.5) </a:t>
            </a:r>
            <a:r>
              <a:rPr lang="en-US" sz="1800" dirty="0" err="1">
                <a:latin typeface="Arial" panose="020B0604020202020204" pitchFamily="34" charset="0"/>
                <a:cs typeface="Arial" panose="020B0604020202020204" pitchFamily="34" charset="0"/>
              </a:rPr>
              <a:t>mins</a:t>
            </a:r>
            <a:r>
              <a:rPr lang="bn-BD" sz="1800" dirty="0">
                <a:latin typeface="Arial" panose="020B0604020202020204" pitchFamily="34" charset="0"/>
                <a:cs typeface="Arial" panose="020B0604020202020204" pitchFamily="34" charset="0"/>
              </a:rPr>
              <a:t>  </a:t>
            </a:r>
            <a:endParaRPr lang="bn-BD" sz="1800" dirty="0">
              <a:latin typeface="Arial" panose="020B0604020202020204" pitchFamily="34" charset="0"/>
            </a:endParaRPr>
          </a:p>
          <a:p>
            <a:pPr lvl="1"/>
            <a:r>
              <a:rPr lang="en-US" sz="1800" dirty="0">
                <a:latin typeface="Arial" panose="020B0604020202020204" pitchFamily="34" charset="0"/>
                <a:cs typeface="Arial" panose="020B0604020202020204" pitchFamily="34" charset="0"/>
              </a:rPr>
              <a:t>Time saving car</a:t>
            </a:r>
            <a:r>
              <a:rPr lang="bn-BD"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146634 × (8.57 – 1.5) </a:t>
            </a:r>
            <a:r>
              <a:rPr lang="en-US" sz="1800" dirty="0" err="1">
                <a:latin typeface="Arial" panose="020B0604020202020204" pitchFamily="34" charset="0"/>
                <a:cs typeface="Arial" panose="020B0604020202020204" pitchFamily="34" charset="0"/>
              </a:rPr>
              <a:t>mins</a:t>
            </a:r>
            <a:r>
              <a:rPr lang="en-US" sz="1800" dirty="0">
                <a:latin typeface="Arial" panose="020B0604020202020204" pitchFamily="34" charset="0"/>
                <a:cs typeface="Arial" panose="020B0604020202020204" pitchFamily="34" charset="0"/>
              </a:rPr>
              <a:t> </a:t>
            </a:r>
            <a:r>
              <a:rPr lang="bn-BD" sz="1800"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Time saving taxicab </a:t>
            </a:r>
            <a:r>
              <a:rPr lang="bn-BD"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732000 × (8.57 – 1.5) </a:t>
            </a:r>
            <a:r>
              <a:rPr lang="en-US" sz="1800" dirty="0" err="1">
                <a:latin typeface="Arial" panose="020B0604020202020204" pitchFamily="34" charset="0"/>
                <a:cs typeface="Arial" panose="020B0604020202020204" pitchFamily="34" charset="0"/>
              </a:rPr>
              <a:t>mins</a:t>
            </a:r>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Time saving motor cycle  </a:t>
            </a:r>
            <a:r>
              <a:rPr lang="bn-BD"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a:t>
            </a:r>
            <a:r>
              <a:rPr lang="sv-SE" sz="1800" dirty="0">
                <a:latin typeface="Arial" panose="020B0604020202020204" pitchFamily="34" charset="0"/>
                <a:cs typeface="Arial" panose="020B0604020202020204" pitchFamily="34" charset="0"/>
              </a:rPr>
              <a:t>5.4 × 106  × (8.57 – 1.5) mins</a:t>
            </a:r>
            <a:endParaRPr lang="bn-BD" sz="1800" dirty="0">
              <a:latin typeface="Arial" panose="020B0604020202020204" pitchFamily="34" charset="0"/>
            </a:endParaRPr>
          </a:p>
          <a:p>
            <a:pPr lvl="1"/>
            <a:endParaRPr lang="bn-BD"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Fuel saving for bus	</a:t>
            </a:r>
            <a:r>
              <a:rPr lang="bn-BD"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254796 km × 1/5 litres</a:t>
            </a:r>
            <a:endParaRPr lang="bn-BD" sz="1800" dirty="0">
              <a:latin typeface="Arial" panose="020B0604020202020204" pitchFamily="34" charset="0"/>
            </a:endParaRPr>
          </a:p>
          <a:p>
            <a:pPr lvl="1"/>
            <a:r>
              <a:rPr lang="en-US" sz="1800" dirty="0">
                <a:latin typeface="Arial" panose="020B0604020202020204" pitchFamily="34" charset="0"/>
                <a:cs typeface="Arial" panose="020B0604020202020204" pitchFamily="34" charset="0"/>
              </a:rPr>
              <a:t>Fuel saving for car	</a:t>
            </a:r>
            <a:r>
              <a:rPr lang="bn-BD"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146634 km × 1/20 litres </a:t>
            </a:r>
            <a:endParaRPr lang="bn-BD" sz="1800" dirty="0">
              <a:latin typeface="Arial" panose="020B0604020202020204" pitchFamily="34" charset="0"/>
            </a:endParaRPr>
          </a:p>
          <a:p>
            <a:pPr lvl="1"/>
            <a:r>
              <a:rPr lang="da-DK" sz="1800" dirty="0">
                <a:latin typeface="Arial" panose="020B0604020202020204" pitchFamily="34" charset="0"/>
                <a:cs typeface="Arial" panose="020B0604020202020204" pitchFamily="34" charset="0"/>
              </a:rPr>
              <a:t>Fuel saving for taxicab </a:t>
            </a:r>
            <a:r>
              <a:rPr lang="bn-BD" sz="1800" dirty="0">
                <a:latin typeface="Arial" panose="020B0604020202020204" pitchFamily="34" charset="0"/>
                <a:cs typeface="Arial" panose="020B0604020202020204" pitchFamily="34" charset="0"/>
              </a:rPr>
              <a:t>          </a:t>
            </a:r>
            <a:r>
              <a:rPr lang="da-DK" sz="1800" dirty="0">
                <a:latin typeface="Arial" panose="020B0604020202020204" pitchFamily="34" charset="0"/>
                <a:cs typeface="Arial" panose="020B0604020202020204" pitchFamily="34" charset="0"/>
              </a:rPr>
              <a:t>= 732000 km × 1/25 litres</a:t>
            </a:r>
            <a:endParaRPr lang="bn-BD"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Fuel saving for motor cycle</a:t>
            </a:r>
            <a:r>
              <a:rPr lang="bn-BD"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5.4 × 106 km × 1/50 litres</a:t>
            </a:r>
            <a:endParaRPr lang="bn-BD" sz="1800" dirty="0">
              <a:latin typeface="Arial" panose="020B0604020202020204" pitchFamily="34" charset="0"/>
              <a:cs typeface="Arial" panose="020B0604020202020204" pitchFamily="34" charset="0"/>
            </a:endParaRPr>
          </a:p>
          <a:p>
            <a:r>
              <a:rPr lang="bn-BD" sz="1800" dirty="0">
                <a:latin typeface="Arial" panose="020B0604020202020204" pitchFamily="34" charset="0"/>
                <a:cs typeface="Arial" panose="020B0604020202020204" pitchFamily="34" charset="0"/>
              </a:rPr>
              <a:t>	</a:t>
            </a:r>
          </a:p>
          <a:p>
            <a:pPr lvl="1"/>
            <a:r>
              <a:rPr lang="en-US" sz="1800" dirty="0">
                <a:latin typeface="Arial" panose="020B0604020202020204" pitchFamily="34" charset="0"/>
                <a:cs typeface="Arial" panose="020B0604020202020204" pitchFamily="34" charset="0"/>
              </a:rPr>
              <a:t>CO</a:t>
            </a:r>
            <a:r>
              <a:rPr lang="en-US" sz="1800" baseline="-25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reduction for bus  </a:t>
            </a:r>
            <a:r>
              <a:rPr lang="bn-BD" sz="1800" dirty="0">
                <a:latin typeface="Arial" panose="020B0604020202020204" pitchFamily="34" charset="0"/>
              </a:rPr>
              <a:t>          </a:t>
            </a:r>
            <a:r>
              <a:rPr lang="en-US" sz="1800" dirty="0">
                <a:latin typeface="Arial" panose="020B0604020202020204" pitchFamily="34" charset="0"/>
                <a:cs typeface="Arial" panose="020B0604020202020204" pitchFamily="34" charset="0"/>
              </a:rPr>
              <a:t>= .1×127398×20×887 gm</a:t>
            </a:r>
            <a:endParaRPr lang="bn-BD" sz="1800" dirty="0">
              <a:latin typeface="Arial" panose="020B0604020202020204" pitchFamily="34" charset="0"/>
            </a:endParaRPr>
          </a:p>
          <a:p>
            <a:pPr lvl="1"/>
            <a:r>
              <a:rPr lang="en-US" sz="1800" dirty="0">
                <a:latin typeface="Arial" panose="020B0604020202020204" pitchFamily="34" charset="0"/>
                <a:cs typeface="Arial" panose="020B0604020202020204" pitchFamily="34" charset="0"/>
              </a:rPr>
              <a:t>CO</a:t>
            </a:r>
            <a:r>
              <a:rPr lang="en-US" sz="1800" baseline="-25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reduction for car</a:t>
            </a:r>
            <a:r>
              <a:rPr lang="bn-BD" sz="1800" dirty="0">
                <a:latin typeface="Arial" panose="020B0604020202020204" pitchFamily="34" charset="0"/>
              </a:rPr>
              <a:t>             </a:t>
            </a:r>
            <a:r>
              <a:rPr lang="en-US" sz="1800" dirty="0">
                <a:latin typeface="Arial" panose="020B0604020202020204" pitchFamily="34" charset="0"/>
                <a:cs typeface="Arial" panose="020B0604020202020204" pitchFamily="34" charset="0"/>
              </a:rPr>
              <a:t>= .05×293268×10×258 gm</a:t>
            </a:r>
            <a:endParaRPr lang="bn-BD" sz="1800" dirty="0">
              <a:latin typeface="Arial" panose="020B0604020202020204" pitchFamily="34" charset="0"/>
            </a:endParaRPr>
          </a:p>
          <a:p>
            <a:pPr lvl="1"/>
            <a:r>
              <a:rPr lang="en-US" sz="1800" dirty="0">
                <a:latin typeface="Arial" panose="020B0604020202020204" pitchFamily="34" charset="0"/>
                <a:cs typeface="Arial" panose="020B0604020202020204" pitchFamily="34" charset="0"/>
              </a:rPr>
              <a:t>CO</a:t>
            </a:r>
            <a:r>
              <a:rPr lang="en-US" sz="1800" baseline="-25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reduction for taxicab </a:t>
            </a:r>
            <a:r>
              <a:rPr lang="bn-BD" sz="1800" dirty="0">
                <a:latin typeface="Arial" panose="020B0604020202020204" pitchFamily="34" charset="0"/>
              </a:rPr>
              <a:t>      </a:t>
            </a:r>
            <a:r>
              <a:rPr lang="en-US" sz="1800" dirty="0">
                <a:latin typeface="Arial" panose="020B0604020202020204" pitchFamily="34" charset="0"/>
                <a:cs typeface="Arial" panose="020B0604020202020204" pitchFamily="34" charset="0"/>
              </a:rPr>
              <a:t>= .2×36600×100×237 gm</a:t>
            </a:r>
            <a:endParaRPr lang="bn-BD" sz="1800" dirty="0">
              <a:latin typeface="Arial" panose="020B0604020202020204" pitchFamily="34" charset="0"/>
            </a:endParaRPr>
          </a:p>
          <a:p>
            <a:pPr lvl="1"/>
            <a:r>
              <a:rPr lang="en-US" sz="1800" dirty="0">
                <a:latin typeface="Arial" panose="020B0604020202020204" pitchFamily="34" charset="0"/>
                <a:cs typeface="Arial" panose="020B0604020202020204" pitchFamily="34" charset="0"/>
              </a:rPr>
              <a:t>CO</a:t>
            </a:r>
            <a:r>
              <a:rPr lang="en-US" sz="1800" baseline="-250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reduction for motorcycle = 0.5× 724800×15×40 g</a:t>
            </a:r>
            <a:r>
              <a:rPr lang="bn-BD" sz="1800" dirty="0">
                <a:latin typeface="Arial" panose="020B0604020202020204" pitchFamily="34" charset="0"/>
                <a:cs typeface="Arial" panose="020B0604020202020204" pitchFamily="34" charset="0"/>
              </a:rPr>
              <a:t>m</a:t>
            </a:r>
          </a:p>
          <a:p>
            <a:endParaRPr lang="en-US" sz="1800" dirty="0">
              <a:latin typeface="Arial" panose="020B0604020202020204" pitchFamily="34" charset="0"/>
              <a:cs typeface="Arial" panose="020B0604020202020204" pitchFamily="34" charset="0"/>
            </a:endParaRPr>
          </a:p>
          <a:p>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882803195"/>
              </p:ext>
            </p:extLst>
          </p:nvPr>
        </p:nvGraphicFramePr>
        <p:xfrm>
          <a:off x="7970520" y="2145220"/>
          <a:ext cx="2133600" cy="1310640"/>
        </p:xfrm>
        <a:graphic>
          <a:graphicData uri="http://schemas.openxmlformats.org/drawingml/2006/table">
            <a:tbl>
              <a:tblPr/>
              <a:tblGrid>
                <a:gridCol w="2133600">
                  <a:extLst>
                    <a:ext uri="{9D8B030D-6E8A-4147-A177-3AD203B41FA5}">
                      <a16:colId xmlns:a16="http://schemas.microsoft.com/office/drawing/2014/main" val="915778677"/>
                    </a:ext>
                  </a:extLst>
                </a:gridCol>
              </a:tblGrid>
              <a:tr h="1310640">
                <a:tc>
                  <a:txBody>
                    <a:bodyPr/>
                    <a:lstStyle/>
                    <a:p>
                      <a:pPr algn="ctr"/>
                      <a:r>
                        <a:rPr lang="en-US" sz="2000" dirty="0" smtClean="0"/>
                        <a:t>Total working time saving    </a:t>
                      </a:r>
                      <a:endParaRPr lang="bn-BD" sz="2000" dirty="0" smtClean="0"/>
                    </a:p>
                    <a:p>
                      <a:pPr algn="ctr"/>
                      <a:r>
                        <a:rPr lang="en-US" sz="2000" dirty="0" smtClean="0"/>
                        <a:t>= 1.9 million hours</a:t>
                      </a:r>
                    </a:p>
                    <a:p>
                      <a:endParaRPr lang="en-US" sz="20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0734034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34042883"/>
              </p:ext>
            </p:extLst>
          </p:nvPr>
        </p:nvGraphicFramePr>
        <p:xfrm>
          <a:off x="7979660" y="3574325"/>
          <a:ext cx="2133600" cy="1024131"/>
        </p:xfrm>
        <a:graphic>
          <a:graphicData uri="http://schemas.openxmlformats.org/drawingml/2006/table">
            <a:tbl>
              <a:tblPr/>
              <a:tblGrid>
                <a:gridCol w="2133600">
                  <a:extLst>
                    <a:ext uri="{9D8B030D-6E8A-4147-A177-3AD203B41FA5}">
                      <a16:colId xmlns:a16="http://schemas.microsoft.com/office/drawing/2014/main" val="915778677"/>
                    </a:ext>
                  </a:extLst>
                </a:gridCol>
              </a:tblGrid>
              <a:tr h="1024131">
                <a:tc>
                  <a:txBody>
                    <a:bodyPr/>
                    <a:lstStyle/>
                    <a:p>
                      <a:pPr marL="0" lvl="1" algn="ctr" defTabSz="914400" rtl="0" eaLnBrk="1" latinLnBrk="0" hangingPunct="1"/>
                      <a:r>
                        <a:rPr lang="en-US" sz="2000" kern="1200" dirty="0" smtClean="0">
                          <a:solidFill>
                            <a:schemeClr val="tx1"/>
                          </a:solidFill>
                          <a:latin typeface="+mn-lt"/>
                          <a:ea typeface="+mn-ea"/>
                          <a:cs typeface="+mn-cs"/>
                        </a:rPr>
                        <a:t>Total fuel saving</a:t>
                      </a:r>
                      <a:endParaRPr lang="bn-BD" sz="2000" kern="1200" dirty="0" smtClean="0">
                        <a:solidFill>
                          <a:schemeClr val="tx1"/>
                        </a:solidFill>
                        <a:latin typeface="+mn-lt"/>
                        <a:ea typeface="+mn-ea"/>
                        <a:cs typeface="+mn-cs"/>
                      </a:endParaRPr>
                    </a:p>
                    <a:p>
                      <a:pPr marL="0" lvl="1" algn="ctr" defTabSz="914400" rtl="0" eaLnBrk="1" latinLnBrk="0" hangingPunct="1"/>
                      <a:r>
                        <a:rPr lang="en-US" sz="2000" kern="1200" dirty="0" smtClean="0">
                          <a:solidFill>
                            <a:schemeClr val="tx1"/>
                          </a:solidFill>
                          <a:latin typeface="+mn-lt"/>
                          <a:ea typeface="+mn-ea"/>
                          <a:cs typeface="+mn-cs"/>
                        </a:rPr>
                        <a:t>= 0.2 million litres</a:t>
                      </a:r>
                      <a:r>
                        <a:rPr lang="bn-BD" sz="2000" kern="1200" dirty="0" smtClean="0">
                          <a:solidFill>
                            <a:schemeClr val="tx1"/>
                          </a:solidFill>
                          <a:latin typeface="+mn-lt"/>
                          <a:ea typeface="+mn-ea"/>
                          <a:cs typeface="+mn-cs"/>
                        </a:rPr>
                        <a:t>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0734034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37534912"/>
              </p:ext>
            </p:extLst>
          </p:nvPr>
        </p:nvGraphicFramePr>
        <p:xfrm>
          <a:off x="7970520" y="4838820"/>
          <a:ext cx="2133600" cy="1358780"/>
        </p:xfrm>
        <a:graphic>
          <a:graphicData uri="http://schemas.openxmlformats.org/drawingml/2006/table">
            <a:tbl>
              <a:tblPr/>
              <a:tblGrid>
                <a:gridCol w="2133600">
                  <a:extLst>
                    <a:ext uri="{9D8B030D-6E8A-4147-A177-3AD203B41FA5}">
                      <a16:colId xmlns:a16="http://schemas.microsoft.com/office/drawing/2014/main" val="915778677"/>
                    </a:ext>
                  </a:extLst>
                </a:gridCol>
              </a:tblGrid>
              <a:tr h="1358780">
                <a:tc>
                  <a:txBody>
                    <a:bodyPr/>
                    <a:lstStyle/>
                    <a:p>
                      <a:pPr marL="0" lvl="1" algn="ctr" defTabSz="914400" rtl="0" eaLnBrk="1" latinLnBrk="0" hangingPunct="1"/>
                      <a:r>
                        <a:rPr lang="en-US" sz="2000" kern="1200" dirty="0" smtClean="0">
                          <a:solidFill>
                            <a:schemeClr val="tx1"/>
                          </a:solidFill>
                          <a:latin typeface="+mn-lt"/>
                          <a:ea typeface="+mn-ea"/>
                          <a:cs typeface="+mn-cs"/>
                        </a:rPr>
                        <a:t>Total CO</a:t>
                      </a:r>
                      <a:r>
                        <a:rPr lang="en-US" sz="2000" kern="1200" baseline="-25000" dirty="0" smtClean="0">
                          <a:solidFill>
                            <a:schemeClr val="tx1"/>
                          </a:solidFill>
                          <a:latin typeface="+mn-lt"/>
                          <a:ea typeface="+mn-ea"/>
                          <a:cs typeface="+mn-cs"/>
                        </a:rPr>
                        <a:t>2</a:t>
                      </a:r>
                      <a:r>
                        <a:rPr lang="bn-BD" sz="2000" kern="1200" dirty="0" smtClean="0">
                          <a:solidFill>
                            <a:schemeClr val="tx1"/>
                          </a:solidFill>
                          <a:latin typeface="+mn-lt"/>
                          <a:ea typeface="+mn-ea"/>
                          <a:cs typeface="+mn-cs"/>
                        </a:rPr>
                        <a:t> </a:t>
                      </a:r>
                      <a:r>
                        <a:rPr lang="en-US" sz="2000" kern="1200" dirty="0" smtClean="0">
                          <a:solidFill>
                            <a:schemeClr val="tx1"/>
                          </a:solidFill>
                          <a:latin typeface="+mn-lt"/>
                          <a:ea typeface="+mn-ea"/>
                          <a:cs typeface="+mn-cs"/>
                        </a:rPr>
                        <a:t>emission</a:t>
                      </a:r>
                      <a:r>
                        <a:rPr lang="bn-BD" sz="2000" kern="1200" dirty="0" smtClean="0">
                          <a:solidFill>
                            <a:schemeClr val="tx1"/>
                          </a:solidFill>
                          <a:latin typeface="+mn-lt"/>
                          <a:ea typeface="+mn-ea"/>
                          <a:cs typeface="+mn-cs"/>
                        </a:rPr>
                        <a:t> </a:t>
                      </a:r>
                      <a:r>
                        <a:rPr lang="en-US" sz="2000" kern="1200" dirty="0" smtClean="0">
                          <a:solidFill>
                            <a:schemeClr val="tx1"/>
                          </a:solidFill>
                          <a:latin typeface="+mn-lt"/>
                          <a:ea typeface="+mn-ea"/>
                          <a:cs typeface="+mn-cs"/>
                        </a:rPr>
                        <a:t>reduction</a:t>
                      </a:r>
                      <a:r>
                        <a:rPr lang="bn-BD" sz="2000" kern="1200" dirty="0" smtClean="0">
                          <a:solidFill>
                            <a:schemeClr val="tx1"/>
                          </a:solidFill>
                          <a:latin typeface="+mn-lt"/>
                          <a:ea typeface="+mn-ea"/>
                          <a:cs typeface="+mn-cs"/>
                        </a:rPr>
                        <a:t> </a:t>
                      </a:r>
                    </a:p>
                    <a:p>
                      <a:pPr marL="0" lvl="1" algn="ctr" defTabSz="914400" rtl="0" eaLnBrk="1" latinLnBrk="0" hangingPunct="1"/>
                      <a:r>
                        <a:rPr lang="bn-BD" sz="2000" kern="1200" dirty="0" smtClean="0">
                          <a:solidFill>
                            <a:schemeClr val="tx1"/>
                          </a:solidFill>
                          <a:latin typeface="+mn-lt"/>
                          <a:ea typeface="+mn-ea"/>
                          <a:cs typeface="+mn-cs"/>
                        </a:rPr>
                        <a:t>= </a:t>
                      </a:r>
                      <a:r>
                        <a:rPr lang="en-US" sz="2000" kern="1200" dirty="0" smtClean="0">
                          <a:solidFill>
                            <a:schemeClr val="tx1"/>
                          </a:solidFill>
                          <a:latin typeface="+mn-lt"/>
                          <a:ea typeface="+mn-ea"/>
                          <a:cs typeface="+mn-cs"/>
                        </a:rPr>
                        <a:t>6.58 × 10</a:t>
                      </a:r>
                      <a:r>
                        <a:rPr lang="en-US" sz="2000" kern="1200" baseline="30000" dirty="0" smtClean="0">
                          <a:solidFill>
                            <a:schemeClr val="tx1"/>
                          </a:solidFill>
                          <a:latin typeface="+mn-lt"/>
                          <a:ea typeface="+mn-ea"/>
                          <a:cs typeface="+mn-cs"/>
                        </a:rPr>
                        <a:t>5</a:t>
                      </a:r>
                      <a:r>
                        <a:rPr lang="en-US" sz="2000" kern="1200" dirty="0" smtClean="0">
                          <a:solidFill>
                            <a:schemeClr val="tx1"/>
                          </a:solidFill>
                          <a:latin typeface="+mn-lt"/>
                          <a:ea typeface="+mn-ea"/>
                          <a:cs typeface="+mn-cs"/>
                        </a:rPr>
                        <a:t> kg</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07340348"/>
                  </a:ext>
                </a:extLst>
              </a:tr>
            </a:tbl>
          </a:graphicData>
        </a:graphic>
      </p:graphicFrame>
      <p:sp>
        <p:nvSpPr>
          <p:cNvPr id="4" name="Date Placeholder 3"/>
          <p:cNvSpPr>
            <a:spLocks noGrp="1"/>
          </p:cNvSpPr>
          <p:nvPr>
            <p:ph type="dt" sz="half" idx="10"/>
          </p:nvPr>
        </p:nvSpPr>
        <p:spPr/>
        <p:txBody>
          <a:bodyPr/>
          <a:lstStyle/>
          <a:p>
            <a:fld id="{8C50FEE3-3E51-4318-BD91-84DE05354F1D}" type="datetime1">
              <a:rPr lang="en-US" smtClean="0"/>
              <a:t>3/1/2020</a:t>
            </a:fld>
            <a:endParaRPr lang="en-US" dirty="0"/>
          </a:p>
        </p:txBody>
      </p:sp>
    </p:spTree>
    <p:extLst>
      <p:ext uri="{BB962C8B-B14F-4D97-AF65-F5344CB8AC3E}">
        <p14:creationId xmlns:p14="http://schemas.microsoft.com/office/powerpoint/2010/main" val="554169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042" r="27042"/>
          <a:stretch>
            <a:fillRect/>
          </a:stretch>
        </p:blipFill>
        <p:spPr>
          <a:xfrm>
            <a:off x="0" y="0"/>
            <a:ext cx="2377440" cy="6858000"/>
          </a:xfrm>
        </p:spPr>
      </p:pic>
      <p:sp>
        <p:nvSpPr>
          <p:cNvPr id="4" name="object 25">
            <a:extLst>
              <a:ext uri="{FF2B5EF4-FFF2-40B4-BE49-F238E27FC236}">
                <a16:creationId xmlns:a16="http://schemas.microsoft.com/office/drawing/2014/main" id="{B0B58718-7E01-4089-AB2D-16ED7C458608}"/>
              </a:ext>
            </a:extLst>
          </p:cNvPr>
          <p:cNvSpPr/>
          <p:nvPr/>
        </p:nvSpPr>
        <p:spPr>
          <a:xfrm>
            <a:off x="5" y="326578"/>
            <a:ext cx="3466011" cy="77071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dirty="0">
                <a:solidFill>
                  <a:prstClr val="black"/>
                </a:solidFill>
                <a:latin typeface="Arial" panose="020B0604020202020204" pitchFamily="34" charset="0"/>
                <a:cs typeface="Arial" panose="020B0604020202020204" pitchFamily="34" charset="0"/>
              </a:rPr>
              <a:t>MOTIVATION</a:t>
            </a:r>
            <a:endParaRPr lang="en-US" sz="3200" b="1" dirty="0">
              <a:latin typeface="Arial" panose="020B0604020202020204" pitchFamily="34" charset="0"/>
              <a:ea typeface="+mj-ea"/>
              <a:cs typeface="Arial" panose="020B0604020202020204" pitchFamily="34" charset="0"/>
            </a:endParaRPr>
          </a:p>
        </p:txBody>
      </p:sp>
      <p:sp>
        <p:nvSpPr>
          <p:cNvPr id="2" name="Rectangle 1"/>
          <p:cNvSpPr/>
          <p:nvPr/>
        </p:nvSpPr>
        <p:spPr>
          <a:xfrm>
            <a:off x="2873835" y="1097288"/>
            <a:ext cx="9170131" cy="2726324"/>
          </a:xfrm>
          <a:prstGeom prst="rect">
            <a:avLst/>
          </a:prstGeom>
        </p:spPr>
        <p:txBody>
          <a:bodyPr wrap="square">
            <a:spAutoFit/>
          </a:bodyPr>
          <a:lstStyle/>
          <a:p>
            <a:pPr algn="just">
              <a:spcAft>
                <a:spcPts val="600"/>
              </a:spcAft>
            </a:pPr>
            <a:r>
              <a:rPr lang="en-US" sz="1231" dirty="0">
                <a:latin typeface="Arial" panose="020B0604020202020204" pitchFamily="34" charset="0"/>
                <a:cs typeface="Arial" panose="020B0604020202020204" pitchFamily="34" charset="0"/>
              </a:rPr>
              <a:t>We aim to apply our model in </a:t>
            </a:r>
            <a:r>
              <a:rPr lang="en-US" sz="1231" b="1" dirty="0">
                <a:solidFill>
                  <a:schemeClr val="accent1">
                    <a:lumMod val="75000"/>
                  </a:schemeClr>
                </a:solidFill>
                <a:latin typeface="Arial" panose="020B0604020202020204" pitchFamily="34" charset="0"/>
                <a:cs typeface="Arial" panose="020B0604020202020204" pitchFamily="34" charset="0"/>
              </a:rPr>
              <a:t>unorganized</a:t>
            </a:r>
            <a:r>
              <a:rPr lang="en-US" sz="1231" dirty="0">
                <a:latin typeface="Arial" panose="020B0604020202020204" pitchFamily="34" charset="0"/>
                <a:cs typeface="Arial" panose="020B0604020202020204" pitchFamily="34" charset="0"/>
              </a:rPr>
              <a:t> and </a:t>
            </a:r>
            <a:r>
              <a:rPr lang="en-US" sz="1231" b="1" dirty="0">
                <a:solidFill>
                  <a:schemeClr val="accent1">
                    <a:lumMod val="75000"/>
                  </a:schemeClr>
                </a:solidFill>
                <a:latin typeface="Arial" panose="020B0604020202020204" pitchFamily="34" charset="0"/>
                <a:cs typeface="Arial" panose="020B0604020202020204" pitchFamily="34" charset="0"/>
              </a:rPr>
              <a:t>unplanned</a:t>
            </a:r>
            <a:r>
              <a:rPr lang="en-US" sz="1231" dirty="0">
                <a:latin typeface="Arial" panose="020B0604020202020204" pitchFamily="34" charset="0"/>
                <a:cs typeface="Arial" panose="020B0604020202020204" pitchFamily="34" charset="0"/>
              </a:rPr>
              <a:t> mega city like Dhaka</a:t>
            </a:r>
            <a:r>
              <a:rPr lang="bn-BD" sz="1231" dirty="0">
                <a:latin typeface="Arial" panose="020B0604020202020204" pitchFamily="34" charset="0"/>
                <a:cs typeface="Arial" panose="020B0604020202020204" pitchFamily="34" charset="0"/>
              </a:rPr>
              <a:t> </a:t>
            </a:r>
            <a:r>
              <a:rPr lang="en-US" sz="1231" dirty="0">
                <a:latin typeface="Arial" panose="020B0604020202020204" pitchFamily="34" charset="0"/>
                <a:cs typeface="Arial" panose="020B0604020202020204" pitchFamily="34" charset="0"/>
              </a:rPr>
              <a:t>where exits some challenges discussed in followings:</a:t>
            </a:r>
          </a:p>
          <a:p>
            <a:pPr marL="342802" indent="-342802">
              <a:lnSpc>
                <a:spcPct val="150000"/>
              </a:lnSpc>
              <a:buFont typeface="Courier New" panose="02070309020205020404" pitchFamily="49" charset="0"/>
              <a:buChar char="o"/>
            </a:pPr>
            <a:r>
              <a:rPr lang="en-US" sz="1231" dirty="0">
                <a:latin typeface="Arial" panose="020B0604020202020204" pitchFamily="34" charset="0"/>
                <a:cs typeface="Arial" panose="020B0604020202020204" pitchFamily="34" charset="0"/>
              </a:rPr>
              <a:t>No separate cycling roads</a:t>
            </a:r>
          </a:p>
          <a:p>
            <a:pPr marL="342802" indent="-342802">
              <a:lnSpc>
                <a:spcPct val="150000"/>
              </a:lnSpc>
              <a:buFont typeface="Courier New" panose="02070309020205020404" pitchFamily="49" charset="0"/>
              <a:buChar char="o"/>
            </a:pPr>
            <a:r>
              <a:rPr lang="en-US" sz="1231" dirty="0">
                <a:latin typeface="Arial" panose="020B0604020202020204" pitchFamily="34" charset="0"/>
                <a:cs typeface="Arial" panose="020B0604020202020204" pitchFamily="34" charset="0"/>
              </a:rPr>
              <a:t>No available spaces in footway exist for bi-cycle riding </a:t>
            </a:r>
          </a:p>
          <a:p>
            <a:pPr marL="342802" indent="-342802">
              <a:lnSpc>
                <a:spcPct val="150000"/>
              </a:lnSpc>
              <a:buFont typeface="Courier New" panose="02070309020205020404" pitchFamily="49" charset="0"/>
              <a:buChar char="o"/>
            </a:pPr>
            <a:r>
              <a:rPr lang="en-US" sz="1231" dirty="0">
                <a:latin typeface="Arial" panose="020B0604020202020204" pitchFamily="34" charset="0"/>
                <a:cs typeface="Arial" panose="020B0604020202020204" pitchFamily="34" charset="0"/>
              </a:rPr>
              <a:t>Traffic jam</a:t>
            </a:r>
          </a:p>
          <a:p>
            <a:pPr marL="342802" indent="-342802">
              <a:lnSpc>
                <a:spcPct val="150000"/>
              </a:lnSpc>
              <a:buFont typeface="Courier New" panose="02070309020205020404" pitchFamily="49" charset="0"/>
              <a:buChar char="o"/>
            </a:pPr>
            <a:r>
              <a:rPr lang="en-US" sz="1231" dirty="0">
                <a:latin typeface="Arial" panose="020B0604020202020204" pitchFamily="34" charset="0"/>
                <a:cs typeface="Arial" panose="020B0604020202020204" pitchFamily="34" charset="0"/>
              </a:rPr>
              <a:t>Air Pollution (AQI- 309; Standard- 50)</a:t>
            </a:r>
          </a:p>
          <a:p>
            <a:pPr marL="342802" indent="-342802">
              <a:lnSpc>
                <a:spcPct val="150000"/>
              </a:lnSpc>
              <a:buFont typeface="Courier New" panose="02070309020205020404" pitchFamily="49" charset="0"/>
              <a:buChar char="o"/>
            </a:pPr>
            <a:r>
              <a:rPr lang="en-US" sz="1231" dirty="0">
                <a:latin typeface="Arial" panose="020B0604020202020204" pitchFamily="34" charset="0"/>
                <a:cs typeface="Arial" panose="020B0604020202020204" pitchFamily="34" charset="0"/>
              </a:rPr>
              <a:t>Noise Pollution (Level 80-110dB; Standard- 60dB)</a:t>
            </a:r>
          </a:p>
          <a:p>
            <a:pPr marL="342802" indent="-342802">
              <a:lnSpc>
                <a:spcPct val="150000"/>
              </a:lnSpc>
              <a:buFont typeface="Courier New" panose="02070309020205020404" pitchFamily="49" charset="0"/>
              <a:buChar char="o"/>
            </a:pPr>
            <a:r>
              <a:rPr lang="en-US" sz="1231" dirty="0">
                <a:latin typeface="Arial" panose="020B0604020202020204" pitchFamily="34" charset="0"/>
                <a:cs typeface="Arial" panose="020B0604020202020204" pitchFamily="34" charset="0"/>
              </a:rPr>
              <a:t>Scarcity of natural gas and petroleum</a:t>
            </a:r>
          </a:p>
          <a:p>
            <a:pPr marL="342802" indent="-342802">
              <a:lnSpc>
                <a:spcPct val="150000"/>
              </a:lnSpc>
              <a:buFont typeface="Courier New" panose="02070309020205020404" pitchFamily="49" charset="0"/>
              <a:buChar char="o"/>
            </a:pPr>
            <a:r>
              <a:rPr lang="en-US" sz="1231" dirty="0">
                <a:latin typeface="Arial" panose="020B0604020202020204" pitchFamily="34" charset="0"/>
                <a:cs typeface="Arial" panose="020B0604020202020204" pitchFamily="34" charset="0"/>
              </a:rPr>
              <a:t>Automobiles are increasing around 10% annually</a:t>
            </a:r>
          </a:p>
          <a:p>
            <a:pPr marL="342802" indent="-342802">
              <a:buFont typeface="Courier New" panose="02070309020205020404" pitchFamily="49" charset="0"/>
              <a:buChar char="o"/>
            </a:pPr>
            <a:endParaRPr lang="en-US" sz="1231"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fld id="{DA21C5A6-3BFB-4607-BFE8-E55624DB1ED8}" type="datetime1">
              <a:rPr lang="en-US" smtClean="0"/>
              <a:t>3/1/2020</a:t>
            </a:fld>
            <a:endParaRPr lang="en-US" dirty="0"/>
          </a:p>
        </p:txBody>
      </p:sp>
    </p:spTree>
    <p:extLst>
      <p:ext uri="{BB962C8B-B14F-4D97-AF65-F5344CB8AC3E}">
        <p14:creationId xmlns:p14="http://schemas.microsoft.com/office/powerpoint/2010/main" val="2170903868"/>
      </p:ext>
    </p:extLst>
  </p:cSld>
  <p:clrMapOvr>
    <a:masterClrMapping/>
  </p:clrMapOvr>
  <mc:AlternateContent xmlns:mc="http://schemas.openxmlformats.org/markup-compatibility/2006" xmlns:p14="http://schemas.microsoft.com/office/powerpoint/2010/main">
    <mc:Choice Requires="p14">
      <p:transition spd="slow" p14:dur="2000" advTm="27725"/>
    </mc:Choice>
    <mc:Fallback xmlns="">
      <p:transition spd="slow" advTm="2772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39169" y="248205"/>
            <a:ext cx="348935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a:latin typeface="Arial" panose="020B0604020202020204" pitchFamily="34" charset="0"/>
                <a:ea typeface="+mj-ea"/>
                <a:cs typeface="Arial" panose="020B0604020202020204" pitchFamily="34" charset="0"/>
              </a:rPr>
              <a:t>Introduction</a:t>
            </a:r>
            <a:endParaRPr sz="3200" b="1" cap="all" dirty="0">
              <a:latin typeface="Arial" panose="020B0604020202020204" pitchFamily="34" charset="0"/>
              <a:ea typeface="+mj-ea"/>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995" y="253623"/>
            <a:ext cx="3938011" cy="6467860"/>
          </a:xfrm>
          <a:prstGeom prst="rect">
            <a:avLst/>
          </a:prstGeom>
        </p:spPr>
      </p:pic>
      <p:sp>
        <p:nvSpPr>
          <p:cNvPr id="6" name="Rectangle 5"/>
          <p:cNvSpPr/>
          <p:nvPr/>
        </p:nvSpPr>
        <p:spPr>
          <a:xfrm>
            <a:off x="438925" y="1703146"/>
            <a:ext cx="7269975" cy="3877985"/>
          </a:xfrm>
          <a:prstGeom prst="rect">
            <a:avLst/>
          </a:prstGeom>
        </p:spPr>
        <p:txBody>
          <a:bodyPr wrap="square">
            <a:spAutoFit/>
          </a:bodyPr>
          <a:lstStyle/>
          <a:p>
            <a:pPr marL="342802" indent="-342802" algn="just">
              <a:spcAft>
                <a:spcPts val="1800"/>
              </a:spcAft>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In here, a network means </a:t>
            </a:r>
            <a:r>
              <a:rPr lang="en-US" sz="2400" dirty="0">
                <a:latin typeface="Arial" panose="020B0604020202020204" pitchFamily="34" charset="0"/>
                <a:cs typeface="Arial" panose="020B0604020202020204" pitchFamily="34" charset="0"/>
              </a:rPr>
              <a:t>a spatial network describes a structure which permits </a:t>
            </a:r>
            <a:r>
              <a:rPr lang="en-US" sz="2400" dirty="0" smtClean="0">
                <a:latin typeface="Arial" panose="020B0604020202020204" pitchFamily="34" charset="0"/>
                <a:cs typeface="Arial" panose="020B0604020202020204" pitchFamily="34" charset="0"/>
              </a:rPr>
              <a:t>vehicular movement.</a:t>
            </a:r>
          </a:p>
          <a:p>
            <a:pPr marL="342802" indent="-342802" algn="just">
              <a:spcAft>
                <a:spcPts val="1800"/>
              </a:spcAft>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The </a:t>
            </a:r>
            <a:r>
              <a:rPr lang="en-US" sz="2400" b="1" dirty="0">
                <a:solidFill>
                  <a:srgbClr val="00B050"/>
                </a:solidFill>
                <a:latin typeface="Arial" panose="020B0604020202020204" pitchFamily="34" charset="0"/>
                <a:cs typeface="Arial" panose="020B0604020202020204" pitchFamily="34" charset="0"/>
              </a:rPr>
              <a:t>Network Design Problem (NDP) </a:t>
            </a:r>
            <a:r>
              <a:rPr lang="en-US" sz="2400" dirty="0">
                <a:latin typeface="Arial" panose="020B0604020202020204" pitchFamily="34" charset="0"/>
                <a:cs typeface="Arial" panose="020B0604020202020204" pitchFamily="34" charset="0"/>
              </a:rPr>
              <a:t>is known as one of the most complex and challenging transportation problems for many years.</a:t>
            </a:r>
          </a:p>
          <a:p>
            <a:pPr marL="342802" indent="-342802" algn="just">
              <a:spcAft>
                <a:spcPts val="1800"/>
              </a:spcAft>
              <a:buFont typeface="Wingdings" panose="05000000000000000000" pitchFamily="2" charset="2"/>
              <a:buChar char="v"/>
            </a:pPr>
            <a:r>
              <a:rPr lang="en-US" sz="2400" dirty="0">
                <a:latin typeface="Arial" panose="020B0604020202020204" pitchFamily="34" charset="0"/>
                <a:cs typeface="Arial" panose="020B0604020202020204" pitchFamily="34" charset="0"/>
              </a:rPr>
              <a:t>Effective and efficient </a:t>
            </a:r>
            <a:r>
              <a:rPr lang="en-US" sz="2400" dirty="0" smtClean="0">
                <a:latin typeface="Arial" panose="020B0604020202020204" pitchFamily="34" charset="0"/>
                <a:cs typeface="Arial" panose="020B0604020202020204" pitchFamily="34" charset="0"/>
              </a:rPr>
              <a:t>network </a:t>
            </a:r>
            <a:r>
              <a:rPr lang="en-US" sz="2400" dirty="0">
                <a:latin typeface="Arial" panose="020B0604020202020204" pitchFamily="34" charset="0"/>
                <a:cs typeface="Arial" panose="020B0604020202020204" pitchFamily="34" charset="0"/>
              </a:rPr>
              <a:t>can minimize the total travel time, cost, CO</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emission reduction, fuel usage reduction, etc. </a:t>
            </a:r>
          </a:p>
        </p:txBody>
      </p:sp>
      <p:sp>
        <p:nvSpPr>
          <p:cNvPr id="5" name="Date Placeholder 4"/>
          <p:cNvSpPr>
            <a:spLocks noGrp="1"/>
          </p:cNvSpPr>
          <p:nvPr>
            <p:ph type="dt" sz="half" idx="10"/>
          </p:nvPr>
        </p:nvSpPr>
        <p:spPr/>
        <p:txBody>
          <a:bodyPr/>
          <a:lstStyle/>
          <a:p>
            <a:fld id="{A0DA3C7E-337A-451B-9F65-F1278347D4A5}" type="slidenum">
              <a:rPr lang="en-US" smtClean="0"/>
              <a:t>3</a:t>
            </a:fld>
            <a:endParaRPr lang="en-US" dirty="0"/>
          </a:p>
        </p:txBody>
      </p:sp>
    </p:spTree>
    <p:extLst>
      <p:ext uri="{BB962C8B-B14F-4D97-AF65-F5344CB8AC3E}">
        <p14:creationId xmlns:p14="http://schemas.microsoft.com/office/powerpoint/2010/main" val="3879104413"/>
      </p:ext>
    </p:extLst>
  </p:cSld>
  <p:clrMapOvr>
    <a:masterClrMapping/>
  </p:clrMapOvr>
  <mc:AlternateContent xmlns:mc="http://schemas.openxmlformats.org/markup-compatibility/2006" xmlns:p14="http://schemas.microsoft.com/office/powerpoint/2010/main">
    <mc:Choice Requires="p14">
      <p:transition spd="slow" p14:dur="2000" advTm="65560"/>
    </mc:Choice>
    <mc:Fallback xmlns="">
      <p:transition spd="slow" advTm="6556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39165" y="248205"/>
            <a:ext cx="322653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smtClean="0">
                <a:latin typeface="Arial" panose="020B0604020202020204" pitchFamily="34" charset="0"/>
                <a:cs typeface="Arial" panose="020B0604020202020204" pitchFamily="34" charset="0"/>
              </a:rPr>
              <a:t>PROBLEMS</a:t>
            </a:r>
            <a:endParaRPr sz="3200" b="1" cap="all" dirty="0">
              <a:latin typeface="Arial" panose="020B0604020202020204" pitchFamily="34" charset="0"/>
              <a:ea typeface="+mj-ea"/>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571" y="1676400"/>
            <a:ext cx="4218438" cy="4514852"/>
          </a:xfrm>
          <a:prstGeom prst="rect">
            <a:avLst/>
          </a:prstGeom>
        </p:spPr>
      </p:pic>
      <p:sp>
        <p:nvSpPr>
          <p:cNvPr id="6" name="Rectangle 5"/>
          <p:cNvSpPr/>
          <p:nvPr/>
        </p:nvSpPr>
        <p:spPr>
          <a:xfrm>
            <a:off x="492691" y="1410360"/>
            <a:ext cx="7480880" cy="5267724"/>
          </a:xfrm>
          <a:prstGeom prst="rect">
            <a:avLst/>
          </a:prstGeom>
        </p:spPr>
        <p:txBody>
          <a:bodyPr wrap="square">
            <a:spAutoFit/>
          </a:bodyPr>
          <a:lstStyle/>
          <a:p>
            <a:pPr algn="just">
              <a:lnSpc>
                <a:spcPct val="150000"/>
              </a:lnSpc>
              <a:spcAft>
                <a:spcPts val="1800"/>
              </a:spcAft>
            </a:pPr>
            <a:r>
              <a:rPr lang="en-US" sz="2400" dirty="0">
                <a:latin typeface="Arial" panose="020B0604020202020204" pitchFamily="34" charset="0"/>
                <a:cs typeface="Arial" panose="020B0604020202020204" pitchFamily="34" charset="0"/>
              </a:rPr>
              <a:t>There exist lots of </a:t>
            </a:r>
            <a:r>
              <a:rPr lang="en-US" sz="2400" dirty="0" smtClean="0">
                <a:latin typeface="Arial" panose="020B0604020202020204" pitchFamily="34" charset="0"/>
                <a:cs typeface="Arial" panose="020B0604020202020204" pitchFamily="34" charset="0"/>
              </a:rPr>
              <a:t> problems in </a:t>
            </a:r>
            <a:r>
              <a:rPr lang="en-US" sz="2400" dirty="0">
                <a:latin typeface="Arial" panose="020B0604020202020204" pitchFamily="34" charset="0"/>
                <a:cs typeface="Arial" panose="020B0604020202020204" pitchFamily="34" charset="0"/>
              </a:rPr>
              <a:t>mega </a:t>
            </a:r>
            <a:r>
              <a:rPr lang="en-US" sz="2400" dirty="0" smtClean="0">
                <a:latin typeface="Arial" panose="020B0604020202020204" pitchFamily="34" charset="0"/>
                <a:cs typeface="Arial" panose="020B0604020202020204" pitchFamily="34" charset="0"/>
              </a:rPr>
              <a:t>city </a:t>
            </a:r>
            <a:r>
              <a:rPr lang="en-US" sz="2400" b="1" dirty="0" smtClean="0">
                <a:solidFill>
                  <a:srgbClr val="00B050"/>
                </a:solidFill>
                <a:latin typeface="Arial" panose="020B0604020202020204" pitchFamily="34" charset="0"/>
                <a:cs typeface="Arial" panose="020B0604020202020204" pitchFamily="34" charset="0"/>
              </a:rPr>
              <a:t>Dhaka</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algn="just">
              <a:spcAft>
                <a:spcPts val="1800"/>
              </a:spcAft>
            </a:pPr>
            <a:r>
              <a:rPr lang="en-US" sz="2400" dirty="0">
                <a:latin typeface="Arial" panose="020B0604020202020204" pitchFamily="34" charset="0"/>
                <a:cs typeface="Arial" panose="020B0604020202020204" pitchFamily="34" charset="0"/>
              </a:rPr>
              <a:t>	- Road conditions are not good enough</a:t>
            </a:r>
          </a:p>
          <a:p>
            <a:pPr algn="just">
              <a:spcAft>
                <a:spcPts val="1800"/>
              </a:spcAft>
            </a:pPr>
            <a:r>
              <a:rPr lang="en-US" sz="2400" dirty="0">
                <a:latin typeface="Arial" panose="020B0604020202020204" pitchFamily="34" charset="0"/>
                <a:cs typeface="Arial" panose="020B0604020202020204" pitchFamily="34" charset="0"/>
              </a:rPr>
              <a:t>	- Cycling lanes &amp; footways are hardly available </a:t>
            </a:r>
          </a:p>
          <a:p>
            <a:pPr algn="just">
              <a:spcAft>
                <a:spcPts val="1800"/>
              </a:spcAft>
            </a:pPr>
            <a:r>
              <a:rPr lang="en-US" sz="2400" dirty="0">
                <a:latin typeface="Arial" panose="020B0604020202020204" pitchFamily="34" charset="0"/>
                <a:cs typeface="Arial" panose="020B0604020202020204" pitchFamily="34" charset="0"/>
              </a:rPr>
              <a:t>	- Worst </a:t>
            </a:r>
            <a:r>
              <a:rPr lang="en-US" sz="2400" dirty="0" smtClean="0">
                <a:latin typeface="Arial" panose="020B0604020202020204" pitchFamily="34" charset="0"/>
                <a:cs typeface="Arial" panose="020B0604020202020204" pitchFamily="34" charset="0"/>
              </a:rPr>
              <a:t>traffic </a:t>
            </a:r>
          </a:p>
          <a:p>
            <a:pPr algn="just">
              <a:spcAft>
                <a:spcPts val="1800"/>
              </a:spcAft>
            </a:pP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Mobility problem</a:t>
            </a:r>
            <a:endParaRPr lang="en-US" sz="2400" baseline="-25000" dirty="0">
              <a:latin typeface="Arial" panose="020B0604020202020204" pitchFamily="34" charset="0"/>
              <a:cs typeface="Arial" panose="020B0604020202020204" pitchFamily="34" charset="0"/>
            </a:endParaRPr>
          </a:p>
          <a:p>
            <a:pPr algn="just">
              <a:spcAft>
                <a:spcPts val="1800"/>
              </a:spcAft>
            </a:pPr>
            <a:r>
              <a:rPr lang="en-US" sz="2400" dirty="0">
                <a:latin typeface="Arial" panose="020B0604020202020204" pitchFamily="34" charset="0"/>
                <a:cs typeface="Arial" panose="020B0604020202020204" pitchFamily="34" charset="0"/>
              </a:rPr>
              <a:t>	- Huge CO</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gas emission </a:t>
            </a:r>
          </a:p>
          <a:p>
            <a:pPr algn="just">
              <a:spcAft>
                <a:spcPts val="1800"/>
              </a:spcAft>
            </a:pPr>
            <a:r>
              <a:rPr lang="en-US" sz="2400" dirty="0">
                <a:latin typeface="Arial" panose="020B0604020202020204" pitchFamily="34" charset="0"/>
                <a:cs typeface="Arial" panose="020B0604020202020204" pitchFamily="34" charset="0"/>
              </a:rPr>
              <a:t>	- Air pollution &amp; noise pollution </a:t>
            </a:r>
          </a:p>
          <a:p>
            <a:pPr algn="just">
              <a:spcAft>
                <a:spcPts val="1800"/>
              </a:spcAft>
            </a:pPr>
            <a:r>
              <a:rPr lang="en-US" sz="2400" dirty="0">
                <a:latin typeface="Arial" panose="020B0604020202020204" pitchFamily="34" charset="0"/>
                <a:cs typeface="Arial" panose="020B0604020202020204" pitchFamily="34" charset="0"/>
              </a:rPr>
              <a:t>	- Unhealthy environment</a:t>
            </a:r>
          </a:p>
          <a:p>
            <a:pPr algn="just">
              <a:spcAft>
                <a:spcPts val="1800"/>
              </a:spcAft>
            </a:pPr>
            <a:r>
              <a:rPr lang="en-US" sz="1231" dirty="0">
                <a:latin typeface="Arial" panose="020B0604020202020204" pitchFamily="34" charset="0"/>
                <a:cs typeface="Arial" panose="020B0604020202020204" pitchFamily="34" charset="0"/>
              </a:rPr>
              <a:t>	</a:t>
            </a:r>
          </a:p>
        </p:txBody>
      </p:sp>
      <p:sp>
        <p:nvSpPr>
          <p:cNvPr id="5" name="Date Placeholder 4"/>
          <p:cNvSpPr>
            <a:spLocks noGrp="1"/>
          </p:cNvSpPr>
          <p:nvPr>
            <p:ph type="dt" sz="half" idx="10"/>
          </p:nvPr>
        </p:nvSpPr>
        <p:spPr/>
        <p:txBody>
          <a:bodyPr/>
          <a:lstStyle/>
          <a:p>
            <a:fld id="{48270810-D3F3-4EC7-B767-CEFCD6B8B364}" type="slidenum">
              <a:rPr lang="en-US" smtClean="0"/>
              <a:t>4</a:t>
            </a:fld>
            <a:endParaRPr lang="en-US" dirty="0"/>
          </a:p>
        </p:txBody>
      </p:sp>
    </p:spTree>
    <p:extLst>
      <p:ext uri="{BB962C8B-B14F-4D97-AF65-F5344CB8AC3E}">
        <p14:creationId xmlns:p14="http://schemas.microsoft.com/office/powerpoint/2010/main" val="1248982434"/>
      </p:ext>
    </p:extLst>
  </p:cSld>
  <p:clrMapOvr>
    <a:masterClrMapping/>
  </p:clrMapOvr>
  <mc:AlternateContent xmlns:mc="http://schemas.openxmlformats.org/markup-compatibility/2006" xmlns:p14="http://schemas.microsoft.com/office/powerpoint/2010/main">
    <mc:Choice Requires="p14">
      <p:transition spd="slow" p14:dur="2000" advTm="28768"/>
    </mc:Choice>
    <mc:Fallback xmlns="">
      <p:transition spd="slow" advTm="2876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930" y="627030"/>
            <a:ext cx="4441176" cy="501015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00" y="627030"/>
            <a:ext cx="4521200" cy="5010152"/>
          </a:xfrm>
          <a:prstGeom prst="rect">
            <a:avLst/>
          </a:prstGeom>
        </p:spPr>
      </p:pic>
      <p:sp>
        <p:nvSpPr>
          <p:cNvPr id="8" name="Rectangle 7"/>
          <p:cNvSpPr/>
          <p:nvPr/>
        </p:nvSpPr>
        <p:spPr>
          <a:xfrm>
            <a:off x="2349500" y="6079353"/>
            <a:ext cx="8839200" cy="507831"/>
          </a:xfrm>
          <a:prstGeom prst="rect">
            <a:avLst/>
          </a:prstGeom>
        </p:spPr>
        <p:txBody>
          <a:bodyPr wrap="square">
            <a:spAutoFit/>
          </a:bodyPr>
          <a:lstStyle/>
          <a:p>
            <a:pPr marR="165735" algn="ctr" hangingPunct="0">
              <a:lnSpc>
                <a:spcPct val="150000"/>
              </a:lnSpc>
              <a:spcAft>
                <a:spcPts val="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Figure </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1</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Farmgate</a:t>
            </a:r>
            <a:r>
              <a:rPr lang="en-US" sz="1800" dirty="0">
                <a:latin typeface="Times New Roman" panose="02020603050405020304" pitchFamily="18" charset="0"/>
                <a:ea typeface="Calibri" panose="020F0502020204030204" pitchFamily="34" charset="0"/>
                <a:cs typeface="Times New Roman" panose="02020603050405020304" pitchFamily="18" charset="0"/>
              </a:rPr>
              <a:t> to University of Dhaka routes and </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needed </a:t>
            </a:r>
            <a:r>
              <a:rPr lang="en-US" sz="1800" dirty="0">
                <a:latin typeface="Times New Roman" panose="02020603050405020304" pitchFamily="18" charset="0"/>
                <a:ea typeface="Calibri" panose="020F0502020204030204" pitchFamily="34" charset="0"/>
                <a:cs typeface="Times New Roman" panose="02020603050405020304" pitchFamily="18" charset="0"/>
              </a:rPr>
              <a:t>time</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Vrinda"/>
            </a:endParaRPr>
          </a:p>
        </p:txBody>
      </p:sp>
      <p:sp>
        <p:nvSpPr>
          <p:cNvPr id="4" name="object 25">
            <a:extLst>
              <a:ext uri="{FF2B5EF4-FFF2-40B4-BE49-F238E27FC236}">
                <a16:creationId xmlns:a16="http://schemas.microsoft.com/office/drawing/2014/main" id="{B0B58718-7E01-4089-AB2D-16ED7C458608}"/>
              </a:ext>
            </a:extLst>
          </p:cNvPr>
          <p:cNvSpPr/>
          <p:nvPr/>
        </p:nvSpPr>
        <p:spPr>
          <a:xfrm>
            <a:off x="39165" y="248205"/>
            <a:ext cx="322653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smtClean="0">
                <a:latin typeface="Arial" panose="020B0604020202020204" pitchFamily="34" charset="0"/>
                <a:cs typeface="Arial" panose="020B0604020202020204" pitchFamily="34" charset="0"/>
              </a:rPr>
              <a:t>PROBLEMS</a:t>
            </a:r>
            <a:endParaRPr sz="3200" b="1" cap="all" dirty="0">
              <a:latin typeface="Arial" panose="020B0604020202020204" pitchFamily="34" charset="0"/>
              <a:ea typeface="+mj-ea"/>
              <a:cs typeface="Arial" panose="020B0604020202020204" pitchFamily="34" charset="0"/>
            </a:endParaRPr>
          </a:p>
        </p:txBody>
      </p:sp>
      <p:sp>
        <p:nvSpPr>
          <p:cNvPr id="9" name="Rectangle 8"/>
          <p:cNvSpPr/>
          <p:nvPr/>
        </p:nvSpPr>
        <p:spPr>
          <a:xfrm>
            <a:off x="8292550" y="5710021"/>
            <a:ext cx="1893275" cy="369332"/>
          </a:xfrm>
          <a:prstGeom prst="rect">
            <a:avLst/>
          </a:prstGeom>
        </p:spPr>
        <p:txBody>
          <a:bodyPr wrap="none">
            <a:spAutoFit/>
          </a:bodyPr>
          <a:lstStyle/>
          <a:p>
            <a:r>
              <a:rPr lang="en-US" sz="1800" dirty="0" smtClean="0">
                <a:latin typeface="Times New Roman" panose="02020603050405020304" pitchFamily="18" charset="0"/>
                <a:ea typeface="Calibri" panose="020F0502020204030204" pitchFamily="34" charset="0"/>
              </a:rPr>
              <a:t>(B) </a:t>
            </a:r>
            <a:r>
              <a:rPr lang="en-US" sz="1800" dirty="0">
                <a:latin typeface="Times New Roman" panose="02020603050405020304" pitchFamily="18" charset="0"/>
                <a:ea typeface="Calibri" panose="020F0502020204030204" pitchFamily="34" charset="0"/>
              </a:rPr>
              <a:t>Walking mode</a:t>
            </a:r>
            <a:endParaRPr lang="en-US" dirty="0"/>
          </a:p>
        </p:txBody>
      </p:sp>
      <p:sp>
        <p:nvSpPr>
          <p:cNvPr id="10" name="Rectangle 9"/>
          <p:cNvSpPr/>
          <p:nvPr/>
        </p:nvSpPr>
        <p:spPr>
          <a:xfrm>
            <a:off x="3080763" y="5710021"/>
            <a:ext cx="1851789" cy="369332"/>
          </a:xfrm>
          <a:prstGeom prst="rect">
            <a:avLst/>
          </a:prstGeom>
        </p:spPr>
        <p:txBody>
          <a:bodyPr wrap="none">
            <a:spAutoFit/>
          </a:bodyPr>
          <a:lstStyle/>
          <a:p>
            <a:r>
              <a:rPr lang="en-US" sz="1800" dirty="0" smtClean="0">
                <a:latin typeface="Times New Roman" panose="02020603050405020304" pitchFamily="18" charset="0"/>
                <a:ea typeface="Calibri" panose="020F0502020204030204" pitchFamily="34" charset="0"/>
              </a:rPr>
              <a:t>(A) Driving </a:t>
            </a:r>
            <a:r>
              <a:rPr lang="en-US" sz="1800" dirty="0">
                <a:latin typeface="Times New Roman" panose="02020603050405020304" pitchFamily="18" charset="0"/>
                <a:ea typeface="Calibri" panose="020F0502020204030204" pitchFamily="34" charset="0"/>
              </a:rPr>
              <a:t>mode</a:t>
            </a:r>
            <a:endParaRPr lang="en-US" dirty="0"/>
          </a:p>
        </p:txBody>
      </p:sp>
      <p:sp>
        <p:nvSpPr>
          <p:cNvPr id="11" name="Date Placeholder 10"/>
          <p:cNvSpPr>
            <a:spLocks noGrp="1"/>
          </p:cNvSpPr>
          <p:nvPr>
            <p:ph type="dt" sz="half" idx="10"/>
          </p:nvPr>
        </p:nvSpPr>
        <p:spPr/>
        <p:txBody>
          <a:bodyPr/>
          <a:lstStyle/>
          <a:p>
            <a:fld id="{0AD58C4A-2D6B-436D-80FF-B9796086FDAB}" type="slidenum">
              <a:rPr lang="en-US" smtClean="0"/>
              <a:t>5</a:t>
            </a:fld>
            <a:endParaRPr lang="en-US" dirty="0"/>
          </a:p>
        </p:txBody>
      </p:sp>
    </p:spTree>
    <p:extLst>
      <p:ext uri="{BB962C8B-B14F-4D97-AF65-F5344CB8AC3E}">
        <p14:creationId xmlns:p14="http://schemas.microsoft.com/office/powerpoint/2010/main" val="1948703979"/>
      </p:ext>
    </p:extLst>
  </p:cSld>
  <p:clrMapOvr>
    <a:masterClrMapping/>
  </p:clrMapOvr>
  <mc:AlternateContent xmlns:mc="http://schemas.openxmlformats.org/markup-compatibility/2006" xmlns:p14="http://schemas.microsoft.com/office/powerpoint/2010/main">
    <mc:Choice Requires="p14">
      <p:transition spd="slow" p14:dur="2000" advTm="73266"/>
    </mc:Choice>
    <mc:Fallback xmlns="">
      <p:transition spd="slow" advTm="7326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39165" y="248205"/>
            <a:ext cx="322653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smtClean="0">
                <a:latin typeface="Arial" panose="020B0604020202020204" pitchFamily="34" charset="0"/>
                <a:ea typeface="+mj-ea"/>
                <a:cs typeface="Arial" panose="020B0604020202020204" pitchFamily="34" charset="0"/>
              </a:rPr>
              <a:t>Purpose</a:t>
            </a:r>
            <a:endParaRPr sz="3200" b="1" cap="all" dirty="0">
              <a:latin typeface="Arial" panose="020B0604020202020204" pitchFamily="34" charset="0"/>
              <a:ea typeface="+mj-ea"/>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583" y="548649"/>
            <a:ext cx="4798420" cy="6172831"/>
          </a:xfrm>
          <a:prstGeom prst="rect">
            <a:avLst/>
          </a:prstGeom>
        </p:spPr>
      </p:pic>
      <p:sp>
        <p:nvSpPr>
          <p:cNvPr id="6" name="Rectangle 5"/>
          <p:cNvSpPr/>
          <p:nvPr/>
        </p:nvSpPr>
        <p:spPr>
          <a:xfrm>
            <a:off x="468318" y="1689151"/>
            <a:ext cx="6713871" cy="4621393"/>
          </a:xfrm>
          <a:prstGeom prst="rect">
            <a:avLst/>
          </a:prstGeom>
        </p:spPr>
        <p:txBody>
          <a:bodyPr wrap="square">
            <a:spAutoFit/>
          </a:bodyPr>
          <a:lstStyle/>
          <a:p>
            <a:pPr algn="just">
              <a:spcAft>
                <a:spcPts val="1800"/>
              </a:spcAft>
            </a:pPr>
            <a:r>
              <a:rPr lang="en-US" sz="2400" dirty="0">
                <a:latin typeface="Arial" panose="020B0604020202020204" pitchFamily="34" charset="0"/>
                <a:cs typeface="Arial" panose="020B0604020202020204" pitchFamily="34" charset="0"/>
              </a:rPr>
              <a:t>The global purpose is to construct efficient </a:t>
            </a:r>
            <a:r>
              <a:rPr lang="en-US" sz="2400" dirty="0" smtClean="0">
                <a:latin typeface="Arial" panose="020B0604020202020204" pitchFamily="34" charset="0"/>
                <a:cs typeface="Arial" panose="020B0604020202020204" pitchFamily="34" charset="0"/>
              </a:rPr>
              <a:t>bicycle lane </a:t>
            </a:r>
            <a:r>
              <a:rPr lang="en-US" sz="2400" dirty="0">
                <a:latin typeface="Arial" panose="020B0604020202020204" pitchFamily="34" charset="0"/>
                <a:cs typeface="Arial" panose="020B0604020202020204" pitchFamily="34" charset="0"/>
              </a:rPr>
              <a:t>network in mega city, concerned with:</a:t>
            </a:r>
          </a:p>
          <a:p>
            <a:pPr algn="just">
              <a:spcAft>
                <a:spcPts val="1800"/>
              </a:spcAft>
            </a:pPr>
            <a:r>
              <a:rPr lang="en-US" sz="2400" dirty="0">
                <a:latin typeface="Arial" panose="020B0604020202020204" pitchFamily="34" charset="0"/>
                <a:cs typeface="Arial" panose="020B0604020202020204" pitchFamily="34" charset="0"/>
              </a:rPr>
              <a:t>	- Minimization of travel time</a:t>
            </a:r>
          </a:p>
          <a:p>
            <a:pPr algn="just">
              <a:spcAft>
                <a:spcPts val="1800"/>
              </a:spcAft>
            </a:pPr>
            <a:r>
              <a:rPr lang="en-US" sz="2400" dirty="0">
                <a:latin typeface="Arial" panose="020B0604020202020204" pitchFamily="34" charset="0"/>
                <a:cs typeface="Arial" panose="020B0604020202020204" pitchFamily="34" charset="0"/>
              </a:rPr>
              <a:t>	- Minimization of cost</a:t>
            </a:r>
          </a:p>
          <a:p>
            <a:pPr algn="just">
              <a:spcAft>
                <a:spcPts val="1800"/>
              </a:spcAft>
            </a:pPr>
            <a:r>
              <a:rPr lang="en-US" sz="2400" dirty="0">
                <a:latin typeface="Arial" panose="020B0604020202020204" pitchFamily="34" charset="0"/>
                <a:cs typeface="Arial" panose="020B0604020202020204" pitchFamily="34" charset="0"/>
              </a:rPr>
              <a:t>	- Minimization of CO</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emission</a:t>
            </a:r>
            <a:endParaRPr lang="en-US" sz="2400" baseline="-25000" dirty="0">
              <a:latin typeface="Arial" panose="020B0604020202020204" pitchFamily="34" charset="0"/>
              <a:cs typeface="Arial" panose="020B0604020202020204" pitchFamily="34" charset="0"/>
            </a:endParaRPr>
          </a:p>
          <a:p>
            <a:pPr algn="just">
              <a:spcAft>
                <a:spcPts val="1800"/>
              </a:spcAft>
            </a:pPr>
            <a:r>
              <a:rPr lang="en-US" sz="2400" dirty="0">
                <a:latin typeface="Arial" panose="020B0604020202020204" pitchFamily="34" charset="0"/>
                <a:cs typeface="Arial" panose="020B0604020202020204" pitchFamily="34" charset="0"/>
              </a:rPr>
              <a:t>	- Efficient &amp; effective network design</a:t>
            </a:r>
          </a:p>
          <a:p>
            <a:pPr algn="just">
              <a:spcAft>
                <a:spcPts val="1800"/>
              </a:spcAft>
            </a:pPr>
            <a:r>
              <a:rPr lang="en-US" sz="2400" dirty="0">
                <a:latin typeface="Arial" panose="020B0604020202020204" pitchFamily="34" charset="0"/>
                <a:cs typeface="Arial" panose="020B0604020202020204" pitchFamily="34" charset="0"/>
              </a:rPr>
              <a:t>	- Eco-friendly environment</a:t>
            </a:r>
          </a:p>
          <a:p>
            <a:pPr algn="just">
              <a:spcAft>
                <a:spcPts val="1800"/>
              </a:spcAft>
            </a:pPr>
            <a:r>
              <a:rPr lang="en-US" sz="1231" dirty="0">
                <a:latin typeface="Arial" panose="020B0604020202020204" pitchFamily="34" charset="0"/>
                <a:cs typeface="Arial" panose="020B0604020202020204" pitchFamily="34" charset="0"/>
              </a:rPr>
              <a:t>	</a:t>
            </a:r>
          </a:p>
        </p:txBody>
      </p:sp>
      <p:sp>
        <p:nvSpPr>
          <p:cNvPr id="5" name="Date Placeholder 4"/>
          <p:cNvSpPr>
            <a:spLocks noGrp="1"/>
          </p:cNvSpPr>
          <p:nvPr>
            <p:ph type="dt" sz="half" idx="10"/>
          </p:nvPr>
        </p:nvSpPr>
        <p:spPr/>
        <p:txBody>
          <a:bodyPr/>
          <a:lstStyle/>
          <a:p>
            <a:fld id="{84409776-A036-470C-9574-AA89CBE414F4}" type="slidenum">
              <a:rPr lang="en-US" smtClean="0"/>
              <a:t>6</a:t>
            </a:fld>
            <a:endParaRPr lang="en-US" dirty="0"/>
          </a:p>
        </p:txBody>
      </p:sp>
    </p:spTree>
    <p:extLst>
      <p:ext uri="{BB962C8B-B14F-4D97-AF65-F5344CB8AC3E}">
        <p14:creationId xmlns:p14="http://schemas.microsoft.com/office/powerpoint/2010/main" val="808470438"/>
      </p:ext>
    </p:extLst>
  </p:cSld>
  <p:clrMapOvr>
    <a:masterClrMapping/>
  </p:clrMapOvr>
  <mc:AlternateContent xmlns:mc="http://schemas.openxmlformats.org/markup-compatibility/2006" xmlns:p14="http://schemas.microsoft.com/office/powerpoint/2010/main">
    <mc:Choice Requires="p14">
      <p:transition spd="slow" p14:dur="2000" advTm="24736"/>
    </mc:Choice>
    <mc:Fallback xmlns="">
      <p:transition spd="slow" advTm="2473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07937104"/>
              </p:ext>
            </p:extLst>
          </p:nvPr>
        </p:nvGraphicFramePr>
        <p:xfrm>
          <a:off x="838200" y="1268477"/>
          <a:ext cx="11099082" cy="5036247"/>
        </p:xfrm>
        <a:graphic>
          <a:graphicData uri="http://schemas.openxmlformats.org/drawingml/2006/table">
            <a:tbl>
              <a:tblPr firstRow="1" firstCol="1" bandRow="1">
                <a:tableStyleId>{5C22544A-7EE6-4342-B048-85BDC9FD1C3A}</a:tableStyleId>
              </a:tblPr>
              <a:tblGrid>
                <a:gridCol w="1905000">
                  <a:extLst>
                    <a:ext uri="{9D8B030D-6E8A-4147-A177-3AD203B41FA5}">
                      <a16:colId xmlns:a16="http://schemas.microsoft.com/office/drawing/2014/main" val="3972298961"/>
                    </a:ext>
                  </a:extLst>
                </a:gridCol>
                <a:gridCol w="804672">
                  <a:extLst>
                    <a:ext uri="{9D8B030D-6E8A-4147-A177-3AD203B41FA5}">
                      <a16:colId xmlns:a16="http://schemas.microsoft.com/office/drawing/2014/main" val="3067264744"/>
                    </a:ext>
                  </a:extLst>
                </a:gridCol>
                <a:gridCol w="3169920">
                  <a:extLst>
                    <a:ext uri="{9D8B030D-6E8A-4147-A177-3AD203B41FA5}">
                      <a16:colId xmlns:a16="http://schemas.microsoft.com/office/drawing/2014/main" val="820295582"/>
                    </a:ext>
                  </a:extLst>
                </a:gridCol>
                <a:gridCol w="2414016">
                  <a:extLst>
                    <a:ext uri="{9D8B030D-6E8A-4147-A177-3AD203B41FA5}">
                      <a16:colId xmlns:a16="http://schemas.microsoft.com/office/drawing/2014/main" val="560196579"/>
                    </a:ext>
                  </a:extLst>
                </a:gridCol>
                <a:gridCol w="2805474">
                  <a:extLst>
                    <a:ext uri="{9D8B030D-6E8A-4147-A177-3AD203B41FA5}">
                      <a16:colId xmlns:a16="http://schemas.microsoft.com/office/drawing/2014/main" val="3755050326"/>
                    </a:ext>
                  </a:extLst>
                </a:gridCol>
              </a:tblGrid>
              <a:tr h="483767">
                <a:tc>
                  <a:txBody>
                    <a:bodyPr/>
                    <a:lstStyle/>
                    <a:p>
                      <a:pPr marL="0" marR="0" algn="ctr">
                        <a:lnSpc>
                          <a:spcPct val="150000"/>
                        </a:lnSpc>
                        <a:spcBef>
                          <a:spcPts val="600"/>
                        </a:spcBef>
                        <a:spcAft>
                          <a:spcPts val="0"/>
                        </a:spcAft>
                      </a:pPr>
                      <a:r>
                        <a:rPr lang="en-US" sz="1800" dirty="0">
                          <a:latin typeface="Times New Roman" panose="02020603050405020304" pitchFamily="18" charset="0"/>
                          <a:cs typeface="Times New Roman" panose="02020603050405020304" pitchFamily="18" charset="0"/>
                        </a:rPr>
                        <a:t>Authors </a:t>
                      </a:r>
                    </a:p>
                  </a:txBody>
                  <a:tcPr marL="48411" marR="48411" marT="0" marB="0"/>
                </a:tc>
                <a:tc>
                  <a:txBody>
                    <a:bodyPr/>
                    <a:lstStyle/>
                    <a:p>
                      <a:pPr marL="0" marR="0" indent="0" algn="ctr" defTabSz="914400" rtl="0" eaLnBrk="1" fontAlgn="auto" latinLnBrk="0" hangingPunct="1">
                        <a:lnSpc>
                          <a:spcPct val="150000"/>
                        </a:lnSpc>
                        <a:spcBef>
                          <a:spcPts val="60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Year</a:t>
                      </a:r>
                    </a:p>
                  </a:txBody>
                  <a:tcPr marL="48411" marR="48411" marT="0" marB="0"/>
                </a:tc>
                <a:tc>
                  <a:txBody>
                    <a:bodyPr/>
                    <a:lstStyle/>
                    <a:p>
                      <a:pPr marL="0" marR="0" algn="ctr">
                        <a:lnSpc>
                          <a:spcPct val="150000"/>
                        </a:lnSpc>
                        <a:spcBef>
                          <a:spcPts val="600"/>
                        </a:spcBef>
                        <a:spcAft>
                          <a:spcPts val="0"/>
                        </a:spcAft>
                      </a:pPr>
                      <a:r>
                        <a:rPr lang="en-US" sz="1800" dirty="0">
                          <a:latin typeface="Times New Roman" panose="02020603050405020304" pitchFamily="18" charset="0"/>
                          <a:cs typeface="Times New Roman" panose="02020603050405020304" pitchFamily="18" charset="0"/>
                        </a:rPr>
                        <a:t>Title of Paper</a:t>
                      </a:r>
                    </a:p>
                  </a:txBody>
                  <a:tcPr marL="48411" marR="48411" marT="0" marB="0"/>
                </a:tc>
                <a:tc>
                  <a:txBody>
                    <a:bodyPr/>
                    <a:lstStyle/>
                    <a:p>
                      <a:pPr marL="0" marR="0" algn="ctr">
                        <a:lnSpc>
                          <a:spcPct val="150000"/>
                        </a:lnSpc>
                        <a:spcBef>
                          <a:spcPts val="600"/>
                        </a:spcBef>
                        <a:spcAft>
                          <a:spcPts val="0"/>
                        </a:spcAft>
                      </a:pPr>
                      <a:r>
                        <a:rPr lang="en-US" sz="1800" dirty="0" smtClean="0">
                          <a:latin typeface="Times New Roman" panose="02020603050405020304" pitchFamily="18" charset="0"/>
                          <a:cs typeface="Times New Roman" panose="02020603050405020304" pitchFamily="18" charset="0"/>
                        </a:rPr>
                        <a:t>Journal</a:t>
                      </a: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50000"/>
                        </a:lnSpc>
                        <a:spcBef>
                          <a:spcPts val="600"/>
                        </a:spcBef>
                        <a:spcAft>
                          <a:spcPts val="0"/>
                        </a:spcAft>
                      </a:pPr>
                      <a:r>
                        <a:rPr lang="en-US" sz="1800" dirty="0">
                          <a:latin typeface="Times New Roman" panose="02020603050405020304" pitchFamily="18" charset="0"/>
                          <a:cs typeface="Times New Roman" panose="02020603050405020304" pitchFamily="18" charset="0"/>
                        </a:rPr>
                        <a:t>Contribution</a:t>
                      </a:r>
                    </a:p>
                  </a:txBody>
                  <a:tcPr marL="48411" marR="48411" marT="0" marB="0"/>
                </a:tc>
                <a:extLst>
                  <a:ext uri="{0D108BD9-81ED-4DB2-BD59-A6C34878D82A}">
                    <a16:rowId xmlns:a16="http://schemas.microsoft.com/office/drawing/2014/main" val="3291344653"/>
                  </a:ext>
                </a:extLst>
              </a:tr>
              <a:tr h="663154">
                <a:tc>
                  <a:txBody>
                    <a:bodyPr/>
                    <a:lstStyle/>
                    <a:p>
                      <a:pPr marL="0" marR="0" algn="ctr">
                        <a:lnSpc>
                          <a:spcPct val="200000"/>
                        </a:lnSpc>
                        <a:spcBef>
                          <a:spcPts val="0"/>
                        </a:spcBef>
                        <a:spcAft>
                          <a:spcPts val="0"/>
                        </a:spcAft>
                      </a:pPr>
                      <a:r>
                        <a:rPr lang="en-US" sz="1800" dirty="0" err="1">
                          <a:latin typeface="Times New Roman" panose="02020603050405020304" pitchFamily="18" charset="0"/>
                          <a:cs typeface="Times New Roman" panose="02020603050405020304" pitchFamily="18" charset="0"/>
                        </a:rPr>
                        <a:t>Tero</a:t>
                      </a:r>
                      <a:r>
                        <a:rPr lang="en-US" sz="1800" dirty="0">
                          <a:latin typeface="Times New Roman" panose="02020603050405020304" pitchFamily="18" charset="0"/>
                          <a:cs typeface="Times New Roman" panose="02020603050405020304" pitchFamily="18" charset="0"/>
                        </a:rPr>
                        <a:t> et al</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1" dirty="0" smtClean="0">
                          <a:solidFill>
                            <a:srgbClr val="00B050"/>
                          </a:solidFill>
                          <a:latin typeface="Times New Roman" panose="02020603050405020304" pitchFamily="18" charset="0"/>
                          <a:cs typeface="Times New Roman" panose="02020603050405020304" pitchFamily="18" charset="0"/>
                        </a:rPr>
                        <a:t>2010</a:t>
                      </a:r>
                    </a:p>
                    <a:p>
                      <a:pPr marL="0" marR="0" algn="ctr">
                        <a:lnSpc>
                          <a:spcPct val="107000"/>
                        </a:lnSpc>
                        <a:spcBef>
                          <a:spcPts val="0"/>
                        </a:spcBef>
                        <a:spcAft>
                          <a:spcPts val="0"/>
                        </a:spcAft>
                      </a:pPr>
                      <a:endParaRPr lang="en-US" sz="1800" b="1" dirty="0">
                        <a:solidFill>
                          <a:srgbClr val="00B050"/>
                        </a:solidFill>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07000"/>
                        </a:lnSpc>
                        <a:spcBef>
                          <a:spcPts val="0"/>
                        </a:spcBef>
                        <a:spcAft>
                          <a:spcPts val="0"/>
                        </a:spcAft>
                      </a:pPr>
                      <a:r>
                        <a:rPr lang="en-US" sz="1800" b="1" dirty="0">
                          <a:solidFill>
                            <a:srgbClr val="00B050"/>
                          </a:solidFill>
                          <a:latin typeface="Times New Roman" panose="02020603050405020304" pitchFamily="18" charset="0"/>
                          <a:cs typeface="Times New Roman" panose="02020603050405020304" pitchFamily="18" charset="0"/>
                        </a:rPr>
                        <a:t>Rules for Biologically Inspired Adaptive Network </a:t>
                      </a:r>
                      <a:r>
                        <a:rPr lang="en-US" sz="1800" b="1" dirty="0" err="1" smtClean="0">
                          <a:solidFill>
                            <a:srgbClr val="00B050"/>
                          </a:solidFill>
                          <a:latin typeface="Times New Roman" panose="02020603050405020304" pitchFamily="18" charset="0"/>
                          <a:cs typeface="Times New Roman" panose="02020603050405020304" pitchFamily="18" charset="0"/>
                        </a:rPr>
                        <a:t>Desig</a:t>
                      </a:r>
                      <a:r>
                        <a:rPr lang="bn-BD" sz="1800" b="1" dirty="0" smtClean="0">
                          <a:solidFill>
                            <a:srgbClr val="00B050"/>
                          </a:solidFill>
                          <a:latin typeface="Times New Roman" panose="02020603050405020304" pitchFamily="18" charset="0"/>
                        </a:rPr>
                        <a:t>n</a:t>
                      </a:r>
                      <a:endParaRPr lang="en-US" sz="1800" b="1" dirty="0">
                        <a:solidFill>
                          <a:srgbClr val="00B050"/>
                        </a:solidFill>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200000"/>
                        </a:lnSpc>
                        <a:spcBef>
                          <a:spcPts val="0"/>
                        </a:spcBef>
                        <a:spcAft>
                          <a:spcPts val="0"/>
                        </a:spcAft>
                      </a:pPr>
                      <a:r>
                        <a:rPr lang="en-US" sz="1800" b="1" dirty="0" smtClean="0">
                          <a:solidFill>
                            <a:srgbClr val="00B050"/>
                          </a:solidFill>
                          <a:latin typeface="Times New Roman" panose="02020603050405020304" pitchFamily="18" charset="0"/>
                          <a:cs typeface="Times New Roman" panose="02020603050405020304" pitchFamily="18" charset="0"/>
                        </a:rPr>
                        <a:t>Science</a:t>
                      </a:r>
                      <a:endParaRPr lang="en-US" sz="1800" b="1" dirty="0">
                        <a:solidFill>
                          <a:srgbClr val="00B050"/>
                        </a:solidFill>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07000"/>
                        </a:lnSpc>
                        <a:spcBef>
                          <a:spcPts val="0"/>
                        </a:spcBef>
                        <a:spcAft>
                          <a:spcPts val="0"/>
                        </a:spcAft>
                      </a:pPr>
                      <a:r>
                        <a:rPr lang="en-US" sz="1800" b="1" dirty="0">
                          <a:solidFill>
                            <a:srgbClr val="00B050"/>
                          </a:solidFill>
                          <a:latin typeface="Times New Roman" panose="02020603050405020304" pitchFamily="18" charset="0"/>
                          <a:cs typeface="Times New Roman" panose="02020603050405020304" pitchFamily="18" charset="0"/>
                        </a:rPr>
                        <a:t>Tokyo Rail Network construction</a:t>
                      </a:r>
                    </a:p>
                  </a:txBody>
                  <a:tcPr marL="48411" marR="48411" marT="0" marB="0"/>
                </a:tc>
                <a:extLst>
                  <a:ext uri="{0D108BD9-81ED-4DB2-BD59-A6C34878D82A}">
                    <a16:rowId xmlns:a16="http://schemas.microsoft.com/office/drawing/2014/main" val="270025300"/>
                  </a:ext>
                </a:extLst>
              </a:tr>
              <a:tr h="631750">
                <a:tc>
                  <a:txBody>
                    <a:bodyPr/>
                    <a:lstStyle/>
                    <a:p>
                      <a:pPr marL="0" marR="0" algn="ctr">
                        <a:lnSpc>
                          <a:spcPct val="200000"/>
                        </a:lnSpc>
                        <a:spcBef>
                          <a:spcPts val="0"/>
                        </a:spcBef>
                        <a:spcAft>
                          <a:spcPts val="0"/>
                        </a:spcAft>
                      </a:pPr>
                      <a:r>
                        <a:rPr lang="en-US" sz="1800" dirty="0" err="1">
                          <a:latin typeface="Times New Roman" panose="02020603050405020304" pitchFamily="18" charset="0"/>
                          <a:cs typeface="Times New Roman" panose="02020603050405020304" pitchFamily="18" charset="0"/>
                        </a:rPr>
                        <a:t>Adamatzky</a:t>
                      </a:r>
                      <a:r>
                        <a:rPr lang="en-US" sz="1800" dirty="0">
                          <a:latin typeface="Times New Roman" panose="02020603050405020304" pitchFamily="18" charset="0"/>
                          <a:cs typeface="Times New Roman" panose="02020603050405020304" pitchFamily="18" charset="0"/>
                        </a:rPr>
                        <a:t> et al</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2011</a:t>
                      </a:r>
                    </a:p>
                    <a:p>
                      <a:pPr marL="0" marR="0" algn="ctr">
                        <a:lnSpc>
                          <a:spcPct val="107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Rebuilding Iberian motorways with slime </a:t>
                      </a:r>
                      <a:r>
                        <a:rPr lang="en-US" sz="1800" dirty="0" err="1">
                          <a:latin typeface="Times New Roman" panose="02020603050405020304" pitchFamily="18" charset="0"/>
                          <a:cs typeface="Times New Roman" panose="02020603050405020304" pitchFamily="18" charset="0"/>
                        </a:rPr>
                        <a:t>mould</a:t>
                      </a: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algn="ctr">
                        <a:lnSpc>
                          <a:spcPct val="150000"/>
                        </a:lnSpc>
                      </a:pPr>
                      <a:r>
                        <a:rPr lang="en-US" sz="1800" dirty="0" err="1" smtClean="0">
                          <a:latin typeface="Times New Roman" panose="02020603050405020304" pitchFamily="18" charset="0"/>
                          <a:cs typeface="Times New Roman" panose="02020603050405020304" pitchFamily="18" charset="0"/>
                        </a:rPr>
                        <a:t>Biosystem</a:t>
                      </a:r>
                      <a:r>
                        <a:rPr lang="bn-BD" sz="1800" dirty="0" smtClean="0">
                          <a:latin typeface="Times New Roman" panose="02020603050405020304" pitchFamily="18" charset="0"/>
                        </a:rPr>
                        <a:t>s</a:t>
                      </a:r>
                      <a:endParaRPr lang="en-US" sz="1800" dirty="0" smtClean="0">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Iberian motorway network construction</a:t>
                      </a:r>
                    </a:p>
                  </a:txBody>
                  <a:tcPr marL="48411" marR="48411" marT="0" marB="0"/>
                </a:tc>
                <a:extLst>
                  <a:ext uri="{0D108BD9-81ED-4DB2-BD59-A6C34878D82A}">
                    <a16:rowId xmlns:a16="http://schemas.microsoft.com/office/drawing/2014/main" val="777542679"/>
                  </a:ext>
                </a:extLst>
              </a:tr>
              <a:tr h="641781">
                <a:tc>
                  <a:txBody>
                    <a:bodyPr/>
                    <a:lstStyle/>
                    <a:p>
                      <a:pPr marL="0" marR="0" algn="ctr">
                        <a:lnSpc>
                          <a:spcPct val="200000"/>
                        </a:lnSpc>
                        <a:spcBef>
                          <a:spcPts val="0"/>
                        </a:spcBef>
                        <a:spcAft>
                          <a:spcPts val="0"/>
                        </a:spcAft>
                      </a:pPr>
                      <a:r>
                        <a:rPr lang="en-US" sz="1800" dirty="0" err="1">
                          <a:latin typeface="Times New Roman" panose="02020603050405020304" pitchFamily="18" charset="0"/>
                          <a:cs typeface="Times New Roman" panose="02020603050405020304" pitchFamily="18" charset="0"/>
                        </a:rPr>
                        <a:t>Adamatzky</a:t>
                      </a:r>
                      <a:r>
                        <a:rPr lang="en-US" sz="1800" dirty="0">
                          <a:latin typeface="Times New Roman" panose="02020603050405020304" pitchFamily="18" charset="0"/>
                          <a:cs typeface="Times New Roman" panose="02020603050405020304" pitchFamily="18" charset="0"/>
                        </a:rPr>
                        <a:t> et al</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2011</a:t>
                      </a:r>
                    </a:p>
                    <a:p>
                      <a:pPr marL="0" marR="0" algn="ctr">
                        <a:lnSpc>
                          <a:spcPct val="107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Approximating Mexican highways with slime </a:t>
                      </a:r>
                      <a:r>
                        <a:rPr lang="en-US" sz="1800" dirty="0" err="1">
                          <a:latin typeface="Times New Roman" panose="02020603050405020304" pitchFamily="18" charset="0"/>
                          <a:cs typeface="Times New Roman" panose="02020603050405020304" pitchFamily="18" charset="0"/>
                        </a:rPr>
                        <a:t>mould</a:t>
                      </a: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50000"/>
                        </a:lnSpc>
                        <a:spcBef>
                          <a:spcPts val="0"/>
                        </a:spcBef>
                        <a:spcAft>
                          <a:spcPts val="0"/>
                        </a:spcAft>
                      </a:pPr>
                      <a:r>
                        <a:rPr lang="en-US" sz="1800" dirty="0" smtClean="0">
                          <a:latin typeface="Times New Roman" panose="02020603050405020304" pitchFamily="18" charset="0"/>
                          <a:cs typeface="Times New Roman" panose="02020603050405020304" pitchFamily="18" charset="0"/>
                        </a:rPr>
                        <a:t>Natural </a:t>
                      </a:r>
                      <a:r>
                        <a:rPr lang="en-US" sz="1800" dirty="0" err="1" smtClean="0">
                          <a:latin typeface="Times New Roman" panose="02020603050405020304" pitchFamily="18" charset="0"/>
                          <a:cs typeface="Times New Roman" panose="02020603050405020304" pitchFamily="18" charset="0"/>
                        </a:rPr>
                        <a:t>Computin</a:t>
                      </a:r>
                      <a:r>
                        <a:rPr lang="bn-BD" sz="1800" dirty="0" smtClean="0">
                          <a:latin typeface="Times New Roman" panose="02020603050405020304" pitchFamily="18" charset="0"/>
                        </a:rPr>
                        <a:t>g</a:t>
                      </a: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Mexican Federal highway network construction</a:t>
                      </a:r>
                    </a:p>
                  </a:txBody>
                  <a:tcPr marL="48411" marR="48411" marT="0" marB="0"/>
                </a:tc>
                <a:extLst>
                  <a:ext uri="{0D108BD9-81ED-4DB2-BD59-A6C34878D82A}">
                    <a16:rowId xmlns:a16="http://schemas.microsoft.com/office/drawing/2014/main" val="2085422304"/>
                  </a:ext>
                </a:extLst>
              </a:tr>
              <a:tr h="943938">
                <a:tc>
                  <a:txBody>
                    <a:bodyPr/>
                    <a:lstStyle/>
                    <a:p>
                      <a:pPr marL="0" marR="0" algn="ctr">
                        <a:lnSpc>
                          <a:spcPct val="200000"/>
                        </a:lnSpc>
                        <a:spcBef>
                          <a:spcPts val="0"/>
                        </a:spcBef>
                        <a:spcAft>
                          <a:spcPts val="0"/>
                        </a:spcAft>
                      </a:pPr>
                      <a:r>
                        <a:rPr lang="en-US" sz="1800" dirty="0" err="1">
                          <a:latin typeface="Times New Roman" panose="02020603050405020304" pitchFamily="18" charset="0"/>
                          <a:cs typeface="Times New Roman" panose="02020603050405020304" pitchFamily="18" charset="0"/>
                        </a:rPr>
                        <a:t>Adamatzky</a:t>
                      </a:r>
                      <a:r>
                        <a:rPr lang="en-US" sz="1800" dirty="0">
                          <a:latin typeface="Times New Roman" panose="02020603050405020304" pitchFamily="18" charset="0"/>
                          <a:cs typeface="Times New Roman" panose="02020603050405020304" pitchFamily="18" charset="0"/>
                        </a:rPr>
                        <a:t> et al</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2013</a:t>
                      </a:r>
                    </a:p>
                    <a:p>
                      <a:pPr marL="0" marR="0" algn="ctr">
                        <a:lnSpc>
                          <a:spcPct val="107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00000"/>
                        </a:lnSpc>
                        <a:spcBef>
                          <a:spcPts val="1200"/>
                        </a:spcBef>
                        <a:spcAft>
                          <a:spcPts val="0"/>
                        </a:spcAft>
                      </a:pPr>
                      <a:r>
                        <a:rPr lang="en-US" sz="1800" dirty="0">
                          <a:latin typeface="Times New Roman" panose="02020603050405020304" pitchFamily="18" charset="0"/>
                          <a:cs typeface="Times New Roman" panose="02020603050405020304" pitchFamily="18" charset="0"/>
                        </a:rPr>
                        <a:t>Slime </a:t>
                      </a:r>
                      <a:r>
                        <a:rPr lang="en-US" sz="1800" dirty="0" err="1">
                          <a:latin typeface="Times New Roman" panose="02020603050405020304" pitchFamily="18" charset="0"/>
                          <a:cs typeface="Times New Roman" panose="02020603050405020304" pitchFamily="18" charset="0"/>
                        </a:rPr>
                        <a:t>mould</a:t>
                      </a:r>
                      <a:r>
                        <a:rPr lang="en-US" sz="1800" dirty="0">
                          <a:latin typeface="Times New Roman" panose="02020603050405020304" pitchFamily="18" charset="0"/>
                          <a:cs typeface="Times New Roman" panose="02020603050405020304" pitchFamily="18" charset="0"/>
                        </a:rPr>
                        <a:t> imitates transport networks in China</a:t>
                      </a:r>
                    </a:p>
                  </a:txBody>
                  <a:tcPr marL="48411" marR="48411"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International Journal of Intelligent Computing and Cybernetic</a:t>
                      </a:r>
                      <a:r>
                        <a:rPr lang="bn-BD" sz="1800" dirty="0" smtClean="0">
                          <a:latin typeface="Times New Roman" panose="02020603050405020304" pitchFamily="18" charset="0"/>
                        </a:rPr>
                        <a:t>s</a:t>
                      </a:r>
                      <a:endParaRPr lang="en-US" sz="1800" dirty="0" smtClean="0">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Slime </a:t>
                      </a:r>
                      <a:r>
                        <a:rPr lang="en-US" sz="1800" dirty="0" err="1">
                          <a:latin typeface="Times New Roman" panose="02020603050405020304" pitchFamily="18" charset="0"/>
                          <a:cs typeface="Times New Roman" panose="02020603050405020304" pitchFamily="18" charset="0"/>
                        </a:rPr>
                        <a:t>mould</a:t>
                      </a:r>
                      <a:r>
                        <a:rPr lang="en-US" sz="1800" dirty="0">
                          <a:latin typeface="Times New Roman" panose="02020603050405020304" pitchFamily="18" charset="0"/>
                          <a:cs typeface="Times New Roman" panose="02020603050405020304" pitchFamily="18" charset="0"/>
                        </a:rPr>
                        <a:t> protoplasmic networks on major urban areas of China</a:t>
                      </a:r>
                    </a:p>
                  </a:txBody>
                  <a:tcPr marL="48411" marR="48411" marT="0" marB="0"/>
                </a:tc>
                <a:extLst>
                  <a:ext uri="{0D108BD9-81ED-4DB2-BD59-A6C34878D82A}">
                    <a16:rowId xmlns:a16="http://schemas.microsoft.com/office/drawing/2014/main" val="2706235962"/>
                  </a:ext>
                </a:extLst>
              </a:tr>
              <a:tr h="979336">
                <a:tc>
                  <a:txBody>
                    <a:bodyPr/>
                    <a:lstStyle/>
                    <a:p>
                      <a:pPr marL="0" marR="0" algn="ctr">
                        <a:lnSpc>
                          <a:spcPct val="200000"/>
                        </a:lnSpc>
                        <a:spcBef>
                          <a:spcPts val="0"/>
                        </a:spcBef>
                        <a:spcAft>
                          <a:spcPts val="0"/>
                        </a:spcAft>
                      </a:pPr>
                      <a:r>
                        <a:rPr lang="en-US" sz="1800" dirty="0" err="1">
                          <a:latin typeface="Times New Roman" panose="02020603050405020304" pitchFamily="18" charset="0"/>
                          <a:cs typeface="Times New Roman" panose="02020603050405020304" pitchFamily="18" charset="0"/>
                        </a:rPr>
                        <a:t>Tsompanas</a:t>
                      </a:r>
                      <a:r>
                        <a:rPr lang="en-US" sz="1800" dirty="0">
                          <a:latin typeface="Times New Roman" panose="02020603050405020304" pitchFamily="18" charset="0"/>
                          <a:cs typeface="Times New Roman" panose="02020603050405020304" pitchFamily="18" charset="0"/>
                        </a:rPr>
                        <a:t> et al</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2015</a:t>
                      </a:r>
                    </a:p>
                    <a:p>
                      <a:pPr marL="0" marR="0" algn="ctr">
                        <a:lnSpc>
                          <a:spcPct val="107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Evolving Transport Networks With Cellular Automata Models Inspired by Slime Mould</a:t>
                      </a:r>
                    </a:p>
                  </a:txBody>
                  <a:tcPr marL="48411" marR="48411"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IEEE Transactions on Cybernetics</a:t>
                      </a:r>
                    </a:p>
                    <a:p>
                      <a:pPr marL="0" marR="0" algn="ctr">
                        <a:lnSpc>
                          <a:spcPct val="107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07000"/>
                        </a:lnSpc>
                        <a:spcBef>
                          <a:spcPts val="0"/>
                        </a:spcBef>
                        <a:spcAft>
                          <a:spcPts val="0"/>
                        </a:spcAft>
                      </a:pPr>
                      <a:r>
                        <a:rPr lang="en-US" sz="1800" dirty="0" err="1">
                          <a:latin typeface="Times New Roman" panose="02020603050405020304" pitchFamily="18" charset="0"/>
                          <a:cs typeface="Times New Roman" panose="02020603050405020304" pitchFamily="18" charset="0"/>
                        </a:rPr>
                        <a:t>Physarum</a:t>
                      </a:r>
                      <a:r>
                        <a:rPr lang="en-US" sz="1800" dirty="0">
                          <a:latin typeface="Times New Roman" panose="02020603050405020304" pitchFamily="18" charset="0"/>
                          <a:cs typeface="Times New Roman" panose="02020603050405020304" pitchFamily="18" charset="0"/>
                        </a:rPr>
                        <a:t>-inspired cellular automaton (CA)-based network designing model</a:t>
                      </a:r>
                    </a:p>
                  </a:txBody>
                  <a:tcPr marL="48411" marR="48411" marT="0" marB="0"/>
                </a:tc>
                <a:extLst>
                  <a:ext uri="{0D108BD9-81ED-4DB2-BD59-A6C34878D82A}">
                    <a16:rowId xmlns:a16="http://schemas.microsoft.com/office/drawing/2014/main" val="4013255735"/>
                  </a:ext>
                </a:extLst>
              </a:tr>
              <a:tr h="650698">
                <a:tc>
                  <a:txBody>
                    <a:bodyPr/>
                    <a:lstStyle/>
                    <a:p>
                      <a:pPr marL="0" marR="0" algn="ctr">
                        <a:lnSpc>
                          <a:spcPct val="200000"/>
                        </a:lnSpc>
                        <a:spcBef>
                          <a:spcPts val="0"/>
                        </a:spcBef>
                        <a:spcAft>
                          <a:spcPts val="0"/>
                        </a:spcAft>
                      </a:pPr>
                      <a:r>
                        <a:rPr lang="en-US" sz="1800" dirty="0" smtClean="0">
                          <a:latin typeface="Times New Roman" panose="02020603050405020304" pitchFamily="18" charset="0"/>
                          <a:cs typeface="Times New Roman" panose="02020603050405020304" pitchFamily="18" charset="0"/>
                        </a:rPr>
                        <a:t>Zhang </a:t>
                      </a:r>
                      <a:r>
                        <a:rPr lang="en-US" sz="1800" dirty="0">
                          <a:latin typeface="Times New Roman" panose="02020603050405020304" pitchFamily="18" charset="0"/>
                          <a:cs typeface="Times New Roman" panose="02020603050405020304" pitchFamily="18" charset="0"/>
                        </a:rPr>
                        <a:t>et al. </a:t>
                      </a:r>
                    </a:p>
                  </a:txBody>
                  <a:tcPr marL="48411" marR="48411"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2016</a:t>
                      </a:r>
                    </a:p>
                    <a:p>
                      <a:pPr marL="0" marR="0" algn="ctr">
                        <a:lnSpc>
                          <a:spcPct val="107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A Physarum-inspired approach to supply chain network design</a:t>
                      </a:r>
                    </a:p>
                  </a:txBody>
                  <a:tcPr marL="48411" marR="48411" marT="0" marB="0"/>
                </a:tc>
                <a:tc>
                  <a:txBody>
                    <a:bodyPr/>
                    <a:lstStyle/>
                    <a:p>
                      <a:pPr marL="0" marR="0" algn="ctr">
                        <a:lnSpc>
                          <a:spcPct val="107000"/>
                        </a:lnSpc>
                        <a:spcBef>
                          <a:spcPts val="0"/>
                        </a:spcBef>
                        <a:spcAft>
                          <a:spcPts val="0"/>
                        </a:spcAft>
                      </a:pPr>
                      <a:r>
                        <a:rPr lang="en-US" sz="1800" dirty="0" smtClean="0">
                          <a:latin typeface="Times New Roman" panose="02020603050405020304" pitchFamily="18" charset="0"/>
                          <a:cs typeface="Times New Roman" panose="02020603050405020304" pitchFamily="18" charset="0"/>
                        </a:rPr>
                        <a:t>Science China Information Sciences</a:t>
                      </a:r>
                      <a:endParaRPr lang="en-US" sz="1800" dirty="0">
                        <a:latin typeface="Times New Roman" panose="02020603050405020304" pitchFamily="18" charset="0"/>
                        <a:cs typeface="Times New Roman" panose="02020603050405020304" pitchFamily="18" charset="0"/>
                      </a:endParaRPr>
                    </a:p>
                  </a:txBody>
                  <a:tcPr marL="48411" marR="48411" marT="0" marB="0"/>
                </a:tc>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Supply chain network design</a:t>
                      </a:r>
                    </a:p>
                  </a:txBody>
                  <a:tcPr marL="48411" marR="48411" marT="0" marB="0"/>
                </a:tc>
                <a:extLst>
                  <a:ext uri="{0D108BD9-81ED-4DB2-BD59-A6C34878D82A}">
                    <a16:rowId xmlns:a16="http://schemas.microsoft.com/office/drawing/2014/main" val="263659766"/>
                  </a:ext>
                </a:extLst>
              </a:tr>
            </a:tbl>
          </a:graphicData>
        </a:graphic>
      </p:graphicFrame>
      <p:sp>
        <p:nvSpPr>
          <p:cNvPr id="4" name="object 25">
            <a:extLst>
              <a:ext uri="{FF2B5EF4-FFF2-40B4-BE49-F238E27FC236}">
                <a16:creationId xmlns:a16="http://schemas.microsoft.com/office/drawing/2014/main" id="{B0B58718-7E01-4089-AB2D-16ED7C458608}"/>
              </a:ext>
            </a:extLst>
          </p:cNvPr>
          <p:cNvSpPr/>
          <p:nvPr/>
        </p:nvSpPr>
        <p:spPr>
          <a:xfrm>
            <a:off x="26138" y="274325"/>
            <a:ext cx="378823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a:latin typeface="Arial" panose="020B0604020202020204" pitchFamily="34" charset="0"/>
                <a:ea typeface="+mj-ea"/>
                <a:cs typeface="Arial" panose="020B0604020202020204" pitchFamily="34" charset="0"/>
              </a:rPr>
              <a:t>RELATED STUDY</a:t>
            </a:r>
            <a:endParaRPr sz="3200" b="1" cap="all" dirty="0">
              <a:latin typeface="Arial" panose="020B0604020202020204" pitchFamily="34" charset="0"/>
              <a:ea typeface="+mj-ea"/>
              <a:cs typeface="Arial" panose="020B0604020202020204" pitchFamily="34" charset="0"/>
            </a:endParaRPr>
          </a:p>
        </p:txBody>
      </p:sp>
      <p:sp>
        <p:nvSpPr>
          <p:cNvPr id="5" name="Date Placeholder 4"/>
          <p:cNvSpPr>
            <a:spLocks noGrp="1"/>
          </p:cNvSpPr>
          <p:nvPr>
            <p:ph type="dt" sz="half" idx="10"/>
          </p:nvPr>
        </p:nvSpPr>
        <p:spPr/>
        <p:txBody>
          <a:bodyPr/>
          <a:lstStyle/>
          <a:p>
            <a:fld id="{AE00A211-20BA-4901-ADE0-B278D24F2963}" type="slidenum">
              <a:rPr lang="en-US" smtClean="0"/>
              <a:t>7</a:t>
            </a:fld>
            <a:endParaRPr lang="en-US" dirty="0"/>
          </a:p>
        </p:txBody>
      </p:sp>
    </p:spTree>
    <p:extLst>
      <p:ext uri="{BB962C8B-B14F-4D97-AF65-F5344CB8AC3E}">
        <p14:creationId xmlns:p14="http://schemas.microsoft.com/office/powerpoint/2010/main" val="4023599478"/>
      </p:ext>
    </p:extLst>
  </p:cSld>
  <p:clrMapOvr>
    <a:masterClrMapping/>
  </p:clrMapOvr>
  <mc:AlternateContent xmlns:mc="http://schemas.openxmlformats.org/markup-compatibility/2006" xmlns:p14="http://schemas.microsoft.com/office/powerpoint/2010/main">
    <mc:Choice Requires="p14">
      <p:transition spd="slow" p14:dur="2000" advTm="61722"/>
    </mc:Choice>
    <mc:Fallback xmlns="">
      <p:transition spd="slow" advTm="6172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39165" y="248205"/>
            <a:ext cx="3226531" cy="75765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3200" b="1" cap="all" dirty="0">
                <a:latin typeface="Arial" panose="020B0604020202020204" pitchFamily="34" charset="0"/>
                <a:ea typeface="+mj-ea"/>
                <a:cs typeface="Arial" panose="020B0604020202020204" pitchFamily="34" charset="0"/>
              </a:rPr>
              <a:t>SPECIFIC AIM</a:t>
            </a:r>
            <a:endParaRPr sz="3200" b="1" cap="all" dirty="0">
              <a:latin typeface="Arial" panose="020B0604020202020204" pitchFamily="34" charset="0"/>
              <a:ea typeface="+mj-ea"/>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583" y="0"/>
            <a:ext cx="4798420" cy="6858000"/>
          </a:xfrm>
          <a:prstGeom prst="rect">
            <a:avLst/>
          </a:prstGeom>
        </p:spPr>
      </p:pic>
      <p:sp>
        <p:nvSpPr>
          <p:cNvPr id="6" name="Rectangle 5"/>
          <p:cNvSpPr/>
          <p:nvPr/>
        </p:nvSpPr>
        <p:spPr>
          <a:xfrm>
            <a:off x="328685" y="1491909"/>
            <a:ext cx="6770615" cy="4708981"/>
          </a:xfrm>
          <a:prstGeom prst="rect">
            <a:avLst/>
          </a:prstGeom>
        </p:spPr>
        <p:txBody>
          <a:bodyPr wrap="square">
            <a:spAutoFit/>
          </a:bodyPr>
          <a:lstStyle/>
          <a:p>
            <a:pPr algn="just">
              <a:spcAft>
                <a:spcPts val="1800"/>
              </a:spcAft>
            </a:pPr>
            <a:r>
              <a:rPr lang="en-US" sz="2400" dirty="0">
                <a:latin typeface="Arial" panose="020B0604020202020204" pitchFamily="34" charset="0"/>
                <a:cs typeface="Arial" panose="020B0604020202020204" pitchFamily="34" charset="0"/>
              </a:rPr>
              <a:t>We want to construct </a:t>
            </a:r>
            <a:r>
              <a:rPr lang="en-US" sz="2400" b="1" dirty="0">
                <a:solidFill>
                  <a:srgbClr val="00B050"/>
                </a:solidFill>
                <a:latin typeface="Arial" panose="020B0604020202020204" pitchFamily="34" charset="0"/>
                <a:cs typeface="Arial" panose="020B0604020202020204" pitchFamily="34" charset="0"/>
              </a:rPr>
              <a:t>bicycle</a:t>
            </a:r>
            <a:r>
              <a:rPr lang="en-US" sz="2400" dirty="0">
                <a:latin typeface="Arial" panose="020B0604020202020204" pitchFamily="34" charset="0"/>
                <a:cs typeface="Arial" panose="020B0604020202020204" pitchFamily="34" charset="0"/>
              </a:rPr>
              <a:t> lane network in</a:t>
            </a:r>
            <a:r>
              <a:rPr lang="bn-BD" sz="2400" dirty="0">
                <a:latin typeface="Arial" panose="020B0604020202020204" pitchFamily="34" charset="0"/>
                <a:cs typeface="Arial" panose="020B0604020202020204" pitchFamily="34" charset="0"/>
              </a:rPr>
              <a:t> congested </a:t>
            </a:r>
            <a:r>
              <a:rPr lang="bn-BD" sz="2400" dirty="0" smtClean="0">
                <a:latin typeface="Arial" panose="020B0604020202020204" pitchFamily="34" charset="0"/>
                <a:cs typeface="Arial" panose="020B0604020202020204" pitchFamily="34" charset="0"/>
              </a:rPr>
              <a:t>area</a:t>
            </a:r>
            <a:r>
              <a:rPr lang="en-US" sz="2400" dirty="0" smtClean="0">
                <a:latin typeface="Arial" panose="020B0604020202020204" pitchFamily="34" charset="0"/>
                <a:cs typeface="Arial" panose="020B0604020202020204" pitchFamily="34" charset="0"/>
              </a:rPr>
              <a:t> of 10km centered with</a:t>
            </a:r>
            <a:r>
              <a:rPr lang="bn-BD" sz="2400" dirty="0" smtClean="0">
                <a:latin typeface="Arial" panose="020B0604020202020204" pitchFamily="34" charset="0"/>
                <a:cs typeface="Arial" panose="020B0604020202020204" pitchFamily="34" charset="0"/>
              </a:rPr>
              <a:t> Motijheel</a:t>
            </a:r>
            <a:r>
              <a:rPr lang="en-US" sz="2400" dirty="0" smtClean="0">
                <a:latin typeface="Arial" panose="020B0604020202020204" pitchFamily="34" charset="0"/>
                <a:cs typeface="Arial" panose="020B0604020202020204" pitchFamily="34" charset="0"/>
              </a:rPr>
              <a:t> using local lanes </a:t>
            </a:r>
            <a:r>
              <a:rPr lang="en-US" sz="2400" dirty="0">
                <a:latin typeface="Arial" panose="020B0604020202020204" pitchFamily="34" charset="0"/>
                <a:cs typeface="Arial" panose="020B0604020202020204" pitchFamily="34" charset="0"/>
              </a:rPr>
              <a:t>and</a:t>
            </a:r>
            <a:r>
              <a:rPr lang="bn-BD"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try </a:t>
            </a:r>
            <a:r>
              <a:rPr lang="en-US" sz="2400" dirty="0" smtClean="0">
                <a:latin typeface="Arial" panose="020B0604020202020204" pitchFamily="34" charset="0"/>
                <a:cs typeface="Arial" panose="020B0604020202020204" pitchFamily="34" charset="0"/>
              </a:rPr>
              <a:t>to avoid primary road and </a:t>
            </a:r>
            <a:r>
              <a:rPr lang="en-US" sz="2400" dirty="0">
                <a:latin typeface="Arial" panose="020B0604020202020204" pitchFamily="34" charset="0"/>
                <a:cs typeface="Arial" panose="020B0604020202020204" pitchFamily="34" charset="0"/>
              </a:rPr>
              <a:t>move towards the </a:t>
            </a:r>
            <a:r>
              <a:rPr lang="en-US" sz="2400" b="1" dirty="0">
                <a:solidFill>
                  <a:srgbClr val="00B050"/>
                </a:solidFill>
                <a:latin typeface="Arial" panose="020B0604020202020204" pitchFamily="34" charset="0"/>
                <a:cs typeface="Arial" panose="020B0604020202020204" pitchFamily="34" charset="0"/>
              </a:rPr>
              <a:t>green city</a:t>
            </a:r>
            <a:r>
              <a:rPr lang="en-US" sz="2400" dirty="0">
                <a:latin typeface="Arial" panose="020B0604020202020204" pitchFamily="34" charset="0"/>
                <a:cs typeface="Arial" panose="020B0604020202020204" pitchFamily="34" charset="0"/>
              </a:rPr>
              <a:t>.</a:t>
            </a:r>
          </a:p>
          <a:p>
            <a:pPr algn="just">
              <a:spcAft>
                <a:spcPts val="1800"/>
              </a:spcAft>
            </a:pPr>
            <a:r>
              <a:rPr lang="en-US" sz="2400" dirty="0">
                <a:latin typeface="Arial" panose="020B0604020202020204" pitchFamily="34" charset="0"/>
                <a:cs typeface="Arial" panose="020B0604020202020204" pitchFamily="34" charset="0"/>
              </a:rPr>
              <a:t>For this,</a:t>
            </a:r>
          </a:p>
          <a:p>
            <a:pPr marL="342802" indent="-342802" algn="just">
              <a:spcAft>
                <a:spcPts val="1800"/>
              </a:spcAft>
              <a:buFont typeface="Wingdings" panose="05000000000000000000" pitchFamily="2" charset="2"/>
              <a:buChar char="Ø"/>
            </a:pPr>
            <a:r>
              <a:rPr lang="bn-BD" sz="2400" dirty="0">
                <a:latin typeface="Arial" panose="020B0604020202020204" pitchFamily="34" charset="0"/>
                <a:cs typeface="Arial" panose="020B0604020202020204" pitchFamily="34" charset="0"/>
              </a:rPr>
              <a:t>We create</a:t>
            </a:r>
            <a:r>
              <a:rPr lang="en-US" sz="2400" dirty="0">
                <a:latin typeface="Arial" panose="020B0604020202020204" pitchFamily="34" charset="0"/>
                <a:cs typeface="Arial" panose="020B0604020202020204" pitchFamily="34" charset="0"/>
              </a:rPr>
              <a:t> a bicycle</a:t>
            </a:r>
            <a:r>
              <a:rPr lang="bn-BD" sz="2400" dirty="0">
                <a:latin typeface="Arial" panose="020B0604020202020204" pitchFamily="34" charset="0"/>
                <a:cs typeface="Arial" panose="020B0604020202020204" pitchFamily="34" charset="0"/>
              </a:rPr>
              <a:t> lane</a:t>
            </a:r>
            <a:r>
              <a:rPr lang="en-US" sz="2400" dirty="0">
                <a:latin typeface="Arial" panose="020B0604020202020204" pitchFamily="34" charset="0"/>
                <a:cs typeface="Arial" panose="020B0604020202020204" pitchFamily="34" charset="0"/>
              </a:rPr>
              <a:t> network using </a:t>
            </a:r>
            <a:r>
              <a:rPr lang="bn-BD" sz="2400" b="1" dirty="0">
                <a:solidFill>
                  <a:srgbClr val="00B050"/>
                </a:solidFill>
                <a:latin typeface="Arial" panose="020B0604020202020204" pitchFamily="34" charset="0"/>
                <a:cs typeface="Arial" panose="020B0604020202020204" pitchFamily="34" charset="0"/>
              </a:rPr>
              <a:t>modified</a:t>
            </a:r>
            <a:r>
              <a:rPr lang="bn-BD" sz="2400" dirty="0">
                <a:latin typeface="Arial" panose="020B0604020202020204" pitchFamily="34" charset="0"/>
                <a:cs typeface="Arial" panose="020B0604020202020204" pitchFamily="34" charset="0"/>
              </a:rPr>
              <a:t> </a:t>
            </a:r>
            <a:r>
              <a:rPr lang="en-US" sz="2400" b="1" dirty="0">
                <a:solidFill>
                  <a:srgbClr val="00B050"/>
                </a:solidFill>
                <a:latin typeface="Arial" panose="020B0604020202020204" pitchFamily="34" charset="0"/>
                <a:cs typeface="Arial" panose="020B0604020202020204" pitchFamily="34" charset="0"/>
              </a:rPr>
              <a:t>Physarum-inspired technique</a:t>
            </a:r>
            <a:r>
              <a:rPr lang="en-US" sz="2400" dirty="0">
                <a:latin typeface="Arial" panose="020B0604020202020204" pitchFamily="34" charset="0"/>
                <a:cs typeface="Arial" panose="020B0604020202020204" pitchFamily="34" charset="0"/>
              </a:rPr>
              <a:t>.</a:t>
            </a:r>
            <a:endParaRPr lang="bn-BD" sz="2400" dirty="0">
              <a:latin typeface="Arial" panose="020B0604020202020204" pitchFamily="34" charset="0"/>
              <a:cs typeface="Arial" panose="020B0604020202020204" pitchFamily="34" charset="0"/>
            </a:endParaRPr>
          </a:p>
          <a:p>
            <a:pPr marL="342802" indent="-342802" algn="just">
              <a:spcAft>
                <a:spcPts val="1800"/>
              </a:spcAft>
              <a:buFont typeface="Wingdings" panose="05000000000000000000" pitchFamily="2" charset="2"/>
              <a:buChar char="Ø"/>
            </a:pPr>
            <a:r>
              <a:rPr lang="en-US" sz="2400" dirty="0">
                <a:latin typeface="Arial" panose="020B0604020202020204" pitchFamily="34" charset="0"/>
                <a:cs typeface="Arial" panose="020B0604020202020204" pitchFamily="34" charset="0"/>
              </a:rPr>
              <a:t>We consider</a:t>
            </a:r>
            <a:r>
              <a:rPr lang="bn-BD" sz="2400" dirty="0">
                <a:latin typeface="Arial" panose="020B0604020202020204" pitchFamily="34" charset="0"/>
                <a:cs typeface="Arial" panose="020B0604020202020204" pitchFamily="34" charset="0"/>
              </a:rPr>
              <a:t> bicycles </a:t>
            </a:r>
            <a:r>
              <a:rPr lang="en-US" sz="2400" dirty="0" smtClean="0">
                <a:latin typeface="Arial" panose="020B0604020202020204" pitchFamily="34" charset="0"/>
                <a:cs typeface="Arial" panose="020B0604020202020204" pitchFamily="34" charset="0"/>
              </a:rPr>
              <a:t>as vehicles.</a:t>
            </a:r>
            <a:endParaRPr lang="en-US" sz="2400" dirty="0">
              <a:latin typeface="Arial" panose="020B0604020202020204" pitchFamily="34" charset="0"/>
              <a:cs typeface="Arial" panose="020B0604020202020204" pitchFamily="34" charset="0"/>
            </a:endParaRPr>
          </a:p>
          <a:p>
            <a:pPr algn="just">
              <a:spcAft>
                <a:spcPts val="1800"/>
              </a:spcAft>
            </a:pPr>
            <a:r>
              <a:rPr lang="en-US" sz="2400" dirty="0" smtClean="0">
                <a:latin typeface="Arial" panose="020B0604020202020204" pitchFamily="34" charset="0"/>
                <a:cs typeface="Arial" panose="020B0604020202020204" pitchFamily="34" charset="0"/>
              </a:rPr>
              <a:t>Finally, we extend it to apply </a:t>
            </a:r>
            <a:r>
              <a:rPr lang="en-US" sz="2400" dirty="0">
                <a:latin typeface="Arial" panose="020B0604020202020204" pitchFamily="34" charset="0"/>
                <a:cs typeface="Arial" panose="020B0604020202020204" pitchFamily="34" charset="0"/>
              </a:rPr>
              <a:t>mega city Dhaka u</a:t>
            </a:r>
            <a:r>
              <a:rPr lang="en-US" sz="2400" dirty="0" smtClean="0">
                <a:latin typeface="Arial" panose="020B0604020202020204" pitchFamily="34" charset="0"/>
                <a:cs typeface="Arial" panose="020B0604020202020204" pitchFamily="34" charset="0"/>
              </a:rPr>
              <a:t>sing electric bicycle</a:t>
            </a:r>
            <a:r>
              <a:rPr lang="bn-BD"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as vehicle.</a:t>
            </a:r>
          </a:p>
        </p:txBody>
      </p:sp>
      <p:sp>
        <p:nvSpPr>
          <p:cNvPr id="5" name="Date Placeholder 4"/>
          <p:cNvSpPr>
            <a:spLocks noGrp="1"/>
          </p:cNvSpPr>
          <p:nvPr>
            <p:ph type="dt" sz="half" idx="10"/>
          </p:nvPr>
        </p:nvSpPr>
        <p:spPr/>
        <p:txBody>
          <a:bodyPr/>
          <a:lstStyle/>
          <a:p>
            <a:fld id="{4CCBEF2F-80F6-4DA7-91C2-78699EBE47A3}" type="slidenum">
              <a:rPr lang="en-US" smtClean="0"/>
              <a:t>8</a:t>
            </a:fld>
            <a:endParaRPr lang="en-US" dirty="0"/>
          </a:p>
        </p:txBody>
      </p:sp>
    </p:spTree>
    <p:extLst>
      <p:ext uri="{BB962C8B-B14F-4D97-AF65-F5344CB8AC3E}">
        <p14:creationId xmlns:p14="http://schemas.microsoft.com/office/powerpoint/2010/main" val="808470438"/>
      </p:ext>
    </p:extLst>
  </p:cSld>
  <p:clrMapOvr>
    <a:masterClrMapping/>
  </p:clrMapOvr>
  <mc:AlternateContent xmlns:mc="http://schemas.openxmlformats.org/markup-compatibility/2006" xmlns:p14="http://schemas.microsoft.com/office/powerpoint/2010/main">
    <mc:Choice Requires="p14">
      <p:transition spd="slow" p14:dur="2000" advTm="54223"/>
    </mc:Choice>
    <mc:Fallback xmlns="">
      <p:transition spd="slow" advTm="5422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5">
            <a:extLst>
              <a:ext uri="{FF2B5EF4-FFF2-40B4-BE49-F238E27FC236}">
                <a16:creationId xmlns:a16="http://schemas.microsoft.com/office/drawing/2014/main" id="{B0B58718-7E01-4089-AB2D-16ED7C458608}"/>
              </a:ext>
            </a:extLst>
          </p:cNvPr>
          <p:cNvSpPr/>
          <p:nvPr/>
        </p:nvSpPr>
        <p:spPr>
          <a:xfrm>
            <a:off x="482600" y="614928"/>
            <a:ext cx="8826500" cy="1036072"/>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lumMod val="40000"/>
              <a:lumOff val="60000"/>
            </a:schemeClr>
          </a:solidFill>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0" tIns="0" rIns="0" bIns="0" rtlCol="0"/>
          <a:lstStyle/>
          <a:p>
            <a:pPr algn="ctr">
              <a:lnSpc>
                <a:spcPct val="150000"/>
              </a:lnSpc>
            </a:pPr>
            <a:r>
              <a:rPr lang="en-US" sz="4000" b="1" cap="all" dirty="0" smtClean="0">
                <a:latin typeface="Arial" panose="020B0604020202020204" pitchFamily="34" charset="0"/>
                <a:ea typeface="+mj-ea"/>
                <a:cs typeface="Arial" panose="020B0604020202020204" pitchFamily="34" charset="0"/>
              </a:rPr>
              <a:t>Physarum inspired Technique</a:t>
            </a:r>
            <a:endParaRPr sz="2800" b="1" cap="all" dirty="0">
              <a:latin typeface="Arial" panose="020B0604020202020204" pitchFamily="34" charset="0"/>
              <a:ea typeface="+mj-ea"/>
              <a:cs typeface="Arial" panose="020B0604020202020204" pitchFamily="34" charset="0"/>
            </a:endParaRPr>
          </a:p>
        </p:txBody>
      </p:sp>
      <p:sp>
        <p:nvSpPr>
          <p:cNvPr id="5" name="Rectangle 4"/>
          <p:cNvSpPr/>
          <p:nvPr/>
        </p:nvSpPr>
        <p:spPr>
          <a:xfrm>
            <a:off x="2184400" y="3170278"/>
            <a:ext cx="7340600" cy="1200329"/>
          </a:xfrm>
          <a:prstGeom prst="rect">
            <a:avLst/>
          </a:prstGeom>
        </p:spPr>
        <p:txBody>
          <a:bodyPr wrap="square">
            <a:spAutoFit/>
          </a:bodyPr>
          <a:lstStyle/>
          <a:p>
            <a:pPr lvl="0" algn="just">
              <a:lnSpc>
                <a:spcPct val="150000"/>
              </a:lnSpc>
            </a:pPr>
            <a:r>
              <a:rPr lang="en-US" sz="2400" dirty="0" smtClean="0">
                <a:solidFill>
                  <a:prstClr val="black"/>
                </a:solidFill>
                <a:latin typeface="Arial" panose="020B0604020202020204" pitchFamily="34" charset="0"/>
                <a:cs typeface="Arial" panose="020B0604020202020204" pitchFamily="34" charset="0"/>
              </a:rPr>
              <a:t>Before discussing details about Physarum inspired technique let’s discuss what </a:t>
            </a:r>
            <a:r>
              <a:rPr lang="en-US" sz="2400" b="1" dirty="0" smtClean="0">
                <a:solidFill>
                  <a:srgbClr val="00B050"/>
                </a:solidFill>
                <a:latin typeface="Arial" panose="020B0604020202020204" pitchFamily="34" charset="0"/>
                <a:cs typeface="Arial" panose="020B0604020202020204" pitchFamily="34" charset="0"/>
              </a:rPr>
              <a:t>Physarum</a:t>
            </a:r>
            <a:r>
              <a:rPr lang="en-US" sz="2400" dirty="0" smtClean="0">
                <a:solidFill>
                  <a:prstClr val="black"/>
                </a:solidFill>
                <a:latin typeface="Arial" panose="020B0604020202020204" pitchFamily="34" charset="0"/>
                <a:cs typeface="Arial" panose="020B0604020202020204" pitchFamily="34" charset="0"/>
              </a:rPr>
              <a:t> is. </a:t>
            </a:r>
            <a:endParaRPr lang="en-US" sz="2400" dirty="0">
              <a:solidFill>
                <a:prstClr val="black"/>
              </a:solidFill>
              <a:latin typeface="Arial" panose="020B0604020202020204" pitchFamily="34" charset="0"/>
              <a:cs typeface="Arial" panose="020B0604020202020204" pitchFamily="34" charset="0"/>
            </a:endParaRPr>
          </a:p>
        </p:txBody>
      </p:sp>
      <p:sp>
        <p:nvSpPr>
          <p:cNvPr id="6" name="Date Placeholder 5"/>
          <p:cNvSpPr>
            <a:spLocks noGrp="1"/>
          </p:cNvSpPr>
          <p:nvPr>
            <p:ph type="dt" sz="half" idx="10"/>
          </p:nvPr>
        </p:nvSpPr>
        <p:spPr/>
        <p:txBody>
          <a:bodyPr/>
          <a:lstStyle/>
          <a:p>
            <a:fld id="{63C05283-F05B-48F1-BAF6-0D5D5A75630C}" type="slidenum">
              <a:rPr lang="en-US" smtClean="0"/>
              <a:t>9</a:t>
            </a:fld>
            <a:endParaRPr lang="en-US" dirty="0"/>
          </a:p>
        </p:txBody>
      </p:sp>
    </p:spTree>
    <p:extLst>
      <p:ext uri="{BB962C8B-B14F-4D97-AF65-F5344CB8AC3E}">
        <p14:creationId xmlns:p14="http://schemas.microsoft.com/office/powerpoint/2010/main" val="3379948944"/>
      </p:ext>
    </p:extLst>
  </p:cSld>
  <p:clrMapOvr>
    <a:masterClrMapping/>
  </p:clrMapOvr>
  <mc:AlternateContent xmlns:mc="http://schemas.openxmlformats.org/markup-compatibility/2006" xmlns:p14="http://schemas.microsoft.com/office/powerpoint/2010/main">
    <mc:Choice Requires="p14">
      <p:transition spd="slow" p14:dur="2000" advTm="19264"/>
    </mc:Choice>
    <mc:Fallback xmlns="">
      <p:transition spd="slow" advTm="19264"/>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2232</TotalTime>
  <Words>1638</Words>
  <Application>Microsoft Office PowerPoint</Application>
  <PresentationFormat>Widescreen</PresentationFormat>
  <Paragraphs>462</Paragraphs>
  <Slides>29</Slides>
  <Notes>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Calibri Light</vt:lpstr>
      <vt:lpstr>Cambria Math</vt:lpstr>
      <vt:lpstr>Century Gothic</vt:lpstr>
      <vt:lpstr>Courier New</vt:lpstr>
      <vt:lpstr>Times New Roman</vt:lpstr>
      <vt:lpstr>Vrinda</vt:lpstr>
      <vt:lpstr>Wingdings</vt:lpstr>
      <vt:lpstr>Office Theme</vt:lpstr>
      <vt:lpstr>Physarum Inspired Bicycle Lane Network Design in Congested Mega City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City Using Physarum Inspired Network</dc:title>
  <dc:creator>Ahsan Habib</dc:creator>
  <cp:lastModifiedBy>Ahsan Habib</cp:lastModifiedBy>
  <cp:revision>285</cp:revision>
  <dcterms:created xsi:type="dcterms:W3CDTF">2019-10-31T13:58:05Z</dcterms:created>
  <dcterms:modified xsi:type="dcterms:W3CDTF">2020-03-01T03:45:32Z</dcterms:modified>
</cp:coreProperties>
</file>