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60" r:id="rId4"/>
    <p:sldId id="270" r:id="rId5"/>
    <p:sldId id="271" r:id="rId6"/>
    <p:sldId id="267" r:id="rId7"/>
    <p:sldId id="261" r:id="rId8"/>
    <p:sldId id="268" r:id="rId9"/>
    <p:sldId id="262" r:id="rId10"/>
    <p:sldId id="263" r:id="rId11"/>
    <p:sldId id="276" r:id="rId12"/>
    <p:sldId id="277" r:id="rId13"/>
    <p:sldId id="278" r:id="rId14"/>
    <p:sldId id="279" r:id="rId15"/>
    <p:sldId id="280" r:id="rId16"/>
    <p:sldId id="275" r:id="rId17"/>
    <p:sldId id="272" r:id="rId18"/>
    <p:sldId id="273" r:id="rId19"/>
    <p:sldId id="274" r:id="rId20"/>
    <p:sldId id="264" r:id="rId21"/>
    <p:sldId id="265" r:id="rId22"/>
    <p:sldId id="266" r:id="rId23"/>
    <p:sldId id="259" r:id="rId24"/>
    <p:sldId id="281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5FCA26-8D08-42B5-9634-46C37282A401}">
          <p14:sldIdLst>
            <p14:sldId id="257"/>
            <p14:sldId id="258"/>
            <p14:sldId id="260"/>
            <p14:sldId id="270"/>
            <p14:sldId id="271"/>
            <p14:sldId id="267"/>
            <p14:sldId id="261"/>
            <p14:sldId id="268"/>
            <p14:sldId id="262"/>
            <p14:sldId id="263"/>
            <p14:sldId id="276"/>
            <p14:sldId id="277"/>
            <p14:sldId id="278"/>
            <p14:sldId id="279"/>
            <p14:sldId id="280"/>
            <p14:sldId id="275"/>
            <p14:sldId id="272"/>
            <p14:sldId id="273"/>
            <p14:sldId id="274"/>
            <p14:sldId id="264"/>
            <p14:sldId id="265"/>
            <p14:sldId id="266"/>
            <p14:sldId id="259"/>
            <p14:sldId id="28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orient="horz" pos="16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96"/>
      </p:cViewPr>
      <p:guideLst>
        <p:guide orient="horz" pos="1560"/>
        <p:guide orient="horz" pos="16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6A57-9035-4002-99B2-34BEECA4065D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5E165-E9FE-4F2D-851C-560855058146}">
      <dgm:prSet phldrT="[Text]" custT="1"/>
      <dgm:spPr>
        <a:solidFill>
          <a:srgbClr val="00B05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Purpose</a:t>
          </a:r>
          <a:endParaRPr lang="en-US" sz="20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BDD302E6-BFA9-44E2-B095-08A353758C39}" type="parTrans" cxnId="{E654384F-A5EB-4B89-8600-B3D07D0A8539}">
      <dgm:prSet/>
      <dgm:spPr/>
      <dgm:t>
        <a:bodyPr/>
        <a:lstStyle/>
        <a:p>
          <a:endParaRPr lang="en-US"/>
        </a:p>
      </dgm:t>
    </dgm:pt>
    <dgm:pt modelId="{AE8E0C23-184D-4D24-B49B-571C1A9F13A9}" type="sibTrans" cxnId="{E654384F-A5EB-4B89-8600-B3D07D0A8539}">
      <dgm:prSet/>
      <dgm:spPr/>
      <dgm:t>
        <a:bodyPr/>
        <a:lstStyle/>
        <a:p>
          <a:endParaRPr lang="en-US"/>
        </a:p>
      </dgm:t>
    </dgm:pt>
    <dgm:pt modelId="{9B06004D-C43B-4AFA-B264-FE1D95C5CA5C}">
      <dgm:prSet phldrT="[Text]" custT="1"/>
      <dgm:spPr>
        <a:solidFill>
          <a:srgbClr val="09D18E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  <a:endParaRPr lang="en-US" sz="16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0F7BF78B-777F-482B-A5DF-269D77A9AF97}" type="parTrans" cxnId="{A172F746-5886-4DFA-B7E7-F5ECB247489C}">
      <dgm:prSet/>
      <dgm:spPr/>
      <dgm:t>
        <a:bodyPr/>
        <a:lstStyle/>
        <a:p>
          <a:endParaRPr lang="en-US"/>
        </a:p>
      </dgm:t>
    </dgm:pt>
    <dgm:pt modelId="{7D6B01FE-C34D-474F-AF8A-494BF078ECC3}" type="sibTrans" cxnId="{A172F746-5886-4DFA-B7E7-F5ECB247489C}">
      <dgm:prSet/>
      <dgm:spPr/>
      <dgm:t>
        <a:bodyPr/>
        <a:lstStyle/>
        <a:p>
          <a:endParaRPr lang="en-US"/>
        </a:p>
      </dgm:t>
    </dgm:pt>
    <dgm:pt modelId="{45E5ECB7-C773-4FE9-854C-22E64ED78D58}">
      <dgm:prSet phldrT="[Text]" custT="1"/>
      <dgm:spPr>
        <a:solidFill>
          <a:srgbClr val="7030A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b="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Green City</a:t>
          </a:r>
          <a:endParaRPr lang="en-US" sz="2000" b="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73042603-2F3C-453B-93A2-0C41EC450F05}" type="parTrans" cxnId="{5FE29F63-45EB-429E-A423-BD8DA376E034}">
      <dgm:prSet/>
      <dgm:spPr/>
      <dgm:t>
        <a:bodyPr/>
        <a:lstStyle/>
        <a:p>
          <a:endParaRPr lang="en-US"/>
        </a:p>
      </dgm:t>
    </dgm:pt>
    <dgm:pt modelId="{C9F350CA-CAE9-4E0B-9399-466A8404F87B}" type="sibTrans" cxnId="{5FE29F63-45EB-429E-A423-BD8DA376E034}">
      <dgm:prSet/>
      <dgm:spPr/>
      <dgm:t>
        <a:bodyPr/>
        <a:lstStyle/>
        <a:p>
          <a:endParaRPr lang="en-US"/>
        </a:p>
      </dgm:t>
    </dgm:pt>
    <dgm:pt modelId="{8278920A-58D6-4727-B172-B31F2C2B6E22}">
      <dgm:prSet phldrT="[Text]" custT="1"/>
      <dgm:spPr>
        <a:solidFill>
          <a:srgbClr val="FDBDBD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Experimental Study</a:t>
          </a:r>
          <a:endParaRPr lang="en-US" sz="20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FC33D035-574C-41A8-98AC-AEB3DCCE4D3C}" type="parTrans" cxnId="{089F3797-AF84-44D5-80BA-AF39F8ECAF11}">
      <dgm:prSet/>
      <dgm:spPr/>
      <dgm:t>
        <a:bodyPr/>
        <a:lstStyle/>
        <a:p>
          <a:endParaRPr lang="en-US"/>
        </a:p>
      </dgm:t>
    </dgm:pt>
    <dgm:pt modelId="{F05241D1-35C9-4FCC-8801-7C376715BB6B}" type="sibTrans" cxnId="{089F3797-AF84-44D5-80BA-AF39F8ECAF11}">
      <dgm:prSet/>
      <dgm:spPr/>
      <dgm:t>
        <a:bodyPr/>
        <a:lstStyle/>
        <a:p>
          <a:endParaRPr lang="en-US"/>
        </a:p>
      </dgm:t>
    </dgm:pt>
    <dgm:pt modelId="{A9DD0972-5D84-48E3-AB3B-083DD5622FC7}">
      <dgm:prSet custT="1"/>
      <dgm:spPr/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References</a:t>
          </a:r>
          <a:endParaRPr lang="en-US" sz="25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74112FF6-3F88-4578-BD56-0E771FB34121}" type="parTrans" cxnId="{C1C1FAAB-5198-4CFC-9252-DBA0C65B5B05}">
      <dgm:prSet/>
      <dgm:spPr/>
      <dgm:t>
        <a:bodyPr/>
        <a:lstStyle/>
        <a:p>
          <a:endParaRPr lang="en-US"/>
        </a:p>
      </dgm:t>
    </dgm:pt>
    <dgm:pt modelId="{326059E4-EE14-4705-8B27-E7B0AD0293E1}" type="sibTrans" cxnId="{C1C1FAAB-5198-4CFC-9252-DBA0C65B5B05}">
      <dgm:prSet/>
      <dgm:spPr/>
      <dgm:t>
        <a:bodyPr/>
        <a:lstStyle/>
        <a:p>
          <a:endParaRPr lang="en-US"/>
        </a:p>
      </dgm:t>
    </dgm:pt>
    <dgm:pt modelId="{9F88F2C1-1654-45EE-8A8F-6197586A8E3E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Methodology</a:t>
          </a:r>
          <a:endParaRPr lang="en-US" sz="1700" b="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gm:t>
    </dgm:pt>
    <dgm:pt modelId="{B131DFE1-9C54-4701-88BE-0FA56C5D4D9A}" type="parTrans" cxnId="{0646A84F-416C-475B-92F1-89B9469CDA3F}">
      <dgm:prSet/>
      <dgm:spPr/>
      <dgm:t>
        <a:bodyPr/>
        <a:lstStyle/>
        <a:p>
          <a:endParaRPr lang="en-US"/>
        </a:p>
      </dgm:t>
    </dgm:pt>
    <dgm:pt modelId="{F5B25D71-CFDA-4631-A702-9D20DC986DB3}" type="sibTrans" cxnId="{0646A84F-416C-475B-92F1-89B9469CDA3F}">
      <dgm:prSet/>
      <dgm:spPr/>
      <dgm:t>
        <a:bodyPr/>
        <a:lstStyle/>
        <a:p>
          <a:endParaRPr lang="en-US"/>
        </a:p>
      </dgm:t>
    </dgm:pt>
    <dgm:pt modelId="{C4735ECC-9CAC-4459-9A33-B22DE1F6871C}">
      <dgm:prSet custT="1"/>
      <dgm:spPr/>
      <dgm:t>
        <a:bodyPr/>
        <a:lstStyle/>
        <a:p>
          <a:r>
            <a:rPr lang="en-US" sz="2000" b="0" dirty="0" err="1" smtClean="0">
              <a:latin typeface="Arial" panose="020B0604020202020204" pitchFamily="34" charset="0"/>
              <a:cs typeface="Arial" panose="020B0604020202020204" pitchFamily="34" charset="0"/>
            </a:rPr>
            <a:t>Physarum</a:t>
          </a:r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0" dirty="0" err="1" smtClean="0">
              <a:latin typeface="Arial" panose="020B0604020202020204" pitchFamily="34" charset="0"/>
              <a:cs typeface="Arial" panose="020B0604020202020204" pitchFamily="34" charset="0"/>
            </a:rPr>
            <a:t>polycephalum</a:t>
          </a:r>
          <a:endParaRPr lang="en-US" sz="2000" b="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gm:t>
    </dgm:pt>
    <dgm:pt modelId="{6B183E04-FD37-43BE-B328-5CF2252FCA7D}" type="parTrans" cxnId="{6A4673C5-AD8D-4D5A-B912-C6CB8071FA97}">
      <dgm:prSet/>
      <dgm:spPr/>
      <dgm:t>
        <a:bodyPr/>
        <a:lstStyle/>
        <a:p>
          <a:endParaRPr lang="en-US"/>
        </a:p>
      </dgm:t>
    </dgm:pt>
    <dgm:pt modelId="{0917890A-1BAF-4043-B231-5C96ABC6D8D2}" type="sibTrans" cxnId="{6A4673C5-AD8D-4D5A-B912-C6CB8071FA97}">
      <dgm:prSet/>
      <dgm:spPr/>
      <dgm:t>
        <a:bodyPr/>
        <a:lstStyle/>
        <a:p>
          <a:endParaRPr lang="en-US"/>
        </a:p>
      </dgm:t>
    </dgm:pt>
    <dgm:pt modelId="{330FD9E4-DAA1-4356-AC25-115074E96CBB}">
      <dgm:prSet custT="1"/>
      <dgm:spPr/>
      <dgm:t>
        <a:bodyPr/>
        <a:lstStyle/>
        <a:p>
          <a:r>
            <a:rPr lang="en-US" sz="2000" b="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Motivation</a:t>
          </a:r>
          <a:endParaRPr lang="en-US" sz="20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gm:t>
    </dgm:pt>
    <dgm:pt modelId="{E74F30C4-B6BF-4437-97C8-B9F3B3AF29A8}" type="sibTrans" cxnId="{25BEE79B-D794-4F88-B570-4AAD3AA9D6F9}">
      <dgm:prSet/>
      <dgm:spPr/>
      <dgm:t>
        <a:bodyPr/>
        <a:lstStyle/>
        <a:p>
          <a:endParaRPr lang="en-US"/>
        </a:p>
      </dgm:t>
    </dgm:pt>
    <dgm:pt modelId="{CA0AE168-287B-4D03-8885-9A5D6821E8AE}" type="parTrans" cxnId="{25BEE79B-D794-4F88-B570-4AAD3AA9D6F9}">
      <dgm:prSet/>
      <dgm:spPr/>
      <dgm:t>
        <a:bodyPr/>
        <a:lstStyle/>
        <a:p>
          <a:endParaRPr lang="en-US"/>
        </a:p>
      </dgm:t>
    </dgm:pt>
    <dgm:pt modelId="{72B239EF-10FE-43ED-82CC-4ED8CB1B6C87}">
      <dgm:prSet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Related Study</a:t>
          </a:r>
        </a:p>
      </dgm:t>
    </dgm:pt>
    <dgm:pt modelId="{BD00BBE7-AD88-4153-BA5B-9B5655437BAE}" type="parTrans" cxnId="{D5259CCF-3C5C-42E9-9DA8-3F6C0AC95FE4}">
      <dgm:prSet/>
      <dgm:spPr/>
      <dgm:t>
        <a:bodyPr/>
        <a:lstStyle/>
        <a:p>
          <a:endParaRPr lang="en-US"/>
        </a:p>
      </dgm:t>
    </dgm:pt>
    <dgm:pt modelId="{A3B576A1-BFFD-42C9-8809-B2BF612F1223}" type="sibTrans" cxnId="{D5259CCF-3C5C-42E9-9DA8-3F6C0AC95FE4}">
      <dgm:prSet/>
      <dgm:spPr/>
      <dgm:t>
        <a:bodyPr/>
        <a:lstStyle/>
        <a:p>
          <a:endParaRPr lang="en-US"/>
        </a:p>
      </dgm:t>
    </dgm:pt>
    <dgm:pt modelId="{14FF6DA1-1A6A-4C46-AEFB-A4BE94514E0C}" type="pres">
      <dgm:prSet presAssocID="{1F8E6A57-9035-4002-99B2-34BEECA4065D}" presName="linearFlow" presStyleCnt="0">
        <dgm:presLayoutVars>
          <dgm:dir/>
          <dgm:resizeHandles val="exact"/>
        </dgm:presLayoutVars>
      </dgm:prSet>
      <dgm:spPr/>
    </dgm:pt>
    <dgm:pt modelId="{4D3BBC91-96D4-42ED-BE39-C73E115E7995}" type="pres">
      <dgm:prSet presAssocID="{10E5E165-E9FE-4F2D-851C-560855058146}" presName="composite" presStyleCnt="0"/>
      <dgm:spPr/>
    </dgm:pt>
    <dgm:pt modelId="{1F5CEE23-F1D5-4873-AECD-B28D2FD1D467}" type="pres">
      <dgm:prSet presAssocID="{10E5E165-E9FE-4F2D-851C-560855058146}" presName="imgShp" presStyleLbl="fgImgPlace1" presStyleIdx="0" presStyleCnt="9"/>
      <dgm:spPr>
        <a:xfrm>
          <a:off x="839672" y="3950"/>
          <a:ext cx="508949" cy="50894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2B536ED3-A1AB-4487-88C7-89ECDA1705AF}" type="pres">
      <dgm:prSet presAssocID="{10E5E165-E9FE-4F2D-851C-560855058146}" presName="txShp" presStyleLbl="node1" presStyleIdx="0" presStyleCnt="9">
        <dgm:presLayoutVars>
          <dgm:bulletEnabled val="1"/>
        </dgm:presLayoutVars>
      </dgm:prSet>
      <dgm:spPr>
        <a:xfrm rot="10800000">
          <a:off x="1094147" y="395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0FDC8C70-FA1E-4F8E-A3F4-711E6000E6DA}" type="pres">
      <dgm:prSet presAssocID="{AE8E0C23-184D-4D24-B49B-571C1A9F13A9}" presName="spacing" presStyleCnt="0"/>
      <dgm:spPr/>
    </dgm:pt>
    <dgm:pt modelId="{CF661D59-6F48-44E7-913E-62586CAE63A3}" type="pres">
      <dgm:prSet presAssocID="{330FD9E4-DAA1-4356-AC25-115074E96CBB}" presName="composite" presStyleCnt="0"/>
      <dgm:spPr/>
    </dgm:pt>
    <dgm:pt modelId="{D3827EF2-A19B-46B0-9A56-F70C58E03463}" type="pres">
      <dgm:prSet presAssocID="{330FD9E4-DAA1-4356-AC25-115074E96CBB}" presName="imgShp" presStyleLbl="fgImgPlac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C26F83D0-25DD-470E-97AF-FC132D39D9FE}" type="pres">
      <dgm:prSet presAssocID="{330FD9E4-DAA1-4356-AC25-115074E96CBB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C5CD0-021F-437F-8253-70292E2AF43F}" type="pres">
      <dgm:prSet presAssocID="{E74F30C4-B6BF-4437-97C8-B9F3B3AF29A8}" presName="spacing" presStyleCnt="0"/>
      <dgm:spPr/>
    </dgm:pt>
    <dgm:pt modelId="{504F8BEC-4199-42EF-9824-08AB49A9E41C}" type="pres">
      <dgm:prSet presAssocID="{45E5ECB7-C773-4FE9-854C-22E64ED78D58}" presName="composite" presStyleCnt="0"/>
      <dgm:spPr/>
    </dgm:pt>
    <dgm:pt modelId="{5AE96CA7-091F-45C2-B130-D54A8E1E57F3}" type="pres">
      <dgm:prSet presAssocID="{45E5ECB7-C773-4FE9-854C-22E64ED78D58}" presName="imgShp" presStyleLbl="fgImgPlace1" presStyleIdx="2" presStyleCnt="9"/>
      <dgm:spPr>
        <a:xfrm>
          <a:off x="839672" y="13257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AFDC1680-F7C6-48DB-B418-833568E7F799}" type="pres">
      <dgm:prSet presAssocID="{45E5ECB7-C773-4FE9-854C-22E64ED78D58}" presName="txShp" presStyleLbl="node1" presStyleIdx="2" presStyleCnt="9">
        <dgm:presLayoutVars>
          <dgm:bulletEnabled val="1"/>
        </dgm:presLayoutVars>
      </dgm:prSet>
      <dgm:spPr>
        <a:xfrm rot="10800000">
          <a:off x="1094147" y="132570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5662DAA3-0CE8-46E8-8A5C-5A1DD85BA2F0}" type="pres">
      <dgm:prSet presAssocID="{C9F350CA-CAE9-4E0B-9399-466A8404F87B}" presName="spacing" presStyleCnt="0"/>
      <dgm:spPr/>
    </dgm:pt>
    <dgm:pt modelId="{E23E3DE1-4BB8-41BB-BBC5-72E86078CCD4}" type="pres">
      <dgm:prSet presAssocID="{C4735ECC-9CAC-4459-9A33-B22DE1F6871C}" presName="composite" presStyleCnt="0"/>
      <dgm:spPr/>
    </dgm:pt>
    <dgm:pt modelId="{A0F216D5-9313-45A1-836F-3A3C7BEDE204}" type="pres">
      <dgm:prSet presAssocID="{C4735ECC-9CAC-4459-9A33-B22DE1F6871C}" presName="imgShp" presStyleLbl="fgImgPlace1" presStyleIdx="3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FFEC348E-421A-4F3F-A72F-CF3B52C435A5}" type="pres">
      <dgm:prSet presAssocID="{C4735ECC-9CAC-4459-9A33-B22DE1F6871C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7F1D2-C253-434B-9731-EF969B02D2E3}" type="pres">
      <dgm:prSet presAssocID="{0917890A-1BAF-4043-B231-5C96ABC6D8D2}" presName="spacing" presStyleCnt="0"/>
      <dgm:spPr/>
    </dgm:pt>
    <dgm:pt modelId="{7A420005-DAF6-44C6-8C67-C55629999686}" type="pres">
      <dgm:prSet presAssocID="{72B239EF-10FE-43ED-82CC-4ED8CB1B6C87}" presName="composite" presStyleCnt="0"/>
      <dgm:spPr/>
    </dgm:pt>
    <dgm:pt modelId="{4DE62823-B85E-4420-B960-99AC3B750BDE}" type="pres">
      <dgm:prSet presAssocID="{72B239EF-10FE-43ED-82CC-4ED8CB1B6C87}" presName="imgShp" presStyleLbl="fgImgPlace1" presStyleIdx="4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9D5BE1F-1D58-4E8A-A43C-F673E47E685E}" type="pres">
      <dgm:prSet presAssocID="{72B239EF-10FE-43ED-82CC-4ED8CB1B6C87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6937F-821A-4399-8F0E-59C10EC4CC78}" type="pres">
      <dgm:prSet presAssocID="{A3B576A1-BFFD-42C9-8809-B2BF612F1223}" presName="spacing" presStyleCnt="0"/>
      <dgm:spPr/>
    </dgm:pt>
    <dgm:pt modelId="{4CDF18D3-B02A-40E0-A558-7436D96073E4}" type="pres">
      <dgm:prSet presAssocID="{9F88F2C1-1654-45EE-8A8F-6197586A8E3E}" presName="composite" presStyleCnt="0"/>
      <dgm:spPr/>
    </dgm:pt>
    <dgm:pt modelId="{5FE62B77-A7F4-4505-AE12-16A374980B41}" type="pres">
      <dgm:prSet presAssocID="{9F88F2C1-1654-45EE-8A8F-6197586A8E3E}" presName="imgShp" presStyleLbl="fgImgPlace1" presStyleIdx="5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4413C81E-99DA-4061-9162-E46B65B592DF}" type="pres">
      <dgm:prSet presAssocID="{9F88F2C1-1654-45EE-8A8F-6197586A8E3E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44E5D-7D0E-4850-97C8-A7DB8DCA5E60}" type="pres">
      <dgm:prSet presAssocID="{F5B25D71-CFDA-4631-A702-9D20DC986DB3}" presName="spacing" presStyleCnt="0"/>
      <dgm:spPr/>
    </dgm:pt>
    <dgm:pt modelId="{26CCBD86-23D4-4E94-A9F4-8C633A03EDEF}" type="pres">
      <dgm:prSet presAssocID="{8278920A-58D6-4727-B172-B31F2C2B6E22}" presName="composite" presStyleCnt="0"/>
      <dgm:spPr/>
    </dgm:pt>
    <dgm:pt modelId="{FD93811D-795A-4AEE-A530-00C4F684A17A}" type="pres">
      <dgm:prSet presAssocID="{8278920A-58D6-4727-B172-B31F2C2B6E22}" presName="imgShp" presStyleLbl="fgImgPlace1" presStyleIdx="6" presStyleCnt="9"/>
      <dgm:spPr>
        <a:xfrm>
          <a:off x="839672" y="39692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FA6138A2-2009-4FF6-9EF6-A09218FBF695}" type="pres">
      <dgm:prSet presAssocID="{8278920A-58D6-4727-B172-B31F2C2B6E22}" presName="txShp" presStyleLbl="node1" presStyleIdx="6" presStyleCnt="9">
        <dgm:presLayoutVars>
          <dgm:bulletEnabled val="1"/>
        </dgm:presLayoutVars>
      </dgm:prSet>
      <dgm:spPr>
        <a:xfrm rot="10800000">
          <a:off x="1094147" y="396920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14CCD88B-3151-473C-BB66-4A948BA0CB62}" type="pres">
      <dgm:prSet presAssocID="{F05241D1-35C9-4FCC-8801-7C376715BB6B}" presName="spacing" presStyleCnt="0"/>
      <dgm:spPr/>
    </dgm:pt>
    <dgm:pt modelId="{7D1979D0-DF6B-4A2A-8CBA-FBE3B5339F36}" type="pres">
      <dgm:prSet presAssocID="{9B06004D-C43B-4AFA-B264-FE1D95C5CA5C}" presName="composite" presStyleCnt="0"/>
      <dgm:spPr/>
    </dgm:pt>
    <dgm:pt modelId="{AB617031-18A0-4435-8435-0334826AF2BD}" type="pres">
      <dgm:prSet presAssocID="{9B06004D-C43B-4AFA-B264-FE1D95C5CA5C}" presName="imgShp" presStyleLbl="fgImgPlace1" presStyleIdx="7" presStyleCnt="9"/>
      <dgm:spPr>
        <a:xfrm>
          <a:off x="839672" y="52909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gm:spPr>
    </dgm:pt>
    <dgm:pt modelId="{68086FD1-0803-4723-BDB0-7CBFC8FF8005}" type="pres">
      <dgm:prSet presAssocID="{9B06004D-C43B-4AFA-B264-FE1D95C5CA5C}" presName="txShp" presStyleLbl="node1" presStyleIdx="7" presStyleCnt="9">
        <dgm:presLayoutVars>
          <dgm:bulletEnabled val="1"/>
        </dgm:presLayoutVars>
      </dgm:prSet>
      <dgm:spPr>
        <a:xfrm rot="10800000">
          <a:off x="1094147" y="5290950"/>
          <a:ext cx="3838777" cy="508949"/>
        </a:xfrm>
        <a:prstGeom prst="homePlate">
          <a:avLst/>
        </a:prstGeom>
      </dgm:spPr>
      <dgm:t>
        <a:bodyPr/>
        <a:lstStyle/>
        <a:p>
          <a:endParaRPr lang="en-US"/>
        </a:p>
      </dgm:t>
    </dgm:pt>
    <dgm:pt modelId="{7E435ACA-EE28-4E5C-B343-1D14BC703368}" type="pres">
      <dgm:prSet presAssocID="{7D6B01FE-C34D-474F-AF8A-494BF078ECC3}" presName="spacing" presStyleCnt="0"/>
      <dgm:spPr/>
    </dgm:pt>
    <dgm:pt modelId="{9DD71DBE-A7D2-403E-ADFA-686704C23810}" type="pres">
      <dgm:prSet presAssocID="{A9DD0972-5D84-48E3-AB3B-083DD5622FC7}" presName="composite" presStyleCnt="0"/>
      <dgm:spPr/>
    </dgm:pt>
    <dgm:pt modelId="{01111D21-55C4-478B-9A18-D857B07D8CF7}" type="pres">
      <dgm:prSet presAssocID="{A9DD0972-5D84-48E3-AB3B-083DD5622FC7}" presName="imgShp" presStyleLbl="fgImgPlace1" presStyleIdx="8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097E54CE-34F4-4BF1-AE11-E1C1E0A86D33}" type="pres">
      <dgm:prSet presAssocID="{A9DD0972-5D84-48E3-AB3B-083DD5622FC7}" presName="txShp" presStyleLbl="node1" presStyleIdx="8" presStyleCnt="9">
        <dgm:presLayoutVars>
          <dgm:bulletEnabled val="1"/>
        </dgm:presLayoutVars>
      </dgm:prSet>
      <dgm:spPr/>
    </dgm:pt>
  </dgm:ptLst>
  <dgm:cxnLst>
    <dgm:cxn modelId="{0A816558-3BBB-49F6-96BC-F7870065F8AE}" type="presOf" srcId="{10E5E165-E9FE-4F2D-851C-560855058146}" destId="{2B536ED3-A1AB-4487-88C7-89ECDA1705AF}" srcOrd="0" destOrd="0" presId="urn:microsoft.com/office/officeart/2005/8/layout/vList3"/>
    <dgm:cxn modelId="{64B5B39E-1066-4C69-B57F-CDB89A3E5365}" type="presOf" srcId="{A9DD0972-5D84-48E3-AB3B-083DD5622FC7}" destId="{097E54CE-34F4-4BF1-AE11-E1C1E0A86D33}" srcOrd="0" destOrd="0" presId="urn:microsoft.com/office/officeart/2005/8/layout/vList3"/>
    <dgm:cxn modelId="{4D3DCCE3-E708-49DC-938A-1401498ED952}" type="presOf" srcId="{72B239EF-10FE-43ED-82CC-4ED8CB1B6C87}" destId="{A9D5BE1F-1D58-4E8A-A43C-F673E47E685E}" srcOrd="0" destOrd="0" presId="urn:microsoft.com/office/officeart/2005/8/layout/vList3"/>
    <dgm:cxn modelId="{0646A84F-416C-475B-92F1-89B9469CDA3F}" srcId="{1F8E6A57-9035-4002-99B2-34BEECA4065D}" destId="{9F88F2C1-1654-45EE-8A8F-6197586A8E3E}" srcOrd="5" destOrd="0" parTransId="{B131DFE1-9C54-4701-88BE-0FA56C5D4D9A}" sibTransId="{F5B25D71-CFDA-4631-A702-9D20DC986DB3}"/>
    <dgm:cxn modelId="{9CBCEE2A-0DF6-476C-AD9A-5B4B297714BA}" type="presOf" srcId="{330FD9E4-DAA1-4356-AC25-115074E96CBB}" destId="{C26F83D0-25DD-470E-97AF-FC132D39D9FE}" srcOrd="0" destOrd="0" presId="urn:microsoft.com/office/officeart/2005/8/layout/vList3"/>
    <dgm:cxn modelId="{A172F746-5886-4DFA-B7E7-F5ECB247489C}" srcId="{1F8E6A57-9035-4002-99B2-34BEECA4065D}" destId="{9B06004D-C43B-4AFA-B264-FE1D95C5CA5C}" srcOrd="7" destOrd="0" parTransId="{0F7BF78B-777F-482B-A5DF-269D77A9AF97}" sibTransId="{7D6B01FE-C34D-474F-AF8A-494BF078ECC3}"/>
    <dgm:cxn modelId="{3FD2E2F4-8AD5-48CD-A978-2731B9A96748}" type="presOf" srcId="{8278920A-58D6-4727-B172-B31F2C2B6E22}" destId="{FA6138A2-2009-4FF6-9EF6-A09218FBF695}" srcOrd="0" destOrd="0" presId="urn:microsoft.com/office/officeart/2005/8/layout/vList3"/>
    <dgm:cxn modelId="{089F3797-AF84-44D5-80BA-AF39F8ECAF11}" srcId="{1F8E6A57-9035-4002-99B2-34BEECA4065D}" destId="{8278920A-58D6-4727-B172-B31F2C2B6E22}" srcOrd="6" destOrd="0" parTransId="{FC33D035-574C-41A8-98AC-AEB3DCCE4D3C}" sibTransId="{F05241D1-35C9-4FCC-8801-7C376715BB6B}"/>
    <dgm:cxn modelId="{36932E30-8E43-4757-A952-71922C0E1056}" type="presOf" srcId="{1F8E6A57-9035-4002-99B2-34BEECA4065D}" destId="{14FF6DA1-1A6A-4C46-AEFB-A4BE94514E0C}" srcOrd="0" destOrd="0" presId="urn:microsoft.com/office/officeart/2005/8/layout/vList3"/>
    <dgm:cxn modelId="{5BA319FA-32ED-4455-A966-A3E733587113}" type="presOf" srcId="{9F88F2C1-1654-45EE-8A8F-6197586A8E3E}" destId="{4413C81E-99DA-4061-9162-E46B65B592DF}" srcOrd="0" destOrd="0" presId="urn:microsoft.com/office/officeart/2005/8/layout/vList3"/>
    <dgm:cxn modelId="{25BEE79B-D794-4F88-B570-4AAD3AA9D6F9}" srcId="{1F8E6A57-9035-4002-99B2-34BEECA4065D}" destId="{330FD9E4-DAA1-4356-AC25-115074E96CBB}" srcOrd="1" destOrd="0" parTransId="{CA0AE168-287B-4D03-8885-9A5D6821E8AE}" sibTransId="{E74F30C4-B6BF-4437-97C8-B9F3B3AF29A8}"/>
    <dgm:cxn modelId="{6A4673C5-AD8D-4D5A-B912-C6CB8071FA97}" srcId="{1F8E6A57-9035-4002-99B2-34BEECA4065D}" destId="{C4735ECC-9CAC-4459-9A33-B22DE1F6871C}" srcOrd="3" destOrd="0" parTransId="{6B183E04-FD37-43BE-B328-5CF2252FCA7D}" sibTransId="{0917890A-1BAF-4043-B231-5C96ABC6D8D2}"/>
    <dgm:cxn modelId="{278550AA-ACEB-457A-8D3A-46938FB7B6E4}" type="presOf" srcId="{C4735ECC-9CAC-4459-9A33-B22DE1F6871C}" destId="{FFEC348E-421A-4F3F-A72F-CF3B52C435A5}" srcOrd="0" destOrd="0" presId="urn:microsoft.com/office/officeart/2005/8/layout/vList3"/>
    <dgm:cxn modelId="{5FE29F63-45EB-429E-A423-BD8DA376E034}" srcId="{1F8E6A57-9035-4002-99B2-34BEECA4065D}" destId="{45E5ECB7-C773-4FE9-854C-22E64ED78D58}" srcOrd="2" destOrd="0" parTransId="{73042603-2F3C-453B-93A2-0C41EC450F05}" sibTransId="{C9F350CA-CAE9-4E0B-9399-466A8404F87B}"/>
    <dgm:cxn modelId="{C1C1FAAB-5198-4CFC-9252-DBA0C65B5B05}" srcId="{1F8E6A57-9035-4002-99B2-34BEECA4065D}" destId="{A9DD0972-5D84-48E3-AB3B-083DD5622FC7}" srcOrd="8" destOrd="0" parTransId="{74112FF6-3F88-4578-BD56-0E771FB34121}" sibTransId="{326059E4-EE14-4705-8B27-E7B0AD0293E1}"/>
    <dgm:cxn modelId="{7262E905-B071-4B17-A832-F1253F096F96}" type="presOf" srcId="{9B06004D-C43B-4AFA-B264-FE1D95C5CA5C}" destId="{68086FD1-0803-4723-BDB0-7CBFC8FF8005}" srcOrd="0" destOrd="0" presId="urn:microsoft.com/office/officeart/2005/8/layout/vList3"/>
    <dgm:cxn modelId="{D5259CCF-3C5C-42E9-9DA8-3F6C0AC95FE4}" srcId="{1F8E6A57-9035-4002-99B2-34BEECA4065D}" destId="{72B239EF-10FE-43ED-82CC-4ED8CB1B6C87}" srcOrd="4" destOrd="0" parTransId="{BD00BBE7-AD88-4153-BA5B-9B5655437BAE}" sibTransId="{A3B576A1-BFFD-42C9-8809-B2BF612F1223}"/>
    <dgm:cxn modelId="{E654384F-A5EB-4B89-8600-B3D07D0A8539}" srcId="{1F8E6A57-9035-4002-99B2-34BEECA4065D}" destId="{10E5E165-E9FE-4F2D-851C-560855058146}" srcOrd="0" destOrd="0" parTransId="{BDD302E6-BFA9-44E2-B095-08A353758C39}" sibTransId="{AE8E0C23-184D-4D24-B49B-571C1A9F13A9}"/>
    <dgm:cxn modelId="{62097EF8-C9F5-48A8-BCB0-463EA4D2C1B4}" type="presOf" srcId="{45E5ECB7-C773-4FE9-854C-22E64ED78D58}" destId="{AFDC1680-F7C6-48DB-B418-833568E7F799}" srcOrd="0" destOrd="0" presId="urn:microsoft.com/office/officeart/2005/8/layout/vList3"/>
    <dgm:cxn modelId="{89988BAB-C07F-4493-8DD8-FBB84F1B3D16}" type="presParOf" srcId="{14FF6DA1-1A6A-4C46-AEFB-A4BE94514E0C}" destId="{4D3BBC91-96D4-42ED-BE39-C73E115E7995}" srcOrd="0" destOrd="0" presId="urn:microsoft.com/office/officeart/2005/8/layout/vList3"/>
    <dgm:cxn modelId="{97783D80-934E-4D44-B350-639AC60E2EDD}" type="presParOf" srcId="{4D3BBC91-96D4-42ED-BE39-C73E115E7995}" destId="{1F5CEE23-F1D5-4873-AECD-B28D2FD1D467}" srcOrd="0" destOrd="0" presId="urn:microsoft.com/office/officeart/2005/8/layout/vList3"/>
    <dgm:cxn modelId="{762FB1D5-C099-48F8-AC9A-EAF61EA0228B}" type="presParOf" srcId="{4D3BBC91-96D4-42ED-BE39-C73E115E7995}" destId="{2B536ED3-A1AB-4487-88C7-89ECDA1705AF}" srcOrd="1" destOrd="0" presId="urn:microsoft.com/office/officeart/2005/8/layout/vList3"/>
    <dgm:cxn modelId="{9650BAEE-E039-484F-90C1-51F9845655FA}" type="presParOf" srcId="{14FF6DA1-1A6A-4C46-AEFB-A4BE94514E0C}" destId="{0FDC8C70-FA1E-4F8E-A3F4-711E6000E6DA}" srcOrd="1" destOrd="0" presId="urn:microsoft.com/office/officeart/2005/8/layout/vList3"/>
    <dgm:cxn modelId="{A09C5D65-0B4A-4BE1-A256-8F1738CB0A78}" type="presParOf" srcId="{14FF6DA1-1A6A-4C46-AEFB-A4BE94514E0C}" destId="{CF661D59-6F48-44E7-913E-62586CAE63A3}" srcOrd="2" destOrd="0" presId="urn:microsoft.com/office/officeart/2005/8/layout/vList3"/>
    <dgm:cxn modelId="{FD5F27E3-7A0F-4BF1-8E3E-F3549BAFCFFF}" type="presParOf" srcId="{CF661D59-6F48-44E7-913E-62586CAE63A3}" destId="{D3827EF2-A19B-46B0-9A56-F70C58E03463}" srcOrd="0" destOrd="0" presId="urn:microsoft.com/office/officeart/2005/8/layout/vList3"/>
    <dgm:cxn modelId="{05713B0D-59D7-421B-813D-66480AE07A76}" type="presParOf" srcId="{CF661D59-6F48-44E7-913E-62586CAE63A3}" destId="{C26F83D0-25DD-470E-97AF-FC132D39D9FE}" srcOrd="1" destOrd="0" presId="urn:microsoft.com/office/officeart/2005/8/layout/vList3"/>
    <dgm:cxn modelId="{C1DA5752-4A86-4A56-90B2-9FEF8396CA15}" type="presParOf" srcId="{14FF6DA1-1A6A-4C46-AEFB-A4BE94514E0C}" destId="{DC5C5CD0-021F-437F-8253-70292E2AF43F}" srcOrd="3" destOrd="0" presId="urn:microsoft.com/office/officeart/2005/8/layout/vList3"/>
    <dgm:cxn modelId="{CB8A3FBA-A4B3-405D-A7E9-9D83EE95ADFB}" type="presParOf" srcId="{14FF6DA1-1A6A-4C46-AEFB-A4BE94514E0C}" destId="{504F8BEC-4199-42EF-9824-08AB49A9E41C}" srcOrd="4" destOrd="0" presId="urn:microsoft.com/office/officeart/2005/8/layout/vList3"/>
    <dgm:cxn modelId="{50FD1796-0409-47E6-B2D0-FFC3FD30CBAF}" type="presParOf" srcId="{504F8BEC-4199-42EF-9824-08AB49A9E41C}" destId="{5AE96CA7-091F-45C2-B130-D54A8E1E57F3}" srcOrd="0" destOrd="0" presId="urn:microsoft.com/office/officeart/2005/8/layout/vList3"/>
    <dgm:cxn modelId="{7E53E93F-2192-427D-97DB-ABD2E9A9F72E}" type="presParOf" srcId="{504F8BEC-4199-42EF-9824-08AB49A9E41C}" destId="{AFDC1680-F7C6-48DB-B418-833568E7F799}" srcOrd="1" destOrd="0" presId="urn:microsoft.com/office/officeart/2005/8/layout/vList3"/>
    <dgm:cxn modelId="{9204A055-61EF-48F2-A184-261689D6A601}" type="presParOf" srcId="{14FF6DA1-1A6A-4C46-AEFB-A4BE94514E0C}" destId="{5662DAA3-0CE8-46E8-8A5C-5A1DD85BA2F0}" srcOrd="5" destOrd="0" presId="urn:microsoft.com/office/officeart/2005/8/layout/vList3"/>
    <dgm:cxn modelId="{95AAFD97-9354-41D9-A79D-BE173829F774}" type="presParOf" srcId="{14FF6DA1-1A6A-4C46-AEFB-A4BE94514E0C}" destId="{E23E3DE1-4BB8-41BB-BBC5-72E86078CCD4}" srcOrd="6" destOrd="0" presId="urn:microsoft.com/office/officeart/2005/8/layout/vList3"/>
    <dgm:cxn modelId="{66AC4F7E-C640-4168-9B16-869BC732840E}" type="presParOf" srcId="{E23E3DE1-4BB8-41BB-BBC5-72E86078CCD4}" destId="{A0F216D5-9313-45A1-836F-3A3C7BEDE204}" srcOrd="0" destOrd="0" presId="urn:microsoft.com/office/officeart/2005/8/layout/vList3"/>
    <dgm:cxn modelId="{8CB6FFD3-357D-4F71-9C92-5CCEDCB3A13B}" type="presParOf" srcId="{E23E3DE1-4BB8-41BB-BBC5-72E86078CCD4}" destId="{FFEC348E-421A-4F3F-A72F-CF3B52C435A5}" srcOrd="1" destOrd="0" presId="urn:microsoft.com/office/officeart/2005/8/layout/vList3"/>
    <dgm:cxn modelId="{EA22A492-84D7-4528-B1F1-1A8EAAF5484E}" type="presParOf" srcId="{14FF6DA1-1A6A-4C46-AEFB-A4BE94514E0C}" destId="{F847F1D2-C253-434B-9731-EF969B02D2E3}" srcOrd="7" destOrd="0" presId="urn:microsoft.com/office/officeart/2005/8/layout/vList3"/>
    <dgm:cxn modelId="{D6A90759-3290-44F8-9B2C-1BCF2A0F67C4}" type="presParOf" srcId="{14FF6DA1-1A6A-4C46-AEFB-A4BE94514E0C}" destId="{7A420005-DAF6-44C6-8C67-C55629999686}" srcOrd="8" destOrd="0" presId="urn:microsoft.com/office/officeart/2005/8/layout/vList3"/>
    <dgm:cxn modelId="{F6D2BDA0-FEC4-4C77-85AB-78609812F693}" type="presParOf" srcId="{7A420005-DAF6-44C6-8C67-C55629999686}" destId="{4DE62823-B85E-4420-B960-99AC3B750BDE}" srcOrd="0" destOrd="0" presId="urn:microsoft.com/office/officeart/2005/8/layout/vList3"/>
    <dgm:cxn modelId="{59018BAB-A3B5-4C83-83C0-0D9DE73ED2D5}" type="presParOf" srcId="{7A420005-DAF6-44C6-8C67-C55629999686}" destId="{A9D5BE1F-1D58-4E8A-A43C-F673E47E685E}" srcOrd="1" destOrd="0" presId="urn:microsoft.com/office/officeart/2005/8/layout/vList3"/>
    <dgm:cxn modelId="{CBF1DBC2-2612-4642-89CB-F5EDDB79C7FC}" type="presParOf" srcId="{14FF6DA1-1A6A-4C46-AEFB-A4BE94514E0C}" destId="{30C6937F-821A-4399-8F0E-59C10EC4CC78}" srcOrd="9" destOrd="0" presId="urn:microsoft.com/office/officeart/2005/8/layout/vList3"/>
    <dgm:cxn modelId="{5F1E6AC2-CBE0-4993-B5A6-77CBF1FC7907}" type="presParOf" srcId="{14FF6DA1-1A6A-4C46-AEFB-A4BE94514E0C}" destId="{4CDF18D3-B02A-40E0-A558-7436D96073E4}" srcOrd="10" destOrd="0" presId="urn:microsoft.com/office/officeart/2005/8/layout/vList3"/>
    <dgm:cxn modelId="{AA39DD61-53D0-4173-BD45-0C5D93467608}" type="presParOf" srcId="{4CDF18D3-B02A-40E0-A558-7436D96073E4}" destId="{5FE62B77-A7F4-4505-AE12-16A374980B41}" srcOrd="0" destOrd="0" presId="urn:microsoft.com/office/officeart/2005/8/layout/vList3"/>
    <dgm:cxn modelId="{D5FD9B2D-12C0-4489-A707-B07B0DDD2F8D}" type="presParOf" srcId="{4CDF18D3-B02A-40E0-A558-7436D96073E4}" destId="{4413C81E-99DA-4061-9162-E46B65B592DF}" srcOrd="1" destOrd="0" presId="urn:microsoft.com/office/officeart/2005/8/layout/vList3"/>
    <dgm:cxn modelId="{81077936-AC2B-4340-ABB2-9E0C72F5F621}" type="presParOf" srcId="{14FF6DA1-1A6A-4C46-AEFB-A4BE94514E0C}" destId="{66644E5D-7D0E-4850-97C8-A7DB8DCA5E60}" srcOrd="11" destOrd="0" presId="urn:microsoft.com/office/officeart/2005/8/layout/vList3"/>
    <dgm:cxn modelId="{413C335B-B457-4659-9FEA-CDB299D111B8}" type="presParOf" srcId="{14FF6DA1-1A6A-4C46-AEFB-A4BE94514E0C}" destId="{26CCBD86-23D4-4E94-A9F4-8C633A03EDEF}" srcOrd="12" destOrd="0" presId="urn:microsoft.com/office/officeart/2005/8/layout/vList3"/>
    <dgm:cxn modelId="{C016DE62-8CEB-42B8-9BFE-9299BAB0EF6F}" type="presParOf" srcId="{26CCBD86-23D4-4E94-A9F4-8C633A03EDEF}" destId="{FD93811D-795A-4AEE-A530-00C4F684A17A}" srcOrd="0" destOrd="0" presId="urn:microsoft.com/office/officeart/2005/8/layout/vList3"/>
    <dgm:cxn modelId="{1A4928B6-B5BD-47A6-90AD-53F1CBA6D864}" type="presParOf" srcId="{26CCBD86-23D4-4E94-A9F4-8C633A03EDEF}" destId="{FA6138A2-2009-4FF6-9EF6-A09218FBF695}" srcOrd="1" destOrd="0" presId="urn:microsoft.com/office/officeart/2005/8/layout/vList3"/>
    <dgm:cxn modelId="{1BEE7857-94DD-4FC9-B0E8-42A4A7BB5200}" type="presParOf" srcId="{14FF6DA1-1A6A-4C46-AEFB-A4BE94514E0C}" destId="{14CCD88B-3151-473C-BB66-4A948BA0CB62}" srcOrd="13" destOrd="0" presId="urn:microsoft.com/office/officeart/2005/8/layout/vList3"/>
    <dgm:cxn modelId="{D391D11A-C28C-4E8A-B38C-76727F5C892C}" type="presParOf" srcId="{14FF6DA1-1A6A-4C46-AEFB-A4BE94514E0C}" destId="{7D1979D0-DF6B-4A2A-8CBA-FBE3B5339F36}" srcOrd="14" destOrd="0" presId="urn:microsoft.com/office/officeart/2005/8/layout/vList3"/>
    <dgm:cxn modelId="{957C5A37-AEF9-415A-BB93-BDAA8E353D5E}" type="presParOf" srcId="{7D1979D0-DF6B-4A2A-8CBA-FBE3B5339F36}" destId="{AB617031-18A0-4435-8435-0334826AF2BD}" srcOrd="0" destOrd="0" presId="urn:microsoft.com/office/officeart/2005/8/layout/vList3"/>
    <dgm:cxn modelId="{8FBFA96F-3B5C-4EA3-BA29-1150BAA8D382}" type="presParOf" srcId="{7D1979D0-DF6B-4A2A-8CBA-FBE3B5339F36}" destId="{68086FD1-0803-4723-BDB0-7CBFC8FF8005}" srcOrd="1" destOrd="0" presId="urn:microsoft.com/office/officeart/2005/8/layout/vList3"/>
    <dgm:cxn modelId="{BDE6494B-9D2D-4B6B-A637-322FB82A4B46}" type="presParOf" srcId="{14FF6DA1-1A6A-4C46-AEFB-A4BE94514E0C}" destId="{7E435ACA-EE28-4E5C-B343-1D14BC703368}" srcOrd="15" destOrd="0" presId="urn:microsoft.com/office/officeart/2005/8/layout/vList3"/>
    <dgm:cxn modelId="{F9A32C4F-8CDA-4661-99C2-C92F014E68CA}" type="presParOf" srcId="{14FF6DA1-1A6A-4C46-AEFB-A4BE94514E0C}" destId="{9DD71DBE-A7D2-403E-ADFA-686704C23810}" srcOrd="16" destOrd="0" presId="urn:microsoft.com/office/officeart/2005/8/layout/vList3"/>
    <dgm:cxn modelId="{D267F316-7702-440D-AFA6-2CBC3402E45C}" type="presParOf" srcId="{9DD71DBE-A7D2-403E-ADFA-686704C23810}" destId="{01111D21-55C4-478B-9A18-D857B07D8CF7}" srcOrd="0" destOrd="0" presId="urn:microsoft.com/office/officeart/2005/8/layout/vList3"/>
    <dgm:cxn modelId="{A0730A02-0C70-4DD2-8742-93CC61775C4C}" type="presParOf" srcId="{9DD71DBE-A7D2-403E-ADFA-686704C23810}" destId="{097E54CE-34F4-4BF1-AE11-E1C1E0A86D3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A764-1BB7-49D7-AE3E-90CD3A756642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88DB60-7110-48D7-85FE-61575EA2024E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Green Oxygen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C35536-2A91-4078-BE18-6A8047E987E5}" type="parTrans" cxnId="{8202D119-3D7B-4460-80ED-A546A180FD56}">
      <dgm:prSet/>
      <dgm:spPr/>
      <dgm:t>
        <a:bodyPr/>
        <a:lstStyle/>
        <a:p>
          <a:endParaRPr lang="en-US"/>
        </a:p>
      </dgm:t>
    </dgm:pt>
    <dgm:pt modelId="{54503E73-1048-4BD9-A21A-3A98C1E0E25E}" type="sibTrans" cxnId="{8202D119-3D7B-4460-80ED-A546A180FD56}">
      <dgm:prSet/>
      <dgm:spPr/>
      <dgm:t>
        <a:bodyPr/>
        <a:lstStyle/>
        <a:p>
          <a:endParaRPr lang="en-US"/>
        </a:p>
      </dgm:t>
    </dgm:pt>
    <dgm:pt modelId="{82BC8918-24A1-4D51-8EBC-92594880EAAB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Green Houses</a:t>
          </a:r>
          <a:endParaRPr lang="en-US" b="1" dirty="0"/>
        </a:p>
      </dgm:t>
    </dgm:pt>
    <dgm:pt modelId="{2D5A9E23-0661-413D-B763-048DECA23633}" type="parTrans" cxnId="{CFAA1B73-A92E-44E6-9DDE-37317F1AF350}">
      <dgm:prSet/>
      <dgm:spPr/>
      <dgm:t>
        <a:bodyPr/>
        <a:lstStyle/>
        <a:p>
          <a:endParaRPr lang="en-US"/>
        </a:p>
      </dgm:t>
    </dgm:pt>
    <dgm:pt modelId="{08B1FFB6-24B5-4BB8-AE5A-F868B20D95D9}" type="sibTrans" cxnId="{CFAA1B73-A92E-44E6-9DDE-37317F1AF350}">
      <dgm:prSet/>
      <dgm:spPr/>
      <dgm:t>
        <a:bodyPr/>
        <a:lstStyle/>
        <a:p>
          <a:endParaRPr lang="en-US"/>
        </a:p>
      </dgm:t>
    </dgm:pt>
    <dgm:pt modelId="{602C871F-9126-47A8-AFB9-91DF6CA2C2A6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Urban Forests</a:t>
          </a:r>
          <a:endParaRPr lang="en-US" b="1" dirty="0"/>
        </a:p>
      </dgm:t>
    </dgm:pt>
    <dgm:pt modelId="{323F0C73-2C17-4893-84B2-2E9BB8A1382C}" type="parTrans" cxnId="{DCDB0D8D-900A-4BBC-AE18-AB0D76F4A26D}">
      <dgm:prSet/>
      <dgm:spPr/>
      <dgm:t>
        <a:bodyPr/>
        <a:lstStyle/>
        <a:p>
          <a:endParaRPr lang="en-US"/>
        </a:p>
      </dgm:t>
    </dgm:pt>
    <dgm:pt modelId="{11AB11E8-9FA0-4451-9261-36042A10C61F}" type="sibTrans" cxnId="{DCDB0D8D-900A-4BBC-AE18-AB0D76F4A26D}">
      <dgm:prSet/>
      <dgm:spPr/>
      <dgm:t>
        <a:bodyPr/>
        <a:lstStyle/>
        <a:p>
          <a:endParaRPr lang="en-US"/>
        </a:p>
      </dgm:t>
    </dgm:pt>
    <dgm:pt modelId="{24142F99-2CBE-4DD5-B994-08A2A820491C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Control Environment Pollution</a:t>
          </a:r>
          <a:endParaRPr lang="en-US" b="1" dirty="0"/>
        </a:p>
      </dgm:t>
    </dgm:pt>
    <dgm:pt modelId="{1F2B8849-B09A-4472-A64B-26484B1B50BA}" type="parTrans" cxnId="{557CE03F-8123-4788-A25F-5BEC103591CE}">
      <dgm:prSet/>
      <dgm:spPr/>
      <dgm:t>
        <a:bodyPr/>
        <a:lstStyle/>
        <a:p>
          <a:endParaRPr lang="en-US"/>
        </a:p>
      </dgm:t>
    </dgm:pt>
    <dgm:pt modelId="{B3A423B1-6FD3-404A-8A22-AF67F270FFBA}" type="sibTrans" cxnId="{557CE03F-8123-4788-A25F-5BEC103591CE}">
      <dgm:prSet/>
      <dgm:spPr/>
      <dgm:t>
        <a:bodyPr/>
        <a:lstStyle/>
        <a:p>
          <a:endParaRPr lang="en-US" dirty="0"/>
        </a:p>
      </dgm:t>
    </dgm:pt>
    <dgm:pt modelId="{2A811DBA-DB2E-465C-A995-F8EFAB4DF543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Street Network</a:t>
          </a:r>
          <a:endParaRPr lang="en-US" b="1" dirty="0"/>
        </a:p>
      </dgm:t>
    </dgm:pt>
    <dgm:pt modelId="{0E139322-D076-409B-8AE4-5651F38857A1}" type="sibTrans" cxnId="{41011C53-3E62-450E-814A-8F13C639E964}">
      <dgm:prSet/>
      <dgm:spPr/>
      <dgm:t>
        <a:bodyPr/>
        <a:lstStyle/>
        <a:p>
          <a:endParaRPr lang="en-US"/>
        </a:p>
      </dgm:t>
    </dgm:pt>
    <dgm:pt modelId="{5D36CABC-F527-49B1-842B-E2067932043F}" type="parTrans" cxnId="{41011C53-3E62-450E-814A-8F13C639E964}">
      <dgm:prSet/>
      <dgm:spPr/>
      <dgm:t>
        <a:bodyPr/>
        <a:lstStyle/>
        <a:p>
          <a:endParaRPr lang="en-US"/>
        </a:p>
      </dgm:t>
    </dgm:pt>
    <dgm:pt modelId="{8EFC0A11-E837-4492-8CA8-3EE5994F1616}">
      <dgm:prSet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alternatives to car use</a:t>
          </a:r>
        </a:p>
      </dgm:t>
    </dgm:pt>
    <dgm:pt modelId="{AFD11403-C043-4821-AC3A-EFD60CE0FA02}" type="parTrans" cxnId="{0114EDE3-B0A8-41B3-90A4-0574F58159AC}">
      <dgm:prSet/>
      <dgm:spPr/>
      <dgm:t>
        <a:bodyPr/>
        <a:lstStyle/>
        <a:p>
          <a:endParaRPr lang="en-US"/>
        </a:p>
      </dgm:t>
    </dgm:pt>
    <dgm:pt modelId="{B1A89E9A-D914-4F46-8507-0E5FE7C9B14C}" type="sibTrans" cxnId="{0114EDE3-B0A8-41B3-90A4-0574F58159AC}">
      <dgm:prSet/>
      <dgm:spPr/>
      <dgm:t>
        <a:bodyPr/>
        <a:lstStyle/>
        <a:p>
          <a:endParaRPr lang="en-US"/>
        </a:p>
      </dgm:t>
    </dgm:pt>
    <dgm:pt modelId="{72A52E16-E8F4-43CB-8051-1B8801B7D0C6}" type="pres">
      <dgm:prSet presAssocID="{FF58A764-1BB7-49D7-AE3E-90CD3A75664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99DC81-A3B5-4599-A8C6-7376B35CEE27}" type="pres">
      <dgm:prSet presAssocID="{FF58A764-1BB7-49D7-AE3E-90CD3A756642}" presName="wedge1" presStyleLbl="node1" presStyleIdx="0" presStyleCnt="6"/>
      <dgm:spPr/>
      <dgm:t>
        <a:bodyPr/>
        <a:lstStyle/>
        <a:p>
          <a:endParaRPr lang="en-US"/>
        </a:p>
      </dgm:t>
    </dgm:pt>
    <dgm:pt modelId="{BB49E3ED-FD88-4F41-B98A-9AF8D9217B9A}" type="pres">
      <dgm:prSet presAssocID="{FF58A764-1BB7-49D7-AE3E-90CD3A756642}" presName="dummy1a" presStyleCnt="0"/>
      <dgm:spPr/>
    </dgm:pt>
    <dgm:pt modelId="{6B24D429-662F-4FBF-9943-1037AB00A57C}" type="pres">
      <dgm:prSet presAssocID="{FF58A764-1BB7-49D7-AE3E-90CD3A756642}" presName="dummy1b" presStyleCnt="0"/>
      <dgm:spPr/>
    </dgm:pt>
    <dgm:pt modelId="{4DAA2BAB-FABC-4B01-9FC7-02C536020327}" type="pres">
      <dgm:prSet presAssocID="{FF58A764-1BB7-49D7-AE3E-90CD3A75664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B989A-FBF7-4CE7-A485-04AABB1B6E88}" type="pres">
      <dgm:prSet presAssocID="{FF58A764-1BB7-49D7-AE3E-90CD3A756642}" presName="wedge2" presStyleLbl="node1" presStyleIdx="1" presStyleCnt="6"/>
      <dgm:spPr/>
      <dgm:t>
        <a:bodyPr/>
        <a:lstStyle/>
        <a:p>
          <a:endParaRPr lang="en-US"/>
        </a:p>
      </dgm:t>
    </dgm:pt>
    <dgm:pt modelId="{CF2F5C41-73F9-4662-A85B-1393E2E389E6}" type="pres">
      <dgm:prSet presAssocID="{FF58A764-1BB7-49D7-AE3E-90CD3A756642}" presName="dummy2a" presStyleCnt="0"/>
      <dgm:spPr/>
    </dgm:pt>
    <dgm:pt modelId="{695A2CF8-5E72-4C81-94F3-B71333A7B6A3}" type="pres">
      <dgm:prSet presAssocID="{FF58A764-1BB7-49D7-AE3E-90CD3A756642}" presName="dummy2b" presStyleCnt="0"/>
      <dgm:spPr/>
    </dgm:pt>
    <dgm:pt modelId="{8006660F-A345-4240-B5D6-71E91FECCD63}" type="pres">
      <dgm:prSet presAssocID="{FF58A764-1BB7-49D7-AE3E-90CD3A75664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FCCBE-2A94-4EED-BD3B-F01B71B76F85}" type="pres">
      <dgm:prSet presAssocID="{FF58A764-1BB7-49D7-AE3E-90CD3A756642}" presName="wedge3" presStyleLbl="node1" presStyleIdx="2" presStyleCnt="6"/>
      <dgm:spPr/>
      <dgm:t>
        <a:bodyPr/>
        <a:lstStyle/>
        <a:p>
          <a:endParaRPr lang="en-US"/>
        </a:p>
      </dgm:t>
    </dgm:pt>
    <dgm:pt modelId="{434BCD19-47BF-44AF-89FF-D1F953C5C0E8}" type="pres">
      <dgm:prSet presAssocID="{FF58A764-1BB7-49D7-AE3E-90CD3A756642}" presName="dummy3a" presStyleCnt="0"/>
      <dgm:spPr/>
    </dgm:pt>
    <dgm:pt modelId="{CC860271-892E-4BCD-BD3B-12F52DFD4C14}" type="pres">
      <dgm:prSet presAssocID="{FF58A764-1BB7-49D7-AE3E-90CD3A756642}" presName="dummy3b" presStyleCnt="0"/>
      <dgm:spPr/>
    </dgm:pt>
    <dgm:pt modelId="{A409C98D-AAAA-4B48-9B02-0CBB9D1AB108}" type="pres">
      <dgm:prSet presAssocID="{FF58A764-1BB7-49D7-AE3E-90CD3A75664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C0BDE-43EB-4947-A539-FE0A60CCA06B}" type="pres">
      <dgm:prSet presAssocID="{FF58A764-1BB7-49D7-AE3E-90CD3A756642}" presName="wedge4" presStyleLbl="node1" presStyleIdx="3" presStyleCnt="6"/>
      <dgm:spPr/>
      <dgm:t>
        <a:bodyPr/>
        <a:lstStyle/>
        <a:p>
          <a:endParaRPr lang="en-US"/>
        </a:p>
      </dgm:t>
    </dgm:pt>
    <dgm:pt modelId="{0137BFCE-C7C5-43A3-8AE5-7E01DC01E3EF}" type="pres">
      <dgm:prSet presAssocID="{FF58A764-1BB7-49D7-AE3E-90CD3A756642}" presName="dummy4a" presStyleCnt="0"/>
      <dgm:spPr/>
    </dgm:pt>
    <dgm:pt modelId="{231FAB03-1585-4DDE-88EE-CC4B0B2A6787}" type="pres">
      <dgm:prSet presAssocID="{FF58A764-1BB7-49D7-AE3E-90CD3A756642}" presName="dummy4b" presStyleCnt="0"/>
      <dgm:spPr/>
    </dgm:pt>
    <dgm:pt modelId="{F82C4607-C109-41F1-91CB-C5BA59037247}" type="pres">
      <dgm:prSet presAssocID="{FF58A764-1BB7-49D7-AE3E-90CD3A75664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74697-6A47-40E7-B71C-A42809AB07FC}" type="pres">
      <dgm:prSet presAssocID="{FF58A764-1BB7-49D7-AE3E-90CD3A756642}" presName="wedge5" presStyleLbl="node1" presStyleIdx="4" presStyleCnt="6"/>
      <dgm:spPr/>
      <dgm:t>
        <a:bodyPr/>
        <a:lstStyle/>
        <a:p>
          <a:endParaRPr lang="en-US"/>
        </a:p>
      </dgm:t>
    </dgm:pt>
    <dgm:pt modelId="{EFC722A1-7B30-4A33-B6D9-51771C6F9812}" type="pres">
      <dgm:prSet presAssocID="{FF58A764-1BB7-49D7-AE3E-90CD3A756642}" presName="dummy5a" presStyleCnt="0"/>
      <dgm:spPr/>
    </dgm:pt>
    <dgm:pt modelId="{440AF9D6-F8BE-450B-AAF4-70A53B56443E}" type="pres">
      <dgm:prSet presAssocID="{FF58A764-1BB7-49D7-AE3E-90CD3A756642}" presName="dummy5b" presStyleCnt="0"/>
      <dgm:spPr/>
    </dgm:pt>
    <dgm:pt modelId="{BE4881E0-4620-427E-8455-4AACEE170F0C}" type="pres">
      <dgm:prSet presAssocID="{FF58A764-1BB7-49D7-AE3E-90CD3A75664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7B683-8FC3-4636-95D5-88990AB8243B}" type="pres">
      <dgm:prSet presAssocID="{FF58A764-1BB7-49D7-AE3E-90CD3A756642}" presName="wedge6" presStyleLbl="node1" presStyleIdx="5" presStyleCnt="6"/>
      <dgm:spPr/>
      <dgm:t>
        <a:bodyPr/>
        <a:lstStyle/>
        <a:p>
          <a:endParaRPr lang="en-US"/>
        </a:p>
      </dgm:t>
    </dgm:pt>
    <dgm:pt modelId="{59B5EA0A-52B3-41EF-8AA5-0561B964BC13}" type="pres">
      <dgm:prSet presAssocID="{FF58A764-1BB7-49D7-AE3E-90CD3A756642}" presName="dummy6a" presStyleCnt="0"/>
      <dgm:spPr/>
    </dgm:pt>
    <dgm:pt modelId="{BFF232A4-6C2D-4115-AF8D-0612E33E26BA}" type="pres">
      <dgm:prSet presAssocID="{FF58A764-1BB7-49D7-AE3E-90CD3A756642}" presName="dummy6b" presStyleCnt="0"/>
      <dgm:spPr/>
    </dgm:pt>
    <dgm:pt modelId="{5666B335-D2DF-4E6D-8463-7BC17775E345}" type="pres">
      <dgm:prSet presAssocID="{FF58A764-1BB7-49D7-AE3E-90CD3A75664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A5F94-CB64-4A47-A426-824483B8BA5A}" type="pres">
      <dgm:prSet presAssocID="{54503E73-1048-4BD9-A21A-3A98C1E0E25E}" presName="arrowWedge1" presStyleLbl="fgSibTrans2D1" presStyleIdx="0" presStyleCnt="6"/>
      <dgm:spPr/>
    </dgm:pt>
    <dgm:pt modelId="{32287130-65CB-4ACC-B271-C3507439CCC5}" type="pres">
      <dgm:prSet presAssocID="{0E139322-D076-409B-8AE4-5651F38857A1}" presName="arrowWedge2" presStyleLbl="fgSibTrans2D1" presStyleIdx="1" presStyleCnt="6"/>
      <dgm:spPr/>
    </dgm:pt>
    <dgm:pt modelId="{83AEC965-05A0-445D-B0D7-3653C4C4DACC}" type="pres">
      <dgm:prSet presAssocID="{08B1FFB6-24B5-4BB8-AE5A-F868B20D95D9}" presName="arrowWedge3" presStyleLbl="fgSibTrans2D1" presStyleIdx="2" presStyleCnt="6"/>
      <dgm:spPr/>
    </dgm:pt>
    <dgm:pt modelId="{96D15ED0-ED12-428B-AF2F-56065917295F}" type="pres">
      <dgm:prSet presAssocID="{B1A89E9A-D914-4F46-8507-0E5FE7C9B14C}" presName="arrowWedge4" presStyleLbl="fgSibTrans2D1" presStyleIdx="3" presStyleCnt="6"/>
      <dgm:spPr/>
    </dgm:pt>
    <dgm:pt modelId="{B02C4D42-1935-4456-B589-0C315CDB5FAD}" type="pres">
      <dgm:prSet presAssocID="{11AB11E8-9FA0-4451-9261-36042A10C61F}" presName="arrowWedge5" presStyleLbl="fgSibTrans2D1" presStyleIdx="4" presStyleCnt="6"/>
      <dgm:spPr/>
    </dgm:pt>
    <dgm:pt modelId="{AA5A08BE-FA69-4DDC-B889-CF3E43598186}" type="pres">
      <dgm:prSet presAssocID="{B3A423B1-6FD3-404A-8A22-AF67F270FFBA}" presName="arrowWedge6" presStyleLbl="fgSibTrans2D1" presStyleIdx="5" presStyleCnt="6"/>
      <dgm:spPr/>
    </dgm:pt>
  </dgm:ptLst>
  <dgm:cxnLst>
    <dgm:cxn modelId="{8202D119-3D7B-4460-80ED-A546A180FD56}" srcId="{FF58A764-1BB7-49D7-AE3E-90CD3A756642}" destId="{B788DB60-7110-48D7-85FE-61575EA2024E}" srcOrd="0" destOrd="0" parTransId="{3DC35536-2A91-4078-BE18-6A8047E987E5}" sibTransId="{54503E73-1048-4BD9-A21A-3A98C1E0E25E}"/>
    <dgm:cxn modelId="{DB6478F3-A797-4B31-862A-690AB7DC2254}" type="presOf" srcId="{8EFC0A11-E837-4492-8CA8-3EE5994F1616}" destId="{F82C4607-C109-41F1-91CB-C5BA59037247}" srcOrd="1" destOrd="0" presId="urn:microsoft.com/office/officeart/2005/8/layout/cycle8"/>
    <dgm:cxn modelId="{557CE03F-8123-4788-A25F-5BEC103591CE}" srcId="{FF58A764-1BB7-49D7-AE3E-90CD3A756642}" destId="{24142F99-2CBE-4DD5-B994-08A2A820491C}" srcOrd="5" destOrd="0" parTransId="{1F2B8849-B09A-4472-A64B-26484B1B50BA}" sibTransId="{B3A423B1-6FD3-404A-8A22-AF67F270FFBA}"/>
    <dgm:cxn modelId="{CFAA1B73-A92E-44E6-9DDE-37317F1AF350}" srcId="{FF58A764-1BB7-49D7-AE3E-90CD3A756642}" destId="{82BC8918-24A1-4D51-8EBC-92594880EAAB}" srcOrd="2" destOrd="0" parTransId="{2D5A9E23-0661-413D-B763-048DECA23633}" sibTransId="{08B1FFB6-24B5-4BB8-AE5A-F868B20D95D9}"/>
    <dgm:cxn modelId="{41011C53-3E62-450E-814A-8F13C639E964}" srcId="{FF58A764-1BB7-49D7-AE3E-90CD3A756642}" destId="{2A811DBA-DB2E-465C-A995-F8EFAB4DF543}" srcOrd="1" destOrd="0" parTransId="{5D36CABC-F527-49B1-842B-E2067932043F}" sibTransId="{0E139322-D076-409B-8AE4-5651F38857A1}"/>
    <dgm:cxn modelId="{835A3757-F4D5-4373-9B39-023E056766EB}" type="presOf" srcId="{B788DB60-7110-48D7-85FE-61575EA2024E}" destId="{4DAA2BAB-FABC-4B01-9FC7-02C536020327}" srcOrd="1" destOrd="0" presId="urn:microsoft.com/office/officeart/2005/8/layout/cycle8"/>
    <dgm:cxn modelId="{FBB20962-D6A0-4D8E-8D43-50A91DB62FD1}" type="presOf" srcId="{2A811DBA-DB2E-465C-A995-F8EFAB4DF543}" destId="{8006660F-A345-4240-B5D6-71E91FECCD63}" srcOrd="1" destOrd="0" presId="urn:microsoft.com/office/officeart/2005/8/layout/cycle8"/>
    <dgm:cxn modelId="{0114EDE3-B0A8-41B3-90A4-0574F58159AC}" srcId="{FF58A764-1BB7-49D7-AE3E-90CD3A756642}" destId="{8EFC0A11-E837-4492-8CA8-3EE5994F1616}" srcOrd="3" destOrd="0" parTransId="{AFD11403-C043-4821-AC3A-EFD60CE0FA02}" sibTransId="{B1A89E9A-D914-4F46-8507-0E5FE7C9B14C}"/>
    <dgm:cxn modelId="{421EA709-6BC6-4FF2-8512-EF7998459C53}" type="presOf" srcId="{24142F99-2CBE-4DD5-B994-08A2A820491C}" destId="{1487B683-8FC3-4636-95D5-88990AB8243B}" srcOrd="0" destOrd="0" presId="urn:microsoft.com/office/officeart/2005/8/layout/cycle8"/>
    <dgm:cxn modelId="{CDE6C358-35A6-4BD6-9EB1-42C81A62F18E}" type="presOf" srcId="{82BC8918-24A1-4D51-8EBC-92594880EAAB}" destId="{DF9FCCBE-2A94-4EED-BD3B-F01B71B76F85}" srcOrd="0" destOrd="0" presId="urn:microsoft.com/office/officeart/2005/8/layout/cycle8"/>
    <dgm:cxn modelId="{C005BDDA-8C30-4B8E-928A-48FD8436311B}" type="presOf" srcId="{24142F99-2CBE-4DD5-B994-08A2A820491C}" destId="{5666B335-D2DF-4E6D-8463-7BC17775E345}" srcOrd="1" destOrd="0" presId="urn:microsoft.com/office/officeart/2005/8/layout/cycle8"/>
    <dgm:cxn modelId="{43A8DC26-A668-4376-976B-0384BBB8EC3D}" type="presOf" srcId="{8EFC0A11-E837-4492-8CA8-3EE5994F1616}" destId="{740C0BDE-43EB-4947-A539-FE0A60CCA06B}" srcOrd="0" destOrd="0" presId="urn:microsoft.com/office/officeart/2005/8/layout/cycle8"/>
    <dgm:cxn modelId="{D66B42A7-8F76-48FF-B482-906B15BC25EC}" type="presOf" srcId="{B788DB60-7110-48D7-85FE-61575EA2024E}" destId="{9399DC81-A3B5-4599-A8C6-7376B35CEE27}" srcOrd="0" destOrd="0" presId="urn:microsoft.com/office/officeart/2005/8/layout/cycle8"/>
    <dgm:cxn modelId="{74B8B0B8-FA13-43A0-8ED5-8C4D9A5A450D}" type="presOf" srcId="{602C871F-9126-47A8-AFB9-91DF6CA2C2A6}" destId="{16374697-6A47-40E7-B71C-A42809AB07FC}" srcOrd="0" destOrd="0" presId="urn:microsoft.com/office/officeart/2005/8/layout/cycle8"/>
    <dgm:cxn modelId="{67C12C7F-6995-42C0-9D96-047EC932210E}" type="presOf" srcId="{FF58A764-1BB7-49D7-AE3E-90CD3A756642}" destId="{72A52E16-E8F4-43CB-8051-1B8801B7D0C6}" srcOrd="0" destOrd="0" presId="urn:microsoft.com/office/officeart/2005/8/layout/cycle8"/>
    <dgm:cxn modelId="{DCDB0D8D-900A-4BBC-AE18-AB0D76F4A26D}" srcId="{FF58A764-1BB7-49D7-AE3E-90CD3A756642}" destId="{602C871F-9126-47A8-AFB9-91DF6CA2C2A6}" srcOrd="4" destOrd="0" parTransId="{323F0C73-2C17-4893-84B2-2E9BB8A1382C}" sibTransId="{11AB11E8-9FA0-4451-9261-36042A10C61F}"/>
    <dgm:cxn modelId="{A643E38F-97F4-450F-AE9A-DC20002876C6}" type="presOf" srcId="{82BC8918-24A1-4D51-8EBC-92594880EAAB}" destId="{A409C98D-AAAA-4B48-9B02-0CBB9D1AB108}" srcOrd="1" destOrd="0" presId="urn:microsoft.com/office/officeart/2005/8/layout/cycle8"/>
    <dgm:cxn modelId="{805D5280-6D77-4F00-BA8E-5107C1D5B586}" type="presOf" srcId="{2A811DBA-DB2E-465C-A995-F8EFAB4DF543}" destId="{2BAB989A-FBF7-4CE7-A485-04AABB1B6E88}" srcOrd="0" destOrd="0" presId="urn:microsoft.com/office/officeart/2005/8/layout/cycle8"/>
    <dgm:cxn modelId="{0F2DEC3F-CE3E-4CB7-B076-B15C71414439}" type="presOf" srcId="{602C871F-9126-47A8-AFB9-91DF6CA2C2A6}" destId="{BE4881E0-4620-427E-8455-4AACEE170F0C}" srcOrd="1" destOrd="0" presId="urn:microsoft.com/office/officeart/2005/8/layout/cycle8"/>
    <dgm:cxn modelId="{1449FB3F-00DF-4CB9-B93A-C63C97946E27}" type="presParOf" srcId="{72A52E16-E8F4-43CB-8051-1B8801B7D0C6}" destId="{9399DC81-A3B5-4599-A8C6-7376B35CEE27}" srcOrd="0" destOrd="0" presId="urn:microsoft.com/office/officeart/2005/8/layout/cycle8"/>
    <dgm:cxn modelId="{CEB18B4B-D395-44EF-B112-9328C05D5EEF}" type="presParOf" srcId="{72A52E16-E8F4-43CB-8051-1B8801B7D0C6}" destId="{BB49E3ED-FD88-4F41-B98A-9AF8D9217B9A}" srcOrd="1" destOrd="0" presId="urn:microsoft.com/office/officeart/2005/8/layout/cycle8"/>
    <dgm:cxn modelId="{5A745657-0EA4-44CC-BED4-5E237B55D8A9}" type="presParOf" srcId="{72A52E16-E8F4-43CB-8051-1B8801B7D0C6}" destId="{6B24D429-662F-4FBF-9943-1037AB00A57C}" srcOrd="2" destOrd="0" presId="urn:microsoft.com/office/officeart/2005/8/layout/cycle8"/>
    <dgm:cxn modelId="{53B3B6AB-B811-4A67-A112-237380902E2F}" type="presParOf" srcId="{72A52E16-E8F4-43CB-8051-1B8801B7D0C6}" destId="{4DAA2BAB-FABC-4B01-9FC7-02C536020327}" srcOrd="3" destOrd="0" presId="urn:microsoft.com/office/officeart/2005/8/layout/cycle8"/>
    <dgm:cxn modelId="{A08102F9-A8E0-4154-A2C5-F2178D427CCA}" type="presParOf" srcId="{72A52E16-E8F4-43CB-8051-1B8801B7D0C6}" destId="{2BAB989A-FBF7-4CE7-A485-04AABB1B6E88}" srcOrd="4" destOrd="0" presId="urn:microsoft.com/office/officeart/2005/8/layout/cycle8"/>
    <dgm:cxn modelId="{275583FD-15FC-49B6-B07E-747B447E4075}" type="presParOf" srcId="{72A52E16-E8F4-43CB-8051-1B8801B7D0C6}" destId="{CF2F5C41-73F9-4662-A85B-1393E2E389E6}" srcOrd="5" destOrd="0" presId="urn:microsoft.com/office/officeart/2005/8/layout/cycle8"/>
    <dgm:cxn modelId="{AC81AC5F-D897-4ADC-9BE7-0BF0CA9F4592}" type="presParOf" srcId="{72A52E16-E8F4-43CB-8051-1B8801B7D0C6}" destId="{695A2CF8-5E72-4C81-94F3-B71333A7B6A3}" srcOrd="6" destOrd="0" presId="urn:microsoft.com/office/officeart/2005/8/layout/cycle8"/>
    <dgm:cxn modelId="{CC28F04F-2184-471F-A84C-0A465305DE2F}" type="presParOf" srcId="{72A52E16-E8F4-43CB-8051-1B8801B7D0C6}" destId="{8006660F-A345-4240-B5D6-71E91FECCD63}" srcOrd="7" destOrd="0" presId="urn:microsoft.com/office/officeart/2005/8/layout/cycle8"/>
    <dgm:cxn modelId="{F650D1B4-6EFD-43F4-A9F0-EC2F681F122D}" type="presParOf" srcId="{72A52E16-E8F4-43CB-8051-1B8801B7D0C6}" destId="{DF9FCCBE-2A94-4EED-BD3B-F01B71B76F85}" srcOrd="8" destOrd="0" presId="urn:microsoft.com/office/officeart/2005/8/layout/cycle8"/>
    <dgm:cxn modelId="{1BEA7969-D615-489D-8268-2A124DB8D124}" type="presParOf" srcId="{72A52E16-E8F4-43CB-8051-1B8801B7D0C6}" destId="{434BCD19-47BF-44AF-89FF-D1F953C5C0E8}" srcOrd="9" destOrd="0" presId="urn:microsoft.com/office/officeart/2005/8/layout/cycle8"/>
    <dgm:cxn modelId="{9512D737-53A0-4E91-BC20-17609D8DAD2E}" type="presParOf" srcId="{72A52E16-E8F4-43CB-8051-1B8801B7D0C6}" destId="{CC860271-892E-4BCD-BD3B-12F52DFD4C14}" srcOrd="10" destOrd="0" presId="urn:microsoft.com/office/officeart/2005/8/layout/cycle8"/>
    <dgm:cxn modelId="{B239FD42-8297-4E42-95B3-A65EF43C4FAD}" type="presParOf" srcId="{72A52E16-E8F4-43CB-8051-1B8801B7D0C6}" destId="{A409C98D-AAAA-4B48-9B02-0CBB9D1AB108}" srcOrd="11" destOrd="0" presId="urn:microsoft.com/office/officeart/2005/8/layout/cycle8"/>
    <dgm:cxn modelId="{B9CBB4DC-AD97-4DEE-9555-D61293D19455}" type="presParOf" srcId="{72A52E16-E8F4-43CB-8051-1B8801B7D0C6}" destId="{740C0BDE-43EB-4947-A539-FE0A60CCA06B}" srcOrd="12" destOrd="0" presId="urn:microsoft.com/office/officeart/2005/8/layout/cycle8"/>
    <dgm:cxn modelId="{6A01918B-5517-44E7-9839-57190999C06A}" type="presParOf" srcId="{72A52E16-E8F4-43CB-8051-1B8801B7D0C6}" destId="{0137BFCE-C7C5-43A3-8AE5-7E01DC01E3EF}" srcOrd="13" destOrd="0" presId="urn:microsoft.com/office/officeart/2005/8/layout/cycle8"/>
    <dgm:cxn modelId="{88B3F5D3-9378-44DF-89E4-2F2EB54824B1}" type="presParOf" srcId="{72A52E16-E8F4-43CB-8051-1B8801B7D0C6}" destId="{231FAB03-1585-4DDE-88EE-CC4B0B2A6787}" srcOrd="14" destOrd="0" presId="urn:microsoft.com/office/officeart/2005/8/layout/cycle8"/>
    <dgm:cxn modelId="{C3B94BEC-DC9A-4529-9F3F-BDEE4BEDCE73}" type="presParOf" srcId="{72A52E16-E8F4-43CB-8051-1B8801B7D0C6}" destId="{F82C4607-C109-41F1-91CB-C5BA59037247}" srcOrd="15" destOrd="0" presId="urn:microsoft.com/office/officeart/2005/8/layout/cycle8"/>
    <dgm:cxn modelId="{FF39E0D5-2DE3-432D-A8A1-11814E45A551}" type="presParOf" srcId="{72A52E16-E8F4-43CB-8051-1B8801B7D0C6}" destId="{16374697-6A47-40E7-B71C-A42809AB07FC}" srcOrd="16" destOrd="0" presId="urn:microsoft.com/office/officeart/2005/8/layout/cycle8"/>
    <dgm:cxn modelId="{3641FA6D-43A8-4A90-8E8F-557C00A5D46A}" type="presParOf" srcId="{72A52E16-E8F4-43CB-8051-1B8801B7D0C6}" destId="{EFC722A1-7B30-4A33-B6D9-51771C6F9812}" srcOrd="17" destOrd="0" presId="urn:microsoft.com/office/officeart/2005/8/layout/cycle8"/>
    <dgm:cxn modelId="{B8325C4F-2D89-4E86-9F2E-AEFCD3936B92}" type="presParOf" srcId="{72A52E16-E8F4-43CB-8051-1B8801B7D0C6}" destId="{440AF9D6-F8BE-450B-AAF4-70A53B56443E}" srcOrd="18" destOrd="0" presId="urn:microsoft.com/office/officeart/2005/8/layout/cycle8"/>
    <dgm:cxn modelId="{C721EC4D-5BBE-48C9-B8D1-66A9E7EA9C7F}" type="presParOf" srcId="{72A52E16-E8F4-43CB-8051-1B8801B7D0C6}" destId="{BE4881E0-4620-427E-8455-4AACEE170F0C}" srcOrd="19" destOrd="0" presId="urn:microsoft.com/office/officeart/2005/8/layout/cycle8"/>
    <dgm:cxn modelId="{DFEF8881-EAA7-4070-9411-2BCA844F8B63}" type="presParOf" srcId="{72A52E16-E8F4-43CB-8051-1B8801B7D0C6}" destId="{1487B683-8FC3-4636-95D5-88990AB8243B}" srcOrd="20" destOrd="0" presId="urn:microsoft.com/office/officeart/2005/8/layout/cycle8"/>
    <dgm:cxn modelId="{76058995-A04F-427F-9540-67F1AFD366BC}" type="presParOf" srcId="{72A52E16-E8F4-43CB-8051-1B8801B7D0C6}" destId="{59B5EA0A-52B3-41EF-8AA5-0561B964BC13}" srcOrd="21" destOrd="0" presId="urn:microsoft.com/office/officeart/2005/8/layout/cycle8"/>
    <dgm:cxn modelId="{BDABF09B-749C-4594-92E2-4CC3D6B78204}" type="presParOf" srcId="{72A52E16-E8F4-43CB-8051-1B8801B7D0C6}" destId="{BFF232A4-6C2D-4115-AF8D-0612E33E26BA}" srcOrd="22" destOrd="0" presId="urn:microsoft.com/office/officeart/2005/8/layout/cycle8"/>
    <dgm:cxn modelId="{4654B3AA-77A9-4402-A137-EEEFBACECEBC}" type="presParOf" srcId="{72A52E16-E8F4-43CB-8051-1B8801B7D0C6}" destId="{5666B335-D2DF-4E6D-8463-7BC17775E345}" srcOrd="23" destOrd="0" presId="urn:microsoft.com/office/officeart/2005/8/layout/cycle8"/>
    <dgm:cxn modelId="{C881EBF8-0A19-40DE-B362-4CE5B6755B86}" type="presParOf" srcId="{72A52E16-E8F4-43CB-8051-1B8801B7D0C6}" destId="{393A5F94-CB64-4A47-A426-824483B8BA5A}" srcOrd="24" destOrd="0" presId="urn:microsoft.com/office/officeart/2005/8/layout/cycle8"/>
    <dgm:cxn modelId="{43D875EA-0831-470F-8E40-40C41B6B1F46}" type="presParOf" srcId="{72A52E16-E8F4-43CB-8051-1B8801B7D0C6}" destId="{32287130-65CB-4ACC-B271-C3507439CCC5}" srcOrd="25" destOrd="0" presId="urn:microsoft.com/office/officeart/2005/8/layout/cycle8"/>
    <dgm:cxn modelId="{79620111-F873-4DB6-B56C-2AB0B171FCF5}" type="presParOf" srcId="{72A52E16-E8F4-43CB-8051-1B8801B7D0C6}" destId="{83AEC965-05A0-445D-B0D7-3653C4C4DACC}" srcOrd="26" destOrd="0" presId="urn:microsoft.com/office/officeart/2005/8/layout/cycle8"/>
    <dgm:cxn modelId="{75EF545B-ADA5-405F-B8F4-030B78531A11}" type="presParOf" srcId="{72A52E16-E8F4-43CB-8051-1B8801B7D0C6}" destId="{96D15ED0-ED12-428B-AF2F-56065917295F}" srcOrd="27" destOrd="0" presId="urn:microsoft.com/office/officeart/2005/8/layout/cycle8"/>
    <dgm:cxn modelId="{F6EBB401-605A-41C2-BC63-34AEA8C456AB}" type="presParOf" srcId="{72A52E16-E8F4-43CB-8051-1B8801B7D0C6}" destId="{B02C4D42-1935-4456-B589-0C315CDB5FAD}" srcOrd="28" destOrd="0" presId="urn:microsoft.com/office/officeart/2005/8/layout/cycle8"/>
    <dgm:cxn modelId="{5413DF62-C5A4-4B0E-A3F1-A41CF40CD7C0}" type="presParOf" srcId="{72A52E16-E8F4-43CB-8051-1B8801B7D0C6}" destId="{AA5A08BE-FA69-4DDC-B889-CF3E43598186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5/8/quickstyle/3d9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F7A465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33CCCC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9D18E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rgbClr val="002060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accent6">
            <a:lumMod val="75000"/>
          </a:schemeClr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913AB3-A8A0-4ED6-B36D-CE6051B2475D}" type="presOf" srcId="{423661AD-F8DA-4771-80EA-2C12EEA09706}" destId="{69EDD4B7-DE37-48AE-B3E6-82BF962D0EE3}" srcOrd="0" destOrd="0" presId="urn:microsoft.com/office/officeart/2005/8/layout/hProcess7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E1C9399F-EB5A-4BA2-968F-F18A562D42C0}" type="presOf" srcId="{0E977A30-2960-4A97-951D-CA2C357D9C90}" destId="{88455134-1865-47D4-B023-0B5352FE1676}" srcOrd="0" destOrd="0" presId="urn:microsoft.com/office/officeart/2005/8/layout/hProcess7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2A9FE3E8-71FB-447F-AA52-5D2D43C75F09}" type="presOf" srcId="{423661AD-F8DA-4771-80EA-2C12EEA09706}" destId="{13884914-6666-4361-96A4-396978D4841A}" srcOrd="1" destOrd="0" presId="urn:microsoft.com/office/officeart/2005/8/layout/hProcess7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DB474CB5-E7E7-4A00-9DA6-82C896303772}" type="presOf" srcId="{4199C8DD-5CD3-43DF-9469-8664BE8C77DD}" destId="{ED51A4FF-4010-4921-9364-FD2F3FC7C3E8}" srcOrd="0" destOrd="0" presId="urn:microsoft.com/office/officeart/2005/8/layout/hProcess7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2861B40F-9244-41B2-83FD-BB6E77F622EE}" type="presOf" srcId="{75763369-D6D8-4BE9-A813-6E2963753735}" destId="{ACCFD978-3B9E-4CAB-BA6A-CD897071E227}" srcOrd="0" destOrd="0" presId="urn:microsoft.com/office/officeart/2005/8/layout/hProcess7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E85ED2FA-6AFC-48D5-8165-5C48A8623236}" type="presOf" srcId="{75763369-D6D8-4BE9-A813-6E2963753735}" destId="{4D4B0DDD-7300-477B-ABA7-47FBEE4A02BE}" srcOrd="1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CE42E80F-9F2D-4497-9F07-60649453D248}" type="presParOf" srcId="{93B6060C-131D-4FCD-B326-67C1231F710C}" destId="{ACF4C811-FEA1-4372-AECA-F322EF4DF211}" srcOrd="4" destOrd="0" presId="urn:microsoft.com/office/officeart/2005/8/layout/hProcess7"/>
    <dgm:cxn modelId="{74D0D535-AF53-459C-BE11-A9795CFD8D26}" type="presParOf" srcId="{ACF4C811-FEA1-4372-AECA-F322EF4DF211}" destId="{69EDD4B7-DE37-48AE-B3E6-82BF962D0EE3}" srcOrd="0" destOrd="0" presId="urn:microsoft.com/office/officeart/2005/8/layout/hProcess7"/>
    <dgm:cxn modelId="{63097472-FC11-458C-AA34-23168878D04F}" type="presParOf" srcId="{ACF4C811-FEA1-4372-AECA-F322EF4DF211}" destId="{13884914-6666-4361-96A4-396978D4841A}" srcOrd="1" destOrd="0" presId="urn:microsoft.com/office/officeart/2005/8/layout/hProcess7"/>
    <dgm:cxn modelId="{4E5341EC-C21A-4DF1-AA84-8D637581C517}" type="presParOf" srcId="{ACF4C811-FEA1-4372-AECA-F322EF4DF211}" destId="{ED51A4FF-4010-4921-9364-FD2F3FC7C3E8}" srcOrd="2" destOrd="0" presId="urn:microsoft.com/office/officeart/2005/8/layout/hProcess7"/>
    <dgm:cxn modelId="{690ABF45-2B66-4323-AF4D-D5FFF4EA8DF4}" type="presParOf" srcId="{93B6060C-131D-4FCD-B326-67C1231F710C}" destId="{5761F02F-F615-42DB-9FBA-6CA49389A5C8}" srcOrd="5" destOrd="0" presId="urn:microsoft.com/office/officeart/2005/8/layout/hProcess7"/>
    <dgm:cxn modelId="{8C9F5292-C956-4B8F-93EA-C4E8ACEE1B82}" type="presParOf" srcId="{93B6060C-131D-4FCD-B326-67C1231F710C}" destId="{27EC057F-7B7B-48E4-9FCB-82BA48AB3449}" srcOrd="6" destOrd="0" presId="urn:microsoft.com/office/officeart/2005/8/layout/hProcess7"/>
    <dgm:cxn modelId="{91666CF6-BE7A-4DFD-A43F-B24D09E65A6E}" type="presParOf" srcId="{27EC057F-7B7B-48E4-9FCB-82BA48AB3449}" destId="{42CF010C-5E5B-4EAE-89A7-E1EA1D3361BB}" srcOrd="0" destOrd="0" presId="urn:microsoft.com/office/officeart/2005/8/layout/hProcess7"/>
    <dgm:cxn modelId="{272F9729-0742-46D6-A63E-D8FFCCCD898F}" type="presParOf" srcId="{27EC057F-7B7B-48E4-9FCB-82BA48AB3449}" destId="{C4C2E7AE-4FFA-433A-BDCD-C8D82F14A09C}" srcOrd="1" destOrd="0" presId="urn:microsoft.com/office/officeart/2005/8/layout/hProcess7"/>
    <dgm:cxn modelId="{598B3A3F-A709-4238-8A7A-14829F7DEF46}" type="presParOf" srcId="{27EC057F-7B7B-48E4-9FCB-82BA48AB3449}" destId="{819318CF-DCE7-4A33-AE4B-E4F879496B8E}" srcOrd="2" destOrd="0" presId="urn:microsoft.com/office/officeart/2005/8/layout/hProcess7"/>
    <dgm:cxn modelId="{BBB5C0FF-C514-43F9-B38B-678427591143}" type="presParOf" srcId="{93B6060C-131D-4FCD-B326-67C1231F710C}" destId="{E37E4AE6-4083-4106-91CD-7759812C157C}" srcOrd="7" destOrd="0" presId="urn:microsoft.com/office/officeart/2005/8/layout/hProcess7"/>
    <dgm:cxn modelId="{EB2A5D19-107F-45DC-BF33-57F2B039A947}" type="presParOf" srcId="{93B6060C-131D-4FCD-B326-67C1231F710C}" destId="{6A2FC472-1753-4C18-BFC1-8CEA84941C95}" srcOrd="8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9" destOrd="0" presId="urn:microsoft.com/office/officeart/2005/8/layout/hProcess7"/>
    <dgm:cxn modelId="{CA9D7241-F1C6-4F3A-8F3F-C4E9DC3B7952}" type="presParOf" srcId="{93B6060C-131D-4FCD-B326-67C1231F710C}" destId="{58471B9B-5621-42C5-A086-4F7E76B4DCC6}" srcOrd="10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11" destOrd="0" presId="urn:microsoft.com/office/officeart/2005/8/layout/hProcess7"/>
    <dgm:cxn modelId="{BDC13763-146E-4061-9A37-E820AAD5AF58}" type="presParOf" srcId="{93B6060C-131D-4FCD-B326-67C1231F710C}" destId="{FC2B128C-DC0D-4799-A982-EF4E4020D864}" srcOrd="12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  <dgm:cxn modelId="{E3A21EB8-7374-4394-BA25-3260FF7C521D}" type="presParOf" srcId="{93B6060C-131D-4FCD-B326-67C1231F710C}" destId="{95DC5988-5FA2-4C63-B6AB-2892CD1D8264}" srcOrd="13" destOrd="0" presId="urn:microsoft.com/office/officeart/2005/8/layout/hProcess7"/>
    <dgm:cxn modelId="{296FD167-C90F-4001-8167-D39080C32F3B}" type="presParOf" srcId="{93B6060C-131D-4FCD-B326-67C1231F710C}" destId="{E914A1B5-DD38-4F63-982E-97483CD935FA}" srcOrd="14" destOrd="0" presId="urn:microsoft.com/office/officeart/2005/8/layout/hProcess7"/>
    <dgm:cxn modelId="{316727DC-5281-44B7-BECD-8BF3D88A1A91}" type="presParOf" srcId="{E914A1B5-DD38-4F63-982E-97483CD935FA}" destId="{E970C102-35E7-4366-A968-CFE1EF41C118}" srcOrd="0" destOrd="0" presId="urn:microsoft.com/office/officeart/2005/8/layout/hProcess7"/>
    <dgm:cxn modelId="{94EB9F63-67B7-402D-973A-42C347017D77}" type="presParOf" srcId="{E914A1B5-DD38-4F63-982E-97483CD935FA}" destId="{61FE35F2-A2C4-46FC-9629-F19C126B787C}" srcOrd="1" destOrd="0" presId="urn:microsoft.com/office/officeart/2005/8/layout/hProcess7"/>
    <dgm:cxn modelId="{ACB123F7-C29A-44FE-8F28-ACF00B2243E2}" type="presParOf" srcId="{E914A1B5-DD38-4F63-982E-97483CD935FA}" destId="{F23A74B7-1F3F-4709-A1D2-0D8336BBFA65}" srcOrd="2" destOrd="0" presId="urn:microsoft.com/office/officeart/2005/8/layout/hProcess7"/>
    <dgm:cxn modelId="{ED90431F-C1C4-460D-B15A-85C94EBDB4DA}" type="presParOf" srcId="{93B6060C-131D-4FCD-B326-67C1231F710C}" destId="{7EC9FA0C-AE67-4EAF-B815-F10E0BC558B5}" srcOrd="15" destOrd="0" presId="urn:microsoft.com/office/officeart/2005/8/layout/hProcess7"/>
    <dgm:cxn modelId="{3B980389-DA74-4720-B41C-646CAF469554}" type="presParOf" srcId="{93B6060C-131D-4FCD-B326-67C1231F710C}" destId="{86C5706F-0468-4B86-A347-4F7341F28CEC}" srcOrd="16" destOrd="0" presId="urn:microsoft.com/office/officeart/2005/8/layout/hProcess7"/>
    <dgm:cxn modelId="{2D57FE50-9321-4C12-99CF-2A9CA6B717AA}" type="presParOf" srcId="{86C5706F-0468-4B86-A347-4F7341F28CEC}" destId="{ACCFD978-3B9E-4CAB-BA6A-CD897071E227}" srcOrd="0" destOrd="0" presId="urn:microsoft.com/office/officeart/2005/8/layout/hProcess7"/>
    <dgm:cxn modelId="{7F04ED91-BEEA-428F-B8DC-0D41AA64349E}" type="presParOf" srcId="{86C5706F-0468-4B86-A347-4F7341F28CEC}" destId="{4D4B0DDD-7300-477B-ABA7-47FBEE4A02BE}" srcOrd="1" destOrd="0" presId="urn:microsoft.com/office/officeart/2005/8/layout/hProcess7"/>
    <dgm:cxn modelId="{8E289B52-2B68-4378-B5B0-D2E9C568FFC2}" type="presParOf" srcId="{86C5706F-0468-4B86-A347-4F7341F28CEC}" destId="{88455134-1865-47D4-B023-0B5352FE16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5185" custLinFactNeighborY="63194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"/>
    <dgm:cxn modelId="{E1C9399F-EB5A-4BA2-968F-F18A562D42C0}" type="presOf" srcId="{0E977A30-2960-4A97-951D-CA2C357D9C90}" destId="{88455134-1865-47D4-B023-0B5352FE1676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A2913AB3-A8A0-4ED6-B36D-CE6051B2475D}" type="presOf" srcId="{423661AD-F8DA-4771-80EA-2C12EEA09706}" destId="{69EDD4B7-DE37-48AE-B3E6-82BF962D0EE3}" srcOrd="0" destOrd="0" presId="urn:microsoft.com/office/officeart/2005/8/layout/hProcess7"/>
    <dgm:cxn modelId="{E85ED2FA-6AFC-48D5-8165-5C48A8623236}" type="presOf" srcId="{75763369-D6D8-4BE9-A813-6E2963753735}" destId="{4D4B0DDD-7300-477B-ABA7-47FBEE4A02BE}" srcOrd="1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2A9FE3E8-71FB-447F-AA52-5D2D43C75F09}" type="presOf" srcId="{423661AD-F8DA-4771-80EA-2C12EEA09706}" destId="{13884914-6666-4361-96A4-396978D4841A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CE42E80F-9F2D-4497-9F07-60649453D248}" type="presParOf" srcId="{93B6060C-131D-4FCD-B326-67C1231F710C}" destId="{ACF4C811-FEA1-4372-AECA-F322EF4DF211}" srcOrd="4" destOrd="0" presId="urn:microsoft.com/office/officeart/2005/8/layout/hProcess7"/>
    <dgm:cxn modelId="{74D0D535-AF53-459C-BE11-A9795CFD8D26}" type="presParOf" srcId="{ACF4C811-FEA1-4372-AECA-F322EF4DF211}" destId="{69EDD4B7-DE37-48AE-B3E6-82BF962D0EE3}" srcOrd="0" destOrd="0" presId="urn:microsoft.com/office/officeart/2005/8/layout/hProcess7"/>
    <dgm:cxn modelId="{63097472-FC11-458C-AA34-23168878D04F}" type="presParOf" srcId="{ACF4C811-FEA1-4372-AECA-F322EF4DF211}" destId="{13884914-6666-4361-96A4-396978D4841A}" srcOrd="1" destOrd="0" presId="urn:microsoft.com/office/officeart/2005/8/layout/hProcess7"/>
    <dgm:cxn modelId="{4E5341EC-C21A-4DF1-AA84-8D637581C517}" type="presParOf" srcId="{ACF4C811-FEA1-4372-AECA-F322EF4DF211}" destId="{ED51A4FF-4010-4921-9364-FD2F3FC7C3E8}" srcOrd="2" destOrd="0" presId="urn:microsoft.com/office/officeart/2005/8/layout/hProcess7"/>
    <dgm:cxn modelId="{690ABF45-2B66-4323-AF4D-D5FFF4EA8DF4}" type="presParOf" srcId="{93B6060C-131D-4FCD-B326-67C1231F710C}" destId="{5761F02F-F615-42DB-9FBA-6CA49389A5C8}" srcOrd="5" destOrd="0" presId="urn:microsoft.com/office/officeart/2005/8/layout/hProcess7"/>
    <dgm:cxn modelId="{8C9F5292-C956-4B8F-93EA-C4E8ACEE1B82}" type="presParOf" srcId="{93B6060C-131D-4FCD-B326-67C1231F710C}" destId="{27EC057F-7B7B-48E4-9FCB-82BA48AB3449}" srcOrd="6" destOrd="0" presId="urn:microsoft.com/office/officeart/2005/8/layout/hProcess7"/>
    <dgm:cxn modelId="{91666CF6-BE7A-4DFD-A43F-B24D09E65A6E}" type="presParOf" srcId="{27EC057F-7B7B-48E4-9FCB-82BA48AB3449}" destId="{42CF010C-5E5B-4EAE-89A7-E1EA1D3361BB}" srcOrd="0" destOrd="0" presId="urn:microsoft.com/office/officeart/2005/8/layout/hProcess7"/>
    <dgm:cxn modelId="{272F9729-0742-46D6-A63E-D8FFCCCD898F}" type="presParOf" srcId="{27EC057F-7B7B-48E4-9FCB-82BA48AB3449}" destId="{C4C2E7AE-4FFA-433A-BDCD-C8D82F14A09C}" srcOrd="1" destOrd="0" presId="urn:microsoft.com/office/officeart/2005/8/layout/hProcess7"/>
    <dgm:cxn modelId="{598B3A3F-A709-4238-8A7A-14829F7DEF46}" type="presParOf" srcId="{27EC057F-7B7B-48E4-9FCB-82BA48AB3449}" destId="{819318CF-DCE7-4A33-AE4B-E4F879496B8E}" srcOrd="2" destOrd="0" presId="urn:microsoft.com/office/officeart/2005/8/layout/hProcess7"/>
    <dgm:cxn modelId="{BBB5C0FF-C514-43F9-B38B-678427591143}" type="presParOf" srcId="{93B6060C-131D-4FCD-B326-67C1231F710C}" destId="{E37E4AE6-4083-4106-91CD-7759812C157C}" srcOrd="7" destOrd="0" presId="urn:microsoft.com/office/officeart/2005/8/layout/hProcess7"/>
    <dgm:cxn modelId="{EB2A5D19-107F-45DC-BF33-57F2B039A947}" type="presParOf" srcId="{93B6060C-131D-4FCD-B326-67C1231F710C}" destId="{6A2FC472-1753-4C18-BFC1-8CEA84941C95}" srcOrd="8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9" destOrd="0" presId="urn:microsoft.com/office/officeart/2005/8/layout/hProcess7"/>
    <dgm:cxn modelId="{CA9D7241-F1C6-4F3A-8F3F-C4E9DC3B7952}" type="presParOf" srcId="{93B6060C-131D-4FCD-B326-67C1231F710C}" destId="{58471B9B-5621-42C5-A086-4F7E76B4DCC6}" srcOrd="10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11" destOrd="0" presId="urn:microsoft.com/office/officeart/2005/8/layout/hProcess7"/>
    <dgm:cxn modelId="{BDC13763-146E-4061-9A37-E820AAD5AF58}" type="presParOf" srcId="{93B6060C-131D-4FCD-B326-67C1231F710C}" destId="{FC2B128C-DC0D-4799-A982-EF4E4020D864}" srcOrd="12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  <dgm:cxn modelId="{E3A21EB8-7374-4394-BA25-3260FF7C521D}" type="presParOf" srcId="{93B6060C-131D-4FCD-B326-67C1231F710C}" destId="{95DC5988-5FA2-4C63-B6AB-2892CD1D8264}" srcOrd="13" destOrd="0" presId="urn:microsoft.com/office/officeart/2005/8/layout/hProcess7"/>
    <dgm:cxn modelId="{296FD167-C90F-4001-8167-D39080C32F3B}" type="presParOf" srcId="{93B6060C-131D-4FCD-B326-67C1231F710C}" destId="{E914A1B5-DD38-4F63-982E-97483CD935FA}" srcOrd="14" destOrd="0" presId="urn:microsoft.com/office/officeart/2005/8/layout/hProcess7"/>
    <dgm:cxn modelId="{316727DC-5281-44B7-BECD-8BF3D88A1A91}" type="presParOf" srcId="{E914A1B5-DD38-4F63-982E-97483CD935FA}" destId="{E970C102-35E7-4366-A968-CFE1EF41C118}" srcOrd="0" destOrd="0" presId="urn:microsoft.com/office/officeart/2005/8/layout/hProcess7"/>
    <dgm:cxn modelId="{94EB9F63-67B7-402D-973A-42C347017D77}" type="presParOf" srcId="{E914A1B5-DD38-4F63-982E-97483CD935FA}" destId="{61FE35F2-A2C4-46FC-9629-F19C126B787C}" srcOrd="1" destOrd="0" presId="urn:microsoft.com/office/officeart/2005/8/layout/hProcess7"/>
    <dgm:cxn modelId="{ACB123F7-C29A-44FE-8F28-ACF00B2243E2}" type="presParOf" srcId="{E914A1B5-DD38-4F63-982E-97483CD935FA}" destId="{F23A74B7-1F3F-4709-A1D2-0D8336BBFA65}" srcOrd="2" destOrd="0" presId="urn:microsoft.com/office/officeart/2005/8/layout/hProcess7"/>
    <dgm:cxn modelId="{ED90431F-C1C4-460D-B15A-85C94EBDB4DA}" type="presParOf" srcId="{93B6060C-131D-4FCD-B326-67C1231F710C}" destId="{7EC9FA0C-AE67-4EAF-B815-F10E0BC558B5}" srcOrd="15" destOrd="0" presId="urn:microsoft.com/office/officeart/2005/8/layout/hProcess7"/>
    <dgm:cxn modelId="{3B980389-DA74-4720-B41C-646CAF469554}" type="presParOf" srcId="{93B6060C-131D-4FCD-B326-67C1231F710C}" destId="{86C5706F-0468-4B86-A347-4F7341F28CEC}" srcOrd="16" destOrd="0" presId="urn:microsoft.com/office/officeart/2005/8/layout/hProcess7"/>
    <dgm:cxn modelId="{2D57FE50-9321-4C12-99CF-2A9CA6B717AA}" type="presParOf" srcId="{86C5706F-0468-4B86-A347-4F7341F28CEC}" destId="{ACCFD978-3B9E-4CAB-BA6A-CD897071E227}" srcOrd="0" destOrd="0" presId="urn:microsoft.com/office/officeart/2005/8/layout/hProcess7"/>
    <dgm:cxn modelId="{7F04ED91-BEEA-428F-B8DC-0D41AA64349E}" type="presParOf" srcId="{86C5706F-0468-4B86-A347-4F7341F28CEC}" destId="{4D4B0DDD-7300-477B-ABA7-47FBEE4A02BE}" srcOrd="1" destOrd="0" presId="urn:microsoft.com/office/officeart/2005/8/layout/hProcess7"/>
    <dgm:cxn modelId="{8E289B52-2B68-4378-B5B0-D2E9C568FFC2}" type="presParOf" srcId="{86C5706F-0468-4B86-A347-4F7341F28CEC}" destId="{88455134-1865-47D4-B023-0B5352FE16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724" custLinFactNeighborY="43728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"/>
    <dgm:cxn modelId="{2A9FE3E8-71FB-447F-AA52-5D2D43C75F09}" type="presOf" srcId="{423661AD-F8DA-4771-80EA-2C12EEA09706}" destId="{13884914-6666-4361-96A4-396978D4841A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E85ED2FA-6AFC-48D5-8165-5C48A8623236}" type="presOf" srcId="{75763369-D6D8-4BE9-A813-6E2963753735}" destId="{4D4B0DDD-7300-477B-ABA7-47FBEE4A02BE}" srcOrd="1" destOrd="0" presId="urn:microsoft.com/office/officeart/2005/8/layout/hProcess7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E1C9399F-EB5A-4BA2-968F-F18A562D42C0}" type="presOf" srcId="{0E977A30-2960-4A97-951D-CA2C357D9C90}" destId="{88455134-1865-47D4-B023-0B5352FE1676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DB474CB5-E7E7-4A00-9DA6-82C896303772}" type="presOf" srcId="{4199C8DD-5CD3-43DF-9469-8664BE8C77DD}" destId="{ED51A4FF-4010-4921-9364-FD2F3FC7C3E8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A2913AB3-A8A0-4ED6-B36D-CE6051B2475D}" type="presOf" srcId="{423661AD-F8DA-4771-80EA-2C12EEA09706}" destId="{69EDD4B7-DE37-48AE-B3E6-82BF962D0EE3}" srcOrd="0" destOrd="0" presId="urn:microsoft.com/office/officeart/2005/8/layout/hProcess7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CE42E80F-9F2D-4497-9F07-60649453D248}" type="presParOf" srcId="{93B6060C-131D-4FCD-B326-67C1231F710C}" destId="{ACF4C811-FEA1-4372-AECA-F322EF4DF211}" srcOrd="4" destOrd="0" presId="urn:microsoft.com/office/officeart/2005/8/layout/hProcess7"/>
    <dgm:cxn modelId="{74D0D535-AF53-459C-BE11-A9795CFD8D26}" type="presParOf" srcId="{ACF4C811-FEA1-4372-AECA-F322EF4DF211}" destId="{69EDD4B7-DE37-48AE-B3E6-82BF962D0EE3}" srcOrd="0" destOrd="0" presId="urn:microsoft.com/office/officeart/2005/8/layout/hProcess7"/>
    <dgm:cxn modelId="{63097472-FC11-458C-AA34-23168878D04F}" type="presParOf" srcId="{ACF4C811-FEA1-4372-AECA-F322EF4DF211}" destId="{13884914-6666-4361-96A4-396978D4841A}" srcOrd="1" destOrd="0" presId="urn:microsoft.com/office/officeart/2005/8/layout/hProcess7"/>
    <dgm:cxn modelId="{4E5341EC-C21A-4DF1-AA84-8D637581C517}" type="presParOf" srcId="{ACF4C811-FEA1-4372-AECA-F322EF4DF211}" destId="{ED51A4FF-4010-4921-9364-FD2F3FC7C3E8}" srcOrd="2" destOrd="0" presId="urn:microsoft.com/office/officeart/2005/8/layout/hProcess7"/>
    <dgm:cxn modelId="{690ABF45-2B66-4323-AF4D-D5FFF4EA8DF4}" type="presParOf" srcId="{93B6060C-131D-4FCD-B326-67C1231F710C}" destId="{5761F02F-F615-42DB-9FBA-6CA49389A5C8}" srcOrd="5" destOrd="0" presId="urn:microsoft.com/office/officeart/2005/8/layout/hProcess7"/>
    <dgm:cxn modelId="{8C9F5292-C956-4B8F-93EA-C4E8ACEE1B82}" type="presParOf" srcId="{93B6060C-131D-4FCD-B326-67C1231F710C}" destId="{27EC057F-7B7B-48E4-9FCB-82BA48AB3449}" srcOrd="6" destOrd="0" presId="urn:microsoft.com/office/officeart/2005/8/layout/hProcess7"/>
    <dgm:cxn modelId="{91666CF6-BE7A-4DFD-A43F-B24D09E65A6E}" type="presParOf" srcId="{27EC057F-7B7B-48E4-9FCB-82BA48AB3449}" destId="{42CF010C-5E5B-4EAE-89A7-E1EA1D3361BB}" srcOrd="0" destOrd="0" presId="urn:microsoft.com/office/officeart/2005/8/layout/hProcess7"/>
    <dgm:cxn modelId="{272F9729-0742-46D6-A63E-D8FFCCCD898F}" type="presParOf" srcId="{27EC057F-7B7B-48E4-9FCB-82BA48AB3449}" destId="{C4C2E7AE-4FFA-433A-BDCD-C8D82F14A09C}" srcOrd="1" destOrd="0" presId="urn:microsoft.com/office/officeart/2005/8/layout/hProcess7"/>
    <dgm:cxn modelId="{598B3A3F-A709-4238-8A7A-14829F7DEF46}" type="presParOf" srcId="{27EC057F-7B7B-48E4-9FCB-82BA48AB3449}" destId="{819318CF-DCE7-4A33-AE4B-E4F879496B8E}" srcOrd="2" destOrd="0" presId="urn:microsoft.com/office/officeart/2005/8/layout/hProcess7"/>
    <dgm:cxn modelId="{BBB5C0FF-C514-43F9-B38B-678427591143}" type="presParOf" srcId="{93B6060C-131D-4FCD-B326-67C1231F710C}" destId="{E37E4AE6-4083-4106-91CD-7759812C157C}" srcOrd="7" destOrd="0" presId="urn:microsoft.com/office/officeart/2005/8/layout/hProcess7"/>
    <dgm:cxn modelId="{EB2A5D19-107F-45DC-BF33-57F2B039A947}" type="presParOf" srcId="{93B6060C-131D-4FCD-B326-67C1231F710C}" destId="{6A2FC472-1753-4C18-BFC1-8CEA84941C95}" srcOrd="8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9" destOrd="0" presId="urn:microsoft.com/office/officeart/2005/8/layout/hProcess7"/>
    <dgm:cxn modelId="{CA9D7241-F1C6-4F3A-8F3F-C4E9DC3B7952}" type="presParOf" srcId="{93B6060C-131D-4FCD-B326-67C1231F710C}" destId="{58471B9B-5621-42C5-A086-4F7E76B4DCC6}" srcOrd="10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11" destOrd="0" presId="urn:microsoft.com/office/officeart/2005/8/layout/hProcess7"/>
    <dgm:cxn modelId="{BDC13763-146E-4061-9A37-E820AAD5AF58}" type="presParOf" srcId="{93B6060C-131D-4FCD-B326-67C1231F710C}" destId="{FC2B128C-DC0D-4799-A982-EF4E4020D864}" srcOrd="12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  <dgm:cxn modelId="{E3A21EB8-7374-4394-BA25-3260FF7C521D}" type="presParOf" srcId="{93B6060C-131D-4FCD-B326-67C1231F710C}" destId="{95DC5988-5FA2-4C63-B6AB-2892CD1D8264}" srcOrd="13" destOrd="0" presId="urn:microsoft.com/office/officeart/2005/8/layout/hProcess7"/>
    <dgm:cxn modelId="{296FD167-C90F-4001-8167-D39080C32F3B}" type="presParOf" srcId="{93B6060C-131D-4FCD-B326-67C1231F710C}" destId="{E914A1B5-DD38-4F63-982E-97483CD935FA}" srcOrd="14" destOrd="0" presId="urn:microsoft.com/office/officeart/2005/8/layout/hProcess7"/>
    <dgm:cxn modelId="{316727DC-5281-44B7-BECD-8BF3D88A1A91}" type="presParOf" srcId="{E914A1B5-DD38-4F63-982E-97483CD935FA}" destId="{E970C102-35E7-4366-A968-CFE1EF41C118}" srcOrd="0" destOrd="0" presId="urn:microsoft.com/office/officeart/2005/8/layout/hProcess7"/>
    <dgm:cxn modelId="{94EB9F63-67B7-402D-973A-42C347017D77}" type="presParOf" srcId="{E914A1B5-DD38-4F63-982E-97483CD935FA}" destId="{61FE35F2-A2C4-46FC-9629-F19C126B787C}" srcOrd="1" destOrd="0" presId="urn:microsoft.com/office/officeart/2005/8/layout/hProcess7"/>
    <dgm:cxn modelId="{ACB123F7-C29A-44FE-8F28-ACF00B2243E2}" type="presParOf" srcId="{E914A1B5-DD38-4F63-982E-97483CD935FA}" destId="{F23A74B7-1F3F-4709-A1D2-0D8336BBFA65}" srcOrd="2" destOrd="0" presId="urn:microsoft.com/office/officeart/2005/8/layout/hProcess7"/>
    <dgm:cxn modelId="{ED90431F-C1C4-460D-B15A-85C94EBDB4DA}" type="presParOf" srcId="{93B6060C-131D-4FCD-B326-67C1231F710C}" destId="{7EC9FA0C-AE67-4EAF-B815-F10E0BC558B5}" srcOrd="15" destOrd="0" presId="urn:microsoft.com/office/officeart/2005/8/layout/hProcess7"/>
    <dgm:cxn modelId="{3B980389-DA74-4720-B41C-646CAF469554}" type="presParOf" srcId="{93B6060C-131D-4FCD-B326-67C1231F710C}" destId="{86C5706F-0468-4B86-A347-4F7341F28CEC}" srcOrd="16" destOrd="0" presId="urn:microsoft.com/office/officeart/2005/8/layout/hProcess7"/>
    <dgm:cxn modelId="{2D57FE50-9321-4C12-99CF-2A9CA6B717AA}" type="presParOf" srcId="{86C5706F-0468-4B86-A347-4F7341F28CEC}" destId="{ACCFD978-3B9E-4CAB-BA6A-CD897071E227}" srcOrd="0" destOrd="0" presId="urn:microsoft.com/office/officeart/2005/8/layout/hProcess7"/>
    <dgm:cxn modelId="{7F04ED91-BEEA-428F-B8DC-0D41AA64349E}" type="presParOf" srcId="{86C5706F-0468-4B86-A347-4F7341F28CEC}" destId="{4D4B0DDD-7300-477B-ABA7-47FBEE4A02BE}" srcOrd="1" destOrd="0" presId="urn:microsoft.com/office/officeart/2005/8/layout/hProcess7"/>
    <dgm:cxn modelId="{8E289B52-2B68-4378-B5B0-D2E9C568FFC2}" type="presParOf" srcId="{86C5706F-0468-4B86-A347-4F7341F28CEC}" destId="{88455134-1865-47D4-B023-0B5352FE16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4400" custLinFactNeighborY="3988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"/>
    <dgm:cxn modelId="{E1C9399F-EB5A-4BA2-968F-F18A562D42C0}" type="presOf" srcId="{0E977A30-2960-4A97-951D-CA2C357D9C90}" destId="{88455134-1865-47D4-B023-0B5352FE1676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A2913AB3-A8A0-4ED6-B36D-CE6051B2475D}" type="presOf" srcId="{423661AD-F8DA-4771-80EA-2C12EEA09706}" destId="{69EDD4B7-DE37-48AE-B3E6-82BF962D0EE3}" srcOrd="0" destOrd="0" presId="urn:microsoft.com/office/officeart/2005/8/layout/hProcess7"/>
    <dgm:cxn modelId="{E85ED2FA-6AFC-48D5-8165-5C48A8623236}" type="presOf" srcId="{75763369-D6D8-4BE9-A813-6E2963753735}" destId="{4D4B0DDD-7300-477B-ABA7-47FBEE4A02BE}" srcOrd="1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A9FE3E8-71FB-447F-AA52-5D2D43C75F09}" type="presOf" srcId="{423661AD-F8DA-4771-80EA-2C12EEA09706}" destId="{13884914-6666-4361-96A4-396978D4841A}" srcOrd="1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CE42E80F-9F2D-4497-9F07-60649453D248}" type="presParOf" srcId="{93B6060C-131D-4FCD-B326-67C1231F710C}" destId="{ACF4C811-FEA1-4372-AECA-F322EF4DF211}" srcOrd="4" destOrd="0" presId="urn:microsoft.com/office/officeart/2005/8/layout/hProcess7"/>
    <dgm:cxn modelId="{74D0D535-AF53-459C-BE11-A9795CFD8D26}" type="presParOf" srcId="{ACF4C811-FEA1-4372-AECA-F322EF4DF211}" destId="{69EDD4B7-DE37-48AE-B3E6-82BF962D0EE3}" srcOrd="0" destOrd="0" presId="urn:microsoft.com/office/officeart/2005/8/layout/hProcess7"/>
    <dgm:cxn modelId="{63097472-FC11-458C-AA34-23168878D04F}" type="presParOf" srcId="{ACF4C811-FEA1-4372-AECA-F322EF4DF211}" destId="{13884914-6666-4361-96A4-396978D4841A}" srcOrd="1" destOrd="0" presId="urn:microsoft.com/office/officeart/2005/8/layout/hProcess7"/>
    <dgm:cxn modelId="{4E5341EC-C21A-4DF1-AA84-8D637581C517}" type="presParOf" srcId="{ACF4C811-FEA1-4372-AECA-F322EF4DF211}" destId="{ED51A4FF-4010-4921-9364-FD2F3FC7C3E8}" srcOrd="2" destOrd="0" presId="urn:microsoft.com/office/officeart/2005/8/layout/hProcess7"/>
    <dgm:cxn modelId="{690ABF45-2B66-4323-AF4D-D5FFF4EA8DF4}" type="presParOf" srcId="{93B6060C-131D-4FCD-B326-67C1231F710C}" destId="{5761F02F-F615-42DB-9FBA-6CA49389A5C8}" srcOrd="5" destOrd="0" presId="urn:microsoft.com/office/officeart/2005/8/layout/hProcess7"/>
    <dgm:cxn modelId="{8C9F5292-C956-4B8F-93EA-C4E8ACEE1B82}" type="presParOf" srcId="{93B6060C-131D-4FCD-B326-67C1231F710C}" destId="{27EC057F-7B7B-48E4-9FCB-82BA48AB3449}" srcOrd="6" destOrd="0" presId="urn:microsoft.com/office/officeart/2005/8/layout/hProcess7"/>
    <dgm:cxn modelId="{91666CF6-BE7A-4DFD-A43F-B24D09E65A6E}" type="presParOf" srcId="{27EC057F-7B7B-48E4-9FCB-82BA48AB3449}" destId="{42CF010C-5E5B-4EAE-89A7-E1EA1D3361BB}" srcOrd="0" destOrd="0" presId="urn:microsoft.com/office/officeart/2005/8/layout/hProcess7"/>
    <dgm:cxn modelId="{272F9729-0742-46D6-A63E-D8FFCCCD898F}" type="presParOf" srcId="{27EC057F-7B7B-48E4-9FCB-82BA48AB3449}" destId="{C4C2E7AE-4FFA-433A-BDCD-C8D82F14A09C}" srcOrd="1" destOrd="0" presId="urn:microsoft.com/office/officeart/2005/8/layout/hProcess7"/>
    <dgm:cxn modelId="{598B3A3F-A709-4238-8A7A-14829F7DEF46}" type="presParOf" srcId="{27EC057F-7B7B-48E4-9FCB-82BA48AB3449}" destId="{819318CF-DCE7-4A33-AE4B-E4F879496B8E}" srcOrd="2" destOrd="0" presId="urn:microsoft.com/office/officeart/2005/8/layout/hProcess7"/>
    <dgm:cxn modelId="{BBB5C0FF-C514-43F9-B38B-678427591143}" type="presParOf" srcId="{93B6060C-131D-4FCD-B326-67C1231F710C}" destId="{E37E4AE6-4083-4106-91CD-7759812C157C}" srcOrd="7" destOrd="0" presId="urn:microsoft.com/office/officeart/2005/8/layout/hProcess7"/>
    <dgm:cxn modelId="{EB2A5D19-107F-45DC-BF33-57F2B039A947}" type="presParOf" srcId="{93B6060C-131D-4FCD-B326-67C1231F710C}" destId="{6A2FC472-1753-4C18-BFC1-8CEA84941C95}" srcOrd="8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9" destOrd="0" presId="urn:microsoft.com/office/officeart/2005/8/layout/hProcess7"/>
    <dgm:cxn modelId="{CA9D7241-F1C6-4F3A-8F3F-C4E9DC3B7952}" type="presParOf" srcId="{93B6060C-131D-4FCD-B326-67C1231F710C}" destId="{58471B9B-5621-42C5-A086-4F7E76B4DCC6}" srcOrd="10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11" destOrd="0" presId="urn:microsoft.com/office/officeart/2005/8/layout/hProcess7"/>
    <dgm:cxn modelId="{BDC13763-146E-4061-9A37-E820AAD5AF58}" type="presParOf" srcId="{93B6060C-131D-4FCD-B326-67C1231F710C}" destId="{FC2B128C-DC0D-4799-A982-EF4E4020D864}" srcOrd="12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  <dgm:cxn modelId="{E3A21EB8-7374-4394-BA25-3260FF7C521D}" type="presParOf" srcId="{93B6060C-131D-4FCD-B326-67C1231F710C}" destId="{95DC5988-5FA2-4C63-B6AB-2892CD1D8264}" srcOrd="13" destOrd="0" presId="urn:microsoft.com/office/officeart/2005/8/layout/hProcess7"/>
    <dgm:cxn modelId="{296FD167-C90F-4001-8167-D39080C32F3B}" type="presParOf" srcId="{93B6060C-131D-4FCD-B326-67C1231F710C}" destId="{E914A1B5-DD38-4F63-982E-97483CD935FA}" srcOrd="14" destOrd="0" presId="urn:microsoft.com/office/officeart/2005/8/layout/hProcess7"/>
    <dgm:cxn modelId="{316727DC-5281-44B7-BECD-8BF3D88A1A91}" type="presParOf" srcId="{E914A1B5-DD38-4F63-982E-97483CD935FA}" destId="{E970C102-35E7-4366-A968-CFE1EF41C118}" srcOrd="0" destOrd="0" presId="urn:microsoft.com/office/officeart/2005/8/layout/hProcess7"/>
    <dgm:cxn modelId="{94EB9F63-67B7-402D-973A-42C347017D77}" type="presParOf" srcId="{E914A1B5-DD38-4F63-982E-97483CD935FA}" destId="{61FE35F2-A2C4-46FC-9629-F19C126B787C}" srcOrd="1" destOrd="0" presId="urn:microsoft.com/office/officeart/2005/8/layout/hProcess7"/>
    <dgm:cxn modelId="{ACB123F7-C29A-44FE-8F28-ACF00B2243E2}" type="presParOf" srcId="{E914A1B5-DD38-4F63-982E-97483CD935FA}" destId="{F23A74B7-1F3F-4709-A1D2-0D8336BBFA65}" srcOrd="2" destOrd="0" presId="urn:microsoft.com/office/officeart/2005/8/layout/hProcess7"/>
    <dgm:cxn modelId="{ED90431F-C1C4-460D-B15A-85C94EBDB4DA}" type="presParOf" srcId="{93B6060C-131D-4FCD-B326-67C1231F710C}" destId="{7EC9FA0C-AE67-4EAF-B815-F10E0BC558B5}" srcOrd="15" destOrd="0" presId="urn:microsoft.com/office/officeart/2005/8/layout/hProcess7"/>
    <dgm:cxn modelId="{3B980389-DA74-4720-B41C-646CAF469554}" type="presParOf" srcId="{93B6060C-131D-4FCD-B326-67C1231F710C}" destId="{86C5706F-0468-4B86-A347-4F7341F28CEC}" srcOrd="16" destOrd="0" presId="urn:microsoft.com/office/officeart/2005/8/layout/hProcess7"/>
    <dgm:cxn modelId="{2D57FE50-9321-4C12-99CF-2A9CA6B717AA}" type="presParOf" srcId="{86C5706F-0468-4B86-A347-4F7341F28CEC}" destId="{ACCFD978-3B9E-4CAB-BA6A-CD897071E227}" srcOrd="0" destOrd="0" presId="urn:microsoft.com/office/officeart/2005/8/layout/hProcess7"/>
    <dgm:cxn modelId="{7F04ED91-BEEA-428F-B8DC-0D41AA64349E}" type="presParOf" srcId="{86C5706F-0468-4B86-A347-4F7341F28CEC}" destId="{4D4B0DDD-7300-477B-ABA7-47FBEE4A02BE}" srcOrd="1" destOrd="0" presId="urn:microsoft.com/office/officeart/2005/8/layout/hProcess7"/>
    <dgm:cxn modelId="{8E289B52-2B68-4378-B5B0-D2E9C568FFC2}" type="presParOf" srcId="{86C5706F-0468-4B86-A347-4F7341F28CEC}" destId="{88455134-1865-47D4-B023-0B5352FE16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10081" custLinFactNeighborY="-150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 custLinFactNeighborX="-9729" custLinFactNeighborY="32063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"/>
    <dgm:cxn modelId="{2A9FE3E8-71FB-447F-AA52-5D2D43C75F09}" type="presOf" srcId="{423661AD-F8DA-4771-80EA-2C12EEA09706}" destId="{13884914-6666-4361-96A4-396978D4841A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E85ED2FA-6AFC-48D5-8165-5C48A8623236}" type="presOf" srcId="{75763369-D6D8-4BE9-A813-6E2963753735}" destId="{4D4B0DDD-7300-477B-ABA7-47FBEE4A02BE}" srcOrd="1" destOrd="0" presId="urn:microsoft.com/office/officeart/2005/8/layout/hProcess7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E1C9399F-EB5A-4BA2-968F-F18A562D42C0}" type="presOf" srcId="{0E977A30-2960-4A97-951D-CA2C357D9C90}" destId="{88455134-1865-47D4-B023-0B5352FE1676}" srcOrd="0" destOrd="0" presId="urn:microsoft.com/office/officeart/2005/8/layout/hProcess7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DB474CB5-E7E7-4A00-9DA6-82C896303772}" type="presOf" srcId="{4199C8DD-5CD3-43DF-9469-8664BE8C77DD}" destId="{ED51A4FF-4010-4921-9364-FD2F3FC7C3E8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A2913AB3-A8A0-4ED6-B36D-CE6051B2475D}" type="presOf" srcId="{423661AD-F8DA-4771-80EA-2C12EEA09706}" destId="{69EDD4B7-DE37-48AE-B3E6-82BF962D0EE3}" srcOrd="0" destOrd="0" presId="urn:microsoft.com/office/officeart/2005/8/layout/hProcess7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CE42E80F-9F2D-4497-9F07-60649453D248}" type="presParOf" srcId="{93B6060C-131D-4FCD-B326-67C1231F710C}" destId="{ACF4C811-FEA1-4372-AECA-F322EF4DF211}" srcOrd="4" destOrd="0" presId="urn:microsoft.com/office/officeart/2005/8/layout/hProcess7"/>
    <dgm:cxn modelId="{74D0D535-AF53-459C-BE11-A9795CFD8D26}" type="presParOf" srcId="{ACF4C811-FEA1-4372-AECA-F322EF4DF211}" destId="{69EDD4B7-DE37-48AE-B3E6-82BF962D0EE3}" srcOrd="0" destOrd="0" presId="urn:microsoft.com/office/officeart/2005/8/layout/hProcess7"/>
    <dgm:cxn modelId="{63097472-FC11-458C-AA34-23168878D04F}" type="presParOf" srcId="{ACF4C811-FEA1-4372-AECA-F322EF4DF211}" destId="{13884914-6666-4361-96A4-396978D4841A}" srcOrd="1" destOrd="0" presId="urn:microsoft.com/office/officeart/2005/8/layout/hProcess7"/>
    <dgm:cxn modelId="{4E5341EC-C21A-4DF1-AA84-8D637581C517}" type="presParOf" srcId="{ACF4C811-FEA1-4372-AECA-F322EF4DF211}" destId="{ED51A4FF-4010-4921-9364-FD2F3FC7C3E8}" srcOrd="2" destOrd="0" presId="urn:microsoft.com/office/officeart/2005/8/layout/hProcess7"/>
    <dgm:cxn modelId="{690ABF45-2B66-4323-AF4D-D5FFF4EA8DF4}" type="presParOf" srcId="{93B6060C-131D-4FCD-B326-67C1231F710C}" destId="{5761F02F-F615-42DB-9FBA-6CA49389A5C8}" srcOrd="5" destOrd="0" presId="urn:microsoft.com/office/officeart/2005/8/layout/hProcess7"/>
    <dgm:cxn modelId="{8C9F5292-C956-4B8F-93EA-C4E8ACEE1B82}" type="presParOf" srcId="{93B6060C-131D-4FCD-B326-67C1231F710C}" destId="{27EC057F-7B7B-48E4-9FCB-82BA48AB3449}" srcOrd="6" destOrd="0" presId="urn:microsoft.com/office/officeart/2005/8/layout/hProcess7"/>
    <dgm:cxn modelId="{91666CF6-BE7A-4DFD-A43F-B24D09E65A6E}" type="presParOf" srcId="{27EC057F-7B7B-48E4-9FCB-82BA48AB3449}" destId="{42CF010C-5E5B-4EAE-89A7-E1EA1D3361BB}" srcOrd="0" destOrd="0" presId="urn:microsoft.com/office/officeart/2005/8/layout/hProcess7"/>
    <dgm:cxn modelId="{272F9729-0742-46D6-A63E-D8FFCCCD898F}" type="presParOf" srcId="{27EC057F-7B7B-48E4-9FCB-82BA48AB3449}" destId="{C4C2E7AE-4FFA-433A-BDCD-C8D82F14A09C}" srcOrd="1" destOrd="0" presId="urn:microsoft.com/office/officeart/2005/8/layout/hProcess7"/>
    <dgm:cxn modelId="{598B3A3F-A709-4238-8A7A-14829F7DEF46}" type="presParOf" srcId="{27EC057F-7B7B-48E4-9FCB-82BA48AB3449}" destId="{819318CF-DCE7-4A33-AE4B-E4F879496B8E}" srcOrd="2" destOrd="0" presId="urn:microsoft.com/office/officeart/2005/8/layout/hProcess7"/>
    <dgm:cxn modelId="{BBB5C0FF-C514-43F9-B38B-678427591143}" type="presParOf" srcId="{93B6060C-131D-4FCD-B326-67C1231F710C}" destId="{E37E4AE6-4083-4106-91CD-7759812C157C}" srcOrd="7" destOrd="0" presId="urn:microsoft.com/office/officeart/2005/8/layout/hProcess7"/>
    <dgm:cxn modelId="{EB2A5D19-107F-45DC-BF33-57F2B039A947}" type="presParOf" srcId="{93B6060C-131D-4FCD-B326-67C1231F710C}" destId="{6A2FC472-1753-4C18-BFC1-8CEA84941C95}" srcOrd="8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9" destOrd="0" presId="urn:microsoft.com/office/officeart/2005/8/layout/hProcess7"/>
    <dgm:cxn modelId="{CA9D7241-F1C6-4F3A-8F3F-C4E9DC3B7952}" type="presParOf" srcId="{93B6060C-131D-4FCD-B326-67C1231F710C}" destId="{58471B9B-5621-42C5-A086-4F7E76B4DCC6}" srcOrd="10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11" destOrd="0" presId="urn:microsoft.com/office/officeart/2005/8/layout/hProcess7"/>
    <dgm:cxn modelId="{BDC13763-146E-4061-9A37-E820AAD5AF58}" type="presParOf" srcId="{93B6060C-131D-4FCD-B326-67C1231F710C}" destId="{FC2B128C-DC0D-4799-A982-EF4E4020D864}" srcOrd="12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  <dgm:cxn modelId="{E3A21EB8-7374-4394-BA25-3260FF7C521D}" type="presParOf" srcId="{93B6060C-131D-4FCD-B326-67C1231F710C}" destId="{95DC5988-5FA2-4C63-B6AB-2892CD1D8264}" srcOrd="13" destOrd="0" presId="urn:microsoft.com/office/officeart/2005/8/layout/hProcess7"/>
    <dgm:cxn modelId="{296FD167-C90F-4001-8167-D39080C32F3B}" type="presParOf" srcId="{93B6060C-131D-4FCD-B326-67C1231F710C}" destId="{E914A1B5-DD38-4F63-982E-97483CD935FA}" srcOrd="14" destOrd="0" presId="urn:microsoft.com/office/officeart/2005/8/layout/hProcess7"/>
    <dgm:cxn modelId="{316727DC-5281-44B7-BECD-8BF3D88A1A91}" type="presParOf" srcId="{E914A1B5-DD38-4F63-982E-97483CD935FA}" destId="{E970C102-35E7-4366-A968-CFE1EF41C118}" srcOrd="0" destOrd="0" presId="urn:microsoft.com/office/officeart/2005/8/layout/hProcess7"/>
    <dgm:cxn modelId="{94EB9F63-67B7-402D-973A-42C347017D77}" type="presParOf" srcId="{E914A1B5-DD38-4F63-982E-97483CD935FA}" destId="{61FE35F2-A2C4-46FC-9629-F19C126B787C}" srcOrd="1" destOrd="0" presId="urn:microsoft.com/office/officeart/2005/8/layout/hProcess7"/>
    <dgm:cxn modelId="{ACB123F7-C29A-44FE-8F28-ACF00B2243E2}" type="presParOf" srcId="{E914A1B5-DD38-4F63-982E-97483CD935FA}" destId="{F23A74B7-1F3F-4709-A1D2-0D8336BBFA65}" srcOrd="2" destOrd="0" presId="urn:microsoft.com/office/officeart/2005/8/layout/hProcess7"/>
    <dgm:cxn modelId="{ED90431F-C1C4-460D-B15A-85C94EBDB4DA}" type="presParOf" srcId="{93B6060C-131D-4FCD-B326-67C1231F710C}" destId="{7EC9FA0C-AE67-4EAF-B815-F10E0BC558B5}" srcOrd="15" destOrd="0" presId="urn:microsoft.com/office/officeart/2005/8/layout/hProcess7"/>
    <dgm:cxn modelId="{3B980389-DA74-4720-B41C-646CAF469554}" type="presParOf" srcId="{93B6060C-131D-4FCD-B326-67C1231F710C}" destId="{86C5706F-0468-4B86-A347-4F7341F28CEC}" srcOrd="16" destOrd="0" presId="urn:microsoft.com/office/officeart/2005/8/layout/hProcess7"/>
    <dgm:cxn modelId="{2D57FE50-9321-4C12-99CF-2A9CA6B717AA}" type="presParOf" srcId="{86C5706F-0468-4B86-A347-4F7341F28CEC}" destId="{ACCFD978-3B9E-4CAB-BA6A-CD897071E227}" srcOrd="0" destOrd="0" presId="urn:microsoft.com/office/officeart/2005/8/layout/hProcess7"/>
    <dgm:cxn modelId="{7F04ED91-BEEA-428F-B8DC-0D41AA64349E}" type="presParOf" srcId="{86C5706F-0468-4B86-A347-4F7341F28CEC}" destId="{4D4B0DDD-7300-477B-ABA7-47FBEE4A02BE}" srcOrd="1" destOrd="0" presId="urn:microsoft.com/office/officeart/2005/8/layout/hProcess7"/>
    <dgm:cxn modelId="{8E289B52-2B68-4378-B5B0-D2E9C568FFC2}" type="presParOf" srcId="{86C5706F-0468-4B86-A347-4F7341F28CEC}" destId="{88455134-1865-47D4-B023-0B5352FE16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 smtClean="0"/>
            <a:t>Conductivity</a:t>
          </a:r>
          <a:r>
            <a:rPr lang="en-US" b="1" baseline="0" dirty="0" smtClean="0"/>
            <a:t> Update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423661AD-F8DA-4771-80EA-2C12EEA09706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24B1192-1839-44DD-8A23-0B0AB1B82E4F}" type="parTrans" cxnId="{68560F33-66D9-48C0-9731-A3AE743412D6}">
      <dgm:prSet/>
      <dgm:spPr/>
      <dgm:t>
        <a:bodyPr/>
        <a:lstStyle/>
        <a:p>
          <a:endParaRPr lang="en-US"/>
        </a:p>
      </dgm:t>
    </dgm:pt>
    <dgm:pt modelId="{526D7767-D998-48AC-B6BF-0530F0039772}" type="sibTrans" cxnId="{68560F33-66D9-48C0-9731-A3AE743412D6}">
      <dgm:prSet/>
      <dgm:spPr/>
      <dgm:t>
        <a:bodyPr/>
        <a:lstStyle/>
        <a:p>
          <a:endParaRPr lang="en-US"/>
        </a:p>
      </dgm:t>
    </dgm:pt>
    <dgm:pt modelId="{4199C8DD-5CD3-43DF-9469-8664BE8C77DD}">
      <dgm:prSet phldrT="[Text]"/>
      <dgm:spPr/>
      <dgm:t>
        <a:bodyPr anchor="ctr"/>
        <a:lstStyle/>
        <a:p>
          <a:r>
            <a:rPr lang="en-US" b="1" dirty="0" smtClean="0"/>
            <a:t>Pressure Update</a:t>
          </a:r>
          <a:endParaRPr lang="en-US" b="1" dirty="0"/>
        </a:p>
      </dgm:t>
    </dgm:pt>
    <dgm:pt modelId="{A3E61DC2-8CCF-425A-A4A4-504B1D6B6322}" type="parTrans" cxnId="{70C45CDA-D7F3-426F-8A29-3C6386867413}">
      <dgm:prSet/>
      <dgm:spPr/>
      <dgm:t>
        <a:bodyPr/>
        <a:lstStyle/>
        <a:p>
          <a:endParaRPr lang="en-US"/>
        </a:p>
      </dgm:t>
    </dgm:pt>
    <dgm:pt modelId="{2D4E9A64-5B44-4175-96A1-E5F464C96400}" type="sibTrans" cxnId="{70C45CDA-D7F3-426F-8A29-3C6386867413}">
      <dgm:prSet/>
      <dgm:spPr/>
      <dgm:t>
        <a:bodyPr/>
        <a:lstStyle/>
        <a:p>
          <a:endParaRPr lang="en-US"/>
        </a:p>
      </dgm:t>
    </dgm:pt>
    <dgm:pt modelId="{75763369-D6D8-4BE9-A813-6E2963753735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 </a:t>
          </a:r>
          <a:endParaRPr lang="en-US" dirty="0"/>
        </a:p>
      </dgm:t>
    </dgm:pt>
    <dgm:pt modelId="{356065F7-62A2-467B-A893-7DEA615F385A}" type="parTrans" cxnId="{E96F14B5-35FC-43B7-9222-9E6AA93ECEDA}">
      <dgm:prSet/>
      <dgm:spPr/>
      <dgm:t>
        <a:bodyPr/>
        <a:lstStyle/>
        <a:p>
          <a:endParaRPr lang="en-US"/>
        </a:p>
      </dgm:t>
    </dgm:pt>
    <dgm:pt modelId="{7D73DC6A-DE63-45BB-8205-05E69CEE3F50}" type="sibTrans" cxnId="{E96F14B5-35FC-43B7-9222-9E6AA93ECEDA}">
      <dgm:prSet/>
      <dgm:spPr/>
      <dgm:t>
        <a:bodyPr/>
        <a:lstStyle/>
        <a:p>
          <a:endParaRPr lang="en-US"/>
        </a:p>
      </dgm:t>
    </dgm:pt>
    <dgm:pt modelId="{0E977A30-2960-4A97-951D-CA2C357D9C90}">
      <dgm:prSet phldrT="[Text]"/>
      <dgm:spPr/>
      <dgm:t>
        <a:bodyPr anchor="ctr"/>
        <a:lstStyle/>
        <a:p>
          <a:r>
            <a:rPr lang="en-US" b="1" dirty="0" smtClean="0"/>
            <a:t>Edge Eliminate</a:t>
          </a:r>
          <a:endParaRPr lang="en-US" b="1" dirty="0"/>
        </a:p>
      </dgm:t>
    </dgm:pt>
    <dgm:pt modelId="{755DC7E9-6337-40C6-A759-D590AAADA124}" type="parTrans" cxnId="{9DF504B5-1D68-4717-9BA0-6F4A96622084}">
      <dgm:prSet/>
      <dgm:spPr/>
      <dgm:t>
        <a:bodyPr/>
        <a:lstStyle/>
        <a:p>
          <a:endParaRPr lang="en-US"/>
        </a:p>
      </dgm:t>
    </dgm:pt>
    <dgm:pt modelId="{BC7A8E5C-A25D-42C4-B077-4ED7438A3A6F}" type="sibTrans" cxnId="{9DF504B5-1D68-4717-9BA0-6F4A96622084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l"/>
          <a:r>
            <a:rPr lang="en-US" sz="2200" b="1" dirty="0" smtClean="0"/>
            <a:t>Initial Conductivity</a:t>
          </a:r>
          <a:endParaRPr lang="en-US" sz="22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25B82-16CC-452A-88DC-BF0533702EF1}" type="pres">
      <dgm:prSet presAssocID="{D327FB0C-D543-4A67-A960-D90E268C7FB1}" presName="bgRect" presStyleLbl="node1" presStyleIdx="0" presStyleCnt="5" custFlipVert="0" custScaleY="100000" custLinFactNeighborX="4224" custLinFactNeighborY="-2183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  <dgm:t>
        <a:bodyPr/>
        <a:lstStyle/>
        <a:p>
          <a:endParaRPr lang="en-US"/>
        </a:p>
      </dgm:t>
    </dgm:pt>
    <dgm:pt modelId="{3228D1F9-5AC8-4E5F-B025-6DB251B52BE4}" type="pres">
      <dgm:prSet presAssocID="{83062006-C841-44D6-9661-FDA22BA57977}" presName="vProcSp" presStyleCnt="0"/>
      <dgm:spPr/>
      <dgm:t>
        <a:bodyPr/>
        <a:lstStyle/>
        <a:p>
          <a:endParaRPr lang="en-US"/>
        </a:p>
      </dgm:t>
    </dgm:pt>
    <dgm:pt modelId="{8EEE91FE-08BD-4278-AAAB-C313F789B89A}" type="pres">
      <dgm:prSet presAssocID="{83062006-C841-44D6-9661-FDA22BA57977}" presName="vSp1" presStyleCnt="0"/>
      <dgm:spPr/>
      <dgm:t>
        <a:bodyPr/>
        <a:lstStyle/>
        <a:p>
          <a:endParaRPr lang="en-US"/>
        </a:p>
      </dgm:t>
    </dgm:pt>
    <dgm:pt modelId="{5016BA94-7C17-45E8-B00C-9ED9D19E56AC}" type="pres">
      <dgm:prSet presAssocID="{83062006-C841-44D6-9661-FDA22BA57977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0EA782BD-58F6-4FE0-B1CC-35C0465C3A80}" type="pres">
      <dgm:prSet presAssocID="{83062006-C841-44D6-9661-FDA22BA57977}" presName="vSp2" presStyleCnt="0"/>
      <dgm:spPr/>
      <dgm:t>
        <a:bodyPr/>
        <a:lstStyle/>
        <a:p>
          <a:endParaRPr lang="en-US"/>
        </a:p>
      </dgm:t>
    </dgm:pt>
    <dgm:pt modelId="{EFB3D858-3EAC-4D48-B753-1ADFFD7F1F86}" type="pres">
      <dgm:prSet presAssocID="{83062006-C841-44D6-9661-FDA22BA57977}" presName="sibTrans" presStyleCnt="0"/>
      <dgm:spPr/>
      <dgm:t>
        <a:bodyPr/>
        <a:lstStyle/>
        <a:p>
          <a:endParaRPr lang="en-US"/>
        </a:p>
      </dgm:t>
    </dgm:pt>
    <dgm:pt modelId="{ACF4C811-FEA1-4372-AECA-F322EF4DF211}" type="pres">
      <dgm:prSet presAssocID="{423661AD-F8DA-4771-80EA-2C12EEA0970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4B7-DE37-48AE-B3E6-82BF962D0EE3}" type="pres">
      <dgm:prSet presAssocID="{423661AD-F8DA-4771-80EA-2C12EEA09706}" presName="bgRect" presStyleLbl="node1" presStyleIdx="1" presStyleCnt="5" custFlipVert="0" custScaleY="100000" custLinFactNeighborX="-2924" custLinFactNeighborY="-2136"/>
      <dgm:spPr/>
      <dgm:t>
        <a:bodyPr/>
        <a:lstStyle/>
        <a:p>
          <a:endParaRPr lang="en-US"/>
        </a:p>
      </dgm:t>
    </dgm:pt>
    <dgm:pt modelId="{13884914-6666-4361-96A4-396978D4841A}" type="pres">
      <dgm:prSet presAssocID="{423661AD-F8DA-4771-80EA-2C12EEA09706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1A4FF-4010-4921-9364-FD2F3FC7C3E8}" type="pres">
      <dgm:prSet presAssocID="{423661AD-F8DA-4771-80EA-2C12EEA09706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1F02F-F615-42DB-9FBA-6CA49389A5C8}" type="pres">
      <dgm:prSet presAssocID="{526D7767-D998-48AC-B6BF-0530F0039772}" presName="hSp" presStyleCnt="0"/>
      <dgm:spPr/>
      <dgm:t>
        <a:bodyPr/>
        <a:lstStyle/>
        <a:p>
          <a:endParaRPr lang="en-US"/>
        </a:p>
      </dgm:t>
    </dgm:pt>
    <dgm:pt modelId="{27EC057F-7B7B-48E4-9FCB-82BA48AB3449}" type="pres">
      <dgm:prSet presAssocID="{526D7767-D998-48AC-B6BF-0530F0039772}" presName="vProcSp" presStyleCnt="0"/>
      <dgm:spPr/>
      <dgm:t>
        <a:bodyPr/>
        <a:lstStyle/>
        <a:p>
          <a:endParaRPr lang="en-US"/>
        </a:p>
      </dgm:t>
    </dgm:pt>
    <dgm:pt modelId="{42CF010C-5E5B-4EAE-89A7-E1EA1D3361BB}" type="pres">
      <dgm:prSet presAssocID="{526D7767-D998-48AC-B6BF-0530F0039772}" presName="vSp1" presStyleCnt="0"/>
      <dgm:spPr/>
      <dgm:t>
        <a:bodyPr/>
        <a:lstStyle/>
        <a:p>
          <a:endParaRPr lang="en-US"/>
        </a:p>
      </dgm:t>
    </dgm:pt>
    <dgm:pt modelId="{C4C2E7AE-4FFA-433A-BDCD-C8D82F14A09C}" type="pres">
      <dgm:prSet presAssocID="{526D7767-D998-48AC-B6BF-0530F0039772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819318CF-DCE7-4A33-AE4B-E4F879496B8E}" type="pres">
      <dgm:prSet presAssocID="{526D7767-D998-48AC-B6BF-0530F0039772}" presName="vSp2" presStyleCnt="0"/>
      <dgm:spPr/>
      <dgm:t>
        <a:bodyPr/>
        <a:lstStyle/>
        <a:p>
          <a:endParaRPr lang="en-US"/>
        </a:p>
      </dgm:t>
    </dgm:pt>
    <dgm:pt modelId="{E37E4AE6-4083-4106-91CD-7759812C157C}" type="pres">
      <dgm:prSet presAssocID="{526D7767-D998-48AC-B6BF-0530F0039772}" presName="sibTrans" presStyleCnt="0"/>
      <dgm:spPr/>
      <dgm:t>
        <a:bodyPr/>
        <a:lstStyle/>
        <a:p>
          <a:endParaRPr lang="en-US"/>
        </a:p>
      </dgm:t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311CF-73BD-45C7-9B22-555D41C419DF}" type="pres">
      <dgm:prSet presAssocID="{8FA93B63-5F71-4D6E-8697-4452C4599B96}" presName="bgRect" presStyleLbl="node1" presStyleIdx="2" presStyleCnt="5" custLinFactNeighborX="-10081" custLinFactNeighborY="-1505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  <dgm:t>
        <a:bodyPr/>
        <a:lstStyle/>
        <a:p>
          <a:endParaRPr lang="en-US"/>
        </a:p>
      </dgm:t>
    </dgm:pt>
    <dgm:pt modelId="{58471B9B-5621-42C5-A086-4F7E76B4DCC6}" type="pres">
      <dgm:prSet presAssocID="{70269D5B-DB04-4B99-BA5F-BC9297DB7285}" presName="vProcSp" presStyleCnt="0"/>
      <dgm:spPr/>
      <dgm:t>
        <a:bodyPr/>
        <a:lstStyle/>
        <a:p>
          <a:endParaRPr lang="en-US"/>
        </a:p>
      </dgm:t>
    </dgm:pt>
    <dgm:pt modelId="{9C49C787-C3C5-40C7-9C30-815DFFB6DF4F}" type="pres">
      <dgm:prSet presAssocID="{70269D5B-DB04-4B99-BA5F-BC9297DB7285}" presName="vSp1" presStyleCnt="0"/>
      <dgm:spPr/>
      <dgm:t>
        <a:bodyPr/>
        <a:lstStyle/>
        <a:p>
          <a:endParaRPr lang="en-US"/>
        </a:p>
      </dgm:t>
    </dgm:pt>
    <dgm:pt modelId="{F4DA3BE8-F63E-41B1-99E7-5E2522121AA9}" type="pres">
      <dgm:prSet presAssocID="{70269D5B-DB04-4B99-BA5F-BC9297DB7285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57E79E0-634F-4553-9C8F-5709B34A5C28}" type="pres">
      <dgm:prSet presAssocID="{70269D5B-DB04-4B99-BA5F-BC9297DB7285}" presName="vSp2" presStyleCnt="0"/>
      <dgm:spPr/>
      <dgm:t>
        <a:bodyPr/>
        <a:lstStyle/>
        <a:p>
          <a:endParaRPr lang="en-US"/>
        </a:p>
      </dgm:t>
    </dgm:pt>
    <dgm:pt modelId="{39680F4F-DCAC-4B39-85BF-F36215C580C9}" type="pres">
      <dgm:prSet presAssocID="{70269D5B-DB04-4B99-BA5F-BC9297DB7285}" presName="sibTrans" presStyleCnt="0"/>
      <dgm:spPr/>
      <dgm:t>
        <a:bodyPr/>
        <a:lstStyle/>
        <a:p>
          <a:endParaRPr lang="en-US"/>
        </a:p>
      </dgm:t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7FA4-BFCB-4EBD-91AB-457B5EF4C13A}" type="pres">
      <dgm:prSet presAssocID="{EA7FECC2-E919-4079-B819-6FD7BEA024CC}" presName="bgRect" presStyleLbl="node1" presStyleIdx="3" presStyleCnt="5" custLinFactNeighborX="-10210" custLinFactNeighborY="-44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C5988-5FA2-4C63-B6AB-2892CD1D8264}" type="pres">
      <dgm:prSet presAssocID="{E6C50B42-4D54-4CB9-A176-4C018BD5CFE6}" presName="hSp" presStyleCnt="0"/>
      <dgm:spPr/>
      <dgm:t>
        <a:bodyPr/>
        <a:lstStyle/>
        <a:p>
          <a:endParaRPr lang="en-US"/>
        </a:p>
      </dgm:t>
    </dgm:pt>
    <dgm:pt modelId="{E914A1B5-DD38-4F63-982E-97483CD935FA}" type="pres">
      <dgm:prSet presAssocID="{E6C50B42-4D54-4CB9-A176-4C018BD5CFE6}" presName="vProcSp" presStyleCnt="0"/>
      <dgm:spPr/>
      <dgm:t>
        <a:bodyPr/>
        <a:lstStyle/>
        <a:p>
          <a:endParaRPr lang="en-US"/>
        </a:p>
      </dgm:t>
    </dgm:pt>
    <dgm:pt modelId="{E970C102-35E7-4366-A968-CFE1EF41C118}" type="pres">
      <dgm:prSet presAssocID="{E6C50B42-4D54-4CB9-A176-4C018BD5CFE6}" presName="vSp1" presStyleCnt="0"/>
      <dgm:spPr/>
      <dgm:t>
        <a:bodyPr/>
        <a:lstStyle/>
        <a:p>
          <a:endParaRPr lang="en-US"/>
        </a:p>
      </dgm:t>
    </dgm:pt>
    <dgm:pt modelId="{61FE35F2-A2C4-46FC-9629-F19C126B787C}" type="pres">
      <dgm:prSet presAssocID="{E6C50B42-4D54-4CB9-A176-4C018BD5CFE6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F23A74B7-1F3F-4709-A1D2-0D8336BBFA65}" type="pres">
      <dgm:prSet presAssocID="{E6C50B42-4D54-4CB9-A176-4C018BD5CFE6}" presName="vSp2" presStyleCnt="0"/>
      <dgm:spPr/>
      <dgm:t>
        <a:bodyPr/>
        <a:lstStyle/>
        <a:p>
          <a:endParaRPr lang="en-US"/>
        </a:p>
      </dgm:t>
    </dgm:pt>
    <dgm:pt modelId="{7EC9FA0C-AE67-4EAF-B815-F10E0BC558B5}" type="pres">
      <dgm:prSet presAssocID="{E6C50B42-4D54-4CB9-A176-4C018BD5CFE6}" presName="sibTrans" presStyleCnt="0"/>
      <dgm:spPr/>
      <dgm:t>
        <a:bodyPr/>
        <a:lstStyle/>
        <a:p>
          <a:endParaRPr lang="en-US"/>
        </a:p>
      </dgm:t>
    </dgm:pt>
    <dgm:pt modelId="{86C5706F-0468-4B86-A347-4F7341F28CEC}" type="pres">
      <dgm:prSet presAssocID="{75763369-D6D8-4BE9-A813-6E296375373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D978-3B9E-4CAB-BA6A-CD897071E227}" type="pres">
      <dgm:prSet presAssocID="{75763369-D6D8-4BE9-A813-6E2963753735}" presName="bgRect" presStyleLbl="node1" presStyleIdx="4" presStyleCnt="5" custLinFactNeighborX="3022" custLinFactNeighborY="30019"/>
      <dgm:spPr/>
      <dgm:t>
        <a:bodyPr/>
        <a:lstStyle/>
        <a:p>
          <a:endParaRPr lang="en-US"/>
        </a:p>
      </dgm:t>
    </dgm:pt>
    <dgm:pt modelId="{4D4B0DDD-7300-477B-ABA7-47FBEE4A02BE}" type="pres">
      <dgm:prSet presAssocID="{75763369-D6D8-4BE9-A813-6E2963753735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55134-1865-47D4-B023-0B5352FE1676}" type="pres">
      <dgm:prSet presAssocID="{75763369-D6D8-4BE9-A813-6E2963753735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1B40F-9244-41B2-83FD-BB6E77F622EE}" type="presOf" srcId="{75763369-D6D8-4BE9-A813-6E2963753735}" destId="{ACCFD978-3B9E-4CAB-BA6A-CD897071E227}" srcOrd="0" destOrd="0" presId="urn:microsoft.com/office/officeart/2005/8/layout/hProcess7"/>
    <dgm:cxn modelId="{E1C9399F-EB5A-4BA2-968F-F18A562D42C0}" type="presOf" srcId="{0E977A30-2960-4A97-951D-CA2C357D9C90}" destId="{88455134-1865-47D4-B023-0B5352FE1676}" srcOrd="0" destOrd="0" presId="urn:microsoft.com/office/officeart/2005/8/layout/hProcess7"/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A2913AB3-A8A0-4ED6-B36D-CE6051B2475D}" type="presOf" srcId="{423661AD-F8DA-4771-80EA-2C12EEA09706}" destId="{69EDD4B7-DE37-48AE-B3E6-82BF962D0EE3}" srcOrd="0" destOrd="0" presId="urn:microsoft.com/office/officeart/2005/8/layout/hProcess7"/>
    <dgm:cxn modelId="{E85ED2FA-6AFC-48D5-8165-5C48A8623236}" type="presOf" srcId="{75763369-D6D8-4BE9-A813-6E2963753735}" destId="{4D4B0DDD-7300-477B-ABA7-47FBEE4A02BE}" srcOrd="1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3" destOrd="0" parTransId="{06C2BB58-EE48-4BA1-A765-69DC7CE6707C}" sibTransId="{E6C50B42-4D54-4CB9-A176-4C018BD5CFE6}"/>
    <dgm:cxn modelId="{68560F33-66D9-48C0-9731-A3AE743412D6}" srcId="{D5C6A006-64CA-4D2C-A910-543F79571323}" destId="{423661AD-F8DA-4771-80EA-2C12EEA09706}" srcOrd="1" destOrd="0" parTransId="{724B1192-1839-44DD-8A23-0B0AB1B82E4F}" sibTransId="{526D7767-D998-48AC-B6BF-0530F0039772}"/>
    <dgm:cxn modelId="{DB474CB5-E7E7-4A00-9DA6-82C896303772}" type="presOf" srcId="{4199C8DD-5CD3-43DF-9469-8664BE8C77DD}" destId="{ED51A4FF-4010-4921-9364-FD2F3FC7C3E8}" srcOrd="0" destOrd="0" presId="urn:microsoft.com/office/officeart/2005/8/layout/hProcess7"/>
    <dgm:cxn modelId="{53FC85B5-C1F5-44F9-9F03-1D8677DFE4B6}" srcId="{D5C6A006-64CA-4D2C-A910-543F79571323}" destId="{8FA93B63-5F71-4D6E-8697-4452C4599B96}" srcOrd="2" destOrd="0" parTransId="{6BABAF3B-23AD-4EC8-BB60-F7630900FF06}" sibTransId="{70269D5B-DB04-4B99-BA5F-BC9297DB7285}"/>
    <dgm:cxn modelId="{70C45CDA-D7F3-426F-8A29-3C6386867413}" srcId="{423661AD-F8DA-4771-80EA-2C12EEA09706}" destId="{4199C8DD-5CD3-43DF-9469-8664BE8C77DD}" srcOrd="0" destOrd="0" parTransId="{A3E61DC2-8CCF-425A-A4A4-504B1D6B6322}" sibTransId="{2D4E9A64-5B44-4175-96A1-E5F464C96400}"/>
    <dgm:cxn modelId="{9DF504B5-1D68-4717-9BA0-6F4A96622084}" srcId="{75763369-D6D8-4BE9-A813-6E2963753735}" destId="{0E977A30-2960-4A97-951D-CA2C357D9C90}" srcOrd="0" destOrd="0" parTransId="{755DC7E9-6337-40C6-A759-D590AAADA124}" sibTransId="{BC7A8E5C-A25D-42C4-B077-4ED7438A3A6F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E96F14B5-35FC-43B7-9222-9E6AA93ECEDA}" srcId="{D5C6A006-64CA-4D2C-A910-543F79571323}" destId="{75763369-D6D8-4BE9-A813-6E2963753735}" srcOrd="4" destOrd="0" parTransId="{356065F7-62A2-467B-A893-7DEA615F385A}" sibTransId="{7D73DC6A-DE63-45BB-8205-05E69CEE3F50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A9FE3E8-71FB-447F-AA52-5D2D43C75F09}" type="presOf" srcId="{423661AD-F8DA-4771-80EA-2C12EEA09706}" destId="{13884914-6666-4361-96A4-396978D4841A}" srcOrd="1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CE42E80F-9F2D-4497-9F07-60649453D248}" type="presParOf" srcId="{93B6060C-131D-4FCD-B326-67C1231F710C}" destId="{ACF4C811-FEA1-4372-AECA-F322EF4DF211}" srcOrd="4" destOrd="0" presId="urn:microsoft.com/office/officeart/2005/8/layout/hProcess7"/>
    <dgm:cxn modelId="{74D0D535-AF53-459C-BE11-A9795CFD8D26}" type="presParOf" srcId="{ACF4C811-FEA1-4372-AECA-F322EF4DF211}" destId="{69EDD4B7-DE37-48AE-B3E6-82BF962D0EE3}" srcOrd="0" destOrd="0" presId="urn:microsoft.com/office/officeart/2005/8/layout/hProcess7"/>
    <dgm:cxn modelId="{63097472-FC11-458C-AA34-23168878D04F}" type="presParOf" srcId="{ACF4C811-FEA1-4372-AECA-F322EF4DF211}" destId="{13884914-6666-4361-96A4-396978D4841A}" srcOrd="1" destOrd="0" presId="urn:microsoft.com/office/officeart/2005/8/layout/hProcess7"/>
    <dgm:cxn modelId="{4E5341EC-C21A-4DF1-AA84-8D637581C517}" type="presParOf" srcId="{ACF4C811-FEA1-4372-AECA-F322EF4DF211}" destId="{ED51A4FF-4010-4921-9364-FD2F3FC7C3E8}" srcOrd="2" destOrd="0" presId="urn:microsoft.com/office/officeart/2005/8/layout/hProcess7"/>
    <dgm:cxn modelId="{690ABF45-2B66-4323-AF4D-D5FFF4EA8DF4}" type="presParOf" srcId="{93B6060C-131D-4FCD-B326-67C1231F710C}" destId="{5761F02F-F615-42DB-9FBA-6CA49389A5C8}" srcOrd="5" destOrd="0" presId="urn:microsoft.com/office/officeart/2005/8/layout/hProcess7"/>
    <dgm:cxn modelId="{8C9F5292-C956-4B8F-93EA-C4E8ACEE1B82}" type="presParOf" srcId="{93B6060C-131D-4FCD-B326-67C1231F710C}" destId="{27EC057F-7B7B-48E4-9FCB-82BA48AB3449}" srcOrd="6" destOrd="0" presId="urn:microsoft.com/office/officeart/2005/8/layout/hProcess7"/>
    <dgm:cxn modelId="{91666CF6-BE7A-4DFD-A43F-B24D09E65A6E}" type="presParOf" srcId="{27EC057F-7B7B-48E4-9FCB-82BA48AB3449}" destId="{42CF010C-5E5B-4EAE-89A7-E1EA1D3361BB}" srcOrd="0" destOrd="0" presId="urn:microsoft.com/office/officeart/2005/8/layout/hProcess7"/>
    <dgm:cxn modelId="{272F9729-0742-46D6-A63E-D8FFCCCD898F}" type="presParOf" srcId="{27EC057F-7B7B-48E4-9FCB-82BA48AB3449}" destId="{C4C2E7AE-4FFA-433A-BDCD-C8D82F14A09C}" srcOrd="1" destOrd="0" presId="urn:microsoft.com/office/officeart/2005/8/layout/hProcess7"/>
    <dgm:cxn modelId="{598B3A3F-A709-4238-8A7A-14829F7DEF46}" type="presParOf" srcId="{27EC057F-7B7B-48E4-9FCB-82BA48AB3449}" destId="{819318CF-DCE7-4A33-AE4B-E4F879496B8E}" srcOrd="2" destOrd="0" presId="urn:microsoft.com/office/officeart/2005/8/layout/hProcess7"/>
    <dgm:cxn modelId="{BBB5C0FF-C514-43F9-B38B-678427591143}" type="presParOf" srcId="{93B6060C-131D-4FCD-B326-67C1231F710C}" destId="{E37E4AE6-4083-4106-91CD-7759812C157C}" srcOrd="7" destOrd="0" presId="urn:microsoft.com/office/officeart/2005/8/layout/hProcess7"/>
    <dgm:cxn modelId="{EB2A5D19-107F-45DC-BF33-57F2B039A947}" type="presParOf" srcId="{93B6060C-131D-4FCD-B326-67C1231F710C}" destId="{6A2FC472-1753-4C18-BFC1-8CEA84941C95}" srcOrd="8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9" destOrd="0" presId="urn:microsoft.com/office/officeart/2005/8/layout/hProcess7"/>
    <dgm:cxn modelId="{CA9D7241-F1C6-4F3A-8F3F-C4E9DC3B7952}" type="presParOf" srcId="{93B6060C-131D-4FCD-B326-67C1231F710C}" destId="{58471B9B-5621-42C5-A086-4F7E76B4DCC6}" srcOrd="10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11" destOrd="0" presId="urn:microsoft.com/office/officeart/2005/8/layout/hProcess7"/>
    <dgm:cxn modelId="{BDC13763-146E-4061-9A37-E820AAD5AF58}" type="presParOf" srcId="{93B6060C-131D-4FCD-B326-67C1231F710C}" destId="{FC2B128C-DC0D-4799-A982-EF4E4020D864}" srcOrd="12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  <dgm:cxn modelId="{E3A21EB8-7374-4394-BA25-3260FF7C521D}" type="presParOf" srcId="{93B6060C-131D-4FCD-B326-67C1231F710C}" destId="{95DC5988-5FA2-4C63-B6AB-2892CD1D8264}" srcOrd="13" destOrd="0" presId="urn:microsoft.com/office/officeart/2005/8/layout/hProcess7"/>
    <dgm:cxn modelId="{296FD167-C90F-4001-8167-D39080C32F3B}" type="presParOf" srcId="{93B6060C-131D-4FCD-B326-67C1231F710C}" destId="{E914A1B5-DD38-4F63-982E-97483CD935FA}" srcOrd="14" destOrd="0" presId="urn:microsoft.com/office/officeart/2005/8/layout/hProcess7"/>
    <dgm:cxn modelId="{316727DC-5281-44B7-BECD-8BF3D88A1A91}" type="presParOf" srcId="{E914A1B5-DD38-4F63-982E-97483CD935FA}" destId="{E970C102-35E7-4366-A968-CFE1EF41C118}" srcOrd="0" destOrd="0" presId="urn:microsoft.com/office/officeart/2005/8/layout/hProcess7"/>
    <dgm:cxn modelId="{94EB9F63-67B7-402D-973A-42C347017D77}" type="presParOf" srcId="{E914A1B5-DD38-4F63-982E-97483CD935FA}" destId="{61FE35F2-A2C4-46FC-9629-F19C126B787C}" srcOrd="1" destOrd="0" presId="urn:microsoft.com/office/officeart/2005/8/layout/hProcess7"/>
    <dgm:cxn modelId="{ACB123F7-C29A-44FE-8F28-ACF00B2243E2}" type="presParOf" srcId="{E914A1B5-DD38-4F63-982E-97483CD935FA}" destId="{F23A74B7-1F3F-4709-A1D2-0D8336BBFA65}" srcOrd="2" destOrd="0" presId="urn:microsoft.com/office/officeart/2005/8/layout/hProcess7"/>
    <dgm:cxn modelId="{ED90431F-C1C4-460D-B15A-85C94EBDB4DA}" type="presParOf" srcId="{93B6060C-131D-4FCD-B326-67C1231F710C}" destId="{7EC9FA0C-AE67-4EAF-B815-F10E0BC558B5}" srcOrd="15" destOrd="0" presId="urn:microsoft.com/office/officeart/2005/8/layout/hProcess7"/>
    <dgm:cxn modelId="{3B980389-DA74-4720-B41C-646CAF469554}" type="presParOf" srcId="{93B6060C-131D-4FCD-B326-67C1231F710C}" destId="{86C5706F-0468-4B86-A347-4F7341F28CEC}" srcOrd="16" destOrd="0" presId="urn:microsoft.com/office/officeart/2005/8/layout/hProcess7"/>
    <dgm:cxn modelId="{2D57FE50-9321-4C12-99CF-2A9CA6B717AA}" type="presParOf" srcId="{86C5706F-0468-4B86-A347-4F7341F28CEC}" destId="{ACCFD978-3B9E-4CAB-BA6A-CD897071E227}" srcOrd="0" destOrd="0" presId="urn:microsoft.com/office/officeart/2005/8/layout/hProcess7"/>
    <dgm:cxn modelId="{7F04ED91-BEEA-428F-B8DC-0D41AA64349E}" type="presParOf" srcId="{86C5706F-0468-4B86-A347-4F7341F28CEC}" destId="{4D4B0DDD-7300-477B-ABA7-47FBEE4A02BE}" srcOrd="1" destOrd="0" presId="urn:microsoft.com/office/officeart/2005/8/layout/hProcess7"/>
    <dgm:cxn modelId="{8E289B52-2B68-4378-B5B0-D2E9C568FFC2}" type="presParOf" srcId="{86C5706F-0468-4B86-A347-4F7341F28CEC}" destId="{88455134-1865-47D4-B023-0B5352FE167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6ED3-A1AB-4487-88C7-89ECDA1705AF}">
      <dsp:nvSpPr>
        <dsp:cNvPr id="0" name=""/>
        <dsp:cNvSpPr/>
      </dsp:nvSpPr>
      <dsp:spPr>
        <a:xfrm rot="10800000">
          <a:off x="1085826" y="5256"/>
          <a:ext cx="3772953" cy="541985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Purpose</a:t>
          </a:r>
          <a:endParaRPr lang="en-US" sz="2000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221322" y="5256"/>
        <a:ext cx="3637457" cy="541985"/>
      </dsp:txXfrm>
    </dsp:sp>
    <dsp:sp modelId="{1F5CEE23-F1D5-4873-AECD-B28D2FD1D467}">
      <dsp:nvSpPr>
        <dsp:cNvPr id="0" name=""/>
        <dsp:cNvSpPr/>
      </dsp:nvSpPr>
      <dsp:spPr>
        <a:xfrm>
          <a:off x="814834" y="5256"/>
          <a:ext cx="541985" cy="54198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F83D0-25DD-470E-97AF-FC132D39D9FE}">
      <dsp:nvSpPr>
        <dsp:cNvPr id="0" name=""/>
        <dsp:cNvSpPr/>
      </dsp:nvSpPr>
      <dsp:spPr>
        <a:xfrm rot="10800000">
          <a:off x="1085826" y="709028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Motivation</a:t>
          </a:r>
          <a:endParaRPr lang="en-US" sz="20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709028"/>
        <a:ext cx="3637457" cy="541985"/>
      </dsp:txXfrm>
    </dsp:sp>
    <dsp:sp modelId="{D3827EF2-A19B-46B0-9A56-F70C58E03463}">
      <dsp:nvSpPr>
        <dsp:cNvPr id="0" name=""/>
        <dsp:cNvSpPr/>
      </dsp:nvSpPr>
      <dsp:spPr>
        <a:xfrm>
          <a:off x="814834" y="709028"/>
          <a:ext cx="541985" cy="5419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1680-F7C6-48DB-B418-833568E7F799}">
      <dsp:nvSpPr>
        <dsp:cNvPr id="0" name=""/>
        <dsp:cNvSpPr/>
      </dsp:nvSpPr>
      <dsp:spPr>
        <a:xfrm rot="10800000">
          <a:off x="1085826" y="1412800"/>
          <a:ext cx="3772953" cy="541985"/>
        </a:xfrm>
        <a:prstGeom prst="homePlate">
          <a:avLst/>
        </a:prstGeom>
        <a:solidFill>
          <a:srgbClr val="7030A0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Green City</a:t>
          </a:r>
          <a:endParaRPr lang="en-US" sz="2000" b="0" kern="1200" dirty="0">
            <a:solidFill>
              <a:sysClr val="window" lastClr="FFFFFF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 rot="10800000">
        <a:off x="1221322" y="1412800"/>
        <a:ext cx="3637457" cy="541985"/>
      </dsp:txXfrm>
    </dsp:sp>
    <dsp:sp modelId="{5AE96CA7-091F-45C2-B130-D54A8E1E57F3}">
      <dsp:nvSpPr>
        <dsp:cNvPr id="0" name=""/>
        <dsp:cNvSpPr/>
      </dsp:nvSpPr>
      <dsp:spPr>
        <a:xfrm>
          <a:off x="814834" y="1412800"/>
          <a:ext cx="541985" cy="541985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C348E-421A-4F3F-A72F-CF3B52C435A5}">
      <dsp:nvSpPr>
        <dsp:cNvPr id="0" name=""/>
        <dsp:cNvSpPr/>
      </dsp:nvSpPr>
      <dsp:spPr>
        <a:xfrm rot="10800000">
          <a:off x="1085826" y="2116572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Physarum</a:t>
          </a: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polycephalum</a:t>
          </a:r>
          <a:endParaRPr lang="en-US" sz="2000" b="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sp:txBody>
      <dsp:txXfrm rot="10800000">
        <a:off x="1221322" y="2116572"/>
        <a:ext cx="3637457" cy="541985"/>
      </dsp:txXfrm>
    </dsp:sp>
    <dsp:sp modelId="{A0F216D5-9313-45A1-836F-3A3C7BEDE204}">
      <dsp:nvSpPr>
        <dsp:cNvPr id="0" name=""/>
        <dsp:cNvSpPr/>
      </dsp:nvSpPr>
      <dsp:spPr>
        <a:xfrm>
          <a:off x="814834" y="2116572"/>
          <a:ext cx="541985" cy="54198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5BE1F-1D58-4E8A-A43C-F673E47E685E}">
      <dsp:nvSpPr>
        <dsp:cNvPr id="0" name=""/>
        <dsp:cNvSpPr/>
      </dsp:nvSpPr>
      <dsp:spPr>
        <a:xfrm rot="10800000">
          <a:off x="1085826" y="2820344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Related Study</a:t>
          </a:r>
        </a:p>
      </dsp:txBody>
      <dsp:txXfrm rot="10800000">
        <a:off x="1221322" y="2820344"/>
        <a:ext cx="3637457" cy="541985"/>
      </dsp:txXfrm>
    </dsp:sp>
    <dsp:sp modelId="{4DE62823-B85E-4420-B960-99AC3B750BDE}">
      <dsp:nvSpPr>
        <dsp:cNvPr id="0" name=""/>
        <dsp:cNvSpPr/>
      </dsp:nvSpPr>
      <dsp:spPr>
        <a:xfrm>
          <a:off x="814834" y="2820344"/>
          <a:ext cx="541985" cy="54198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3C81E-99DA-4061-9162-E46B65B592DF}">
      <dsp:nvSpPr>
        <dsp:cNvPr id="0" name=""/>
        <dsp:cNvSpPr/>
      </dsp:nvSpPr>
      <dsp:spPr>
        <a:xfrm rot="10800000">
          <a:off x="1085826" y="3524116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rPr>
            <a:t>Methodology</a:t>
          </a:r>
          <a:endParaRPr lang="en-US" sz="1700" b="0" kern="1200" dirty="0">
            <a:latin typeface="Arial" panose="020B0604020202020204" pitchFamily="34" charset="0"/>
            <a:ea typeface="+mj-ea"/>
            <a:cs typeface="Arial" panose="020B0604020202020204" pitchFamily="34" charset="0"/>
          </a:endParaRPr>
        </a:p>
      </dsp:txBody>
      <dsp:txXfrm rot="10800000">
        <a:off x="1221322" y="3524116"/>
        <a:ext cx="3637457" cy="541985"/>
      </dsp:txXfrm>
    </dsp:sp>
    <dsp:sp modelId="{5FE62B77-A7F4-4505-AE12-16A374980B41}">
      <dsp:nvSpPr>
        <dsp:cNvPr id="0" name=""/>
        <dsp:cNvSpPr/>
      </dsp:nvSpPr>
      <dsp:spPr>
        <a:xfrm>
          <a:off x="814834" y="3524116"/>
          <a:ext cx="541985" cy="54198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138A2-2009-4FF6-9EF6-A09218FBF695}">
      <dsp:nvSpPr>
        <dsp:cNvPr id="0" name=""/>
        <dsp:cNvSpPr/>
      </dsp:nvSpPr>
      <dsp:spPr>
        <a:xfrm rot="10800000">
          <a:off x="1085826" y="4227888"/>
          <a:ext cx="3772953" cy="541985"/>
        </a:xfrm>
        <a:prstGeom prst="homePlate">
          <a:avLst/>
        </a:prstGeom>
        <a:solidFill>
          <a:srgbClr val="FDBDBD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Experimental Study</a:t>
          </a:r>
          <a:endParaRPr lang="en-US" sz="20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4227888"/>
        <a:ext cx="3637457" cy="541985"/>
      </dsp:txXfrm>
    </dsp:sp>
    <dsp:sp modelId="{FD93811D-795A-4AEE-A530-00C4F684A17A}">
      <dsp:nvSpPr>
        <dsp:cNvPr id="0" name=""/>
        <dsp:cNvSpPr/>
      </dsp:nvSpPr>
      <dsp:spPr>
        <a:xfrm>
          <a:off x="814834" y="4227888"/>
          <a:ext cx="541985" cy="541985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86FD1-0803-4723-BDB0-7CBFC8FF8005}">
      <dsp:nvSpPr>
        <dsp:cNvPr id="0" name=""/>
        <dsp:cNvSpPr/>
      </dsp:nvSpPr>
      <dsp:spPr>
        <a:xfrm rot="10800000">
          <a:off x="1085826" y="4931660"/>
          <a:ext cx="3772953" cy="541985"/>
        </a:xfrm>
        <a:prstGeom prst="homePlate">
          <a:avLst/>
        </a:prstGeom>
        <a:solidFill>
          <a:srgbClr val="09D18E"/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Conclusion</a:t>
          </a:r>
          <a:endParaRPr lang="en-US" sz="16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4931660"/>
        <a:ext cx="3637457" cy="541985"/>
      </dsp:txXfrm>
    </dsp:sp>
    <dsp:sp modelId="{AB617031-18A0-4435-8435-0334826AF2BD}">
      <dsp:nvSpPr>
        <dsp:cNvPr id="0" name=""/>
        <dsp:cNvSpPr/>
      </dsp:nvSpPr>
      <dsp:spPr>
        <a:xfrm>
          <a:off x="814834" y="4931660"/>
          <a:ext cx="541985" cy="541985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z="152400"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54CE-34F4-4BF1-AE11-E1C1E0A86D33}">
      <dsp:nvSpPr>
        <dsp:cNvPr id="0" name=""/>
        <dsp:cNvSpPr/>
      </dsp:nvSpPr>
      <dsp:spPr>
        <a:xfrm rot="10800000">
          <a:off x="1085826" y="5635432"/>
          <a:ext cx="3772953" cy="54198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00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" lastClr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References</a:t>
          </a:r>
          <a:endParaRPr lang="en-US" sz="2500" kern="1200" dirty="0">
            <a:solidFill>
              <a:sysClr val="window" lastClr="FFFFFF"/>
            </a:solidFill>
            <a:latin typeface="Century Gothic" panose="020B0502020202020204"/>
            <a:ea typeface="+mn-ea"/>
            <a:cs typeface="+mn-cs"/>
          </a:endParaRPr>
        </a:p>
      </dsp:txBody>
      <dsp:txXfrm rot="10800000">
        <a:off x="1221322" y="5635432"/>
        <a:ext cx="3637457" cy="541985"/>
      </dsp:txXfrm>
    </dsp:sp>
    <dsp:sp modelId="{01111D21-55C4-478B-9A18-D857B07D8CF7}">
      <dsp:nvSpPr>
        <dsp:cNvPr id="0" name=""/>
        <dsp:cNvSpPr/>
      </dsp:nvSpPr>
      <dsp:spPr>
        <a:xfrm>
          <a:off x="814834" y="5635432"/>
          <a:ext cx="541985" cy="54198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9DC81-A3B5-4599-A8C6-7376B35CEE27}">
      <dsp:nvSpPr>
        <dsp:cNvPr id="0" name=""/>
        <dsp:cNvSpPr/>
      </dsp:nvSpPr>
      <dsp:spPr>
        <a:xfrm>
          <a:off x="1842346" y="321750"/>
          <a:ext cx="4551680" cy="4551680"/>
        </a:xfrm>
        <a:prstGeom prst="pie">
          <a:avLst>
            <a:gd name="adj1" fmla="val 16200000"/>
            <a:gd name="adj2" fmla="val 19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Green Oxygen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6560" y="903173"/>
        <a:ext cx="1192106" cy="921173"/>
      </dsp:txXfrm>
    </dsp:sp>
    <dsp:sp modelId="{2BAB989A-FBF7-4CE7-A485-04AABB1B6E88}">
      <dsp:nvSpPr>
        <dsp:cNvPr id="0" name=""/>
        <dsp:cNvSpPr/>
      </dsp:nvSpPr>
      <dsp:spPr>
        <a:xfrm>
          <a:off x="1896533" y="415493"/>
          <a:ext cx="4551680" cy="4551680"/>
        </a:xfrm>
        <a:prstGeom prst="pie">
          <a:avLst>
            <a:gd name="adj1" fmla="val 19800000"/>
            <a:gd name="adj2" fmla="val 180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Street Network</a:t>
          </a:r>
          <a:endParaRPr lang="en-US" sz="1400" b="1" kern="1200" dirty="0"/>
        </a:p>
      </dsp:txBody>
      <dsp:txXfrm>
        <a:off x="4985173" y="2257840"/>
        <a:ext cx="1246293" cy="894080"/>
      </dsp:txXfrm>
    </dsp:sp>
    <dsp:sp modelId="{DF9FCCBE-2A94-4EED-BD3B-F01B71B76F85}">
      <dsp:nvSpPr>
        <dsp:cNvPr id="0" name=""/>
        <dsp:cNvSpPr/>
      </dsp:nvSpPr>
      <dsp:spPr>
        <a:xfrm>
          <a:off x="1842346" y="509236"/>
          <a:ext cx="4551680" cy="4551680"/>
        </a:xfrm>
        <a:prstGeom prst="pie">
          <a:avLst>
            <a:gd name="adj1" fmla="val 1800000"/>
            <a:gd name="adj2" fmla="val 540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Green Houses</a:t>
          </a:r>
          <a:endParaRPr lang="en-US" sz="1400" b="1" kern="1200" dirty="0"/>
        </a:p>
      </dsp:txBody>
      <dsp:txXfrm>
        <a:off x="4226560" y="3585413"/>
        <a:ext cx="1192106" cy="921173"/>
      </dsp:txXfrm>
    </dsp:sp>
    <dsp:sp modelId="{740C0BDE-43EB-4947-A539-FE0A60CCA06B}">
      <dsp:nvSpPr>
        <dsp:cNvPr id="0" name=""/>
        <dsp:cNvSpPr/>
      </dsp:nvSpPr>
      <dsp:spPr>
        <a:xfrm>
          <a:off x="1733973" y="509236"/>
          <a:ext cx="4551680" cy="4551680"/>
        </a:xfrm>
        <a:prstGeom prst="pie">
          <a:avLst>
            <a:gd name="adj1" fmla="val 5400000"/>
            <a:gd name="adj2" fmla="val 900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alternatives to car use</a:t>
          </a:r>
        </a:p>
      </dsp:txBody>
      <dsp:txXfrm>
        <a:off x="2709333" y="3585413"/>
        <a:ext cx="1192106" cy="921173"/>
      </dsp:txXfrm>
    </dsp:sp>
    <dsp:sp modelId="{16374697-6A47-40E7-B71C-A42809AB07FC}">
      <dsp:nvSpPr>
        <dsp:cNvPr id="0" name=""/>
        <dsp:cNvSpPr/>
      </dsp:nvSpPr>
      <dsp:spPr>
        <a:xfrm>
          <a:off x="1679786" y="415493"/>
          <a:ext cx="4551680" cy="4551680"/>
        </a:xfrm>
        <a:prstGeom prst="pie">
          <a:avLst>
            <a:gd name="adj1" fmla="val 9000000"/>
            <a:gd name="adj2" fmla="val 1260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Urban Forests</a:t>
          </a:r>
          <a:endParaRPr lang="en-US" sz="1400" b="1" kern="1200" dirty="0"/>
        </a:p>
      </dsp:txBody>
      <dsp:txXfrm>
        <a:off x="1896533" y="2257840"/>
        <a:ext cx="1246293" cy="894080"/>
      </dsp:txXfrm>
    </dsp:sp>
    <dsp:sp modelId="{1487B683-8FC3-4636-95D5-88990AB8243B}">
      <dsp:nvSpPr>
        <dsp:cNvPr id="0" name=""/>
        <dsp:cNvSpPr/>
      </dsp:nvSpPr>
      <dsp:spPr>
        <a:xfrm>
          <a:off x="1733973" y="321750"/>
          <a:ext cx="4551680" cy="4551680"/>
        </a:xfrm>
        <a:prstGeom prst="pie">
          <a:avLst>
            <a:gd name="adj1" fmla="val 126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Control Environment Pollution</a:t>
          </a:r>
          <a:endParaRPr lang="en-US" sz="1400" b="1" kern="1200" dirty="0"/>
        </a:p>
      </dsp:txBody>
      <dsp:txXfrm>
        <a:off x="2709333" y="903173"/>
        <a:ext cx="1192106" cy="921173"/>
      </dsp:txXfrm>
    </dsp:sp>
    <dsp:sp modelId="{393A5F94-CB64-4A47-A426-824483B8BA5A}">
      <dsp:nvSpPr>
        <dsp:cNvPr id="0" name=""/>
        <dsp:cNvSpPr/>
      </dsp:nvSpPr>
      <dsp:spPr>
        <a:xfrm>
          <a:off x="1560409" y="39979"/>
          <a:ext cx="5115221" cy="5115221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87130-65CB-4ACC-B271-C3507439CCC5}">
      <dsp:nvSpPr>
        <dsp:cNvPr id="0" name=""/>
        <dsp:cNvSpPr/>
      </dsp:nvSpPr>
      <dsp:spPr>
        <a:xfrm>
          <a:off x="1614596" y="13372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C965-05A0-445D-B0D7-3653C4C4DACC}">
      <dsp:nvSpPr>
        <dsp:cNvPr id="0" name=""/>
        <dsp:cNvSpPr/>
      </dsp:nvSpPr>
      <dsp:spPr>
        <a:xfrm>
          <a:off x="1560409" y="227465"/>
          <a:ext cx="5115221" cy="5115221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15ED0-ED12-428B-AF2F-56065917295F}">
      <dsp:nvSpPr>
        <dsp:cNvPr id="0" name=""/>
        <dsp:cNvSpPr/>
      </dsp:nvSpPr>
      <dsp:spPr>
        <a:xfrm>
          <a:off x="1452368" y="227465"/>
          <a:ext cx="5115221" cy="5115221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C4D42-1935-4456-B589-0C315CDB5FAD}">
      <dsp:nvSpPr>
        <dsp:cNvPr id="0" name=""/>
        <dsp:cNvSpPr/>
      </dsp:nvSpPr>
      <dsp:spPr>
        <a:xfrm>
          <a:off x="1398182" y="133722"/>
          <a:ext cx="5115221" cy="5115221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A08BE-FA69-4DDC-B889-CF3E43598186}">
      <dsp:nvSpPr>
        <dsp:cNvPr id="0" name=""/>
        <dsp:cNvSpPr/>
      </dsp:nvSpPr>
      <dsp:spPr>
        <a:xfrm>
          <a:off x="1452368" y="39979"/>
          <a:ext cx="5115221" cy="5115221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5625" y="445953"/>
          <a:ext cx="1963990" cy="2356788"/>
        </a:xfrm>
        <a:prstGeom prst="roundRect">
          <a:avLst>
            <a:gd name="adj" fmla="val 5000"/>
          </a:avLst>
        </a:prstGeom>
        <a:solidFill>
          <a:srgbClr val="09D18E"/>
        </a:solidFill>
        <a:ln>
          <a:solidFill>
            <a:srgbClr val="FF66FF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-764258" y="1215837"/>
        <a:ext cx="1932566" cy="392798"/>
      </dsp:txXfrm>
    </dsp:sp>
    <dsp:sp modelId="{E5AF1C51-704C-4F2F-8A68-09DFB35A2383}">
      <dsp:nvSpPr>
        <dsp:cNvPr id="0" name=""/>
        <dsp:cNvSpPr/>
      </dsp:nvSpPr>
      <dsp:spPr>
        <a:xfrm>
          <a:off x="39842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98423" y="445953"/>
        <a:ext cx="1463172" cy="2356788"/>
      </dsp:txXfrm>
    </dsp:sp>
    <dsp:sp modelId="{69EDD4B7-DE37-48AE-B3E6-82BF962D0EE3}">
      <dsp:nvSpPr>
        <dsp:cNvPr id="0" name=""/>
        <dsp:cNvSpPr/>
      </dsp:nvSpPr>
      <dsp:spPr>
        <a:xfrm>
          <a:off x="2038355" y="445953"/>
          <a:ext cx="1963990" cy="2356788"/>
        </a:xfrm>
        <a:prstGeom prst="roundRect">
          <a:avLst>
            <a:gd name="adj" fmla="val 5000"/>
          </a:avLst>
        </a:prstGeom>
        <a:solidFill>
          <a:srgbClr val="002060"/>
        </a:solidFill>
        <a:ln>
          <a:solidFill>
            <a:srgbClr val="FF66FF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1268471" y="1215837"/>
        <a:ext cx="1932566" cy="392798"/>
      </dsp:txXfrm>
    </dsp:sp>
    <dsp:sp modelId="{5016BA94-7C17-45E8-B00C-9ED9D19E56AC}">
      <dsp:nvSpPr>
        <dsp:cNvPr id="0" name=""/>
        <dsp:cNvSpPr/>
      </dsp:nvSpPr>
      <dsp:spPr>
        <a:xfrm rot="5400000">
          <a:off x="1874968" y="2319405"/>
          <a:ext cx="346414" cy="294598"/>
        </a:xfrm>
        <a:prstGeom prst="flowChartExtract">
          <a:avLst/>
        </a:prstGeom>
        <a:solidFill>
          <a:srgbClr val="FF0000"/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243115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Pressure Update</a:t>
          </a:r>
          <a:endParaRPr lang="en-US" sz="2200" b="1" kern="1200" dirty="0"/>
        </a:p>
      </dsp:txBody>
      <dsp:txXfrm>
        <a:off x="2431153" y="445953"/>
        <a:ext cx="1463172" cy="2356788"/>
      </dsp:txXfrm>
    </dsp:sp>
    <dsp:sp modelId="{087311CF-73BD-45C7-9B22-555D41C419DF}">
      <dsp:nvSpPr>
        <dsp:cNvPr id="0" name=""/>
        <dsp:cNvSpPr/>
      </dsp:nvSpPr>
      <dsp:spPr>
        <a:xfrm>
          <a:off x="4071085" y="445953"/>
          <a:ext cx="1963990" cy="2356788"/>
        </a:xfrm>
        <a:prstGeom prst="roundRect">
          <a:avLst>
            <a:gd name="adj" fmla="val 5000"/>
          </a:avLst>
        </a:prstGeom>
        <a:solidFill>
          <a:srgbClr val="33CCCC"/>
        </a:solidFill>
        <a:ln>
          <a:solidFill>
            <a:schemeClr val="accent1">
              <a:lumMod val="75000"/>
            </a:schemeClr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</a:t>
          </a:r>
        </a:p>
      </dsp:txBody>
      <dsp:txXfrm rot="16200000">
        <a:off x="3301201" y="1215837"/>
        <a:ext cx="1932566" cy="392798"/>
      </dsp:txXfrm>
    </dsp:sp>
    <dsp:sp modelId="{C4C2E7AE-4FFA-433A-BDCD-C8D82F14A09C}">
      <dsp:nvSpPr>
        <dsp:cNvPr id="0" name=""/>
        <dsp:cNvSpPr/>
      </dsp:nvSpPr>
      <dsp:spPr>
        <a:xfrm rot="5400000">
          <a:off x="3907698" y="2319405"/>
          <a:ext cx="346414" cy="294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446388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4463883" y="445953"/>
        <a:ext cx="1463172" cy="2356788"/>
      </dsp:txXfrm>
    </dsp:sp>
    <dsp:sp modelId="{09C97FA4-BFCB-4EBD-91AB-457B5EF4C13A}">
      <dsp:nvSpPr>
        <dsp:cNvPr id="0" name=""/>
        <dsp:cNvSpPr/>
      </dsp:nvSpPr>
      <dsp:spPr>
        <a:xfrm>
          <a:off x="6103815" y="445953"/>
          <a:ext cx="1963990" cy="2356788"/>
        </a:xfrm>
        <a:prstGeom prst="roundRect">
          <a:avLst>
            <a:gd name="adj" fmla="val 5000"/>
          </a:avLst>
        </a:prstGeom>
        <a:solidFill>
          <a:srgbClr val="F7A465"/>
        </a:solidFill>
        <a:ln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 </a:t>
          </a:r>
          <a:endParaRPr lang="en-US" sz="2200" kern="1200" dirty="0"/>
        </a:p>
      </dsp:txBody>
      <dsp:txXfrm rot="16200000">
        <a:off x="5333931" y="1215837"/>
        <a:ext cx="1932566" cy="392798"/>
      </dsp:txXfrm>
    </dsp:sp>
    <dsp:sp modelId="{F4DA3BE8-F63E-41B1-99E7-5E2522121AA9}">
      <dsp:nvSpPr>
        <dsp:cNvPr id="0" name=""/>
        <dsp:cNvSpPr/>
      </dsp:nvSpPr>
      <dsp:spPr>
        <a:xfrm rot="5400000">
          <a:off x="5940427" y="2319405"/>
          <a:ext cx="346414" cy="294598"/>
        </a:xfrm>
        <a:prstGeom prst="flowChartExtract">
          <a:avLst/>
        </a:prstGeom>
        <a:solidFill>
          <a:srgbClr val="002060"/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649661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Conductivity</a:t>
          </a:r>
          <a:r>
            <a:rPr lang="en-US" sz="2200" b="1" kern="1200" baseline="0" dirty="0" smtClean="0"/>
            <a:t> Update</a:t>
          </a:r>
          <a:endParaRPr lang="en-US" sz="2200" b="1" kern="1200" dirty="0"/>
        </a:p>
      </dsp:txBody>
      <dsp:txXfrm>
        <a:off x="6496613" y="445953"/>
        <a:ext cx="1463172" cy="2356788"/>
      </dsp:txXfrm>
    </dsp:sp>
    <dsp:sp modelId="{ACCFD978-3B9E-4CAB-BA6A-CD897071E227}">
      <dsp:nvSpPr>
        <dsp:cNvPr id="0" name=""/>
        <dsp:cNvSpPr/>
      </dsp:nvSpPr>
      <dsp:spPr>
        <a:xfrm>
          <a:off x="8136545" y="445953"/>
          <a:ext cx="1963990" cy="2356788"/>
        </a:xfrm>
        <a:prstGeom prst="roundRect">
          <a:avLst>
            <a:gd name="adj" fmla="val 5000"/>
          </a:avLst>
        </a:prstGeom>
        <a:solidFill>
          <a:schemeClr val="accent6">
            <a:lumMod val="75000"/>
          </a:schemeClr>
        </a:solidFill>
        <a:ln>
          <a:solidFill>
            <a:srgbClr val="FF0000"/>
          </a:solidFill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  <a:sp3d extrusionH="28000" prstMaterial="matte"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 </a:t>
          </a:r>
          <a:endParaRPr lang="en-US" sz="2200" kern="1200" dirty="0"/>
        </a:p>
      </dsp:txBody>
      <dsp:txXfrm rot="16200000">
        <a:off x="7366661" y="1215837"/>
        <a:ext cx="1932566" cy="392798"/>
      </dsp:txXfrm>
    </dsp:sp>
    <dsp:sp modelId="{61FE35F2-A2C4-46FC-9629-F19C126B787C}">
      <dsp:nvSpPr>
        <dsp:cNvPr id="0" name=""/>
        <dsp:cNvSpPr/>
      </dsp:nvSpPr>
      <dsp:spPr>
        <a:xfrm rot="5400000">
          <a:off x="7973157" y="2319405"/>
          <a:ext cx="346414" cy="29459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8529343" y="445953"/>
          <a:ext cx="1463172" cy="23567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  <a:sp3d extrusionH="28000" prstMaterial="matte"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Edge Eliminate</a:t>
          </a:r>
          <a:endParaRPr lang="en-US" sz="2200" b="1" kern="1200" dirty="0"/>
        </a:p>
      </dsp:txBody>
      <dsp:txXfrm>
        <a:off x="8529343" y="445953"/>
        <a:ext cx="1463172" cy="2356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78371" y="410403"/>
          <a:ext cx="1432368" cy="1718842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83117" y="971891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64844" y="41040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64844" y="410403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86604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925116" y="766690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84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73078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73078" y="205201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69106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407617" y="766690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86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55580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55580" y="205201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8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9" y="766690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88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2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2" y="205201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66690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90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205201"/>
        <a:ext cx="1067114" cy="1718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767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9167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767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7679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96974" y="410403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935486" y="971891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84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83448" y="41040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83448" y="410403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69106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407617" y="766690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86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255580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255580" y="205201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8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9" y="766690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88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2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2" y="205201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20520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66690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90" y="1571063"/>
          <a:ext cx="25256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20520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205201"/>
        <a:ext cx="1067114" cy="17188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79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1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2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7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906082" y="396827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344593" y="958315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6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92556" y="396827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92556" y="396827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451608" y="198413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890119" y="759902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738082" y="19841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738082" y="198413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198413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59902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50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19841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198413"/>
        <a:ext cx="1067114" cy="17188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79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1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2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7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824709" y="172545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263220" y="734033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6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11183" y="172545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11183" y="172545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312253" y="396827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750764" y="958315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598727" y="396827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598727" y="396827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4110" y="198413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2621" y="759902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50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0584" y="198413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0584" y="198413"/>
        <a:ext cx="1067114" cy="17188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64606" y="16089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-496882" y="722379"/>
        <a:ext cx="1409451" cy="286473"/>
      </dsp:txXfrm>
    </dsp:sp>
    <dsp:sp modelId="{E5AF1C51-704C-4F2F-8A68-09DFB35A2383}">
      <dsp:nvSpPr>
        <dsp:cNvPr id="0" name=""/>
        <dsp:cNvSpPr/>
      </dsp:nvSpPr>
      <dsp:spPr>
        <a:xfrm>
          <a:off x="351079" y="16089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Initial Conductivity</a:t>
          </a:r>
          <a:endParaRPr lang="en-US" sz="2200" b="1" kern="1200" dirty="0"/>
        </a:p>
      </dsp:txBody>
      <dsp:txXfrm>
        <a:off x="351079" y="160891"/>
        <a:ext cx="1067114" cy="1718842"/>
      </dsp:txXfrm>
    </dsp:sp>
    <dsp:sp modelId="{69EDD4B7-DE37-48AE-B3E6-82BF962D0EE3}">
      <dsp:nvSpPr>
        <dsp:cNvPr id="0" name=""/>
        <dsp:cNvSpPr/>
      </dsp:nvSpPr>
      <dsp:spPr>
        <a:xfrm>
          <a:off x="1444722" y="161699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883233" y="723187"/>
        <a:ext cx="1409451" cy="286473"/>
      </dsp:txXfrm>
    </dsp:sp>
    <dsp:sp modelId="{5016BA94-7C17-45E8-B00C-9ED9D19E56AC}">
      <dsp:nvSpPr>
        <dsp:cNvPr id="0" name=""/>
        <dsp:cNvSpPr/>
      </dsp:nvSpPr>
      <dsp:spPr>
        <a:xfrm rot="5400000">
          <a:off x="1367444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1A4FF-4010-4921-9364-FD2F3FC7C3E8}">
      <dsp:nvSpPr>
        <dsp:cNvPr id="0" name=""/>
        <dsp:cNvSpPr/>
      </dsp:nvSpPr>
      <dsp:spPr>
        <a:xfrm>
          <a:off x="1731195" y="161699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Pressure Update</a:t>
          </a:r>
          <a:endParaRPr lang="en-US" sz="1600" b="1" kern="1200" dirty="0"/>
        </a:p>
      </dsp:txBody>
      <dsp:txXfrm>
        <a:off x="1731195" y="161699"/>
        <a:ext cx="1067114" cy="1718842"/>
      </dsp:txXfrm>
    </dsp:sp>
    <dsp:sp modelId="{087311CF-73BD-45C7-9B22-555D41C419DF}">
      <dsp:nvSpPr>
        <dsp:cNvPr id="0" name=""/>
        <dsp:cNvSpPr/>
      </dsp:nvSpPr>
      <dsp:spPr>
        <a:xfrm>
          <a:off x="2824709" y="172545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 </a:t>
          </a:r>
        </a:p>
      </dsp:txBody>
      <dsp:txXfrm rot="16200000">
        <a:off x="2263220" y="734033"/>
        <a:ext cx="1409451" cy="286473"/>
      </dsp:txXfrm>
    </dsp:sp>
    <dsp:sp modelId="{C4C2E7AE-4FFA-433A-BDCD-C8D82F14A09C}">
      <dsp:nvSpPr>
        <dsp:cNvPr id="0" name=""/>
        <dsp:cNvSpPr/>
      </dsp:nvSpPr>
      <dsp:spPr>
        <a:xfrm rot="5400000">
          <a:off x="2849946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3111183" y="172545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Flux</a:t>
          </a:r>
          <a:r>
            <a:rPr lang="en-US" sz="2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</a:t>
          </a:r>
          <a:endParaRPr lang="en-US" sz="2800" b="1" kern="1200" dirty="0"/>
        </a:p>
      </dsp:txBody>
      <dsp:txXfrm>
        <a:off x="3111183" y="172545"/>
        <a:ext cx="1067114" cy="1718842"/>
      </dsp:txXfrm>
    </dsp:sp>
    <dsp:sp modelId="{09C97FA4-BFCB-4EBD-91AB-457B5EF4C13A}">
      <dsp:nvSpPr>
        <dsp:cNvPr id="0" name=""/>
        <dsp:cNvSpPr/>
      </dsp:nvSpPr>
      <dsp:spPr>
        <a:xfrm>
          <a:off x="4305363" y="190781"/>
          <a:ext cx="1432368" cy="1718842"/>
        </a:xfrm>
        <a:prstGeom prst="roundRect">
          <a:avLst>
            <a:gd name="adj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3743874" y="752270"/>
        <a:ext cx="1409451" cy="286473"/>
      </dsp:txXfrm>
    </dsp:sp>
    <dsp:sp modelId="{F4DA3BE8-F63E-41B1-99E7-5E2522121AA9}">
      <dsp:nvSpPr>
        <dsp:cNvPr id="0" name=""/>
        <dsp:cNvSpPr/>
      </dsp:nvSpPr>
      <dsp:spPr>
        <a:xfrm rot="5400000">
          <a:off x="4332448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591837" y="190781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Conductivity</a:t>
          </a:r>
          <a:r>
            <a:rPr lang="en-US" sz="1600" b="1" kern="1200" baseline="0" dirty="0" smtClean="0"/>
            <a:t> Update</a:t>
          </a:r>
          <a:endParaRPr lang="en-US" sz="1600" b="1" kern="1200" dirty="0"/>
        </a:p>
      </dsp:txBody>
      <dsp:txXfrm>
        <a:off x="4591837" y="190781"/>
        <a:ext cx="1067114" cy="1718842"/>
      </dsp:txXfrm>
    </dsp:sp>
    <dsp:sp modelId="{ACCFD978-3B9E-4CAB-BA6A-CD897071E227}">
      <dsp:nvSpPr>
        <dsp:cNvPr id="0" name=""/>
        <dsp:cNvSpPr/>
      </dsp:nvSpPr>
      <dsp:spPr>
        <a:xfrm>
          <a:off x="5938213" y="396827"/>
          <a:ext cx="1432368" cy="1718842"/>
        </a:xfrm>
        <a:prstGeom prst="roundRect">
          <a:avLst>
            <a:gd name="adj" fmla="val 5000"/>
          </a:avLst>
        </a:prstGeom>
        <a:solidFill>
          <a:schemeClr val="accent2"/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 </a:t>
          </a:r>
          <a:endParaRPr lang="en-US" sz="1600" kern="1200" dirty="0"/>
        </a:p>
      </dsp:txBody>
      <dsp:txXfrm rot="16200000">
        <a:off x="5376724" y="958315"/>
        <a:ext cx="1409451" cy="286473"/>
      </dsp:txXfrm>
    </dsp:sp>
    <dsp:sp modelId="{61FE35F2-A2C4-46FC-9629-F19C126B787C}">
      <dsp:nvSpPr>
        <dsp:cNvPr id="0" name=""/>
        <dsp:cNvSpPr/>
      </dsp:nvSpPr>
      <dsp:spPr>
        <a:xfrm rot="5400000">
          <a:off x="5814950" y="1564742"/>
          <a:ext cx="252643" cy="21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55134-1865-47D4-B023-0B5352FE1676}">
      <dsp:nvSpPr>
        <dsp:cNvPr id="0" name=""/>
        <dsp:cNvSpPr/>
      </dsp:nvSpPr>
      <dsp:spPr>
        <a:xfrm>
          <a:off x="6224686" y="396827"/>
          <a:ext cx="1067114" cy="17188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 Eliminate</a:t>
          </a:r>
          <a:endParaRPr lang="en-US" sz="1600" b="1" kern="1200" dirty="0"/>
        </a:p>
      </dsp:txBody>
      <dsp:txXfrm>
        <a:off x="6224686" y="396827"/>
        <a:ext cx="1067114" cy="1718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C92B0-8036-4B42-B522-2AB3CBCF2C54}" type="datetime1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2D87F-1DE3-462C-BEA7-486AFA32C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53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0A060-674D-45E8-AAE4-714FEA917E8C}" type="datetime1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A2B8-57BD-437F-8728-A7338A50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16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7BCD-F6CF-4C04-B55C-A169A0CCC53D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87A4-E57C-4DC0-8CB7-EBE01B8EB46C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F678-6C50-48C7-949D-D90D016E0F88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20358D-B8C2-4439-AD5C-07D4AC504943}" type="datetime3">
              <a:rPr lang="en-US" smtClean="0"/>
              <a:t>24 December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12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CC1-9272-4B79-BF6B-C9C76DE6315B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28D-B2BA-4A9B-8749-40B0E590F226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A25A-9DF0-4A4C-AB72-D3124C7EE05D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E618-9DCF-4296-9044-2CBE51F14690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410-49CD-4B3D-8670-69EAD63144D0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040-20F5-4467-9CA4-E4115D22B4E2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A63C-A573-4F6B-8331-F82B4C093EAB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8824-301E-43D0-8E43-CEFAA5E7DAB6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8525-B30D-4D29-845F-C33127F696F0}" type="datetime3">
              <a:rPr lang="en-US" smtClean="0"/>
              <a:t>24 December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B885-4DE0-4346-A3DC-5E15E7D8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stainable_cit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rchive.boston.com/business/blogs/global-business-hub/2013/10/12_essential_a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0"/>
            <a:ext cx="5913439" cy="6858000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872446" y="281360"/>
            <a:ext cx="7215046" cy="3585243"/>
            <a:chOff x="252031" y="-22763"/>
            <a:chExt cx="7324426" cy="72699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4188" y="712788"/>
            <a:ext cx="6627812" cy="25527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GREEN CITY USING PHYSARUM INSPIRED NETWORK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2789" y="4222750"/>
            <a:ext cx="6209211" cy="1536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Dr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Md. Aminul Haque Akhand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Professor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92145" y="4223444"/>
            <a:ext cx="2299855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Md. Ahsan Habib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8072" y="59833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457200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lvl="0" algn="ctr" defTabSz="457200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66B6-54EF-4714-B6F1-3E1C64404738}" type="datetime3">
              <a:rPr lang="en-US" smtClean="0"/>
              <a:t>24 December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03"/>
    </mc:Choice>
    <mc:Fallback>
      <p:transition spd="slow" advTm="217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31500"/>
              </p:ext>
            </p:extLst>
          </p:nvPr>
        </p:nvGraphicFramePr>
        <p:xfrm>
          <a:off x="1308530" y="2240415"/>
          <a:ext cx="10106161" cy="324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4743004">
            <a:off x="8219522" y="3180207"/>
            <a:ext cx="1067793" cy="36427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709" y="1751185"/>
            <a:ext cx="9438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is constructed using the following five steps: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5984-3BCB-4CC3-B8EF-4FC15C8E2D41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7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91"/>
    </mc:Choice>
    <mc:Fallback>
      <p:transition spd="slow" advTm="1349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343566"/>
              </p:ext>
            </p:extLst>
          </p:nvPr>
        </p:nvGraphicFramePr>
        <p:xfrm>
          <a:off x="4359864" y="0"/>
          <a:ext cx="7370582" cy="212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840" y="2740968"/>
            <a:ext cx="9438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initial conductivity is calculate using the following equation: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25" y="3444622"/>
            <a:ext cx="3588877" cy="993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697" y="46449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2" algn="just"/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conductivity of the edge,</a:t>
            </a:r>
          </a:p>
          <a:p>
            <a:pPr lvl="2" algn="just"/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radius of the edge,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£        - coefficient of viscosity.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858A-9DAC-4DEF-AB7B-444D3E25AE35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8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91"/>
    </mc:Choice>
    <mc:Fallback>
      <p:transition spd="slow" advTm="589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604911"/>
              </p:ext>
            </p:extLst>
          </p:nvPr>
        </p:nvGraphicFramePr>
        <p:xfrm>
          <a:off x="4359864" y="0"/>
          <a:ext cx="7370582" cy="212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186" y="2468367"/>
            <a:ext cx="105547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pressures can be determined using the Poisson equation network below by considering the flux conservation law at each vertex.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V(j) - the set of vertices linked to vertex j,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I0   - the amount of flux flowing into and out of the node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3" y="3630448"/>
            <a:ext cx="5523947" cy="133241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1332-D122-45E9-A579-CC4ED7606E07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40"/>
    </mc:Choice>
    <mc:Fallback>
      <p:transition spd="slow" advTm="97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782254"/>
              </p:ext>
            </p:extLst>
          </p:nvPr>
        </p:nvGraphicFramePr>
        <p:xfrm>
          <a:off x="4359864" y="0"/>
          <a:ext cx="7370582" cy="21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186" y="2468367"/>
            <a:ext cx="105547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Specifically, the flux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in edge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given by the Hagen-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Poiseuille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equation below.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conductivity of the edge,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length of the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edge,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p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pressure of vertices i and j,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93" y="3438690"/>
            <a:ext cx="4211095" cy="10549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4E63-ED58-4CB3-B598-07C60A8CCD91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0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4"/>
    </mc:Choice>
    <mc:Fallback>
      <p:transition spd="slow" advTm="483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780372"/>
              </p:ext>
            </p:extLst>
          </p:nvPr>
        </p:nvGraphicFramePr>
        <p:xfrm>
          <a:off x="4359864" y="0"/>
          <a:ext cx="7370582" cy="21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437" y="2246298"/>
            <a:ext cx="105547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conductivity update formula can explain the change in tubular thickness of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follows.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f(|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|) - an increasing function,</a:t>
            </a:r>
          </a:p>
          <a:p>
            <a:pPr lvl="0"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µ        - a positive constant.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68" y="3330002"/>
            <a:ext cx="4194796" cy="855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6891-493A-4CC6-8A25-B62AC34207C9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5"/>
    </mc:Choice>
    <mc:Fallback>
      <p:transition spd="slow" advTm="351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012504"/>
              </p:ext>
            </p:extLst>
          </p:nvPr>
        </p:nvGraphicFramePr>
        <p:xfrm>
          <a:off x="4359864" y="0"/>
          <a:ext cx="7370582" cy="21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Left Arrow 12"/>
          <p:cNvSpPr/>
          <p:nvPr/>
        </p:nvSpPr>
        <p:spPr>
          <a:xfrm rot="5199441">
            <a:off x="8914664" y="882767"/>
            <a:ext cx="341838" cy="2007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437" y="2246298"/>
            <a:ext cx="10554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dge elimination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step, edges with conductivity lower than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threshold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are cut off from the network.  </a:t>
            </a: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runs in finite iteration.</a:t>
            </a:r>
          </a:p>
          <a:p>
            <a:pPr lvl="0" algn="just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Step-3 to Step-5 is repeated in </a:t>
            </a:r>
            <a:r>
              <a: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iterations.</a:t>
            </a: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E6F-6E41-4B1D-8388-278C29AD0F8F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82"/>
    </mc:Choice>
    <mc:Fallback>
      <p:transition spd="slow" advTm="1758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7886" y="1067271"/>
            <a:ext cx="911787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protoplasmic flow through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Physarum’s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tubular veins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 believed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account 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Physarum’s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intelligence.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 Protoplasmic flow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protoplasmic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flow in every edge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each vertex there is pressure and the amount of flux in each edge is proportional to the difference in pressure between the two terminals of this edge.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1" y="5784274"/>
            <a:ext cx="3396240" cy="106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77" y="5972159"/>
            <a:ext cx="788765" cy="578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14" y="2172380"/>
            <a:ext cx="3226526" cy="147676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5D0D-A140-43E6-B6B5-E94350ADC404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6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0619" y="1031966"/>
            <a:ext cx="90351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Specifically, the flux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edge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given by the Hagen-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Poiseuille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equation below. 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conductivity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edge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length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edge,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pressure of vertices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and 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- radius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edge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£        - coefficient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viscosity.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42" y="2190024"/>
            <a:ext cx="5215696" cy="147343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43C8-F526-4CAA-AEA7-BD596D1DF068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7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0619" y="1031966"/>
            <a:ext cx="90351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Therefore, the conductivity update formula can explain the change in tubular thickness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follows.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f(|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|) - 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increasing function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µ        -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positive constant.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must first calculate the pressures to calculate the flux and update the edge conductivities.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37" y="1985555"/>
            <a:ext cx="5036470" cy="8552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1237-60F8-4507-9FCB-9130C15A2581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0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6210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METHODOLOGY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0619" y="1031966"/>
            <a:ext cx="90351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pressures can be determined using the Poisson equation network below by considering the flux conservation law at each vertex.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Where-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V(j)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of vertices linked to vertex j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	 I0  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amount of flux flowing into and out of the node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the source.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00" y="2427230"/>
            <a:ext cx="5060624" cy="10515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763E-ED46-4A6B-B293-5BDC43643E55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9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6" y="274320"/>
            <a:ext cx="2978330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CA8F19A-C350-4E49-BC75-BBC34391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02328"/>
              </p:ext>
            </p:extLst>
          </p:nvPr>
        </p:nvGraphicFramePr>
        <p:xfrm>
          <a:off x="3836145" y="457201"/>
          <a:ext cx="5673615" cy="6182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87B8-1AB5-454C-993F-E537F19E3F98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2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9"/>
    </mc:Choice>
    <mc:Fallback>
      <p:transition spd="slow" advTm="354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9" y="1031966"/>
            <a:ext cx="4036529" cy="505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650" y="1047901"/>
            <a:ext cx="4147459" cy="5037242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4767944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4311" y="6292730"/>
            <a:ext cx="250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2. </a:t>
            </a:r>
            <a:r>
              <a:rPr lang="en-US" dirty="0"/>
              <a:t>Dhaka city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3759" y="6292730"/>
            <a:ext cx="433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 </a:t>
            </a:r>
            <a:r>
              <a:rPr lang="en-US" dirty="0"/>
              <a:t>Constructed </a:t>
            </a:r>
            <a:r>
              <a:rPr lang="en-US" dirty="0" smtClean="0"/>
              <a:t>network of Dhaka city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8197-1815-4C72-9116-369CEFAE5C24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6"/>
    </mc:Choice>
    <mc:Fallback>
      <p:transition spd="slow" advTm="350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55527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8182" y="1166841"/>
            <a:ext cx="90351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we all know that, recently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business organizations and governments have revealed close attention on Green Logistics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unorganized and unplanned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Dhaka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city, we have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an electric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bi-cycle network. 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that, most problems like traffic jams, environmental pollution, fuel shortages will be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costs will be reduced and people can have some physical activity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also. 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enriches the economy and the environment. 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B89B-8BCE-4B40-A43C-B5957EDE6C1E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0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16"/>
    </mc:Choice>
    <mc:Fallback>
      <p:transition spd="slow" advTm="1031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55527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9325" y="1031966"/>
            <a:ext cx="89611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https://en.wikipedia.org/wiki/Sustainable_city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http://archive.boston.com/business/blogs/global-business-hub/2013/10/12_essential_as.html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et al., “Rules for Biologically Inspired Adaptive Network Design,” Science (80-. )., vol. 327, no. 5964, pp. 439–442, Jan. 2010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R. Alonso-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Sanz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“Rebuilding Iberian motorways with slime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Biosystems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vol. 105, no. 1, pp. 89–100, Jul. 2011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G. J.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Martínez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S. V. Chapa-Vergara, R.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Asomoza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-Palacio, and C. R. Stephens, “Approximating Mexican highways with slime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Nat.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2011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X.-S. Yang, and Y.-X. Zhao, “Slime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mould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imitates transport networks in China,” Int. J.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Cybern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vol. 6, no. 3, pp. 232–251, Aug. 2013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M. Becker, “Design of fault tolerant networks with agent-based simulation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polycephalum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,” in 2011 IEEE Congress of Evolutionary Computation (CEC), 2011, pp. 285–291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M.-A. I.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Tsompanas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G. C.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Sirakoulis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A. I.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“Evolving Transport Networks With Cellular Automata Models Inspired by Slime Mould,” IEEE Trans.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Cybern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 vol. 45, no. 9, pp. 1887–1899, Sep. 2015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Zhang, 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Adamatzky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X.-S. Yang, H. Yang, 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Mahadevan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Y. Deng, “A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-inspired approach to supply chain network design,” Sci. China Inf. Sci., vol. 59, no. 5, p. 052203, May 2016.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7652-096A-4513-B5AF-40826F91D624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1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5"/>
    </mc:Choice>
    <mc:Fallback>
      <p:transition spd="slow" advTm="131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6D04-B689-45C1-9F13-4FD7BAA19629}" type="datetime3">
              <a:rPr lang="en-US" smtClean="0"/>
              <a:t>24 December 2019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824090"/>
            <a:ext cx="4648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344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6D04-B689-45C1-9F13-4FD7BAA19629}" type="datetime3">
              <a:rPr lang="en-US" smtClean="0"/>
              <a:t>24 December 2019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6" y="0"/>
            <a:ext cx="4798423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5375" y="2719587"/>
            <a:ext cx="46482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147546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187337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8E21-347E-44A7-A041-5EEB1E60A433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1" y="248195"/>
            <a:ext cx="322652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PURPOSE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6" y="0"/>
            <a:ext cx="4798423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329" y="1642794"/>
            <a:ext cx="637467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want to create Dhaka, capital city of Bangladesh, the green city.</a:t>
            </a:r>
          </a:p>
          <a:p>
            <a:pPr algn="just">
              <a:spcAft>
                <a:spcPts val="18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this,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consider electric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bi-cycles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 to move around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also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 a bi-cycle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9508-1E4C-4971-ABAD-8DAD8B57F934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07"/>
    </mc:Choice>
    <mc:Fallback>
      <p:transition spd="slow" advTm="226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" y="326572"/>
            <a:ext cx="3466011" cy="770708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827" y="1097280"/>
            <a:ext cx="9170126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aim to apply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model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unorganized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unplanned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Dhaka,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capital city of Bangladesh, where exits some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discussed 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separate cycling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roads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available spaces in footway exist for bi-cycle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riding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 jam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Pollution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AQI- 309; Standard- 50)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Noise Pollution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evel 80-110dB; Standard- 60dB)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Scarcity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natural gas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Automobiles are increasing around 10% annually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BC5D-64F9-412E-AFD9-7E6C1182224E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25"/>
    </mc:Choice>
    <mc:Fallback>
      <p:transition spd="slow" advTm="277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39161" y="248195"/>
            <a:ext cx="3226525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GREEN CITY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6" y="0"/>
            <a:ext cx="4798423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6203" y="1590543"/>
            <a:ext cx="637467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Green city 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city designed with consideration for social, economic, environmental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impact.</a:t>
            </a: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Inhabited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people whom are dedicated towards minimization of required inputs of energy, water, food, waste, output of heat, air pollution 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methane, and water pollution.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lso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named 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Eco-city, Sustainable city.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1E5-2DA3-4741-851E-56A424AD8FED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86"/>
    </mc:Choice>
    <mc:Fallback>
      <p:transition spd="slow" advTm="102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2" r="27042"/>
          <a:stretch>
            <a:fillRect/>
          </a:stretch>
        </p:blipFill>
        <p:spPr>
          <a:xfrm>
            <a:off x="1" y="0"/>
            <a:ext cx="2377440" cy="6857999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522513" y="326572"/>
            <a:ext cx="9313818" cy="770708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ELEMENTS OF GREEN CITY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33962494"/>
              </p:ext>
            </p:extLst>
          </p:nvPr>
        </p:nvGraphicFramePr>
        <p:xfrm>
          <a:off x="2828835" y="1439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C35-5D2A-4743-AAFA-CE0575BFB2E9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2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30"/>
    </mc:Choice>
    <mc:Fallback>
      <p:transition spd="slow" advTm="79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5840"/>
            <a:ext cx="4010298" cy="5852160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78378" y="248194"/>
            <a:ext cx="5930536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PHYSARUM POLYCEPHALUM</a:t>
            </a:r>
            <a:endParaRPr lang="en-US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1041" y="1525230"/>
            <a:ext cx="75067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Polycephalum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any-headed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rainless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giant multi-nucleated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ingle-celled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protist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can solve different complex problems.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A799-458C-4501-8105-7CC94A2A9D50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0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85"/>
    </mc:Choice>
    <mc:Fallback>
      <p:transition spd="slow" advTm="1258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5840"/>
            <a:ext cx="3487784" cy="5852160"/>
          </a:xfr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78378" y="248194"/>
            <a:ext cx="5799908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PHYSARUM INSPIRED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8079" y="1512168"/>
            <a:ext cx="79117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constructed networks with comparable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qualities. 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-inspired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network model has exhibited an extraordinary intelligence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efficient networks to connect multiple food sources.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Physarum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networks are believed to have achieved a good balance between cost, efficiency and resilience.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00B-7BF9-47AA-90DF-113F7CCC1D23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2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51"/>
    </mc:Choice>
    <mc:Fallback>
      <p:transition spd="slow" advTm="106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90728"/>
              </p:ext>
            </p:extLst>
          </p:nvPr>
        </p:nvGraphicFramePr>
        <p:xfrm>
          <a:off x="905691" y="1149528"/>
          <a:ext cx="11099074" cy="5616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000">
                  <a:extLst>
                    <a:ext uri="{9D8B030D-6E8A-4147-A177-3AD203B41FA5}">
                      <a16:colId xmlns:a16="http://schemas.microsoft.com/office/drawing/2014/main" val="3972298961"/>
                    </a:ext>
                  </a:extLst>
                </a:gridCol>
                <a:gridCol w="4598922">
                  <a:extLst>
                    <a:ext uri="{9D8B030D-6E8A-4147-A177-3AD203B41FA5}">
                      <a16:colId xmlns:a16="http://schemas.microsoft.com/office/drawing/2014/main" val="820295582"/>
                    </a:ext>
                  </a:extLst>
                </a:gridCol>
                <a:gridCol w="3995152">
                  <a:extLst>
                    <a:ext uri="{9D8B030D-6E8A-4147-A177-3AD203B41FA5}">
                      <a16:colId xmlns:a16="http://schemas.microsoft.com/office/drawing/2014/main" val="3755050326"/>
                    </a:ext>
                  </a:extLst>
                </a:gridCol>
              </a:tblGrid>
              <a:tr h="394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3291344653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Tero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for Biologically Inspired Adaptive Network Design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 Rail Network construction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70025300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Adamatzky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Rebuilding Iberian motorways with slime mould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Iberian motorway network construction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777542679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Adamatzky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Approximating Mexican highways with slime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mould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Mexican Federal highway network construction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085422304"/>
                  </a:ext>
                </a:extLst>
              </a:tr>
              <a:tr h="760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Adamatzky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2013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Slime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mould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imitates transport networks in China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Slime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mould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protoplasmic networks on major urban areas of China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706235962"/>
                  </a:ext>
                </a:extLst>
              </a:tr>
              <a:tr h="1337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Becker et al., 2011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fault tolerant networks with agent-based simulation of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Physarum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polycephalum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 of fault tolerant connection networks for the Tokyo rail system using an agent based simulation of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Physarum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polycephalum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3104742018"/>
                  </a:ext>
                </a:extLst>
              </a:tr>
              <a:tr h="760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Tsompanas et al., 2015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Evolving Transport Networks With Cellular Automata Models Inspired by Slime Mould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Physarum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-inspired cellular automaton (CA)-based network designing model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4013255735"/>
                  </a:ext>
                </a:extLst>
              </a:tr>
              <a:tr h="591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Zhang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al. 2016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Physarum-inspired approach to supply chain network design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Supply chain network design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415" marR="48415" marT="0" marB="0"/>
                </a:tc>
                <a:extLst>
                  <a:ext uri="{0D108BD9-81ED-4DB2-BD59-A6C34878D82A}">
                    <a16:rowId xmlns:a16="http://schemas.microsoft.com/office/drawing/2014/main" val="263659766"/>
                  </a:ext>
                </a:extLst>
              </a:tr>
            </a:tbl>
          </a:graphicData>
        </a:graphic>
      </p:graphicFrame>
      <p:sp>
        <p:nvSpPr>
          <p:cNvPr id="4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6125" y="274320"/>
            <a:ext cx="3788229" cy="757646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200" b="1" cap="all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RELATED STUDY</a:t>
            </a:r>
            <a:endParaRPr sz="3200" b="1" cap="all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AEFD-E9B8-4BD6-A6FC-34C9DD21262C}" type="datetime3">
              <a:rPr lang="en-US" smtClean="0"/>
              <a:t>24 December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68"/>
    </mc:Choice>
    <mc:Fallback>
      <p:transition spd="slow" advTm="486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1225</Words>
  <Application>Microsoft Office PowerPoint</Application>
  <PresentationFormat>Widescreen</PresentationFormat>
  <Paragraphs>354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Courier New</vt:lpstr>
      <vt:lpstr>Wingdings</vt:lpstr>
      <vt:lpstr>Office Theme</vt:lpstr>
      <vt:lpstr>GREEN CITY USING PHYSARUM INSPIRED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Using Physarum Inspired Network</dc:title>
  <dc:creator>Ahsan Habib</dc:creator>
  <cp:lastModifiedBy>Ahsan Habib</cp:lastModifiedBy>
  <cp:revision>95</cp:revision>
  <dcterms:created xsi:type="dcterms:W3CDTF">2019-10-31T13:58:05Z</dcterms:created>
  <dcterms:modified xsi:type="dcterms:W3CDTF">2019-12-24T07:24:58Z</dcterms:modified>
</cp:coreProperties>
</file>