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68" r:id="rId15"/>
    <p:sldId id="271" r:id="rId16"/>
    <p:sldId id="272" r:id="rId17"/>
    <p:sldId id="25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1" autoAdjust="0"/>
    <p:restoredTop sz="94674" autoAdjust="0"/>
  </p:normalViewPr>
  <p:slideViewPr>
    <p:cSldViewPr snapToGrid="0">
      <p:cViewPr varScale="1">
        <p:scale>
          <a:sx n="74" d="100"/>
          <a:sy n="74" d="100"/>
        </p:scale>
        <p:origin x="348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9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1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44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0506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196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68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01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3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25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3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7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5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5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8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7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22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6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0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45AC-13B6-4C14-A88B-7C3D4A0E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276" y="884201"/>
            <a:ext cx="11934422" cy="1355501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VEHICLE Routing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FF809-549D-4F7D-8083-D64066FE1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009" y="2817942"/>
            <a:ext cx="3973132" cy="2511022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Supervisor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Dr. Md.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Aminul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Haque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Akhand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Professor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05BE386-B3DC-4A06-B4EA-5767067E28A4}"/>
              </a:ext>
            </a:extLst>
          </p:cNvPr>
          <p:cNvSpPr txBox="1">
            <a:spLocks/>
          </p:cNvSpPr>
          <p:nvPr/>
        </p:nvSpPr>
        <p:spPr>
          <a:xfrm>
            <a:off x="7796011" y="2817942"/>
            <a:ext cx="3973132" cy="2511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Presentator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Md. Ahsan Habib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Roll: 1507082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6FC015-B545-413D-BEE1-AC0CB12F8216}"/>
              </a:ext>
            </a:extLst>
          </p:cNvPr>
          <p:cNvSpPr/>
          <p:nvPr/>
        </p:nvSpPr>
        <p:spPr>
          <a:xfrm>
            <a:off x="3048000" y="44508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Department of Computer Science and Engineering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Khulna University of 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4028616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313" y="764373"/>
            <a:ext cx="10050887" cy="129302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Route Assignment 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62" y="2233197"/>
            <a:ext cx="10859037" cy="40241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calculate </a:t>
            </a:r>
            <a:r>
              <a:rPr lang="en-US" sz="2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position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inside the current route, the following equation is used: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Where,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the unserved customer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i(u)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j(u)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two adjacent customers into the current route.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040AC-FC39-44FE-8FE3-5D97ACD14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810" y="3429000"/>
            <a:ext cx="5315692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29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313" y="764373"/>
            <a:ext cx="10050887" cy="129302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Route Assignment 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62" y="2233197"/>
            <a:ext cx="10859037" cy="402412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determine </a:t>
            </a:r>
            <a:r>
              <a:rPr lang="en-US" sz="24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customer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from the unserved customers, the following equations are used: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Where,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the unserved customer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i(u)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j(u)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two adjacent customers into the current route.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77B28E-1D91-423C-8E0A-8DD3AA065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67" y="3568890"/>
            <a:ext cx="5277587" cy="4191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7716ED-D9D2-44AB-9FF8-B73361043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67" y="4073431"/>
            <a:ext cx="4772691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97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Assign Route 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62" y="2233197"/>
            <a:ext cx="11355948" cy="4024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Firstly, we insert the customer into the conventional routes.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Secondly, any unserved customer of cluster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will be shifted to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Thirdly, insertion into electrical routes will be occurred.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finally, the initial feasible solution is developed.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332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Improvement Heuristic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62" y="2233197"/>
            <a:ext cx="11355948" cy="4024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improve the initial solution, we applied: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Local Search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Perturbation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469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592" y="764373"/>
            <a:ext cx="9123608" cy="129302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Improvement Heuristic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62" y="2233197"/>
            <a:ext cx="11072613" cy="4024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Local Search strategies are: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Change of customers belonging to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routes.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Change of customers belonging to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routes.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Change of customers belonging to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routes.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Perturbation is the same strategies like Local Search but it allows worsening of solutions.</a:t>
            </a:r>
          </a:p>
        </p:txBody>
      </p:sp>
    </p:spTree>
    <p:extLst>
      <p:ext uri="{BB962C8B-B14F-4D97-AF65-F5344CB8AC3E}">
        <p14:creationId xmlns:p14="http://schemas.microsoft.com/office/powerpoint/2010/main" val="1834142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62" y="2233197"/>
            <a:ext cx="11355948" cy="4024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Use hybrid vehicles (conventional and electrical engine)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Use bi-fuel vehicles (gasoline and CNG/LPG/Hydrogen)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Try to minimize emissions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Make the used algorithms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2921777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62" y="2233197"/>
            <a:ext cx="11355948" cy="40241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Although GVRP is NP-hard optimization problem, we solved it efficiently through heuristic.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By this heuristic, many real-world and large-scale problem can be solved.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193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C618-DBB9-4866-BC37-07DAFFC1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89087"/>
            <a:ext cx="8610600" cy="129302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Combinatorial optimization &amp; Integer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79A99-1FC4-4BE1-8355-3572DB33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Combinatorial optimization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is an emerging field at the forefront of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combinatorics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theoretical computer science that aims to use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combinatorial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techniques to solve discrete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problems. A discrete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problem seeks to determine the best possible solution from a finite set of possibilities.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integer programming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problem is a mathematical optimization or feasibility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in which some or all of the variables are restricted to be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integers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44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outLINES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908" y="2057401"/>
            <a:ext cx="4079383" cy="47780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GVRP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Methodology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Clustering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Routes Assignment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Improvement Heuristic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Future Work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Conclusion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9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566" y="635584"/>
            <a:ext cx="8610600" cy="1293028"/>
          </a:xfrm>
        </p:spPr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gvrP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83" y="1928612"/>
            <a:ext cx="11246708" cy="455052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Firstly, Let discuss about what VRP is.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VRP stands for Vehicle Routing Problem.</a:t>
            </a:r>
            <a:endParaRPr lang="b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Combinatorial Optimization and Integer Programming problem.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It’s an NP-hard optimization problem.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Goal is to find optimal routes for multiple vehicles visiting a set of customers. 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routes with the least total distance are Optimal routes.</a:t>
            </a:r>
          </a:p>
        </p:txBody>
      </p:sp>
    </p:spTree>
    <p:extLst>
      <p:ext uri="{BB962C8B-B14F-4D97-AF65-F5344CB8AC3E}">
        <p14:creationId xmlns:p14="http://schemas.microsoft.com/office/powerpoint/2010/main" val="302718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gvrP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195" y="2069502"/>
            <a:ext cx="10467304" cy="402412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Now GVRP is,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GVRP stands for Green Vehicle Routing Problem.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It is a variant of VRP.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Considers both Conventional and Alternative Fuel Vehicles.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Multi-objective optimization problem.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Goat is to find optimal routes and reduce emissions.</a:t>
            </a:r>
            <a:endParaRPr lang="en-US" sz="22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86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63" y="2233197"/>
            <a:ext cx="10467304" cy="402412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process to solve GVRP is divided into three different steps.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Clustering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Routes Assignment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Apply Improvement Heuristic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49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62" y="2233197"/>
            <a:ext cx="10859037" cy="40241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Two clusters are created as GVRP takes into account two vehicle types.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Electrical Vehicle is considered as Alternative Fuel Vehicle.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Clusters are named as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Clusters are created based on two scores(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Scores are computed using customers location and demand.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88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CLUSTERING CONTD…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C8593-E728-49F1-82F5-158E6D743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053" y="3216415"/>
            <a:ext cx="3820058" cy="102884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3D954B-86C0-4230-8B2E-80F36233FDE6}"/>
              </a:ext>
            </a:extLst>
          </p:cNvPr>
          <p:cNvSpPr txBox="1">
            <a:spLocks/>
          </p:cNvSpPr>
          <p:nvPr/>
        </p:nvSpPr>
        <p:spPr>
          <a:xfrm>
            <a:off x="647163" y="2057401"/>
            <a:ext cx="10859037" cy="4024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score for Electrical vehicle,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(1 &lt;= P</a:t>
            </a:r>
            <a:r>
              <a:rPr lang="en-US" sz="2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&lt;= 10)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calculated using the following equation.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Where,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200" i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is the distance between the customer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and the barycenter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of the set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the distance between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and nearest customer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is the distance between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r>
              <a:rPr lang="en-US" sz="22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and farthest customer</a:t>
            </a:r>
          </a:p>
        </p:txBody>
      </p:sp>
    </p:spTree>
    <p:extLst>
      <p:ext uri="{BB962C8B-B14F-4D97-AF65-F5344CB8AC3E}">
        <p14:creationId xmlns:p14="http://schemas.microsoft.com/office/powerpoint/2010/main" val="241474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99" y="429048"/>
            <a:ext cx="8610600" cy="129302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CLUSTERING 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81" y="1722076"/>
            <a:ext cx="10859037" cy="495192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score for Conventional vehicle,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(1 &lt;= P</a:t>
            </a:r>
            <a:r>
              <a:rPr lang="en-US" sz="24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&lt;= 10)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calculated using the following equation.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			         where,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And,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200" i="1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is the distance between the customer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and the barycenter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of the set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the distance between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and nearest customer and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is the distance  between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and farthest customer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2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are the smallest and largest customer demands respectively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7C6585-FE47-4BA9-86A4-6D6F7A861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745" y="3353321"/>
            <a:ext cx="3667637" cy="790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502613-BA34-44A9-A8F8-86370CB10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746" y="4137121"/>
            <a:ext cx="1781424" cy="6192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E103B9-05B1-4013-8A06-ADCAC8A0A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746" y="3134146"/>
            <a:ext cx="971686" cy="3143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713888-D36D-4560-87C4-DEA88E938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6564" y="4070313"/>
            <a:ext cx="1600423" cy="6763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201B4F-57DA-43C0-96FE-9D8C679925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4075" y="2985624"/>
            <a:ext cx="3543795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6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BB33-F293-4AD8-B982-C15D364A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Route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4F86-017B-454B-B5B1-16C4C878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62" y="1989788"/>
            <a:ext cx="11072613" cy="470722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insert  an unserved customer into the current route, we need: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Best position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Best customer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Before inserting the customer, we need to check: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Capacity constraint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Time windows constraint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We should define how much emission we are going to accept.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Load of the conventional vehicles determine the emissions.</a:t>
            </a:r>
          </a:p>
        </p:txBody>
      </p:sp>
    </p:spTree>
    <p:extLst>
      <p:ext uri="{BB962C8B-B14F-4D97-AF65-F5344CB8AC3E}">
        <p14:creationId xmlns:p14="http://schemas.microsoft.com/office/powerpoint/2010/main" val="88461385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57DCBB1-CC16-4DEB-88F0-13BE16FF156B}" vid="{173169F2-AAD9-4CF3-B100-6E09C1C066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750</TotalTime>
  <Words>613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Courier New</vt:lpstr>
      <vt:lpstr>Wingdings</vt:lpstr>
      <vt:lpstr>Theme1</vt:lpstr>
      <vt:lpstr>GREEN VEHICLE Routing Problem</vt:lpstr>
      <vt:lpstr>outLINES</vt:lpstr>
      <vt:lpstr>gvrP</vt:lpstr>
      <vt:lpstr>gvrP CONTD…</vt:lpstr>
      <vt:lpstr>Methodology</vt:lpstr>
      <vt:lpstr>CLUSTERING</vt:lpstr>
      <vt:lpstr>CLUSTERING CONTD…</vt:lpstr>
      <vt:lpstr>CLUSTERING CONTD…</vt:lpstr>
      <vt:lpstr>Route Assignment</vt:lpstr>
      <vt:lpstr>Route Assignment CONtD…</vt:lpstr>
      <vt:lpstr>Route Assignment CONtD…</vt:lpstr>
      <vt:lpstr>Assign Route CONtD…</vt:lpstr>
      <vt:lpstr>Improvement Heuristic</vt:lpstr>
      <vt:lpstr>Improvement Heuristic CONTD..</vt:lpstr>
      <vt:lpstr>FUTURE work</vt:lpstr>
      <vt:lpstr>Conclusion</vt:lpstr>
      <vt:lpstr>Combinatorial optimization &amp; Integer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Ahsan Habib</dc:creator>
  <cp:lastModifiedBy>Ahsan Habib</cp:lastModifiedBy>
  <cp:revision>39</cp:revision>
  <dcterms:created xsi:type="dcterms:W3CDTF">2019-07-01T01:02:59Z</dcterms:created>
  <dcterms:modified xsi:type="dcterms:W3CDTF">2019-07-01T13:33:49Z</dcterms:modified>
</cp:coreProperties>
</file>