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ba99fb9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ba99fb9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ba99fb9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ba99fb9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ba99fb9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ba99fb9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Control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Moonspace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Requisition System &amp; Inventory Management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To streamline the requisition system, an automated inventory management system need to be incorporated for handling the requisition as well as  incoming and outgoing of goods.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 automated system will allow to generate PO for all the approved requisitions.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 online system will allow to user to create the requisition right from the start of process to the end of the approvals.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Using the automated system allow us to develop rules for management and reports which measures company’s progress.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Optimization of PO process is necessary for effective  and smooth flow.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Always think about the money which you can save.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The orders/product movement must be in bundled form.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2. Overstocking &amp; Understocking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To reduce overstocking of goods, the customer </a:t>
            </a:r>
            <a:r>
              <a:rPr lang="en"/>
              <a:t>benefits</a:t>
            </a:r>
            <a:r>
              <a:rPr lang="en"/>
              <a:t> need to be looked out in terms of Discount/Sale for clearing the stocks.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Discount/Sale must not be </a:t>
            </a:r>
            <a:r>
              <a:rPr lang="en"/>
              <a:t>affecting</a:t>
            </a:r>
            <a:r>
              <a:rPr lang="en"/>
              <a:t> the manufacturing cost but mainly composed of the  labour and other costs.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We need to set a maximum and minimum alert for set of products to handle these scenarios.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In case of understocking, the substitute of the same product with different vendor should be available.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Hike in the product price so that the stock should be maintained, as we can see that higher the price least the demands.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Audit required for proper checking the inventory.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3. Pilferage, Wastage &amp; Theft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Pilferage tracking in Supply Chain helps in blacklisting the lost/theft  goods/products in the market.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Implementing CCTV, AI Secure doors, code security for accessing the inventory area.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Classify the products/goods in High, medium and low categories and increase the level of security for the high risk theft category.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Only allow trusted and trained employees to change in data/records of inventory in the system. Best thing is that keeping the system fully automated to get rid of theft.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Making different UID and access to each and every individual who can access the inventory.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It's</a:t>
            </a:r>
            <a:r>
              <a:rPr lang="en"/>
              <a:t> important to use inventory management system and arm yourself with perfect organized inventory system.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