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8925CD-BB54-4ED7-9CDA-BB8A9114ABDA}"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379053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925CD-BB54-4ED7-9CDA-BB8A9114ABDA}"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20623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925CD-BB54-4ED7-9CDA-BB8A9114ABDA}"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138898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925CD-BB54-4ED7-9CDA-BB8A9114ABDA}"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325041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8925CD-BB54-4ED7-9CDA-BB8A9114ABDA}"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292469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8925CD-BB54-4ED7-9CDA-BB8A9114ABDA}"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330826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8925CD-BB54-4ED7-9CDA-BB8A9114ABDA}"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28186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8925CD-BB54-4ED7-9CDA-BB8A9114ABDA}"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279398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25CD-BB54-4ED7-9CDA-BB8A9114ABDA}"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353810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925CD-BB54-4ED7-9CDA-BB8A9114ABDA}"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235978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925CD-BB54-4ED7-9CDA-BB8A9114ABDA}"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F202D-A0CB-4DE0-86E5-EB9791A5567F}" type="slidenum">
              <a:rPr lang="en-US" smtClean="0"/>
              <a:t>‹#›</a:t>
            </a:fld>
            <a:endParaRPr lang="en-US"/>
          </a:p>
        </p:txBody>
      </p:sp>
    </p:spTree>
    <p:extLst>
      <p:ext uri="{BB962C8B-B14F-4D97-AF65-F5344CB8AC3E}">
        <p14:creationId xmlns:p14="http://schemas.microsoft.com/office/powerpoint/2010/main" val="3603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925CD-BB54-4ED7-9CDA-BB8A9114ABDA}" type="datetimeFigureOut">
              <a:rPr lang="en-US" smtClean="0"/>
              <a:t>6/10/2019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F202D-A0CB-4DE0-86E5-EB9791A5567F}" type="slidenum">
              <a:rPr lang="en-US" smtClean="0"/>
              <a:t>‹#›</a:t>
            </a:fld>
            <a:endParaRPr lang="en-US"/>
          </a:p>
        </p:txBody>
      </p:sp>
    </p:spTree>
    <p:extLst>
      <p:ext uri="{BB962C8B-B14F-4D97-AF65-F5344CB8AC3E}">
        <p14:creationId xmlns:p14="http://schemas.microsoft.com/office/powerpoint/2010/main" val="478687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lstStyle/>
          <a:p>
            <a:pPr marL="0" indent="0">
              <a:buNone/>
            </a:pPr>
            <a:endParaRPr lang="en-US" dirty="0" smtClean="0"/>
          </a:p>
          <a:p>
            <a:pPr marL="0" indent="0">
              <a:buNone/>
            </a:pPr>
            <a:r>
              <a:rPr lang="en-US" dirty="0" smtClean="0"/>
              <a:t>Our aim is to:</a:t>
            </a:r>
            <a:endParaRPr lang="en-US" dirty="0"/>
          </a:p>
          <a:p>
            <a:pPr>
              <a:buFont typeface="Wingdings" pitchFamily="2" charset="2"/>
              <a:buChar char="Ø"/>
            </a:pPr>
            <a:r>
              <a:rPr lang="en-US" b="1" dirty="0" smtClean="0"/>
              <a:t>Do a statistical analysis</a:t>
            </a:r>
            <a:r>
              <a:rPr lang="en-US" dirty="0" smtClean="0"/>
              <a:t> of how some group of people was survived more than others. </a:t>
            </a:r>
          </a:p>
          <a:p>
            <a:pPr>
              <a:buFont typeface="Wingdings" pitchFamily="2" charset="2"/>
              <a:buChar char="Ø"/>
            </a:pPr>
            <a:r>
              <a:rPr lang="en-US" b="1" dirty="0" smtClean="0"/>
              <a:t>Do an exploratory data analysis(EDA)</a:t>
            </a:r>
            <a:r>
              <a:rPr lang="en-US" dirty="0" smtClean="0"/>
              <a:t> of titanic with visualizations and storytelling. </a:t>
            </a:r>
            <a:endParaRPr lang="en-US" dirty="0"/>
          </a:p>
        </p:txBody>
      </p:sp>
    </p:spTree>
    <p:extLst>
      <p:ext uri="{BB962C8B-B14F-4D97-AF65-F5344CB8AC3E}">
        <p14:creationId xmlns:p14="http://schemas.microsoft.com/office/powerpoint/2010/main" val="9288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895600"/>
            <a:ext cx="184731" cy="369332"/>
          </a:xfrm>
          <a:prstGeom prst="rect">
            <a:avLst/>
          </a:prstGeom>
          <a:noFill/>
        </p:spPr>
        <p:txBody>
          <a:bodyPr wrap="none" rtlCol="0">
            <a:spAutoFit/>
          </a:bodyPr>
          <a:lstStyle/>
          <a:p>
            <a:endParaRPr lang="en-US" dirty="0"/>
          </a:p>
        </p:txBody>
      </p:sp>
      <p:sp>
        <p:nvSpPr>
          <p:cNvPr id="5" name="TextBox 4"/>
          <p:cNvSpPr txBox="1"/>
          <p:nvPr/>
        </p:nvSpPr>
        <p:spPr>
          <a:xfrm>
            <a:off x="1219200" y="2438400"/>
            <a:ext cx="6629400" cy="2585323"/>
          </a:xfrm>
          <a:prstGeom prst="rect">
            <a:avLst/>
          </a:prstGeom>
          <a:noFill/>
        </p:spPr>
        <p:txBody>
          <a:bodyPr wrap="square" rtlCol="0">
            <a:spAutoFit/>
          </a:bodyPr>
          <a:lstStyle/>
          <a:p>
            <a:r>
              <a:rPr lang="en-US" dirty="0" smtClean="0"/>
              <a:t>The RMS Titanic was a British passenger liner that sank in the North Atlantic Ocean in the early morning hours of 15 April 1912, after it collided with an iceberg during its maiden voyage from Southampton to New York City. There were an estimated 2,224 passengers and crew aboard the ship, and more than 1,500 died, making it one of the deadliest commercial peacetime maritime disasters in modern history. The RMS Titanic was the largest ship afloat at the time it entered service and was the second of three Olympic-class ocean liners operated by the White Star Line. </a:t>
            </a:r>
          </a:p>
        </p:txBody>
      </p:sp>
      <p:sp>
        <p:nvSpPr>
          <p:cNvPr id="6" name="Title 1"/>
          <p:cNvSpPr txBox="1">
            <a:spLocks/>
          </p:cNvSpPr>
          <p:nvPr/>
        </p:nvSpPr>
        <p:spPr>
          <a:xfrm>
            <a:off x="408214" y="80749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 Brief Intro of the Titanic disaster</a:t>
            </a:r>
            <a:endParaRPr lang="en-US" dirty="0"/>
          </a:p>
        </p:txBody>
      </p:sp>
    </p:spTree>
    <p:extLst>
      <p:ext uri="{BB962C8B-B14F-4D97-AF65-F5344CB8AC3E}">
        <p14:creationId xmlns:p14="http://schemas.microsoft.com/office/powerpoint/2010/main" val="266886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Titanic dataset</a:t>
            </a:r>
            <a:endParaRPr lang="en-US" dirty="0"/>
          </a:p>
        </p:txBody>
      </p:sp>
      <p:sp>
        <p:nvSpPr>
          <p:cNvPr id="3" name="Content Placeholder 2"/>
          <p:cNvSpPr>
            <a:spLocks noGrp="1"/>
          </p:cNvSpPr>
          <p:nvPr>
            <p:ph idx="1"/>
          </p:nvPr>
        </p:nvSpPr>
        <p:spPr>
          <a:xfrm>
            <a:off x="419100" y="1817914"/>
            <a:ext cx="8229600" cy="990600"/>
          </a:xfrm>
        </p:spPr>
        <p:txBody>
          <a:bodyPr/>
          <a:lstStyle/>
          <a:p>
            <a:pPr marL="0" indent="0">
              <a:buNone/>
            </a:pPr>
            <a:r>
              <a:rPr lang="en-US" dirty="0" smtClean="0"/>
              <a:t>A glimpse of the train dataset:</a:t>
            </a:r>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819400"/>
            <a:ext cx="8763000" cy="2819400"/>
          </a:xfrm>
          <a:prstGeom prst="rect">
            <a:avLst/>
          </a:prstGeom>
        </p:spPr>
      </p:pic>
    </p:spTree>
    <p:extLst>
      <p:ext uri="{BB962C8B-B14F-4D97-AF65-F5344CB8AC3E}">
        <p14:creationId xmlns:p14="http://schemas.microsoft.com/office/powerpoint/2010/main" val="126831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sz="2000" dirty="0" smtClean="0"/>
              <a:t>The train dataset has 12 columns namely:</a:t>
            </a:r>
          </a:p>
          <a:p>
            <a:pPr marL="0" indent="0">
              <a:lnSpc>
                <a:spcPct val="150000"/>
              </a:lnSpc>
              <a:buNone/>
            </a:pPr>
            <a:r>
              <a:rPr lang="en-US" sz="1600" b="1" dirty="0" err="1" smtClean="0"/>
              <a:t>PassengerId</a:t>
            </a:r>
            <a:r>
              <a:rPr lang="en-US" sz="1600" dirty="0" smtClean="0"/>
              <a:t>: A </a:t>
            </a:r>
            <a:r>
              <a:rPr lang="en-US" sz="1600" dirty="0"/>
              <a:t>U</a:t>
            </a:r>
            <a:r>
              <a:rPr lang="en-US" sz="1600" dirty="0" smtClean="0"/>
              <a:t>nique ID for every passenger</a:t>
            </a:r>
            <a:endParaRPr lang="en-US" sz="1600" b="1" dirty="0" smtClean="0"/>
          </a:p>
          <a:p>
            <a:pPr marL="0" indent="0">
              <a:lnSpc>
                <a:spcPct val="150000"/>
              </a:lnSpc>
              <a:buNone/>
            </a:pPr>
            <a:r>
              <a:rPr lang="en-US" sz="1600" b="1" dirty="0" smtClean="0"/>
              <a:t>Survived</a:t>
            </a:r>
            <a:r>
              <a:rPr lang="en-US" sz="1600" dirty="0" smtClean="0"/>
              <a:t>: A 0 or 1 value. 1 indicates the passenger survived, 0 means didn’t.</a:t>
            </a:r>
            <a:endParaRPr lang="en-US" sz="1600" b="1" dirty="0" smtClean="0"/>
          </a:p>
          <a:p>
            <a:pPr marL="0" indent="0">
              <a:lnSpc>
                <a:spcPct val="150000"/>
              </a:lnSpc>
              <a:buNone/>
            </a:pPr>
            <a:r>
              <a:rPr lang="en-US" sz="1600" b="1" dirty="0" err="1" smtClean="0"/>
              <a:t>Pclass</a:t>
            </a:r>
            <a:r>
              <a:rPr lang="en-US" sz="1600" dirty="0" smtClean="0"/>
              <a:t>: A proxy for socio-economic status. 1 denotes Upper, 2 Middle and 3 Lower.</a:t>
            </a:r>
            <a:endParaRPr lang="en-US" sz="1600" b="1" dirty="0" smtClean="0"/>
          </a:p>
          <a:p>
            <a:pPr marL="0" indent="0">
              <a:lnSpc>
                <a:spcPct val="150000"/>
              </a:lnSpc>
              <a:buNone/>
            </a:pPr>
            <a:r>
              <a:rPr lang="en-US" sz="1600" b="1" dirty="0" smtClean="0"/>
              <a:t>Name</a:t>
            </a:r>
            <a:r>
              <a:rPr lang="en-US" sz="1600" dirty="0" smtClean="0"/>
              <a:t>: The name of the passenger</a:t>
            </a:r>
            <a:endParaRPr lang="en-US" sz="1600" b="1" dirty="0" smtClean="0"/>
          </a:p>
          <a:p>
            <a:pPr marL="0" indent="0">
              <a:lnSpc>
                <a:spcPct val="150000"/>
              </a:lnSpc>
              <a:buNone/>
            </a:pPr>
            <a:r>
              <a:rPr lang="en-US" sz="1600" b="1" dirty="0" smtClean="0"/>
              <a:t>Sex</a:t>
            </a:r>
            <a:r>
              <a:rPr lang="en-US" sz="1600" dirty="0" smtClean="0"/>
              <a:t>: Male or Female</a:t>
            </a:r>
            <a:endParaRPr lang="en-US" sz="1600" b="1" dirty="0" smtClean="0"/>
          </a:p>
          <a:p>
            <a:pPr marL="0" indent="0">
              <a:lnSpc>
                <a:spcPct val="150000"/>
              </a:lnSpc>
              <a:buNone/>
            </a:pPr>
            <a:r>
              <a:rPr lang="en-US" sz="1600" b="1" dirty="0" smtClean="0"/>
              <a:t>Age</a:t>
            </a:r>
            <a:r>
              <a:rPr lang="en-US" sz="1600" dirty="0" smtClean="0"/>
              <a:t>: Age of the passenger at the time of travel</a:t>
            </a:r>
            <a:endParaRPr lang="en-US" sz="1600" b="1" dirty="0" smtClean="0"/>
          </a:p>
          <a:p>
            <a:pPr marL="0" indent="0">
              <a:lnSpc>
                <a:spcPct val="150000"/>
              </a:lnSpc>
              <a:buNone/>
            </a:pPr>
            <a:r>
              <a:rPr lang="en-US" sz="1600" b="1" dirty="0" err="1" smtClean="0"/>
              <a:t>SibSp</a:t>
            </a:r>
            <a:r>
              <a:rPr lang="en-US" sz="1600" dirty="0" smtClean="0"/>
              <a:t>: Number of Siblings travelling along.</a:t>
            </a:r>
            <a:endParaRPr lang="en-US" sz="1600" b="1" dirty="0" smtClean="0"/>
          </a:p>
          <a:p>
            <a:pPr marL="0" indent="0">
              <a:lnSpc>
                <a:spcPct val="150000"/>
              </a:lnSpc>
              <a:buNone/>
            </a:pPr>
            <a:r>
              <a:rPr lang="en-US" sz="1600" b="1" dirty="0" smtClean="0"/>
              <a:t>Parch</a:t>
            </a:r>
            <a:r>
              <a:rPr lang="en-US" sz="1600" dirty="0" smtClean="0"/>
              <a:t>: Number of parents/children of passenger travelling along.</a:t>
            </a:r>
            <a:endParaRPr lang="en-US" sz="1600" b="1" dirty="0" smtClean="0"/>
          </a:p>
          <a:p>
            <a:pPr marL="0" indent="0">
              <a:lnSpc>
                <a:spcPct val="150000"/>
              </a:lnSpc>
              <a:buNone/>
            </a:pPr>
            <a:r>
              <a:rPr lang="en-US" sz="1600" b="1" dirty="0" smtClean="0"/>
              <a:t>Ticket</a:t>
            </a:r>
            <a:r>
              <a:rPr lang="en-US" sz="1600" dirty="0" smtClean="0"/>
              <a:t>: Ticket number for each passenger</a:t>
            </a:r>
            <a:endParaRPr lang="en-US" sz="1600" b="1" dirty="0" smtClean="0"/>
          </a:p>
          <a:p>
            <a:pPr marL="0" indent="0">
              <a:lnSpc>
                <a:spcPct val="150000"/>
              </a:lnSpc>
              <a:buNone/>
            </a:pPr>
            <a:r>
              <a:rPr lang="en-US" sz="1600" b="1" dirty="0" smtClean="0"/>
              <a:t>Fare</a:t>
            </a:r>
            <a:r>
              <a:rPr lang="en-US" sz="1600" dirty="0" smtClean="0"/>
              <a:t>: Total fare while purchasing tickets. (Involves fare of passenger as well as fare of siblings, parents and children travelling along, if any)</a:t>
            </a:r>
            <a:endParaRPr lang="en-US" sz="1600" b="1" dirty="0" smtClean="0"/>
          </a:p>
          <a:p>
            <a:pPr marL="0" indent="0">
              <a:lnSpc>
                <a:spcPct val="150000"/>
              </a:lnSpc>
              <a:buNone/>
            </a:pPr>
            <a:r>
              <a:rPr lang="en-US" sz="1600" b="1" dirty="0" smtClean="0"/>
              <a:t>Cabin</a:t>
            </a:r>
            <a:r>
              <a:rPr lang="en-US" sz="1600" dirty="0" smtClean="0"/>
              <a:t>: Cabin Number of the passenger</a:t>
            </a:r>
            <a:endParaRPr lang="en-US" sz="1600" b="1" dirty="0" smtClean="0"/>
          </a:p>
          <a:p>
            <a:pPr marL="0" indent="0">
              <a:lnSpc>
                <a:spcPct val="150000"/>
              </a:lnSpc>
              <a:buNone/>
            </a:pPr>
            <a:r>
              <a:rPr lang="en-US" sz="1600" b="1" dirty="0" smtClean="0"/>
              <a:t>Embarked</a:t>
            </a:r>
            <a:r>
              <a:rPr lang="en-US" sz="1600" dirty="0" smtClean="0"/>
              <a:t>: Port of Embarkation. C denotes Cherbourg, Q for Queenstown and S for Southampton</a:t>
            </a:r>
            <a:endParaRPr lang="en-US" sz="1600" b="1" dirty="0" smtClean="0"/>
          </a:p>
          <a:p>
            <a:pPr marL="0" indent="0">
              <a:buNone/>
            </a:pPr>
            <a:endParaRPr lang="en-US" sz="1400" b="1" dirty="0" smtClean="0"/>
          </a:p>
        </p:txBody>
      </p:sp>
    </p:spTree>
    <p:extLst>
      <p:ext uri="{BB962C8B-B14F-4D97-AF65-F5344CB8AC3E}">
        <p14:creationId xmlns:p14="http://schemas.microsoft.com/office/powerpoint/2010/main" val="61671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74394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309</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About The Titanic dataset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SSB Trainee</dc:creator>
  <cp:lastModifiedBy>SSB Trainee</cp:lastModifiedBy>
  <cp:revision>5</cp:revision>
  <dcterms:created xsi:type="dcterms:W3CDTF">2019-06-10T12:07:00Z</dcterms:created>
  <dcterms:modified xsi:type="dcterms:W3CDTF">2019-06-10T12:49:50Z</dcterms:modified>
</cp:coreProperties>
</file>