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4149" y="461899"/>
            <a:ext cx="269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192150"/>
            <a:ext cx="803737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679" y="1334815"/>
            <a:ext cx="842264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" TargetMode="External"/><Relationship Id="rId3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63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65.png"/><Relationship Id="rId13" Type="http://schemas.openxmlformats.org/officeDocument/2006/relationships/image" Target="../media/image7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74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6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74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86.png"/><Relationship Id="rId7" Type="http://schemas.openxmlformats.org/officeDocument/2006/relationships/image" Target="../media/image94.png"/><Relationship Id="rId8" Type="http://schemas.openxmlformats.org/officeDocument/2006/relationships/image" Target="../media/image65.png"/><Relationship Id="rId9" Type="http://schemas.openxmlformats.org/officeDocument/2006/relationships/image" Target="../media/image9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65.png"/><Relationship Id="rId8" Type="http://schemas.openxmlformats.org/officeDocument/2006/relationships/image" Target="../media/image10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6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101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7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65.png"/><Relationship Id="rId11" Type="http://schemas.openxmlformats.org/officeDocument/2006/relationships/image" Target="../media/image11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png"/><Relationship Id="rId3" Type="http://schemas.openxmlformats.org/officeDocument/2006/relationships/hyperlink" Target="http://hades.github.io/2010/01/git-your-friend-not-foe-vol-2-branches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jpg"/><Relationship Id="rId3" Type="http://schemas.openxmlformats.org/officeDocument/2006/relationships/hyperlink" Target="http://www.tablix.org/~avian/blog/archives/2014/06/vesna_drivers_git_visualization/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52.png"/><Relationship Id="rId4" Type="http://schemas.openxmlformats.org/officeDocument/2006/relationships/image" Target="../media/image128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24.png"/><Relationship Id="rId8" Type="http://schemas.openxmlformats.org/officeDocument/2006/relationships/image" Target="../media/image129.png"/><Relationship Id="rId9" Type="http://schemas.openxmlformats.org/officeDocument/2006/relationships/image" Target="../media/image125.png"/><Relationship Id="rId10" Type="http://schemas.openxmlformats.org/officeDocument/2006/relationships/image" Target="../media/image127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53.png"/><Relationship Id="rId14" Type="http://schemas.openxmlformats.org/officeDocument/2006/relationships/image" Target="../media/image126.png"/><Relationship Id="rId15" Type="http://schemas.openxmlformats.org/officeDocument/2006/relationships/image" Target="../media/image154.png"/><Relationship Id="rId16" Type="http://schemas.openxmlformats.org/officeDocument/2006/relationships/image" Target="../media/image138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3" Type="http://schemas.openxmlformats.org/officeDocument/2006/relationships/hyperlink" Target="http://bit.ly/1rvzjp9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bit.ly/1SH4E23" TargetMode="Externa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76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87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88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9.png"/><Relationship Id="rId20" Type="http://schemas.openxmlformats.org/officeDocument/2006/relationships/image" Target="../media/image190.png"/><Relationship Id="rId21" Type="http://schemas.openxmlformats.org/officeDocument/2006/relationships/image" Target="../media/image191.png"/><Relationship Id="rId22" Type="http://schemas.openxmlformats.org/officeDocument/2006/relationships/image" Target="../media/image183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3.jpg"/><Relationship Id="rId3" Type="http://schemas.openxmlformats.org/officeDocument/2006/relationships/image" Target="../media/image194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jpg"/><Relationship Id="rId3" Type="http://schemas.openxmlformats.org/officeDocument/2006/relationships/image" Target="../media/image194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88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99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200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3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dLyobOhtO4" TargetMode="External"/><Relationship Id="rId3" Type="http://schemas.openxmlformats.org/officeDocument/2006/relationships/hyperlink" Target="http://www.atlassian.com/git/tutorials/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4.jpg"/><Relationship Id="rId3" Type="http://schemas.openxmlformats.org/officeDocument/2006/relationships/image" Target="../media/image20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www.openhub.net/repositories/compare" TargetMode="External"/><Relationship Id="rId4" Type="http://schemas.openxmlformats.org/officeDocument/2006/relationships/hyperlink" Target="http://bit.ly/1QyLoOu" TargetMode="External"/><Relationship Id="rId5" Type="http://schemas.openxmlformats.org/officeDocument/2006/relationships/hyperlink" Target="http://www.indeed.com/jobtrends/q-svn-q-git-q-subversion-q-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27692"/>
            <a:ext cx="3121152" cy="15367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6397" y="4441317"/>
            <a:ext cx="6605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Introduction</a:t>
            </a:r>
            <a:r>
              <a:rPr dirty="0" sz="3600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to</a:t>
            </a:r>
            <a:r>
              <a:rPr dirty="0" sz="3600" spc="1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Git</a:t>
            </a:r>
            <a:r>
              <a:rPr dirty="0" sz="3600" spc="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and</a:t>
            </a:r>
            <a:r>
              <a:rPr dirty="0" sz="3600" spc="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GitHub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4471" y="5290566"/>
            <a:ext cx="238823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Michael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Dolan,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Ph.D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May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2016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647" y="2549312"/>
            <a:ext cx="3884905" cy="10510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1547" y="485917"/>
            <a:ext cx="2075872" cy="1780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170" y="461899"/>
            <a:ext cx="6821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alibri"/>
                <a:cs typeface="Calibri"/>
              </a:rPr>
              <a:t>Git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distributed </a:t>
            </a:r>
            <a:r>
              <a:rPr dirty="0" sz="4400" spc="-20" b="0">
                <a:latin typeface="Calibri"/>
                <a:cs typeface="Calibri"/>
              </a:rPr>
              <a:t>version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spc="-25" b="0">
                <a:latin typeface="Calibri"/>
                <a:cs typeface="Calibri"/>
              </a:rPr>
              <a:t>control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79346"/>
            <a:ext cx="7865745" cy="484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“If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you’re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distributed,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you’re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worth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using.”</a:t>
            </a:r>
            <a:r>
              <a:rPr dirty="0" sz="20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Torvalds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connect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central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work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internet</a:t>
            </a:r>
            <a:r>
              <a:rPr dirty="0" sz="2000">
                <a:latin typeface="Calibri"/>
                <a:cs typeface="Calibri"/>
              </a:rPr>
              <a:t> connection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single </a:t>
            </a:r>
            <a:r>
              <a:rPr dirty="0" sz="2000" spc="-10">
                <a:latin typeface="Calibri"/>
                <a:cs typeface="Calibri"/>
              </a:rPr>
              <a:t>failure point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developers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independently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merge</a:t>
            </a:r>
            <a:r>
              <a:rPr dirty="0" sz="2000">
                <a:latin typeface="Calibri"/>
                <a:cs typeface="Calibri"/>
              </a:rPr>
              <a:t> their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35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every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copy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Git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repository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as a</a:t>
            </a:r>
            <a:r>
              <a:rPr dirty="0" sz="2000" spc="-5">
                <a:latin typeface="Calibri"/>
                <a:cs typeface="Calibri"/>
              </a:rPr>
              <a:t> client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 spc="-10">
                <a:latin typeface="Calibri"/>
                <a:cs typeface="Calibri"/>
              </a:rPr>
              <a:t>complete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history!)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Git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changes</a:t>
            </a:r>
            <a:r>
              <a:rPr dirty="0" sz="2000" spc="-5">
                <a:latin typeface="Calibri"/>
                <a:cs typeface="Calibri"/>
              </a:rPr>
              <a:t>, not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versions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Bunch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little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change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sets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floating </a:t>
            </a:r>
            <a:r>
              <a:rPr dirty="0" sz="2000" spc="-10">
                <a:latin typeface="Calibri"/>
                <a:cs typeface="Calibri"/>
              </a:rPr>
              <a:t>around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138" y="461899"/>
            <a:ext cx="31280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Is</a:t>
            </a:r>
            <a:r>
              <a:rPr dirty="0" sz="4400" spc="-35"/>
              <a:t> </a:t>
            </a:r>
            <a:r>
              <a:rPr dirty="0" sz="4400" spc="-5"/>
              <a:t>Git</a:t>
            </a:r>
            <a:r>
              <a:rPr dirty="0" sz="4400" spc="-35"/>
              <a:t> </a:t>
            </a:r>
            <a:r>
              <a:rPr dirty="0" sz="4400" spc="-25"/>
              <a:t>for </a:t>
            </a:r>
            <a:r>
              <a:rPr dirty="0" sz="4400"/>
              <a:t>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2894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People </a:t>
            </a:r>
            <a:r>
              <a:rPr dirty="0" sz="3000" spc="-5">
                <a:latin typeface="Calibri"/>
                <a:cs typeface="Calibri"/>
              </a:rPr>
              <a:t>primarily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working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with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source code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Anyone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wanting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 track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edits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(especially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changes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text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files)</a:t>
            </a:r>
            <a:endParaRPr sz="3000">
              <a:latin typeface="Calibri"/>
              <a:cs typeface="Calibri"/>
            </a:endParaRPr>
          </a:p>
          <a:p>
            <a:pPr lvl="1" marL="728980" indent="-201930">
              <a:lnSpc>
                <a:spcPct val="100000"/>
              </a:lnSpc>
              <a:spcBef>
                <a:spcPts val="315"/>
              </a:spcBef>
              <a:buChar char="-"/>
              <a:tabLst>
                <a:tab pos="729615" algn="l"/>
              </a:tabLst>
            </a:pPr>
            <a:r>
              <a:rPr dirty="0" sz="3000" spc="-15">
                <a:latin typeface="Calibri"/>
                <a:cs typeface="Calibri"/>
              </a:rPr>
              <a:t>review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history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of</a:t>
            </a:r>
            <a:r>
              <a:rPr dirty="0" sz="3000" spc="-10">
                <a:latin typeface="Calibri"/>
                <a:cs typeface="Calibri"/>
              </a:rPr>
              <a:t> changes</a:t>
            </a:r>
            <a:endParaRPr sz="3000">
              <a:latin typeface="Calibri"/>
              <a:cs typeface="Calibri"/>
            </a:endParaRPr>
          </a:p>
          <a:p>
            <a:pPr lvl="1" marL="728980" indent="-201930">
              <a:lnSpc>
                <a:spcPct val="100000"/>
              </a:lnSpc>
              <a:spcBef>
                <a:spcPts val="360"/>
              </a:spcBef>
              <a:buChar char="-"/>
              <a:tabLst>
                <a:tab pos="729615" algn="l"/>
              </a:tabLst>
            </a:pPr>
            <a:r>
              <a:rPr dirty="0" sz="3000" spc="-20">
                <a:latin typeface="Calibri"/>
                <a:cs typeface="Calibri"/>
              </a:rPr>
              <a:t>anyone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wanting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share,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merge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changes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-"/>
            </a:pPr>
            <a:endParaRPr sz="3200">
              <a:latin typeface="Calibri"/>
              <a:cs typeface="Calibri"/>
            </a:endParaRPr>
          </a:p>
          <a:p>
            <a:pPr marL="354965" marR="4359275" indent="-354965">
              <a:lnSpc>
                <a:spcPct val="11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Anyone </a:t>
            </a:r>
            <a:r>
              <a:rPr dirty="0" sz="3000" spc="-5">
                <a:latin typeface="Calibri"/>
                <a:cs typeface="Calibri"/>
              </a:rPr>
              <a:t>not </a:t>
            </a:r>
            <a:r>
              <a:rPr dirty="0" sz="3000" spc="-15">
                <a:latin typeface="Calibri"/>
                <a:cs typeface="Calibri"/>
              </a:rPr>
              <a:t>afraid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command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line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tools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4636007"/>
            <a:ext cx="3669791" cy="222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85" y="192150"/>
            <a:ext cx="8029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Most</a:t>
            </a:r>
            <a:r>
              <a:rPr dirty="0" spc="10"/>
              <a:t> </a:t>
            </a:r>
            <a:r>
              <a:rPr dirty="0" spc="-5"/>
              <a:t>popular</a:t>
            </a:r>
            <a:r>
              <a:rPr dirty="0" spc="15"/>
              <a:t> </a:t>
            </a:r>
            <a:r>
              <a:rPr dirty="0" spc="-10"/>
              <a:t>languages</a:t>
            </a:r>
            <a:r>
              <a:rPr dirty="0" spc="35"/>
              <a:t> </a:t>
            </a:r>
            <a:r>
              <a:rPr dirty="0"/>
              <a:t>used</a:t>
            </a:r>
            <a:r>
              <a:rPr dirty="0" spc="5"/>
              <a:t> </a:t>
            </a:r>
            <a:r>
              <a:rPr dirty="0" spc="-10"/>
              <a:t>with</a:t>
            </a:r>
            <a:r>
              <a:rPr dirty="0" spc="-20"/>
              <a:t> </a:t>
            </a:r>
            <a:r>
              <a:rPr dirty="0" spc="-1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665"/>
            <a:ext cx="1608455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ASP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Scala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Shell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scripts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PHP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Ruby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Ruby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Rails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Perl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C++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C#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Objective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Haskell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CoffeeScript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ActionScript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2667000"/>
            <a:ext cx="4196080" cy="1477010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6034" rIns="0" bIns="0" rtlCol="0" vert="horz">
            <a:spAutoFit/>
          </a:bodyPr>
          <a:lstStyle/>
          <a:p>
            <a:pPr marL="92075" marR="13843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Not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0">
                <a:latin typeface="Calibri"/>
                <a:cs typeface="Calibri"/>
              </a:rPr>
              <a:t>useful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image, movies,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music…and </a:t>
            </a:r>
            <a:r>
              <a:rPr dirty="0" sz="2400" spc="-5">
                <a:latin typeface="Calibri"/>
                <a:cs typeface="Calibri"/>
              </a:rPr>
              <a:t>files </a:t>
            </a:r>
            <a:r>
              <a:rPr dirty="0" sz="2400" spc="-10">
                <a:latin typeface="Calibri"/>
                <a:cs typeface="Calibri"/>
              </a:rPr>
              <a:t>that must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interpreted </a:t>
            </a:r>
            <a:r>
              <a:rPr dirty="0" sz="2400" spc="-30">
                <a:latin typeface="Calibri"/>
                <a:cs typeface="Calibri"/>
              </a:rPr>
              <a:t>(.pdf,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.psd,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461899"/>
            <a:ext cx="367411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How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do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25" b="1">
                <a:latin typeface="Calibri"/>
                <a:cs typeface="Calibri"/>
              </a:rPr>
              <a:t>get</a:t>
            </a:r>
            <a:r>
              <a:rPr dirty="0" sz="4400" spc="-15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it?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3" y="1302765"/>
            <a:ext cx="31407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latin typeface="Calibri"/>
                <a:cs typeface="Calibri"/>
                <a:hlinkClick r:id="rId2"/>
              </a:rPr>
              <a:t>http://git-scm.com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1905000"/>
            <a:ext cx="8534400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461899"/>
            <a:ext cx="29883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Git</a:t>
            </a:r>
            <a:r>
              <a:rPr dirty="0" sz="4400" spc="-55"/>
              <a:t> </a:t>
            </a:r>
            <a:r>
              <a:rPr dirty="0" sz="4400" spc="-15"/>
              <a:t>install</a:t>
            </a:r>
            <a:r>
              <a:rPr dirty="0" sz="4400" spc="-40"/>
              <a:t> </a:t>
            </a:r>
            <a:r>
              <a:rPr dirty="0" sz="4400" spc="-5"/>
              <a:t>tip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8312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Much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better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set</a:t>
            </a:r>
            <a:r>
              <a:rPr dirty="0" sz="3200">
                <a:latin typeface="Calibri"/>
                <a:cs typeface="Calibri"/>
              </a:rPr>
              <a:t> up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on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per-user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basis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(instead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global,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system-wide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install)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308" y="461899"/>
            <a:ext cx="49587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What</a:t>
            </a:r>
            <a:r>
              <a:rPr dirty="0" sz="4400" spc="-25"/>
              <a:t> </a:t>
            </a:r>
            <a:r>
              <a:rPr dirty="0" sz="4400"/>
              <a:t>is</a:t>
            </a:r>
            <a:r>
              <a:rPr dirty="0" sz="4400" spc="-10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repository?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9307" y="1639061"/>
            <a:ext cx="718058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“repo”</a:t>
            </a:r>
            <a:r>
              <a:rPr dirty="0" sz="2800" spc="-5">
                <a:latin typeface="Calibri"/>
                <a:cs typeface="Calibri"/>
              </a:rPr>
              <a:t> =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repository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usually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organize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repos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contain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folders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images,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videos,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spreadsheets,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anything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your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456945"/>
            <a:ext cx="50514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Two-tree</a:t>
            </a:r>
            <a:r>
              <a:rPr dirty="0" sz="4400" spc="-45"/>
              <a:t> </a:t>
            </a:r>
            <a:r>
              <a:rPr dirty="0" sz="4400" spc="-2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13175" y="1459484"/>
            <a:ext cx="1033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VCSs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2566416"/>
            <a:ext cx="2380488" cy="1008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2423" y="2590800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5179" y="4319015"/>
            <a:ext cx="2380615" cy="1009015"/>
            <a:chOff x="3345179" y="4319015"/>
            <a:chExt cx="2380615" cy="1009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319015"/>
              <a:ext cx="2380488" cy="10088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423" y="4343399"/>
              <a:ext cx="2286000" cy="914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92423" y="434340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3972" y="3086100"/>
            <a:ext cx="3398520" cy="1690370"/>
            <a:chOff x="2823972" y="3086100"/>
            <a:chExt cx="3398520" cy="16903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3972" y="3246120"/>
              <a:ext cx="595884" cy="15300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65327" y="3268598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430"/>
                  </a:moveTo>
                  <a:lnTo>
                    <a:pt x="183129" y="1285748"/>
                  </a:lnTo>
                  <a:lnTo>
                    <a:pt x="180081" y="1299464"/>
                  </a:lnTo>
                  <a:lnTo>
                    <a:pt x="184399" y="1306195"/>
                  </a:lnTo>
                  <a:lnTo>
                    <a:pt x="298572" y="1331721"/>
                  </a:lnTo>
                  <a:lnTo>
                    <a:pt x="296179" y="1323848"/>
                  </a:lnTo>
                  <a:lnTo>
                    <a:pt x="271394" y="1323848"/>
                  </a:lnTo>
                  <a:lnTo>
                    <a:pt x="257551" y="1311020"/>
                  </a:lnTo>
                  <a:lnTo>
                    <a:pt x="240003" y="1292595"/>
                  </a:lnTo>
                  <a:lnTo>
                    <a:pt x="189860" y="1281430"/>
                  </a:lnTo>
                  <a:close/>
                </a:path>
                <a:path w="299085" h="1332229">
                  <a:moveTo>
                    <a:pt x="240003" y="1292595"/>
                  </a:moveTo>
                  <a:lnTo>
                    <a:pt x="257551" y="1311020"/>
                  </a:lnTo>
                  <a:lnTo>
                    <a:pt x="271394" y="1323848"/>
                  </a:lnTo>
                  <a:lnTo>
                    <a:pt x="276599" y="1318259"/>
                  </a:lnTo>
                  <a:lnTo>
                    <a:pt x="267965" y="1318259"/>
                  </a:lnTo>
                  <a:lnTo>
                    <a:pt x="261632" y="1297412"/>
                  </a:lnTo>
                  <a:lnTo>
                    <a:pt x="240003" y="1292595"/>
                  </a:lnTo>
                  <a:close/>
                </a:path>
                <a:path w="299085" h="1332229">
                  <a:moveTo>
                    <a:pt x="257424" y="1216025"/>
                  </a:moveTo>
                  <a:lnTo>
                    <a:pt x="244089" y="1220089"/>
                  </a:lnTo>
                  <a:lnTo>
                    <a:pt x="240279" y="1227201"/>
                  </a:lnTo>
                  <a:lnTo>
                    <a:pt x="242311" y="1233805"/>
                  </a:lnTo>
                  <a:lnTo>
                    <a:pt x="253199" y="1269648"/>
                  </a:lnTo>
                  <a:lnTo>
                    <a:pt x="275966" y="1293495"/>
                  </a:lnTo>
                  <a:lnTo>
                    <a:pt x="288666" y="1305306"/>
                  </a:lnTo>
                  <a:lnTo>
                    <a:pt x="271394" y="1323848"/>
                  </a:lnTo>
                  <a:lnTo>
                    <a:pt x="296179" y="1323848"/>
                  </a:lnTo>
                  <a:lnTo>
                    <a:pt x="264536" y="1219708"/>
                  </a:lnTo>
                  <a:lnTo>
                    <a:pt x="257424" y="1216025"/>
                  </a:lnTo>
                  <a:close/>
                </a:path>
                <a:path w="299085" h="1332229">
                  <a:moveTo>
                    <a:pt x="261632" y="1297412"/>
                  </a:moveTo>
                  <a:lnTo>
                    <a:pt x="267965" y="1318259"/>
                  </a:lnTo>
                  <a:lnTo>
                    <a:pt x="282824" y="1302131"/>
                  </a:lnTo>
                  <a:lnTo>
                    <a:pt x="261632" y="1297412"/>
                  </a:lnTo>
                  <a:close/>
                </a:path>
                <a:path w="299085" h="1332229">
                  <a:moveTo>
                    <a:pt x="253199" y="1269648"/>
                  </a:moveTo>
                  <a:lnTo>
                    <a:pt x="261632" y="1297412"/>
                  </a:lnTo>
                  <a:lnTo>
                    <a:pt x="282824" y="1302131"/>
                  </a:lnTo>
                  <a:lnTo>
                    <a:pt x="267965" y="1318259"/>
                  </a:lnTo>
                  <a:lnTo>
                    <a:pt x="276599" y="1318259"/>
                  </a:lnTo>
                  <a:lnTo>
                    <a:pt x="288666" y="1305306"/>
                  </a:lnTo>
                  <a:lnTo>
                    <a:pt x="275966" y="1293495"/>
                  </a:lnTo>
                  <a:lnTo>
                    <a:pt x="253199" y="1269648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7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6"/>
                  </a:lnTo>
                  <a:lnTo>
                    <a:pt x="74798" y="232410"/>
                  </a:lnTo>
                  <a:lnTo>
                    <a:pt x="58415" y="275589"/>
                  </a:lnTo>
                  <a:lnTo>
                    <a:pt x="44064" y="319786"/>
                  </a:lnTo>
                  <a:lnTo>
                    <a:pt x="31745" y="364617"/>
                  </a:lnTo>
                  <a:lnTo>
                    <a:pt x="21458" y="410209"/>
                  </a:lnTo>
                  <a:lnTo>
                    <a:pt x="13203" y="456438"/>
                  </a:lnTo>
                  <a:lnTo>
                    <a:pt x="6980" y="502919"/>
                  </a:lnTo>
                  <a:lnTo>
                    <a:pt x="2535" y="549909"/>
                  </a:lnTo>
                  <a:lnTo>
                    <a:pt x="249" y="597026"/>
                  </a:lnTo>
                  <a:lnTo>
                    <a:pt x="0" y="644270"/>
                  </a:lnTo>
                  <a:lnTo>
                    <a:pt x="1646" y="691261"/>
                  </a:lnTo>
                  <a:lnTo>
                    <a:pt x="5202" y="738251"/>
                  </a:lnTo>
                  <a:lnTo>
                    <a:pt x="10663" y="784859"/>
                  </a:lnTo>
                  <a:lnTo>
                    <a:pt x="18156" y="831214"/>
                  </a:lnTo>
                  <a:lnTo>
                    <a:pt x="27554" y="876807"/>
                  </a:lnTo>
                  <a:lnTo>
                    <a:pt x="38857" y="921893"/>
                  </a:lnTo>
                  <a:lnTo>
                    <a:pt x="52065" y="966343"/>
                  </a:lnTo>
                  <a:lnTo>
                    <a:pt x="67305" y="1009776"/>
                  </a:lnTo>
                  <a:lnTo>
                    <a:pt x="84450" y="1052195"/>
                  </a:lnTo>
                  <a:lnTo>
                    <a:pt x="103373" y="1093596"/>
                  </a:lnTo>
                  <a:lnTo>
                    <a:pt x="124328" y="1133602"/>
                  </a:lnTo>
                  <a:lnTo>
                    <a:pt x="147188" y="1172337"/>
                  </a:lnTo>
                  <a:lnTo>
                    <a:pt x="171953" y="1209548"/>
                  </a:lnTo>
                  <a:lnTo>
                    <a:pt x="198623" y="1245108"/>
                  </a:lnTo>
                  <a:lnTo>
                    <a:pt x="227071" y="1279017"/>
                  </a:lnTo>
                  <a:lnTo>
                    <a:pt x="261632" y="1297412"/>
                  </a:lnTo>
                  <a:lnTo>
                    <a:pt x="253199" y="1269648"/>
                  </a:lnTo>
                  <a:lnTo>
                    <a:pt x="246502" y="1262633"/>
                  </a:lnTo>
                  <a:lnTo>
                    <a:pt x="218943" y="1229868"/>
                  </a:lnTo>
                  <a:lnTo>
                    <a:pt x="193035" y="1195451"/>
                  </a:lnTo>
                  <a:lnTo>
                    <a:pt x="169032" y="1159383"/>
                  </a:lnTo>
                  <a:lnTo>
                    <a:pt x="146934" y="1121918"/>
                  </a:lnTo>
                  <a:lnTo>
                    <a:pt x="126487" y="1082928"/>
                  </a:lnTo>
                  <a:lnTo>
                    <a:pt x="107945" y="1042669"/>
                  </a:lnTo>
                  <a:lnTo>
                    <a:pt x="91181" y="1001521"/>
                  </a:lnTo>
                  <a:lnTo>
                    <a:pt x="76449" y="959103"/>
                  </a:lnTo>
                  <a:lnTo>
                    <a:pt x="63495" y="915796"/>
                  </a:lnTo>
                  <a:lnTo>
                    <a:pt x="52446" y="871727"/>
                  </a:lnTo>
                  <a:lnTo>
                    <a:pt x="43175" y="827151"/>
                  </a:lnTo>
                  <a:lnTo>
                    <a:pt x="35809" y="781938"/>
                  </a:lnTo>
                  <a:lnTo>
                    <a:pt x="30475" y="736219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195"/>
                  </a:lnTo>
                  <a:lnTo>
                    <a:pt x="32126" y="506349"/>
                  </a:lnTo>
                  <a:lnTo>
                    <a:pt x="38222" y="460882"/>
                  </a:lnTo>
                  <a:lnTo>
                    <a:pt x="46350" y="415798"/>
                  </a:lnTo>
                  <a:lnTo>
                    <a:pt x="56256" y="371348"/>
                  </a:lnTo>
                  <a:lnTo>
                    <a:pt x="68321" y="327533"/>
                  </a:lnTo>
                  <a:lnTo>
                    <a:pt x="82164" y="284606"/>
                  </a:lnTo>
                  <a:lnTo>
                    <a:pt x="98039" y="242570"/>
                  </a:lnTo>
                  <a:lnTo>
                    <a:pt x="115819" y="201549"/>
                  </a:lnTo>
                  <a:lnTo>
                    <a:pt x="135758" y="161671"/>
                  </a:lnTo>
                  <a:lnTo>
                    <a:pt x="157475" y="123189"/>
                  </a:lnTo>
                  <a:lnTo>
                    <a:pt x="181224" y="86105"/>
                  </a:lnTo>
                  <a:lnTo>
                    <a:pt x="207005" y="50546"/>
                  </a:lnTo>
                  <a:lnTo>
                    <a:pt x="235199" y="16001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0136" y="3086100"/>
              <a:ext cx="562356" cy="15316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15583" y="3221228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793" y="35615"/>
                  </a:moveTo>
                  <a:lnTo>
                    <a:pt x="43159" y="63581"/>
                  </a:lnTo>
                  <a:lnTo>
                    <a:pt x="49656" y="70866"/>
                  </a:lnTo>
                  <a:lnTo>
                    <a:pt x="76073" y="104521"/>
                  </a:lnTo>
                  <a:lnTo>
                    <a:pt x="100711" y="139826"/>
                  </a:lnTo>
                  <a:lnTo>
                    <a:pt x="123443" y="176657"/>
                  </a:lnTo>
                  <a:lnTo>
                    <a:pt x="144399" y="215011"/>
                  </a:lnTo>
                  <a:lnTo>
                    <a:pt x="163321" y="254635"/>
                  </a:lnTo>
                  <a:lnTo>
                    <a:pt x="180466" y="295401"/>
                  </a:lnTo>
                  <a:lnTo>
                    <a:pt x="195706" y="337438"/>
                  </a:lnTo>
                  <a:lnTo>
                    <a:pt x="209041" y="380111"/>
                  </a:lnTo>
                  <a:lnTo>
                    <a:pt x="220471" y="423926"/>
                  </a:lnTo>
                  <a:lnTo>
                    <a:pt x="229996" y="468249"/>
                  </a:lnTo>
                  <a:lnTo>
                    <a:pt x="237616" y="513207"/>
                  </a:lnTo>
                  <a:lnTo>
                    <a:pt x="243331" y="558673"/>
                  </a:lnTo>
                  <a:lnTo>
                    <a:pt x="247268" y="604393"/>
                  </a:lnTo>
                  <a:lnTo>
                    <a:pt x="249174" y="650367"/>
                  </a:lnTo>
                  <a:lnTo>
                    <a:pt x="249046" y="696595"/>
                  </a:lnTo>
                  <a:lnTo>
                    <a:pt x="247141" y="742569"/>
                  </a:lnTo>
                  <a:lnTo>
                    <a:pt x="243331" y="788543"/>
                  </a:lnTo>
                  <a:lnTo>
                    <a:pt x="237489" y="834136"/>
                  </a:lnTo>
                  <a:lnTo>
                    <a:pt x="229742" y="879348"/>
                  </a:lnTo>
                  <a:lnTo>
                    <a:pt x="220217" y="924179"/>
                  </a:lnTo>
                  <a:lnTo>
                    <a:pt x="208661" y="968248"/>
                  </a:lnTo>
                  <a:lnTo>
                    <a:pt x="195199" y="1011682"/>
                  </a:lnTo>
                  <a:lnTo>
                    <a:pt x="179704" y="1053973"/>
                  </a:lnTo>
                  <a:lnTo>
                    <a:pt x="162432" y="1095502"/>
                  </a:lnTo>
                  <a:lnTo>
                    <a:pt x="143255" y="1135888"/>
                  </a:lnTo>
                  <a:lnTo>
                    <a:pt x="122046" y="1174877"/>
                  </a:lnTo>
                  <a:lnTo>
                    <a:pt x="98932" y="1212723"/>
                  </a:lnTo>
                  <a:lnTo>
                    <a:pt x="73913" y="1248918"/>
                  </a:lnTo>
                  <a:lnTo>
                    <a:pt x="46989" y="1283589"/>
                  </a:lnTo>
                  <a:lnTo>
                    <a:pt x="17525" y="1317117"/>
                  </a:lnTo>
                  <a:lnTo>
                    <a:pt x="36575" y="1333754"/>
                  </a:lnTo>
                  <a:lnTo>
                    <a:pt x="66039" y="1300226"/>
                  </a:lnTo>
                  <a:lnTo>
                    <a:pt x="93979" y="1264412"/>
                  </a:lnTo>
                  <a:lnTo>
                    <a:pt x="119761" y="1227074"/>
                  </a:lnTo>
                  <a:lnTo>
                    <a:pt x="143763" y="1188212"/>
                  </a:lnTo>
                  <a:lnTo>
                    <a:pt x="165607" y="1147953"/>
                  </a:lnTo>
                  <a:lnTo>
                    <a:pt x="185419" y="1106424"/>
                  </a:lnTo>
                  <a:lnTo>
                    <a:pt x="203200" y="1063879"/>
                  </a:lnTo>
                  <a:lnTo>
                    <a:pt x="218948" y="1020318"/>
                  </a:lnTo>
                  <a:lnTo>
                    <a:pt x="232917" y="975868"/>
                  </a:lnTo>
                  <a:lnTo>
                    <a:pt x="244728" y="930656"/>
                  </a:lnTo>
                  <a:lnTo>
                    <a:pt x="254635" y="884682"/>
                  </a:lnTo>
                  <a:lnTo>
                    <a:pt x="262508" y="838454"/>
                  </a:lnTo>
                  <a:lnTo>
                    <a:pt x="268477" y="791718"/>
                  </a:lnTo>
                  <a:lnTo>
                    <a:pt x="272541" y="744728"/>
                  </a:lnTo>
                  <a:lnTo>
                    <a:pt x="274446" y="697611"/>
                  </a:lnTo>
                  <a:lnTo>
                    <a:pt x="274574" y="650367"/>
                  </a:lnTo>
                  <a:lnTo>
                    <a:pt x="272668" y="603377"/>
                  </a:lnTo>
                  <a:lnTo>
                    <a:pt x="268731" y="556514"/>
                  </a:lnTo>
                  <a:lnTo>
                    <a:pt x="262763" y="510032"/>
                  </a:lnTo>
                  <a:lnTo>
                    <a:pt x="255015" y="463931"/>
                  </a:lnTo>
                  <a:lnTo>
                    <a:pt x="245363" y="418592"/>
                  </a:lnTo>
                  <a:lnTo>
                    <a:pt x="233679" y="373761"/>
                  </a:lnTo>
                  <a:lnTo>
                    <a:pt x="219963" y="329819"/>
                  </a:lnTo>
                  <a:lnTo>
                    <a:pt x="204342" y="286766"/>
                  </a:lnTo>
                  <a:lnTo>
                    <a:pt x="186816" y="244729"/>
                  </a:lnTo>
                  <a:lnTo>
                    <a:pt x="167258" y="203962"/>
                  </a:lnTo>
                  <a:lnTo>
                    <a:pt x="145668" y="164592"/>
                  </a:lnTo>
                  <a:lnTo>
                    <a:pt x="122300" y="126492"/>
                  </a:lnTo>
                  <a:lnTo>
                    <a:pt x="96900" y="90043"/>
                  </a:lnTo>
                  <a:lnTo>
                    <a:pt x="69595" y="55118"/>
                  </a:lnTo>
                  <a:lnTo>
                    <a:pt x="57264" y="41238"/>
                  </a:lnTo>
                  <a:lnTo>
                    <a:pt x="35793" y="35615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1" y="113157"/>
                  </a:lnTo>
                  <a:lnTo>
                    <a:pt x="36956" y="117094"/>
                  </a:lnTo>
                  <a:lnTo>
                    <a:pt x="50545" y="113537"/>
                  </a:lnTo>
                  <a:lnTo>
                    <a:pt x="54610" y="106552"/>
                  </a:lnTo>
                  <a:lnTo>
                    <a:pt x="52704" y="99822"/>
                  </a:lnTo>
                  <a:lnTo>
                    <a:pt x="43159" y="63581"/>
                  </a:lnTo>
                  <a:lnTo>
                    <a:pt x="21336" y="39116"/>
                  </a:lnTo>
                  <a:lnTo>
                    <a:pt x="8889" y="26797"/>
                  </a:lnTo>
                  <a:lnTo>
                    <a:pt x="26924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8889" y="26797"/>
                  </a:lnTo>
                  <a:lnTo>
                    <a:pt x="21336" y="39116"/>
                  </a:lnTo>
                  <a:lnTo>
                    <a:pt x="43159" y="63581"/>
                  </a:lnTo>
                  <a:lnTo>
                    <a:pt x="35793" y="35615"/>
                  </a:lnTo>
                  <a:lnTo>
                    <a:pt x="14731" y="30099"/>
                  </a:lnTo>
                  <a:lnTo>
                    <a:pt x="30225" y="14477"/>
                  </a:lnTo>
                  <a:lnTo>
                    <a:pt x="32638" y="14477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924" y="8762"/>
                  </a:lnTo>
                  <a:lnTo>
                    <a:pt x="40258" y="22098"/>
                  </a:lnTo>
                  <a:lnTo>
                    <a:pt x="57264" y="41238"/>
                  </a:lnTo>
                  <a:lnTo>
                    <a:pt x="100075" y="52450"/>
                  </a:lnTo>
                  <a:lnTo>
                    <a:pt x="106806" y="54101"/>
                  </a:lnTo>
                  <a:lnTo>
                    <a:pt x="113791" y="50164"/>
                  </a:lnTo>
                  <a:lnTo>
                    <a:pt x="115569" y="43307"/>
                  </a:lnTo>
                  <a:lnTo>
                    <a:pt x="117348" y="36575"/>
                  </a:lnTo>
                  <a:lnTo>
                    <a:pt x="113283" y="29591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638" y="14477"/>
                  </a:moveTo>
                  <a:lnTo>
                    <a:pt x="30225" y="14477"/>
                  </a:lnTo>
                  <a:lnTo>
                    <a:pt x="35793" y="35615"/>
                  </a:lnTo>
                  <a:lnTo>
                    <a:pt x="57264" y="41238"/>
                  </a:lnTo>
                  <a:lnTo>
                    <a:pt x="40258" y="22098"/>
                  </a:lnTo>
                  <a:lnTo>
                    <a:pt x="32638" y="14477"/>
                  </a:lnTo>
                  <a:close/>
                </a:path>
                <a:path w="274954" h="1334135">
                  <a:moveTo>
                    <a:pt x="30225" y="14477"/>
                  </a:moveTo>
                  <a:lnTo>
                    <a:pt x="14731" y="30099"/>
                  </a:lnTo>
                  <a:lnTo>
                    <a:pt x="35793" y="35615"/>
                  </a:lnTo>
                  <a:lnTo>
                    <a:pt x="30225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07794" y="3752469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3871" y="3752469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477" y="461899"/>
            <a:ext cx="7697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Git</a:t>
            </a:r>
            <a:r>
              <a:rPr dirty="0" sz="4400" spc="-15"/>
              <a:t> </a:t>
            </a:r>
            <a:r>
              <a:rPr dirty="0" sz="4400"/>
              <a:t>uses</a:t>
            </a:r>
            <a:r>
              <a:rPr dirty="0" sz="4400" spc="-5"/>
              <a:t> </a:t>
            </a:r>
            <a:r>
              <a:rPr dirty="0" sz="4400"/>
              <a:t>a </a:t>
            </a:r>
            <a:r>
              <a:rPr dirty="0" sz="4400" spc="-15"/>
              <a:t>three-tree</a:t>
            </a:r>
            <a:r>
              <a:rPr dirty="0" sz="4400" spc="-10"/>
              <a:t> </a:t>
            </a:r>
            <a:r>
              <a:rPr dirty="0" sz="4400" spc="-20"/>
              <a:t>architecture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36035" y="3776471"/>
            <a:ext cx="2380615" cy="1009015"/>
            <a:chOff x="3336035" y="3776471"/>
            <a:chExt cx="2380615" cy="1009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035" y="3776471"/>
              <a:ext cx="2380488" cy="1008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0" y="914400"/>
                  </a:moveTo>
                  <a:lnTo>
                    <a:pt x="2286000" y="9144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94303" y="4042917"/>
            <a:ext cx="1663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Staging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0420" y="5452871"/>
            <a:ext cx="2380615" cy="1009015"/>
            <a:chOff x="3360420" y="5452871"/>
            <a:chExt cx="2380615" cy="100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20" y="5452871"/>
              <a:ext cx="2380488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664" y="5477255"/>
              <a:ext cx="2286000" cy="914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07664" y="5477255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64643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6035" y="2023872"/>
            <a:ext cx="2380615" cy="1009015"/>
            <a:chOff x="3336035" y="2023872"/>
            <a:chExt cx="2380615" cy="10090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035" y="2023872"/>
              <a:ext cx="2380488" cy="10088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83279" y="2048256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83279" y="2048255"/>
            <a:ext cx="2286000" cy="91440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25463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53055" y="2595372"/>
            <a:ext cx="3926204" cy="3467100"/>
            <a:chOff x="2353055" y="2595372"/>
            <a:chExt cx="3926204" cy="34671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111" y="2699004"/>
              <a:ext cx="595884" cy="15316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42979" y="2722626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983" y="1281430"/>
                  </a:moveTo>
                  <a:lnTo>
                    <a:pt x="183125" y="1285748"/>
                  </a:lnTo>
                  <a:lnTo>
                    <a:pt x="180077" y="1299464"/>
                  </a:lnTo>
                  <a:lnTo>
                    <a:pt x="184395" y="1306195"/>
                  </a:lnTo>
                  <a:lnTo>
                    <a:pt x="298568" y="1331722"/>
                  </a:lnTo>
                  <a:lnTo>
                    <a:pt x="296184" y="1323848"/>
                  </a:lnTo>
                  <a:lnTo>
                    <a:pt x="271517" y="1323848"/>
                  </a:lnTo>
                  <a:lnTo>
                    <a:pt x="257674" y="1311021"/>
                  </a:lnTo>
                  <a:lnTo>
                    <a:pt x="240126" y="1292595"/>
                  </a:lnTo>
                  <a:lnTo>
                    <a:pt x="189983" y="1281430"/>
                  </a:lnTo>
                  <a:close/>
                </a:path>
                <a:path w="299085" h="1332229">
                  <a:moveTo>
                    <a:pt x="240126" y="1292595"/>
                  </a:moveTo>
                  <a:lnTo>
                    <a:pt x="257674" y="1311021"/>
                  </a:lnTo>
                  <a:lnTo>
                    <a:pt x="271517" y="1323848"/>
                  </a:lnTo>
                  <a:lnTo>
                    <a:pt x="276722" y="1318260"/>
                  </a:lnTo>
                  <a:lnTo>
                    <a:pt x="267961" y="1318260"/>
                  </a:lnTo>
                  <a:lnTo>
                    <a:pt x="261619" y="1297381"/>
                  </a:lnTo>
                  <a:lnTo>
                    <a:pt x="240126" y="1292595"/>
                  </a:lnTo>
                  <a:close/>
                </a:path>
                <a:path w="299085" h="1332229">
                  <a:moveTo>
                    <a:pt x="257547" y="1216025"/>
                  </a:moveTo>
                  <a:lnTo>
                    <a:pt x="244085" y="1220089"/>
                  </a:lnTo>
                  <a:lnTo>
                    <a:pt x="240275" y="1227201"/>
                  </a:lnTo>
                  <a:lnTo>
                    <a:pt x="242307" y="1233805"/>
                  </a:lnTo>
                  <a:lnTo>
                    <a:pt x="253181" y="1269604"/>
                  </a:lnTo>
                  <a:lnTo>
                    <a:pt x="276089" y="1293495"/>
                  </a:lnTo>
                  <a:lnTo>
                    <a:pt x="288789" y="1305306"/>
                  </a:lnTo>
                  <a:lnTo>
                    <a:pt x="271517" y="1323848"/>
                  </a:lnTo>
                  <a:lnTo>
                    <a:pt x="296184" y="1323848"/>
                  </a:lnTo>
                  <a:lnTo>
                    <a:pt x="264659" y="1219708"/>
                  </a:lnTo>
                  <a:lnTo>
                    <a:pt x="257547" y="1216025"/>
                  </a:lnTo>
                  <a:close/>
                </a:path>
                <a:path w="299085" h="1332229">
                  <a:moveTo>
                    <a:pt x="261619" y="1297381"/>
                  </a:moveTo>
                  <a:lnTo>
                    <a:pt x="267961" y="1318260"/>
                  </a:lnTo>
                  <a:lnTo>
                    <a:pt x="282947" y="1302131"/>
                  </a:lnTo>
                  <a:lnTo>
                    <a:pt x="261619" y="1297381"/>
                  </a:lnTo>
                  <a:close/>
                </a:path>
                <a:path w="299085" h="1332229">
                  <a:moveTo>
                    <a:pt x="253181" y="1269604"/>
                  </a:moveTo>
                  <a:lnTo>
                    <a:pt x="261619" y="1297381"/>
                  </a:lnTo>
                  <a:lnTo>
                    <a:pt x="282947" y="1302131"/>
                  </a:lnTo>
                  <a:lnTo>
                    <a:pt x="267961" y="1318260"/>
                  </a:lnTo>
                  <a:lnTo>
                    <a:pt x="276722" y="1318260"/>
                  </a:lnTo>
                  <a:lnTo>
                    <a:pt x="288789" y="1305306"/>
                  </a:lnTo>
                  <a:lnTo>
                    <a:pt x="276089" y="1293495"/>
                  </a:lnTo>
                  <a:lnTo>
                    <a:pt x="253181" y="1269604"/>
                  </a:lnTo>
                  <a:close/>
                </a:path>
                <a:path w="299085" h="1332229">
                  <a:moveTo>
                    <a:pt x="215637" y="0"/>
                  </a:moveTo>
                  <a:lnTo>
                    <a:pt x="187443" y="34544"/>
                  </a:lnTo>
                  <a:lnTo>
                    <a:pt x="160773" y="71374"/>
                  </a:lnTo>
                  <a:lnTo>
                    <a:pt x="136262" y="109600"/>
                  </a:lnTo>
                  <a:lnTo>
                    <a:pt x="113783" y="149351"/>
                  </a:lnTo>
                  <a:lnTo>
                    <a:pt x="93336" y="190373"/>
                  </a:lnTo>
                  <a:lnTo>
                    <a:pt x="74921" y="232537"/>
                  </a:lnTo>
                  <a:lnTo>
                    <a:pt x="58538" y="275716"/>
                  </a:lnTo>
                  <a:lnTo>
                    <a:pt x="44314" y="319786"/>
                  </a:lnTo>
                  <a:lnTo>
                    <a:pt x="31868" y="364616"/>
                  </a:lnTo>
                  <a:lnTo>
                    <a:pt x="21708" y="410337"/>
                  </a:lnTo>
                  <a:lnTo>
                    <a:pt x="13326" y="456438"/>
                  </a:lnTo>
                  <a:lnTo>
                    <a:pt x="7103" y="503047"/>
                  </a:lnTo>
                  <a:lnTo>
                    <a:pt x="2785" y="549910"/>
                  </a:lnTo>
                  <a:lnTo>
                    <a:pt x="372" y="597026"/>
                  </a:lnTo>
                  <a:lnTo>
                    <a:pt x="0" y="644398"/>
                  </a:lnTo>
                  <a:lnTo>
                    <a:pt x="1642" y="691388"/>
                  </a:lnTo>
                  <a:lnTo>
                    <a:pt x="5198" y="738251"/>
                  </a:lnTo>
                  <a:lnTo>
                    <a:pt x="10786" y="784987"/>
                  </a:lnTo>
                  <a:lnTo>
                    <a:pt x="18152" y="831214"/>
                  </a:lnTo>
                  <a:lnTo>
                    <a:pt x="27677" y="876935"/>
                  </a:lnTo>
                  <a:lnTo>
                    <a:pt x="38853" y="922019"/>
                  </a:lnTo>
                  <a:lnTo>
                    <a:pt x="52188" y="966469"/>
                  </a:lnTo>
                  <a:lnTo>
                    <a:pt x="67428" y="1009904"/>
                  </a:lnTo>
                  <a:lnTo>
                    <a:pt x="84446" y="1052322"/>
                  </a:lnTo>
                  <a:lnTo>
                    <a:pt x="103496" y="1093597"/>
                  </a:lnTo>
                  <a:lnTo>
                    <a:pt x="124451" y="1133729"/>
                  </a:lnTo>
                  <a:lnTo>
                    <a:pt x="147184" y="1172464"/>
                  </a:lnTo>
                  <a:lnTo>
                    <a:pt x="171949" y="1209548"/>
                  </a:lnTo>
                  <a:lnTo>
                    <a:pt x="198619" y="1245235"/>
                  </a:lnTo>
                  <a:lnTo>
                    <a:pt x="227194" y="1279017"/>
                  </a:lnTo>
                  <a:lnTo>
                    <a:pt x="261619" y="1297381"/>
                  </a:lnTo>
                  <a:lnTo>
                    <a:pt x="253181" y="1269604"/>
                  </a:lnTo>
                  <a:lnTo>
                    <a:pt x="246498" y="1262634"/>
                  </a:lnTo>
                  <a:lnTo>
                    <a:pt x="218939" y="1229995"/>
                  </a:lnTo>
                  <a:lnTo>
                    <a:pt x="193158" y="1195451"/>
                  </a:lnTo>
                  <a:lnTo>
                    <a:pt x="169155" y="1159510"/>
                  </a:lnTo>
                  <a:lnTo>
                    <a:pt x="146930" y="1121918"/>
                  </a:lnTo>
                  <a:lnTo>
                    <a:pt x="126610" y="1083056"/>
                  </a:lnTo>
                  <a:lnTo>
                    <a:pt x="108068" y="1042797"/>
                  </a:lnTo>
                  <a:lnTo>
                    <a:pt x="91431" y="1001394"/>
                  </a:lnTo>
                  <a:lnTo>
                    <a:pt x="76572" y="959104"/>
                  </a:lnTo>
                  <a:lnTo>
                    <a:pt x="63491" y="915924"/>
                  </a:lnTo>
                  <a:lnTo>
                    <a:pt x="52442" y="871854"/>
                  </a:lnTo>
                  <a:lnTo>
                    <a:pt x="43298" y="827277"/>
                  </a:lnTo>
                  <a:lnTo>
                    <a:pt x="36059" y="781938"/>
                  </a:lnTo>
                  <a:lnTo>
                    <a:pt x="30471" y="736346"/>
                  </a:lnTo>
                  <a:lnTo>
                    <a:pt x="27042" y="690499"/>
                  </a:lnTo>
                  <a:lnTo>
                    <a:pt x="25393" y="644144"/>
                  </a:lnTo>
                  <a:lnTo>
                    <a:pt x="25772" y="598297"/>
                  </a:lnTo>
                  <a:lnTo>
                    <a:pt x="28058" y="552323"/>
                  </a:lnTo>
                  <a:lnTo>
                    <a:pt x="32249" y="506475"/>
                  </a:lnTo>
                  <a:lnTo>
                    <a:pt x="38345" y="461010"/>
                  </a:lnTo>
                  <a:lnTo>
                    <a:pt x="46473" y="415925"/>
                  </a:lnTo>
                  <a:lnTo>
                    <a:pt x="56379" y="371475"/>
                  </a:lnTo>
                  <a:lnTo>
                    <a:pt x="68444" y="327660"/>
                  </a:lnTo>
                  <a:lnTo>
                    <a:pt x="82287" y="284734"/>
                  </a:lnTo>
                  <a:lnTo>
                    <a:pt x="98162" y="242570"/>
                  </a:lnTo>
                  <a:lnTo>
                    <a:pt x="115942" y="201675"/>
                  </a:lnTo>
                  <a:lnTo>
                    <a:pt x="135881" y="161798"/>
                  </a:lnTo>
                  <a:lnTo>
                    <a:pt x="157598" y="123316"/>
                  </a:lnTo>
                  <a:lnTo>
                    <a:pt x="181474" y="86233"/>
                  </a:lnTo>
                  <a:lnTo>
                    <a:pt x="207128" y="50673"/>
                  </a:lnTo>
                  <a:lnTo>
                    <a:pt x="235322" y="16128"/>
                  </a:lnTo>
                  <a:lnTo>
                    <a:pt x="215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4530851"/>
              <a:ext cx="597407" cy="15316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5802" y="4554347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353"/>
                  </a:moveTo>
                  <a:lnTo>
                    <a:pt x="183129" y="1285659"/>
                  </a:lnTo>
                  <a:lnTo>
                    <a:pt x="180081" y="1299349"/>
                  </a:lnTo>
                  <a:lnTo>
                    <a:pt x="184399" y="1306131"/>
                  </a:lnTo>
                  <a:lnTo>
                    <a:pt x="298572" y="1331671"/>
                  </a:lnTo>
                  <a:lnTo>
                    <a:pt x="296190" y="1323835"/>
                  </a:lnTo>
                  <a:lnTo>
                    <a:pt x="271394" y="1323835"/>
                  </a:lnTo>
                  <a:lnTo>
                    <a:pt x="257551" y="1310957"/>
                  </a:lnTo>
                  <a:lnTo>
                    <a:pt x="240046" y="1292570"/>
                  </a:lnTo>
                  <a:lnTo>
                    <a:pt x="189860" y="1281353"/>
                  </a:lnTo>
                  <a:close/>
                </a:path>
                <a:path w="299085" h="1332229">
                  <a:moveTo>
                    <a:pt x="240046" y="1292570"/>
                  </a:moveTo>
                  <a:lnTo>
                    <a:pt x="257551" y="1310957"/>
                  </a:lnTo>
                  <a:lnTo>
                    <a:pt x="271394" y="1323835"/>
                  </a:lnTo>
                  <a:lnTo>
                    <a:pt x="276613" y="1318209"/>
                  </a:lnTo>
                  <a:lnTo>
                    <a:pt x="267965" y="1318209"/>
                  </a:lnTo>
                  <a:lnTo>
                    <a:pt x="261642" y="1297396"/>
                  </a:lnTo>
                  <a:lnTo>
                    <a:pt x="240046" y="1292570"/>
                  </a:lnTo>
                  <a:close/>
                </a:path>
                <a:path w="299085" h="1332229">
                  <a:moveTo>
                    <a:pt x="257424" y="1215923"/>
                  </a:moveTo>
                  <a:lnTo>
                    <a:pt x="244089" y="1219987"/>
                  </a:lnTo>
                  <a:lnTo>
                    <a:pt x="240279" y="1227086"/>
                  </a:lnTo>
                  <a:lnTo>
                    <a:pt x="253191" y="1269583"/>
                  </a:lnTo>
                  <a:lnTo>
                    <a:pt x="275966" y="1293418"/>
                  </a:lnTo>
                  <a:lnTo>
                    <a:pt x="288666" y="1305217"/>
                  </a:lnTo>
                  <a:lnTo>
                    <a:pt x="271394" y="1323835"/>
                  </a:lnTo>
                  <a:lnTo>
                    <a:pt x="296190" y="1323835"/>
                  </a:lnTo>
                  <a:lnTo>
                    <a:pt x="264536" y="1219708"/>
                  </a:lnTo>
                  <a:lnTo>
                    <a:pt x="257424" y="1215923"/>
                  </a:lnTo>
                  <a:close/>
                </a:path>
                <a:path w="299085" h="1332229">
                  <a:moveTo>
                    <a:pt x="261642" y="1297396"/>
                  </a:moveTo>
                  <a:lnTo>
                    <a:pt x="267965" y="1318209"/>
                  </a:lnTo>
                  <a:lnTo>
                    <a:pt x="282824" y="1302130"/>
                  </a:lnTo>
                  <a:lnTo>
                    <a:pt x="261642" y="1297396"/>
                  </a:lnTo>
                  <a:close/>
                </a:path>
                <a:path w="299085" h="1332229">
                  <a:moveTo>
                    <a:pt x="253191" y="1269583"/>
                  </a:moveTo>
                  <a:lnTo>
                    <a:pt x="261642" y="1297396"/>
                  </a:lnTo>
                  <a:lnTo>
                    <a:pt x="282824" y="1302130"/>
                  </a:lnTo>
                  <a:lnTo>
                    <a:pt x="267965" y="1318209"/>
                  </a:lnTo>
                  <a:lnTo>
                    <a:pt x="276613" y="1318209"/>
                  </a:lnTo>
                  <a:lnTo>
                    <a:pt x="288666" y="1305217"/>
                  </a:lnTo>
                  <a:lnTo>
                    <a:pt x="275966" y="1293418"/>
                  </a:lnTo>
                  <a:lnTo>
                    <a:pt x="253191" y="1269583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6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5"/>
                  </a:lnTo>
                  <a:lnTo>
                    <a:pt x="74798" y="232409"/>
                  </a:lnTo>
                  <a:lnTo>
                    <a:pt x="58415" y="275589"/>
                  </a:lnTo>
                  <a:lnTo>
                    <a:pt x="44064" y="319658"/>
                  </a:lnTo>
                  <a:lnTo>
                    <a:pt x="31745" y="364616"/>
                  </a:lnTo>
                  <a:lnTo>
                    <a:pt x="21458" y="410209"/>
                  </a:lnTo>
                  <a:lnTo>
                    <a:pt x="13203" y="456310"/>
                  </a:lnTo>
                  <a:lnTo>
                    <a:pt x="6980" y="502919"/>
                  </a:lnTo>
                  <a:lnTo>
                    <a:pt x="2535" y="549782"/>
                  </a:lnTo>
                  <a:lnTo>
                    <a:pt x="249" y="596900"/>
                  </a:lnTo>
                  <a:lnTo>
                    <a:pt x="0" y="644270"/>
                  </a:lnTo>
                  <a:lnTo>
                    <a:pt x="1646" y="691260"/>
                  </a:lnTo>
                  <a:lnTo>
                    <a:pt x="5202" y="738123"/>
                  </a:lnTo>
                  <a:lnTo>
                    <a:pt x="10663" y="784859"/>
                  </a:lnTo>
                  <a:lnTo>
                    <a:pt x="18156" y="831087"/>
                  </a:lnTo>
                  <a:lnTo>
                    <a:pt x="27554" y="876934"/>
                  </a:lnTo>
                  <a:lnTo>
                    <a:pt x="38857" y="921892"/>
                  </a:lnTo>
                  <a:lnTo>
                    <a:pt x="52065" y="966215"/>
                  </a:lnTo>
                  <a:lnTo>
                    <a:pt x="67305" y="1009776"/>
                  </a:lnTo>
                  <a:lnTo>
                    <a:pt x="84450" y="1052258"/>
                  </a:lnTo>
                  <a:lnTo>
                    <a:pt x="103373" y="1093482"/>
                  </a:lnTo>
                  <a:lnTo>
                    <a:pt x="124328" y="1133576"/>
                  </a:lnTo>
                  <a:lnTo>
                    <a:pt x="147188" y="1172336"/>
                  </a:lnTo>
                  <a:lnTo>
                    <a:pt x="171953" y="1209509"/>
                  </a:lnTo>
                  <a:lnTo>
                    <a:pt x="198623" y="1245133"/>
                  </a:lnTo>
                  <a:lnTo>
                    <a:pt x="227071" y="1278940"/>
                  </a:lnTo>
                  <a:lnTo>
                    <a:pt x="261642" y="1297396"/>
                  </a:lnTo>
                  <a:lnTo>
                    <a:pt x="253191" y="1269583"/>
                  </a:lnTo>
                  <a:lnTo>
                    <a:pt x="246502" y="1262583"/>
                  </a:lnTo>
                  <a:lnTo>
                    <a:pt x="218943" y="1229893"/>
                  </a:lnTo>
                  <a:lnTo>
                    <a:pt x="193035" y="1195425"/>
                  </a:lnTo>
                  <a:lnTo>
                    <a:pt x="169032" y="1159446"/>
                  </a:lnTo>
                  <a:lnTo>
                    <a:pt x="146934" y="1121816"/>
                  </a:lnTo>
                  <a:lnTo>
                    <a:pt x="126487" y="1082852"/>
                  </a:lnTo>
                  <a:lnTo>
                    <a:pt x="107945" y="1042733"/>
                  </a:lnTo>
                  <a:lnTo>
                    <a:pt x="91181" y="1001394"/>
                  </a:lnTo>
                  <a:lnTo>
                    <a:pt x="76449" y="958976"/>
                  </a:lnTo>
                  <a:lnTo>
                    <a:pt x="63495" y="915669"/>
                  </a:lnTo>
                  <a:lnTo>
                    <a:pt x="52446" y="871727"/>
                  </a:lnTo>
                  <a:lnTo>
                    <a:pt x="43175" y="827023"/>
                  </a:lnTo>
                  <a:lnTo>
                    <a:pt x="35809" y="781938"/>
                  </a:lnTo>
                  <a:lnTo>
                    <a:pt x="30475" y="736218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069"/>
                  </a:lnTo>
                  <a:lnTo>
                    <a:pt x="32126" y="506221"/>
                  </a:lnTo>
                  <a:lnTo>
                    <a:pt x="38222" y="460755"/>
                  </a:lnTo>
                  <a:lnTo>
                    <a:pt x="46350" y="415670"/>
                  </a:lnTo>
                  <a:lnTo>
                    <a:pt x="56256" y="371347"/>
                  </a:lnTo>
                  <a:lnTo>
                    <a:pt x="68321" y="327532"/>
                  </a:lnTo>
                  <a:lnTo>
                    <a:pt x="82164" y="284606"/>
                  </a:lnTo>
                  <a:lnTo>
                    <a:pt x="98039" y="242569"/>
                  </a:lnTo>
                  <a:lnTo>
                    <a:pt x="115819" y="201548"/>
                  </a:lnTo>
                  <a:lnTo>
                    <a:pt x="135758" y="161670"/>
                  </a:lnTo>
                  <a:lnTo>
                    <a:pt x="157475" y="123316"/>
                  </a:lnTo>
                  <a:lnTo>
                    <a:pt x="181224" y="86105"/>
                  </a:lnTo>
                  <a:lnTo>
                    <a:pt x="207005" y="50545"/>
                  </a:lnTo>
                  <a:lnTo>
                    <a:pt x="235199" y="16128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4332" y="2595372"/>
              <a:ext cx="562356" cy="15316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60160" y="2730627"/>
              <a:ext cx="274320" cy="1334135"/>
            </a:xfrm>
            <a:custGeom>
              <a:avLst/>
              <a:gdLst/>
              <a:ahLst/>
              <a:cxnLst/>
              <a:rect l="l" t="t" r="r" b="b"/>
              <a:pathLst>
                <a:path w="274320" h="1334135">
                  <a:moveTo>
                    <a:pt x="35672" y="35616"/>
                  </a:moveTo>
                  <a:lnTo>
                    <a:pt x="43158" y="63833"/>
                  </a:lnTo>
                  <a:lnTo>
                    <a:pt x="49402" y="70865"/>
                  </a:lnTo>
                  <a:lnTo>
                    <a:pt x="75946" y="104648"/>
                  </a:lnTo>
                  <a:lnTo>
                    <a:pt x="100584" y="139953"/>
                  </a:lnTo>
                  <a:lnTo>
                    <a:pt x="123316" y="176784"/>
                  </a:lnTo>
                  <a:lnTo>
                    <a:pt x="144144" y="215011"/>
                  </a:lnTo>
                  <a:lnTo>
                    <a:pt x="163194" y="254635"/>
                  </a:lnTo>
                  <a:lnTo>
                    <a:pt x="180339" y="295528"/>
                  </a:lnTo>
                  <a:lnTo>
                    <a:pt x="195579" y="337438"/>
                  </a:lnTo>
                  <a:lnTo>
                    <a:pt x="208914" y="380238"/>
                  </a:lnTo>
                  <a:lnTo>
                    <a:pt x="220344" y="423925"/>
                  </a:lnTo>
                  <a:lnTo>
                    <a:pt x="229869" y="468249"/>
                  </a:lnTo>
                  <a:lnTo>
                    <a:pt x="237489" y="513207"/>
                  </a:lnTo>
                  <a:lnTo>
                    <a:pt x="243204" y="558800"/>
                  </a:lnTo>
                  <a:lnTo>
                    <a:pt x="247014" y="604520"/>
                  </a:lnTo>
                  <a:lnTo>
                    <a:pt x="248919" y="650494"/>
                  </a:lnTo>
                  <a:lnTo>
                    <a:pt x="248872" y="697738"/>
                  </a:lnTo>
                  <a:lnTo>
                    <a:pt x="247014" y="742696"/>
                  </a:lnTo>
                  <a:lnTo>
                    <a:pt x="243204" y="788543"/>
                  </a:lnTo>
                  <a:lnTo>
                    <a:pt x="237362" y="834263"/>
                  </a:lnTo>
                  <a:lnTo>
                    <a:pt x="229615" y="879475"/>
                  </a:lnTo>
                  <a:lnTo>
                    <a:pt x="220090" y="924179"/>
                  </a:lnTo>
                  <a:lnTo>
                    <a:pt x="208406" y="968375"/>
                  </a:lnTo>
                  <a:lnTo>
                    <a:pt x="195072" y="1011682"/>
                  </a:lnTo>
                  <a:lnTo>
                    <a:pt x="179577" y="1054100"/>
                  </a:lnTo>
                  <a:lnTo>
                    <a:pt x="162305" y="1095502"/>
                  </a:lnTo>
                  <a:lnTo>
                    <a:pt x="143001" y="1135888"/>
                  </a:lnTo>
                  <a:lnTo>
                    <a:pt x="121792" y="1174877"/>
                  </a:lnTo>
                  <a:lnTo>
                    <a:pt x="98678" y="1212723"/>
                  </a:lnTo>
                  <a:lnTo>
                    <a:pt x="73660" y="1248918"/>
                  </a:lnTo>
                  <a:lnTo>
                    <a:pt x="46736" y="1283589"/>
                  </a:lnTo>
                  <a:lnTo>
                    <a:pt x="17272" y="1317117"/>
                  </a:lnTo>
                  <a:lnTo>
                    <a:pt x="36449" y="1333881"/>
                  </a:lnTo>
                  <a:lnTo>
                    <a:pt x="65786" y="1300353"/>
                  </a:lnTo>
                  <a:lnTo>
                    <a:pt x="93725" y="1264539"/>
                  </a:lnTo>
                  <a:lnTo>
                    <a:pt x="119634" y="1227201"/>
                  </a:lnTo>
                  <a:lnTo>
                    <a:pt x="143510" y="1188212"/>
                  </a:lnTo>
                  <a:lnTo>
                    <a:pt x="165353" y="1147953"/>
                  </a:lnTo>
                  <a:lnTo>
                    <a:pt x="185165" y="1106424"/>
                  </a:lnTo>
                  <a:lnTo>
                    <a:pt x="202946" y="1063879"/>
                  </a:lnTo>
                  <a:lnTo>
                    <a:pt x="218948" y="1020445"/>
                  </a:lnTo>
                  <a:lnTo>
                    <a:pt x="232790" y="975868"/>
                  </a:lnTo>
                  <a:lnTo>
                    <a:pt x="244601" y="930656"/>
                  </a:lnTo>
                  <a:lnTo>
                    <a:pt x="254508" y="884809"/>
                  </a:lnTo>
                  <a:lnTo>
                    <a:pt x="262381" y="838581"/>
                  </a:lnTo>
                  <a:lnTo>
                    <a:pt x="268350" y="791845"/>
                  </a:lnTo>
                  <a:lnTo>
                    <a:pt x="272288" y="744727"/>
                  </a:lnTo>
                  <a:lnTo>
                    <a:pt x="274319" y="697738"/>
                  </a:lnTo>
                  <a:lnTo>
                    <a:pt x="274319" y="650494"/>
                  </a:lnTo>
                  <a:lnTo>
                    <a:pt x="272414" y="603503"/>
                  </a:lnTo>
                  <a:lnTo>
                    <a:pt x="268477" y="556640"/>
                  </a:lnTo>
                  <a:lnTo>
                    <a:pt x="262763" y="510159"/>
                  </a:lnTo>
                  <a:lnTo>
                    <a:pt x="254888" y="464058"/>
                  </a:lnTo>
                  <a:lnTo>
                    <a:pt x="245110" y="418592"/>
                  </a:lnTo>
                  <a:lnTo>
                    <a:pt x="233425" y="373761"/>
                  </a:lnTo>
                  <a:lnTo>
                    <a:pt x="219710" y="329819"/>
                  </a:lnTo>
                  <a:lnTo>
                    <a:pt x="204088" y="286893"/>
                  </a:lnTo>
                  <a:lnTo>
                    <a:pt x="186562" y="244856"/>
                  </a:lnTo>
                  <a:lnTo>
                    <a:pt x="167131" y="204088"/>
                  </a:lnTo>
                  <a:lnTo>
                    <a:pt x="145668" y="164592"/>
                  </a:lnTo>
                  <a:lnTo>
                    <a:pt x="122174" y="126619"/>
                  </a:lnTo>
                  <a:lnTo>
                    <a:pt x="96774" y="90043"/>
                  </a:lnTo>
                  <a:lnTo>
                    <a:pt x="69468" y="55245"/>
                  </a:lnTo>
                  <a:lnTo>
                    <a:pt x="56990" y="41199"/>
                  </a:lnTo>
                  <a:lnTo>
                    <a:pt x="35672" y="35616"/>
                  </a:lnTo>
                  <a:close/>
                </a:path>
                <a:path w="274320" h="1334135">
                  <a:moveTo>
                    <a:pt x="0" y="0"/>
                  </a:moveTo>
                  <a:lnTo>
                    <a:pt x="28138" y="106680"/>
                  </a:lnTo>
                  <a:lnTo>
                    <a:pt x="29972" y="113157"/>
                  </a:lnTo>
                  <a:lnTo>
                    <a:pt x="36829" y="117221"/>
                  </a:lnTo>
                  <a:lnTo>
                    <a:pt x="50418" y="113664"/>
                  </a:lnTo>
                  <a:lnTo>
                    <a:pt x="54483" y="106680"/>
                  </a:lnTo>
                  <a:lnTo>
                    <a:pt x="52704" y="99822"/>
                  </a:lnTo>
                  <a:lnTo>
                    <a:pt x="43158" y="63833"/>
                  </a:lnTo>
                  <a:lnTo>
                    <a:pt x="21209" y="39115"/>
                  </a:lnTo>
                  <a:lnTo>
                    <a:pt x="8889" y="26797"/>
                  </a:lnTo>
                  <a:lnTo>
                    <a:pt x="26797" y="8889"/>
                  </a:lnTo>
                  <a:lnTo>
                    <a:pt x="33862" y="8889"/>
                  </a:lnTo>
                  <a:lnTo>
                    <a:pt x="0" y="0"/>
                  </a:lnTo>
                  <a:close/>
                </a:path>
                <a:path w="274320" h="1334135">
                  <a:moveTo>
                    <a:pt x="26797" y="8889"/>
                  </a:moveTo>
                  <a:lnTo>
                    <a:pt x="8889" y="26797"/>
                  </a:lnTo>
                  <a:lnTo>
                    <a:pt x="21209" y="39115"/>
                  </a:lnTo>
                  <a:lnTo>
                    <a:pt x="43158" y="63833"/>
                  </a:lnTo>
                  <a:lnTo>
                    <a:pt x="35672" y="35616"/>
                  </a:lnTo>
                  <a:lnTo>
                    <a:pt x="14604" y="30099"/>
                  </a:lnTo>
                  <a:lnTo>
                    <a:pt x="30099" y="14605"/>
                  </a:lnTo>
                  <a:lnTo>
                    <a:pt x="32512" y="14605"/>
                  </a:lnTo>
                  <a:lnTo>
                    <a:pt x="26797" y="8889"/>
                  </a:lnTo>
                  <a:close/>
                </a:path>
                <a:path w="274320" h="1334135">
                  <a:moveTo>
                    <a:pt x="33862" y="8889"/>
                  </a:moveTo>
                  <a:lnTo>
                    <a:pt x="26797" y="8889"/>
                  </a:lnTo>
                  <a:lnTo>
                    <a:pt x="40131" y="22225"/>
                  </a:lnTo>
                  <a:lnTo>
                    <a:pt x="56990" y="41199"/>
                  </a:lnTo>
                  <a:lnTo>
                    <a:pt x="106679" y="54228"/>
                  </a:lnTo>
                  <a:lnTo>
                    <a:pt x="113664" y="50164"/>
                  </a:lnTo>
                  <a:lnTo>
                    <a:pt x="115442" y="43434"/>
                  </a:lnTo>
                  <a:lnTo>
                    <a:pt x="117221" y="36575"/>
                  </a:lnTo>
                  <a:lnTo>
                    <a:pt x="113156" y="29718"/>
                  </a:lnTo>
                  <a:lnTo>
                    <a:pt x="33862" y="8889"/>
                  </a:lnTo>
                  <a:close/>
                </a:path>
                <a:path w="274320" h="1334135">
                  <a:moveTo>
                    <a:pt x="32512" y="14605"/>
                  </a:moveTo>
                  <a:lnTo>
                    <a:pt x="30099" y="14605"/>
                  </a:lnTo>
                  <a:lnTo>
                    <a:pt x="35672" y="35616"/>
                  </a:lnTo>
                  <a:lnTo>
                    <a:pt x="56990" y="41199"/>
                  </a:lnTo>
                  <a:lnTo>
                    <a:pt x="40131" y="22225"/>
                  </a:lnTo>
                  <a:lnTo>
                    <a:pt x="32512" y="14605"/>
                  </a:lnTo>
                  <a:close/>
                </a:path>
                <a:path w="274320" h="1334135">
                  <a:moveTo>
                    <a:pt x="30099" y="14605"/>
                  </a:moveTo>
                  <a:lnTo>
                    <a:pt x="14604" y="30099"/>
                  </a:lnTo>
                  <a:lnTo>
                    <a:pt x="35672" y="35616"/>
                  </a:lnTo>
                  <a:lnTo>
                    <a:pt x="30099" y="1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523" y="4347972"/>
              <a:ext cx="562355" cy="15331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72734" y="44843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589"/>
                  </a:moveTo>
                  <a:lnTo>
                    <a:pt x="43348" y="63797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3" y="176656"/>
                  </a:lnTo>
                  <a:lnTo>
                    <a:pt x="144271" y="215010"/>
                  </a:lnTo>
                  <a:lnTo>
                    <a:pt x="163321" y="254634"/>
                  </a:lnTo>
                  <a:lnTo>
                    <a:pt x="180466" y="295401"/>
                  </a:lnTo>
                  <a:lnTo>
                    <a:pt x="195706" y="337311"/>
                  </a:lnTo>
                  <a:lnTo>
                    <a:pt x="209041" y="380237"/>
                  </a:lnTo>
                  <a:lnTo>
                    <a:pt x="220471" y="423798"/>
                  </a:lnTo>
                  <a:lnTo>
                    <a:pt x="229996" y="468248"/>
                  </a:lnTo>
                  <a:lnTo>
                    <a:pt x="237616" y="513206"/>
                  </a:lnTo>
                  <a:lnTo>
                    <a:pt x="243331" y="558672"/>
                  </a:lnTo>
                  <a:lnTo>
                    <a:pt x="247141" y="604392"/>
                  </a:lnTo>
                  <a:lnTo>
                    <a:pt x="249174" y="650493"/>
                  </a:lnTo>
                  <a:lnTo>
                    <a:pt x="249046" y="696467"/>
                  </a:lnTo>
                  <a:lnTo>
                    <a:pt x="247141" y="742568"/>
                  </a:lnTo>
                  <a:lnTo>
                    <a:pt x="243331" y="788542"/>
                  </a:lnTo>
                  <a:lnTo>
                    <a:pt x="237489" y="834135"/>
                  </a:lnTo>
                  <a:lnTo>
                    <a:pt x="229742" y="879474"/>
                  </a:lnTo>
                  <a:lnTo>
                    <a:pt x="220217" y="924178"/>
                  </a:lnTo>
                  <a:lnTo>
                    <a:pt x="208661" y="968247"/>
                  </a:lnTo>
                  <a:lnTo>
                    <a:pt x="195199" y="1011554"/>
                  </a:lnTo>
                  <a:lnTo>
                    <a:pt x="179704" y="1053972"/>
                  </a:lnTo>
                  <a:lnTo>
                    <a:pt x="162305" y="1095374"/>
                  </a:lnTo>
                  <a:lnTo>
                    <a:pt x="143128" y="1135799"/>
                  </a:lnTo>
                  <a:lnTo>
                    <a:pt x="121919" y="1174851"/>
                  </a:lnTo>
                  <a:lnTo>
                    <a:pt x="98805" y="1212646"/>
                  </a:lnTo>
                  <a:lnTo>
                    <a:pt x="73787" y="1248829"/>
                  </a:lnTo>
                  <a:lnTo>
                    <a:pt x="46862" y="1283500"/>
                  </a:lnTo>
                  <a:lnTo>
                    <a:pt x="17399" y="1317028"/>
                  </a:lnTo>
                  <a:lnTo>
                    <a:pt x="36449" y="1333779"/>
                  </a:lnTo>
                  <a:lnTo>
                    <a:pt x="65912" y="1300251"/>
                  </a:lnTo>
                  <a:lnTo>
                    <a:pt x="93852" y="1264437"/>
                  </a:lnTo>
                  <a:lnTo>
                    <a:pt x="119633" y="1227086"/>
                  </a:lnTo>
                  <a:lnTo>
                    <a:pt x="143637" y="1188123"/>
                  </a:lnTo>
                  <a:lnTo>
                    <a:pt x="165480" y="1147914"/>
                  </a:lnTo>
                  <a:lnTo>
                    <a:pt x="185292" y="1106360"/>
                  </a:lnTo>
                  <a:lnTo>
                    <a:pt x="203200" y="1063751"/>
                  </a:lnTo>
                  <a:lnTo>
                    <a:pt x="218948" y="1020317"/>
                  </a:lnTo>
                  <a:lnTo>
                    <a:pt x="232917" y="975867"/>
                  </a:lnTo>
                  <a:lnTo>
                    <a:pt x="244728" y="930528"/>
                  </a:lnTo>
                  <a:lnTo>
                    <a:pt x="254635" y="884808"/>
                  </a:lnTo>
                  <a:lnTo>
                    <a:pt x="262508" y="838453"/>
                  </a:lnTo>
                  <a:lnTo>
                    <a:pt x="268477" y="791717"/>
                  </a:lnTo>
                  <a:lnTo>
                    <a:pt x="272541" y="744727"/>
                  </a:lnTo>
                  <a:lnTo>
                    <a:pt x="274446" y="697610"/>
                  </a:lnTo>
                  <a:lnTo>
                    <a:pt x="274574" y="650493"/>
                  </a:lnTo>
                  <a:lnTo>
                    <a:pt x="272541" y="603376"/>
                  </a:lnTo>
                  <a:lnTo>
                    <a:pt x="268731" y="556513"/>
                  </a:lnTo>
                  <a:lnTo>
                    <a:pt x="262763" y="510031"/>
                  </a:lnTo>
                  <a:lnTo>
                    <a:pt x="255015" y="464057"/>
                  </a:lnTo>
                  <a:lnTo>
                    <a:pt x="245363" y="418591"/>
                  </a:lnTo>
                  <a:lnTo>
                    <a:pt x="233552" y="373760"/>
                  </a:lnTo>
                  <a:lnTo>
                    <a:pt x="219963" y="329818"/>
                  </a:lnTo>
                  <a:lnTo>
                    <a:pt x="204342" y="286765"/>
                  </a:lnTo>
                  <a:lnTo>
                    <a:pt x="186816" y="244855"/>
                  </a:lnTo>
                  <a:lnTo>
                    <a:pt x="167131" y="204088"/>
                  </a:lnTo>
                  <a:lnTo>
                    <a:pt x="145795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5" y="55244"/>
                  </a:lnTo>
                  <a:lnTo>
                    <a:pt x="57102" y="41129"/>
                  </a:lnTo>
                  <a:lnTo>
                    <a:pt x="35824" y="35589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91" y="106552"/>
                  </a:lnTo>
                  <a:lnTo>
                    <a:pt x="30225" y="113156"/>
                  </a:lnTo>
                  <a:lnTo>
                    <a:pt x="37083" y="117093"/>
                  </a:lnTo>
                  <a:lnTo>
                    <a:pt x="50673" y="113537"/>
                  </a:lnTo>
                  <a:lnTo>
                    <a:pt x="54737" y="106552"/>
                  </a:lnTo>
                  <a:lnTo>
                    <a:pt x="52958" y="99821"/>
                  </a:lnTo>
                  <a:lnTo>
                    <a:pt x="43348" y="63797"/>
                  </a:lnTo>
                  <a:lnTo>
                    <a:pt x="21208" y="38988"/>
                  </a:lnTo>
                  <a:lnTo>
                    <a:pt x="9016" y="26796"/>
                  </a:lnTo>
                  <a:lnTo>
                    <a:pt x="26924" y="8762"/>
                  </a:lnTo>
                  <a:lnTo>
                    <a:pt x="33725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6" y="26796"/>
                  </a:lnTo>
                  <a:lnTo>
                    <a:pt x="21208" y="38988"/>
                  </a:lnTo>
                  <a:lnTo>
                    <a:pt x="43348" y="63797"/>
                  </a:lnTo>
                  <a:lnTo>
                    <a:pt x="35824" y="35589"/>
                  </a:lnTo>
                  <a:lnTo>
                    <a:pt x="14731" y="30098"/>
                  </a:lnTo>
                  <a:lnTo>
                    <a:pt x="30225" y="14604"/>
                  </a:lnTo>
                  <a:lnTo>
                    <a:pt x="32765" y="14604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725" y="8762"/>
                  </a:moveTo>
                  <a:lnTo>
                    <a:pt x="26924" y="8762"/>
                  </a:lnTo>
                  <a:lnTo>
                    <a:pt x="40258" y="22097"/>
                  </a:lnTo>
                  <a:lnTo>
                    <a:pt x="57102" y="41129"/>
                  </a:lnTo>
                  <a:lnTo>
                    <a:pt x="106933" y="54101"/>
                  </a:lnTo>
                  <a:lnTo>
                    <a:pt x="113791" y="50037"/>
                  </a:lnTo>
                  <a:lnTo>
                    <a:pt x="115569" y="43179"/>
                  </a:lnTo>
                  <a:lnTo>
                    <a:pt x="117348" y="36448"/>
                  </a:lnTo>
                  <a:lnTo>
                    <a:pt x="113283" y="29463"/>
                  </a:lnTo>
                  <a:lnTo>
                    <a:pt x="33725" y="8762"/>
                  </a:lnTo>
                  <a:close/>
                </a:path>
                <a:path w="274954" h="1334135">
                  <a:moveTo>
                    <a:pt x="32765" y="14604"/>
                  </a:moveTo>
                  <a:lnTo>
                    <a:pt x="30225" y="14604"/>
                  </a:lnTo>
                  <a:lnTo>
                    <a:pt x="35824" y="35589"/>
                  </a:lnTo>
                  <a:lnTo>
                    <a:pt x="57102" y="41129"/>
                  </a:lnTo>
                  <a:lnTo>
                    <a:pt x="40258" y="22097"/>
                  </a:lnTo>
                  <a:lnTo>
                    <a:pt x="32765" y="14604"/>
                  </a:lnTo>
                  <a:close/>
                </a:path>
                <a:path w="274954" h="1334135">
                  <a:moveTo>
                    <a:pt x="30225" y="14604"/>
                  </a:moveTo>
                  <a:lnTo>
                    <a:pt x="14731" y="30098"/>
                  </a:lnTo>
                  <a:lnTo>
                    <a:pt x="35824" y="35589"/>
                  </a:lnTo>
                  <a:lnTo>
                    <a:pt x="30225" y="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3055" y="2759964"/>
              <a:ext cx="1072896" cy="3276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16961" y="2782824"/>
              <a:ext cx="654050" cy="3077845"/>
            </a:xfrm>
            <a:custGeom>
              <a:avLst/>
              <a:gdLst/>
              <a:ahLst/>
              <a:cxnLst/>
              <a:rect l="l" t="t" r="r" b="b"/>
              <a:pathLst>
                <a:path w="654050" h="3077845">
                  <a:moveTo>
                    <a:pt x="545083" y="3027451"/>
                  </a:moveTo>
                  <a:lnTo>
                    <a:pt x="538226" y="3031756"/>
                  </a:lnTo>
                  <a:lnTo>
                    <a:pt x="535177" y="3045447"/>
                  </a:lnTo>
                  <a:lnTo>
                    <a:pt x="539495" y="3052229"/>
                  </a:lnTo>
                  <a:lnTo>
                    <a:pt x="653668" y="3077756"/>
                  </a:lnTo>
                  <a:lnTo>
                    <a:pt x="651295" y="3069920"/>
                  </a:lnTo>
                  <a:lnTo>
                    <a:pt x="626618" y="3069920"/>
                  </a:lnTo>
                  <a:lnTo>
                    <a:pt x="592228" y="3037995"/>
                  </a:lnTo>
                  <a:lnTo>
                    <a:pt x="545083" y="3027451"/>
                  </a:lnTo>
                  <a:close/>
                </a:path>
                <a:path w="654050" h="3077845">
                  <a:moveTo>
                    <a:pt x="592228" y="3037995"/>
                  </a:moveTo>
                  <a:lnTo>
                    <a:pt x="626618" y="3069920"/>
                  </a:lnTo>
                  <a:lnTo>
                    <a:pt x="631825" y="3064306"/>
                  </a:lnTo>
                  <a:lnTo>
                    <a:pt x="623062" y="3064306"/>
                  </a:lnTo>
                  <a:lnTo>
                    <a:pt x="616733" y="3043476"/>
                  </a:lnTo>
                  <a:lnTo>
                    <a:pt x="592228" y="3037995"/>
                  </a:lnTo>
                  <a:close/>
                </a:path>
                <a:path w="654050" h="3077845">
                  <a:moveTo>
                    <a:pt x="612648" y="2962008"/>
                  </a:moveTo>
                  <a:lnTo>
                    <a:pt x="599186" y="2966085"/>
                  </a:lnTo>
                  <a:lnTo>
                    <a:pt x="595376" y="2973184"/>
                  </a:lnTo>
                  <a:lnTo>
                    <a:pt x="609401" y="3019347"/>
                  </a:lnTo>
                  <a:lnTo>
                    <a:pt x="643889" y="3051302"/>
                  </a:lnTo>
                  <a:lnTo>
                    <a:pt x="626618" y="3069920"/>
                  </a:lnTo>
                  <a:lnTo>
                    <a:pt x="651295" y="3069920"/>
                  </a:lnTo>
                  <a:lnTo>
                    <a:pt x="621792" y="2972511"/>
                  </a:lnTo>
                  <a:lnTo>
                    <a:pt x="619632" y="2965805"/>
                  </a:lnTo>
                  <a:lnTo>
                    <a:pt x="612648" y="2962008"/>
                  </a:lnTo>
                  <a:close/>
                </a:path>
                <a:path w="654050" h="3077845">
                  <a:moveTo>
                    <a:pt x="616733" y="3043476"/>
                  </a:moveTo>
                  <a:lnTo>
                    <a:pt x="623062" y="3064306"/>
                  </a:lnTo>
                  <a:lnTo>
                    <a:pt x="637921" y="3048215"/>
                  </a:lnTo>
                  <a:lnTo>
                    <a:pt x="616733" y="3043476"/>
                  </a:lnTo>
                  <a:close/>
                </a:path>
                <a:path w="654050" h="3077845">
                  <a:moveTo>
                    <a:pt x="609401" y="3019347"/>
                  </a:moveTo>
                  <a:lnTo>
                    <a:pt x="616733" y="3043476"/>
                  </a:lnTo>
                  <a:lnTo>
                    <a:pt x="637921" y="3048215"/>
                  </a:lnTo>
                  <a:lnTo>
                    <a:pt x="623062" y="3064306"/>
                  </a:lnTo>
                  <a:lnTo>
                    <a:pt x="631825" y="3064306"/>
                  </a:lnTo>
                  <a:lnTo>
                    <a:pt x="643889" y="3051302"/>
                  </a:lnTo>
                  <a:lnTo>
                    <a:pt x="609401" y="3019347"/>
                  </a:lnTo>
                  <a:close/>
                </a:path>
                <a:path w="654050" h="3077845">
                  <a:moveTo>
                    <a:pt x="513461" y="0"/>
                  </a:moveTo>
                  <a:lnTo>
                    <a:pt x="447167" y="80899"/>
                  </a:lnTo>
                  <a:lnTo>
                    <a:pt x="385063" y="166242"/>
                  </a:lnTo>
                  <a:lnTo>
                    <a:pt x="327660" y="255015"/>
                  </a:lnTo>
                  <a:lnTo>
                    <a:pt x="274955" y="346963"/>
                  </a:lnTo>
                  <a:lnTo>
                    <a:pt x="226949" y="441960"/>
                  </a:lnTo>
                  <a:lnTo>
                    <a:pt x="183642" y="539496"/>
                  </a:lnTo>
                  <a:lnTo>
                    <a:pt x="144906" y="639445"/>
                  </a:lnTo>
                  <a:lnTo>
                    <a:pt x="110617" y="741426"/>
                  </a:lnTo>
                  <a:lnTo>
                    <a:pt x="81152" y="845312"/>
                  </a:lnTo>
                  <a:lnTo>
                    <a:pt x="56261" y="950594"/>
                  </a:lnTo>
                  <a:lnTo>
                    <a:pt x="35940" y="1057275"/>
                  </a:lnTo>
                  <a:lnTo>
                    <a:pt x="20193" y="1164717"/>
                  </a:lnTo>
                  <a:lnTo>
                    <a:pt x="8889" y="1273048"/>
                  </a:lnTo>
                  <a:lnTo>
                    <a:pt x="2158" y="1381633"/>
                  </a:lnTo>
                  <a:lnTo>
                    <a:pt x="0" y="1490471"/>
                  </a:lnTo>
                  <a:lnTo>
                    <a:pt x="2412" y="1599057"/>
                  </a:lnTo>
                  <a:lnTo>
                    <a:pt x="9270" y="1707261"/>
                  </a:lnTo>
                  <a:lnTo>
                    <a:pt x="20574" y="1814702"/>
                  </a:lnTo>
                  <a:lnTo>
                    <a:pt x="36321" y="1921128"/>
                  </a:lnTo>
                  <a:lnTo>
                    <a:pt x="56642" y="2026412"/>
                  </a:lnTo>
                  <a:lnTo>
                    <a:pt x="81406" y="2130044"/>
                  </a:lnTo>
                  <a:lnTo>
                    <a:pt x="110617" y="2231898"/>
                  </a:lnTo>
                  <a:lnTo>
                    <a:pt x="144144" y="2331466"/>
                  </a:lnTo>
                  <a:lnTo>
                    <a:pt x="182244" y="2428875"/>
                  </a:lnTo>
                  <a:lnTo>
                    <a:pt x="224789" y="2523490"/>
                  </a:lnTo>
                  <a:lnTo>
                    <a:pt x="271652" y="2615057"/>
                  </a:lnTo>
                  <a:lnTo>
                    <a:pt x="322961" y="2703449"/>
                  </a:lnTo>
                  <a:lnTo>
                    <a:pt x="378460" y="2788412"/>
                  </a:lnTo>
                  <a:lnTo>
                    <a:pt x="438657" y="2869450"/>
                  </a:lnTo>
                  <a:lnTo>
                    <a:pt x="503046" y="2946425"/>
                  </a:lnTo>
                  <a:lnTo>
                    <a:pt x="571881" y="3019107"/>
                  </a:lnTo>
                  <a:lnTo>
                    <a:pt x="616733" y="3043476"/>
                  </a:lnTo>
                  <a:lnTo>
                    <a:pt x="609401" y="3019347"/>
                  </a:lnTo>
                  <a:lnTo>
                    <a:pt x="590295" y="3001645"/>
                  </a:lnTo>
                  <a:lnTo>
                    <a:pt x="522477" y="2930118"/>
                  </a:lnTo>
                  <a:lnTo>
                    <a:pt x="459105" y="2854312"/>
                  </a:lnTo>
                  <a:lnTo>
                    <a:pt x="399795" y="2774441"/>
                  </a:lnTo>
                  <a:lnTo>
                    <a:pt x="344805" y="2690749"/>
                  </a:lnTo>
                  <a:lnTo>
                    <a:pt x="294258" y="2603500"/>
                  </a:lnTo>
                  <a:lnTo>
                    <a:pt x="247904" y="2512949"/>
                  </a:lnTo>
                  <a:lnTo>
                    <a:pt x="205867" y="2419604"/>
                  </a:lnTo>
                  <a:lnTo>
                    <a:pt x="168275" y="2323338"/>
                  </a:lnTo>
                  <a:lnTo>
                    <a:pt x="135000" y="2224913"/>
                  </a:lnTo>
                  <a:lnTo>
                    <a:pt x="106171" y="2124202"/>
                  </a:lnTo>
                  <a:lnTo>
                    <a:pt x="81533" y="2021586"/>
                  </a:lnTo>
                  <a:lnTo>
                    <a:pt x="61468" y="1917445"/>
                  </a:lnTo>
                  <a:lnTo>
                    <a:pt x="45846" y="1812036"/>
                  </a:lnTo>
                  <a:lnTo>
                    <a:pt x="34670" y="1705737"/>
                  </a:lnTo>
                  <a:lnTo>
                    <a:pt x="27812" y="1598549"/>
                  </a:lnTo>
                  <a:lnTo>
                    <a:pt x="25400" y="1490980"/>
                  </a:lnTo>
                  <a:lnTo>
                    <a:pt x="27558" y="1383283"/>
                  </a:lnTo>
                  <a:lnTo>
                    <a:pt x="34162" y="1275714"/>
                  </a:lnTo>
                  <a:lnTo>
                    <a:pt x="45212" y="1168527"/>
                  </a:lnTo>
                  <a:lnTo>
                    <a:pt x="60832" y="1061974"/>
                  </a:lnTo>
                  <a:lnTo>
                    <a:pt x="81025" y="956437"/>
                  </a:lnTo>
                  <a:lnTo>
                    <a:pt x="105537" y="852296"/>
                  </a:lnTo>
                  <a:lnTo>
                    <a:pt x="134746" y="749553"/>
                  </a:lnTo>
                  <a:lnTo>
                    <a:pt x="168529" y="648588"/>
                  </a:lnTo>
                  <a:lnTo>
                    <a:pt x="206756" y="549783"/>
                  </a:lnTo>
                  <a:lnTo>
                    <a:pt x="249555" y="453389"/>
                  </a:lnTo>
                  <a:lnTo>
                    <a:pt x="296925" y="359537"/>
                  </a:lnTo>
                  <a:lnTo>
                    <a:pt x="348995" y="268859"/>
                  </a:lnTo>
                  <a:lnTo>
                    <a:pt x="405638" y="181228"/>
                  </a:lnTo>
                  <a:lnTo>
                    <a:pt x="466725" y="97027"/>
                  </a:lnTo>
                  <a:lnTo>
                    <a:pt x="533019" y="161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50594" y="413385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6116" y="5008879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2550" y="3262325"/>
            <a:ext cx="734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461899"/>
            <a:ext cx="5170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</a:t>
            </a:r>
            <a:r>
              <a:rPr dirty="0" sz="4400" spc="-20"/>
              <a:t> </a:t>
            </a:r>
            <a:r>
              <a:rPr dirty="0" sz="4400"/>
              <a:t>simple</a:t>
            </a:r>
            <a:r>
              <a:rPr dirty="0" sz="4400" spc="-50"/>
              <a:t> </a:t>
            </a:r>
            <a:r>
              <a:rPr dirty="0" sz="4400" spc="-5"/>
              <a:t>Git</a:t>
            </a:r>
            <a:r>
              <a:rPr dirty="0" sz="4400" spc="-30"/>
              <a:t> </a:t>
            </a:r>
            <a:r>
              <a:rPr dirty="0" sz="4400" spc="-10"/>
              <a:t>workflow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86966"/>
            <a:ext cx="39719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1800" spc="-5">
                <a:latin typeface="Calibri"/>
                <a:cs typeface="Calibri"/>
              </a:rPr>
              <a:t>1.	</a:t>
            </a:r>
            <a:r>
              <a:rPr dirty="0" sz="1800" spc="-10">
                <a:latin typeface="Calibri"/>
                <a:cs typeface="Calibri"/>
              </a:rPr>
              <a:t>Initialize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5">
                <a:latin typeface="Calibri"/>
                <a:cs typeface="Calibri"/>
              </a:rPr>
              <a:t> 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init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7460"/>
            <a:ext cx="531812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file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text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editor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SzPct val="105882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1700">
                <a:latin typeface="Calibri"/>
                <a:cs typeface="Calibri"/>
              </a:rPr>
              <a:t>Add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every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change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that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been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made </a:t>
            </a:r>
            <a:r>
              <a:rPr dirty="0" sz="1700" spc="-5">
                <a:latin typeface="Calibri"/>
                <a:cs typeface="Calibri"/>
              </a:rPr>
              <a:t>to</a:t>
            </a:r>
            <a:r>
              <a:rPr dirty="0" sz="1700">
                <a:latin typeface="Calibri"/>
                <a:cs typeface="Calibri"/>
              </a:rPr>
              <a:t> the</a:t>
            </a:r>
            <a:r>
              <a:rPr dirty="0" sz="1700" spc="-5">
                <a:latin typeface="Calibri"/>
                <a:cs typeface="Calibri"/>
              </a:rPr>
              <a:t> directory: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add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dirty="0" sz="1800" spc="-5">
                <a:latin typeface="Calibri"/>
                <a:cs typeface="Calibri"/>
              </a:rPr>
              <a:t>Commit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change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–m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“important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message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here”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6972300" cy="9265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5588508"/>
            <a:ext cx="7734300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461899"/>
            <a:ext cx="7555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After</a:t>
            </a:r>
            <a:r>
              <a:rPr dirty="0" sz="4400" spc="-10"/>
              <a:t> </a:t>
            </a:r>
            <a:r>
              <a:rPr dirty="0" sz="4400" spc="-5"/>
              <a:t>initializing</a:t>
            </a:r>
            <a:r>
              <a:rPr dirty="0" sz="4400" spc="-30"/>
              <a:t> </a:t>
            </a:r>
            <a:r>
              <a:rPr dirty="0" sz="4400"/>
              <a:t>a </a:t>
            </a:r>
            <a:r>
              <a:rPr dirty="0" sz="4400" spc="-10"/>
              <a:t>new</a:t>
            </a:r>
            <a:r>
              <a:rPr dirty="0" sz="4400" spc="-20"/>
              <a:t> </a:t>
            </a:r>
            <a:r>
              <a:rPr dirty="0" sz="4400" spc="-5"/>
              <a:t>git</a:t>
            </a:r>
            <a:r>
              <a:rPr dirty="0" sz="4400" spc="-10"/>
              <a:t> </a:t>
            </a:r>
            <a:r>
              <a:rPr dirty="0" sz="4400" spc="-15"/>
              <a:t>repo…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096236"/>
            <a:ext cx="400748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075" marR="5080" indent="-461009">
              <a:lnSpc>
                <a:spcPct val="12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3.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Commit changes </a:t>
            </a:r>
            <a:r>
              <a:rPr dirty="0" sz="3200">
                <a:latin typeface="Calibri"/>
                <a:cs typeface="Calibri"/>
              </a:rPr>
              <a:t>with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message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25279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2.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19878"/>
            <a:ext cx="27832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1.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Make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611" y="3610355"/>
            <a:ext cx="2380488" cy="1008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39284" y="3630167"/>
            <a:ext cx="2295525" cy="923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6035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2050"/>
              </a:spcBef>
            </a:pPr>
            <a:r>
              <a:rPr dirty="0" sz="2400" spc="-5">
                <a:latin typeface="Calibri"/>
                <a:cs typeface="Calibri"/>
              </a:rPr>
              <a:t>Staging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22520" y="5286755"/>
            <a:ext cx="2380615" cy="1009015"/>
            <a:chOff x="4922520" y="5286755"/>
            <a:chExt cx="2380615" cy="100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2520" y="5286755"/>
              <a:ext cx="2380487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4" y="5311139"/>
              <a:ext cx="2285999" cy="914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69764" y="531114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255904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2014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611" y="1857755"/>
            <a:ext cx="2380488" cy="1008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43855" y="1882139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6328" y="2429255"/>
            <a:ext cx="4455160" cy="3698875"/>
            <a:chOff x="3386328" y="2429255"/>
            <a:chExt cx="4455160" cy="36988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432" y="2429255"/>
              <a:ext cx="562355" cy="15331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21880" y="2565653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462"/>
                  </a:moveTo>
                  <a:lnTo>
                    <a:pt x="43386" y="63811"/>
                  </a:lnTo>
                  <a:lnTo>
                    <a:pt x="49656" y="70866"/>
                  </a:lnTo>
                  <a:lnTo>
                    <a:pt x="76073" y="104394"/>
                  </a:lnTo>
                  <a:lnTo>
                    <a:pt x="100711" y="139700"/>
                  </a:lnTo>
                  <a:lnTo>
                    <a:pt x="123444" y="176657"/>
                  </a:lnTo>
                  <a:lnTo>
                    <a:pt x="144272" y="215011"/>
                  </a:lnTo>
                  <a:lnTo>
                    <a:pt x="163322" y="254508"/>
                  </a:lnTo>
                  <a:lnTo>
                    <a:pt x="180467" y="295275"/>
                  </a:lnTo>
                  <a:lnTo>
                    <a:pt x="195706" y="337185"/>
                  </a:lnTo>
                  <a:lnTo>
                    <a:pt x="209042" y="380111"/>
                  </a:lnTo>
                  <a:lnTo>
                    <a:pt x="220472" y="423799"/>
                  </a:lnTo>
                  <a:lnTo>
                    <a:pt x="229997" y="468122"/>
                  </a:lnTo>
                  <a:lnTo>
                    <a:pt x="237617" y="513207"/>
                  </a:lnTo>
                  <a:lnTo>
                    <a:pt x="243331" y="558546"/>
                  </a:lnTo>
                  <a:lnTo>
                    <a:pt x="247142" y="604393"/>
                  </a:lnTo>
                  <a:lnTo>
                    <a:pt x="249174" y="650367"/>
                  </a:lnTo>
                  <a:lnTo>
                    <a:pt x="249047" y="696468"/>
                  </a:lnTo>
                  <a:lnTo>
                    <a:pt x="247142" y="742569"/>
                  </a:lnTo>
                  <a:lnTo>
                    <a:pt x="243331" y="788416"/>
                  </a:lnTo>
                  <a:lnTo>
                    <a:pt x="237490" y="834009"/>
                  </a:lnTo>
                  <a:lnTo>
                    <a:pt x="229743" y="879348"/>
                  </a:lnTo>
                  <a:lnTo>
                    <a:pt x="220218" y="924051"/>
                  </a:lnTo>
                  <a:lnTo>
                    <a:pt x="208661" y="968121"/>
                  </a:lnTo>
                  <a:lnTo>
                    <a:pt x="195072" y="1011555"/>
                  </a:lnTo>
                  <a:lnTo>
                    <a:pt x="179704" y="1053973"/>
                  </a:lnTo>
                  <a:lnTo>
                    <a:pt x="162433" y="1095375"/>
                  </a:lnTo>
                  <a:lnTo>
                    <a:pt x="143128" y="1135761"/>
                  </a:lnTo>
                  <a:lnTo>
                    <a:pt x="121920" y="1174877"/>
                  </a:lnTo>
                  <a:lnTo>
                    <a:pt x="98805" y="1212596"/>
                  </a:lnTo>
                  <a:lnTo>
                    <a:pt x="73787" y="1248791"/>
                  </a:lnTo>
                  <a:lnTo>
                    <a:pt x="46863" y="1283462"/>
                  </a:lnTo>
                  <a:lnTo>
                    <a:pt x="17399" y="1316990"/>
                  </a:lnTo>
                  <a:lnTo>
                    <a:pt x="36449" y="1333627"/>
                  </a:lnTo>
                  <a:lnTo>
                    <a:pt x="65913" y="1300099"/>
                  </a:lnTo>
                  <a:lnTo>
                    <a:pt x="93852" y="1264412"/>
                  </a:lnTo>
                  <a:lnTo>
                    <a:pt x="119761" y="1226947"/>
                  </a:lnTo>
                  <a:lnTo>
                    <a:pt x="143637" y="1188085"/>
                  </a:lnTo>
                  <a:lnTo>
                    <a:pt x="165480" y="1147826"/>
                  </a:lnTo>
                  <a:lnTo>
                    <a:pt x="185293" y="1106424"/>
                  </a:lnTo>
                  <a:lnTo>
                    <a:pt x="203200" y="1063752"/>
                  </a:lnTo>
                  <a:lnTo>
                    <a:pt x="218948" y="1020191"/>
                  </a:lnTo>
                  <a:lnTo>
                    <a:pt x="232918" y="975741"/>
                  </a:lnTo>
                  <a:lnTo>
                    <a:pt x="244728" y="930529"/>
                  </a:lnTo>
                  <a:lnTo>
                    <a:pt x="254635" y="884682"/>
                  </a:lnTo>
                  <a:lnTo>
                    <a:pt x="262509" y="838326"/>
                  </a:lnTo>
                  <a:lnTo>
                    <a:pt x="268477" y="791591"/>
                  </a:lnTo>
                  <a:lnTo>
                    <a:pt x="272542" y="744728"/>
                  </a:lnTo>
                  <a:lnTo>
                    <a:pt x="274447" y="697484"/>
                  </a:lnTo>
                  <a:lnTo>
                    <a:pt x="274574" y="650367"/>
                  </a:lnTo>
                  <a:lnTo>
                    <a:pt x="272542" y="603376"/>
                  </a:lnTo>
                  <a:lnTo>
                    <a:pt x="268731" y="556513"/>
                  </a:lnTo>
                  <a:lnTo>
                    <a:pt x="262763" y="510032"/>
                  </a:lnTo>
                  <a:lnTo>
                    <a:pt x="255016" y="463931"/>
                  </a:lnTo>
                  <a:lnTo>
                    <a:pt x="245364" y="418465"/>
                  </a:lnTo>
                  <a:lnTo>
                    <a:pt x="233552" y="373634"/>
                  </a:lnTo>
                  <a:lnTo>
                    <a:pt x="219964" y="329692"/>
                  </a:lnTo>
                  <a:lnTo>
                    <a:pt x="204343" y="286638"/>
                  </a:lnTo>
                  <a:lnTo>
                    <a:pt x="186817" y="244729"/>
                  </a:lnTo>
                  <a:lnTo>
                    <a:pt x="167131" y="203962"/>
                  </a:lnTo>
                  <a:lnTo>
                    <a:pt x="145796" y="164465"/>
                  </a:lnTo>
                  <a:lnTo>
                    <a:pt x="122300" y="126365"/>
                  </a:lnTo>
                  <a:lnTo>
                    <a:pt x="96900" y="89916"/>
                  </a:lnTo>
                  <a:lnTo>
                    <a:pt x="69596" y="55118"/>
                  </a:lnTo>
                  <a:lnTo>
                    <a:pt x="57040" y="40986"/>
                  </a:lnTo>
                  <a:lnTo>
                    <a:pt x="35824" y="35462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56" y="106425"/>
                  </a:lnTo>
                  <a:lnTo>
                    <a:pt x="30225" y="113030"/>
                  </a:lnTo>
                  <a:lnTo>
                    <a:pt x="37084" y="117094"/>
                  </a:lnTo>
                  <a:lnTo>
                    <a:pt x="43942" y="115188"/>
                  </a:lnTo>
                  <a:lnTo>
                    <a:pt x="50673" y="113411"/>
                  </a:lnTo>
                  <a:lnTo>
                    <a:pt x="54737" y="106425"/>
                  </a:lnTo>
                  <a:lnTo>
                    <a:pt x="52959" y="99695"/>
                  </a:lnTo>
                  <a:lnTo>
                    <a:pt x="43386" y="63811"/>
                  </a:lnTo>
                  <a:lnTo>
                    <a:pt x="21209" y="38862"/>
                  </a:lnTo>
                  <a:lnTo>
                    <a:pt x="9017" y="26797"/>
                  </a:lnTo>
                  <a:lnTo>
                    <a:pt x="26924" y="8762"/>
                  </a:lnTo>
                  <a:lnTo>
                    <a:pt x="33880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7" y="26797"/>
                  </a:lnTo>
                  <a:lnTo>
                    <a:pt x="21209" y="38862"/>
                  </a:lnTo>
                  <a:lnTo>
                    <a:pt x="43386" y="63811"/>
                  </a:lnTo>
                  <a:lnTo>
                    <a:pt x="35824" y="35462"/>
                  </a:lnTo>
                  <a:lnTo>
                    <a:pt x="14731" y="29972"/>
                  </a:lnTo>
                  <a:lnTo>
                    <a:pt x="30225" y="14478"/>
                  </a:lnTo>
                  <a:lnTo>
                    <a:pt x="32639" y="14478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880" y="8762"/>
                  </a:moveTo>
                  <a:lnTo>
                    <a:pt x="26924" y="8762"/>
                  </a:lnTo>
                  <a:lnTo>
                    <a:pt x="40259" y="22098"/>
                  </a:lnTo>
                  <a:lnTo>
                    <a:pt x="57040" y="40986"/>
                  </a:lnTo>
                  <a:lnTo>
                    <a:pt x="106934" y="53975"/>
                  </a:lnTo>
                  <a:lnTo>
                    <a:pt x="113792" y="49911"/>
                  </a:lnTo>
                  <a:lnTo>
                    <a:pt x="115570" y="43053"/>
                  </a:lnTo>
                  <a:lnTo>
                    <a:pt x="117348" y="36322"/>
                  </a:lnTo>
                  <a:lnTo>
                    <a:pt x="113284" y="29337"/>
                  </a:lnTo>
                  <a:lnTo>
                    <a:pt x="33880" y="8762"/>
                  </a:lnTo>
                  <a:close/>
                </a:path>
                <a:path w="274954" h="1334135">
                  <a:moveTo>
                    <a:pt x="32639" y="14478"/>
                  </a:moveTo>
                  <a:lnTo>
                    <a:pt x="30225" y="14478"/>
                  </a:lnTo>
                  <a:lnTo>
                    <a:pt x="35824" y="35462"/>
                  </a:lnTo>
                  <a:lnTo>
                    <a:pt x="57040" y="40986"/>
                  </a:lnTo>
                  <a:lnTo>
                    <a:pt x="40259" y="22098"/>
                  </a:lnTo>
                  <a:lnTo>
                    <a:pt x="32639" y="14478"/>
                  </a:lnTo>
                  <a:close/>
                </a:path>
                <a:path w="274954" h="1334135">
                  <a:moveTo>
                    <a:pt x="30225" y="14478"/>
                  </a:moveTo>
                  <a:lnTo>
                    <a:pt x="14731" y="29972"/>
                  </a:lnTo>
                  <a:lnTo>
                    <a:pt x="35824" y="35462"/>
                  </a:lnTo>
                  <a:lnTo>
                    <a:pt x="30225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624" y="4183379"/>
              <a:ext cx="562355" cy="15331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34580" y="43192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698" y="35623"/>
                  </a:moveTo>
                  <a:lnTo>
                    <a:pt x="43091" y="63538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4" y="176656"/>
                  </a:lnTo>
                  <a:lnTo>
                    <a:pt x="144272" y="215010"/>
                  </a:lnTo>
                  <a:lnTo>
                    <a:pt x="163322" y="254634"/>
                  </a:lnTo>
                  <a:lnTo>
                    <a:pt x="180467" y="295401"/>
                  </a:lnTo>
                  <a:lnTo>
                    <a:pt x="195706" y="337311"/>
                  </a:lnTo>
                  <a:lnTo>
                    <a:pt x="208915" y="380110"/>
                  </a:lnTo>
                  <a:lnTo>
                    <a:pt x="220472" y="423925"/>
                  </a:lnTo>
                  <a:lnTo>
                    <a:pt x="229997" y="468248"/>
                  </a:lnTo>
                  <a:lnTo>
                    <a:pt x="237617" y="513206"/>
                  </a:lnTo>
                  <a:lnTo>
                    <a:pt x="243331" y="558672"/>
                  </a:lnTo>
                  <a:lnTo>
                    <a:pt x="247142" y="604519"/>
                  </a:lnTo>
                  <a:lnTo>
                    <a:pt x="249174" y="650366"/>
                  </a:lnTo>
                  <a:lnTo>
                    <a:pt x="249047" y="696594"/>
                  </a:lnTo>
                  <a:lnTo>
                    <a:pt x="247142" y="742568"/>
                  </a:lnTo>
                  <a:lnTo>
                    <a:pt x="243331" y="788542"/>
                  </a:lnTo>
                  <a:lnTo>
                    <a:pt x="237490" y="834135"/>
                  </a:lnTo>
                  <a:lnTo>
                    <a:pt x="229743" y="879347"/>
                  </a:lnTo>
                  <a:lnTo>
                    <a:pt x="220218" y="924178"/>
                  </a:lnTo>
                  <a:lnTo>
                    <a:pt x="208661" y="968247"/>
                  </a:lnTo>
                  <a:lnTo>
                    <a:pt x="195072" y="1011681"/>
                  </a:lnTo>
                  <a:lnTo>
                    <a:pt x="179704" y="1053972"/>
                  </a:lnTo>
                  <a:lnTo>
                    <a:pt x="162305" y="1095501"/>
                  </a:lnTo>
                  <a:lnTo>
                    <a:pt x="143128" y="1135887"/>
                  </a:lnTo>
                  <a:lnTo>
                    <a:pt x="121920" y="1174876"/>
                  </a:lnTo>
                  <a:lnTo>
                    <a:pt x="98805" y="1212722"/>
                  </a:lnTo>
                  <a:lnTo>
                    <a:pt x="73787" y="1248917"/>
                  </a:lnTo>
                  <a:lnTo>
                    <a:pt x="46863" y="1283525"/>
                  </a:lnTo>
                  <a:lnTo>
                    <a:pt x="17399" y="1317053"/>
                  </a:lnTo>
                  <a:lnTo>
                    <a:pt x="36449" y="1333817"/>
                  </a:lnTo>
                  <a:lnTo>
                    <a:pt x="65913" y="1300289"/>
                  </a:lnTo>
                  <a:lnTo>
                    <a:pt x="93852" y="1264411"/>
                  </a:lnTo>
                  <a:lnTo>
                    <a:pt x="119634" y="1227073"/>
                  </a:lnTo>
                  <a:lnTo>
                    <a:pt x="143637" y="1188211"/>
                  </a:lnTo>
                  <a:lnTo>
                    <a:pt x="165480" y="1147952"/>
                  </a:lnTo>
                  <a:lnTo>
                    <a:pt x="185293" y="1106423"/>
                  </a:lnTo>
                  <a:lnTo>
                    <a:pt x="203073" y="1063878"/>
                  </a:lnTo>
                  <a:lnTo>
                    <a:pt x="218948" y="1020317"/>
                  </a:lnTo>
                  <a:lnTo>
                    <a:pt x="232918" y="975867"/>
                  </a:lnTo>
                  <a:lnTo>
                    <a:pt x="244728" y="930655"/>
                  </a:lnTo>
                  <a:lnTo>
                    <a:pt x="254635" y="884681"/>
                  </a:lnTo>
                  <a:lnTo>
                    <a:pt x="262509" y="838453"/>
                  </a:lnTo>
                  <a:lnTo>
                    <a:pt x="268477" y="791717"/>
                  </a:lnTo>
                  <a:lnTo>
                    <a:pt x="272415" y="744727"/>
                  </a:lnTo>
                  <a:lnTo>
                    <a:pt x="274447" y="697610"/>
                  </a:lnTo>
                  <a:lnTo>
                    <a:pt x="274574" y="650366"/>
                  </a:lnTo>
                  <a:lnTo>
                    <a:pt x="272542" y="603376"/>
                  </a:lnTo>
                  <a:lnTo>
                    <a:pt x="268604" y="556640"/>
                  </a:lnTo>
                  <a:lnTo>
                    <a:pt x="262763" y="510031"/>
                  </a:lnTo>
                  <a:lnTo>
                    <a:pt x="255016" y="463930"/>
                  </a:lnTo>
                  <a:lnTo>
                    <a:pt x="245237" y="418591"/>
                  </a:lnTo>
                  <a:lnTo>
                    <a:pt x="233552" y="373760"/>
                  </a:lnTo>
                  <a:lnTo>
                    <a:pt x="219964" y="329818"/>
                  </a:lnTo>
                  <a:lnTo>
                    <a:pt x="204343" y="286765"/>
                  </a:lnTo>
                  <a:lnTo>
                    <a:pt x="186817" y="244728"/>
                  </a:lnTo>
                  <a:lnTo>
                    <a:pt x="167131" y="203961"/>
                  </a:lnTo>
                  <a:lnTo>
                    <a:pt x="145669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6" y="55117"/>
                  </a:lnTo>
                  <a:lnTo>
                    <a:pt x="57303" y="41281"/>
                  </a:lnTo>
                  <a:lnTo>
                    <a:pt x="35698" y="35623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2" y="113156"/>
                  </a:lnTo>
                  <a:lnTo>
                    <a:pt x="36956" y="117093"/>
                  </a:lnTo>
                  <a:lnTo>
                    <a:pt x="50546" y="113537"/>
                  </a:lnTo>
                  <a:lnTo>
                    <a:pt x="54483" y="106552"/>
                  </a:lnTo>
                  <a:lnTo>
                    <a:pt x="43091" y="63538"/>
                  </a:lnTo>
                  <a:lnTo>
                    <a:pt x="21209" y="39115"/>
                  </a:lnTo>
                  <a:lnTo>
                    <a:pt x="8890" y="26796"/>
                  </a:lnTo>
                  <a:lnTo>
                    <a:pt x="26797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797" y="8762"/>
                  </a:moveTo>
                  <a:lnTo>
                    <a:pt x="8890" y="26796"/>
                  </a:lnTo>
                  <a:lnTo>
                    <a:pt x="21209" y="39115"/>
                  </a:lnTo>
                  <a:lnTo>
                    <a:pt x="43091" y="63538"/>
                  </a:lnTo>
                  <a:lnTo>
                    <a:pt x="35698" y="35623"/>
                  </a:lnTo>
                  <a:lnTo>
                    <a:pt x="14604" y="30098"/>
                  </a:lnTo>
                  <a:lnTo>
                    <a:pt x="30099" y="14477"/>
                  </a:lnTo>
                  <a:lnTo>
                    <a:pt x="32566" y="14477"/>
                  </a:lnTo>
                  <a:lnTo>
                    <a:pt x="26797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797" y="8762"/>
                  </a:lnTo>
                  <a:lnTo>
                    <a:pt x="40259" y="22097"/>
                  </a:lnTo>
                  <a:lnTo>
                    <a:pt x="57303" y="41281"/>
                  </a:lnTo>
                  <a:lnTo>
                    <a:pt x="99949" y="52450"/>
                  </a:lnTo>
                  <a:lnTo>
                    <a:pt x="106806" y="54101"/>
                  </a:lnTo>
                  <a:lnTo>
                    <a:pt x="113792" y="50164"/>
                  </a:lnTo>
                  <a:lnTo>
                    <a:pt x="115443" y="43306"/>
                  </a:lnTo>
                  <a:lnTo>
                    <a:pt x="117221" y="36575"/>
                  </a:lnTo>
                  <a:lnTo>
                    <a:pt x="113156" y="29590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566" y="14477"/>
                  </a:moveTo>
                  <a:lnTo>
                    <a:pt x="30099" y="14477"/>
                  </a:lnTo>
                  <a:lnTo>
                    <a:pt x="35698" y="35623"/>
                  </a:lnTo>
                  <a:lnTo>
                    <a:pt x="57303" y="41281"/>
                  </a:lnTo>
                  <a:lnTo>
                    <a:pt x="40259" y="22097"/>
                  </a:lnTo>
                  <a:lnTo>
                    <a:pt x="32566" y="14477"/>
                  </a:lnTo>
                  <a:close/>
                </a:path>
                <a:path w="274954" h="1334135">
                  <a:moveTo>
                    <a:pt x="30099" y="14477"/>
                  </a:moveTo>
                  <a:lnTo>
                    <a:pt x="14604" y="30098"/>
                  </a:lnTo>
                  <a:lnTo>
                    <a:pt x="35698" y="35623"/>
                  </a:lnTo>
                  <a:lnTo>
                    <a:pt x="30099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9480" y="5600700"/>
              <a:ext cx="1505712" cy="5273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02025" y="5623915"/>
              <a:ext cx="1223645" cy="311150"/>
            </a:xfrm>
            <a:custGeom>
              <a:avLst/>
              <a:gdLst/>
              <a:ahLst/>
              <a:cxnLst/>
              <a:rect l="l" t="t" r="r" b="b"/>
              <a:pathLst>
                <a:path w="1223645" h="311150">
                  <a:moveTo>
                    <a:pt x="1095713" y="243685"/>
                  </a:moveTo>
                  <a:lnTo>
                    <a:pt x="1028191" y="268122"/>
                  </a:lnTo>
                  <a:lnTo>
                    <a:pt x="1020716" y="272681"/>
                  </a:lnTo>
                  <a:lnTo>
                    <a:pt x="1015730" y="279522"/>
                  </a:lnTo>
                  <a:lnTo>
                    <a:pt x="1013672" y="287737"/>
                  </a:lnTo>
                  <a:lnTo>
                    <a:pt x="1014984" y="296418"/>
                  </a:lnTo>
                  <a:lnTo>
                    <a:pt x="1019552" y="303917"/>
                  </a:lnTo>
                  <a:lnTo>
                    <a:pt x="1026382" y="308910"/>
                  </a:lnTo>
                  <a:lnTo>
                    <a:pt x="1034593" y="310971"/>
                  </a:lnTo>
                  <a:lnTo>
                    <a:pt x="1043304" y="309676"/>
                  </a:lnTo>
                  <a:lnTo>
                    <a:pt x="1184992" y="258381"/>
                  </a:lnTo>
                  <a:lnTo>
                    <a:pt x="1176147" y="258381"/>
                  </a:lnTo>
                  <a:lnTo>
                    <a:pt x="1095713" y="243685"/>
                  </a:lnTo>
                  <a:close/>
                </a:path>
                <a:path w="1223645" h="311150">
                  <a:moveTo>
                    <a:pt x="1136959" y="228757"/>
                  </a:moveTo>
                  <a:lnTo>
                    <a:pt x="1095713" y="243685"/>
                  </a:lnTo>
                  <a:lnTo>
                    <a:pt x="1176147" y="258381"/>
                  </a:lnTo>
                  <a:lnTo>
                    <a:pt x="1177046" y="253415"/>
                  </a:lnTo>
                  <a:lnTo>
                    <a:pt x="1165733" y="253415"/>
                  </a:lnTo>
                  <a:lnTo>
                    <a:pt x="1136959" y="228757"/>
                  </a:lnTo>
                  <a:close/>
                </a:path>
                <a:path w="1223645" h="311150">
                  <a:moveTo>
                    <a:pt x="1061878" y="114696"/>
                  </a:moveTo>
                  <a:lnTo>
                    <a:pt x="1053687" y="116943"/>
                  </a:lnTo>
                  <a:lnTo>
                    <a:pt x="1046734" y="122339"/>
                  </a:lnTo>
                  <a:lnTo>
                    <a:pt x="1042485" y="130001"/>
                  </a:lnTo>
                  <a:lnTo>
                    <a:pt x="1041511" y="138417"/>
                  </a:lnTo>
                  <a:lnTo>
                    <a:pt x="1043751" y="146584"/>
                  </a:lnTo>
                  <a:lnTo>
                    <a:pt x="1049147" y="153504"/>
                  </a:lnTo>
                  <a:lnTo>
                    <a:pt x="1103666" y="200226"/>
                  </a:lnTo>
                  <a:lnTo>
                    <a:pt x="1184021" y="214909"/>
                  </a:lnTo>
                  <a:lnTo>
                    <a:pt x="1176147" y="258381"/>
                  </a:lnTo>
                  <a:lnTo>
                    <a:pt x="1184992" y="258381"/>
                  </a:lnTo>
                  <a:lnTo>
                    <a:pt x="1223264" y="244525"/>
                  </a:lnTo>
                  <a:lnTo>
                    <a:pt x="1077976" y="119951"/>
                  </a:lnTo>
                  <a:lnTo>
                    <a:pt x="1070308" y="115673"/>
                  </a:lnTo>
                  <a:lnTo>
                    <a:pt x="1061878" y="114696"/>
                  </a:lnTo>
                  <a:close/>
                </a:path>
                <a:path w="1223645" h="311150">
                  <a:moveTo>
                    <a:pt x="1172590" y="215861"/>
                  </a:moveTo>
                  <a:lnTo>
                    <a:pt x="1136959" y="228757"/>
                  </a:lnTo>
                  <a:lnTo>
                    <a:pt x="1165733" y="253415"/>
                  </a:lnTo>
                  <a:lnTo>
                    <a:pt x="1172590" y="215861"/>
                  </a:lnTo>
                  <a:close/>
                </a:path>
                <a:path w="1223645" h="311150">
                  <a:moveTo>
                    <a:pt x="1183848" y="215861"/>
                  </a:moveTo>
                  <a:lnTo>
                    <a:pt x="1172590" y="215861"/>
                  </a:lnTo>
                  <a:lnTo>
                    <a:pt x="1165733" y="253415"/>
                  </a:lnTo>
                  <a:lnTo>
                    <a:pt x="1177046" y="253415"/>
                  </a:lnTo>
                  <a:lnTo>
                    <a:pt x="1183848" y="215861"/>
                  </a:lnTo>
                  <a:close/>
                </a:path>
                <a:path w="1223645" h="311150">
                  <a:moveTo>
                    <a:pt x="7874" y="0"/>
                  </a:moveTo>
                  <a:lnTo>
                    <a:pt x="0" y="43484"/>
                  </a:lnTo>
                  <a:lnTo>
                    <a:pt x="1095713" y="243685"/>
                  </a:lnTo>
                  <a:lnTo>
                    <a:pt x="1136959" y="228757"/>
                  </a:lnTo>
                  <a:lnTo>
                    <a:pt x="1103666" y="200226"/>
                  </a:lnTo>
                  <a:lnTo>
                    <a:pt x="7874" y="0"/>
                  </a:lnTo>
                  <a:close/>
                </a:path>
                <a:path w="1223645" h="311150">
                  <a:moveTo>
                    <a:pt x="1103666" y="200226"/>
                  </a:moveTo>
                  <a:lnTo>
                    <a:pt x="1136959" y="228757"/>
                  </a:lnTo>
                  <a:lnTo>
                    <a:pt x="1172590" y="215861"/>
                  </a:lnTo>
                  <a:lnTo>
                    <a:pt x="1183848" y="215861"/>
                  </a:lnTo>
                  <a:lnTo>
                    <a:pt x="1184021" y="214909"/>
                  </a:lnTo>
                  <a:lnTo>
                    <a:pt x="1103666" y="20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328" y="4103522"/>
              <a:ext cx="1293432" cy="24963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29762" y="4109255"/>
              <a:ext cx="1219835" cy="198755"/>
            </a:xfrm>
            <a:custGeom>
              <a:avLst/>
              <a:gdLst/>
              <a:ahLst/>
              <a:cxnLst/>
              <a:rect l="l" t="t" r="r" b="b"/>
              <a:pathLst>
                <a:path w="1219835" h="198754">
                  <a:moveTo>
                    <a:pt x="1131678" y="99270"/>
                  </a:moveTo>
                  <a:lnTo>
                    <a:pt x="1031748" y="157563"/>
                  </a:lnTo>
                  <a:lnTo>
                    <a:pt x="1025193" y="163375"/>
                  </a:lnTo>
                  <a:lnTo>
                    <a:pt x="1021508" y="171009"/>
                  </a:lnTo>
                  <a:lnTo>
                    <a:pt x="1020943" y="179476"/>
                  </a:lnTo>
                  <a:lnTo>
                    <a:pt x="1023747" y="187789"/>
                  </a:lnTo>
                  <a:lnTo>
                    <a:pt x="1029612" y="194341"/>
                  </a:lnTo>
                  <a:lnTo>
                    <a:pt x="1037240" y="198012"/>
                  </a:lnTo>
                  <a:lnTo>
                    <a:pt x="1045678" y="198540"/>
                  </a:lnTo>
                  <a:lnTo>
                    <a:pt x="1053973" y="195663"/>
                  </a:lnTo>
                  <a:lnTo>
                    <a:pt x="1181419" y="121368"/>
                  </a:lnTo>
                  <a:lnTo>
                    <a:pt x="1175385" y="121368"/>
                  </a:lnTo>
                  <a:lnTo>
                    <a:pt x="1175385" y="118320"/>
                  </a:lnTo>
                  <a:lnTo>
                    <a:pt x="1164336" y="118320"/>
                  </a:lnTo>
                  <a:lnTo>
                    <a:pt x="1131678" y="99270"/>
                  </a:lnTo>
                  <a:close/>
                </a:path>
                <a:path w="1219835" h="198754">
                  <a:moveTo>
                    <a:pt x="1093796" y="77172"/>
                  </a:moveTo>
                  <a:lnTo>
                    <a:pt x="0" y="77172"/>
                  </a:lnTo>
                  <a:lnTo>
                    <a:pt x="0" y="121368"/>
                  </a:lnTo>
                  <a:lnTo>
                    <a:pt x="1093796" y="121368"/>
                  </a:lnTo>
                  <a:lnTo>
                    <a:pt x="1131678" y="99270"/>
                  </a:lnTo>
                  <a:lnTo>
                    <a:pt x="1093796" y="77172"/>
                  </a:lnTo>
                  <a:close/>
                </a:path>
                <a:path w="1219835" h="198754">
                  <a:moveTo>
                    <a:pt x="1181419" y="77172"/>
                  </a:moveTo>
                  <a:lnTo>
                    <a:pt x="1175385" y="77172"/>
                  </a:lnTo>
                  <a:lnTo>
                    <a:pt x="1175385" y="121368"/>
                  </a:lnTo>
                  <a:lnTo>
                    <a:pt x="1181419" y="121368"/>
                  </a:lnTo>
                  <a:lnTo>
                    <a:pt x="1219327" y="99270"/>
                  </a:lnTo>
                  <a:lnTo>
                    <a:pt x="1181419" y="77172"/>
                  </a:lnTo>
                  <a:close/>
                </a:path>
                <a:path w="1219835" h="198754">
                  <a:moveTo>
                    <a:pt x="1164336" y="80220"/>
                  </a:moveTo>
                  <a:lnTo>
                    <a:pt x="1131678" y="99270"/>
                  </a:lnTo>
                  <a:lnTo>
                    <a:pt x="1164336" y="118320"/>
                  </a:lnTo>
                  <a:lnTo>
                    <a:pt x="1164336" y="80220"/>
                  </a:lnTo>
                  <a:close/>
                </a:path>
                <a:path w="1219835" h="198754">
                  <a:moveTo>
                    <a:pt x="1175385" y="80220"/>
                  </a:moveTo>
                  <a:lnTo>
                    <a:pt x="1164336" y="80220"/>
                  </a:lnTo>
                  <a:lnTo>
                    <a:pt x="1164336" y="118320"/>
                  </a:lnTo>
                  <a:lnTo>
                    <a:pt x="1175385" y="118320"/>
                  </a:lnTo>
                  <a:lnTo>
                    <a:pt x="1175385" y="80220"/>
                  </a:lnTo>
                  <a:close/>
                </a:path>
                <a:path w="1219835" h="198754">
                  <a:moveTo>
                    <a:pt x="1045678" y="0"/>
                  </a:moveTo>
                  <a:lnTo>
                    <a:pt x="1037240" y="527"/>
                  </a:lnTo>
                  <a:lnTo>
                    <a:pt x="1029612" y="4198"/>
                  </a:lnTo>
                  <a:lnTo>
                    <a:pt x="1023747" y="10751"/>
                  </a:lnTo>
                  <a:lnTo>
                    <a:pt x="1020943" y="19063"/>
                  </a:lnTo>
                  <a:lnTo>
                    <a:pt x="1021508" y="27531"/>
                  </a:lnTo>
                  <a:lnTo>
                    <a:pt x="1025193" y="35165"/>
                  </a:lnTo>
                  <a:lnTo>
                    <a:pt x="1031748" y="40977"/>
                  </a:lnTo>
                  <a:lnTo>
                    <a:pt x="1131678" y="99270"/>
                  </a:lnTo>
                  <a:lnTo>
                    <a:pt x="1164336" y="80220"/>
                  </a:lnTo>
                  <a:lnTo>
                    <a:pt x="1175385" y="80220"/>
                  </a:lnTo>
                  <a:lnTo>
                    <a:pt x="1175385" y="77172"/>
                  </a:lnTo>
                  <a:lnTo>
                    <a:pt x="1181419" y="77172"/>
                  </a:lnTo>
                  <a:lnTo>
                    <a:pt x="1053973" y="2877"/>
                  </a:lnTo>
                  <a:lnTo>
                    <a:pt x="1045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078216" y="4843653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4650" y="309778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07079" y="2577083"/>
            <a:ext cx="1658620" cy="574675"/>
            <a:chOff x="3307079" y="2577083"/>
            <a:chExt cx="1658620" cy="57467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7079" y="2577083"/>
              <a:ext cx="1658112" cy="574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49243" y="2733347"/>
              <a:ext cx="1376045" cy="355600"/>
            </a:xfrm>
            <a:custGeom>
              <a:avLst/>
              <a:gdLst/>
              <a:ahLst/>
              <a:cxnLst/>
              <a:rect l="l" t="t" r="r" b="b"/>
              <a:pathLst>
                <a:path w="1376045" h="355600">
                  <a:moveTo>
                    <a:pt x="1248484" y="66497"/>
                  </a:moveTo>
                  <a:lnTo>
                    <a:pt x="0" y="311731"/>
                  </a:lnTo>
                  <a:lnTo>
                    <a:pt x="8635" y="355165"/>
                  </a:lnTo>
                  <a:lnTo>
                    <a:pt x="1257099" y="109816"/>
                  </a:lnTo>
                  <a:lnTo>
                    <a:pt x="1289950" y="80876"/>
                  </a:lnTo>
                  <a:lnTo>
                    <a:pt x="1248484" y="66497"/>
                  </a:lnTo>
                  <a:close/>
                </a:path>
                <a:path w="1376045" h="355600">
                  <a:moveTo>
                    <a:pt x="1337971" y="50746"/>
                  </a:moveTo>
                  <a:lnTo>
                    <a:pt x="1328673" y="50746"/>
                  </a:lnTo>
                  <a:lnTo>
                    <a:pt x="1337309" y="94053"/>
                  </a:lnTo>
                  <a:lnTo>
                    <a:pt x="1257099" y="109816"/>
                  </a:lnTo>
                  <a:lnTo>
                    <a:pt x="1203197" y="157299"/>
                  </a:lnTo>
                  <a:lnTo>
                    <a:pt x="1197897" y="164250"/>
                  </a:lnTo>
                  <a:lnTo>
                    <a:pt x="1195752" y="172428"/>
                  </a:lnTo>
                  <a:lnTo>
                    <a:pt x="1196822" y="180820"/>
                  </a:lnTo>
                  <a:lnTo>
                    <a:pt x="1201165" y="188414"/>
                  </a:lnTo>
                  <a:lnTo>
                    <a:pt x="1208190" y="193714"/>
                  </a:lnTo>
                  <a:lnTo>
                    <a:pt x="1216406" y="195859"/>
                  </a:lnTo>
                  <a:lnTo>
                    <a:pt x="1224811" y="194790"/>
                  </a:lnTo>
                  <a:lnTo>
                    <a:pt x="1232407" y="190446"/>
                  </a:lnTo>
                  <a:lnTo>
                    <a:pt x="1376044" y="63954"/>
                  </a:lnTo>
                  <a:lnTo>
                    <a:pt x="1337971" y="50746"/>
                  </a:lnTo>
                  <a:close/>
                </a:path>
                <a:path w="1376045" h="355600">
                  <a:moveTo>
                    <a:pt x="1289950" y="80876"/>
                  </a:moveTo>
                  <a:lnTo>
                    <a:pt x="1257099" y="109816"/>
                  </a:lnTo>
                  <a:lnTo>
                    <a:pt x="1337309" y="94053"/>
                  </a:lnTo>
                  <a:lnTo>
                    <a:pt x="1337158" y="93291"/>
                  </a:lnTo>
                  <a:lnTo>
                    <a:pt x="1325752" y="93291"/>
                  </a:lnTo>
                  <a:lnTo>
                    <a:pt x="1289950" y="80876"/>
                  </a:lnTo>
                  <a:close/>
                </a:path>
                <a:path w="1376045" h="355600">
                  <a:moveTo>
                    <a:pt x="1318386" y="55826"/>
                  </a:moveTo>
                  <a:lnTo>
                    <a:pt x="1289950" y="80876"/>
                  </a:lnTo>
                  <a:lnTo>
                    <a:pt x="1325752" y="93291"/>
                  </a:lnTo>
                  <a:lnTo>
                    <a:pt x="1318386" y="55826"/>
                  </a:lnTo>
                  <a:close/>
                </a:path>
                <a:path w="1376045" h="355600">
                  <a:moveTo>
                    <a:pt x="1329687" y="55826"/>
                  </a:moveTo>
                  <a:lnTo>
                    <a:pt x="1318386" y="55826"/>
                  </a:lnTo>
                  <a:lnTo>
                    <a:pt x="1325752" y="93291"/>
                  </a:lnTo>
                  <a:lnTo>
                    <a:pt x="1337158" y="93291"/>
                  </a:lnTo>
                  <a:lnTo>
                    <a:pt x="1329687" y="55826"/>
                  </a:lnTo>
                  <a:close/>
                </a:path>
                <a:path w="1376045" h="355600">
                  <a:moveTo>
                    <a:pt x="1328673" y="50746"/>
                  </a:moveTo>
                  <a:lnTo>
                    <a:pt x="1248484" y="66497"/>
                  </a:lnTo>
                  <a:lnTo>
                    <a:pt x="1289950" y="80876"/>
                  </a:lnTo>
                  <a:lnTo>
                    <a:pt x="1318386" y="55826"/>
                  </a:lnTo>
                  <a:lnTo>
                    <a:pt x="1329687" y="55826"/>
                  </a:lnTo>
                  <a:lnTo>
                    <a:pt x="1328673" y="50746"/>
                  </a:lnTo>
                  <a:close/>
                </a:path>
                <a:path w="1376045" h="355600">
                  <a:moveTo>
                    <a:pt x="1186489" y="0"/>
                  </a:moveTo>
                  <a:lnTo>
                    <a:pt x="1178306" y="2153"/>
                  </a:lnTo>
                  <a:lnTo>
                    <a:pt x="1171551" y="7235"/>
                  </a:lnTo>
                  <a:lnTo>
                    <a:pt x="1167129" y="14805"/>
                  </a:lnTo>
                  <a:lnTo>
                    <a:pt x="1165913" y="23514"/>
                  </a:lnTo>
                  <a:lnTo>
                    <a:pt x="1168066" y="31712"/>
                  </a:lnTo>
                  <a:lnTo>
                    <a:pt x="1173148" y="38504"/>
                  </a:lnTo>
                  <a:lnTo>
                    <a:pt x="1180718" y="42999"/>
                  </a:lnTo>
                  <a:lnTo>
                    <a:pt x="1248484" y="66497"/>
                  </a:lnTo>
                  <a:lnTo>
                    <a:pt x="1328673" y="50746"/>
                  </a:lnTo>
                  <a:lnTo>
                    <a:pt x="1337971" y="50746"/>
                  </a:lnTo>
                  <a:lnTo>
                    <a:pt x="1195196" y="1216"/>
                  </a:lnTo>
                  <a:lnTo>
                    <a:pt x="1186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965" y="3239944"/>
            <a:ext cx="4282039" cy="1996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321" y="300989"/>
            <a:ext cx="17056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2202"/>
            <a:ext cx="5188585" cy="4891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434"/>
              </a:spcBef>
              <a:buAutoNum type="romanUcPeriod"/>
              <a:tabLst>
                <a:tab pos="187960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source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 marL="658495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dirty="0" sz="1400" spc="-5">
                <a:latin typeface="Calibri"/>
                <a:cs typeface="Calibri"/>
              </a:rPr>
              <a:t>History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fundamental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 behind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source control</a:t>
            </a:r>
            <a:endParaRPr sz="1400">
              <a:latin typeface="Calibri"/>
              <a:cs typeface="Calibri"/>
            </a:endParaRPr>
          </a:p>
          <a:p>
            <a:pPr lvl="1" marL="650875" indent="-18161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1510" algn="l"/>
              </a:tabLst>
            </a:pPr>
            <a:r>
              <a:rPr dirty="0" sz="1400" spc="-10">
                <a:latin typeface="Calibri"/>
                <a:cs typeface="Calibri"/>
              </a:rPr>
              <a:t>Centralized</a:t>
            </a:r>
            <a:r>
              <a:rPr dirty="0" sz="1400">
                <a:latin typeface="Calibri"/>
                <a:cs typeface="Calibri"/>
              </a:rPr>
              <a:t> vs.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distributed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9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buAutoNum type="romanUcPeriod"/>
              <a:tabLst>
                <a:tab pos="195580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Font typeface="Calibri"/>
              <a:buAutoNum type="alphaUcPeriod"/>
              <a:tabLst>
                <a:tab pos="659765" algn="l"/>
              </a:tabLst>
            </a:pPr>
            <a:r>
              <a:rPr dirty="0" sz="1400" spc="-5" i="1">
                <a:latin typeface="Calibri"/>
                <a:cs typeface="Calibri"/>
              </a:rPr>
              <a:t>What </a:t>
            </a:r>
            <a:r>
              <a:rPr dirty="0" sz="1400" i="1">
                <a:latin typeface="Calibri"/>
                <a:cs typeface="Calibri"/>
              </a:rPr>
              <a:t>is Git?</a:t>
            </a:r>
            <a:r>
              <a:rPr dirty="0" sz="1400" spc="-5" i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Basic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architecture</a:t>
            </a:r>
            <a:endParaRPr sz="1400">
              <a:latin typeface="Calibri"/>
              <a:cs typeface="Calibri"/>
            </a:endParaRPr>
          </a:p>
          <a:p>
            <a:pPr lvl="1" marL="651510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5">
                <a:latin typeface="Calibri"/>
                <a:cs typeface="Calibri"/>
              </a:rPr>
              <a:t> workflows: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Creating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new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repo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(adding,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committing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  <a:p>
            <a:pPr lvl="1" marL="649605" indent="-18034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0240" algn="l"/>
              </a:tabLst>
            </a:pPr>
            <a:r>
              <a:rPr dirty="0" sz="1400" spc="-5">
                <a:latin typeface="Calibri"/>
                <a:cs typeface="Calibri"/>
              </a:rPr>
              <a:t>HEAD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9765" algn="l"/>
              </a:tabLst>
            </a:pPr>
            <a:r>
              <a:rPr dirty="0" sz="1400">
                <a:latin typeface="Calibri"/>
                <a:cs typeface="Calibri"/>
              </a:rPr>
              <a:t>Git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commands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(checking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 </a:t>
            </a:r>
            <a:r>
              <a:rPr dirty="0" sz="1400" spc="-1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  <a:p>
            <a:pPr lvl="1" marL="640715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dirty="0" sz="1400" spc="-5">
                <a:latin typeface="Calibri"/>
                <a:cs typeface="Calibri"/>
              </a:rPr>
              <a:t>Master </a:t>
            </a:r>
            <a:r>
              <a:rPr dirty="0" sz="1400">
                <a:latin typeface="Calibri"/>
                <a:cs typeface="Calibri"/>
              </a:rPr>
              <a:t>vs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 concept</a:t>
            </a:r>
            <a:endParaRPr sz="1400">
              <a:latin typeface="Calibri"/>
              <a:cs typeface="Calibri"/>
            </a:endParaRPr>
          </a:p>
          <a:p>
            <a:pPr lvl="1" marL="617220" indent="-14795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17855" algn="l"/>
              </a:tabLst>
            </a:pPr>
            <a:r>
              <a:rPr dirty="0" sz="1400" spc="-10">
                <a:latin typeface="Calibri"/>
                <a:cs typeface="Calibri"/>
              </a:rPr>
              <a:t>Creating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branch/switching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between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branches</a:t>
            </a:r>
            <a:endParaRPr sz="1400">
              <a:latin typeface="Calibri"/>
              <a:cs typeface="Calibri"/>
            </a:endParaRPr>
          </a:p>
          <a:p>
            <a:pPr lvl="1" marL="666750" indent="-197485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67385" algn="l"/>
              </a:tabLst>
            </a:pPr>
            <a:r>
              <a:rPr dirty="0" sz="1400" spc="-5">
                <a:latin typeface="Calibri"/>
                <a:cs typeface="Calibri"/>
              </a:rPr>
              <a:t>Merging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branches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resolving conflicts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900">
              <a:latin typeface="Calibri"/>
              <a:cs typeface="Calibri"/>
            </a:endParaRPr>
          </a:p>
          <a:p>
            <a:pPr marL="242570" indent="-230504">
              <a:lnSpc>
                <a:spcPct val="100000"/>
              </a:lnSpc>
              <a:buAutoNum type="romanUcPeriod"/>
              <a:tabLst>
                <a:tab pos="243204" algn="l"/>
              </a:tabLst>
            </a:pPr>
            <a:r>
              <a:rPr dirty="0" sz="1400" spc="-5" b="1">
                <a:latin typeface="Calibri"/>
                <a:cs typeface="Calibri"/>
              </a:rPr>
              <a:t>Introduction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GitHub</a:t>
            </a:r>
            <a:endParaRPr sz="1400">
              <a:latin typeface="Calibri"/>
              <a:cs typeface="Calibri"/>
            </a:endParaRPr>
          </a:p>
          <a:p>
            <a:pPr lvl="1" marL="659130" indent="-189865">
              <a:lnSpc>
                <a:spcPct val="100000"/>
              </a:lnSpc>
              <a:spcBef>
                <a:spcPts val="335"/>
              </a:spcBef>
              <a:buFont typeface="Calibri"/>
              <a:buAutoNum type="alphaUcPeriod"/>
              <a:tabLst>
                <a:tab pos="659765" algn="l"/>
              </a:tabLst>
            </a:pPr>
            <a:r>
              <a:rPr dirty="0" sz="1400" spc="-5" i="1">
                <a:latin typeface="Calibri"/>
                <a:cs typeface="Calibri"/>
              </a:rPr>
              <a:t>What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is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GitHub?</a:t>
            </a:r>
            <a:r>
              <a:rPr dirty="0" sz="1400" spc="10" i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Basic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GitHub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</a:t>
            </a:r>
            <a:endParaRPr sz="1400">
              <a:latin typeface="Calibri"/>
              <a:cs typeface="Calibri"/>
            </a:endParaRPr>
          </a:p>
          <a:p>
            <a:pPr lvl="1" marL="651510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dirty="0" sz="1400">
                <a:latin typeface="Calibri"/>
                <a:cs typeface="Calibri"/>
              </a:rPr>
              <a:t>GitHub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practice: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Distributed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 lvl="1" marL="649605" indent="-18034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0240" algn="l"/>
              </a:tabLst>
            </a:pPr>
            <a:r>
              <a:rPr dirty="0" sz="1400" spc="-5">
                <a:latin typeface="Calibri"/>
                <a:cs typeface="Calibri"/>
              </a:rPr>
              <a:t>Cloning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remote repo</a:t>
            </a:r>
            <a:endParaRPr sz="1400">
              <a:latin typeface="Calibri"/>
              <a:cs typeface="Calibri"/>
            </a:endParaRPr>
          </a:p>
          <a:p>
            <a:pPr lvl="1" marL="658495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dirty="0" sz="1400" spc="-5">
                <a:latin typeface="Calibri"/>
                <a:cs typeface="Calibri"/>
              </a:rPr>
              <a:t>Fetching/Pushing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remote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repo</a:t>
            </a:r>
            <a:endParaRPr sz="1400">
              <a:latin typeface="Calibri"/>
              <a:cs typeface="Calibri"/>
            </a:endParaRPr>
          </a:p>
          <a:p>
            <a:pPr lvl="1" marL="640715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dirty="0" sz="1400" spc="-5">
                <a:latin typeface="Calibri"/>
                <a:cs typeface="Calibri"/>
              </a:rPr>
              <a:t>Collaborating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>
                <a:latin typeface="Calibri"/>
                <a:cs typeface="Calibri"/>
              </a:rPr>
              <a:t> Git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GitHub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902" y="461899"/>
            <a:ext cx="7299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</a:t>
            </a:r>
            <a:r>
              <a:rPr dirty="0" sz="4400" spc="-20"/>
              <a:t> </a:t>
            </a:r>
            <a:r>
              <a:rPr dirty="0" sz="4400" spc="-15"/>
              <a:t>note</a:t>
            </a:r>
            <a:r>
              <a:rPr dirty="0" sz="4400" spc="-20"/>
              <a:t> </a:t>
            </a:r>
            <a:r>
              <a:rPr dirty="0" sz="4400" spc="-5"/>
              <a:t>about</a:t>
            </a:r>
            <a:r>
              <a:rPr dirty="0" sz="4400" spc="-15"/>
              <a:t> </a:t>
            </a:r>
            <a:r>
              <a:rPr dirty="0" sz="4400" spc="-5"/>
              <a:t>commit</a:t>
            </a:r>
            <a:r>
              <a:rPr dirty="0" sz="4400" spc="-40"/>
              <a:t> </a:t>
            </a:r>
            <a:r>
              <a:rPr dirty="0" sz="4400" spc="-10"/>
              <a:t>messages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726045" cy="417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Calibri"/>
                <a:cs typeface="Calibri"/>
              </a:rPr>
              <a:t>Tell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what</a:t>
            </a:r>
            <a:r>
              <a:rPr dirty="0" sz="3200">
                <a:latin typeface="Calibri"/>
                <a:cs typeface="Calibri"/>
              </a:rPr>
              <a:t> it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does </a:t>
            </a:r>
            <a:r>
              <a:rPr dirty="0" sz="3200" spc="-10">
                <a:latin typeface="Calibri"/>
                <a:cs typeface="Calibri"/>
              </a:rPr>
              <a:t>(present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tense)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Single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summary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followed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blank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space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followed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more</a:t>
            </a:r>
            <a:r>
              <a:rPr dirty="0" sz="3200" spc="-15">
                <a:latin typeface="Calibri"/>
                <a:cs typeface="Calibri"/>
              </a:rPr>
              <a:t> complete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description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Keep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&lt;=</a:t>
            </a:r>
            <a:r>
              <a:rPr dirty="0" sz="3200">
                <a:latin typeface="Calibri"/>
                <a:cs typeface="Calibri"/>
              </a:rPr>
              <a:t> 72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characters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Ticket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bug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number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helps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697" y="461899"/>
            <a:ext cx="56102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40"/>
              <a:t> </a:t>
            </a:r>
            <a:r>
              <a:rPr dirty="0" sz="4400"/>
              <a:t>and</a:t>
            </a:r>
            <a:r>
              <a:rPr dirty="0" sz="4400" spc="-10"/>
              <a:t> </a:t>
            </a:r>
            <a:r>
              <a:rPr dirty="0" sz="4400"/>
              <a:t>bad</a:t>
            </a:r>
            <a:r>
              <a:rPr dirty="0" sz="4400" spc="-15"/>
              <a:t> </a:t>
            </a:r>
            <a:r>
              <a:rPr dirty="0" sz="4400" spc="-2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042025" cy="119697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1120775" algn="l"/>
              </a:tabLst>
            </a:pPr>
            <a:r>
              <a:rPr dirty="0" sz="3200">
                <a:latin typeface="Calibri"/>
                <a:cs typeface="Calibri"/>
              </a:rPr>
              <a:t>Bad:	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“Typo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15">
                <a:solidFill>
                  <a:srgbClr val="0000FF"/>
                </a:solidFill>
                <a:latin typeface="Calibri"/>
                <a:cs typeface="Calibri"/>
              </a:rPr>
              <a:t>fix”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libri"/>
                <a:cs typeface="Calibri"/>
              </a:rPr>
              <a:t>Good: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“Add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missing</a:t>
            </a:r>
            <a:r>
              <a:rPr dirty="0" sz="32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CSS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section”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63290"/>
            <a:ext cx="765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Bad: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3266097"/>
            <a:ext cx="625284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2610" marR="5080" indent="-550545">
              <a:lnSpc>
                <a:spcPct val="120100"/>
              </a:lnSpc>
              <a:spcBef>
                <a:spcPts val="100"/>
              </a:spcBef>
            </a:pP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“Updates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table.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We’ll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discuss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next </a:t>
            </a:r>
            <a:r>
              <a:rPr dirty="0" sz="3200" spc="-7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Monday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dirty="0" sz="3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Darrell.”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1265885"/>
            <a:ext cx="4389120" cy="7581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dirty="0" sz="2400" spc="-5" b="0">
                <a:latin typeface="Calibri"/>
                <a:cs typeface="Calibri"/>
              </a:rPr>
              <a:t>Bad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:	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2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-m 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"Fix</a:t>
            </a:r>
            <a:r>
              <a:rPr dirty="0" sz="2400" spc="-4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login</a:t>
            </a:r>
            <a:r>
              <a:rPr dirty="0" sz="2400" spc="-2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20" b="0">
                <a:solidFill>
                  <a:srgbClr val="0000FF"/>
                </a:solidFill>
                <a:latin typeface="Calibri"/>
                <a:cs typeface="Calibri"/>
              </a:rPr>
              <a:t>bug”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0">
                <a:latin typeface="Calibri"/>
                <a:cs typeface="Calibri"/>
              </a:rPr>
              <a:t>Good: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3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2400" spc="-3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FF"/>
                </a:solidFill>
                <a:latin typeface="Calibri"/>
                <a:cs typeface="Calibri"/>
              </a:rPr>
              <a:t>-m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200400"/>
            <a:ext cx="8191500" cy="33406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41191" y="1833372"/>
            <a:ext cx="918210" cy="916940"/>
            <a:chOff x="3441191" y="1833372"/>
            <a:chExt cx="918210" cy="916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191" y="1833372"/>
              <a:ext cx="918132" cy="916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8435" y="1857756"/>
              <a:ext cx="838200" cy="83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88435" y="185775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69850"/>
                  </a:moveTo>
                  <a:lnTo>
                    <a:pt x="642619" y="69850"/>
                  </a:lnTo>
                  <a:lnTo>
                    <a:pt x="642619" y="628650"/>
                  </a:lnTo>
                  <a:lnTo>
                    <a:pt x="516889" y="628650"/>
                  </a:lnTo>
                  <a:lnTo>
                    <a:pt x="677544" y="838200"/>
                  </a:lnTo>
                  <a:lnTo>
                    <a:pt x="838200" y="628650"/>
                  </a:lnTo>
                  <a:lnTo>
                    <a:pt x="712469" y="628650"/>
                  </a:lnTo>
                  <a:lnTo>
                    <a:pt x="712469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790" y="461899"/>
            <a:ext cx="680910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How</a:t>
            </a:r>
            <a:r>
              <a:rPr dirty="0" sz="4400" spc="-30" b="1">
                <a:latin typeface="Calibri"/>
                <a:cs typeface="Calibri"/>
              </a:rPr>
              <a:t> to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see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what</a:t>
            </a:r>
            <a:r>
              <a:rPr dirty="0" sz="4400" spc="-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was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done?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83" y="1607261"/>
            <a:ext cx="10414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log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67000"/>
            <a:ext cx="6379463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355090"/>
            <a:ext cx="6148070" cy="6477000"/>
            <a:chOff x="838200" y="355090"/>
            <a:chExt cx="6148070" cy="647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355090"/>
              <a:ext cx="5821680" cy="647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2628" y="522731"/>
              <a:ext cx="2720339" cy="1540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0361" y="655574"/>
              <a:ext cx="2520950" cy="1344930"/>
            </a:xfrm>
            <a:custGeom>
              <a:avLst/>
              <a:gdLst/>
              <a:ahLst/>
              <a:cxnLst/>
              <a:rect l="l" t="t" r="r" b="b"/>
              <a:pathLst>
                <a:path w="2520950" h="1344930">
                  <a:moveTo>
                    <a:pt x="71026" y="27947"/>
                  </a:moveTo>
                  <a:lnTo>
                    <a:pt x="45411" y="29032"/>
                  </a:lnTo>
                  <a:lnTo>
                    <a:pt x="59098" y="51005"/>
                  </a:lnTo>
                  <a:lnTo>
                    <a:pt x="2508504" y="1344929"/>
                  </a:lnTo>
                  <a:lnTo>
                    <a:pt x="2520695" y="1322070"/>
                  </a:lnTo>
                  <a:lnTo>
                    <a:pt x="71026" y="27947"/>
                  </a:lnTo>
                  <a:close/>
                </a:path>
                <a:path w="2520950" h="1344930">
                  <a:moveTo>
                    <a:pt x="119125" y="0"/>
                  </a:moveTo>
                  <a:lnTo>
                    <a:pt x="112013" y="380"/>
                  </a:lnTo>
                  <a:lnTo>
                    <a:pt x="0" y="5079"/>
                  </a:lnTo>
                  <a:lnTo>
                    <a:pt x="62991" y="106425"/>
                  </a:lnTo>
                  <a:lnTo>
                    <a:pt x="70992" y="108203"/>
                  </a:lnTo>
                  <a:lnTo>
                    <a:pt x="77088" y="104393"/>
                  </a:lnTo>
                  <a:lnTo>
                    <a:pt x="83185" y="100711"/>
                  </a:lnTo>
                  <a:lnTo>
                    <a:pt x="84962" y="92710"/>
                  </a:lnTo>
                  <a:lnTo>
                    <a:pt x="81279" y="86613"/>
                  </a:lnTo>
                  <a:lnTo>
                    <a:pt x="59098" y="51005"/>
                  </a:lnTo>
                  <a:lnTo>
                    <a:pt x="16637" y="28575"/>
                  </a:lnTo>
                  <a:lnTo>
                    <a:pt x="28701" y="5587"/>
                  </a:lnTo>
                  <a:lnTo>
                    <a:pt x="125222" y="5587"/>
                  </a:lnTo>
                  <a:lnTo>
                    <a:pt x="119125" y="0"/>
                  </a:lnTo>
                  <a:close/>
                </a:path>
                <a:path w="2520950" h="1344930">
                  <a:moveTo>
                    <a:pt x="28701" y="5587"/>
                  </a:moveTo>
                  <a:lnTo>
                    <a:pt x="16637" y="28575"/>
                  </a:lnTo>
                  <a:lnTo>
                    <a:pt x="59098" y="51005"/>
                  </a:lnTo>
                  <a:lnTo>
                    <a:pt x="45996" y="29972"/>
                  </a:lnTo>
                  <a:lnTo>
                    <a:pt x="23240" y="29972"/>
                  </a:lnTo>
                  <a:lnTo>
                    <a:pt x="33654" y="10160"/>
                  </a:lnTo>
                  <a:lnTo>
                    <a:pt x="37356" y="10160"/>
                  </a:lnTo>
                  <a:lnTo>
                    <a:pt x="28701" y="5587"/>
                  </a:lnTo>
                  <a:close/>
                </a:path>
                <a:path w="2520950" h="1344930">
                  <a:moveTo>
                    <a:pt x="33654" y="10160"/>
                  </a:moveTo>
                  <a:lnTo>
                    <a:pt x="23240" y="29972"/>
                  </a:lnTo>
                  <a:lnTo>
                    <a:pt x="45411" y="29032"/>
                  </a:lnTo>
                  <a:lnTo>
                    <a:pt x="33654" y="10160"/>
                  </a:lnTo>
                  <a:close/>
                </a:path>
                <a:path w="2520950" h="1344930">
                  <a:moveTo>
                    <a:pt x="45411" y="29032"/>
                  </a:moveTo>
                  <a:lnTo>
                    <a:pt x="23240" y="29972"/>
                  </a:lnTo>
                  <a:lnTo>
                    <a:pt x="45996" y="29972"/>
                  </a:lnTo>
                  <a:lnTo>
                    <a:pt x="45411" y="29032"/>
                  </a:lnTo>
                  <a:close/>
                </a:path>
                <a:path w="2520950" h="1344930">
                  <a:moveTo>
                    <a:pt x="37356" y="10160"/>
                  </a:moveTo>
                  <a:lnTo>
                    <a:pt x="33654" y="10160"/>
                  </a:lnTo>
                  <a:lnTo>
                    <a:pt x="45411" y="29032"/>
                  </a:lnTo>
                  <a:lnTo>
                    <a:pt x="71026" y="27947"/>
                  </a:lnTo>
                  <a:lnTo>
                    <a:pt x="37356" y="10160"/>
                  </a:lnTo>
                  <a:close/>
                </a:path>
                <a:path w="2520950" h="1344930">
                  <a:moveTo>
                    <a:pt x="125222" y="5587"/>
                  </a:moveTo>
                  <a:lnTo>
                    <a:pt x="28701" y="5587"/>
                  </a:lnTo>
                  <a:lnTo>
                    <a:pt x="71026" y="27947"/>
                  </a:lnTo>
                  <a:lnTo>
                    <a:pt x="120268" y="25908"/>
                  </a:lnTo>
                  <a:lnTo>
                    <a:pt x="125857" y="19938"/>
                  </a:lnTo>
                  <a:lnTo>
                    <a:pt x="125475" y="12700"/>
                  </a:lnTo>
                  <a:lnTo>
                    <a:pt x="125222" y="558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2628" y="1322832"/>
              <a:ext cx="2717292" cy="7421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0361" y="1423035"/>
              <a:ext cx="2517775" cy="579120"/>
            </a:xfrm>
            <a:custGeom>
              <a:avLst/>
              <a:gdLst/>
              <a:ahLst/>
              <a:cxnLst/>
              <a:rect l="l" t="t" r="r" b="b"/>
              <a:pathLst>
                <a:path w="2517775" h="579119">
                  <a:moveTo>
                    <a:pt x="74543" y="40196"/>
                  </a:moveTo>
                  <a:lnTo>
                    <a:pt x="50240" y="48263"/>
                  </a:lnTo>
                  <a:lnTo>
                    <a:pt x="69322" y="65495"/>
                  </a:lnTo>
                  <a:lnTo>
                    <a:pt x="2511933" y="578738"/>
                  </a:lnTo>
                  <a:lnTo>
                    <a:pt x="2517266" y="553338"/>
                  </a:lnTo>
                  <a:lnTo>
                    <a:pt x="74543" y="40196"/>
                  </a:lnTo>
                  <a:close/>
                </a:path>
                <a:path w="2517775" h="579119">
                  <a:moveTo>
                    <a:pt x="113157" y="0"/>
                  </a:moveTo>
                  <a:lnTo>
                    <a:pt x="0" y="37718"/>
                  </a:lnTo>
                  <a:lnTo>
                    <a:pt x="88518" y="117728"/>
                  </a:lnTo>
                  <a:lnTo>
                    <a:pt x="96647" y="117348"/>
                  </a:lnTo>
                  <a:lnTo>
                    <a:pt x="69322" y="65495"/>
                  </a:lnTo>
                  <a:lnTo>
                    <a:pt x="22351" y="55625"/>
                  </a:lnTo>
                  <a:lnTo>
                    <a:pt x="27686" y="30352"/>
                  </a:lnTo>
                  <a:lnTo>
                    <a:pt x="104195" y="30352"/>
                  </a:lnTo>
                  <a:lnTo>
                    <a:pt x="121412" y="24637"/>
                  </a:lnTo>
                  <a:lnTo>
                    <a:pt x="125095" y="17272"/>
                  </a:lnTo>
                  <a:lnTo>
                    <a:pt x="122809" y="10540"/>
                  </a:lnTo>
                  <a:lnTo>
                    <a:pt x="120523" y="3682"/>
                  </a:lnTo>
                  <a:lnTo>
                    <a:pt x="113157" y="0"/>
                  </a:lnTo>
                  <a:close/>
                </a:path>
                <a:path w="2517775" h="579119">
                  <a:moveTo>
                    <a:pt x="27686" y="30352"/>
                  </a:moveTo>
                  <a:lnTo>
                    <a:pt x="22351" y="55625"/>
                  </a:lnTo>
                  <a:lnTo>
                    <a:pt x="69322" y="65495"/>
                  </a:lnTo>
                  <a:lnTo>
                    <a:pt x="57971" y="55244"/>
                  </a:lnTo>
                  <a:lnTo>
                    <a:pt x="29210" y="55244"/>
                  </a:lnTo>
                  <a:lnTo>
                    <a:pt x="33782" y="33400"/>
                  </a:lnTo>
                  <a:lnTo>
                    <a:pt x="42195" y="33400"/>
                  </a:lnTo>
                  <a:lnTo>
                    <a:pt x="27686" y="30352"/>
                  </a:lnTo>
                  <a:close/>
                </a:path>
                <a:path w="2517775" h="579119">
                  <a:moveTo>
                    <a:pt x="33782" y="33400"/>
                  </a:moveTo>
                  <a:lnTo>
                    <a:pt x="29210" y="55244"/>
                  </a:lnTo>
                  <a:lnTo>
                    <a:pt x="50240" y="48263"/>
                  </a:lnTo>
                  <a:lnTo>
                    <a:pt x="33782" y="33400"/>
                  </a:lnTo>
                  <a:close/>
                </a:path>
                <a:path w="2517775" h="579119">
                  <a:moveTo>
                    <a:pt x="50240" y="48263"/>
                  </a:moveTo>
                  <a:lnTo>
                    <a:pt x="29210" y="55244"/>
                  </a:lnTo>
                  <a:lnTo>
                    <a:pt x="57971" y="55244"/>
                  </a:lnTo>
                  <a:lnTo>
                    <a:pt x="50240" y="48263"/>
                  </a:lnTo>
                  <a:close/>
                </a:path>
                <a:path w="2517775" h="579119">
                  <a:moveTo>
                    <a:pt x="42195" y="33400"/>
                  </a:moveTo>
                  <a:lnTo>
                    <a:pt x="33782" y="33400"/>
                  </a:lnTo>
                  <a:lnTo>
                    <a:pt x="50240" y="48263"/>
                  </a:lnTo>
                  <a:lnTo>
                    <a:pt x="74543" y="40196"/>
                  </a:lnTo>
                  <a:lnTo>
                    <a:pt x="42195" y="33400"/>
                  </a:lnTo>
                  <a:close/>
                </a:path>
                <a:path w="2517775" h="579119">
                  <a:moveTo>
                    <a:pt x="104195" y="30352"/>
                  </a:moveTo>
                  <a:lnTo>
                    <a:pt x="27686" y="30352"/>
                  </a:lnTo>
                  <a:lnTo>
                    <a:pt x="74543" y="40196"/>
                  </a:lnTo>
                  <a:lnTo>
                    <a:pt x="104195" y="3035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628" y="1953767"/>
              <a:ext cx="2715768" cy="4754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0361" y="1976755"/>
              <a:ext cx="2516505" cy="323850"/>
            </a:xfrm>
            <a:custGeom>
              <a:avLst/>
              <a:gdLst/>
              <a:ahLst/>
              <a:cxnLst/>
              <a:rect l="l" t="t" r="r" b="b"/>
              <a:pathLst>
                <a:path w="2516504" h="323850">
                  <a:moveTo>
                    <a:pt x="96265" y="203962"/>
                  </a:moveTo>
                  <a:lnTo>
                    <a:pt x="90424" y="208153"/>
                  </a:lnTo>
                  <a:lnTo>
                    <a:pt x="0" y="274447"/>
                  </a:lnTo>
                  <a:lnTo>
                    <a:pt x="108712" y="323596"/>
                  </a:lnTo>
                  <a:lnTo>
                    <a:pt x="116332" y="320675"/>
                  </a:lnTo>
                  <a:lnTo>
                    <a:pt x="119252" y="314198"/>
                  </a:lnTo>
                  <a:lnTo>
                    <a:pt x="122300" y="307594"/>
                  </a:lnTo>
                  <a:lnTo>
                    <a:pt x="119379" y="299974"/>
                  </a:lnTo>
                  <a:lnTo>
                    <a:pt x="85377" y="284607"/>
                  </a:lnTo>
                  <a:lnTo>
                    <a:pt x="26797" y="284607"/>
                  </a:lnTo>
                  <a:lnTo>
                    <a:pt x="24129" y="258953"/>
                  </a:lnTo>
                  <a:lnTo>
                    <a:pt x="71715" y="254002"/>
                  </a:lnTo>
                  <a:lnTo>
                    <a:pt x="111505" y="224917"/>
                  </a:lnTo>
                  <a:lnTo>
                    <a:pt x="112775" y="216789"/>
                  </a:lnTo>
                  <a:lnTo>
                    <a:pt x="108585" y="210947"/>
                  </a:lnTo>
                  <a:lnTo>
                    <a:pt x="104393" y="205232"/>
                  </a:lnTo>
                  <a:lnTo>
                    <a:pt x="96265" y="203962"/>
                  </a:lnTo>
                  <a:close/>
                </a:path>
                <a:path w="2516504" h="323850">
                  <a:moveTo>
                    <a:pt x="71715" y="254002"/>
                  </a:moveTo>
                  <a:lnTo>
                    <a:pt x="24129" y="258953"/>
                  </a:lnTo>
                  <a:lnTo>
                    <a:pt x="26797" y="284607"/>
                  </a:lnTo>
                  <a:lnTo>
                    <a:pt x="49992" y="282194"/>
                  </a:lnTo>
                  <a:lnTo>
                    <a:pt x="33147" y="282194"/>
                  </a:lnTo>
                  <a:lnTo>
                    <a:pt x="30861" y="259969"/>
                  </a:lnTo>
                  <a:lnTo>
                    <a:pt x="63552" y="259969"/>
                  </a:lnTo>
                  <a:lnTo>
                    <a:pt x="71715" y="254002"/>
                  </a:lnTo>
                  <a:close/>
                </a:path>
                <a:path w="2516504" h="323850">
                  <a:moveTo>
                    <a:pt x="74416" y="279653"/>
                  </a:moveTo>
                  <a:lnTo>
                    <a:pt x="26797" y="284607"/>
                  </a:lnTo>
                  <a:lnTo>
                    <a:pt x="85377" y="284607"/>
                  </a:lnTo>
                  <a:lnTo>
                    <a:pt x="74416" y="279653"/>
                  </a:lnTo>
                  <a:close/>
                </a:path>
                <a:path w="2516504" h="323850">
                  <a:moveTo>
                    <a:pt x="30861" y="259969"/>
                  </a:moveTo>
                  <a:lnTo>
                    <a:pt x="33147" y="282194"/>
                  </a:lnTo>
                  <a:lnTo>
                    <a:pt x="51062" y="269098"/>
                  </a:lnTo>
                  <a:lnTo>
                    <a:pt x="30861" y="259969"/>
                  </a:lnTo>
                  <a:close/>
                </a:path>
                <a:path w="2516504" h="323850">
                  <a:moveTo>
                    <a:pt x="51062" y="269098"/>
                  </a:moveTo>
                  <a:lnTo>
                    <a:pt x="33147" y="282194"/>
                  </a:lnTo>
                  <a:lnTo>
                    <a:pt x="49992" y="282194"/>
                  </a:lnTo>
                  <a:lnTo>
                    <a:pt x="74416" y="279653"/>
                  </a:lnTo>
                  <a:lnTo>
                    <a:pt x="51062" y="269098"/>
                  </a:lnTo>
                  <a:close/>
                </a:path>
                <a:path w="2516504" h="323850">
                  <a:moveTo>
                    <a:pt x="2513203" y="0"/>
                  </a:moveTo>
                  <a:lnTo>
                    <a:pt x="71715" y="254002"/>
                  </a:lnTo>
                  <a:lnTo>
                    <a:pt x="51062" y="269098"/>
                  </a:lnTo>
                  <a:lnTo>
                    <a:pt x="74416" y="279653"/>
                  </a:lnTo>
                  <a:lnTo>
                    <a:pt x="2515996" y="25654"/>
                  </a:lnTo>
                  <a:lnTo>
                    <a:pt x="2513203" y="0"/>
                  </a:lnTo>
                  <a:close/>
                </a:path>
                <a:path w="2516504" h="323850">
                  <a:moveTo>
                    <a:pt x="63552" y="259969"/>
                  </a:moveTo>
                  <a:lnTo>
                    <a:pt x="30861" y="259969"/>
                  </a:lnTo>
                  <a:lnTo>
                    <a:pt x="51062" y="269098"/>
                  </a:lnTo>
                  <a:lnTo>
                    <a:pt x="63552" y="25996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2628" y="1955291"/>
              <a:ext cx="2720339" cy="13228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20361" y="1977771"/>
              <a:ext cx="2520315" cy="1135380"/>
            </a:xfrm>
            <a:custGeom>
              <a:avLst/>
              <a:gdLst/>
              <a:ahLst/>
              <a:cxnLst/>
              <a:rect l="l" t="t" r="r" b="b"/>
              <a:pathLst>
                <a:path w="2520315" h="1135380">
                  <a:moveTo>
                    <a:pt x="78104" y="1023874"/>
                  </a:moveTo>
                  <a:lnTo>
                    <a:pt x="69976" y="1025143"/>
                  </a:lnTo>
                  <a:lnTo>
                    <a:pt x="65786" y="1030986"/>
                  </a:lnTo>
                  <a:lnTo>
                    <a:pt x="0" y="1121790"/>
                  </a:lnTo>
                  <a:lnTo>
                    <a:pt x="111378" y="1134364"/>
                  </a:lnTo>
                  <a:lnTo>
                    <a:pt x="118490" y="1135252"/>
                  </a:lnTo>
                  <a:lnTo>
                    <a:pt x="124967" y="1130045"/>
                  </a:lnTo>
                  <a:lnTo>
                    <a:pt x="125689" y="1123314"/>
                  </a:lnTo>
                  <a:lnTo>
                    <a:pt x="28701" y="1123314"/>
                  </a:lnTo>
                  <a:lnTo>
                    <a:pt x="18161" y="1099565"/>
                  </a:lnTo>
                  <a:lnTo>
                    <a:pt x="62093" y="1080175"/>
                  </a:lnTo>
                  <a:lnTo>
                    <a:pt x="86740" y="1046226"/>
                  </a:lnTo>
                  <a:lnTo>
                    <a:pt x="90932" y="1040383"/>
                  </a:lnTo>
                  <a:lnTo>
                    <a:pt x="89662" y="1032255"/>
                  </a:lnTo>
                  <a:lnTo>
                    <a:pt x="83820" y="1028064"/>
                  </a:lnTo>
                  <a:lnTo>
                    <a:pt x="78104" y="1023874"/>
                  </a:lnTo>
                  <a:close/>
                </a:path>
                <a:path w="2520315" h="1135380">
                  <a:moveTo>
                    <a:pt x="62093" y="1080175"/>
                  </a:moveTo>
                  <a:lnTo>
                    <a:pt x="18161" y="1099565"/>
                  </a:lnTo>
                  <a:lnTo>
                    <a:pt x="28701" y="1123314"/>
                  </a:lnTo>
                  <a:lnTo>
                    <a:pt x="38483" y="1118996"/>
                  </a:lnTo>
                  <a:lnTo>
                    <a:pt x="33909" y="1118996"/>
                  </a:lnTo>
                  <a:lnTo>
                    <a:pt x="24891" y="1098550"/>
                  </a:lnTo>
                  <a:lnTo>
                    <a:pt x="48753" y="1098550"/>
                  </a:lnTo>
                  <a:lnTo>
                    <a:pt x="62093" y="1080175"/>
                  </a:lnTo>
                  <a:close/>
                </a:path>
                <a:path w="2520315" h="1135380">
                  <a:moveTo>
                    <a:pt x="72536" y="1103964"/>
                  </a:moveTo>
                  <a:lnTo>
                    <a:pt x="28701" y="1123314"/>
                  </a:lnTo>
                  <a:lnTo>
                    <a:pt x="125689" y="1123314"/>
                  </a:lnTo>
                  <a:lnTo>
                    <a:pt x="126491" y="1115821"/>
                  </a:lnTo>
                  <a:lnTo>
                    <a:pt x="121412" y="1109471"/>
                  </a:lnTo>
                  <a:lnTo>
                    <a:pt x="72536" y="1103964"/>
                  </a:lnTo>
                  <a:close/>
                </a:path>
                <a:path w="2520315" h="1135380">
                  <a:moveTo>
                    <a:pt x="24891" y="1098550"/>
                  </a:moveTo>
                  <a:lnTo>
                    <a:pt x="33909" y="1118996"/>
                  </a:lnTo>
                  <a:lnTo>
                    <a:pt x="46935" y="1101054"/>
                  </a:lnTo>
                  <a:lnTo>
                    <a:pt x="24891" y="1098550"/>
                  </a:lnTo>
                  <a:close/>
                </a:path>
                <a:path w="2520315" h="1135380">
                  <a:moveTo>
                    <a:pt x="46935" y="1101054"/>
                  </a:moveTo>
                  <a:lnTo>
                    <a:pt x="33909" y="1118996"/>
                  </a:lnTo>
                  <a:lnTo>
                    <a:pt x="38483" y="1118996"/>
                  </a:lnTo>
                  <a:lnTo>
                    <a:pt x="72536" y="1103964"/>
                  </a:lnTo>
                  <a:lnTo>
                    <a:pt x="46935" y="1101054"/>
                  </a:lnTo>
                  <a:close/>
                </a:path>
                <a:path w="2520315" h="1135380">
                  <a:moveTo>
                    <a:pt x="2509392" y="0"/>
                  </a:moveTo>
                  <a:lnTo>
                    <a:pt x="62093" y="1080175"/>
                  </a:lnTo>
                  <a:lnTo>
                    <a:pt x="46935" y="1101054"/>
                  </a:lnTo>
                  <a:lnTo>
                    <a:pt x="72536" y="1103964"/>
                  </a:lnTo>
                  <a:lnTo>
                    <a:pt x="2519807" y="23621"/>
                  </a:lnTo>
                  <a:lnTo>
                    <a:pt x="2509392" y="0"/>
                  </a:lnTo>
                  <a:close/>
                </a:path>
                <a:path w="2520315" h="1135380">
                  <a:moveTo>
                    <a:pt x="48753" y="1098550"/>
                  </a:moveTo>
                  <a:lnTo>
                    <a:pt x="24891" y="1098550"/>
                  </a:lnTo>
                  <a:lnTo>
                    <a:pt x="46935" y="1101054"/>
                  </a:lnTo>
                  <a:lnTo>
                    <a:pt x="48753" y="10985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2628" y="1956816"/>
              <a:ext cx="2723387" cy="22280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20361" y="1979422"/>
              <a:ext cx="2522855" cy="2026920"/>
            </a:xfrm>
            <a:custGeom>
              <a:avLst/>
              <a:gdLst/>
              <a:ahLst/>
              <a:cxnLst/>
              <a:rect l="l" t="t" r="r" b="b"/>
              <a:pathLst>
                <a:path w="2522854" h="2026920">
                  <a:moveTo>
                    <a:pt x="50291" y="1912239"/>
                  </a:moveTo>
                  <a:lnTo>
                    <a:pt x="42799" y="1915540"/>
                  </a:lnTo>
                  <a:lnTo>
                    <a:pt x="40132" y="1922271"/>
                  </a:lnTo>
                  <a:lnTo>
                    <a:pt x="0" y="2026920"/>
                  </a:lnTo>
                  <a:lnTo>
                    <a:pt x="39231" y="2021077"/>
                  </a:lnTo>
                  <a:lnTo>
                    <a:pt x="28066" y="2021077"/>
                  </a:lnTo>
                  <a:lnTo>
                    <a:pt x="11937" y="2000758"/>
                  </a:lnTo>
                  <a:lnTo>
                    <a:pt x="49310" y="1970783"/>
                  </a:lnTo>
                  <a:lnTo>
                    <a:pt x="64388" y="1931542"/>
                  </a:lnTo>
                  <a:lnTo>
                    <a:pt x="66928" y="1924811"/>
                  </a:lnTo>
                  <a:lnTo>
                    <a:pt x="63626" y="1917319"/>
                  </a:lnTo>
                  <a:lnTo>
                    <a:pt x="50291" y="1912239"/>
                  </a:lnTo>
                  <a:close/>
                </a:path>
                <a:path w="2522854" h="2026920">
                  <a:moveTo>
                    <a:pt x="49310" y="1970783"/>
                  </a:moveTo>
                  <a:lnTo>
                    <a:pt x="11937" y="2000758"/>
                  </a:lnTo>
                  <a:lnTo>
                    <a:pt x="28066" y="2021077"/>
                  </a:lnTo>
                  <a:lnTo>
                    <a:pt x="35034" y="2015489"/>
                  </a:lnTo>
                  <a:lnTo>
                    <a:pt x="32130" y="2015489"/>
                  </a:lnTo>
                  <a:lnTo>
                    <a:pt x="18161" y="1998090"/>
                  </a:lnTo>
                  <a:lnTo>
                    <a:pt x="40080" y="1994803"/>
                  </a:lnTo>
                  <a:lnTo>
                    <a:pt x="49310" y="1970783"/>
                  </a:lnTo>
                  <a:close/>
                </a:path>
                <a:path w="2522854" h="2026920">
                  <a:moveTo>
                    <a:pt x="114173" y="1983739"/>
                  </a:moveTo>
                  <a:lnTo>
                    <a:pt x="65601" y="1990974"/>
                  </a:lnTo>
                  <a:lnTo>
                    <a:pt x="28066" y="2021077"/>
                  </a:lnTo>
                  <a:lnTo>
                    <a:pt x="39231" y="2021077"/>
                  </a:lnTo>
                  <a:lnTo>
                    <a:pt x="117983" y="2009394"/>
                  </a:lnTo>
                  <a:lnTo>
                    <a:pt x="122936" y="2002789"/>
                  </a:lnTo>
                  <a:lnTo>
                    <a:pt x="121792" y="1995677"/>
                  </a:lnTo>
                  <a:lnTo>
                    <a:pt x="120776" y="1988692"/>
                  </a:lnTo>
                  <a:lnTo>
                    <a:pt x="114173" y="1983739"/>
                  </a:lnTo>
                  <a:close/>
                </a:path>
                <a:path w="2522854" h="2026920">
                  <a:moveTo>
                    <a:pt x="40080" y="1994803"/>
                  </a:moveTo>
                  <a:lnTo>
                    <a:pt x="18161" y="1998090"/>
                  </a:lnTo>
                  <a:lnTo>
                    <a:pt x="32130" y="2015489"/>
                  </a:lnTo>
                  <a:lnTo>
                    <a:pt x="40080" y="1994803"/>
                  </a:lnTo>
                  <a:close/>
                </a:path>
                <a:path w="2522854" h="2026920">
                  <a:moveTo>
                    <a:pt x="65601" y="1990974"/>
                  </a:moveTo>
                  <a:lnTo>
                    <a:pt x="40080" y="1994803"/>
                  </a:lnTo>
                  <a:lnTo>
                    <a:pt x="32130" y="2015489"/>
                  </a:lnTo>
                  <a:lnTo>
                    <a:pt x="35034" y="2015489"/>
                  </a:lnTo>
                  <a:lnTo>
                    <a:pt x="65601" y="1990974"/>
                  </a:lnTo>
                  <a:close/>
                </a:path>
                <a:path w="2522854" h="2026920">
                  <a:moveTo>
                    <a:pt x="2506471" y="0"/>
                  </a:moveTo>
                  <a:lnTo>
                    <a:pt x="49310" y="1970783"/>
                  </a:lnTo>
                  <a:lnTo>
                    <a:pt x="40080" y="1994803"/>
                  </a:lnTo>
                  <a:lnTo>
                    <a:pt x="65601" y="1990974"/>
                  </a:lnTo>
                  <a:lnTo>
                    <a:pt x="2522728" y="20319"/>
                  </a:lnTo>
                  <a:lnTo>
                    <a:pt x="25064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88429" y="1586352"/>
            <a:ext cx="1969770" cy="2407285"/>
          </a:xfrm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38100" marR="30480">
              <a:lnSpc>
                <a:spcPct val="108900"/>
              </a:lnSpc>
              <a:spcBef>
                <a:spcPts val="545"/>
              </a:spcBef>
            </a:pP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C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“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h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e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H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ck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A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baseline="-5952" sz="4200" spc="-922" b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u</a:t>
            </a:r>
            <a:r>
              <a:rPr dirty="0" baseline="-5208" sz="4800" spc="-922" b="0">
                <a:solidFill>
                  <a:srgbClr val="FF6600"/>
                </a:solidFill>
                <a:latin typeface="Calibri"/>
                <a:cs typeface="Calibri"/>
              </a:rPr>
              <a:t>”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ms </a:t>
            </a:r>
            <a:r>
              <a:rPr dirty="0" sz="2800" spc="-610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FF6600"/>
                </a:solidFill>
                <a:latin typeface="Calibri"/>
                <a:cs typeface="Calibri"/>
              </a:rPr>
              <a:t>generated</a:t>
            </a:r>
            <a:r>
              <a:rPr dirty="0" sz="2800" spc="-70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15" b="0">
                <a:solidFill>
                  <a:srgbClr val="FF6600"/>
                </a:solidFill>
                <a:latin typeface="Calibri"/>
                <a:cs typeface="Calibri"/>
              </a:rPr>
              <a:t>by </a:t>
            </a:r>
            <a:r>
              <a:rPr dirty="0" sz="2800" spc="-615" b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FF6600"/>
                </a:solidFill>
                <a:latin typeface="Calibri"/>
                <a:cs typeface="Calibri"/>
              </a:rPr>
              <a:t>SHA1</a:t>
            </a:r>
            <a:endParaRPr sz="2800">
              <a:latin typeface="Calibri"/>
              <a:cs typeface="Calibri"/>
            </a:endParaRPr>
          </a:p>
          <a:p>
            <a:pPr marL="38100" marR="363855">
              <a:lnSpc>
                <a:spcPct val="100000"/>
              </a:lnSpc>
            </a:pP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enc</a:t>
            </a:r>
            <a:r>
              <a:rPr dirty="0" sz="2800" spc="10" b="0">
                <a:solidFill>
                  <a:srgbClr val="FF6600"/>
                </a:solidFill>
                <a:latin typeface="Calibri"/>
                <a:cs typeface="Calibri"/>
              </a:rPr>
              <a:t>r</a:t>
            </a: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y</a:t>
            </a:r>
            <a:r>
              <a:rPr dirty="0" sz="2800" spc="-25" b="0">
                <a:solidFill>
                  <a:srgbClr val="FF6600"/>
                </a:solidFill>
                <a:latin typeface="Calibri"/>
                <a:cs typeface="Calibri"/>
              </a:rPr>
              <a:t>p</a:t>
            </a:r>
            <a:r>
              <a:rPr dirty="0" sz="2800" spc="-5" b="0">
                <a:solidFill>
                  <a:srgbClr val="FF6600"/>
                </a:solidFill>
                <a:latin typeface="Calibri"/>
                <a:cs typeface="Calibri"/>
              </a:rPr>
              <a:t>tion  </a:t>
            </a:r>
            <a:r>
              <a:rPr dirty="0" sz="2800" spc="-10" b="0">
                <a:solidFill>
                  <a:srgbClr val="FF6600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145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The</a:t>
            </a:r>
            <a:r>
              <a:rPr dirty="0" sz="4400" spc="-40"/>
              <a:t> </a:t>
            </a:r>
            <a:r>
              <a:rPr dirty="0" sz="4400" spc="-15"/>
              <a:t>HEAD</a:t>
            </a:r>
            <a:r>
              <a:rPr dirty="0" sz="4400" spc="-50"/>
              <a:t> </a:t>
            </a:r>
            <a:r>
              <a:rPr dirty="0" sz="4400" spc="-15"/>
              <a:t>pointer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36" y="666933"/>
            <a:ext cx="3469702" cy="2876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16709"/>
            <a:ext cx="762635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points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specific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32804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new commits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made, the </a:t>
            </a:r>
            <a:r>
              <a:rPr dirty="0" sz="2000" spc="-10">
                <a:latin typeface="Calibri"/>
                <a:cs typeface="Calibri"/>
              </a:rPr>
              <a:t>pointer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always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points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“tip”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currently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checked-out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in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(not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staging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index)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last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state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repo</a:t>
            </a:r>
            <a:r>
              <a:rPr dirty="0" sz="2000" spc="-5">
                <a:latin typeface="Calibri"/>
                <a:cs typeface="Calibri"/>
              </a:rPr>
              <a:t> (what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checked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initially)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libri"/>
              <a:cs typeface="Calibri"/>
            </a:endParaRPr>
          </a:p>
          <a:p>
            <a:pPr marL="354965" marR="5080" indent="-3549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HEAD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parent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next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(where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 the </a:t>
            </a:r>
            <a:r>
              <a:rPr dirty="0" sz="2000" spc="-10">
                <a:latin typeface="Calibri"/>
                <a:cs typeface="Calibri"/>
              </a:rPr>
              <a:t>next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takes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place)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756916"/>
              <a:ext cx="1618488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2782824"/>
              <a:ext cx="1583436" cy="565403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381000"/>
                <a:gridCol w="1524000"/>
                <a:gridCol w="381000"/>
                <a:gridCol w="1524000"/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Y4f7uiPRRo…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Pu87rRi4DD..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Qs2o0k64ja…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i7Ewd37kL9…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781300"/>
              <a:ext cx="152400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700" y="2781300"/>
              <a:ext cx="15240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700" y="2781300"/>
              <a:ext cx="152400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2781300"/>
              <a:ext cx="152400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455" y="2756916"/>
              <a:ext cx="1618488" cy="551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8" y="2782824"/>
              <a:ext cx="1623059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2756916"/>
              <a:ext cx="1618488" cy="551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9648" y="2782824"/>
              <a:ext cx="1591055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455" y="2756916"/>
              <a:ext cx="1618488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3979" y="2782824"/>
              <a:ext cx="1613916" cy="5654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14827" y="2974848"/>
            <a:ext cx="5230495" cy="988060"/>
            <a:chOff x="2814827" y="2974848"/>
            <a:chExt cx="5230495" cy="98806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2974848"/>
              <a:ext cx="556260" cy="111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6027" y="2974848"/>
              <a:ext cx="480060" cy="111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1027" y="2974848"/>
              <a:ext cx="480059" cy="111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9727" y="3227832"/>
              <a:ext cx="315468" cy="7345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27263" y="3365754"/>
              <a:ext cx="120650" cy="533400"/>
            </a:xfrm>
            <a:custGeom>
              <a:avLst/>
              <a:gdLst/>
              <a:ahLst/>
              <a:cxnLst/>
              <a:rect l="l" t="t" r="r" b="b"/>
              <a:pathLst>
                <a:path w="120650" h="533400">
                  <a:moveTo>
                    <a:pt x="60197" y="51289"/>
                  </a:moveTo>
                  <a:lnTo>
                    <a:pt x="47243" y="73496"/>
                  </a:lnTo>
                  <a:lnTo>
                    <a:pt x="47243" y="533400"/>
                  </a:lnTo>
                  <a:lnTo>
                    <a:pt x="73151" y="533400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533400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533400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533400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533400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533400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578597" y="4055745"/>
            <a:ext cx="621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H</a:t>
            </a:r>
            <a:r>
              <a:rPr dirty="0" sz="2000" spc="-35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5412" y="2212375"/>
              <a:ext cx="824932" cy="425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86255" y="1426463"/>
            <a:ext cx="7190740" cy="3724910"/>
            <a:chOff x="1286255" y="1426463"/>
            <a:chExt cx="7190740" cy="372491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4088" y="2241803"/>
              <a:ext cx="978408" cy="5608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56759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0695" y="2241803"/>
              <a:ext cx="978407" cy="560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30539" y="1426463"/>
              <a:ext cx="345948" cy="13776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40140" y="1448688"/>
              <a:ext cx="193675" cy="1177290"/>
            </a:xfrm>
            <a:custGeom>
              <a:avLst/>
              <a:gdLst/>
              <a:ahLst/>
              <a:cxnLst/>
              <a:rect l="l" t="t" r="r" b="b"/>
              <a:pathLst>
                <a:path w="193675" h="1177289">
                  <a:moveTo>
                    <a:pt x="16001" y="1054100"/>
                  </a:moveTo>
                  <a:lnTo>
                    <a:pt x="2920" y="1059941"/>
                  </a:lnTo>
                  <a:lnTo>
                    <a:pt x="0" y="1067562"/>
                  </a:lnTo>
                  <a:lnTo>
                    <a:pt x="2793" y="1074039"/>
                  </a:lnTo>
                  <a:lnTo>
                    <a:pt x="48132" y="1176782"/>
                  </a:lnTo>
                  <a:lnTo>
                    <a:pt x="66102" y="1152652"/>
                  </a:lnTo>
                  <a:lnTo>
                    <a:pt x="63880" y="1152652"/>
                  </a:lnTo>
                  <a:lnTo>
                    <a:pt x="38100" y="1149731"/>
                  </a:lnTo>
                  <a:lnTo>
                    <a:pt x="43486" y="1102020"/>
                  </a:lnTo>
                  <a:lnTo>
                    <a:pt x="23622" y="1057021"/>
                  </a:lnTo>
                  <a:lnTo>
                    <a:pt x="16001" y="1054100"/>
                  </a:lnTo>
                  <a:close/>
                </a:path>
                <a:path w="193675" h="1177289">
                  <a:moveTo>
                    <a:pt x="43486" y="1102020"/>
                  </a:moveTo>
                  <a:lnTo>
                    <a:pt x="38100" y="1149731"/>
                  </a:lnTo>
                  <a:lnTo>
                    <a:pt x="63880" y="1152652"/>
                  </a:lnTo>
                  <a:lnTo>
                    <a:pt x="64640" y="1145921"/>
                  </a:lnTo>
                  <a:lnTo>
                    <a:pt x="62864" y="1145921"/>
                  </a:lnTo>
                  <a:lnTo>
                    <a:pt x="40639" y="1143381"/>
                  </a:lnTo>
                  <a:lnTo>
                    <a:pt x="53889" y="1125589"/>
                  </a:lnTo>
                  <a:lnTo>
                    <a:pt x="43486" y="1102020"/>
                  </a:lnTo>
                  <a:close/>
                </a:path>
                <a:path w="193675" h="1177289">
                  <a:moveTo>
                    <a:pt x="106806" y="1064387"/>
                  </a:moveTo>
                  <a:lnTo>
                    <a:pt x="98678" y="1065530"/>
                  </a:lnTo>
                  <a:lnTo>
                    <a:pt x="94360" y="1071245"/>
                  </a:lnTo>
                  <a:lnTo>
                    <a:pt x="69266" y="1104941"/>
                  </a:lnTo>
                  <a:lnTo>
                    <a:pt x="63880" y="1152652"/>
                  </a:lnTo>
                  <a:lnTo>
                    <a:pt x="66102" y="1152652"/>
                  </a:lnTo>
                  <a:lnTo>
                    <a:pt x="115188" y="1086739"/>
                  </a:lnTo>
                  <a:lnTo>
                    <a:pt x="119506" y="1081024"/>
                  </a:lnTo>
                  <a:lnTo>
                    <a:pt x="118236" y="1072896"/>
                  </a:lnTo>
                  <a:lnTo>
                    <a:pt x="112522" y="1068577"/>
                  </a:lnTo>
                  <a:lnTo>
                    <a:pt x="106806" y="1064387"/>
                  </a:lnTo>
                  <a:close/>
                </a:path>
                <a:path w="193675" h="1177289">
                  <a:moveTo>
                    <a:pt x="53889" y="1125589"/>
                  </a:moveTo>
                  <a:lnTo>
                    <a:pt x="40639" y="1143381"/>
                  </a:lnTo>
                  <a:lnTo>
                    <a:pt x="62864" y="1145921"/>
                  </a:lnTo>
                  <a:lnTo>
                    <a:pt x="53889" y="1125589"/>
                  </a:lnTo>
                  <a:close/>
                </a:path>
                <a:path w="193675" h="1177289">
                  <a:moveTo>
                    <a:pt x="69266" y="1104941"/>
                  </a:moveTo>
                  <a:lnTo>
                    <a:pt x="53889" y="1125589"/>
                  </a:lnTo>
                  <a:lnTo>
                    <a:pt x="62864" y="1145921"/>
                  </a:lnTo>
                  <a:lnTo>
                    <a:pt x="64640" y="1145921"/>
                  </a:lnTo>
                  <a:lnTo>
                    <a:pt x="69266" y="1104941"/>
                  </a:lnTo>
                  <a:close/>
                </a:path>
                <a:path w="193675" h="1177289">
                  <a:moveTo>
                    <a:pt x="167893" y="0"/>
                  </a:moveTo>
                  <a:lnTo>
                    <a:pt x="43486" y="1102020"/>
                  </a:lnTo>
                  <a:lnTo>
                    <a:pt x="53889" y="1125589"/>
                  </a:lnTo>
                  <a:lnTo>
                    <a:pt x="69266" y="1104941"/>
                  </a:lnTo>
                  <a:lnTo>
                    <a:pt x="193675" y="2794"/>
                  </a:lnTo>
                  <a:lnTo>
                    <a:pt x="1678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4559808"/>
              <a:ext cx="1618488" cy="5516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831" y="4585715"/>
              <a:ext cx="1543812" cy="5654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3499" y="4584191"/>
              <a:ext cx="1524000" cy="457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4827" y="3329940"/>
              <a:ext cx="4280916" cy="14401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72561" y="3353308"/>
              <a:ext cx="4080510" cy="1266825"/>
            </a:xfrm>
            <a:custGeom>
              <a:avLst/>
              <a:gdLst/>
              <a:ahLst/>
              <a:cxnLst/>
              <a:rect l="l" t="t" r="r" b="b"/>
              <a:pathLst>
                <a:path w="4080509" h="1266825">
                  <a:moveTo>
                    <a:pt x="89535" y="1151000"/>
                  </a:moveTo>
                  <a:lnTo>
                    <a:pt x="81280" y="1151254"/>
                  </a:lnTo>
                  <a:lnTo>
                    <a:pt x="0" y="1238503"/>
                  </a:lnTo>
                  <a:lnTo>
                    <a:pt x="115950" y="1266443"/>
                  </a:lnTo>
                  <a:lnTo>
                    <a:pt x="122936" y="1262125"/>
                  </a:lnTo>
                  <a:lnTo>
                    <a:pt x="124587" y="1255140"/>
                  </a:lnTo>
                  <a:lnTo>
                    <a:pt x="126364" y="1248283"/>
                  </a:lnTo>
                  <a:lnTo>
                    <a:pt x="123512" y="1243583"/>
                  </a:lnTo>
                  <a:lnTo>
                    <a:pt x="28193" y="1243583"/>
                  </a:lnTo>
                  <a:lnTo>
                    <a:pt x="20700" y="1218691"/>
                  </a:lnTo>
                  <a:lnTo>
                    <a:pt x="66715" y="1204853"/>
                  </a:lnTo>
                  <a:lnTo>
                    <a:pt x="95376" y="1174114"/>
                  </a:lnTo>
                  <a:lnTo>
                    <a:pt x="100330" y="1168908"/>
                  </a:lnTo>
                  <a:lnTo>
                    <a:pt x="99949" y="1160779"/>
                  </a:lnTo>
                  <a:lnTo>
                    <a:pt x="94742" y="1155827"/>
                  </a:lnTo>
                  <a:lnTo>
                    <a:pt x="89535" y="1151000"/>
                  </a:lnTo>
                  <a:close/>
                </a:path>
                <a:path w="4080509" h="1266825">
                  <a:moveTo>
                    <a:pt x="66715" y="1204853"/>
                  </a:moveTo>
                  <a:lnTo>
                    <a:pt x="20700" y="1218691"/>
                  </a:lnTo>
                  <a:lnTo>
                    <a:pt x="28193" y="1243583"/>
                  </a:lnTo>
                  <a:lnTo>
                    <a:pt x="40440" y="1239900"/>
                  </a:lnTo>
                  <a:lnTo>
                    <a:pt x="34036" y="1239900"/>
                  </a:lnTo>
                  <a:lnTo>
                    <a:pt x="27558" y="1218564"/>
                  </a:lnTo>
                  <a:lnTo>
                    <a:pt x="53930" y="1218564"/>
                  </a:lnTo>
                  <a:lnTo>
                    <a:pt x="66715" y="1204853"/>
                  </a:lnTo>
                  <a:close/>
                </a:path>
                <a:path w="4080509" h="1266825">
                  <a:moveTo>
                    <a:pt x="74224" y="1229740"/>
                  </a:moveTo>
                  <a:lnTo>
                    <a:pt x="28193" y="1243583"/>
                  </a:lnTo>
                  <a:lnTo>
                    <a:pt x="123512" y="1243583"/>
                  </a:lnTo>
                  <a:lnTo>
                    <a:pt x="122046" y="1241170"/>
                  </a:lnTo>
                  <a:lnTo>
                    <a:pt x="74224" y="1229740"/>
                  </a:lnTo>
                  <a:close/>
                </a:path>
                <a:path w="4080509" h="1266825">
                  <a:moveTo>
                    <a:pt x="27558" y="1218564"/>
                  </a:moveTo>
                  <a:lnTo>
                    <a:pt x="34036" y="1239900"/>
                  </a:lnTo>
                  <a:lnTo>
                    <a:pt x="49116" y="1223727"/>
                  </a:lnTo>
                  <a:lnTo>
                    <a:pt x="27558" y="1218564"/>
                  </a:lnTo>
                  <a:close/>
                </a:path>
                <a:path w="4080509" h="1266825">
                  <a:moveTo>
                    <a:pt x="49116" y="1223727"/>
                  </a:moveTo>
                  <a:lnTo>
                    <a:pt x="34036" y="1239900"/>
                  </a:lnTo>
                  <a:lnTo>
                    <a:pt x="40440" y="1239900"/>
                  </a:lnTo>
                  <a:lnTo>
                    <a:pt x="74224" y="1229740"/>
                  </a:lnTo>
                  <a:lnTo>
                    <a:pt x="49116" y="1223727"/>
                  </a:lnTo>
                  <a:close/>
                </a:path>
                <a:path w="4080509" h="1266825">
                  <a:moveTo>
                    <a:pt x="4073016" y="0"/>
                  </a:moveTo>
                  <a:lnTo>
                    <a:pt x="66715" y="1204853"/>
                  </a:lnTo>
                  <a:lnTo>
                    <a:pt x="49116" y="1223727"/>
                  </a:lnTo>
                  <a:lnTo>
                    <a:pt x="74224" y="1229740"/>
                  </a:lnTo>
                  <a:lnTo>
                    <a:pt x="4080383" y="24891"/>
                  </a:lnTo>
                  <a:lnTo>
                    <a:pt x="4073016" y="0"/>
                  </a:lnTo>
                  <a:close/>
                </a:path>
                <a:path w="4080509" h="1266825">
                  <a:moveTo>
                    <a:pt x="53930" y="1218564"/>
                  </a:moveTo>
                  <a:lnTo>
                    <a:pt x="27558" y="1218564"/>
                  </a:lnTo>
                  <a:lnTo>
                    <a:pt x="49116" y="1223727"/>
                  </a:lnTo>
                  <a:lnTo>
                    <a:pt x="53930" y="12185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4559808"/>
              <a:ext cx="1618488" cy="5516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46120" y="4585715"/>
              <a:ext cx="1659635" cy="5654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655" y="4559808"/>
              <a:ext cx="1618488" cy="5516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084" y="4585715"/>
              <a:ext cx="1626108" cy="56540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2042" y="1097660"/>
            <a:ext cx="1155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Last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328927" y="4579620"/>
          <a:ext cx="55003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457200"/>
                <a:gridCol w="1524000"/>
              </a:tblGrid>
              <a:tr h="222504"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9i5Tyh67dg..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oe48Hr3Gh9..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d3Ui94Hje4...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346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9240" y="4610227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b</a:t>
            </a:r>
            <a:r>
              <a:rPr dirty="0" sz="1800" spc="-4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5" b="1">
                <a:latin typeface="Calibri"/>
                <a:cs typeface="Calibri"/>
              </a:rPr>
              <a:t>c</a:t>
            </a:r>
            <a:r>
              <a:rPr dirty="0" sz="1800" b="1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14700" y="4584191"/>
            <a:ext cx="3505200" cy="457200"/>
            <a:chOff x="3314700" y="4584191"/>
            <a:chExt cx="3505200" cy="457200"/>
          </a:xfrm>
        </p:grpSpPr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14700" y="4584191"/>
              <a:ext cx="1524000" cy="457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5900" y="4584191"/>
              <a:ext cx="1524000" cy="45720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814827" y="4764023"/>
            <a:ext cx="2537460" cy="125095"/>
            <a:chOff x="2814827" y="4764023"/>
            <a:chExt cx="2537460" cy="125095"/>
          </a:xfrm>
        </p:grpSpPr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4764023"/>
              <a:ext cx="556260" cy="1112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6027" y="4777739"/>
              <a:ext cx="556260" cy="111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10285" marR="5080" indent="-864235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latin typeface="Calibri"/>
                <a:cs typeface="Calibri"/>
              </a:rPr>
              <a:t>Which</a:t>
            </a:r>
            <a:r>
              <a:rPr dirty="0" spc="10" i="1">
                <a:latin typeface="Calibri"/>
                <a:cs typeface="Calibri"/>
              </a:rPr>
              <a:t> </a:t>
            </a:r>
            <a:r>
              <a:rPr dirty="0" spc="-10"/>
              <a:t>files</a:t>
            </a:r>
            <a:r>
              <a:rPr dirty="0"/>
              <a:t> </a:t>
            </a:r>
            <a:r>
              <a:rPr dirty="0" spc="-30"/>
              <a:t>were</a:t>
            </a:r>
            <a:r>
              <a:rPr dirty="0" spc="5"/>
              <a:t> </a:t>
            </a:r>
            <a:r>
              <a:rPr dirty="0" spc="-15"/>
              <a:t>changed</a:t>
            </a:r>
            <a:r>
              <a:rPr dirty="0" spc="10"/>
              <a:t> </a:t>
            </a:r>
            <a:r>
              <a:rPr dirty="0" spc="-5"/>
              <a:t>and </a:t>
            </a:r>
            <a:r>
              <a:rPr dirty="0" spc="-15"/>
              <a:t>where </a:t>
            </a:r>
            <a:r>
              <a:rPr dirty="0" spc="-890"/>
              <a:t> </a:t>
            </a:r>
            <a:r>
              <a:rPr dirty="0" spc="-5"/>
              <a:t>do </a:t>
            </a:r>
            <a:r>
              <a:rPr dirty="0" spc="-15"/>
              <a:t>they</a:t>
            </a:r>
            <a:r>
              <a:rPr dirty="0" spc="-5"/>
              <a:t> </a:t>
            </a:r>
            <a:r>
              <a:rPr dirty="0"/>
              <a:t>sit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 spc="-5"/>
              <a:t>the </a:t>
            </a:r>
            <a:r>
              <a:rPr dirty="0" spc="-15"/>
              <a:t>three</a:t>
            </a:r>
            <a:r>
              <a:rPr dirty="0" spc="20"/>
              <a:t> </a:t>
            </a:r>
            <a:r>
              <a:rPr dirty="0" spc="-15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9302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allows</a:t>
            </a:r>
            <a:r>
              <a:rPr dirty="0" sz="3200">
                <a:latin typeface="Calibri"/>
                <a:cs typeface="Calibri"/>
              </a:rPr>
              <a:t> one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where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files</a:t>
            </a:r>
            <a:r>
              <a:rPr dirty="0" sz="3200" spc="-10">
                <a:latin typeface="Calibri"/>
                <a:cs typeface="Calibri"/>
              </a:rPr>
              <a:t> are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three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scheme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724400"/>
            <a:ext cx="5707380" cy="1219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67956" y="4066032"/>
            <a:ext cx="1633855" cy="923925"/>
            <a:chOff x="7267956" y="4066032"/>
            <a:chExt cx="1633855" cy="9239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956" y="4110228"/>
              <a:ext cx="1633727" cy="7574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1796" y="4066032"/>
              <a:ext cx="1199388" cy="923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10628" y="413004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51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3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4719" y="5385815"/>
            <a:ext cx="1633855" cy="786765"/>
            <a:chOff x="7284719" y="5385815"/>
            <a:chExt cx="1633855" cy="7867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4719" y="5385815"/>
              <a:ext cx="1633727" cy="7559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9207" y="5446775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1963" y="5410199"/>
              <a:ext cx="1539240" cy="6614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31964" y="5410200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04" y="2840735"/>
            <a:ext cx="1845945" cy="788035"/>
            <a:chOff x="7194804" y="2840735"/>
            <a:chExt cx="1845945" cy="7880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7956" y="2840735"/>
              <a:ext cx="1633727" cy="757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4804" y="2903219"/>
              <a:ext cx="1845563" cy="72542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15200" y="286512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954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20"/>
              </a:spcBef>
            </a:pPr>
            <a:r>
              <a:rPr dirty="0" sz="2400" spc="-5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5842" y="5005578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9743" y="3750945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96428" y="3390900"/>
            <a:ext cx="315595" cy="807720"/>
            <a:chOff x="7996428" y="3390900"/>
            <a:chExt cx="315595" cy="80772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6428" y="3390900"/>
              <a:ext cx="315468" cy="8077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93964" y="352882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7996428" y="4664964"/>
            <a:ext cx="315595" cy="807720"/>
            <a:chOff x="7996428" y="4664964"/>
            <a:chExt cx="315595" cy="8077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6428" y="4664964"/>
              <a:ext cx="315468" cy="8077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93964" y="480288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8600" y="2816351"/>
            <a:ext cx="6743700" cy="16504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496950"/>
            <a:ext cx="7679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i="1">
                <a:latin typeface="Calibri"/>
                <a:cs typeface="Calibri"/>
              </a:rPr>
              <a:t>What</a:t>
            </a:r>
            <a:r>
              <a:rPr dirty="0" spc="-15" i="1">
                <a:latin typeface="Calibri"/>
                <a:cs typeface="Calibri"/>
              </a:rPr>
              <a:t> </a:t>
            </a:r>
            <a:r>
              <a:rPr dirty="0" spc="-15"/>
              <a:t>changed</a:t>
            </a:r>
            <a:r>
              <a:rPr dirty="0" spc="5"/>
              <a:t> </a:t>
            </a:r>
            <a:r>
              <a:rPr dirty="0" spc="-5"/>
              <a:t>in</a:t>
            </a:r>
            <a:r>
              <a:rPr dirty="0" spc="-10"/>
              <a:t> working</a:t>
            </a:r>
            <a:r>
              <a:rPr dirty="0" spc="20"/>
              <a:t> </a:t>
            </a:r>
            <a:r>
              <a:rPr dirty="0" spc="-15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28281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32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compares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files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between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repo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working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2883407"/>
            <a:ext cx="6019800" cy="1664335"/>
            <a:chOff x="609600" y="2883407"/>
            <a:chExt cx="6019800" cy="1664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883407"/>
              <a:ext cx="6019800" cy="1664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2827" y="3546347"/>
              <a:ext cx="2468879" cy="5943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10561" y="3569334"/>
              <a:ext cx="2268220" cy="436245"/>
            </a:xfrm>
            <a:custGeom>
              <a:avLst/>
              <a:gdLst/>
              <a:ahLst/>
              <a:cxnLst/>
              <a:rect l="l" t="t" r="r" b="b"/>
              <a:pathLst>
                <a:path w="2268220" h="436245">
                  <a:moveTo>
                    <a:pt x="91567" y="317500"/>
                  </a:moveTo>
                  <a:lnTo>
                    <a:pt x="0" y="393826"/>
                  </a:lnTo>
                  <a:lnTo>
                    <a:pt x="111632" y="435990"/>
                  </a:lnTo>
                  <a:lnTo>
                    <a:pt x="118999" y="432688"/>
                  </a:lnTo>
                  <a:lnTo>
                    <a:pt x="124079" y="419226"/>
                  </a:lnTo>
                  <a:lnTo>
                    <a:pt x="120776" y="411860"/>
                  </a:lnTo>
                  <a:lnTo>
                    <a:pt x="95611" y="402335"/>
                  </a:lnTo>
                  <a:lnTo>
                    <a:pt x="27431" y="402335"/>
                  </a:lnTo>
                  <a:lnTo>
                    <a:pt x="23113" y="376808"/>
                  </a:lnTo>
                  <a:lnTo>
                    <a:pt x="70355" y="368863"/>
                  </a:lnTo>
                  <a:lnTo>
                    <a:pt x="108204" y="337312"/>
                  </a:lnTo>
                  <a:lnTo>
                    <a:pt x="108965" y="329183"/>
                  </a:lnTo>
                  <a:lnTo>
                    <a:pt x="104393" y="323722"/>
                  </a:lnTo>
                  <a:lnTo>
                    <a:pt x="99821" y="318134"/>
                  </a:lnTo>
                  <a:lnTo>
                    <a:pt x="91567" y="317500"/>
                  </a:lnTo>
                  <a:close/>
                </a:path>
                <a:path w="2268220" h="436245">
                  <a:moveTo>
                    <a:pt x="70355" y="368863"/>
                  </a:moveTo>
                  <a:lnTo>
                    <a:pt x="23113" y="376808"/>
                  </a:lnTo>
                  <a:lnTo>
                    <a:pt x="27431" y="402335"/>
                  </a:lnTo>
                  <a:lnTo>
                    <a:pt x="44049" y="399541"/>
                  </a:lnTo>
                  <a:lnTo>
                    <a:pt x="33527" y="399541"/>
                  </a:lnTo>
                  <a:lnTo>
                    <a:pt x="29844" y="377444"/>
                  </a:lnTo>
                  <a:lnTo>
                    <a:pt x="60055" y="377444"/>
                  </a:lnTo>
                  <a:lnTo>
                    <a:pt x="70355" y="368863"/>
                  </a:lnTo>
                  <a:close/>
                </a:path>
                <a:path w="2268220" h="436245">
                  <a:moveTo>
                    <a:pt x="74640" y="394398"/>
                  </a:moveTo>
                  <a:lnTo>
                    <a:pt x="27431" y="402335"/>
                  </a:lnTo>
                  <a:lnTo>
                    <a:pt x="95611" y="402335"/>
                  </a:lnTo>
                  <a:lnTo>
                    <a:pt x="74640" y="394398"/>
                  </a:lnTo>
                  <a:close/>
                </a:path>
                <a:path w="2268220" h="436245">
                  <a:moveTo>
                    <a:pt x="29844" y="377444"/>
                  </a:moveTo>
                  <a:lnTo>
                    <a:pt x="33527" y="399541"/>
                  </a:lnTo>
                  <a:lnTo>
                    <a:pt x="50617" y="385306"/>
                  </a:lnTo>
                  <a:lnTo>
                    <a:pt x="29844" y="377444"/>
                  </a:lnTo>
                  <a:close/>
                </a:path>
                <a:path w="2268220" h="436245">
                  <a:moveTo>
                    <a:pt x="50617" y="385306"/>
                  </a:moveTo>
                  <a:lnTo>
                    <a:pt x="33527" y="399541"/>
                  </a:lnTo>
                  <a:lnTo>
                    <a:pt x="44049" y="399541"/>
                  </a:lnTo>
                  <a:lnTo>
                    <a:pt x="74640" y="394398"/>
                  </a:lnTo>
                  <a:lnTo>
                    <a:pt x="50617" y="385306"/>
                  </a:lnTo>
                  <a:close/>
                </a:path>
                <a:path w="2268220" h="436245">
                  <a:moveTo>
                    <a:pt x="2263521" y="0"/>
                  </a:moveTo>
                  <a:lnTo>
                    <a:pt x="70355" y="368863"/>
                  </a:lnTo>
                  <a:lnTo>
                    <a:pt x="50617" y="385306"/>
                  </a:lnTo>
                  <a:lnTo>
                    <a:pt x="74640" y="394398"/>
                  </a:lnTo>
                  <a:lnTo>
                    <a:pt x="2267839" y="25653"/>
                  </a:lnTo>
                  <a:lnTo>
                    <a:pt x="2263521" y="0"/>
                  </a:lnTo>
                  <a:close/>
                </a:path>
                <a:path w="2268220" h="436245">
                  <a:moveTo>
                    <a:pt x="60055" y="377444"/>
                  </a:moveTo>
                  <a:lnTo>
                    <a:pt x="29844" y="377444"/>
                  </a:lnTo>
                  <a:lnTo>
                    <a:pt x="50617" y="385306"/>
                  </a:lnTo>
                  <a:lnTo>
                    <a:pt x="60055" y="3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011" y="3927347"/>
              <a:ext cx="1397508" cy="4038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20745" y="3950334"/>
              <a:ext cx="1196340" cy="247015"/>
            </a:xfrm>
            <a:custGeom>
              <a:avLst/>
              <a:gdLst/>
              <a:ahLst/>
              <a:cxnLst/>
              <a:rect l="l" t="t" r="r" b="b"/>
              <a:pathLst>
                <a:path w="1196339" h="247014">
                  <a:moveTo>
                    <a:pt x="92329" y="127762"/>
                  </a:moveTo>
                  <a:lnTo>
                    <a:pt x="86741" y="132206"/>
                  </a:lnTo>
                  <a:lnTo>
                    <a:pt x="0" y="203326"/>
                  </a:lnTo>
                  <a:lnTo>
                    <a:pt x="111252" y="246506"/>
                  </a:lnTo>
                  <a:lnTo>
                    <a:pt x="118745" y="243204"/>
                  </a:lnTo>
                  <a:lnTo>
                    <a:pt x="121285" y="236473"/>
                  </a:lnTo>
                  <a:lnTo>
                    <a:pt x="123825" y="229869"/>
                  </a:lnTo>
                  <a:lnTo>
                    <a:pt x="120523" y="222376"/>
                  </a:lnTo>
                  <a:lnTo>
                    <a:pt x="113918" y="219709"/>
                  </a:lnTo>
                  <a:lnTo>
                    <a:pt x="94243" y="212089"/>
                  </a:lnTo>
                  <a:lnTo>
                    <a:pt x="27305" y="212089"/>
                  </a:lnTo>
                  <a:lnTo>
                    <a:pt x="23241" y="186435"/>
                  </a:lnTo>
                  <a:lnTo>
                    <a:pt x="70662" y="178873"/>
                  </a:lnTo>
                  <a:lnTo>
                    <a:pt x="108712" y="147700"/>
                  </a:lnTo>
                  <a:lnTo>
                    <a:pt x="109474" y="139572"/>
                  </a:lnTo>
                  <a:lnTo>
                    <a:pt x="104902" y="134112"/>
                  </a:lnTo>
                  <a:lnTo>
                    <a:pt x="100456" y="128523"/>
                  </a:lnTo>
                  <a:lnTo>
                    <a:pt x="92329" y="127762"/>
                  </a:lnTo>
                  <a:close/>
                </a:path>
                <a:path w="1196339" h="247014">
                  <a:moveTo>
                    <a:pt x="70662" y="178873"/>
                  </a:moveTo>
                  <a:lnTo>
                    <a:pt x="23241" y="186435"/>
                  </a:lnTo>
                  <a:lnTo>
                    <a:pt x="27305" y="212089"/>
                  </a:lnTo>
                  <a:lnTo>
                    <a:pt x="44824" y="209295"/>
                  </a:lnTo>
                  <a:lnTo>
                    <a:pt x="33528" y="209295"/>
                  </a:lnTo>
                  <a:lnTo>
                    <a:pt x="29972" y="187197"/>
                  </a:lnTo>
                  <a:lnTo>
                    <a:pt x="60501" y="187197"/>
                  </a:lnTo>
                  <a:lnTo>
                    <a:pt x="70662" y="178873"/>
                  </a:lnTo>
                  <a:close/>
                </a:path>
                <a:path w="1196339" h="247014">
                  <a:moveTo>
                    <a:pt x="74719" y="204528"/>
                  </a:moveTo>
                  <a:lnTo>
                    <a:pt x="27305" y="212089"/>
                  </a:lnTo>
                  <a:lnTo>
                    <a:pt x="94243" y="212089"/>
                  </a:lnTo>
                  <a:lnTo>
                    <a:pt x="74719" y="204528"/>
                  </a:lnTo>
                  <a:close/>
                </a:path>
                <a:path w="1196339" h="247014">
                  <a:moveTo>
                    <a:pt x="29972" y="187197"/>
                  </a:moveTo>
                  <a:lnTo>
                    <a:pt x="33528" y="209295"/>
                  </a:lnTo>
                  <a:lnTo>
                    <a:pt x="50701" y="195226"/>
                  </a:lnTo>
                  <a:lnTo>
                    <a:pt x="29972" y="187197"/>
                  </a:lnTo>
                  <a:close/>
                </a:path>
                <a:path w="1196339" h="247014">
                  <a:moveTo>
                    <a:pt x="50701" y="195226"/>
                  </a:moveTo>
                  <a:lnTo>
                    <a:pt x="33528" y="209295"/>
                  </a:lnTo>
                  <a:lnTo>
                    <a:pt x="44824" y="209295"/>
                  </a:lnTo>
                  <a:lnTo>
                    <a:pt x="74719" y="204528"/>
                  </a:lnTo>
                  <a:lnTo>
                    <a:pt x="50701" y="195226"/>
                  </a:lnTo>
                  <a:close/>
                </a:path>
                <a:path w="1196339" h="247014">
                  <a:moveTo>
                    <a:pt x="1192276" y="0"/>
                  </a:moveTo>
                  <a:lnTo>
                    <a:pt x="70662" y="178873"/>
                  </a:lnTo>
                  <a:lnTo>
                    <a:pt x="50701" y="195226"/>
                  </a:lnTo>
                  <a:lnTo>
                    <a:pt x="74719" y="204528"/>
                  </a:lnTo>
                  <a:lnTo>
                    <a:pt x="1196340" y="25653"/>
                  </a:lnTo>
                  <a:lnTo>
                    <a:pt x="1192276" y="0"/>
                  </a:lnTo>
                  <a:close/>
                </a:path>
                <a:path w="1196339" h="247014">
                  <a:moveTo>
                    <a:pt x="60501" y="187197"/>
                  </a:moveTo>
                  <a:lnTo>
                    <a:pt x="29972" y="187197"/>
                  </a:lnTo>
                  <a:lnTo>
                    <a:pt x="50701" y="195226"/>
                  </a:lnTo>
                  <a:lnTo>
                    <a:pt x="60501" y="187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8340" y="5427675"/>
            <a:ext cx="5625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20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--staged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0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staging index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6037275"/>
            <a:ext cx="4326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diff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filename</a:t>
            </a:r>
            <a:r>
              <a:rPr dirty="0" sz="20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>
                <a:latin typeface="Calibri"/>
                <a:cs typeface="Calibri"/>
              </a:rPr>
              <a:t> as </a:t>
            </a:r>
            <a:r>
              <a:rPr dirty="0" sz="2000" spc="-5">
                <a:latin typeface="Calibri"/>
                <a:cs typeface="Calibri"/>
              </a:rPr>
              <a:t>well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1192" y="4399788"/>
            <a:ext cx="1633855" cy="923925"/>
            <a:chOff x="7251192" y="4399788"/>
            <a:chExt cx="1633855" cy="9239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1192" y="4443984"/>
              <a:ext cx="1633727" cy="7574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032" y="4399788"/>
              <a:ext cx="1199387" cy="923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78673" y="4466971"/>
            <a:ext cx="7785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67956" y="5719571"/>
            <a:ext cx="1633855" cy="786765"/>
            <a:chOff x="7267956" y="5719571"/>
            <a:chExt cx="1633855" cy="78676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7956" y="5719571"/>
              <a:ext cx="1633727" cy="7559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2444" y="5780531"/>
              <a:ext cx="1444752" cy="7254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5743955"/>
              <a:ext cx="1539240" cy="6614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200" y="5743955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576819" y="5860491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8040" y="3174492"/>
            <a:ext cx="1845945" cy="788035"/>
            <a:chOff x="7178040" y="3174492"/>
            <a:chExt cx="1845945" cy="78803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1192" y="3174492"/>
              <a:ext cx="1633727" cy="7574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8040" y="3236976"/>
              <a:ext cx="1845563" cy="7254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8436" y="3198876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298435" y="3198876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08823" y="5339333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2726" y="408470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79664" y="3724655"/>
            <a:ext cx="315595" cy="2082164"/>
            <a:chOff x="7979664" y="3724655"/>
            <a:chExt cx="315595" cy="2082164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9664" y="3724655"/>
              <a:ext cx="315468" cy="8077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77200" y="3862577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1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6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9664" y="4998719"/>
              <a:ext cx="315468" cy="8077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77200" y="513664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1" y="607275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6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94175" y="3300476"/>
            <a:ext cx="2209800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0680">
              <a:lnSpc>
                <a:spcPct val="1258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Line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numbers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 file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Removed</a:t>
            </a:r>
            <a:endParaRPr sz="18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3620" y="4273296"/>
            <a:ext cx="2397760" cy="317500"/>
            <a:chOff x="2293620" y="4273296"/>
            <a:chExt cx="2397760" cy="31750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3620" y="4273296"/>
              <a:ext cx="2397252" cy="3169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51354" y="4322064"/>
              <a:ext cx="2197735" cy="146685"/>
            </a:xfrm>
            <a:custGeom>
              <a:avLst/>
              <a:gdLst/>
              <a:ahLst/>
              <a:cxnLst/>
              <a:rect l="l" t="t" r="r" b="b"/>
              <a:pathLst>
                <a:path w="2197735" h="146685">
                  <a:moveTo>
                    <a:pt x="100837" y="26288"/>
                  </a:moveTo>
                  <a:lnTo>
                    <a:pt x="0" y="90043"/>
                  </a:lnTo>
                  <a:lnTo>
                    <a:pt x="98806" y="143129"/>
                  </a:lnTo>
                  <a:lnTo>
                    <a:pt x="105028" y="146558"/>
                  </a:lnTo>
                  <a:lnTo>
                    <a:pt x="112902" y="144144"/>
                  </a:lnTo>
                  <a:lnTo>
                    <a:pt x="116331" y="137794"/>
                  </a:lnTo>
                  <a:lnTo>
                    <a:pt x="119633" y="131572"/>
                  </a:lnTo>
                  <a:lnTo>
                    <a:pt x="117347" y="123698"/>
                  </a:lnTo>
                  <a:lnTo>
                    <a:pt x="77169" y="102108"/>
                  </a:lnTo>
                  <a:lnTo>
                    <a:pt x="26034" y="102108"/>
                  </a:lnTo>
                  <a:lnTo>
                    <a:pt x="25145" y="76200"/>
                  </a:lnTo>
                  <a:lnTo>
                    <a:pt x="73008" y="74520"/>
                  </a:lnTo>
                  <a:lnTo>
                    <a:pt x="114681" y="48260"/>
                  </a:lnTo>
                  <a:lnTo>
                    <a:pt x="116458" y="40259"/>
                  </a:lnTo>
                  <a:lnTo>
                    <a:pt x="108838" y="28067"/>
                  </a:lnTo>
                  <a:lnTo>
                    <a:pt x="100837" y="26288"/>
                  </a:lnTo>
                  <a:close/>
                </a:path>
                <a:path w="2197735" h="146685">
                  <a:moveTo>
                    <a:pt x="73008" y="74520"/>
                  </a:moveTo>
                  <a:lnTo>
                    <a:pt x="25145" y="76200"/>
                  </a:lnTo>
                  <a:lnTo>
                    <a:pt x="26034" y="102108"/>
                  </a:lnTo>
                  <a:lnTo>
                    <a:pt x="74032" y="100423"/>
                  </a:lnTo>
                  <a:lnTo>
                    <a:pt x="73384" y="100075"/>
                  </a:lnTo>
                  <a:lnTo>
                    <a:pt x="32512" y="100075"/>
                  </a:lnTo>
                  <a:lnTo>
                    <a:pt x="31750" y="77724"/>
                  </a:lnTo>
                  <a:lnTo>
                    <a:pt x="67932" y="77724"/>
                  </a:lnTo>
                  <a:lnTo>
                    <a:pt x="73008" y="74520"/>
                  </a:lnTo>
                  <a:close/>
                </a:path>
                <a:path w="2197735" h="146685">
                  <a:moveTo>
                    <a:pt x="74032" y="100423"/>
                  </a:moveTo>
                  <a:lnTo>
                    <a:pt x="26034" y="102108"/>
                  </a:lnTo>
                  <a:lnTo>
                    <a:pt x="77169" y="102108"/>
                  </a:lnTo>
                  <a:lnTo>
                    <a:pt x="74032" y="100423"/>
                  </a:lnTo>
                  <a:close/>
                </a:path>
                <a:path w="2197735" h="146685">
                  <a:moveTo>
                    <a:pt x="2196592" y="0"/>
                  </a:moveTo>
                  <a:lnTo>
                    <a:pt x="73008" y="74520"/>
                  </a:lnTo>
                  <a:lnTo>
                    <a:pt x="51300" y="88219"/>
                  </a:lnTo>
                  <a:lnTo>
                    <a:pt x="74032" y="100423"/>
                  </a:lnTo>
                  <a:lnTo>
                    <a:pt x="2197608" y="25908"/>
                  </a:lnTo>
                  <a:lnTo>
                    <a:pt x="2196592" y="0"/>
                  </a:lnTo>
                  <a:close/>
                </a:path>
                <a:path w="2197735" h="146685">
                  <a:moveTo>
                    <a:pt x="31750" y="77724"/>
                  </a:moveTo>
                  <a:lnTo>
                    <a:pt x="32512" y="100075"/>
                  </a:lnTo>
                  <a:lnTo>
                    <a:pt x="51300" y="88219"/>
                  </a:lnTo>
                  <a:lnTo>
                    <a:pt x="31750" y="77724"/>
                  </a:lnTo>
                  <a:close/>
                </a:path>
                <a:path w="2197735" h="146685">
                  <a:moveTo>
                    <a:pt x="51300" y="88219"/>
                  </a:moveTo>
                  <a:lnTo>
                    <a:pt x="32512" y="100075"/>
                  </a:lnTo>
                  <a:lnTo>
                    <a:pt x="73384" y="100075"/>
                  </a:lnTo>
                  <a:lnTo>
                    <a:pt x="51300" y="88219"/>
                  </a:lnTo>
                  <a:close/>
                </a:path>
                <a:path w="2197735" h="146685">
                  <a:moveTo>
                    <a:pt x="67932" y="77724"/>
                  </a:moveTo>
                  <a:lnTo>
                    <a:pt x="31750" y="77724"/>
                  </a:lnTo>
                  <a:lnTo>
                    <a:pt x="51300" y="88219"/>
                  </a:lnTo>
                  <a:lnTo>
                    <a:pt x="67932" y="7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Deleting</a:t>
            </a:r>
            <a:r>
              <a:rPr dirty="0" sz="4400" spc="-45"/>
              <a:t> </a:t>
            </a:r>
            <a:r>
              <a:rPr dirty="0" sz="4400" spc="-5"/>
              <a:t>files</a:t>
            </a:r>
            <a:r>
              <a:rPr dirty="0" sz="4400" spc="-45"/>
              <a:t> </a:t>
            </a:r>
            <a:r>
              <a:rPr dirty="0" sz="4400" spc="-15"/>
              <a:t>from</a:t>
            </a:r>
            <a:r>
              <a:rPr dirty="0" sz="4400" spc="-10"/>
              <a:t> </a:t>
            </a:r>
            <a:r>
              <a:rPr dirty="0" sz="4400" spc="-5"/>
              <a:t>the</a:t>
            </a:r>
            <a:r>
              <a:rPr dirty="0" sz="4400" spc="-15"/>
              <a:t> </a:t>
            </a:r>
            <a:r>
              <a:rPr dirty="0" sz="4400" spc="-2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0886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rm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4538"/>
            <a:ext cx="638619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moves deleted </a:t>
            </a:r>
            <a:r>
              <a:rPr dirty="0" sz="3200" spc="-5">
                <a:latin typeface="Calibri"/>
                <a:cs typeface="Calibri"/>
              </a:rPr>
              <a:t>file change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staging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95369"/>
            <a:ext cx="618045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not</a:t>
            </a:r>
            <a:r>
              <a:rPr dirty="0" sz="3200">
                <a:latin typeface="Calibri"/>
                <a:cs typeface="Calibri"/>
              </a:rPr>
              <a:t> enough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delete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file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your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working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directory.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80">
                <a:latin typeface="Calibri"/>
                <a:cs typeface="Calibri"/>
              </a:rPr>
              <a:t>You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must 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71004" y="3105911"/>
            <a:ext cx="1633855" cy="923925"/>
            <a:chOff x="7271004" y="3105911"/>
            <a:chExt cx="1633855" cy="923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1004" y="3150107"/>
              <a:ext cx="1633727" cy="757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4844" y="3105911"/>
              <a:ext cx="1199388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13676" y="3169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7768" y="4424171"/>
            <a:ext cx="1633855" cy="788035"/>
            <a:chOff x="7287768" y="4424171"/>
            <a:chExt cx="1633855" cy="7880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7768" y="4424171"/>
              <a:ext cx="1633727" cy="757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2256" y="4486655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012" y="4448555"/>
              <a:ext cx="1539240" cy="6629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35011" y="4448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7852" y="1880616"/>
            <a:ext cx="1845945" cy="786765"/>
            <a:chOff x="7197852" y="1880616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1004" y="1880616"/>
              <a:ext cx="1633727" cy="7574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7852" y="1941576"/>
              <a:ext cx="1845563" cy="7254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18247" y="1905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8635" y="4044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2538" y="2790190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01000" y="2430779"/>
            <a:ext cx="315595" cy="807720"/>
            <a:chOff x="8001000" y="2430779"/>
            <a:chExt cx="315595" cy="8077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0" y="2430779"/>
              <a:ext cx="315468" cy="8077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98663" y="2568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4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4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4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7"/>
                  </a:lnTo>
                  <a:lnTo>
                    <a:pt x="105790" y="118110"/>
                  </a:lnTo>
                  <a:lnTo>
                    <a:pt x="111886" y="114553"/>
                  </a:lnTo>
                  <a:lnTo>
                    <a:pt x="118109" y="110998"/>
                  </a:lnTo>
                  <a:lnTo>
                    <a:pt x="120141" y="102997"/>
                  </a:lnTo>
                  <a:lnTo>
                    <a:pt x="75033" y="25653"/>
                  </a:lnTo>
                  <a:close/>
                </a:path>
                <a:path w="120650" h="607694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120650" h="607694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607694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001000" y="3704844"/>
            <a:ext cx="315595" cy="807720"/>
            <a:chOff x="8001000" y="3704844"/>
            <a:chExt cx="315595" cy="80772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0" y="3704844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98663" y="3842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5">
                  <a:moveTo>
                    <a:pt x="60070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6" y="114553"/>
                  </a:lnTo>
                  <a:lnTo>
                    <a:pt x="118109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</a:path>
                <a:path w="120650" h="607695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07695">
                  <a:moveTo>
                    <a:pt x="73025" y="32130"/>
                  </a:moveTo>
                  <a:lnTo>
                    <a:pt x="71246" y="32130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07695">
                  <a:moveTo>
                    <a:pt x="71246" y="32130"/>
                  </a:moveTo>
                  <a:lnTo>
                    <a:pt x="48894" y="32130"/>
                  </a:lnTo>
                  <a:lnTo>
                    <a:pt x="60070" y="51289"/>
                  </a:lnTo>
                  <a:lnTo>
                    <a:pt x="71246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496950"/>
            <a:ext cx="7343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5"/>
              <a:t> is</a:t>
            </a:r>
            <a:r>
              <a:rPr dirty="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15"/>
              <a:t>‘version</a:t>
            </a:r>
            <a:r>
              <a:rPr dirty="0" spc="-10"/>
              <a:t> </a:t>
            </a:r>
            <a:r>
              <a:rPr dirty="0" spc="-20"/>
              <a:t>control</a:t>
            </a:r>
            <a:r>
              <a:rPr dirty="0" spc="30"/>
              <a:t> </a:t>
            </a:r>
            <a:r>
              <a:rPr dirty="0" spc="-25"/>
              <a:t>system?’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501765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way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manage</a:t>
            </a:r>
            <a:r>
              <a:rPr dirty="0" sz="3200" spc="-5">
                <a:latin typeface="Calibri"/>
                <a:cs typeface="Calibri"/>
              </a:rPr>
              <a:t> files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directories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track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 spc="-10">
                <a:latin typeface="Calibri"/>
                <a:cs typeface="Calibri"/>
              </a:rPr>
              <a:t> over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recall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previous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versions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‘source</a:t>
            </a:r>
            <a:r>
              <a:rPr dirty="0" sz="3200" spc="-15">
                <a:latin typeface="Calibri"/>
                <a:cs typeface="Calibri"/>
              </a:rPr>
              <a:t> control’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subset</a:t>
            </a:r>
            <a:r>
              <a:rPr dirty="0" sz="3200">
                <a:latin typeface="Calibri"/>
                <a:cs typeface="Calibri"/>
              </a:rPr>
              <a:t> 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VCS.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Deleting</a:t>
            </a:r>
            <a:r>
              <a:rPr dirty="0" sz="4400" spc="-45"/>
              <a:t> </a:t>
            </a:r>
            <a:r>
              <a:rPr dirty="0" sz="4400" spc="-5"/>
              <a:t>files</a:t>
            </a:r>
            <a:r>
              <a:rPr dirty="0" sz="4400" spc="-45"/>
              <a:t> </a:t>
            </a:r>
            <a:r>
              <a:rPr dirty="0" sz="4400" spc="-15"/>
              <a:t>from</a:t>
            </a:r>
            <a:r>
              <a:rPr dirty="0" sz="4400" spc="-10"/>
              <a:t> </a:t>
            </a:r>
            <a:r>
              <a:rPr dirty="0" sz="4400" spc="-5"/>
              <a:t>the</a:t>
            </a:r>
            <a:r>
              <a:rPr dirty="0" sz="4400" spc="-15"/>
              <a:t> </a:t>
            </a:r>
            <a:r>
              <a:rPr dirty="0" sz="4400" spc="-20"/>
              <a:t>repo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1600200"/>
            <a:ext cx="71003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544311"/>
            <a:ext cx="7074408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461899"/>
            <a:ext cx="5415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latin typeface="Calibri"/>
                <a:cs typeface="Calibri"/>
              </a:rPr>
              <a:t>Moving</a:t>
            </a:r>
            <a:r>
              <a:rPr dirty="0" sz="4400" spc="-10" b="0">
                <a:latin typeface="Calibri"/>
                <a:cs typeface="Calibri"/>
              </a:rPr>
              <a:t> (renaming) </a:t>
            </a:r>
            <a:r>
              <a:rPr dirty="0" sz="4400" spc="-5" b="0">
                <a:latin typeface="Calibri"/>
                <a:cs typeface="Calibri"/>
              </a:rPr>
              <a:t>files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918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6195" algn="l"/>
                <a:tab pos="378206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mv	</a:t>
            </a:r>
            <a:r>
              <a:rPr dirty="0" sz="3200" spc="-10">
                <a:latin typeface="Calibri"/>
                <a:cs typeface="Calibri"/>
              </a:rPr>
              <a:t>filename1.txt	filename2.txt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14600"/>
            <a:ext cx="6693408" cy="133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040" y="4406010"/>
            <a:ext cx="4569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libri"/>
                <a:cs typeface="Calibri"/>
              </a:rPr>
              <a:t>Note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file1.txt was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committed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earlier.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45680" y="4553711"/>
            <a:ext cx="1633855" cy="923925"/>
            <a:chOff x="7345680" y="4553711"/>
            <a:chExt cx="1633855" cy="9239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4597907"/>
              <a:ext cx="1633727" cy="757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0" y="4553711"/>
              <a:ext cx="1199387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88352" y="46177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875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62443" y="5871971"/>
            <a:ext cx="1633855" cy="788035"/>
            <a:chOff x="7362443" y="5871971"/>
            <a:chExt cx="1633855" cy="7880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443" y="5871971"/>
              <a:ext cx="1633727" cy="7574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1" y="5934455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687" y="5896355"/>
              <a:ext cx="1539240" cy="6629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09688" y="58963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72528" y="3328415"/>
            <a:ext cx="1845945" cy="786765"/>
            <a:chOff x="7272528" y="3328415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3328415"/>
              <a:ext cx="1633727" cy="757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528" y="3389375"/>
              <a:ext cx="1845564" cy="7254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92923" y="33528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3566" y="549290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7468" y="4238370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75676" y="3878579"/>
            <a:ext cx="315595" cy="807720"/>
            <a:chOff x="8075676" y="3878579"/>
            <a:chExt cx="315595" cy="8077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3878579"/>
              <a:ext cx="315468" cy="8077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173212" y="40165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2" y="607314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075676" y="5152644"/>
            <a:ext cx="315595" cy="807720"/>
            <a:chOff x="8075676" y="5152644"/>
            <a:chExt cx="315595" cy="8077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5152644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73212" y="52905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2" y="607275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1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4307" y="1739588"/>
            <a:ext cx="6015355" cy="4048760"/>
            <a:chOff x="2464307" y="1739588"/>
            <a:chExt cx="6015355" cy="4048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3875" y="2423160"/>
              <a:ext cx="3375660" cy="30678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556388" y="106"/>
                  </a:moveTo>
                  <a:lnTo>
                    <a:pt x="2516008" y="1486"/>
                  </a:lnTo>
                  <a:lnTo>
                    <a:pt x="2475990" y="8271"/>
                  </a:lnTo>
                  <a:lnTo>
                    <a:pt x="2436723" y="20423"/>
                  </a:lnTo>
                  <a:lnTo>
                    <a:pt x="2398597" y="37901"/>
                  </a:lnTo>
                  <a:lnTo>
                    <a:pt x="2361999" y="60665"/>
                  </a:lnTo>
                  <a:lnTo>
                    <a:pt x="2327321" y="88677"/>
                  </a:lnTo>
                  <a:lnTo>
                    <a:pt x="2294951" y="121897"/>
                  </a:lnTo>
                  <a:lnTo>
                    <a:pt x="2265278" y="160283"/>
                  </a:lnTo>
                  <a:lnTo>
                    <a:pt x="2240633" y="124775"/>
                  </a:lnTo>
                  <a:lnTo>
                    <a:pt x="2212986" y="93100"/>
                  </a:lnTo>
                  <a:lnTo>
                    <a:pt x="2182625" y="65522"/>
                  </a:lnTo>
                  <a:lnTo>
                    <a:pt x="2149835" y="42300"/>
                  </a:lnTo>
                  <a:lnTo>
                    <a:pt x="2108268" y="20867"/>
                  </a:lnTo>
                  <a:lnTo>
                    <a:pt x="2065767" y="6840"/>
                  </a:lnTo>
                  <a:lnTo>
                    <a:pt x="2022863" y="0"/>
                  </a:lnTo>
                  <a:lnTo>
                    <a:pt x="1980084" y="127"/>
                  </a:lnTo>
                  <a:lnTo>
                    <a:pt x="1937956" y="7003"/>
                  </a:lnTo>
                  <a:lnTo>
                    <a:pt x="1897010" y="20409"/>
                  </a:lnTo>
                  <a:lnTo>
                    <a:pt x="1857773" y="40125"/>
                  </a:lnTo>
                  <a:lnTo>
                    <a:pt x="1820774" y="65932"/>
                  </a:lnTo>
                  <a:lnTo>
                    <a:pt x="1786540" y="97611"/>
                  </a:lnTo>
                  <a:lnTo>
                    <a:pt x="1755600" y="134943"/>
                  </a:lnTo>
                  <a:lnTo>
                    <a:pt x="1728483" y="177708"/>
                  </a:lnTo>
                  <a:lnTo>
                    <a:pt x="1705716" y="225688"/>
                  </a:lnTo>
                  <a:lnTo>
                    <a:pt x="1684156" y="201247"/>
                  </a:lnTo>
                  <a:lnTo>
                    <a:pt x="1637083" y="158555"/>
                  </a:lnTo>
                  <a:lnTo>
                    <a:pt x="1571709" y="117506"/>
                  </a:lnTo>
                  <a:lnTo>
                    <a:pt x="1530743" y="100340"/>
                  </a:lnTo>
                  <a:lnTo>
                    <a:pt x="1489171" y="88848"/>
                  </a:lnTo>
                  <a:lnTo>
                    <a:pt x="1447329" y="82904"/>
                  </a:lnTo>
                  <a:lnTo>
                    <a:pt x="1405550" y="82381"/>
                  </a:lnTo>
                  <a:lnTo>
                    <a:pt x="1364168" y="87152"/>
                  </a:lnTo>
                  <a:lnTo>
                    <a:pt x="1323517" y="97091"/>
                  </a:lnTo>
                  <a:lnTo>
                    <a:pt x="1283933" y="112072"/>
                  </a:lnTo>
                  <a:lnTo>
                    <a:pt x="1245748" y="131968"/>
                  </a:lnTo>
                  <a:lnTo>
                    <a:pt x="1209297" y="156652"/>
                  </a:lnTo>
                  <a:lnTo>
                    <a:pt x="1174914" y="185999"/>
                  </a:lnTo>
                  <a:lnTo>
                    <a:pt x="1142934" y="219882"/>
                  </a:lnTo>
                  <a:lnTo>
                    <a:pt x="1113690" y="258174"/>
                  </a:lnTo>
                  <a:lnTo>
                    <a:pt x="1087516" y="300750"/>
                  </a:lnTo>
                  <a:lnTo>
                    <a:pt x="1064747" y="347481"/>
                  </a:lnTo>
                  <a:lnTo>
                    <a:pt x="1021391" y="319480"/>
                  </a:lnTo>
                  <a:lnTo>
                    <a:pt x="976334" y="296817"/>
                  </a:lnTo>
                  <a:lnTo>
                    <a:pt x="929900" y="279575"/>
                  </a:lnTo>
                  <a:lnTo>
                    <a:pt x="882411" y="267835"/>
                  </a:lnTo>
                  <a:lnTo>
                    <a:pt x="834189" y="261681"/>
                  </a:lnTo>
                  <a:lnTo>
                    <a:pt x="785556" y="261193"/>
                  </a:lnTo>
                  <a:lnTo>
                    <a:pt x="736833" y="266455"/>
                  </a:lnTo>
                  <a:lnTo>
                    <a:pt x="695439" y="275529"/>
                  </a:lnTo>
                  <a:lnTo>
                    <a:pt x="655416" y="288492"/>
                  </a:lnTo>
                  <a:lnTo>
                    <a:pt x="616878" y="305162"/>
                  </a:lnTo>
                  <a:lnTo>
                    <a:pt x="579938" y="325355"/>
                  </a:lnTo>
                  <a:lnTo>
                    <a:pt x="544708" y="348888"/>
                  </a:lnTo>
                  <a:lnTo>
                    <a:pt x="511302" y="375579"/>
                  </a:lnTo>
                  <a:lnTo>
                    <a:pt x="479833" y="405243"/>
                  </a:lnTo>
                  <a:lnTo>
                    <a:pt x="450413" y="437698"/>
                  </a:lnTo>
                  <a:lnTo>
                    <a:pt x="423155" y="472761"/>
                  </a:lnTo>
                  <a:lnTo>
                    <a:pt x="398172" y="510248"/>
                  </a:lnTo>
                  <a:lnTo>
                    <a:pt x="375577" y="549976"/>
                  </a:lnTo>
                  <a:lnTo>
                    <a:pt x="355483" y="591762"/>
                  </a:lnTo>
                  <a:lnTo>
                    <a:pt x="338002" y="635424"/>
                  </a:lnTo>
                  <a:lnTo>
                    <a:pt x="323248" y="680777"/>
                  </a:lnTo>
                  <a:lnTo>
                    <a:pt x="311334" y="727638"/>
                  </a:lnTo>
                  <a:lnTo>
                    <a:pt x="302372" y="775825"/>
                  </a:lnTo>
                  <a:lnTo>
                    <a:pt x="296474" y="825154"/>
                  </a:lnTo>
                  <a:lnTo>
                    <a:pt x="293755" y="875442"/>
                  </a:lnTo>
                  <a:lnTo>
                    <a:pt x="294327" y="926507"/>
                  </a:lnTo>
                  <a:lnTo>
                    <a:pt x="298302" y="978163"/>
                  </a:lnTo>
                  <a:lnTo>
                    <a:pt x="295508" y="987434"/>
                  </a:lnTo>
                  <a:lnTo>
                    <a:pt x="251544" y="996815"/>
                  </a:lnTo>
                  <a:lnTo>
                    <a:pt x="209465" y="1013263"/>
                  </a:lnTo>
                  <a:lnTo>
                    <a:pt x="169775" y="1036380"/>
                  </a:lnTo>
                  <a:lnTo>
                    <a:pt x="132975" y="1065769"/>
                  </a:lnTo>
                  <a:lnTo>
                    <a:pt x="99567" y="1101031"/>
                  </a:lnTo>
                  <a:lnTo>
                    <a:pt x="70054" y="1141769"/>
                  </a:lnTo>
                  <a:lnTo>
                    <a:pt x="44937" y="1187586"/>
                  </a:lnTo>
                  <a:lnTo>
                    <a:pt x="26270" y="1233447"/>
                  </a:lnTo>
                  <a:lnTo>
                    <a:pt x="12632" y="1280762"/>
                  </a:lnTo>
                  <a:lnTo>
                    <a:pt x="3912" y="1329006"/>
                  </a:lnTo>
                  <a:lnTo>
                    <a:pt x="0" y="1377656"/>
                  </a:lnTo>
                  <a:lnTo>
                    <a:pt x="783" y="1426186"/>
                  </a:lnTo>
                  <a:lnTo>
                    <a:pt x="6151" y="1474072"/>
                  </a:lnTo>
                  <a:lnTo>
                    <a:pt x="15994" y="1520789"/>
                  </a:lnTo>
                  <a:lnTo>
                    <a:pt x="30200" y="1565811"/>
                  </a:lnTo>
                  <a:lnTo>
                    <a:pt x="48658" y="1608615"/>
                  </a:lnTo>
                  <a:lnTo>
                    <a:pt x="71258" y="1648676"/>
                  </a:lnTo>
                  <a:lnTo>
                    <a:pt x="97887" y="1685468"/>
                  </a:lnTo>
                  <a:lnTo>
                    <a:pt x="128436" y="1718467"/>
                  </a:lnTo>
                  <a:lnTo>
                    <a:pt x="162793" y="1747148"/>
                  </a:lnTo>
                  <a:lnTo>
                    <a:pt x="136427" y="1786493"/>
                  </a:lnTo>
                  <a:lnTo>
                    <a:pt x="114467" y="1829155"/>
                  </a:lnTo>
                  <a:lnTo>
                    <a:pt x="97056" y="1874578"/>
                  </a:lnTo>
                  <a:lnTo>
                    <a:pt x="84339" y="1922207"/>
                  </a:lnTo>
                  <a:lnTo>
                    <a:pt x="76461" y="1971487"/>
                  </a:lnTo>
                  <a:lnTo>
                    <a:pt x="73566" y="2021862"/>
                  </a:lnTo>
                  <a:lnTo>
                    <a:pt x="75798" y="2072776"/>
                  </a:lnTo>
                  <a:lnTo>
                    <a:pt x="83203" y="2123116"/>
                  </a:lnTo>
                  <a:lnTo>
                    <a:pt x="95341" y="2170868"/>
                  </a:lnTo>
                  <a:lnTo>
                    <a:pt x="111868" y="2215696"/>
                  </a:lnTo>
                  <a:lnTo>
                    <a:pt x="132439" y="2257266"/>
                  </a:lnTo>
                  <a:lnTo>
                    <a:pt x="156711" y="2295245"/>
                  </a:lnTo>
                  <a:lnTo>
                    <a:pt x="184340" y="2329297"/>
                  </a:lnTo>
                  <a:lnTo>
                    <a:pt x="214982" y="2359089"/>
                  </a:lnTo>
                  <a:lnTo>
                    <a:pt x="248292" y="2384287"/>
                  </a:lnTo>
                  <a:lnTo>
                    <a:pt x="283926" y="2404554"/>
                  </a:lnTo>
                  <a:lnTo>
                    <a:pt x="321541" y="2419559"/>
                  </a:lnTo>
                  <a:lnTo>
                    <a:pt x="360793" y="2428965"/>
                  </a:lnTo>
                  <a:lnTo>
                    <a:pt x="401337" y="2432439"/>
                  </a:lnTo>
                  <a:lnTo>
                    <a:pt x="442828" y="2429646"/>
                  </a:lnTo>
                  <a:lnTo>
                    <a:pt x="446892" y="2438409"/>
                  </a:lnTo>
                  <a:lnTo>
                    <a:pt x="472928" y="2488091"/>
                  </a:lnTo>
                  <a:lnTo>
                    <a:pt x="499045" y="2530527"/>
                  </a:lnTo>
                  <a:lnTo>
                    <a:pt x="527247" y="2569987"/>
                  </a:lnTo>
                  <a:lnTo>
                    <a:pt x="557379" y="2606424"/>
                  </a:lnTo>
                  <a:lnTo>
                    <a:pt x="589285" y="2639789"/>
                  </a:lnTo>
                  <a:lnTo>
                    <a:pt x="622810" y="2670036"/>
                  </a:lnTo>
                  <a:lnTo>
                    <a:pt x="657798" y="2697115"/>
                  </a:lnTo>
                  <a:lnTo>
                    <a:pt x="694093" y="2720979"/>
                  </a:lnTo>
                  <a:lnTo>
                    <a:pt x="731541" y="2741580"/>
                  </a:lnTo>
                  <a:lnTo>
                    <a:pt x="769986" y="2758870"/>
                  </a:lnTo>
                  <a:lnTo>
                    <a:pt x="809271" y="2772800"/>
                  </a:lnTo>
                  <a:lnTo>
                    <a:pt x="849242" y="2783324"/>
                  </a:lnTo>
                  <a:lnTo>
                    <a:pt x="889744" y="2790393"/>
                  </a:lnTo>
                  <a:lnTo>
                    <a:pt x="930620" y="2793959"/>
                  </a:lnTo>
                  <a:lnTo>
                    <a:pt x="971715" y="2793974"/>
                  </a:lnTo>
                  <a:lnTo>
                    <a:pt x="1012873" y="2790391"/>
                  </a:lnTo>
                  <a:lnTo>
                    <a:pt x="1053940" y="2783161"/>
                  </a:lnTo>
                  <a:lnTo>
                    <a:pt x="1094760" y="2772236"/>
                  </a:lnTo>
                  <a:lnTo>
                    <a:pt x="1135176" y="2757569"/>
                  </a:lnTo>
                  <a:lnTo>
                    <a:pt x="1175034" y="2739111"/>
                  </a:lnTo>
                  <a:lnTo>
                    <a:pt x="1214179" y="2716814"/>
                  </a:lnTo>
                  <a:lnTo>
                    <a:pt x="1252453" y="2690631"/>
                  </a:lnTo>
                  <a:lnTo>
                    <a:pt x="1278644" y="2734863"/>
                  </a:lnTo>
                  <a:lnTo>
                    <a:pt x="1307651" y="2775902"/>
                  </a:lnTo>
                  <a:lnTo>
                    <a:pt x="1339277" y="2813569"/>
                  </a:lnTo>
                  <a:lnTo>
                    <a:pt x="1373326" y="2847683"/>
                  </a:lnTo>
                  <a:lnTo>
                    <a:pt x="1409601" y="2878064"/>
                  </a:lnTo>
                  <a:lnTo>
                    <a:pt x="1447906" y="2904533"/>
                  </a:lnTo>
                  <a:lnTo>
                    <a:pt x="1488045" y="2926909"/>
                  </a:lnTo>
                  <a:lnTo>
                    <a:pt x="1529821" y="2945012"/>
                  </a:lnTo>
                  <a:lnTo>
                    <a:pt x="1572667" y="2958639"/>
                  </a:lnTo>
                  <a:lnTo>
                    <a:pt x="1615573" y="2967558"/>
                  </a:lnTo>
                  <a:lnTo>
                    <a:pt x="1658346" y="2971898"/>
                  </a:lnTo>
                  <a:lnTo>
                    <a:pt x="1700796" y="2971785"/>
                  </a:lnTo>
                  <a:lnTo>
                    <a:pt x="1742730" y="2967346"/>
                  </a:lnTo>
                  <a:lnTo>
                    <a:pt x="1783957" y="2958709"/>
                  </a:lnTo>
                  <a:lnTo>
                    <a:pt x="1824286" y="2945999"/>
                  </a:lnTo>
                  <a:lnTo>
                    <a:pt x="1863524" y="2929345"/>
                  </a:lnTo>
                  <a:lnTo>
                    <a:pt x="1901480" y="2908873"/>
                  </a:lnTo>
                  <a:lnTo>
                    <a:pt x="1937963" y="2884710"/>
                  </a:lnTo>
                  <a:lnTo>
                    <a:pt x="1972781" y="2856982"/>
                  </a:lnTo>
                  <a:lnTo>
                    <a:pt x="2005741" y="2825818"/>
                  </a:lnTo>
                  <a:lnTo>
                    <a:pt x="2036654" y="2791344"/>
                  </a:lnTo>
                  <a:lnTo>
                    <a:pt x="2065326" y="2753688"/>
                  </a:lnTo>
                  <a:lnTo>
                    <a:pt x="2091566" y="2712975"/>
                  </a:lnTo>
                  <a:lnTo>
                    <a:pt x="2115183" y="2669333"/>
                  </a:lnTo>
                  <a:lnTo>
                    <a:pt x="2135985" y="2622889"/>
                  </a:lnTo>
                  <a:lnTo>
                    <a:pt x="2153781" y="2573770"/>
                  </a:lnTo>
                  <a:lnTo>
                    <a:pt x="2168377" y="2522102"/>
                  </a:lnTo>
                  <a:lnTo>
                    <a:pt x="2210795" y="2550849"/>
                  </a:lnTo>
                  <a:lnTo>
                    <a:pt x="2255317" y="2573585"/>
                  </a:lnTo>
                  <a:lnTo>
                    <a:pt x="2301514" y="2590152"/>
                  </a:lnTo>
                  <a:lnTo>
                    <a:pt x="2348961" y="2600391"/>
                  </a:lnTo>
                  <a:lnTo>
                    <a:pt x="2397231" y="2604144"/>
                  </a:lnTo>
                  <a:lnTo>
                    <a:pt x="2439502" y="2602087"/>
                  </a:lnTo>
                  <a:lnTo>
                    <a:pt x="2480667" y="2595214"/>
                  </a:lnTo>
                  <a:lnTo>
                    <a:pt x="2520542" y="2583749"/>
                  </a:lnTo>
                  <a:lnTo>
                    <a:pt x="2558941" y="2567919"/>
                  </a:lnTo>
                  <a:lnTo>
                    <a:pt x="2595679" y="2547949"/>
                  </a:lnTo>
                  <a:lnTo>
                    <a:pt x="2630571" y="2524063"/>
                  </a:lnTo>
                  <a:lnTo>
                    <a:pt x="2663432" y="2496487"/>
                  </a:lnTo>
                  <a:lnTo>
                    <a:pt x="2694076" y="2465446"/>
                  </a:lnTo>
                  <a:lnTo>
                    <a:pt x="2722318" y="2431165"/>
                  </a:lnTo>
                  <a:lnTo>
                    <a:pt x="2747973" y="2393870"/>
                  </a:lnTo>
                  <a:lnTo>
                    <a:pt x="2770857" y="2353786"/>
                  </a:lnTo>
                  <a:lnTo>
                    <a:pt x="2790783" y="2311137"/>
                  </a:lnTo>
                  <a:lnTo>
                    <a:pt x="2807566" y="2266150"/>
                  </a:lnTo>
                  <a:lnTo>
                    <a:pt x="2821022" y="2219049"/>
                  </a:lnTo>
                  <a:lnTo>
                    <a:pt x="2830965" y="2170059"/>
                  </a:lnTo>
                  <a:lnTo>
                    <a:pt x="2837211" y="2119406"/>
                  </a:lnTo>
                  <a:lnTo>
                    <a:pt x="2839572" y="2067315"/>
                  </a:lnTo>
                  <a:lnTo>
                    <a:pt x="2891384" y="2054759"/>
                  </a:lnTo>
                  <a:lnTo>
                    <a:pt x="2941709" y="2035807"/>
                  </a:lnTo>
                  <a:lnTo>
                    <a:pt x="2990156" y="2010650"/>
                  </a:lnTo>
                  <a:lnTo>
                    <a:pt x="3036335" y="1979476"/>
                  </a:lnTo>
                  <a:lnTo>
                    <a:pt x="3079856" y="1942474"/>
                  </a:lnTo>
                  <a:lnTo>
                    <a:pt x="3112238" y="1909122"/>
                  </a:lnTo>
                  <a:lnTo>
                    <a:pt x="3141855" y="1873224"/>
                  </a:lnTo>
                  <a:lnTo>
                    <a:pt x="3168681" y="1835012"/>
                  </a:lnTo>
                  <a:lnTo>
                    <a:pt x="3192693" y="1794712"/>
                  </a:lnTo>
                  <a:lnTo>
                    <a:pt x="3213867" y="1752556"/>
                  </a:lnTo>
                  <a:lnTo>
                    <a:pt x="3232178" y="1708771"/>
                  </a:lnTo>
                  <a:lnTo>
                    <a:pt x="3247602" y="1663587"/>
                  </a:lnTo>
                  <a:lnTo>
                    <a:pt x="3260115" y="1617233"/>
                  </a:lnTo>
                  <a:lnTo>
                    <a:pt x="3269692" y="1569937"/>
                  </a:lnTo>
                  <a:lnTo>
                    <a:pt x="3276310" y="1521930"/>
                  </a:lnTo>
                  <a:lnTo>
                    <a:pt x="3279943" y="1473440"/>
                  </a:lnTo>
                  <a:lnTo>
                    <a:pt x="3280567" y="1424695"/>
                  </a:lnTo>
                  <a:lnTo>
                    <a:pt x="3278159" y="1375927"/>
                  </a:lnTo>
                  <a:lnTo>
                    <a:pt x="3272694" y="1327362"/>
                  </a:lnTo>
                  <a:lnTo>
                    <a:pt x="3264147" y="1279231"/>
                  </a:lnTo>
                  <a:lnTo>
                    <a:pt x="3252495" y="1231762"/>
                  </a:lnTo>
                  <a:lnTo>
                    <a:pt x="3237713" y="1185185"/>
                  </a:lnTo>
                  <a:lnTo>
                    <a:pt x="3219777" y="1139728"/>
                  </a:lnTo>
                  <a:lnTo>
                    <a:pt x="3198662" y="1095622"/>
                  </a:lnTo>
                  <a:lnTo>
                    <a:pt x="3174344" y="1053093"/>
                  </a:lnTo>
                  <a:lnTo>
                    <a:pt x="3179653" y="1036974"/>
                  </a:lnTo>
                  <a:lnTo>
                    <a:pt x="3192886" y="987307"/>
                  </a:lnTo>
                  <a:lnTo>
                    <a:pt x="3201734" y="937278"/>
                  </a:lnTo>
                  <a:lnTo>
                    <a:pt x="3206370" y="887361"/>
                  </a:lnTo>
                  <a:lnTo>
                    <a:pt x="3206936" y="837865"/>
                  </a:lnTo>
                  <a:lnTo>
                    <a:pt x="3203574" y="789098"/>
                  </a:lnTo>
                  <a:lnTo>
                    <a:pt x="3196428" y="741369"/>
                  </a:lnTo>
                  <a:lnTo>
                    <a:pt x="3185640" y="694987"/>
                  </a:lnTo>
                  <a:lnTo>
                    <a:pt x="3171352" y="650261"/>
                  </a:lnTo>
                  <a:lnTo>
                    <a:pt x="3153707" y="607498"/>
                  </a:lnTo>
                  <a:lnTo>
                    <a:pt x="3132847" y="567008"/>
                  </a:lnTo>
                  <a:lnTo>
                    <a:pt x="3108915" y="529099"/>
                  </a:lnTo>
                  <a:lnTo>
                    <a:pt x="3082054" y="494080"/>
                  </a:lnTo>
                  <a:lnTo>
                    <a:pt x="3052405" y="462260"/>
                  </a:lnTo>
                  <a:lnTo>
                    <a:pt x="3020111" y="433946"/>
                  </a:lnTo>
                  <a:lnTo>
                    <a:pt x="2985315" y="409449"/>
                  </a:lnTo>
                  <a:lnTo>
                    <a:pt x="2948160" y="389076"/>
                  </a:lnTo>
                  <a:lnTo>
                    <a:pt x="2908787" y="373135"/>
                  </a:lnTo>
                  <a:lnTo>
                    <a:pt x="2898863" y="322208"/>
                  </a:lnTo>
                  <a:lnTo>
                    <a:pt x="2884342" y="273356"/>
                  </a:lnTo>
                  <a:lnTo>
                    <a:pt x="2865433" y="227022"/>
                  </a:lnTo>
                  <a:lnTo>
                    <a:pt x="2842343" y="183651"/>
                  </a:lnTo>
                  <a:lnTo>
                    <a:pt x="2815281" y="143689"/>
                  </a:lnTo>
                  <a:lnTo>
                    <a:pt x="2784454" y="107578"/>
                  </a:lnTo>
                  <a:lnTo>
                    <a:pt x="2750082" y="75688"/>
                  </a:lnTo>
                  <a:lnTo>
                    <a:pt x="2713734" y="49442"/>
                  </a:lnTo>
                  <a:lnTo>
                    <a:pt x="2675802" y="28801"/>
                  </a:lnTo>
                  <a:lnTo>
                    <a:pt x="2636674" y="13724"/>
                  </a:lnTo>
                  <a:lnTo>
                    <a:pt x="2596739" y="4173"/>
                  </a:lnTo>
                  <a:lnTo>
                    <a:pt x="2556388" y="10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98302" y="978163"/>
                  </a:moveTo>
                  <a:lnTo>
                    <a:pt x="294327" y="926507"/>
                  </a:lnTo>
                  <a:lnTo>
                    <a:pt x="293755" y="875442"/>
                  </a:lnTo>
                  <a:lnTo>
                    <a:pt x="296474" y="825154"/>
                  </a:lnTo>
                  <a:lnTo>
                    <a:pt x="302372" y="775825"/>
                  </a:lnTo>
                  <a:lnTo>
                    <a:pt x="311334" y="727638"/>
                  </a:lnTo>
                  <a:lnTo>
                    <a:pt x="323248" y="680777"/>
                  </a:lnTo>
                  <a:lnTo>
                    <a:pt x="338002" y="635424"/>
                  </a:lnTo>
                  <a:lnTo>
                    <a:pt x="355483" y="591762"/>
                  </a:lnTo>
                  <a:lnTo>
                    <a:pt x="375577" y="549976"/>
                  </a:lnTo>
                  <a:lnTo>
                    <a:pt x="398172" y="510248"/>
                  </a:lnTo>
                  <a:lnTo>
                    <a:pt x="423155" y="472761"/>
                  </a:lnTo>
                  <a:lnTo>
                    <a:pt x="450413" y="437698"/>
                  </a:lnTo>
                  <a:lnTo>
                    <a:pt x="479833" y="405243"/>
                  </a:lnTo>
                  <a:lnTo>
                    <a:pt x="511302" y="375579"/>
                  </a:lnTo>
                  <a:lnTo>
                    <a:pt x="544708" y="348888"/>
                  </a:lnTo>
                  <a:lnTo>
                    <a:pt x="579938" y="325355"/>
                  </a:lnTo>
                  <a:lnTo>
                    <a:pt x="616878" y="305162"/>
                  </a:lnTo>
                  <a:lnTo>
                    <a:pt x="655416" y="288492"/>
                  </a:lnTo>
                  <a:lnTo>
                    <a:pt x="695439" y="275529"/>
                  </a:lnTo>
                  <a:lnTo>
                    <a:pt x="736833" y="266455"/>
                  </a:lnTo>
                  <a:lnTo>
                    <a:pt x="785556" y="261193"/>
                  </a:lnTo>
                  <a:lnTo>
                    <a:pt x="834189" y="261681"/>
                  </a:lnTo>
                  <a:lnTo>
                    <a:pt x="882411" y="267835"/>
                  </a:lnTo>
                  <a:lnTo>
                    <a:pt x="929900" y="279575"/>
                  </a:lnTo>
                  <a:lnTo>
                    <a:pt x="976334" y="296817"/>
                  </a:lnTo>
                  <a:lnTo>
                    <a:pt x="1021391" y="319480"/>
                  </a:lnTo>
                  <a:lnTo>
                    <a:pt x="1064747" y="347481"/>
                  </a:lnTo>
                  <a:lnTo>
                    <a:pt x="1087516" y="300750"/>
                  </a:lnTo>
                  <a:lnTo>
                    <a:pt x="1113690" y="258174"/>
                  </a:lnTo>
                  <a:lnTo>
                    <a:pt x="1142934" y="219882"/>
                  </a:lnTo>
                  <a:lnTo>
                    <a:pt x="1174914" y="185999"/>
                  </a:lnTo>
                  <a:lnTo>
                    <a:pt x="1209297" y="156652"/>
                  </a:lnTo>
                  <a:lnTo>
                    <a:pt x="1245748" y="131968"/>
                  </a:lnTo>
                  <a:lnTo>
                    <a:pt x="1283933" y="112072"/>
                  </a:lnTo>
                  <a:lnTo>
                    <a:pt x="1323517" y="97091"/>
                  </a:lnTo>
                  <a:lnTo>
                    <a:pt x="1364168" y="87152"/>
                  </a:lnTo>
                  <a:lnTo>
                    <a:pt x="1405550" y="82381"/>
                  </a:lnTo>
                  <a:lnTo>
                    <a:pt x="1447329" y="82904"/>
                  </a:lnTo>
                  <a:lnTo>
                    <a:pt x="1489171" y="88848"/>
                  </a:lnTo>
                  <a:lnTo>
                    <a:pt x="1530743" y="100340"/>
                  </a:lnTo>
                  <a:lnTo>
                    <a:pt x="1571709" y="117506"/>
                  </a:lnTo>
                  <a:lnTo>
                    <a:pt x="1611736" y="140471"/>
                  </a:lnTo>
                  <a:lnTo>
                    <a:pt x="1661251" y="178841"/>
                  </a:lnTo>
                  <a:lnTo>
                    <a:pt x="1705716" y="225688"/>
                  </a:lnTo>
                  <a:lnTo>
                    <a:pt x="1728483" y="177708"/>
                  </a:lnTo>
                  <a:lnTo>
                    <a:pt x="1755600" y="134943"/>
                  </a:lnTo>
                  <a:lnTo>
                    <a:pt x="1786540" y="97611"/>
                  </a:lnTo>
                  <a:lnTo>
                    <a:pt x="1820774" y="65932"/>
                  </a:lnTo>
                  <a:lnTo>
                    <a:pt x="1857773" y="40125"/>
                  </a:lnTo>
                  <a:lnTo>
                    <a:pt x="1897010" y="20409"/>
                  </a:lnTo>
                  <a:lnTo>
                    <a:pt x="1937956" y="7003"/>
                  </a:lnTo>
                  <a:lnTo>
                    <a:pt x="1980084" y="127"/>
                  </a:lnTo>
                  <a:lnTo>
                    <a:pt x="2022863" y="0"/>
                  </a:lnTo>
                  <a:lnTo>
                    <a:pt x="2065767" y="6840"/>
                  </a:lnTo>
                  <a:lnTo>
                    <a:pt x="2108268" y="20867"/>
                  </a:lnTo>
                  <a:lnTo>
                    <a:pt x="2149835" y="42300"/>
                  </a:lnTo>
                  <a:lnTo>
                    <a:pt x="2182625" y="65522"/>
                  </a:lnTo>
                  <a:lnTo>
                    <a:pt x="2212986" y="93100"/>
                  </a:lnTo>
                  <a:lnTo>
                    <a:pt x="2240633" y="124775"/>
                  </a:lnTo>
                  <a:lnTo>
                    <a:pt x="2265278" y="160283"/>
                  </a:lnTo>
                  <a:lnTo>
                    <a:pt x="2294951" y="121897"/>
                  </a:lnTo>
                  <a:lnTo>
                    <a:pt x="2327321" y="88677"/>
                  </a:lnTo>
                  <a:lnTo>
                    <a:pt x="2361999" y="60665"/>
                  </a:lnTo>
                  <a:lnTo>
                    <a:pt x="2398597" y="37901"/>
                  </a:lnTo>
                  <a:lnTo>
                    <a:pt x="2436723" y="20423"/>
                  </a:lnTo>
                  <a:lnTo>
                    <a:pt x="2475990" y="8271"/>
                  </a:lnTo>
                  <a:lnTo>
                    <a:pt x="2516008" y="1486"/>
                  </a:lnTo>
                  <a:lnTo>
                    <a:pt x="2556388" y="106"/>
                  </a:lnTo>
                  <a:lnTo>
                    <a:pt x="2596739" y="4173"/>
                  </a:lnTo>
                  <a:lnTo>
                    <a:pt x="2636674" y="13724"/>
                  </a:lnTo>
                  <a:lnTo>
                    <a:pt x="2675802" y="28801"/>
                  </a:lnTo>
                  <a:lnTo>
                    <a:pt x="2713734" y="49442"/>
                  </a:lnTo>
                  <a:lnTo>
                    <a:pt x="2750082" y="75688"/>
                  </a:lnTo>
                  <a:lnTo>
                    <a:pt x="2784454" y="107578"/>
                  </a:lnTo>
                  <a:lnTo>
                    <a:pt x="2815281" y="143689"/>
                  </a:lnTo>
                  <a:lnTo>
                    <a:pt x="2842343" y="183651"/>
                  </a:lnTo>
                  <a:lnTo>
                    <a:pt x="2865433" y="227022"/>
                  </a:lnTo>
                  <a:lnTo>
                    <a:pt x="2884342" y="273356"/>
                  </a:lnTo>
                  <a:lnTo>
                    <a:pt x="2898863" y="322208"/>
                  </a:lnTo>
                  <a:lnTo>
                    <a:pt x="2908787" y="373135"/>
                  </a:lnTo>
                  <a:lnTo>
                    <a:pt x="2948160" y="389076"/>
                  </a:lnTo>
                  <a:lnTo>
                    <a:pt x="2985315" y="409449"/>
                  </a:lnTo>
                  <a:lnTo>
                    <a:pt x="3020111" y="433946"/>
                  </a:lnTo>
                  <a:lnTo>
                    <a:pt x="3052405" y="462260"/>
                  </a:lnTo>
                  <a:lnTo>
                    <a:pt x="3082054" y="494080"/>
                  </a:lnTo>
                  <a:lnTo>
                    <a:pt x="3108915" y="529099"/>
                  </a:lnTo>
                  <a:lnTo>
                    <a:pt x="3132847" y="567008"/>
                  </a:lnTo>
                  <a:lnTo>
                    <a:pt x="3153707" y="607498"/>
                  </a:lnTo>
                  <a:lnTo>
                    <a:pt x="3171352" y="650261"/>
                  </a:lnTo>
                  <a:lnTo>
                    <a:pt x="3185640" y="694987"/>
                  </a:lnTo>
                  <a:lnTo>
                    <a:pt x="3196428" y="741369"/>
                  </a:lnTo>
                  <a:lnTo>
                    <a:pt x="3203574" y="789098"/>
                  </a:lnTo>
                  <a:lnTo>
                    <a:pt x="3206936" y="837865"/>
                  </a:lnTo>
                  <a:lnTo>
                    <a:pt x="3206370" y="887361"/>
                  </a:lnTo>
                  <a:lnTo>
                    <a:pt x="3201734" y="937278"/>
                  </a:lnTo>
                  <a:lnTo>
                    <a:pt x="3192886" y="987307"/>
                  </a:lnTo>
                  <a:lnTo>
                    <a:pt x="3179653" y="1036974"/>
                  </a:lnTo>
                  <a:lnTo>
                    <a:pt x="3174344" y="1053093"/>
                  </a:lnTo>
                  <a:lnTo>
                    <a:pt x="3198662" y="1095622"/>
                  </a:lnTo>
                  <a:lnTo>
                    <a:pt x="3219777" y="1139728"/>
                  </a:lnTo>
                  <a:lnTo>
                    <a:pt x="3237713" y="1185185"/>
                  </a:lnTo>
                  <a:lnTo>
                    <a:pt x="3252495" y="1231762"/>
                  </a:lnTo>
                  <a:lnTo>
                    <a:pt x="3264147" y="1279231"/>
                  </a:lnTo>
                  <a:lnTo>
                    <a:pt x="3272694" y="1327362"/>
                  </a:lnTo>
                  <a:lnTo>
                    <a:pt x="3278159" y="1375927"/>
                  </a:lnTo>
                  <a:lnTo>
                    <a:pt x="3280567" y="1424695"/>
                  </a:lnTo>
                  <a:lnTo>
                    <a:pt x="3279943" y="1473440"/>
                  </a:lnTo>
                  <a:lnTo>
                    <a:pt x="3276310" y="1521930"/>
                  </a:lnTo>
                  <a:lnTo>
                    <a:pt x="3269692" y="1569937"/>
                  </a:lnTo>
                  <a:lnTo>
                    <a:pt x="3260115" y="1617233"/>
                  </a:lnTo>
                  <a:lnTo>
                    <a:pt x="3247602" y="1663587"/>
                  </a:lnTo>
                  <a:lnTo>
                    <a:pt x="3232178" y="1708771"/>
                  </a:lnTo>
                  <a:lnTo>
                    <a:pt x="3213867" y="1752556"/>
                  </a:lnTo>
                  <a:lnTo>
                    <a:pt x="3192693" y="1794712"/>
                  </a:lnTo>
                  <a:lnTo>
                    <a:pt x="3168681" y="1835012"/>
                  </a:lnTo>
                  <a:lnTo>
                    <a:pt x="3141855" y="1873224"/>
                  </a:lnTo>
                  <a:lnTo>
                    <a:pt x="3112238" y="1909122"/>
                  </a:lnTo>
                  <a:lnTo>
                    <a:pt x="3079856" y="1942474"/>
                  </a:lnTo>
                  <a:lnTo>
                    <a:pt x="3036335" y="1979476"/>
                  </a:lnTo>
                  <a:lnTo>
                    <a:pt x="2990156" y="2010650"/>
                  </a:lnTo>
                  <a:lnTo>
                    <a:pt x="2941709" y="2035807"/>
                  </a:lnTo>
                  <a:lnTo>
                    <a:pt x="2891384" y="2054759"/>
                  </a:lnTo>
                  <a:lnTo>
                    <a:pt x="2839572" y="2067315"/>
                  </a:lnTo>
                  <a:lnTo>
                    <a:pt x="2837211" y="2119406"/>
                  </a:lnTo>
                  <a:lnTo>
                    <a:pt x="2830965" y="2170059"/>
                  </a:lnTo>
                  <a:lnTo>
                    <a:pt x="2821022" y="2219049"/>
                  </a:lnTo>
                  <a:lnTo>
                    <a:pt x="2807566" y="2266150"/>
                  </a:lnTo>
                  <a:lnTo>
                    <a:pt x="2790783" y="2311137"/>
                  </a:lnTo>
                  <a:lnTo>
                    <a:pt x="2770857" y="2353786"/>
                  </a:lnTo>
                  <a:lnTo>
                    <a:pt x="2747973" y="2393870"/>
                  </a:lnTo>
                  <a:lnTo>
                    <a:pt x="2722318" y="2431165"/>
                  </a:lnTo>
                  <a:lnTo>
                    <a:pt x="2694076" y="2465446"/>
                  </a:lnTo>
                  <a:lnTo>
                    <a:pt x="2663432" y="2496487"/>
                  </a:lnTo>
                  <a:lnTo>
                    <a:pt x="2630571" y="2524063"/>
                  </a:lnTo>
                  <a:lnTo>
                    <a:pt x="2595679" y="2547949"/>
                  </a:lnTo>
                  <a:lnTo>
                    <a:pt x="2558941" y="2567919"/>
                  </a:lnTo>
                  <a:lnTo>
                    <a:pt x="2520542" y="2583749"/>
                  </a:lnTo>
                  <a:lnTo>
                    <a:pt x="2480667" y="2595214"/>
                  </a:lnTo>
                  <a:lnTo>
                    <a:pt x="2439502" y="2602087"/>
                  </a:lnTo>
                  <a:lnTo>
                    <a:pt x="2397231" y="2604144"/>
                  </a:lnTo>
                  <a:lnTo>
                    <a:pt x="2348961" y="2600391"/>
                  </a:lnTo>
                  <a:lnTo>
                    <a:pt x="2301514" y="2590152"/>
                  </a:lnTo>
                  <a:lnTo>
                    <a:pt x="2255317" y="2573585"/>
                  </a:lnTo>
                  <a:lnTo>
                    <a:pt x="2210795" y="2550849"/>
                  </a:lnTo>
                  <a:lnTo>
                    <a:pt x="2168377" y="2522102"/>
                  </a:lnTo>
                  <a:lnTo>
                    <a:pt x="2153781" y="2573770"/>
                  </a:lnTo>
                  <a:lnTo>
                    <a:pt x="2135985" y="2622889"/>
                  </a:lnTo>
                  <a:lnTo>
                    <a:pt x="2115183" y="2669333"/>
                  </a:lnTo>
                  <a:lnTo>
                    <a:pt x="2091566" y="2712975"/>
                  </a:lnTo>
                  <a:lnTo>
                    <a:pt x="2065326" y="2753688"/>
                  </a:lnTo>
                  <a:lnTo>
                    <a:pt x="2036654" y="2791344"/>
                  </a:lnTo>
                  <a:lnTo>
                    <a:pt x="2005741" y="2825818"/>
                  </a:lnTo>
                  <a:lnTo>
                    <a:pt x="1972781" y="2856982"/>
                  </a:lnTo>
                  <a:lnTo>
                    <a:pt x="1937963" y="2884710"/>
                  </a:lnTo>
                  <a:lnTo>
                    <a:pt x="1901480" y="2908873"/>
                  </a:lnTo>
                  <a:lnTo>
                    <a:pt x="1863524" y="2929345"/>
                  </a:lnTo>
                  <a:lnTo>
                    <a:pt x="1824286" y="2945999"/>
                  </a:lnTo>
                  <a:lnTo>
                    <a:pt x="1783957" y="2958709"/>
                  </a:lnTo>
                  <a:lnTo>
                    <a:pt x="1742730" y="2967346"/>
                  </a:lnTo>
                  <a:lnTo>
                    <a:pt x="1700796" y="2971785"/>
                  </a:lnTo>
                  <a:lnTo>
                    <a:pt x="1658346" y="2971898"/>
                  </a:lnTo>
                  <a:lnTo>
                    <a:pt x="1615573" y="2967558"/>
                  </a:lnTo>
                  <a:lnTo>
                    <a:pt x="1572667" y="2958639"/>
                  </a:lnTo>
                  <a:lnTo>
                    <a:pt x="1529821" y="2945012"/>
                  </a:lnTo>
                  <a:lnTo>
                    <a:pt x="1488045" y="2926909"/>
                  </a:lnTo>
                  <a:lnTo>
                    <a:pt x="1447906" y="2904533"/>
                  </a:lnTo>
                  <a:lnTo>
                    <a:pt x="1409601" y="2878064"/>
                  </a:lnTo>
                  <a:lnTo>
                    <a:pt x="1373326" y="2847683"/>
                  </a:lnTo>
                  <a:lnTo>
                    <a:pt x="1339277" y="2813569"/>
                  </a:lnTo>
                  <a:lnTo>
                    <a:pt x="1307651" y="2775902"/>
                  </a:lnTo>
                  <a:lnTo>
                    <a:pt x="1278644" y="2734863"/>
                  </a:lnTo>
                  <a:lnTo>
                    <a:pt x="1252453" y="2690631"/>
                  </a:lnTo>
                  <a:lnTo>
                    <a:pt x="1214179" y="2716814"/>
                  </a:lnTo>
                  <a:lnTo>
                    <a:pt x="1175034" y="2739111"/>
                  </a:lnTo>
                  <a:lnTo>
                    <a:pt x="1135176" y="2757569"/>
                  </a:lnTo>
                  <a:lnTo>
                    <a:pt x="1094760" y="2772236"/>
                  </a:lnTo>
                  <a:lnTo>
                    <a:pt x="1053940" y="2783161"/>
                  </a:lnTo>
                  <a:lnTo>
                    <a:pt x="1012873" y="2790391"/>
                  </a:lnTo>
                  <a:lnTo>
                    <a:pt x="971715" y="2793974"/>
                  </a:lnTo>
                  <a:lnTo>
                    <a:pt x="930620" y="2793959"/>
                  </a:lnTo>
                  <a:lnTo>
                    <a:pt x="889744" y="2790393"/>
                  </a:lnTo>
                  <a:lnTo>
                    <a:pt x="849242" y="2783324"/>
                  </a:lnTo>
                  <a:lnTo>
                    <a:pt x="809271" y="2772800"/>
                  </a:lnTo>
                  <a:lnTo>
                    <a:pt x="769986" y="2758870"/>
                  </a:lnTo>
                  <a:lnTo>
                    <a:pt x="731541" y="2741580"/>
                  </a:lnTo>
                  <a:lnTo>
                    <a:pt x="694093" y="2720979"/>
                  </a:lnTo>
                  <a:lnTo>
                    <a:pt x="657798" y="2697115"/>
                  </a:lnTo>
                  <a:lnTo>
                    <a:pt x="622810" y="2670036"/>
                  </a:lnTo>
                  <a:lnTo>
                    <a:pt x="589285" y="2639789"/>
                  </a:lnTo>
                  <a:lnTo>
                    <a:pt x="557379" y="2606424"/>
                  </a:lnTo>
                  <a:lnTo>
                    <a:pt x="527247" y="2569987"/>
                  </a:lnTo>
                  <a:lnTo>
                    <a:pt x="499045" y="2530527"/>
                  </a:lnTo>
                  <a:lnTo>
                    <a:pt x="472928" y="2488091"/>
                  </a:lnTo>
                  <a:lnTo>
                    <a:pt x="449051" y="2442727"/>
                  </a:lnTo>
                  <a:lnTo>
                    <a:pt x="444860" y="2433964"/>
                  </a:lnTo>
                  <a:lnTo>
                    <a:pt x="442828" y="2429646"/>
                  </a:lnTo>
                  <a:lnTo>
                    <a:pt x="401337" y="2432439"/>
                  </a:lnTo>
                  <a:lnTo>
                    <a:pt x="360793" y="2428965"/>
                  </a:lnTo>
                  <a:lnTo>
                    <a:pt x="321541" y="2419559"/>
                  </a:lnTo>
                  <a:lnTo>
                    <a:pt x="283926" y="2404554"/>
                  </a:lnTo>
                  <a:lnTo>
                    <a:pt x="248292" y="2384287"/>
                  </a:lnTo>
                  <a:lnTo>
                    <a:pt x="214982" y="2359089"/>
                  </a:lnTo>
                  <a:lnTo>
                    <a:pt x="184340" y="2329297"/>
                  </a:lnTo>
                  <a:lnTo>
                    <a:pt x="156711" y="2295245"/>
                  </a:lnTo>
                  <a:lnTo>
                    <a:pt x="132439" y="2257266"/>
                  </a:lnTo>
                  <a:lnTo>
                    <a:pt x="111868" y="2215696"/>
                  </a:lnTo>
                  <a:lnTo>
                    <a:pt x="95341" y="2170868"/>
                  </a:lnTo>
                  <a:lnTo>
                    <a:pt x="83203" y="2123116"/>
                  </a:lnTo>
                  <a:lnTo>
                    <a:pt x="75798" y="2072776"/>
                  </a:lnTo>
                  <a:lnTo>
                    <a:pt x="73566" y="2021862"/>
                  </a:lnTo>
                  <a:lnTo>
                    <a:pt x="76461" y="1971487"/>
                  </a:lnTo>
                  <a:lnTo>
                    <a:pt x="84339" y="1922207"/>
                  </a:lnTo>
                  <a:lnTo>
                    <a:pt x="97056" y="1874578"/>
                  </a:lnTo>
                  <a:lnTo>
                    <a:pt x="114467" y="1829155"/>
                  </a:lnTo>
                  <a:lnTo>
                    <a:pt x="136427" y="1786493"/>
                  </a:lnTo>
                  <a:lnTo>
                    <a:pt x="162793" y="1747148"/>
                  </a:lnTo>
                  <a:lnTo>
                    <a:pt x="128436" y="1718467"/>
                  </a:lnTo>
                  <a:lnTo>
                    <a:pt x="97887" y="1685468"/>
                  </a:lnTo>
                  <a:lnTo>
                    <a:pt x="71258" y="1648676"/>
                  </a:lnTo>
                  <a:lnTo>
                    <a:pt x="48658" y="1608615"/>
                  </a:lnTo>
                  <a:lnTo>
                    <a:pt x="30200" y="1565811"/>
                  </a:lnTo>
                  <a:lnTo>
                    <a:pt x="15994" y="1520789"/>
                  </a:lnTo>
                  <a:lnTo>
                    <a:pt x="6151" y="1474072"/>
                  </a:lnTo>
                  <a:lnTo>
                    <a:pt x="783" y="1426186"/>
                  </a:lnTo>
                  <a:lnTo>
                    <a:pt x="0" y="1377656"/>
                  </a:lnTo>
                  <a:lnTo>
                    <a:pt x="3912" y="1329006"/>
                  </a:lnTo>
                  <a:lnTo>
                    <a:pt x="12632" y="1280762"/>
                  </a:lnTo>
                  <a:lnTo>
                    <a:pt x="26270" y="1233447"/>
                  </a:lnTo>
                  <a:lnTo>
                    <a:pt x="44937" y="1187586"/>
                  </a:lnTo>
                  <a:lnTo>
                    <a:pt x="70054" y="1141769"/>
                  </a:lnTo>
                  <a:lnTo>
                    <a:pt x="99567" y="1101031"/>
                  </a:lnTo>
                  <a:lnTo>
                    <a:pt x="132975" y="1065769"/>
                  </a:lnTo>
                  <a:lnTo>
                    <a:pt x="169775" y="1036380"/>
                  </a:lnTo>
                  <a:lnTo>
                    <a:pt x="209465" y="1013263"/>
                  </a:lnTo>
                  <a:lnTo>
                    <a:pt x="251544" y="996815"/>
                  </a:lnTo>
                  <a:lnTo>
                    <a:pt x="295508" y="987434"/>
                  </a:lnTo>
                  <a:lnTo>
                    <a:pt x="298302" y="978163"/>
                  </a:lnTo>
                  <a:close/>
                </a:path>
                <a:path w="3281045" h="2972435">
                  <a:moveTo>
                    <a:pt x="358500" y="1790328"/>
                  </a:moveTo>
                  <a:lnTo>
                    <a:pt x="308349" y="1790436"/>
                  </a:lnTo>
                  <a:lnTo>
                    <a:pt x="259044" y="1781184"/>
                  </a:lnTo>
                  <a:lnTo>
                    <a:pt x="211429" y="1762789"/>
                  </a:lnTo>
                  <a:lnTo>
                    <a:pt x="166349" y="1735464"/>
                  </a:lnTo>
                </a:path>
                <a:path w="3281045" h="2972435">
                  <a:moveTo>
                    <a:pt x="528045" y="2390403"/>
                  </a:moveTo>
                  <a:lnTo>
                    <a:pt x="507551" y="2399474"/>
                  </a:lnTo>
                  <a:lnTo>
                    <a:pt x="486675" y="2406866"/>
                  </a:lnTo>
                  <a:lnTo>
                    <a:pt x="465466" y="2412567"/>
                  </a:lnTo>
                  <a:lnTo>
                    <a:pt x="443971" y="2416565"/>
                  </a:lnTo>
                </a:path>
                <a:path w="3281045" h="2972435">
                  <a:moveTo>
                    <a:pt x="1252326" y="2678693"/>
                  </a:moveTo>
                  <a:lnTo>
                    <a:pt x="1237729" y="2650033"/>
                  </a:lnTo>
                  <a:lnTo>
                    <a:pt x="1224418" y="2620480"/>
                  </a:lnTo>
                  <a:lnTo>
                    <a:pt x="1212393" y="2590093"/>
                  </a:lnTo>
                  <a:lnTo>
                    <a:pt x="1201653" y="2558932"/>
                  </a:lnTo>
                </a:path>
                <a:path w="3281045" h="2972435">
                  <a:moveTo>
                    <a:pt x="2188951" y="2380116"/>
                  </a:moveTo>
                  <a:lnTo>
                    <a:pt x="2186029" y="2413442"/>
                  </a:lnTo>
                  <a:lnTo>
                    <a:pt x="2181665" y="2446506"/>
                  </a:lnTo>
                  <a:lnTo>
                    <a:pt x="2175896" y="2479236"/>
                  </a:lnTo>
                  <a:lnTo>
                    <a:pt x="2168758" y="2511561"/>
                  </a:lnTo>
                </a:path>
                <a:path w="3281045" h="2972435">
                  <a:moveTo>
                    <a:pt x="2591160" y="1568586"/>
                  </a:moveTo>
                  <a:lnTo>
                    <a:pt x="2627972" y="1593471"/>
                  </a:lnTo>
                  <a:lnTo>
                    <a:pt x="2662302" y="1622215"/>
                  </a:lnTo>
                  <a:lnTo>
                    <a:pt x="2694007" y="1654536"/>
                  </a:lnTo>
                  <a:lnTo>
                    <a:pt x="2722944" y="1690149"/>
                  </a:lnTo>
                  <a:lnTo>
                    <a:pt x="2748971" y="1728771"/>
                  </a:lnTo>
                  <a:lnTo>
                    <a:pt x="2771945" y="1770120"/>
                  </a:lnTo>
                  <a:lnTo>
                    <a:pt x="2791723" y="1813910"/>
                  </a:lnTo>
                  <a:lnTo>
                    <a:pt x="2808161" y="1859859"/>
                  </a:lnTo>
                  <a:lnTo>
                    <a:pt x="2821118" y="1907682"/>
                  </a:lnTo>
                  <a:lnTo>
                    <a:pt x="2830450" y="1957098"/>
                  </a:lnTo>
                  <a:lnTo>
                    <a:pt x="2836014" y="2007821"/>
                  </a:lnTo>
                  <a:lnTo>
                    <a:pt x="2837667" y="2059568"/>
                  </a:lnTo>
                </a:path>
                <a:path w="3281045" h="2972435">
                  <a:moveTo>
                    <a:pt x="3172820" y="1045854"/>
                  </a:moveTo>
                  <a:lnTo>
                    <a:pt x="3151959" y="1097522"/>
                  </a:lnTo>
                  <a:lnTo>
                    <a:pt x="3126513" y="1145724"/>
                  </a:lnTo>
                  <a:lnTo>
                    <a:pt x="3096757" y="1189997"/>
                  </a:lnTo>
                  <a:lnTo>
                    <a:pt x="3062965" y="1229877"/>
                  </a:lnTo>
                </a:path>
                <a:path w="3281045" h="2972435">
                  <a:moveTo>
                    <a:pt x="2909295" y="362848"/>
                  </a:moveTo>
                  <a:lnTo>
                    <a:pt x="2912012" y="384442"/>
                  </a:lnTo>
                  <a:lnTo>
                    <a:pt x="2913883" y="406155"/>
                  </a:lnTo>
                  <a:lnTo>
                    <a:pt x="2914921" y="427964"/>
                  </a:lnTo>
                  <a:lnTo>
                    <a:pt x="2915137" y="449843"/>
                  </a:lnTo>
                </a:path>
                <a:path w="3281045" h="2972435">
                  <a:moveTo>
                    <a:pt x="2208001" y="261502"/>
                  </a:moveTo>
                  <a:lnTo>
                    <a:pt x="2219614" y="231945"/>
                  </a:lnTo>
                  <a:lnTo>
                    <a:pt x="2232893" y="203543"/>
                  </a:lnTo>
                  <a:lnTo>
                    <a:pt x="2247792" y="176402"/>
                  </a:lnTo>
                  <a:lnTo>
                    <a:pt x="2264262" y="150631"/>
                  </a:lnTo>
                </a:path>
                <a:path w="3281045" h="2972435">
                  <a:moveTo>
                    <a:pt x="1681840" y="314334"/>
                  </a:moveTo>
                  <a:lnTo>
                    <a:pt x="1686839" y="289677"/>
                  </a:lnTo>
                  <a:lnTo>
                    <a:pt x="1693064" y="265471"/>
                  </a:lnTo>
                  <a:lnTo>
                    <a:pt x="1700504" y="241790"/>
                  </a:lnTo>
                  <a:lnTo>
                    <a:pt x="1709145" y="218703"/>
                  </a:lnTo>
                </a:path>
                <a:path w="3281045" h="2972435">
                  <a:moveTo>
                    <a:pt x="1064366" y="346719"/>
                  </a:moveTo>
                  <a:lnTo>
                    <a:pt x="1090713" y="367119"/>
                  </a:lnTo>
                  <a:lnTo>
                    <a:pt x="1115976" y="389423"/>
                  </a:lnTo>
                  <a:lnTo>
                    <a:pt x="1140072" y="413585"/>
                  </a:lnTo>
                  <a:lnTo>
                    <a:pt x="1162918" y="439556"/>
                  </a:lnTo>
                </a:path>
                <a:path w="3281045" h="2972435">
                  <a:moveTo>
                    <a:pt x="315574" y="1075699"/>
                  </a:moveTo>
                  <a:lnTo>
                    <a:pt x="310072" y="1051655"/>
                  </a:lnTo>
                  <a:lnTo>
                    <a:pt x="305367" y="1027360"/>
                  </a:lnTo>
                  <a:lnTo>
                    <a:pt x="301448" y="1002851"/>
                  </a:lnTo>
                  <a:lnTo>
                    <a:pt x="298302" y="978163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3302" y="1739588"/>
              <a:ext cx="2583290" cy="1975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15361" y="1753362"/>
              <a:ext cx="2514600" cy="1905000"/>
            </a:xfrm>
            <a:custGeom>
              <a:avLst/>
              <a:gdLst/>
              <a:ahLst/>
              <a:cxnLst/>
              <a:rect l="l" t="t" r="r" b="b"/>
              <a:pathLst>
                <a:path w="2514600" h="1905000">
                  <a:moveTo>
                    <a:pt x="0" y="0"/>
                  </a:moveTo>
                  <a:lnTo>
                    <a:pt x="2514600" y="19050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4307" y="3622548"/>
              <a:ext cx="2621280" cy="21656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15361" y="3658362"/>
              <a:ext cx="2514600" cy="2057400"/>
            </a:xfrm>
            <a:custGeom>
              <a:avLst/>
              <a:gdLst/>
              <a:ahLst/>
              <a:cxnLst/>
              <a:rect l="l" t="t" r="r" b="b"/>
              <a:pathLst>
                <a:path w="2514600" h="2057400">
                  <a:moveTo>
                    <a:pt x="0" y="2057400"/>
                  </a:moveTo>
                  <a:lnTo>
                    <a:pt x="251460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9157" y="461899"/>
            <a:ext cx="28035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105"/>
              <a:t> </a:t>
            </a:r>
            <a:r>
              <a:rPr dirty="0" sz="4400" spc="-10"/>
              <a:t>news!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35940" y="1509978"/>
            <a:ext cx="1525905" cy="1636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7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init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status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119830"/>
            <a:ext cx="1802764" cy="27089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git</a:t>
            </a:r>
            <a:r>
              <a:rPr dirty="0" sz="3200" spc="-15">
                <a:latin typeface="Calibri"/>
                <a:cs typeface="Calibri"/>
              </a:rPr>
              <a:t> diff</a:t>
            </a:r>
            <a:endParaRPr sz="3200">
              <a:latin typeface="Calibri"/>
              <a:cs typeface="Calibri"/>
            </a:endParaRPr>
          </a:p>
          <a:p>
            <a:pPr marL="12700" marR="772160">
              <a:lnSpc>
                <a:spcPts val="4230"/>
              </a:lnSpc>
              <a:spcBef>
                <a:spcPts val="90"/>
              </a:spcBef>
            </a:pPr>
            <a:r>
              <a:rPr dirty="0" sz="3200">
                <a:latin typeface="Calibri"/>
                <a:cs typeface="Calibri"/>
              </a:rPr>
              <a:t>git </a:t>
            </a:r>
            <a:r>
              <a:rPr dirty="0" sz="3200" spc="-5">
                <a:latin typeface="Calibri"/>
                <a:cs typeface="Calibri"/>
              </a:rPr>
              <a:t>rm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mv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3628" y="3491610"/>
            <a:ext cx="2888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75%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 </a:t>
            </a:r>
            <a:r>
              <a:rPr dirty="0" sz="1800" spc="-10">
                <a:latin typeface="Calibri"/>
                <a:cs typeface="Calibri"/>
              </a:rPr>
              <a:t>you’ll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>
                <a:latin typeface="Calibri"/>
                <a:cs typeface="Calibri"/>
              </a:rPr>
              <a:t> these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55775" marR="5080" indent="-16770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 I </a:t>
            </a:r>
            <a:r>
              <a:rPr dirty="0" spc="-25"/>
              <a:t>want</a:t>
            </a:r>
            <a:r>
              <a:rPr dirty="0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/>
              <a:t>undo</a:t>
            </a:r>
            <a:r>
              <a:rPr dirty="0" spc="-5"/>
              <a:t> </a:t>
            </a:r>
            <a:r>
              <a:rPr dirty="0" spc="-15"/>
              <a:t>changes</a:t>
            </a:r>
            <a:r>
              <a:rPr dirty="0" spc="20"/>
              <a:t> </a:t>
            </a:r>
            <a:r>
              <a:rPr dirty="0" spc="-10"/>
              <a:t>made </a:t>
            </a:r>
            <a:r>
              <a:rPr dirty="0" spc="-885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 spc="-10"/>
              <a:t>working</a:t>
            </a:r>
            <a:r>
              <a:rPr dirty="0" spc="15"/>
              <a:t> </a:t>
            </a:r>
            <a:r>
              <a:rPr dirty="0" spc="-15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36169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0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5" i="1">
                <a:latin typeface="Calibri"/>
                <a:cs typeface="Calibri"/>
              </a:rPr>
              <a:t>something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62098"/>
            <a:ext cx="5504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libri"/>
                <a:cs typeface="Calibri"/>
              </a:rPr>
              <a:t>(where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“something”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file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entire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branch)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93019"/>
            <a:ext cx="424307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git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checkout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will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grab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file</a:t>
            </a:r>
            <a:r>
              <a:rPr dirty="0" sz="3000" spc="-20">
                <a:latin typeface="Calibri"/>
                <a:cs typeface="Calibri"/>
              </a:rPr>
              <a:t> from</a:t>
            </a:r>
            <a:r>
              <a:rPr dirty="0" sz="3000">
                <a:latin typeface="Calibri"/>
                <a:cs typeface="Calibri"/>
              </a:rPr>
              <a:t> 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repo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47413"/>
            <a:ext cx="53232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5" i="1">
                <a:latin typeface="Calibri"/>
                <a:cs typeface="Calibri"/>
              </a:rPr>
              <a:t>Example:</a:t>
            </a:r>
            <a:r>
              <a:rPr dirty="0" sz="3000" spc="-30" i="1"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FF"/>
                </a:solidFill>
                <a:latin typeface="Calibri"/>
                <a:cs typeface="Calibri"/>
              </a:rPr>
              <a:t>--</a:t>
            </a:r>
            <a:r>
              <a:rPr dirty="0" sz="30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Calibri"/>
                <a:cs typeface="Calibri"/>
              </a:rPr>
              <a:t>file1.txt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363" y="5555691"/>
            <a:ext cx="5734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latin typeface="Calibri"/>
                <a:cs typeface="Calibri"/>
              </a:rPr>
              <a:t>(“checkout</a:t>
            </a:r>
            <a:r>
              <a:rPr dirty="0" sz="2200" spc="-5">
                <a:latin typeface="Calibri"/>
                <a:cs typeface="Calibri"/>
              </a:rPr>
              <a:t> file</a:t>
            </a:r>
            <a:r>
              <a:rPr dirty="0" sz="2200">
                <a:latin typeface="Calibri"/>
                <a:cs typeface="Calibri"/>
              </a:rPr>
              <a:t> ‘file1.txt’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current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branch”)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5028" y="4809744"/>
            <a:ext cx="744220" cy="894715"/>
            <a:chOff x="4415028" y="4809744"/>
            <a:chExt cx="7442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5028" y="4809744"/>
              <a:ext cx="743712" cy="894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72762" y="4947666"/>
              <a:ext cx="544195" cy="694055"/>
            </a:xfrm>
            <a:custGeom>
              <a:avLst/>
              <a:gdLst/>
              <a:ahLst/>
              <a:cxnLst/>
              <a:rect l="l" t="t" r="r" b="b"/>
              <a:pathLst>
                <a:path w="544195" h="694054">
                  <a:moveTo>
                    <a:pt x="31518" y="40521"/>
                  </a:moveTo>
                  <a:lnTo>
                    <a:pt x="34943" y="66099"/>
                  </a:lnTo>
                  <a:lnTo>
                    <a:pt x="523113" y="693750"/>
                  </a:lnTo>
                  <a:lnTo>
                    <a:pt x="543687" y="677849"/>
                  </a:lnTo>
                  <a:lnTo>
                    <a:pt x="55260" y="50047"/>
                  </a:lnTo>
                  <a:lnTo>
                    <a:pt x="31518" y="40521"/>
                  </a:lnTo>
                  <a:close/>
                </a:path>
                <a:path w="544195" h="694054">
                  <a:moveTo>
                    <a:pt x="0" y="0"/>
                  </a:moveTo>
                  <a:lnTo>
                    <a:pt x="14859" y="111124"/>
                  </a:lnTo>
                  <a:lnTo>
                    <a:pt x="15748" y="118236"/>
                  </a:lnTo>
                  <a:lnTo>
                    <a:pt x="22351" y="123189"/>
                  </a:lnTo>
                  <a:lnTo>
                    <a:pt x="29337" y="122300"/>
                  </a:lnTo>
                  <a:lnTo>
                    <a:pt x="36449" y="121284"/>
                  </a:lnTo>
                  <a:lnTo>
                    <a:pt x="41401" y="114807"/>
                  </a:lnTo>
                  <a:lnTo>
                    <a:pt x="40512" y="107695"/>
                  </a:lnTo>
                  <a:lnTo>
                    <a:pt x="34943" y="66099"/>
                  </a:lnTo>
                  <a:lnTo>
                    <a:pt x="5461" y="28193"/>
                  </a:lnTo>
                  <a:lnTo>
                    <a:pt x="25908" y="12318"/>
                  </a:lnTo>
                  <a:lnTo>
                    <a:pt x="30703" y="12318"/>
                  </a:lnTo>
                  <a:lnTo>
                    <a:pt x="0" y="0"/>
                  </a:lnTo>
                  <a:close/>
                </a:path>
                <a:path w="544195" h="694054">
                  <a:moveTo>
                    <a:pt x="30703" y="12318"/>
                  </a:moveTo>
                  <a:lnTo>
                    <a:pt x="25908" y="12318"/>
                  </a:lnTo>
                  <a:lnTo>
                    <a:pt x="55260" y="50047"/>
                  </a:lnTo>
                  <a:lnTo>
                    <a:pt x="101091" y="68452"/>
                  </a:lnTo>
                  <a:lnTo>
                    <a:pt x="108585" y="65277"/>
                  </a:lnTo>
                  <a:lnTo>
                    <a:pt x="111251" y="58546"/>
                  </a:lnTo>
                  <a:lnTo>
                    <a:pt x="113918" y="51942"/>
                  </a:lnTo>
                  <a:lnTo>
                    <a:pt x="110743" y="44449"/>
                  </a:lnTo>
                  <a:lnTo>
                    <a:pt x="30703" y="12318"/>
                  </a:lnTo>
                  <a:close/>
                </a:path>
                <a:path w="544195" h="694054">
                  <a:moveTo>
                    <a:pt x="25908" y="12318"/>
                  </a:moveTo>
                  <a:lnTo>
                    <a:pt x="5461" y="28193"/>
                  </a:lnTo>
                  <a:lnTo>
                    <a:pt x="34943" y="66099"/>
                  </a:lnTo>
                  <a:lnTo>
                    <a:pt x="31518" y="40521"/>
                  </a:lnTo>
                  <a:lnTo>
                    <a:pt x="10922" y="32257"/>
                  </a:lnTo>
                  <a:lnTo>
                    <a:pt x="28575" y="18541"/>
                  </a:lnTo>
                  <a:lnTo>
                    <a:pt x="30749" y="18541"/>
                  </a:lnTo>
                  <a:lnTo>
                    <a:pt x="25908" y="12318"/>
                  </a:lnTo>
                  <a:close/>
                </a:path>
                <a:path w="544195" h="694054">
                  <a:moveTo>
                    <a:pt x="30749" y="18541"/>
                  </a:moveTo>
                  <a:lnTo>
                    <a:pt x="28575" y="18541"/>
                  </a:lnTo>
                  <a:lnTo>
                    <a:pt x="31518" y="40521"/>
                  </a:lnTo>
                  <a:lnTo>
                    <a:pt x="55260" y="50047"/>
                  </a:lnTo>
                  <a:lnTo>
                    <a:pt x="30749" y="18541"/>
                  </a:lnTo>
                  <a:close/>
                </a:path>
                <a:path w="544195" h="694054">
                  <a:moveTo>
                    <a:pt x="28575" y="18541"/>
                  </a:moveTo>
                  <a:lnTo>
                    <a:pt x="10922" y="32257"/>
                  </a:lnTo>
                  <a:lnTo>
                    <a:pt x="31518" y="40521"/>
                  </a:lnTo>
                  <a:lnTo>
                    <a:pt x="28575" y="18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45680" y="3282696"/>
            <a:ext cx="1633855" cy="923925"/>
            <a:chOff x="7345680" y="3282696"/>
            <a:chExt cx="1633855" cy="9239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3328416"/>
              <a:ext cx="1633727" cy="7574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0" y="3282696"/>
              <a:ext cx="1199387" cy="9235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773416" y="3350514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62443" y="4602479"/>
            <a:ext cx="1633855" cy="788035"/>
            <a:chOff x="7362443" y="4602479"/>
            <a:chExt cx="1633855" cy="78803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443" y="4602479"/>
              <a:ext cx="1633727" cy="7574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1" y="4664963"/>
              <a:ext cx="1444752" cy="725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687" y="4626863"/>
              <a:ext cx="1539240" cy="6629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09687" y="4626863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71561" y="4744339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72528" y="2058923"/>
            <a:ext cx="1845945" cy="786765"/>
            <a:chOff x="7272528" y="2058923"/>
            <a:chExt cx="1845945" cy="7867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0" y="2058923"/>
              <a:ext cx="1633727" cy="7574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2528" y="2119883"/>
              <a:ext cx="1845564" cy="7254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86904" y="2199513"/>
            <a:ext cx="1354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2552" y="2511551"/>
            <a:ext cx="1689100" cy="2479675"/>
            <a:chOff x="6702552" y="2511551"/>
            <a:chExt cx="1689100" cy="247967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2609087"/>
              <a:ext cx="315468" cy="8077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173212" y="274700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10"/>
                  </a:lnTo>
                  <a:lnTo>
                    <a:pt x="22479" y="116077"/>
                  </a:lnTo>
                  <a:lnTo>
                    <a:pt x="26035" y="109854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2" y="32130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5676" y="3883151"/>
              <a:ext cx="315468" cy="8077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73212" y="4021073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09"/>
                  </a:lnTo>
                  <a:lnTo>
                    <a:pt x="22479" y="116077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2552" y="2511551"/>
              <a:ext cx="848868" cy="24795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08927" y="2534792"/>
              <a:ext cx="487680" cy="2280285"/>
            </a:xfrm>
            <a:custGeom>
              <a:avLst/>
              <a:gdLst/>
              <a:ahLst/>
              <a:cxnLst/>
              <a:rect l="l" t="t" r="r" b="b"/>
              <a:pathLst>
                <a:path w="487679" h="2280285">
                  <a:moveTo>
                    <a:pt x="378587" y="2229993"/>
                  </a:moveTo>
                  <a:lnTo>
                    <a:pt x="371728" y="2234184"/>
                  </a:lnTo>
                  <a:lnTo>
                    <a:pt x="368680" y="2247900"/>
                  </a:lnTo>
                  <a:lnTo>
                    <a:pt x="372999" y="2254758"/>
                  </a:lnTo>
                  <a:lnTo>
                    <a:pt x="487172" y="2280285"/>
                  </a:lnTo>
                  <a:lnTo>
                    <a:pt x="484787" y="2272411"/>
                  </a:lnTo>
                  <a:lnTo>
                    <a:pt x="460121" y="2272411"/>
                  </a:lnTo>
                  <a:lnTo>
                    <a:pt x="425705" y="2240549"/>
                  </a:lnTo>
                  <a:lnTo>
                    <a:pt x="378587" y="2229993"/>
                  </a:lnTo>
                  <a:close/>
                </a:path>
                <a:path w="487679" h="2280285">
                  <a:moveTo>
                    <a:pt x="425705" y="2240549"/>
                  </a:moveTo>
                  <a:lnTo>
                    <a:pt x="460121" y="2272411"/>
                  </a:lnTo>
                  <a:lnTo>
                    <a:pt x="465326" y="2266823"/>
                  </a:lnTo>
                  <a:lnTo>
                    <a:pt x="456565" y="2266823"/>
                  </a:lnTo>
                  <a:lnTo>
                    <a:pt x="450288" y="2246057"/>
                  </a:lnTo>
                  <a:lnTo>
                    <a:pt x="425705" y="2240549"/>
                  </a:lnTo>
                  <a:close/>
                </a:path>
                <a:path w="487679" h="2280285">
                  <a:moveTo>
                    <a:pt x="446150" y="2164588"/>
                  </a:moveTo>
                  <a:lnTo>
                    <a:pt x="432816" y="2168652"/>
                  </a:lnTo>
                  <a:lnTo>
                    <a:pt x="429005" y="2175764"/>
                  </a:lnTo>
                  <a:lnTo>
                    <a:pt x="431038" y="2182368"/>
                  </a:lnTo>
                  <a:lnTo>
                    <a:pt x="443017" y="2222003"/>
                  </a:lnTo>
                  <a:lnTo>
                    <a:pt x="477393" y="2253869"/>
                  </a:lnTo>
                  <a:lnTo>
                    <a:pt x="460121" y="2272411"/>
                  </a:lnTo>
                  <a:lnTo>
                    <a:pt x="484787" y="2272411"/>
                  </a:lnTo>
                  <a:lnTo>
                    <a:pt x="455295" y="2175002"/>
                  </a:lnTo>
                  <a:lnTo>
                    <a:pt x="453263" y="2168398"/>
                  </a:lnTo>
                  <a:lnTo>
                    <a:pt x="446150" y="2164588"/>
                  </a:lnTo>
                  <a:close/>
                </a:path>
                <a:path w="487679" h="2280285">
                  <a:moveTo>
                    <a:pt x="450288" y="2246057"/>
                  </a:moveTo>
                  <a:lnTo>
                    <a:pt x="456565" y="2266823"/>
                  </a:lnTo>
                  <a:lnTo>
                    <a:pt x="471550" y="2250821"/>
                  </a:lnTo>
                  <a:lnTo>
                    <a:pt x="450288" y="2246057"/>
                  </a:lnTo>
                  <a:close/>
                </a:path>
                <a:path w="487679" h="2280285">
                  <a:moveTo>
                    <a:pt x="443017" y="2222003"/>
                  </a:moveTo>
                  <a:lnTo>
                    <a:pt x="450288" y="2246057"/>
                  </a:lnTo>
                  <a:lnTo>
                    <a:pt x="471550" y="2250821"/>
                  </a:lnTo>
                  <a:lnTo>
                    <a:pt x="456565" y="2266823"/>
                  </a:lnTo>
                  <a:lnTo>
                    <a:pt x="465326" y="2266823"/>
                  </a:lnTo>
                  <a:lnTo>
                    <a:pt x="477393" y="2253869"/>
                  </a:lnTo>
                  <a:lnTo>
                    <a:pt x="443017" y="2222003"/>
                  </a:lnTo>
                  <a:close/>
                </a:path>
                <a:path w="487679" h="2280285">
                  <a:moveTo>
                    <a:pt x="380873" y="0"/>
                  </a:moveTo>
                  <a:lnTo>
                    <a:pt x="331724" y="59817"/>
                  </a:lnTo>
                  <a:lnTo>
                    <a:pt x="285750" y="123062"/>
                  </a:lnTo>
                  <a:lnTo>
                    <a:pt x="243077" y="188976"/>
                  </a:lnTo>
                  <a:lnTo>
                    <a:pt x="203962" y="257302"/>
                  </a:lnTo>
                  <a:lnTo>
                    <a:pt x="168401" y="327660"/>
                  </a:lnTo>
                  <a:lnTo>
                    <a:pt x="136144" y="400050"/>
                  </a:lnTo>
                  <a:lnTo>
                    <a:pt x="107442" y="474091"/>
                  </a:lnTo>
                  <a:lnTo>
                    <a:pt x="82042" y="549910"/>
                  </a:lnTo>
                  <a:lnTo>
                    <a:pt x="60198" y="626745"/>
                  </a:lnTo>
                  <a:lnTo>
                    <a:pt x="41782" y="704977"/>
                  </a:lnTo>
                  <a:lnTo>
                    <a:pt x="26670" y="783971"/>
                  </a:lnTo>
                  <a:lnTo>
                    <a:pt x="14858" y="863727"/>
                  </a:lnTo>
                  <a:lnTo>
                    <a:pt x="6603" y="944118"/>
                  </a:lnTo>
                  <a:lnTo>
                    <a:pt x="1650" y="1024636"/>
                  </a:lnTo>
                  <a:lnTo>
                    <a:pt x="0" y="1105154"/>
                  </a:lnTo>
                  <a:lnTo>
                    <a:pt x="1777" y="1185799"/>
                  </a:lnTo>
                  <a:lnTo>
                    <a:pt x="6730" y="1266063"/>
                  </a:lnTo>
                  <a:lnTo>
                    <a:pt x="15240" y="1345692"/>
                  </a:lnTo>
                  <a:lnTo>
                    <a:pt x="26924" y="1424559"/>
                  </a:lnTo>
                  <a:lnTo>
                    <a:pt x="41909" y="1502664"/>
                  </a:lnTo>
                  <a:lnTo>
                    <a:pt x="60325" y="1579499"/>
                  </a:lnTo>
                  <a:lnTo>
                    <a:pt x="81915" y="1655064"/>
                  </a:lnTo>
                  <a:lnTo>
                    <a:pt x="106933" y="1728978"/>
                  </a:lnTo>
                  <a:lnTo>
                    <a:pt x="135127" y="1801114"/>
                  </a:lnTo>
                  <a:lnTo>
                    <a:pt x="166624" y="1871345"/>
                  </a:lnTo>
                  <a:lnTo>
                    <a:pt x="201422" y="1939290"/>
                  </a:lnTo>
                  <a:lnTo>
                    <a:pt x="239395" y="2004949"/>
                  </a:lnTo>
                  <a:lnTo>
                    <a:pt x="280797" y="2067941"/>
                  </a:lnTo>
                  <a:lnTo>
                    <a:pt x="325247" y="2128139"/>
                  </a:lnTo>
                  <a:lnTo>
                    <a:pt x="373125" y="2185289"/>
                  </a:lnTo>
                  <a:lnTo>
                    <a:pt x="424179" y="2239137"/>
                  </a:lnTo>
                  <a:lnTo>
                    <a:pt x="450288" y="2246057"/>
                  </a:lnTo>
                  <a:lnTo>
                    <a:pt x="443017" y="2222003"/>
                  </a:lnTo>
                  <a:lnTo>
                    <a:pt x="442595" y="2221611"/>
                  </a:lnTo>
                  <a:lnTo>
                    <a:pt x="392556" y="2169033"/>
                  </a:lnTo>
                  <a:lnTo>
                    <a:pt x="345694" y="2113026"/>
                  </a:lnTo>
                  <a:lnTo>
                    <a:pt x="302005" y="2053971"/>
                  </a:lnTo>
                  <a:lnTo>
                    <a:pt x="261493" y="1992122"/>
                  </a:lnTo>
                  <a:lnTo>
                    <a:pt x="224027" y="1927733"/>
                  </a:lnTo>
                  <a:lnTo>
                    <a:pt x="189738" y="1860931"/>
                  </a:lnTo>
                  <a:lnTo>
                    <a:pt x="158750" y="1791843"/>
                  </a:lnTo>
                  <a:lnTo>
                    <a:pt x="130937" y="1720850"/>
                  </a:lnTo>
                  <a:lnTo>
                    <a:pt x="106299" y="1648079"/>
                  </a:lnTo>
                  <a:lnTo>
                    <a:pt x="85090" y="1573657"/>
                  </a:lnTo>
                  <a:lnTo>
                    <a:pt x="66928" y="1497838"/>
                  </a:lnTo>
                  <a:lnTo>
                    <a:pt x="52070" y="1420876"/>
                  </a:lnTo>
                  <a:lnTo>
                    <a:pt x="40513" y="1343025"/>
                  </a:lnTo>
                  <a:lnTo>
                    <a:pt x="32130" y="1264412"/>
                  </a:lnTo>
                  <a:lnTo>
                    <a:pt x="27050" y="1185164"/>
                  </a:lnTo>
                  <a:lnTo>
                    <a:pt x="25400" y="1105789"/>
                  </a:lnTo>
                  <a:lnTo>
                    <a:pt x="27050" y="1026160"/>
                  </a:lnTo>
                  <a:lnTo>
                    <a:pt x="31876" y="946658"/>
                  </a:lnTo>
                  <a:lnTo>
                    <a:pt x="40004" y="867537"/>
                  </a:lnTo>
                  <a:lnTo>
                    <a:pt x="51562" y="788797"/>
                  </a:lnTo>
                  <a:lnTo>
                    <a:pt x="66548" y="710819"/>
                  </a:lnTo>
                  <a:lnTo>
                    <a:pt x="84581" y="633730"/>
                  </a:lnTo>
                  <a:lnTo>
                    <a:pt x="106172" y="557911"/>
                  </a:lnTo>
                  <a:lnTo>
                    <a:pt x="131191" y="483362"/>
                  </a:lnTo>
                  <a:lnTo>
                    <a:pt x="159384" y="410337"/>
                  </a:lnTo>
                  <a:lnTo>
                    <a:pt x="191007" y="339090"/>
                  </a:lnTo>
                  <a:lnTo>
                    <a:pt x="226059" y="269875"/>
                  </a:lnTo>
                  <a:lnTo>
                    <a:pt x="264414" y="202692"/>
                  </a:lnTo>
                  <a:lnTo>
                    <a:pt x="306197" y="138049"/>
                  </a:lnTo>
                  <a:lnTo>
                    <a:pt x="351408" y="75946"/>
                  </a:lnTo>
                  <a:lnTo>
                    <a:pt x="400430" y="16002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773673" y="3522726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 I </a:t>
            </a:r>
            <a:r>
              <a:rPr dirty="0" spc="-25"/>
              <a:t>want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/>
              <a:t>undo</a:t>
            </a:r>
            <a:r>
              <a:rPr dirty="0" spc="-10"/>
              <a:t> </a:t>
            </a:r>
            <a:r>
              <a:rPr dirty="0" spc="-15"/>
              <a:t>changes</a:t>
            </a:r>
            <a:r>
              <a:rPr dirty="0" spc="25"/>
              <a:t> </a:t>
            </a:r>
            <a:r>
              <a:rPr dirty="0" spc="-5"/>
              <a:t>added </a:t>
            </a:r>
            <a:r>
              <a:rPr dirty="0" spc="-890"/>
              <a:t> </a:t>
            </a:r>
            <a:r>
              <a:rPr dirty="0" spc="-25"/>
              <a:t>to</a:t>
            </a:r>
            <a:r>
              <a:rPr dirty="0" spc="-5"/>
              <a:t> </a:t>
            </a:r>
            <a:r>
              <a:rPr dirty="0" spc="-15"/>
              <a:t>staging</a:t>
            </a:r>
            <a:r>
              <a:rPr dirty="0" spc="10"/>
              <a:t> </a:t>
            </a:r>
            <a:r>
              <a:rPr dirty="0" spc="-20"/>
              <a:t>area?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4837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reset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HEAD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53656" y="3486911"/>
            <a:ext cx="1633855" cy="923925"/>
            <a:chOff x="7153656" y="3486911"/>
            <a:chExt cx="1633855" cy="923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656" y="3531107"/>
              <a:ext cx="1633727" cy="757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7496" y="3486911"/>
              <a:ext cx="1199388" cy="9235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96328" y="3550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5934" marR="390525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0419" y="4805171"/>
            <a:ext cx="1633855" cy="788035"/>
            <a:chOff x="7170419" y="4805171"/>
            <a:chExt cx="1633855" cy="7880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0419" y="4805171"/>
              <a:ext cx="1633727" cy="757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7" y="4867655"/>
              <a:ext cx="1444752" cy="725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7663" y="4829555"/>
              <a:ext cx="1539240" cy="6629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17664" y="4829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0504" y="2261616"/>
            <a:ext cx="1845945" cy="786765"/>
            <a:chOff x="7080504" y="2261616"/>
            <a:chExt cx="1845945" cy="7867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656" y="2261616"/>
              <a:ext cx="1633727" cy="757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0504" y="2322576"/>
              <a:ext cx="1845563" cy="7254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00900" y="2286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1033" y="4425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808" y="317157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82128" y="2811779"/>
            <a:ext cx="315595" cy="807720"/>
            <a:chOff x="7882128" y="2811779"/>
            <a:chExt cx="315595" cy="8077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2128" y="2811779"/>
              <a:ext cx="315468" cy="8077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79664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882128" y="4085844"/>
            <a:ext cx="315595" cy="807720"/>
            <a:chOff x="7882128" y="4085844"/>
            <a:chExt cx="315595" cy="80772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2128" y="4085844"/>
              <a:ext cx="315468" cy="8077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79664" y="4223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00" y="2540507"/>
            <a:ext cx="6922008" cy="378409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15110" marR="5080" indent="-78041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0"/>
              <a:t> </a:t>
            </a:r>
            <a:r>
              <a:rPr dirty="0" spc="-5"/>
              <a:t>if</a:t>
            </a:r>
            <a:r>
              <a:rPr dirty="0" spc="-10"/>
              <a:t> </a:t>
            </a:r>
            <a:r>
              <a:rPr dirty="0" spc="-5"/>
              <a:t>I</a:t>
            </a:r>
            <a:r>
              <a:rPr dirty="0" spc="-10"/>
              <a:t> </a:t>
            </a:r>
            <a:r>
              <a:rPr dirty="0" spc="-30"/>
              <a:t>want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-10"/>
              <a:t> </a:t>
            </a:r>
            <a:r>
              <a:rPr dirty="0" spc="-5"/>
              <a:t>undo</a:t>
            </a:r>
            <a:r>
              <a:rPr dirty="0" spc="-10"/>
              <a:t> </a:t>
            </a:r>
            <a:r>
              <a:rPr dirty="0" spc="-15"/>
              <a:t>changes </a:t>
            </a:r>
            <a:r>
              <a:rPr dirty="0" spc="-890"/>
              <a:t> </a:t>
            </a:r>
            <a:r>
              <a:rPr dirty="0" spc="-20"/>
              <a:t>committed</a:t>
            </a:r>
            <a:r>
              <a:rPr dirty="0" spc="10"/>
              <a:t> </a:t>
            </a:r>
            <a:r>
              <a:rPr dirty="0" spc="-25"/>
              <a:t>to</a:t>
            </a:r>
            <a:r>
              <a:rPr dirty="0" spc="-5"/>
              <a:t> the </a:t>
            </a:r>
            <a:r>
              <a:rPr dirty="0" spc="-20"/>
              <a:t>repo?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8247" y="3486911"/>
            <a:ext cx="1633855" cy="923925"/>
            <a:chOff x="7318247" y="3486911"/>
            <a:chExt cx="1633855" cy="923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247" y="3531107"/>
              <a:ext cx="1633727" cy="757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2087" y="3486911"/>
              <a:ext cx="1199388" cy="9235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45348" y="3553459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35011" y="4805171"/>
            <a:ext cx="1633855" cy="788035"/>
            <a:chOff x="7335011" y="4805171"/>
            <a:chExt cx="1633855" cy="7880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5011" y="4805171"/>
              <a:ext cx="1633727" cy="757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499" y="4867655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255" y="4829555"/>
              <a:ext cx="1539240" cy="6629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82255" y="4829555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43621" y="4947284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45095" y="2261616"/>
            <a:ext cx="1845945" cy="786765"/>
            <a:chOff x="7245095" y="2261616"/>
            <a:chExt cx="1845945" cy="7867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247" y="2261616"/>
              <a:ext cx="1633727" cy="7574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5095" y="2322576"/>
              <a:ext cx="1845563" cy="7254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65491" y="22860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365492" y="2286000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5626" y="4425822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401" y="3171571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46719" y="2811779"/>
            <a:ext cx="315595" cy="2082164"/>
            <a:chOff x="8046719" y="2811779"/>
            <a:chExt cx="315595" cy="2082164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719" y="2811779"/>
              <a:ext cx="315468" cy="8077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44255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719" y="4085843"/>
              <a:ext cx="315468" cy="8077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44255" y="4223765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7"/>
                  </a:lnTo>
                  <a:lnTo>
                    <a:pt x="8382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5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35940" y="1660982"/>
            <a:ext cx="4984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commit</a:t>
            </a:r>
            <a:r>
              <a:rPr dirty="0" sz="2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--amend</a:t>
            </a:r>
            <a:r>
              <a:rPr dirty="0" sz="2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-m</a:t>
            </a:r>
            <a:r>
              <a:rPr dirty="0" sz="2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“message”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2514980"/>
            <a:ext cx="639191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69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allows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amend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last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marR="21590" indent="-469900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anything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staging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will</a:t>
            </a:r>
            <a:r>
              <a:rPr dirty="0" sz="2800" spc="-5">
                <a:latin typeface="Calibri"/>
                <a:cs typeface="Calibri"/>
              </a:rPr>
              <a:t> be amended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last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756916"/>
              <a:ext cx="1618488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2782824"/>
              <a:ext cx="1583436" cy="565403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457200"/>
                <a:gridCol w="1524000"/>
                <a:gridCol w="381000"/>
                <a:gridCol w="1524000"/>
                <a:gridCol w="381000"/>
                <a:gridCol w="1524000"/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Y4f7uiPRRo…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Pu87rRi4DD..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Qs2o0k64ja…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i7Ewd37kL9…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83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2781300"/>
              <a:ext cx="152400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700" y="2781300"/>
              <a:ext cx="15240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700" y="2781300"/>
              <a:ext cx="152400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2781300"/>
              <a:ext cx="152400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455" y="2756916"/>
              <a:ext cx="1618488" cy="551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8" y="2782824"/>
              <a:ext cx="1623059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2756916"/>
              <a:ext cx="1618488" cy="5516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9648" y="2782824"/>
              <a:ext cx="1591055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455" y="2756916"/>
              <a:ext cx="1618488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3979" y="2782824"/>
              <a:ext cx="1613916" cy="5654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14827" y="1872995"/>
            <a:ext cx="5280660" cy="1213485"/>
            <a:chOff x="2814827" y="1872995"/>
            <a:chExt cx="5280660" cy="12134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7" y="2974847"/>
              <a:ext cx="556260" cy="111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6027" y="2974847"/>
              <a:ext cx="480060" cy="111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1027" y="2974847"/>
              <a:ext cx="480059" cy="1112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0019" y="1872995"/>
              <a:ext cx="315468" cy="9052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81366" y="1896109"/>
              <a:ext cx="120650" cy="704215"/>
            </a:xfrm>
            <a:custGeom>
              <a:avLst/>
              <a:gdLst/>
              <a:ahLst/>
              <a:cxnLst/>
              <a:rect l="l" t="t" r="r" b="b"/>
              <a:pathLst>
                <a:path w="120650" h="704214">
                  <a:moveTo>
                    <a:pt x="14985" y="584073"/>
                  </a:moveTo>
                  <a:lnTo>
                    <a:pt x="2412" y="590803"/>
                  </a:lnTo>
                  <a:lnTo>
                    <a:pt x="0" y="598677"/>
                  </a:lnTo>
                  <a:lnTo>
                    <a:pt x="3428" y="605027"/>
                  </a:lnTo>
                  <a:lnTo>
                    <a:pt x="56387" y="703834"/>
                  </a:lnTo>
                  <a:lnTo>
                    <a:pt x="72298" y="678688"/>
                  </a:lnTo>
                  <a:lnTo>
                    <a:pt x="70230" y="678688"/>
                  </a:lnTo>
                  <a:lnTo>
                    <a:pt x="44323" y="677672"/>
                  </a:lnTo>
                  <a:lnTo>
                    <a:pt x="46058" y="629701"/>
                  </a:lnTo>
                  <a:lnTo>
                    <a:pt x="26288" y="592709"/>
                  </a:lnTo>
                  <a:lnTo>
                    <a:pt x="22859" y="586486"/>
                  </a:lnTo>
                  <a:lnTo>
                    <a:pt x="14985" y="584073"/>
                  </a:lnTo>
                  <a:close/>
                </a:path>
                <a:path w="120650" h="704214">
                  <a:moveTo>
                    <a:pt x="46058" y="629701"/>
                  </a:moveTo>
                  <a:lnTo>
                    <a:pt x="44323" y="677672"/>
                  </a:lnTo>
                  <a:lnTo>
                    <a:pt x="70230" y="678688"/>
                  </a:lnTo>
                  <a:lnTo>
                    <a:pt x="70469" y="672084"/>
                  </a:lnTo>
                  <a:lnTo>
                    <a:pt x="68706" y="672084"/>
                  </a:lnTo>
                  <a:lnTo>
                    <a:pt x="46354" y="671194"/>
                  </a:lnTo>
                  <a:lnTo>
                    <a:pt x="58224" y="652467"/>
                  </a:lnTo>
                  <a:lnTo>
                    <a:pt x="46058" y="629701"/>
                  </a:lnTo>
                  <a:close/>
                </a:path>
                <a:path w="120650" h="704214">
                  <a:moveTo>
                    <a:pt x="106299" y="587375"/>
                  </a:moveTo>
                  <a:lnTo>
                    <a:pt x="98298" y="589152"/>
                  </a:lnTo>
                  <a:lnTo>
                    <a:pt x="94487" y="595249"/>
                  </a:lnTo>
                  <a:lnTo>
                    <a:pt x="71963" y="630789"/>
                  </a:lnTo>
                  <a:lnTo>
                    <a:pt x="70230" y="678688"/>
                  </a:lnTo>
                  <a:lnTo>
                    <a:pt x="72298" y="678688"/>
                  </a:lnTo>
                  <a:lnTo>
                    <a:pt x="116331" y="609091"/>
                  </a:lnTo>
                  <a:lnTo>
                    <a:pt x="120141" y="602995"/>
                  </a:lnTo>
                  <a:lnTo>
                    <a:pt x="118363" y="594994"/>
                  </a:lnTo>
                  <a:lnTo>
                    <a:pt x="112394" y="591185"/>
                  </a:lnTo>
                  <a:lnTo>
                    <a:pt x="106299" y="587375"/>
                  </a:lnTo>
                  <a:close/>
                </a:path>
                <a:path w="120650" h="704214">
                  <a:moveTo>
                    <a:pt x="58224" y="652467"/>
                  </a:moveTo>
                  <a:lnTo>
                    <a:pt x="46354" y="671194"/>
                  </a:lnTo>
                  <a:lnTo>
                    <a:pt x="68706" y="672084"/>
                  </a:lnTo>
                  <a:lnTo>
                    <a:pt x="58224" y="652467"/>
                  </a:lnTo>
                  <a:close/>
                </a:path>
                <a:path w="120650" h="704214">
                  <a:moveTo>
                    <a:pt x="71963" y="630789"/>
                  </a:moveTo>
                  <a:lnTo>
                    <a:pt x="58224" y="652467"/>
                  </a:lnTo>
                  <a:lnTo>
                    <a:pt x="68706" y="672084"/>
                  </a:lnTo>
                  <a:lnTo>
                    <a:pt x="70469" y="672084"/>
                  </a:lnTo>
                  <a:lnTo>
                    <a:pt x="71963" y="630789"/>
                  </a:lnTo>
                  <a:close/>
                </a:path>
                <a:path w="120650" h="704214">
                  <a:moveTo>
                    <a:pt x="68833" y="0"/>
                  </a:moveTo>
                  <a:lnTo>
                    <a:pt x="46058" y="629701"/>
                  </a:lnTo>
                  <a:lnTo>
                    <a:pt x="58224" y="652467"/>
                  </a:lnTo>
                  <a:lnTo>
                    <a:pt x="71963" y="630789"/>
                  </a:lnTo>
                  <a:lnTo>
                    <a:pt x="94741" y="1015"/>
                  </a:lnTo>
                  <a:lnTo>
                    <a:pt x="68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648447" y="1465580"/>
            <a:ext cx="621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H</a:t>
            </a:r>
            <a:r>
              <a:rPr dirty="0" sz="2000" spc="-35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5412" y="2212375"/>
              <a:ext cx="824932" cy="425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20695" y="2241804"/>
            <a:ext cx="2971800" cy="561340"/>
            <a:chOff x="2520695" y="2241804"/>
            <a:chExt cx="2971800" cy="56134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4088" y="2241804"/>
              <a:ext cx="978408" cy="5608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56760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0695" y="2241804"/>
              <a:ext cx="978407" cy="560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3941" y="338709"/>
            <a:ext cx="76530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 i="1">
                <a:latin typeface="Calibri"/>
                <a:cs typeface="Calibri"/>
              </a:rPr>
              <a:t>Note</a:t>
            </a:r>
            <a:r>
              <a:rPr dirty="0" sz="2400" spc="-5" b="0">
                <a:latin typeface="Calibri"/>
                <a:cs typeface="Calibri"/>
              </a:rPr>
              <a:t>: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14" b="0">
                <a:latin typeface="Calibri"/>
                <a:cs typeface="Calibri"/>
              </a:rPr>
              <a:t>To</a:t>
            </a:r>
            <a:r>
              <a:rPr dirty="0" sz="2400" spc="-5" b="0">
                <a:latin typeface="Calibri"/>
                <a:cs typeface="Calibri"/>
              </a:rPr>
              <a:t> undo changes </a:t>
            </a:r>
            <a:r>
              <a:rPr dirty="0" sz="2400" spc="-15" b="0">
                <a:latin typeface="Calibri"/>
                <a:cs typeface="Calibri"/>
              </a:rPr>
              <a:t>to</a:t>
            </a:r>
            <a:r>
              <a:rPr dirty="0" sz="2400" spc="-10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older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commits,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make </a:t>
            </a:r>
            <a:r>
              <a:rPr dirty="0" sz="2400" b="0">
                <a:latin typeface="Calibri"/>
                <a:cs typeface="Calibri"/>
              </a:rPr>
              <a:t>a</a:t>
            </a:r>
            <a:r>
              <a:rPr dirty="0" sz="2400" spc="-15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new</a:t>
            </a:r>
            <a:r>
              <a:rPr dirty="0" sz="240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commit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7753" y="4053967"/>
            <a:ext cx="1309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‘</a:t>
            </a:r>
            <a:r>
              <a:rPr dirty="0" sz="1800" spc="-10">
                <a:solidFill>
                  <a:srgbClr val="FF6600"/>
                </a:solidFill>
                <a:latin typeface="Calibri"/>
                <a:cs typeface="Calibri"/>
              </a:rPr>
              <a:t>apple</a:t>
            </a:r>
            <a:r>
              <a:rPr dirty="0" sz="1800" spc="-1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24094" y="4053967"/>
            <a:ext cx="1277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‘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plum</a:t>
            </a:r>
            <a:r>
              <a:rPr dirty="0" sz="1800" spc="-5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8265" y="4053967"/>
            <a:ext cx="1313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‘</a:t>
            </a:r>
            <a:r>
              <a:rPr dirty="0" sz="1800" spc="-10">
                <a:solidFill>
                  <a:srgbClr val="FF6600"/>
                </a:solidFill>
                <a:latin typeface="Calibri"/>
                <a:cs typeface="Calibri"/>
              </a:rPr>
              <a:t>apple</a:t>
            </a:r>
            <a:r>
              <a:rPr dirty="0" sz="1800" spc="-1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42003" y="3215639"/>
            <a:ext cx="4243070" cy="883919"/>
            <a:chOff x="3842003" y="3215639"/>
            <a:chExt cx="4243070" cy="883919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2827" y="3215639"/>
              <a:ext cx="315467" cy="8839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60490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69351" y="3227831"/>
              <a:ext cx="315468" cy="8702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866888" y="3365753"/>
              <a:ext cx="120650" cy="669925"/>
            </a:xfrm>
            <a:custGeom>
              <a:avLst/>
              <a:gdLst/>
              <a:ahLst/>
              <a:cxnLst/>
              <a:rect l="l" t="t" r="r" b="b"/>
              <a:pathLst>
                <a:path w="120650" h="66992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69925"/>
                  </a:lnTo>
                  <a:lnTo>
                    <a:pt x="73151" y="669925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6992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66992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6992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69925">
                  <a:moveTo>
                    <a:pt x="73151" y="32131"/>
                  </a:moveTo>
                  <a:lnTo>
                    <a:pt x="71373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69925">
                  <a:moveTo>
                    <a:pt x="71373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3" y="3213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2003" y="3215639"/>
              <a:ext cx="315467" cy="8839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39666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2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90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911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Obtain</a:t>
            </a:r>
            <a:r>
              <a:rPr dirty="0" sz="4400" spc="-25"/>
              <a:t> </a:t>
            </a:r>
            <a:r>
              <a:rPr dirty="0" sz="4400" spc="-5"/>
              <a:t>older</a:t>
            </a:r>
            <a:r>
              <a:rPr dirty="0" sz="4400" spc="-20"/>
              <a:t> </a:t>
            </a:r>
            <a:r>
              <a:rPr dirty="0" sz="4400" spc="-15"/>
              <a:t>versions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4812614"/>
            <a:ext cx="7981950" cy="1747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6e073c640928b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--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filename.txt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10" i="1">
                <a:latin typeface="Calibri"/>
                <a:cs typeface="Calibri"/>
              </a:rPr>
              <a:t>Note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-5">
                <a:latin typeface="Calibri"/>
                <a:cs typeface="Calibri"/>
              </a:rPr>
              <a:t> Checking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older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places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staging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17319"/>
            <a:ext cx="4927092" cy="32263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146035" y="2650235"/>
            <a:ext cx="1633855" cy="923925"/>
            <a:chOff x="7146035" y="2650235"/>
            <a:chExt cx="1633855" cy="9239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6035" y="2694431"/>
              <a:ext cx="1633727" cy="757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9875" y="2650235"/>
              <a:ext cx="1199387" cy="923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88707" y="2714244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5240" rIns="0" bIns="0" rtlCol="0" vert="horz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2800" y="3970020"/>
            <a:ext cx="1633855" cy="786765"/>
            <a:chOff x="7162800" y="3970020"/>
            <a:chExt cx="1633855" cy="7867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800" y="3970020"/>
              <a:ext cx="1633727" cy="7559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7288" y="4030980"/>
              <a:ext cx="1444752" cy="725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0044" y="3994404"/>
              <a:ext cx="1539240" cy="6614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10043" y="3994403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72883" y="1424939"/>
            <a:ext cx="1845945" cy="786765"/>
            <a:chOff x="7072883" y="1424939"/>
            <a:chExt cx="1845945" cy="78676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6035" y="1424939"/>
              <a:ext cx="1633727" cy="757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2883" y="1485899"/>
              <a:ext cx="1845564" cy="7254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93280" y="1449324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8" y="3589146"/>
            <a:ext cx="37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7569" y="233451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76031" y="1975104"/>
            <a:ext cx="315595" cy="807720"/>
            <a:chOff x="7876031" y="1975104"/>
            <a:chExt cx="315595" cy="80772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6031" y="1975104"/>
              <a:ext cx="315468" cy="8077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73567" y="211302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4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4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4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7876031" y="3249167"/>
            <a:ext cx="315595" cy="807720"/>
            <a:chOff x="7876031" y="3249167"/>
            <a:chExt cx="315595" cy="8077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6031" y="3249167"/>
              <a:ext cx="315468" cy="8077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73567" y="338708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771131" y="1874520"/>
            <a:ext cx="558165" cy="1397635"/>
            <a:chOff x="6771131" y="1874520"/>
            <a:chExt cx="558165" cy="139763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1131" y="1874520"/>
              <a:ext cx="557783" cy="13975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02839" y="1896999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096"/>
                  </a:moveTo>
                  <a:lnTo>
                    <a:pt x="154550" y="1153414"/>
                  </a:lnTo>
                  <a:lnTo>
                    <a:pt x="151502" y="1167129"/>
                  </a:lnTo>
                  <a:lnTo>
                    <a:pt x="155820" y="1173861"/>
                  </a:lnTo>
                  <a:lnTo>
                    <a:pt x="269993" y="1199388"/>
                  </a:lnTo>
                  <a:lnTo>
                    <a:pt x="267601" y="1191514"/>
                  </a:lnTo>
                  <a:lnTo>
                    <a:pt x="242942" y="1191514"/>
                  </a:lnTo>
                  <a:lnTo>
                    <a:pt x="232147" y="1181608"/>
                  </a:lnTo>
                  <a:lnTo>
                    <a:pt x="212058" y="1160402"/>
                  </a:lnTo>
                  <a:lnTo>
                    <a:pt x="161281" y="1149096"/>
                  </a:lnTo>
                  <a:close/>
                </a:path>
                <a:path w="270509" h="1199514">
                  <a:moveTo>
                    <a:pt x="212058" y="1160402"/>
                  </a:moveTo>
                  <a:lnTo>
                    <a:pt x="232147" y="1181608"/>
                  </a:lnTo>
                  <a:lnTo>
                    <a:pt x="242942" y="1191514"/>
                  </a:lnTo>
                  <a:lnTo>
                    <a:pt x="248074" y="1185926"/>
                  </a:lnTo>
                  <a:lnTo>
                    <a:pt x="239386" y="1185926"/>
                  </a:lnTo>
                  <a:lnTo>
                    <a:pt x="233056" y="1165078"/>
                  </a:lnTo>
                  <a:lnTo>
                    <a:pt x="212058" y="1160402"/>
                  </a:lnTo>
                  <a:close/>
                </a:path>
                <a:path w="270509" h="1199514">
                  <a:moveTo>
                    <a:pt x="228845" y="1083564"/>
                  </a:moveTo>
                  <a:lnTo>
                    <a:pt x="222114" y="1085596"/>
                  </a:lnTo>
                  <a:lnTo>
                    <a:pt x="215383" y="1087754"/>
                  </a:lnTo>
                  <a:lnTo>
                    <a:pt x="211700" y="1094739"/>
                  </a:lnTo>
                  <a:lnTo>
                    <a:pt x="224386" y="1136521"/>
                  </a:lnTo>
                  <a:lnTo>
                    <a:pt x="250562" y="1164081"/>
                  </a:lnTo>
                  <a:lnTo>
                    <a:pt x="260087" y="1172845"/>
                  </a:lnTo>
                  <a:lnTo>
                    <a:pt x="242942" y="1191514"/>
                  </a:lnTo>
                  <a:lnTo>
                    <a:pt x="267601" y="1191514"/>
                  </a:lnTo>
                  <a:lnTo>
                    <a:pt x="235957" y="1087374"/>
                  </a:lnTo>
                  <a:lnTo>
                    <a:pt x="228845" y="1083564"/>
                  </a:lnTo>
                  <a:close/>
                </a:path>
                <a:path w="270509" h="1199514">
                  <a:moveTo>
                    <a:pt x="233056" y="1165078"/>
                  </a:moveTo>
                  <a:lnTo>
                    <a:pt x="239386" y="1185926"/>
                  </a:lnTo>
                  <a:lnTo>
                    <a:pt x="254245" y="1169797"/>
                  </a:lnTo>
                  <a:lnTo>
                    <a:pt x="233056" y="1165078"/>
                  </a:lnTo>
                  <a:close/>
                </a:path>
                <a:path w="270509" h="1199514">
                  <a:moveTo>
                    <a:pt x="224386" y="1136521"/>
                  </a:moveTo>
                  <a:lnTo>
                    <a:pt x="233056" y="1165078"/>
                  </a:lnTo>
                  <a:lnTo>
                    <a:pt x="254245" y="1169797"/>
                  </a:lnTo>
                  <a:lnTo>
                    <a:pt x="239386" y="1185926"/>
                  </a:lnTo>
                  <a:lnTo>
                    <a:pt x="248074" y="1185926"/>
                  </a:lnTo>
                  <a:lnTo>
                    <a:pt x="260087" y="1172845"/>
                  </a:lnTo>
                  <a:lnTo>
                    <a:pt x="250562" y="1164081"/>
                  </a:lnTo>
                  <a:lnTo>
                    <a:pt x="224386" y="1136521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901" y="30987"/>
                  </a:lnTo>
                  <a:lnTo>
                    <a:pt x="144898" y="64135"/>
                  </a:lnTo>
                  <a:lnTo>
                    <a:pt x="122800" y="98678"/>
                  </a:lnTo>
                  <a:lnTo>
                    <a:pt x="102480" y="134492"/>
                  </a:lnTo>
                  <a:lnTo>
                    <a:pt x="84065" y="171323"/>
                  </a:lnTo>
                  <a:lnTo>
                    <a:pt x="67428" y="209423"/>
                  </a:lnTo>
                  <a:lnTo>
                    <a:pt x="52696" y="248412"/>
                  </a:lnTo>
                  <a:lnTo>
                    <a:pt x="39869" y="288163"/>
                  </a:lnTo>
                  <a:lnTo>
                    <a:pt x="28693" y="328549"/>
                  </a:lnTo>
                  <a:lnTo>
                    <a:pt x="19422" y="369697"/>
                  </a:lnTo>
                  <a:lnTo>
                    <a:pt x="12056" y="411352"/>
                  </a:lnTo>
                  <a:lnTo>
                    <a:pt x="6341" y="453263"/>
                  </a:lnTo>
                  <a:lnTo>
                    <a:pt x="2404" y="495553"/>
                  </a:lnTo>
                  <a:lnTo>
                    <a:pt x="372" y="537972"/>
                  </a:lnTo>
                  <a:lnTo>
                    <a:pt x="0" y="580771"/>
                  </a:lnTo>
                  <a:lnTo>
                    <a:pt x="1388" y="622935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374" y="749046"/>
                  </a:lnTo>
                  <a:lnTo>
                    <a:pt x="24883" y="790321"/>
                  </a:lnTo>
                  <a:lnTo>
                    <a:pt x="35043" y="830961"/>
                  </a:lnTo>
                  <a:lnTo>
                    <a:pt x="46981" y="870838"/>
                  </a:lnTo>
                  <a:lnTo>
                    <a:pt x="60697" y="910081"/>
                  </a:lnTo>
                  <a:lnTo>
                    <a:pt x="76064" y="948309"/>
                  </a:lnTo>
                  <a:lnTo>
                    <a:pt x="93209" y="985520"/>
                  </a:lnTo>
                  <a:lnTo>
                    <a:pt x="112132" y="1021588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9061" y="1122172"/>
                  </a:lnTo>
                  <a:lnTo>
                    <a:pt x="204715" y="1152652"/>
                  </a:lnTo>
                  <a:lnTo>
                    <a:pt x="233056" y="1165078"/>
                  </a:lnTo>
                  <a:lnTo>
                    <a:pt x="224386" y="1136521"/>
                  </a:lnTo>
                  <a:lnTo>
                    <a:pt x="224146" y="1136268"/>
                  </a:lnTo>
                  <a:lnTo>
                    <a:pt x="199381" y="1107059"/>
                  </a:lnTo>
                  <a:lnTo>
                    <a:pt x="176140" y="1076071"/>
                  </a:lnTo>
                  <a:lnTo>
                    <a:pt x="154550" y="1043686"/>
                  </a:lnTo>
                  <a:lnTo>
                    <a:pt x="134611" y="1009903"/>
                  </a:lnTo>
                  <a:lnTo>
                    <a:pt x="116323" y="974851"/>
                  </a:lnTo>
                  <a:lnTo>
                    <a:pt x="99686" y="938784"/>
                  </a:lnTo>
                  <a:lnTo>
                    <a:pt x="84700" y="901573"/>
                  </a:lnTo>
                  <a:lnTo>
                    <a:pt x="71365" y="863600"/>
                  </a:lnTo>
                  <a:lnTo>
                    <a:pt x="59681" y="824738"/>
                  </a:lnTo>
                  <a:lnTo>
                    <a:pt x="49648" y="785113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8"/>
                  </a:lnTo>
                  <a:lnTo>
                    <a:pt x="26788" y="622173"/>
                  </a:lnTo>
                  <a:lnTo>
                    <a:pt x="25393" y="580516"/>
                  </a:lnTo>
                  <a:lnTo>
                    <a:pt x="25772" y="539241"/>
                  </a:lnTo>
                  <a:lnTo>
                    <a:pt x="27677" y="497839"/>
                  </a:lnTo>
                  <a:lnTo>
                    <a:pt x="31487" y="456691"/>
                  </a:lnTo>
                  <a:lnTo>
                    <a:pt x="36948" y="415798"/>
                  </a:lnTo>
                  <a:lnTo>
                    <a:pt x="44187" y="375285"/>
                  </a:lnTo>
                  <a:lnTo>
                    <a:pt x="53204" y="335279"/>
                  </a:lnTo>
                  <a:lnTo>
                    <a:pt x="63999" y="295910"/>
                  </a:lnTo>
                  <a:lnTo>
                    <a:pt x="76445" y="257428"/>
                  </a:lnTo>
                  <a:lnTo>
                    <a:pt x="90669" y="219583"/>
                  </a:lnTo>
                  <a:lnTo>
                    <a:pt x="106671" y="182752"/>
                  </a:lnTo>
                  <a:lnTo>
                    <a:pt x="124578" y="147065"/>
                  </a:lnTo>
                  <a:lnTo>
                    <a:pt x="144136" y="112395"/>
                  </a:lnTo>
                  <a:lnTo>
                    <a:pt x="165472" y="79121"/>
                  </a:lnTo>
                  <a:lnTo>
                    <a:pt x="188586" y="47116"/>
                  </a:lnTo>
                  <a:lnTo>
                    <a:pt x="213986" y="16001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48613"/>
            <a:ext cx="6308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2800" spc="-15" b="0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2800" spc="2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6e073c640928b</a:t>
            </a:r>
            <a:r>
              <a:rPr dirty="0" sz="2800" spc="6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--</a:t>
            </a:r>
            <a:r>
              <a:rPr dirty="0" sz="2800" spc="2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filename.txt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650492"/>
            <a:ext cx="8862060" cy="3557270"/>
            <a:chOff x="228600" y="1650492"/>
            <a:chExt cx="8862060" cy="3557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650492"/>
              <a:ext cx="7836408" cy="3557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931" y="3284220"/>
              <a:ext cx="1633727" cy="7559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0771" y="3238500"/>
              <a:ext cx="1199387" cy="923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153924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1539240" y="66141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84032" y="3305682"/>
            <a:ext cx="7785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aging  </a:t>
            </a:r>
            <a:r>
              <a:rPr dirty="0" sz="2000" spc="-1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73695" y="4558284"/>
            <a:ext cx="1633855" cy="786765"/>
            <a:chOff x="7473695" y="4558284"/>
            <a:chExt cx="1633855" cy="7867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3695" y="4558284"/>
              <a:ext cx="1633727" cy="757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8183" y="4619244"/>
              <a:ext cx="1444752" cy="725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0939" y="4582668"/>
              <a:ext cx="1539240" cy="662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20939" y="45826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82306" y="4699254"/>
            <a:ext cx="1019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working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3780" y="2013204"/>
            <a:ext cx="1760220" cy="788035"/>
            <a:chOff x="7383780" y="2013204"/>
            <a:chExt cx="1760220" cy="78803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6932" y="2013204"/>
              <a:ext cx="1633727" cy="7574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3780" y="2075688"/>
              <a:ext cx="1760220" cy="7254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504176" y="203758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04176" y="2037588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dirty="0" sz="2400" spc="-1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82028" y="2462783"/>
            <a:ext cx="558165" cy="2710180"/>
            <a:chOff x="7082028" y="2462783"/>
            <a:chExt cx="558165" cy="27101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028" y="2462783"/>
              <a:ext cx="557783" cy="13975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13608" y="2485643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222"/>
                  </a:moveTo>
                  <a:lnTo>
                    <a:pt x="154423" y="1153540"/>
                  </a:lnTo>
                  <a:lnTo>
                    <a:pt x="152867" y="1160539"/>
                  </a:lnTo>
                  <a:lnTo>
                    <a:pt x="151375" y="1167129"/>
                  </a:lnTo>
                  <a:lnTo>
                    <a:pt x="155693" y="1173987"/>
                  </a:lnTo>
                  <a:lnTo>
                    <a:pt x="269993" y="1199387"/>
                  </a:lnTo>
                  <a:lnTo>
                    <a:pt x="267626" y="1191640"/>
                  </a:lnTo>
                  <a:lnTo>
                    <a:pt x="242815" y="1191640"/>
                  </a:lnTo>
                  <a:lnTo>
                    <a:pt x="232147" y="1181607"/>
                  </a:lnTo>
                  <a:lnTo>
                    <a:pt x="212099" y="1160539"/>
                  </a:lnTo>
                  <a:lnTo>
                    <a:pt x="161281" y="1149222"/>
                  </a:lnTo>
                  <a:close/>
                </a:path>
                <a:path w="270509" h="1199514">
                  <a:moveTo>
                    <a:pt x="212099" y="1160539"/>
                  </a:moveTo>
                  <a:lnTo>
                    <a:pt x="232147" y="1181607"/>
                  </a:lnTo>
                  <a:lnTo>
                    <a:pt x="242815" y="1191640"/>
                  </a:lnTo>
                  <a:lnTo>
                    <a:pt x="247985" y="1186052"/>
                  </a:lnTo>
                  <a:lnTo>
                    <a:pt x="239259" y="1186052"/>
                  </a:lnTo>
                  <a:lnTo>
                    <a:pt x="232920" y="1165175"/>
                  </a:lnTo>
                  <a:lnTo>
                    <a:pt x="212099" y="1160539"/>
                  </a:lnTo>
                  <a:close/>
                </a:path>
                <a:path w="270509" h="1199514">
                  <a:moveTo>
                    <a:pt x="228845" y="1083690"/>
                  </a:moveTo>
                  <a:lnTo>
                    <a:pt x="215383" y="1087754"/>
                  </a:lnTo>
                  <a:lnTo>
                    <a:pt x="211573" y="1094866"/>
                  </a:lnTo>
                  <a:lnTo>
                    <a:pt x="224258" y="1136646"/>
                  </a:lnTo>
                  <a:lnTo>
                    <a:pt x="250562" y="1164208"/>
                  </a:lnTo>
                  <a:lnTo>
                    <a:pt x="260087" y="1172971"/>
                  </a:lnTo>
                  <a:lnTo>
                    <a:pt x="242815" y="1191640"/>
                  </a:lnTo>
                  <a:lnTo>
                    <a:pt x="267626" y="1191640"/>
                  </a:lnTo>
                  <a:lnTo>
                    <a:pt x="237862" y="1094231"/>
                  </a:lnTo>
                  <a:lnTo>
                    <a:pt x="235830" y="1087501"/>
                  </a:lnTo>
                  <a:lnTo>
                    <a:pt x="228845" y="1083690"/>
                  </a:lnTo>
                  <a:close/>
                </a:path>
                <a:path w="270509" h="1199514">
                  <a:moveTo>
                    <a:pt x="232920" y="1165175"/>
                  </a:moveTo>
                  <a:lnTo>
                    <a:pt x="239259" y="1186052"/>
                  </a:lnTo>
                  <a:lnTo>
                    <a:pt x="254245" y="1169923"/>
                  </a:lnTo>
                  <a:lnTo>
                    <a:pt x="232920" y="1165175"/>
                  </a:lnTo>
                  <a:close/>
                </a:path>
                <a:path w="270509" h="1199514">
                  <a:moveTo>
                    <a:pt x="224258" y="1136646"/>
                  </a:moveTo>
                  <a:lnTo>
                    <a:pt x="232920" y="1165175"/>
                  </a:lnTo>
                  <a:lnTo>
                    <a:pt x="254245" y="1169923"/>
                  </a:lnTo>
                  <a:lnTo>
                    <a:pt x="239259" y="1186052"/>
                  </a:lnTo>
                  <a:lnTo>
                    <a:pt x="247985" y="1186052"/>
                  </a:lnTo>
                  <a:lnTo>
                    <a:pt x="260087" y="1172971"/>
                  </a:lnTo>
                  <a:lnTo>
                    <a:pt x="250562" y="1164208"/>
                  </a:lnTo>
                  <a:lnTo>
                    <a:pt x="224258" y="1136646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774" y="31114"/>
                  </a:lnTo>
                  <a:lnTo>
                    <a:pt x="144771" y="64261"/>
                  </a:lnTo>
                  <a:lnTo>
                    <a:pt x="122673" y="98805"/>
                  </a:lnTo>
                  <a:lnTo>
                    <a:pt x="102480" y="134619"/>
                  </a:lnTo>
                  <a:lnTo>
                    <a:pt x="83938" y="171450"/>
                  </a:lnTo>
                  <a:lnTo>
                    <a:pt x="67428" y="209550"/>
                  </a:lnTo>
                  <a:lnTo>
                    <a:pt x="52696" y="248538"/>
                  </a:lnTo>
                  <a:lnTo>
                    <a:pt x="39742" y="288163"/>
                  </a:lnTo>
                  <a:lnTo>
                    <a:pt x="28693" y="328675"/>
                  </a:lnTo>
                  <a:lnTo>
                    <a:pt x="19422" y="369823"/>
                  </a:lnTo>
                  <a:lnTo>
                    <a:pt x="11929" y="411479"/>
                  </a:lnTo>
                  <a:lnTo>
                    <a:pt x="6214" y="453389"/>
                  </a:lnTo>
                  <a:lnTo>
                    <a:pt x="2404" y="495680"/>
                  </a:lnTo>
                  <a:lnTo>
                    <a:pt x="372" y="538098"/>
                  </a:lnTo>
                  <a:lnTo>
                    <a:pt x="0" y="580770"/>
                  </a:lnTo>
                  <a:lnTo>
                    <a:pt x="1388" y="623061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247" y="749045"/>
                  </a:lnTo>
                  <a:lnTo>
                    <a:pt x="24756" y="790320"/>
                  </a:lnTo>
                  <a:lnTo>
                    <a:pt x="35043" y="830960"/>
                  </a:lnTo>
                  <a:lnTo>
                    <a:pt x="46981" y="870965"/>
                  </a:lnTo>
                  <a:lnTo>
                    <a:pt x="60697" y="910081"/>
                  </a:lnTo>
                  <a:lnTo>
                    <a:pt x="75937" y="948435"/>
                  </a:lnTo>
                  <a:lnTo>
                    <a:pt x="93209" y="985646"/>
                  </a:lnTo>
                  <a:lnTo>
                    <a:pt x="112005" y="1021714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8934" y="1122298"/>
                  </a:lnTo>
                  <a:lnTo>
                    <a:pt x="204715" y="1152778"/>
                  </a:lnTo>
                  <a:lnTo>
                    <a:pt x="232920" y="1165175"/>
                  </a:lnTo>
                  <a:lnTo>
                    <a:pt x="224258" y="1136646"/>
                  </a:lnTo>
                  <a:lnTo>
                    <a:pt x="224019" y="1136395"/>
                  </a:lnTo>
                  <a:lnTo>
                    <a:pt x="199254" y="1107058"/>
                  </a:lnTo>
                  <a:lnTo>
                    <a:pt x="176140" y="1076197"/>
                  </a:lnTo>
                  <a:lnTo>
                    <a:pt x="154550" y="1043813"/>
                  </a:lnTo>
                  <a:lnTo>
                    <a:pt x="134611" y="1009903"/>
                  </a:lnTo>
                  <a:lnTo>
                    <a:pt x="116323" y="974978"/>
                  </a:lnTo>
                  <a:lnTo>
                    <a:pt x="99559" y="938910"/>
                  </a:lnTo>
                  <a:lnTo>
                    <a:pt x="84573" y="901700"/>
                  </a:lnTo>
                  <a:lnTo>
                    <a:pt x="71238" y="863726"/>
                  </a:lnTo>
                  <a:lnTo>
                    <a:pt x="59554" y="824864"/>
                  </a:lnTo>
                  <a:lnTo>
                    <a:pt x="49648" y="785240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7"/>
                  </a:lnTo>
                  <a:lnTo>
                    <a:pt x="26788" y="622172"/>
                  </a:lnTo>
                  <a:lnTo>
                    <a:pt x="25393" y="580516"/>
                  </a:lnTo>
                  <a:lnTo>
                    <a:pt x="25645" y="539368"/>
                  </a:lnTo>
                  <a:lnTo>
                    <a:pt x="27677" y="497966"/>
                  </a:lnTo>
                  <a:lnTo>
                    <a:pt x="31360" y="456818"/>
                  </a:lnTo>
                  <a:lnTo>
                    <a:pt x="36948" y="415925"/>
                  </a:lnTo>
                  <a:lnTo>
                    <a:pt x="44187" y="375411"/>
                  </a:lnTo>
                  <a:lnTo>
                    <a:pt x="53204" y="335406"/>
                  </a:lnTo>
                  <a:lnTo>
                    <a:pt x="63999" y="296036"/>
                  </a:lnTo>
                  <a:lnTo>
                    <a:pt x="76445" y="257428"/>
                  </a:lnTo>
                  <a:lnTo>
                    <a:pt x="90669" y="219709"/>
                  </a:lnTo>
                  <a:lnTo>
                    <a:pt x="106671" y="182879"/>
                  </a:lnTo>
                  <a:lnTo>
                    <a:pt x="124578" y="147065"/>
                  </a:lnTo>
                  <a:lnTo>
                    <a:pt x="144136" y="112521"/>
                  </a:lnTo>
                  <a:lnTo>
                    <a:pt x="165472" y="79120"/>
                  </a:lnTo>
                  <a:lnTo>
                    <a:pt x="188459" y="47243"/>
                  </a:lnTo>
                  <a:lnTo>
                    <a:pt x="213859" y="16128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028" y="3774947"/>
              <a:ext cx="557783" cy="13975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13604" y="3797680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5" y="1149096"/>
                  </a:moveTo>
                  <a:lnTo>
                    <a:pt x="154427" y="1153414"/>
                  </a:lnTo>
                  <a:lnTo>
                    <a:pt x="151379" y="1167130"/>
                  </a:lnTo>
                  <a:lnTo>
                    <a:pt x="155697" y="1173861"/>
                  </a:lnTo>
                  <a:lnTo>
                    <a:pt x="269997" y="1199388"/>
                  </a:lnTo>
                  <a:lnTo>
                    <a:pt x="267594" y="1191514"/>
                  </a:lnTo>
                  <a:lnTo>
                    <a:pt x="242819" y="1191514"/>
                  </a:lnTo>
                  <a:lnTo>
                    <a:pt x="232151" y="1181608"/>
                  </a:lnTo>
                  <a:lnTo>
                    <a:pt x="211950" y="1160377"/>
                  </a:lnTo>
                  <a:lnTo>
                    <a:pt x="161285" y="1149096"/>
                  </a:lnTo>
                  <a:close/>
                </a:path>
                <a:path w="270509" h="1199514">
                  <a:moveTo>
                    <a:pt x="211950" y="1160377"/>
                  </a:moveTo>
                  <a:lnTo>
                    <a:pt x="232151" y="1181608"/>
                  </a:lnTo>
                  <a:lnTo>
                    <a:pt x="242819" y="1191514"/>
                  </a:lnTo>
                  <a:lnTo>
                    <a:pt x="248025" y="1185926"/>
                  </a:lnTo>
                  <a:lnTo>
                    <a:pt x="239263" y="1185926"/>
                  </a:lnTo>
                  <a:lnTo>
                    <a:pt x="232921" y="1165047"/>
                  </a:lnTo>
                  <a:lnTo>
                    <a:pt x="211950" y="1160377"/>
                  </a:lnTo>
                  <a:close/>
                </a:path>
                <a:path w="270509" h="1199514">
                  <a:moveTo>
                    <a:pt x="228849" y="1083691"/>
                  </a:moveTo>
                  <a:lnTo>
                    <a:pt x="215387" y="1087755"/>
                  </a:lnTo>
                  <a:lnTo>
                    <a:pt x="211577" y="1094867"/>
                  </a:lnTo>
                  <a:lnTo>
                    <a:pt x="213609" y="1101471"/>
                  </a:lnTo>
                  <a:lnTo>
                    <a:pt x="224308" y="1136693"/>
                  </a:lnTo>
                  <a:lnTo>
                    <a:pt x="250566" y="1164082"/>
                  </a:lnTo>
                  <a:lnTo>
                    <a:pt x="260091" y="1172972"/>
                  </a:lnTo>
                  <a:lnTo>
                    <a:pt x="242819" y="1191514"/>
                  </a:lnTo>
                  <a:lnTo>
                    <a:pt x="267594" y="1191514"/>
                  </a:lnTo>
                  <a:lnTo>
                    <a:pt x="237866" y="1094105"/>
                  </a:lnTo>
                  <a:lnTo>
                    <a:pt x="235834" y="1087374"/>
                  </a:lnTo>
                  <a:lnTo>
                    <a:pt x="228849" y="1083691"/>
                  </a:lnTo>
                  <a:close/>
                </a:path>
                <a:path w="270509" h="1199514">
                  <a:moveTo>
                    <a:pt x="232921" y="1165047"/>
                  </a:moveTo>
                  <a:lnTo>
                    <a:pt x="239263" y="1185926"/>
                  </a:lnTo>
                  <a:lnTo>
                    <a:pt x="254249" y="1169797"/>
                  </a:lnTo>
                  <a:lnTo>
                    <a:pt x="232921" y="1165047"/>
                  </a:lnTo>
                  <a:close/>
                </a:path>
                <a:path w="270509" h="1199514">
                  <a:moveTo>
                    <a:pt x="224308" y="1136693"/>
                  </a:moveTo>
                  <a:lnTo>
                    <a:pt x="232921" y="1165047"/>
                  </a:lnTo>
                  <a:lnTo>
                    <a:pt x="254249" y="1169797"/>
                  </a:lnTo>
                  <a:lnTo>
                    <a:pt x="239263" y="1185926"/>
                  </a:lnTo>
                  <a:lnTo>
                    <a:pt x="248025" y="1185926"/>
                  </a:lnTo>
                  <a:lnTo>
                    <a:pt x="260091" y="1172972"/>
                  </a:lnTo>
                  <a:lnTo>
                    <a:pt x="250566" y="1164082"/>
                  </a:lnTo>
                  <a:lnTo>
                    <a:pt x="224308" y="1136693"/>
                  </a:lnTo>
                  <a:close/>
                </a:path>
                <a:path w="270509" h="1199514">
                  <a:moveTo>
                    <a:pt x="194305" y="0"/>
                  </a:moveTo>
                  <a:lnTo>
                    <a:pt x="168778" y="30988"/>
                  </a:lnTo>
                  <a:lnTo>
                    <a:pt x="144775" y="64262"/>
                  </a:lnTo>
                  <a:lnTo>
                    <a:pt x="122677" y="98679"/>
                  </a:lnTo>
                  <a:lnTo>
                    <a:pt x="102484" y="134620"/>
                  </a:lnTo>
                  <a:lnTo>
                    <a:pt x="83942" y="171450"/>
                  </a:lnTo>
                  <a:lnTo>
                    <a:pt x="67432" y="209423"/>
                  </a:lnTo>
                  <a:lnTo>
                    <a:pt x="52700" y="248412"/>
                  </a:lnTo>
                  <a:lnTo>
                    <a:pt x="39746" y="288163"/>
                  </a:lnTo>
                  <a:lnTo>
                    <a:pt x="28697" y="328676"/>
                  </a:lnTo>
                  <a:lnTo>
                    <a:pt x="19426" y="369824"/>
                  </a:lnTo>
                  <a:lnTo>
                    <a:pt x="11933" y="411353"/>
                  </a:lnTo>
                  <a:lnTo>
                    <a:pt x="6218" y="453390"/>
                  </a:lnTo>
                  <a:lnTo>
                    <a:pt x="2408" y="495554"/>
                  </a:lnTo>
                  <a:lnTo>
                    <a:pt x="376" y="538099"/>
                  </a:lnTo>
                  <a:lnTo>
                    <a:pt x="0" y="580644"/>
                  </a:lnTo>
                  <a:lnTo>
                    <a:pt x="1392" y="623062"/>
                  </a:lnTo>
                  <a:lnTo>
                    <a:pt x="4694" y="665226"/>
                  </a:lnTo>
                  <a:lnTo>
                    <a:pt x="9647" y="707390"/>
                  </a:lnTo>
                  <a:lnTo>
                    <a:pt x="16251" y="749046"/>
                  </a:lnTo>
                  <a:lnTo>
                    <a:pt x="24760" y="790321"/>
                  </a:lnTo>
                  <a:lnTo>
                    <a:pt x="35047" y="830961"/>
                  </a:lnTo>
                  <a:lnTo>
                    <a:pt x="46985" y="870966"/>
                  </a:lnTo>
                  <a:lnTo>
                    <a:pt x="60701" y="910082"/>
                  </a:lnTo>
                  <a:lnTo>
                    <a:pt x="75941" y="948309"/>
                  </a:lnTo>
                  <a:lnTo>
                    <a:pt x="93213" y="985520"/>
                  </a:lnTo>
                  <a:lnTo>
                    <a:pt x="112009" y="1021715"/>
                  </a:lnTo>
                  <a:lnTo>
                    <a:pt x="132710" y="1056640"/>
                  </a:lnTo>
                  <a:lnTo>
                    <a:pt x="154935" y="1090168"/>
                  </a:lnTo>
                  <a:lnTo>
                    <a:pt x="178938" y="1122299"/>
                  </a:lnTo>
                  <a:lnTo>
                    <a:pt x="204719" y="1152779"/>
                  </a:lnTo>
                  <a:lnTo>
                    <a:pt x="232921" y="1165047"/>
                  </a:lnTo>
                  <a:lnTo>
                    <a:pt x="224308" y="1136693"/>
                  </a:lnTo>
                  <a:lnTo>
                    <a:pt x="224023" y="1136396"/>
                  </a:lnTo>
                  <a:lnTo>
                    <a:pt x="199258" y="1107059"/>
                  </a:lnTo>
                  <a:lnTo>
                    <a:pt x="176144" y="1076071"/>
                  </a:lnTo>
                  <a:lnTo>
                    <a:pt x="154554" y="1043686"/>
                  </a:lnTo>
                  <a:lnTo>
                    <a:pt x="134615" y="1009904"/>
                  </a:lnTo>
                  <a:lnTo>
                    <a:pt x="116327" y="974979"/>
                  </a:lnTo>
                  <a:lnTo>
                    <a:pt x="99563" y="938784"/>
                  </a:lnTo>
                  <a:lnTo>
                    <a:pt x="84577" y="901700"/>
                  </a:lnTo>
                  <a:lnTo>
                    <a:pt x="71242" y="863600"/>
                  </a:lnTo>
                  <a:lnTo>
                    <a:pt x="59558" y="824738"/>
                  </a:lnTo>
                  <a:lnTo>
                    <a:pt x="49652" y="785241"/>
                  </a:lnTo>
                  <a:lnTo>
                    <a:pt x="41397" y="744982"/>
                  </a:lnTo>
                  <a:lnTo>
                    <a:pt x="34920" y="704342"/>
                  </a:lnTo>
                  <a:lnTo>
                    <a:pt x="29967" y="663321"/>
                  </a:lnTo>
                  <a:lnTo>
                    <a:pt x="26792" y="622173"/>
                  </a:lnTo>
                  <a:lnTo>
                    <a:pt x="25269" y="580517"/>
                  </a:lnTo>
                  <a:lnTo>
                    <a:pt x="25649" y="539242"/>
                  </a:lnTo>
                  <a:lnTo>
                    <a:pt x="27681" y="497967"/>
                  </a:lnTo>
                  <a:lnTo>
                    <a:pt x="31364" y="456692"/>
                  </a:lnTo>
                  <a:lnTo>
                    <a:pt x="36952" y="415798"/>
                  </a:lnTo>
                  <a:lnTo>
                    <a:pt x="44191" y="375285"/>
                  </a:lnTo>
                  <a:lnTo>
                    <a:pt x="53208" y="335280"/>
                  </a:lnTo>
                  <a:lnTo>
                    <a:pt x="64003" y="296037"/>
                  </a:lnTo>
                  <a:lnTo>
                    <a:pt x="76449" y="257429"/>
                  </a:lnTo>
                  <a:lnTo>
                    <a:pt x="90673" y="219583"/>
                  </a:lnTo>
                  <a:lnTo>
                    <a:pt x="106675" y="182753"/>
                  </a:lnTo>
                  <a:lnTo>
                    <a:pt x="124582" y="147066"/>
                  </a:lnTo>
                  <a:lnTo>
                    <a:pt x="144140" y="112395"/>
                  </a:lnTo>
                  <a:lnTo>
                    <a:pt x="165476" y="79121"/>
                  </a:lnTo>
                  <a:lnTo>
                    <a:pt x="188463" y="47117"/>
                  </a:lnTo>
                  <a:lnTo>
                    <a:pt x="213863" y="16129"/>
                  </a:lnTo>
                  <a:lnTo>
                    <a:pt x="194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461899"/>
            <a:ext cx="58813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Which</a:t>
            </a:r>
            <a:r>
              <a:rPr dirty="0" sz="4400" spc="-30"/>
              <a:t> </a:t>
            </a:r>
            <a:r>
              <a:rPr dirty="0" sz="4400" spc="-5"/>
              <a:t>files</a:t>
            </a:r>
            <a:r>
              <a:rPr dirty="0" sz="4400" spc="-40"/>
              <a:t> </a:t>
            </a:r>
            <a:r>
              <a:rPr dirty="0" sz="4400" spc="-20"/>
              <a:t>are</a:t>
            </a:r>
            <a:r>
              <a:rPr dirty="0" sz="4400" spc="-15"/>
              <a:t> </a:t>
            </a:r>
            <a:r>
              <a:rPr dirty="0" sz="4400"/>
              <a:t>in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repo?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04865" cy="2270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ls-tree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tree-ish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473075" marR="5080" indent="-461009">
              <a:lnSpc>
                <a:spcPct val="120000"/>
              </a:lnSpc>
              <a:spcBef>
                <a:spcPts val="5"/>
              </a:spcBef>
            </a:pPr>
            <a:r>
              <a:rPr dirty="0" sz="3200" spc="-5" b="1">
                <a:latin typeface="Calibri"/>
                <a:cs typeface="Calibri"/>
              </a:rPr>
              <a:t>tree-ish </a:t>
            </a:r>
            <a:r>
              <a:rPr dirty="0" sz="3200">
                <a:latin typeface="Calibri"/>
                <a:cs typeface="Calibri"/>
              </a:rPr>
              <a:t>– a </a:t>
            </a:r>
            <a:r>
              <a:rPr dirty="0" sz="3200" spc="-30">
                <a:latin typeface="Calibri"/>
                <a:cs typeface="Calibri"/>
              </a:rPr>
              <a:t>way </a:t>
            </a:r>
            <a:r>
              <a:rPr dirty="0" sz="3200" spc="-25">
                <a:latin typeface="Calibri"/>
                <a:cs typeface="Calibri"/>
              </a:rPr>
              <a:t>to reference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repo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full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SHA,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part </a:t>
            </a:r>
            <a:r>
              <a:rPr dirty="0" sz="3200">
                <a:latin typeface="Calibri"/>
                <a:cs typeface="Calibri"/>
              </a:rPr>
              <a:t>SHA, </a:t>
            </a:r>
            <a:r>
              <a:rPr dirty="0" sz="3200" spc="-30">
                <a:latin typeface="Calibri"/>
                <a:cs typeface="Calibri"/>
              </a:rPr>
              <a:t>HEAD,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others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114800"/>
            <a:ext cx="8077200" cy="1501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6145174"/>
            <a:ext cx="2493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blob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file,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461899"/>
            <a:ext cx="7494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Some</a:t>
            </a:r>
            <a:r>
              <a:rPr dirty="0" sz="4400" spc="-35"/>
              <a:t> </a:t>
            </a:r>
            <a:r>
              <a:rPr dirty="0" sz="4400" spc="-15"/>
              <a:t>history </a:t>
            </a:r>
            <a:r>
              <a:rPr dirty="0" sz="4400"/>
              <a:t>of</a:t>
            </a:r>
            <a:r>
              <a:rPr dirty="0" sz="4400" spc="-15"/>
              <a:t> source</a:t>
            </a:r>
            <a:r>
              <a:rPr dirty="0" sz="4400" spc="-20"/>
              <a:t> </a:t>
            </a:r>
            <a:r>
              <a:rPr dirty="0" sz="4400" spc="-15"/>
              <a:t>control…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7341" y="1428115"/>
            <a:ext cx="6102350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(1972)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(SCCS)</a:t>
            </a:r>
            <a:endParaRPr sz="2800">
              <a:latin typeface="Calibri"/>
              <a:cs typeface="Calibri"/>
            </a:endParaRPr>
          </a:p>
          <a:p>
            <a:pPr marL="1174115" marR="15875" indent="-1174750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dirty="0" sz="2800" spc="-5">
                <a:latin typeface="Calibri"/>
                <a:cs typeface="Calibri"/>
              </a:rPr>
              <a:t>closed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UNIX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(1982)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Revision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System(RCS)</a:t>
            </a:r>
            <a:endParaRPr sz="2800">
              <a:latin typeface="Calibri"/>
              <a:cs typeface="Calibri"/>
            </a:endParaRPr>
          </a:p>
          <a:p>
            <a:pPr marL="106553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open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(1986)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Concurrent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Versions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(CVS)</a:t>
            </a:r>
            <a:endParaRPr sz="2800">
              <a:latin typeface="Calibri"/>
              <a:cs typeface="Calibri"/>
            </a:endParaRPr>
          </a:p>
          <a:p>
            <a:pPr marL="1174115" indent="-191135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dirty="0" sz="2800" spc="-10">
                <a:latin typeface="Calibri"/>
                <a:cs typeface="Calibri"/>
              </a:rPr>
              <a:t>open</a:t>
            </a:r>
            <a:r>
              <a:rPr dirty="0" sz="2800" spc="-15">
                <a:latin typeface="Calibri"/>
                <a:cs typeface="Calibri"/>
              </a:rPr>
              <a:t> source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(2000)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Apache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Subversion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(SVN)</a:t>
            </a:r>
            <a:endParaRPr sz="2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-10">
                <a:latin typeface="Calibri"/>
                <a:cs typeface="Calibri"/>
              </a:rPr>
              <a:t> open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5181600"/>
            <a:ext cx="1732788" cy="1498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971" y="3739896"/>
            <a:ext cx="990600" cy="13395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98" y="449961"/>
            <a:ext cx="23266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b</a:t>
            </a:r>
            <a:r>
              <a:rPr dirty="0" sz="4400" spc="-100"/>
              <a:t>r</a:t>
            </a:r>
            <a:r>
              <a:rPr dirty="0" sz="4400"/>
              <a:t>anching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750809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allows</a:t>
            </a:r>
            <a:r>
              <a:rPr dirty="0" sz="3000" spc="-5">
                <a:latin typeface="Calibri"/>
                <a:cs typeface="Calibri"/>
              </a:rPr>
              <a:t> one</a:t>
            </a:r>
            <a:r>
              <a:rPr dirty="0" sz="3000" spc="-10">
                <a:latin typeface="Calibri"/>
                <a:cs typeface="Calibri"/>
              </a:rPr>
              <a:t> 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try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new</a:t>
            </a:r>
            <a:r>
              <a:rPr dirty="0" sz="3000" spc="-5">
                <a:latin typeface="Calibri"/>
                <a:cs typeface="Calibri"/>
              </a:rPr>
              <a:t> ideas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If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an</a:t>
            </a:r>
            <a:r>
              <a:rPr dirty="0" sz="3000" spc="-5">
                <a:latin typeface="Calibri"/>
                <a:cs typeface="Calibri"/>
              </a:rPr>
              <a:t> idea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doesn’t </a:t>
            </a:r>
            <a:r>
              <a:rPr dirty="0" sz="3000" spc="-10">
                <a:latin typeface="Calibri"/>
                <a:cs typeface="Calibri"/>
              </a:rPr>
              <a:t>work,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throw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away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branch.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Don’t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have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undo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many</a:t>
            </a:r>
            <a:r>
              <a:rPr dirty="0" sz="3000" spc="-5">
                <a:latin typeface="Calibri"/>
                <a:cs typeface="Calibri"/>
              </a:rPr>
              <a:t> changes</a:t>
            </a:r>
            <a:r>
              <a:rPr dirty="0" sz="3000" spc="-15">
                <a:latin typeface="Calibri"/>
                <a:cs typeface="Calibri"/>
              </a:rPr>
              <a:t> to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master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If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 i="1">
                <a:latin typeface="Calibri"/>
                <a:cs typeface="Calibri"/>
              </a:rPr>
              <a:t>does</a:t>
            </a:r>
            <a:r>
              <a:rPr dirty="0" sz="3000" spc="-15" i="1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work,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merge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ideas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into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master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branch.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There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is</a:t>
            </a:r>
            <a:r>
              <a:rPr dirty="0" sz="3000" spc="-5">
                <a:latin typeface="Calibri"/>
                <a:cs typeface="Calibri"/>
              </a:rPr>
              <a:t> only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one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working </a:t>
            </a:r>
            <a:r>
              <a:rPr dirty="0" sz="3000" spc="-1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5711" y="117347"/>
            <a:ext cx="3828288" cy="242163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54" y="461899"/>
            <a:ext cx="74612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Branching</a:t>
            </a:r>
            <a:r>
              <a:rPr dirty="0" sz="4400" spc="-45"/>
              <a:t> </a:t>
            </a:r>
            <a:r>
              <a:rPr dirty="0" sz="4400"/>
              <a:t>and</a:t>
            </a:r>
            <a:r>
              <a:rPr dirty="0" sz="4400" spc="-15"/>
              <a:t> </a:t>
            </a:r>
            <a:r>
              <a:rPr dirty="0" sz="4400" spc="-10"/>
              <a:t>merging</a:t>
            </a:r>
            <a:r>
              <a:rPr dirty="0" sz="4400" spc="-50"/>
              <a:t> </a:t>
            </a:r>
            <a:r>
              <a:rPr dirty="0" sz="4400" spc="-20"/>
              <a:t>example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09372" y="3023616"/>
            <a:ext cx="1096010" cy="447040"/>
            <a:chOff x="309372" y="3023616"/>
            <a:chExt cx="1096010" cy="44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3023616"/>
              <a:ext cx="1095756" cy="437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" y="3064764"/>
              <a:ext cx="982980" cy="4053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615" y="3023616"/>
            <a:ext cx="5567680" cy="1729739"/>
            <a:chOff x="356615" y="3023616"/>
            <a:chExt cx="5567680" cy="17297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3048000"/>
              <a:ext cx="1001268" cy="342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2" y="3048000"/>
              <a:ext cx="999744" cy="342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212" y="3185160"/>
              <a:ext cx="399288" cy="111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7792" y="3048000"/>
              <a:ext cx="999744" cy="342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83" y="3185160"/>
              <a:ext cx="348995" cy="1112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7471" y="3048000"/>
              <a:ext cx="999744" cy="342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4863" y="3185160"/>
              <a:ext cx="348996" cy="1112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0227" y="3023616"/>
              <a:ext cx="1094231" cy="4373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4424" y="3064764"/>
              <a:ext cx="1005839" cy="4053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7051" y="3360420"/>
              <a:ext cx="478536" cy="4754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58106" y="3391662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9556" y="3735324"/>
              <a:ext cx="1094231" cy="437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1371" y="3774948"/>
              <a:ext cx="987551" cy="4053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759708"/>
              <a:ext cx="999744" cy="342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15968" y="4053840"/>
              <a:ext cx="719327" cy="6995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58005" y="4191762"/>
              <a:ext cx="520065" cy="499109"/>
            </a:xfrm>
            <a:custGeom>
              <a:avLst/>
              <a:gdLst/>
              <a:ahLst/>
              <a:cxnLst/>
              <a:rect l="l" t="t" r="r" b="b"/>
              <a:pathLst>
                <a:path w="520064" h="499110">
                  <a:moveTo>
                    <a:pt x="482587" y="35557"/>
                  </a:moveTo>
                  <a:lnTo>
                    <a:pt x="457453" y="41613"/>
                  </a:lnTo>
                  <a:lnTo>
                    <a:pt x="0" y="480060"/>
                  </a:lnTo>
                  <a:lnTo>
                    <a:pt x="18034" y="498856"/>
                  </a:lnTo>
                  <a:lnTo>
                    <a:pt x="475556" y="60111"/>
                  </a:lnTo>
                  <a:lnTo>
                    <a:pt x="482587" y="35557"/>
                  </a:lnTo>
                  <a:close/>
                </a:path>
                <a:path w="520064" h="499110">
                  <a:moveTo>
                    <a:pt x="517284" y="8381"/>
                  </a:moveTo>
                  <a:lnTo>
                    <a:pt x="492125" y="8381"/>
                  </a:lnTo>
                  <a:lnTo>
                    <a:pt x="510032" y="27050"/>
                  </a:lnTo>
                  <a:lnTo>
                    <a:pt x="475556" y="60111"/>
                  </a:lnTo>
                  <a:lnTo>
                    <a:pt x="463931" y="100711"/>
                  </a:lnTo>
                  <a:lnTo>
                    <a:pt x="461899" y="107568"/>
                  </a:lnTo>
                  <a:lnTo>
                    <a:pt x="465963" y="114807"/>
                  </a:lnTo>
                  <a:lnTo>
                    <a:pt x="472821" y="116712"/>
                  </a:lnTo>
                  <a:lnTo>
                    <a:pt x="479679" y="118744"/>
                  </a:lnTo>
                  <a:lnTo>
                    <a:pt x="486791" y="114681"/>
                  </a:lnTo>
                  <a:lnTo>
                    <a:pt x="488895" y="107568"/>
                  </a:lnTo>
                  <a:lnTo>
                    <a:pt x="517284" y="8381"/>
                  </a:lnTo>
                  <a:close/>
                </a:path>
                <a:path w="520064" h="499110">
                  <a:moveTo>
                    <a:pt x="497728" y="14224"/>
                  </a:moveTo>
                  <a:lnTo>
                    <a:pt x="488696" y="14224"/>
                  </a:lnTo>
                  <a:lnTo>
                    <a:pt x="504190" y="30352"/>
                  </a:lnTo>
                  <a:lnTo>
                    <a:pt x="482587" y="35557"/>
                  </a:lnTo>
                  <a:lnTo>
                    <a:pt x="475556" y="60111"/>
                  </a:lnTo>
                  <a:lnTo>
                    <a:pt x="510032" y="27050"/>
                  </a:lnTo>
                  <a:lnTo>
                    <a:pt x="497728" y="14224"/>
                  </a:lnTo>
                  <a:close/>
                </a:path>
                <a:path w="520064" h="499110">
                  <a:moveTo>
                    <a:pt x="519684" y="0"/>
                  </a:moveTo>
                  <a:lnTo>
                    <a:pt x="410591" y="26162"/>
                  </a:lnTo>
                  <a:lnTo>
                    <a:pt x="403606" y="27939"/>
                  </a:lnTo>
                  <a:lnTo>
                    <a:pt x="399288" y="34925"/>
                  </a:lnTo>
                  <a:lnTo>
                    <a:pt x="401066" y="41782"/>
                  </a:lnTo>
                  <a:lnTo>
                    <a:pt x="402717" y="48768"/>
                  </a:lnTo>
                  <a:lnTo>
                    <a:pt x="409702" y="53086"/>
                  </a:lnTo>
                  <a:lnTo>
                    <a:pt x="457453" y="41613"/>
                  </a:lnTo>
                  <a:lnTo>
                    <a:pt x="492125" y="8381"/>
                  </a:lnTo>
                  <a:lnTo>
                    <a:pt x="517284" y="8381"/>
                  </a:lnTo>
                  <a:lnTo>
                    <a:pt x="519684" y="0"/>
                  </a:lnTo>
                  <a:close/>
                </a:path>
                <a:path w="520064" h="499110">
                  <a:moveTo>
                    <a:pt x="492125" y="8381"/>
                  </a:moveTo>
                  <a:lnTo>
                    <a:pt x="457453" y="41613"/>
                  </a:lnTo>
                  <a:lnTo>
                    <a:pt x="482587" y="35557"/>
                  </a:lnTo>
                  <a:lnTo>
                    <a:pt x="488696" y="14224"/>
                  </a:lnTo>
                  <a:lnTo>
                    <a:pt x="497728" y="14224"/>
                  </a:lnTo>
                  <a:lnTo>
                    <a:pt x="492125" y="8381"/>
                  </a:lnTo>
                  <a:close/>
                </a:path>
                <a:path w="520064" h="499110">
                  <a:moveTo>
                    <a:pt x="488696" y="14224"/>
                  </a:moveTo>
                  <a:lnTo>
                    <a:pt x="482587" y="35557"/>
                  </a:lnTo>
                  <a:lnTo>
                    <a:pt x="504190" y="30352"/>
                  </a:lnTo>
                  <a:lnTo>
                    <a:pt x="488696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610867" y="3023616"/>
            <a:ext cx="1094740" cy="447040"/>
            <a:chOff x="1610867" y="3023616"/>
            <a:chExt cx="1094740" cy="44704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0867" y="3023616"/>
              <a:ext cx="1094232" cy="4373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5919" y="3064764"/>
              <a:ext cx="1021080" cy="4053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860548" y="3023616"/>
            <a:ext cx="1094740" cy="447040"/>
            <a:chOff x="2860548" y="3023616"/>
            <a:chExt cx="1094740" cy="44704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0548" y="3023616"/>
              <a:ext cx="1094231" cy="4373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6268" y="3064764"/>
              <a:ext cx="999744" cy="40538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5940" y="2576829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7375" y="4514469"/>
            <a:ext cx="1116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72228" y="3755135"/>
          <a:ext cx="225869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45109"/>
                <a:gridCol w="999489"/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h4Rt5uEl9p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Ge8r67elOp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52043" y="3037332"/>
          <a:ext cx="856361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/>
                <a:gridCol w="300355"/>
                <a:gridCol w="1000125"/>
                <a:gridCol w="250189"/>
                <a:gridCol w="1000125"/>
                <a:gridCol w="250189"/>
                <a:gridCol w="1000125"/>
                <a:gridCol w="253364"/>
                <a:gridCol w="1000125"/>
                <a:gridCol w="252095"/>
                <a:gridCol w="1002030"/>
                <a:gridCol w="244475"/>
                <a:gridCol w="1000125"/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he8o9iKlreD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4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kle987yYieo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mN34i4uwQ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678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4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747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309372" y="1880616"/>
            <a:ext cx="1096010" cy="447040"/>
            <a:chOff x="309372" y="1880616"/>
            <a:chExt cx="1096010" cy="44704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1880616"/>
              <a:ext cx="1095756" cy="4373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884" y="1921764"/>
              <a:ext cx="521208" cy="4053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6" y="1905000"/>
              <a:ext cx="1001268" cy="3429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56615" y="1905000"/>
            <a:ext cx="1001394" cy="34290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sz="1200" spc="-5">
                <a:latin typeface="Calibri"/>
                <a:cs typeface="Calibri"/>
              </a:rPr>
              <a:t>SHA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4724" y="1922729"/>
            <a:ext cx="1063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74664" y="3735323"/>
            <a:ext cx="1094740" cy="445134"/>
            <a:chOff x="6074664" y="3735323"/>
            <a:chExt cx="1094740" cy="445134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664" y="3735323"/>
              <a:ext cx="1094232" cy="4373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11240" y="3774947"/>
              <a:ext cx="1019556" cy="4053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8" y="3759707"/>
              <a:ext cx="999743" cy="34290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362955" y="3017520"/>
            <a:ext cx="1094740" cy="445134"/>
            <a:chOff x="5362955" y="3017520"/>
            <a:chExt cx="1094740" cy="445134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2955" y="3017520"/>
              <a:ext cx="1094231" cy="43738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1911" y="3057144"/>
              <a:ext cx="1033272" cy="40538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117591" y="3023616"/>
            <a:ext cx="3836035" cy="982980"/>
            <a:chOff x="5117591" y="3023616"/>
            <a:chExt cx="3836035" cy="98298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299" y="3895344"/>
              <a:ext cx="348996" cy="1112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9" y="3041904"/>
              <a:ext cx="999744" cy="342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7591" y="3177540"/>
              <a:ext cx="348996" cy="1112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3" y="3048000"/>
              <a:ext cx="1001268" cy="342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8795" y="3185160"/>
              <a:ext cx="348996" cy="11125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06511" y="3054096"/>
              <a:ext cx="999744" cy="3429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3023616"/>
              <a:ext cx="1095755" cy="43738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5307" y="3064764"/>
              <a:ext cx="1013459" cy="4053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9267" y="3029712"/>
              <a:ext cx="1094231" cy="43738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80603" y="3070860"/>
              <a:ext cx="1048511" cy="405384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7074407" y="2481072"/>
            <a:ext cx="1489075" cy="2103120"/>
            <a:chOff x="7074407" y="2481072"/>
            <a:chExt cx="1489075" cy="210312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2379" y="3191255"/>
              <a:ext cx="348996" cy="11125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4407" y="3361944"/>
              <a:ext cx="1388363" cy="64312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22413" y="3397758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1939" y="3474719"/>
              <a:ext cx="661416" cy="11094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944484" y="3612641"/>
              <a:ext cx="469265" cy="909319"/>
            </a:xfrm>
            <a:custGeom>
              <a:avLst/>
              <a:gdLst/>
              <a:ahLst/>
              <a:cxnLst/>
              <a:rect l="l" t="t" r="r" b="b"/>
              <a:pathLst>
                <a:path w="469265" h="909320">
                  <a:moveTo>
                    <a:pt x="438478" y="45979"/>
                  </a:moveTo>
                  <a:lnTo>
                    <a:pt x="416867" y="60156"/>
                  </a:lnTo>
                  <a:lnTo>
                    <a:pt x="0" y="897635"/>
                  </a:lnTo>
                  <a:lnTo>
                    <a:pt x="23114" y="909192"/>
                  </a:lnTo>
                  <a:lnTo>
                    <a:pt x="440181" y="71555"/>
                  </a:lnTo>
                  <a:lnTo>
                    <a:pt x="438478" y="45979"/>
                  </a:lnTo>
                  <a:close/>
                </a:path>
                <a:path w="469265" h="909320">
                  <a:moveTo>
                    <a:pt x="462519" y="17144"/>
                  </a:moveTo>
                  <a:lnTo>
                    <a:pt x="438276" y="17144"/>
                  </a:lnTo>
                  <a:lnTo>
                    <a:pt x="461518" y="28701"/>
                  </a:lnTo>
                  <a:lnTo>
                    <a:pt x="440181" y="71555"/>
                  </a:lnTo>
                  <a:lnTo>
                    <a:pt x="442975" y="113537"/>
                  </a:lnTo>
                  <a:lnTo>
                    <a:pt x="443357" y="120776"/>
                  </a:lnTo>
                  <a:lnTo>
                    <a:pt x="449580" y="126110"/>
                  </a:lnTo>
                  <a:lnTo>
                    <a:pt x="456692" y="125729"/>
                  </a:lnTo>
                  <a:lnTo>
                    <a:pt x="463931" y="125221"/>
                  </a:lnTo>
                  <a:lnTo>
                    <a:pt x="469265" y="118998"/>
                  </a:lnTo>
                  <a:lnTo>
                    <a:pt x="468757" y="111886"/>
                  </a:lnTo>
                  <a:lnTo>
                    <a:pt x="462519" y="17144"/>
                  </a:lnTo>
                  <a:close/>
                </a:path>
                <a:path w="469265" h="909320">
                  <a:moveTo>
                    <a:pt x="461391" y="0"/>
                  </a:moveTo>
                  <a:lnTo>
                    <a:pt x="361569" y="65404"/>
                  </a:lnTo>
                  <a:lnTo>
                    <a:pt x="359918" y="73405"/>
                  </a:lnTo>
                  <a:lnTo>
                    <a:pt x="363855" y="79374"/>
                  </a:lnTo>
                  <a:lnTo>
                    <a:pt x="367792" y="85470"/>
                  </a:lnTo>
                  <a:lnTo>
                    <a:pt x="375793" y="87121"/>
                  </a:lnTo>
                  <a:lnTo>
                    <a:pt x="416867" y="60156"/>
                  </a:lnTo>
                  <a:lnTo>
                    <a:pt x="438276" y="17144"/>
                  </a:lnTo>
                  <a:lnTo>
                    <a:pt x="462519" y="17144"/>
                  </a:lnTo>
                  <a:lnTo>
                    <a:pt x="461391" y="0"/>
                  </a:lnTo>
                  <a:close/>
                </a:path>
                <a:path w="469265" h="909320">
                  <a:moveTo>
                    <a:pt x="451812" y="23875"/>
                  </a:moveTo>
                  <a:lnTo>
                    <a:pt x="437007" y="23875"/>
                  </a:lnTo>
                  <a:lnTo>
                    <a:pt x="457073" y="33781"/>
                  </a:lnTo>
                  <a:lnTo>
                    <a:pt x="438478" y="45979"/>
                  </a:lnTo>
                  <a:lnTo>
                    <a:pt x="440181" y="71555"/>
                  </a:lnTo>
                  <a:lnTo>
                    <a:pt x="461518" y="28701"/>
                  </a:lnTo>
                  <a:lnTo>
                    <a:pt x="451812" y="23875"/>
                  </a:lnTo>
                  <a:close/>
                </a:path>
                <a:path w="469265" h="909320">
                  <a:moveTo>
                    <a:pt x="438276" y="17144"/>
                  </a:moveTo>
                  <a:lnTo>
                    <a:pt x="416867" y="60156"/>
                  </a:lnTo>
                  <a:lnTo>
                    <a:pt x="438478" y="45979"/>
                  </a:lnTo>
                  <a:lnTo>
                    <a:pt x="437007" y="23875"/>
                  </a:lnTo>
                  <a:lnTo>
                    <a:pt x="451812" y="23875"/>
                  </a:lnTo>
                  <a:lnTo>
                    <a:pt x="438276" y="17144"/>
                  </a:lnTo>
                  <a:close/>
                </a:path>
                <a:path w="469265" h="909320">
                  <a:moveTo>
                    <a:pt x="437007" y="23875"/>
                  </a:moveTo>
                  <a:lnTo>
                    <a:pt x="438478" y="45979"/>
                  </a:lnTo>
                  <a:lnTo>
                    <a:pt x="457073" y="33781"/>
                  </a:lnTo>
                  <a:lnTo>
                    <a:pt x="437007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2027" y="2481072"/>
              <a:ext cx="316992" cy="6126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79563" y="2503170"/>
              <a:ext cx="120650" cy="412750"/>
            </a:xfrm>
            <a:custGeom>
              <a:avLst/>
              <a:gdLst/>
              <a:ahLst/>
              <a:cxnLst/>
              <a:rect l="l" t="t" r="r" b="b"/>
              <a:pathLst>
                <a:path w="120650" h="412750">
                  <a:moveTo>
                    <a:pt x="14350" y="294766"/>
                  </a:moveTo>
                  <a:lnTo>
                    <a:pt x="8254" y="298450"/>
                  </a:lnTo>
                  <a:lnTo>
                    <a:pt x="2031" y="302132"/>
                  </a:lnTo>
                  <a:lnTo>
                    <a:pt x="0" y="310006"/>
                  </a:lnTo>
                  <a:lnTo>
                    <a:pt x="60705" y="412750"/>
                  </a:lnTo>
                  <a:lnTo>
                    <a:pt x="75421" y="387222"/>
                  </a:lnTo>
                  <a:lnTo>
                    <a:pt x="47625" y="387222"/>
                  </a:lnTo>
                  <a:lnTo>
                    <a:pt x="47389" y="339421"/>
                  </a:lnTo>
                  <a:lnTo>
                    <a:pt x="25907" y="303021"/>
                  </a:lnTo>
                  <a:lnTo>
                    <a:pt x="22351" y="296799"/>
                  </a:lnTo>
                  <a:lnTo>
                    <a:pt x="14350" y="294766"/>
                  </a:lnTo>
                  <a:close/>
                </a:path>
                <a:path w="120650" h="412750">
                  <a:moveTo>
                    <a:pt x="47389" y="339421"/>
                  </a:moveTo>
                  <a:lnTo>
                    <a:pt x="47625" y="387222"/>
                  </a:lnTo>
                  <a:lnTo>
                    <a:pt x="73532" y="387095"/>
                  </a:lnTo>
                  <a:lnTo>
                    <a:pt x="73501" y="380618"/>
                  </a:lnTo>
                  <a:lnTo>
                    <a:pt x="49275" y="380618"/>
                  </a:lnTo>
                  <a:lnTo>
                    <a:pt x="60358" y="361396"/>
                  </a:lnTo>
                  <a:lnTo>
                    <a:pt x="47389" y="339421"/>
                  </a:lnTo>
                  <a:close/>
                </a:path>
                <a:path w="120650" h="412750">
                  <a:moveTo>
                    <a:pt x="105790" y="294385"/>
                  </a:moveTo>
                  <a:lnTo>
                    <a:pt x="97789" y="296544"/>
                  </a:lnTo>
                  <a:lnTo>
                    <a:pt x="94233" y="302640"/>
                  </a:lnTo>
                  <a:lnTo>
                    <a:pt x="73296" y="338957"/>
                  </a:lnTo>
                  <a:lnTo>
                    <a:pt x="73532" y="387095"/>
                  </a:lnTo>
                  <a:lnTo>
                    <a:pt x="47625" y="387222"/>
                  </a:lnTo>
                  <a:lnTo>
                    <a:pt x="75421" y="387222"/>
                  </a:lnTo>
                  <a:lnTo>
                    <a:pt x="116712" y="315594"/>
                  </a:lnTo>
                  <a:lnTo>
                    <a:pt x="120268" y="309499"/>
                  </a:lnTo>
                  <a:lnTo>
                    <a:pt x="118109" y="301497"/>
                  </a:lnTo>
                  <a:lnTo>
                    <a:pt x="112013" y="297941"/>
                  </a:lnTo>
                  <a:lnTo>
                    <a:pt x="105790" y="294385"/>
                  </a:lnTo>
                  <a:close/>
                </a:path>
                <a:path w="120650" h="412750">
                  <a:moveTo>
                    <a:pt x="60358" y="361396"/>
                  </a:moveTo>
                  <a:lnTo>
                    <a:pt x="49275" y="380618"/>
                  </a:lnTo>
                  <a:lnTo>
                    <a:pt x="71627" y="380491"/>
                  </a:lnTo>
                  <a:lnTo>
                    <a:pt x="60358" y="361396"/>
                  </a:lnTo>
                  <a:close/>
                </a:path>
                <a:path w="120650" h="412750">
                  <a:moveTo>
                    <a:pt x="73296" y="338957"/>
                  </a:moveTo>
                  <a:lnTo>
                    <a:pt x="60358" y="361396"/>
                  </a:lnTo>
                  <a:lnTo>
                    <a:pt x="71627" y="380491"/>
                  </a:lnTo>
                  <a:lnTo>
                    <a:pt x="49275" y="380618"/>
                  </a:lnTo>
                  <a:lnTo>
                    <a:pt x="73501" y="380618"/>
                  </a:lnTo>
                  <a:lnTo>
                    <a:pt x="73296" y="338957"/>
                  </a:lnTo>
                  <a:close/>
                </a:path>
                <a:path w="120650" h="412750">
                  <a:moveTo>
                    <a:pt x="71627" y="0"/>
                  </a:moveTo>
                  <a:lnTo>
                    <a:pt x="45719" y="0"/>
                  </a:lnTo>
                  <a:lnTo>
                    <a:pt x="47389" y="339421"/>
                  </a:lnTo>
                  <a:lnTo>
                    <a:pt x="60358" y="361396"/>
                  </a:lnTo>
                  <a:lnTo>
                    <a:pt x="73296" y="33895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371844" y="4533645"/>
            <a:ext cx="25203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0" marR="30480" indent="-616585">
              <a:lnSpc>
                <a:spcPct val="100000"/>
              </a:lnSpc>
              <a:spcBef>
                <a:spcPts val="100"/>
              </a:spcBef>
            </a:pPr>
            <a:r>
              <a:rPr dirty="0" baseline="-23148" sz="2700" spc="-15">
                <a:latin typeface="Calibri"/>
                <a:cs typeface="Calibri"/>
              </a:rPr>
              <a:t>HEAD</a:t>
            </a:r>
            <a:r>
              <a:rPr dirty="0" baseline="-23148" sz="2700" spc="-7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changes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 spc="-5">
                <a:latin typeface="Calibri"/>
                <a:cs typeface="Calibri"/>
              </a:rPr>
              <a:t>new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 merged into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58330" y="2152015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04431" y="4053840"/>
            <a:ext cx="315595" cy="614680"/>
            <a:chOff x="6504431" y="4053840"/>
            <a:chExt cx="315595" cy="614680"/>
          </a:xfrm>
        </p:grpSpPr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04431" y="4053840"/>
              <a:ext cx="315468" cy="61417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601967" y="4191762"/>
              <a:ext cx="120650" cy="414655"/>
            </a:xfrm>
            <a:custGeom>
              <a:avLst/>
              <a:gdLst/>
              <a:ahLst/>
              <a:cxnLst/>
              <a:rect l="l" t="t" r="r" b="b"/>
              <a:pathLst>
                <a:path w="120650" h="41465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414274"/>
                  </a:lnTo>
                  <a:lnTo>
                    <a:pt x="73151" y="41427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14654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414654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6"/>
                  </a:lnTo>
                  <a:lnTo>
                    <a:pt x="75160" y="25654"/>
                  </a:lnTo>
                  <a:close/>
                </a:path>
                <a:path w="120650" h="414654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41465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41465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41500"/>
            <a:ext cx="8839200" cy="2781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641" y="6332016"/>
            <a:ext cx="7428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Source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  <a:hlinkClick r:id="rId3"/>
              </a:rPr>
              <a:t>http://hades.github.io/2010/01/git-your-friend-not-foe-vol-2-branches/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216152"/>
            <a:ext cx="9105899" cy="18572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140" y="6450888"/>
            <a:ext cx="7860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Source</a:t>
            </a:r>
            <a:r>
              <a:rPr dirty="0" sz="1600" spc="-10">
                <a:latin typeface="Calibri"/>
                <a:cs typeface="Calibri"/>
              </a:rPr>
              <a:t>: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https://</a:t>
            </a:r>
            <a:r>
              <a:rPr dirty="0" sz="1600" spc="-10">
                <a:latin typeface="Calibri"/>
                <a:cs typeface="Calibri"/>
                <a:hlinkClick r:id="rId3"/>
              </a:rPr>
              <a:t>www.tablix.org/~avian/blog/archives/2014/06/vesna_drivers_git_visualization/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27634"/>
            <a:ext cx="45326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Calibri"/>
                <a:cs typeface="Calibri"/>
              </a:rPr>
              <a:t>16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spc="-15" b="0">
                <a:latin typeface="Calibri"/>
                <a:cs typeface="Calibri"/>
              </a:rPr>
              <a:t>forks</a:t>
            </a:r>
            <a:r>
              <a:rPr dirty="0" sz="1800" spc="-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7</a:t>
            </a:r>
            <a:r>
              <a:rPr dirty="0" sz="1800" spc="-10" b="0">
                <a:latin typeface="Calibri"/>
                <a:cs typeface="Calibri"/>
              </a:rPr>
              <a:t> contributors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to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master 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599510"/>
            <a:ext cx="36918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blue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merge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bifurcation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commits.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680" y="461899"/>
            <a:ext cx="510413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In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which</a:t>
            </a:r>
            <a:r>
              <a:rPr dirty="0" sz="4400" spc="-3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branch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am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I?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16814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5358384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461899"/>
            <a:ext cx="71780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0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0"/>
              <a:t> </a:t>
            </a:r>
            <a:r>
              <a:rPr dirty="0" sz="4400" spc="-25"/>
              <a:t>create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10"/>
              <a:t> new</a:t>
            </a:r>
            <a:r>
              <a:rPr dirty="0" sz="4400" spc="-15"/>
              <a:t> 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9650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new_branch_name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543" y="3750945"/>
            <a:ext cx="75107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point,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both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HEADs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branches</a:t>
            </a:r>
            <a:r>
              <a:rPr dirty="0" sz="2000" spc="-10">
                <a:latin typeface="Calibri"/>
                <a:cs typeface="Calibri"/>
              </a:rPr>
              <a:t> 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pointing</a:t>
            </a:r>
            <a:r>
              <a:rPr dirty="0" sz="2000" spc="-15">
                <a:latin typeface="Calibri"/>
                <a:cs typeface="Calibri"/>
              </a:rPr>
              <a:t> to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 (that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master)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522274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461899"/>
            <a:ext cx="743648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0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0"/>
              <a:t> </a:t>
            </a:r>
            <a:r>
              <a:rPr dirty="0" sz="4400" spc="-20"/>
              <a:t>switch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0"/>
              <a:t> </a:t>
            </a:r>
            <a:r>
              <a:rPr dirty="0" sz="4400"/>
              <a:t>new</a:t>
            </a:r>
            <a:r>
              <a:rPr dirty="0" sz="4400" spc="-30"/>
              <a:t> </a:t>
            </a:r>
            <a:r>
              <a:rPr dirty="0" sz="4400" spc="-15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3168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checkout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new_branch_name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70404"/>
            <a:ext cx="6208776" cy="1237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1400" y="4430648"/>
            <a:ext cx="814832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point,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switch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branches,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commits,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branch,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while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0">
                <a:latin typeface="Calibri"/>
                <a:cs typeface="Calibri"/>
              </a:rPr>
              <a:t>two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stay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separate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488315">
              <a:lnSpc>
                <a:spcPct val="100000"/>
              </a:lnSpc>
            </a:pPr>
            <a:r>
              <a:rPr dirty="0" sz="2000" spc="-5" i="1">
                <a:latin typeface="Calibri"/>
                <a:cs typeface="Calibri"/>
              </a:rPr>
              <a:t>Note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order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switch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another branch,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current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directory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must</a:t>
            </a:r>
            <a:r>
              <a:rPr dirty="0" sz="2000">
                <a:latin typeface="Calibri"/>
                <a:cs typeface="Calibri"/>
              </a:rPr>
              <a:t> be clean (no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conflicts,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resulting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loss).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225" y="461899"/>
            <a:ext cx="47783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Comparing</a:t>
            </a:r>
            <a:r>
              <a:rPr dirty="0" sz="4400" spc="-6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branches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810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238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diff	</a:t>
            </a:r>
            <a:r>
              <a:rPr dirty="0" sz="3200" spc="-15">
                <a:latin typeface="Calibri"/>
                <a:cs typeface="Calibri"/>
              </a:rPr>
              <a:t>first_branch..second_branch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532485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461899"/>
            <a:ext cx="60788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5"/>
              <a:t> </a:t>
            </a:r>
            <a:r>
              <a:rPr dirty="0" sz="4400"/>
              <a:t>do</a:t>
            </a:r>
            <a:r>
              <a:rPr dirty="0" sz="4400" spc="-10"/>
              <a:t> </a:t>
            </a:r>
            <a:r>
              <a:rPr dirty="0" sz="4400"/>
              <a:t>I</a:t>
            </a:r>
            <a:r>
              <a:rPr dirty="0" sz="4400" spc="-15"/>
              <a:t> </a:t>
            </a:r>
            <a:r>
              <a:rPr dirty="0" sz="4400" spc="-20"/>
              <a:t>merge</a:t>
            </a:r>
            <a:r>
              <a:rPr dirty="0" sz="4400" spc="-35"/>
              <a:t> </a:t>
            </a:r>
            <a:r>
              <a:rPr dirty="0" sz="4400"/>
              <a:t>a</a:t>
            </a:r>
            <a:r>
              <a:rPr dirty="0" sz="4400" spc="-10"/>
              <a:t> </a:t>
            </a:r>
            <a:r>
              <a:rPr dirty="0" sz="4400" spc="-15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5440" y="1537461"/>
            <a:ext cx="7745095" cy="15894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25"/>
              </a:spcBef>
            </a:pPr>
            <a:r>
              <a:rPr dirty="0" sz="2700" spc="-20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branch into </a:t>
            </a:r>
            <a:r>
              <a:rPr dirty="0" sz="2700">
                <a:latin typeface="Calibri"/>
                <a:cs typeface="Calibri"/>
              </a:rPr>
              <a:t>which </a:t>
            </a:r>
            <a:r>
              <a:rPr dirty="0" sz="2700" spc="-15">
                <a:latin typeface="Calibri"/>
                <a:cs typeface="Calibri"/>
              </a:rPr>
              <a:t>you want to merge </a:t>
            </a:r>
            <a:r>
              <a:rPr dirty="0" sz="2700">
                <a:latin typeface="Calibri"/>
                <a:cs typeface="Calibri"/>
              </a:rPr>
              <a:t>another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branch….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merge </a:t>
            </a:r>
            <a:r>
              <a:rPr dirty="0" sz="2700" spc="-15">
                <a:latin typeface="Calibri"/>
                <a:cs typeface="Calibri"/>
              </a:rPr>
              <a:t>branch_to_merge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5572455"/>
            <a:ext cx="7320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Always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</a:t>
            </a:r>
            <a:r>
              <a:rPr dirty="0" sz="2400" spc="-10">
                <a:latin typeface="Calibri"/>
                <a:cs typeface="Calibri"/>
              </a:rPr>
              <a:t> working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directory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5">
                <a:latin typeface="Calibri"/>
                <a:cs typeface="Calibri"/>
              </a:rPr>
              <a:t> merging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3429000"/>
            <a:ext cx="5334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3" y="152234"/>
            <a:ext cx="7415530" cy="1050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20100"/>
              </a:lnSpc>
              <a:spcBef>
                <a:spcPts val="100"/>
              </a:spcBef>
            </a:pPr>
            <a:r>
              <a:rPr dirty="0" sz="2800" spc="-15" b="0">
                <a:latin typeface="Calibri"/>
                <a:cs typeface="Calibri"/>
              </a:rPr>
              <a:t>“</a:t>
            </a:r>
            <a:r>
              <a:rPr dirty="0" sz="2800" spc="-15"/>
              <a:t>fast-forward</a:t>
            </a:r>
            <a:r>
              <a:rPr dirty="0" sz="2800" spc="-15" b="0">
                <a:latin typeface="Calibri"/>
                <a:cs typeface="Calibri"/>
              </a:rPr>
              <a:t>”</a:t>
            </a:r>
            <a:r>
              <a:rPr dirty="0" sz="2800" spc="4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merge</a:t>
            </a:r>
            <a:r>
              <a:rPr dirty="0" sz="2800" spc="-2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occurs</a:t>
            </a:r>
            <a:r>
              <a:rPr dirty="0" sz="2800" spc="1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when </a:t>
            </a:r>
            <a:r>
              <a:rPr dirty="0" sz="2800" spc="-10" b="0">
                <a:latin typeface="Calibri"/>
                <a:cs typeface="Calibri"/>
              </a:rPr>
              <a:t>HEAD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of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master </a:t>
            </a:r>
            <a:r>
              <a:rPr dirty="0" sz="2800" spc="-620" b="0">
                <a:latin typeface="Calibri"/>
                <a:cs typeface="Calibri"/>
              </a:rPr>
              <a:t> </a:t>
            </a:r>
            <a:r>
              <a:rPr dirty="0" sz="2800" spc="-15" b="0">
                <a:latin typeface="Calibri"/>
                <a:cs typeface="Calibri"/>
              </a:rPr>
              <a:t>branch</a:t>
            </a:r>
            <a:r>
              <a:rPr dirty="0" sz="2800" spc="3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is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seen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when</a:t>
            </a:r>
            <a:r>
              <a:rPr dirty="0" sz="2800" spc="10" b="0">
                <a:latin typeface="Calibri"/>
                <a:cs typeface="Calibri"/>
              </a:rPr>
              <a:t> </a:t>
            </a:r>
            <a:r>
              <a:rPr dirty="0" sz="2800" spc="-5" b="0">
                <a:latin typeface="Calibri"/>
                <a:cs typeface="Calibri"/>
              </a:rPr>
              <a:t>looking</a:t>
            </a:r>
            <a:r>
              <a:rPr dirty="0" sz="280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back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8155" y="1714500"/>
            <a:ext cx="1096010" cy="447040"/>
            <a:chOff x="1248155" y="1714500"/>
            <a:chExt cx="1096010" cy="44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55" y="1714500"/>
              <a:ext cx="1095756" cy="437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3" y="1755648"/>
              <a:ext cx="982980" cy="40538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0827" y="1734311"/>
          <a:ext cx="505904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/>
                <a:gridCol w="300355"/>
                <a:gridCol w="1000125"/>
                <a:gridCol w="250189"/>
                <a:gridCol w="1000125"/>
                <a:gridCol w="250189"/>
                <a:gridCol w="1000125"/>
                <a:gridCol w="254000"/>
              </a:tblGrid>
              <a:tr h="171450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6840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549651" y="1714500"/>
            <a:ext cx="1094740" cy="447040"/>
            <a:chOff x="2549651" y="1714500"/>
            <a:chExt cx="1094740" cy="4470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9651" y="1714500"/>
              <a:ext cx="1094231" cy="4373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4703" y="1755648"/>
              <a:ext cx="1021080" cy="405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99332" y="1714500"/>
            <a:ext cx="1094740" cy="447040"/>
            <a:chOff x="3799332" y="1714500"/>
            <a:chExt cx="1094740" cy="4470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332" y="1714500"/>
              <a:ext cx="1094232" cy="4373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052" y="1755648"/>
              <a:ext cx="999744" cy="4053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95400" y="1714500"/>
            <a:ext cx="4848225" cy="447040"/>
            <a:chOff x="1295400" y="1714500"/>
            <a:chExt cx="4848225" cy="4470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1738883"/>
              <a:ext cx="1001268" cy="342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6896" y="1738883"/>
              <a:ext cx="999744" cy="342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576" y="1738883"/>
              <a:ext cx="999744" cy="342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255" y="1738883"/>
              <a:ext cx="999744" cy="3429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011" y="1714500"/>
              <a:ext cx="1094232" cy="437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3208" y="1755648"/>
              <a:ext cx="1005839" cy="4053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253995" y="1874520"/>
            <a:ext cx="4608830" cy="996950"/>
            <a:chOff x="2253995" y="1874520"/>
            <a:chExt cx="4608830" cy="99695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3995" y="1874520"/>
              <a:ext cx="399288" cy="1112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3967" y="1874520"/>
              <a:ext cx="348996" cy="1112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3647" y="1874520"/>
              <a:ext cx="348996" cy="1112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5836" y="2051304"/>
              <a:ext cx="478536" cy="4754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96889" y="2082546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339" y="2426208"/>
              <a:ext cx="1094232" cy="4373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0155" y="2465832"/>
              <a:ext cx="987551" cy="4053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5583" y="2450592"/>
              <a:ext cx="999743" cy="3429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15584" y="2450592"/>
            <a:ext cx="1000125" cy="3429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latin typeface="Calibri"/>
                <a:cs typeface="Calibri"/>
              </a:rPr>
              <a:t>h4Rt5uEl9p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7616" y="1350009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9747" y="5538215"/>
            <a:ext cx="1094740" cy="447040"/>
            <a:chOff x="269747" y="5538215"/>
            <a:chExt cx="1094740" cy="44704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" y="5538215"/>
              <a:ext cx="1094232" cy="437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135" y="5579363"/>
              <a:ext cx="982980" cy="40538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316991" y="5538215"/>
            <a:ext cx="5567680" cy="1156970"/>
            <a:chOff x="316991" y="5538215"/>
            <a:chExt cx="5567680" cy="115697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991" y="5562599"/>
              <a:ext cx="999744" cy="342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6963" y="5562599"/>
              <a:ext cx="1001268" cy="342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4063" y="5699759"/>
              <a:ext cx="399288" cy="1112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68" y="5562599"/>
              <a:ext cx="999744" cy="3429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5559" y="5699759"/>
              <a:ext cx="348995" cy="1112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7847" y="5562599"/>
              <a:ext cx="999744" cy="3429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5239" y="5699759"/>
              <a:ext cx="348996" cy="1112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0603" y="5538215"/>
              <a:ext cx="1094231" cy="4373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3276" y="5579363"/>
              <a:ext cx="1005839" cy="4053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7427" y="5875019"/>
              <a:ext cx="478536" cy="4754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18482" y="5906261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9932" y="6249923"/>
              <a:ext cx="1094232" cy="4373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1747" y="6289547"/>
              <a:ext cx="987551" cy="40538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569719" y="5538215"/>
            <a:ext cx="1096010" cy="447040"/>
            <a:chOff x="1569719" y="5538215"/>
            <a:chExt cx="1096010" cy="44704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19" y="5538215"/>
              <a:ext cx="1095756" cy="43738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6295" y="5579363"/>
              <a:ext cx="1021079" cy="40538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820923" y="5538215"/>
            <a:ext cx="1094740" cy="447040"/>
            <a:chOff x="2820923" y="5538215"/>
            <a:chExt cx="1094740" cy="447040"/>
          </a:xfrm>
        </p:grpSpPr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0923" y="5538215"/>
              <a:ext cx="1094231" cy="43738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643" y="5579363"/>
              <a:ext cx="999744" cy="405384"/>
            </a:xfrm>
            <a:prstGeom prst="rect">
              <a:avLst/>
            </a:prstGeom>
          </p:spPr>
        </p:pic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832603" y="6269735"/>
          <a:ext cx="225869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45109"/>
                <a:gridCol w="999489"/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h4Rt5uEl9p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Ge8r67elOp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12420" y="5551932"/>
          <a:ext cx="856361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299720"/>
                <a:gridCol w="1000760"/>
                <a:gridCol w="249555"/>
                <a:gridCol w="999490"/>
                <a:gridCol w="249554"/>
                <a:gridCol w="999489"/>
                <a:gridCol w="252729"/>
                <a:gridCol w="999489"/>
                <a:gridCol w="251460"/>
                <a:gridCol w="999489"/>
                <a:gridCol w="243840"/>
                <a:gridCol w="1001395"/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Y4f7uiPRRo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Pu87rRi4DD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Qs2o0k64ja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i7Ewd37kL9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he8o9iKlreD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kle987yYieo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mN34i4uwQ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678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75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4837176" y="6249923"/>
            <a:ext cx="2292350" cy="445134"/>
            <a:chOff x="4837176" y="6249923"/>
            <a:chExt cx="2292350" cy="445134"/>
          </a:xfrm>
        </p:grpSpPr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7176" y="6274307"/>
              <a:ext cx="999744" cy="3429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2284" y="6274307"/>
              <a:ext cx="999743" cy="3429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0" y="6249923"/>
              <a:ext cx="1094232" cy="43738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1616" y="6289547"/>
              <a:ext cx="1019556" cy="40538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5323332" y="5532120"/>
            <a:ext cx="1094740" cy="445134"/>
            <a:chOff x="5323332" y="5532120"/>
            <a:chExt cx="1094740" cy="445134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3332" y="5532120"/>
              <a:ext cx="1094232" cy="43738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2288" y="5571744"/>
              <a:ext cx="1033272" cy="405384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5077967" y="5538215"/>
            <a:ext cx="3836035" cy="982980"/>
            <a:chOff x="5077967" y="5538215"/>
            <a:chExt cx="3836035" cy="982980"/>
          </a:xfrm>
        </p:grpSpPr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8151" y="6409943"/>
              <a:ext cx="348996" cy="11125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0575" y="5556503"/>
              <a:ext cx="999744" cy="3429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7967" y="5692139"/>
              <a:ext cx="348996" cy="1112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1779" y="5562599"/>
              <a:ext cx="999744" cy="3429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9171" y="5699759"/>
              <a:ext cx="348996" cy="1112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5363" y="5568695"/>
              <a:ext cx="1001268" cy="3429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4535" y="5538215"/>
              <a:ext cx="1094231" cy="43738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5683" y="5579363"/>
              <a:ext cx="1013459" cy="40538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8119" y="5544311"/>
              <a:ext cx="1095755" cy="43738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40979" y="5585459"/>
              <a:ext cx="1048512" cy="405384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7034783" y="5705855"/>
            <a:ext cx="1388745" cy="814069"/>
            <a:chOff x="7034783" y="5705855"/>
            <a:chExt cx="1388745" cy="814069"/>
          </a:xfrm>
        </p:grpSpPr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72755" y="5705855"/>
              <a:ext cx="348996" cy="1112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34783" y="5876543"/>
              <a:ext cx="1388364" cy="64312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82789" y="5912357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343269" y="2097989"/>
            <a:ext cx="549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73593" y="5205729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37197" y="5936081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987898" y="2156629"/>
            <a:ext cx="205740" cy="531495"/>
            <a:chOff x="6987898" y="2156629"/>
            <a:chExt cx="205740" cy="531495"/>
          </a:xfrm>
        </p:grpSpPr>
        <p:pic>
          <p:nvPicPr>
            <p:cNvPr id="83" name="object 8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87898" y="2156629"/>
              <a:ext cx="205112" cy="53102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013701" y="2161794"/>
              <a:ext cx="151765" cy="483234"/>
            </a:xfrm>
            <a:custGeom>
              <a:avLst/>
              <a:gdLst/>
              <a:ahLst/>
              <a:cxnLst/>
              <a:rect l="l" t="t" r="r" b="b"/>
              <a:pathLst>
                <a:path w="151765" h="483235">
                  <a:moveTo>
                    <a:pt x="103265" y="50296"/>
                  </a:moveTo>
                  <a:lnTo>
                    <a:pt x="86009" y="69332"/>
                  </a:lnTo>
                  <a:lnTo>
                    <a:pt x="0" y="477392"/>
                  </a:lnTo>
                  <a:lnTo>
                    <a:pt x="25400" y="482726"/>
                  </a:lnTo>
                  <a:lnTo>
                    <a:pt x="111388" y="74765"/>
                  </a:lnTo>
                  <a:lnTo>
                    <a:pt x="103265" y="50296"/>
                  </a:lnTo>
                  <a:close/>
                </a:path>
                <a:path w="151765" h="483235">
                  <a:moveTo>
                    <a:pt x="121376" y="22478"/>
                  </a:moveTo>
                  <a:lnTo>
                    <a:pt x="95884" y="22478"/>
                  </a:lnTo>
                  <a:lnTo>
                    <a:pt x="121284" y="27812"/>
                  </a:lnTo>
                  <a:lnTo>
                    <a:pt x="111388" y="74765"/>
                  </a:lnTo>
                  <a:lnTo>
                    <a:pt x="126873" y="121411"/>
                  </a:lnTo>
                  <a:lnTo>
                    <a:pt x="134239" y="125094"/>
                  </a:lnTo>
                  <a:lnTo>
                    <a:pt x="147827" y="120522"/>
                  </a:lnTo>
                  <a:lnTo>
                    <a:pt x="151511" y="113156"/>
                  </a:lnTo>
                  <a:lnTo>
                    <a:pt x="149014" y="105790"/>
                  </a:lnTo>
                  <a:lnTo>
                    <a:pt x="121376" y="22478"/>
                  </a:lnTo>
                  <a:close/>
                </a:path>
                <a:path w="151765" h="483235">
                  <a:moveTo>
                    <a:pt x="113919" y="0"/>
                  </a:moveTo>
                  <a:lnTo>
                    <a:pt x="33781" y="88391"/>
                  </a:lnTo>
                  <a:lnTo>
                    <a:pt x="34163" y="96646"/>
                  </a:lnTo>
                  <a:lnTo>
                    <a:pt x="39497" y="101345"/>
                  </a:lnTo>
                  <a:lnTo>
                    <a:pt x="44830" y="106171"/>
                  </a:lnTo>
                  <a:lnTo>
                    <a:pt x="52958" y="105790"/>
                  </a:lnTo>
                  <a:lnTo>
                    <a:pt x="86009" y="69332"/>
                  </a:lnTo>
                  <a:lnTo>
                    <a:pt x="95884" y="22478"/>
                  </a:lnTo>
                  <a:lnTo>
                    <a:pt x="121376" y="22478"/>
                  </a:lnTo>
                  <a:lnTo>
                    <a:pt x="113919" y="0"/>
                  </a:lnTo>
                  <a:close/>
                </a:path>
                <a:path w="151765" h="483235">
                  <a:moveTo>
                    <a:pt x="120990" y="29209"/>
                  </a:moveTo>
                  <a:lnTo>
                    <a:pt x="96266" y="29209"/>
                  </a:lnTo>
                  <a:lnTo>
                    <a:pt x="118237" y="33781"/>
                  </a:lnTo>
                  <a:lnTo>
                    <a:pt x="103265" y="50296"/>
                  </a:lnTo>
                  <a:lnTo>
                    <a:pt x="111388" y="74765"/>
                  </a:lnTo>
                  <a:lnTo>
                    <a:pt x="120990" y="29209"/>
                  </a:lnTo>
                  <a:close/>
                </a:path>
                <a:path w="151765" h="483235">
                  <a:moveTo>
                    <a:pt x="95884" y="22478"/>
                  </a:moveTo>
                  <a:lnTo>
                    <a:pt x="86009" y="69332"/>
                  </a:lnTo>
                  <a:lnTo>
                    <a:pt x="103265" y="50296"/>
                  </a:lnTo>
                  <a:lnTo>
                    <a:pt x="96266" y="29209"/>
                  </a:lnTo>
                  <a:lnTo>
                    <a:pt x="120990" y="29209"/>
                  </a:lnTo>
                  <a:lnTo>
                    <a:pt x="121284" y="27812"/>
                  </a:lnTo>
                  <a:lnTo>
                    <a:pt x="95884" y="22478"/>
                  </a:lnTo>
                  <a:close/>
                </a:path>
                <a:path w="151765" h="483235">
                  <a:moveTo>
                    <a:pt x="96266" y="29209"/>
                  </a:moveTo>
                  <a:lnTo>
                    <a:pt x="103265" y="50296"/>
                  </a:lnTo>
                  <a:lnTo>
                    <a:pt x="118237" y="33781"/>
                  </a:lnTo>
                  <a:lnTo>
                    <a:pt x="96266" y="29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07340" y="1743836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78197" y="2475357"/>
            <a:ext cx="1177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new_branch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4383" y="3668648"/>
            <a:ext cx="81965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“</a:t>
            </a:r>
            <a:r>
              <a:rPr dirty="0" sz="2800" spc="-15" b="1">
                <a:latin typeface="Calibri"/>
                <a:cs typeface="Calibri"/>
              </a:rPr>
              <a:t>recursive</a:t>
            </a:r>
            <a:r>
              <a:rPr dirty="0" sz="2800" spc="-15">
                <a:latin typeface="Calibri"/>
                <a:cs typeface="Calibri"/>
              </a:rPr>
              <a:t>”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merge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occurs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looking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combining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ancestors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resolve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8" name="object 8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6376" y="1880616"/>
            <a:ext cx="348996" cy="111251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6795261" y="5194808"/>
            <a:ext cx="548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598" y="461899"/>
            <a:ext cx="33832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…more</a:t>
            </a:r>
            <a:r>
              <a:rPr dirty="0" sz="4400" spc="-90"/>
              <a:t> </a:t>
            </a:r>
            <a:r>
              <a:rPr dirty="0" sz="4400" spc="-15"/>
              <a:t>history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8243" y="1788667"/>
            <a:ext cx="708533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(2000)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BitKeeper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SCM</a:t>
            </a:r>
            <a:endParaRPr sz="2800">
              <a:latin typeface="Calibri"/>
              <a:cs typeface="Calibri"/>
            </a:endParaRPr>
          </a:p>
          <a:p>
            <a:pPr marL="1146175" marR="5080" indent="-16319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closed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proprietary,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source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management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Linux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kernel</a:t>
            </a:r>
            <a:endParaRPr sz="2800">
              <a:latin typeface="Calibri"/>
              <a:cs typeface="Calibri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dirty="0" sz="2800" spc="-15">
                <a:latin typeface="Calibri"/>
                <a:cs typeface="Calibri"/>
              </a:rPr>
              <a:t>free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until</a:t>
            </a:r>
            <a:r>
              <a:rPr dirty="0" sz="2800" spc="-5">
                <a:latin typeface="Calibri"/>
                <a:cs typeface="Calibri"/>
              </a:rPr>
              <a:t> 2005</a:t>
            </a:r>
            <a:endParaRPr sz="2800">
              <a:latin typeface="Calibri"/>
              <a:cs typeface="Calibri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dirty="0" sz="2800" spc="-15">
                <a:latin typeface="Calibri"/>
                <a:cs typeface="Calibri"/>
              </a:rPr>
              <a:t>distributed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version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903" y="1600200"/>
            <a:ext cx="2476500" cy="58369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01" y="461899"/>
            <a:ext cx="3549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merge</a:t>
            </a:r>
            <a:r>
              <a:rPr dirty="0" sz="4400" spc="-90"/>
              <a:t> </a:t>
            </a:r>
            <a:r>
              <a:rPr dirty="0" sz="4400" spc="-1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7211695" cy="130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commits?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190"/>
              </a:spcBef>
              <a:tabLst>
                <a:tab pos="3898900" algn="l"/>
              </a:tabLst>
            </a:pPr>
            <a:r>
              <a:rPr dirty="0" baseline="1543" sz="2700" spc="-15">
                <a:latin typeface="Calibri"/>
                <a:cs typeface="Calibri"/>
              </a:rPr>
              <a:t>file1.txt	</a:t>
            </a:r>
            <a:r>
              <a:rPr dirty="0" sz="1800" spc="-10">
                <a:latin typeface="Calibri"/>
                <a:cs typeface="Calibri"/>
              </a:rPr>
              <a:t>file1.txt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486400"/>
            <a:ext cx="7662672" cy="9479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54351" y="2680716"/>
            <a:ext cx="1507490" cy="2152015"/>
            <a:chOff x="2054351" y="2680716"/>
            <a:chExt cx="150749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9" y="2680716"/>
              <a:ext cx="1466088" cy="2151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351" y="2683764"/>
              <a:ext cx="876300" cy="5654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2743" y="2705100"/>
              <a:ext cx="1371600" cy="2057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42744" y="27051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964" y="4875021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ma</a:t>
            </a:r>
            <a:r>
              <a:rPr dirty="0" sz="1800" spc="-25" b="1">
                <a:latin typeface="Calibri"/>
                <a:cs typeface="Calibri"/>
              </a:rPr>
              <a:t>st</a:t>
            </a:r>
            <a:r>
              <a:rPr dirty="0" sz="1800" b="1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7858" y="4875021"/>
            <a:ext cx="1237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new_feature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4696" y="2718816"/>
            <a:ext cx="1507490" cy="2152015"/>
            <a:chOff x="4044696" y="2718816"/>
            <a:chExt cx="1507490" cy="21520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844" y="2718816"/>
              <a:ext cx="1466088" cy="2151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4696" y="2721864"/>
              <a:ext cx="1050036" cy="5654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3088" y="2743200"/>
              <a:ext cx="1371600" cy="2057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33088" y="27432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banana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461899"/>
            <a:ext cx="58845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Resolving</a:t>
            </a:r>
            <a:r>
              <a:rPr dirty="0" sz="4400" spc="-80"/>
              <a:t> </a:t>
            </a:r>
            <a:r>
              <a:rPr dirty="0" sz="4400" spc="-20"/>
              <a:t>merge</a:t>
            </a:r>
            <a:r>
              <a:rPr dirty="0" sz="4400" spc="-55"/>
              <a:t> </a:t>
            </a:r>
            <a:r>
              <a:rPr dirty="0" sz="4400" spc="-1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2439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Git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will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notate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conflict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files!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2450592"/>
            <a:ext cx="3874008" cy="1423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141" y="4334002"/>
            <a:ext cx="67437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Solutions</a:t>
            </a:r>
            <a:r>
              <a:rPr dirty="0" sz="2800" spc="-5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Abort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r>
              <a:rPr dirty="0" sz="2800" spc="-10">
                <a:latin typeface="Calibri"/>
                <a:cs typeface="Calibri"/>
              </a:rPr>
              <a:t> using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merge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–abort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Manually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fix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conflict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Use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merge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tool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(there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many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there)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276" y="461899"/>
            <a:ext cx="547433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 b="1">
                <a:latin typeface="Calibri"/>
                <a:cs typeface="Calibri"/>
              </a:rPr>
              <a:t>Graphing</a:t>
            </a:r>
            <a:r>
              <a:rPr dirty="0" sz="4400" spc="-4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merge</a:t>
            </a:r>
            <a:r>
              <a:rPr dirty="0" sz="4400" spc="-50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history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24200"/>
            <a:ext cx="6617208" cy="3128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709369"/>
            <a:ext cx="5617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 log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 --graph</a:t>
            </a:r>
            <a:r>
              <a:rPr dirty="0" sz="28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--oneline</a:t>
            </a:r>
            <a:r>
              <a:rPr dirty="0" sz="28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--all</a:t>
            </a:r>
            <a:r>
              <a:rPr dirty="0" sz="2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--decorate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461899"/>
            <a:ext cx="6021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Tips</a:t>
            </a:r>
            <a:r>
              <a:rPr dirty="0" sz="4400" spc="-4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10"/>
              <a:t>reduce</a:t>
            </a:r>
            <a:r>
              <a:rPr dirty="0" sz="4400" spc="-35"/>
              <a:t> </a:t>
            </a:r>
            <a:r>
              <a:rPr dirty="0" sz="4400" spc="-20"/>
              <a:t>merge</a:t>
            </a:r>
            <a:r>
              <a:rPr dirty="0" sz="4400" spc="-40"/>
              <a:t> </a:t>
            </a:r>
            <a:r>
              <a:rPr dirty="0" sz="4400"/>
              <a:t>pain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77455" cy="227012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merge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often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keep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commits</a:t>
            </a:r>
            <a:r>
              <a:rPr dirty="0" sz="3200" spc="-10">
                <a:latin typeface="Calibri"/>
                <a:cs typeface="Calibri"/>
              </a:rPr>
              <a:t> small/focused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bring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changes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occurring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master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your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branch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frequently </a:t>
            </a:r>
            <a:r>
              <a:rPr dirty="0" sz="3200" spc="5">
                <a:latin typeface="Calibri"/>
                <a:cs typeface="Calibri"/>
              </a:rPr>
              <a:t>(“tracking”)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932" y="3398901"/>
            <a:ext cx="1943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What</a:t>
            </a:r>
            <a:r>
              <a:rPr dirty="0" sz="4800" spc="-90"/>
              <a:t> </a:t>
            </a:r>
            <a:r>
              <a:rPr dirty="0" sz="4800"/>
              <a:t>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8961" y="3398901"/>
            <a:ext cx="307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247" y="4664624"/>
            <a:ext cx="3884905" cy="10510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5147" y="2601229"/>
            <a:ext cx="2075872" cy="178050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7" y="1405127"/>
            <a:ext cx="900379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461899"/>
            <a:ext cx="1630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Calibri"/>
                <a:cs typeface="Calibri"/>
              </a:rPr>
              <a:t>GitHub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5" y="1431163"/>
            <a:ext cx="705929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10" b="1">
                <a:latin typeface="Calibri"/>
                <a:cs typeface="Calibri"/>
              </a:rPr>
              <a:t> platform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to</a:t>
            </a:r>
            <a:r>
              <a:rPr dirty="0" sz="2400" spc="-5" b="1">
                <a:latin typeface="Calibri"/>
                <a:cs typeface="Calibri"/>
              </a:rPr>
              <a:t> host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git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code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repositories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  <a:hlinkClick r:id="rId2"/>
              </a:rPr>
              <a:t>http://github.com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launched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2008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most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popular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host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allows users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collaborate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projects</a:t>
            </a:r>
            <a:r>
              <a:rPr dirty="0" sz="2400" spc="-15">
                <a:latin typeface="Calibri"/>
                <a:cs typeface="Calibri"/>
              </a:rPr>
              <a:t> 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anywhere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GitHub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makes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social!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Free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3444240"/>
            <a:chOff x="2810255" y="690860"/>
            <a:chExt cx="2753360" cy="3444240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220592" y="3569030"/>
            <a:ext cx="457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10255" y="4483608"/>
            <a:ext cx="1275715" cy="1910080"/>
            <a:chOff x="2810255" y="4483608"/>
            <a:chExt cx="1275715" cy="191008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4"/>
              <a:ext cx="868679" cy="5654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4"/>
              <a:ext cx="1275588" cy="7543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6"/>
              <a:ext cx="1220723" cy="8397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50" name="object 50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6" y="2513076"/>
              <a:ext cx="2854452" cy="4343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4" y="2481072"/>
              <a:ext cx="2513076" cy="5654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20" y="2537460"/>
              <a:ext cx="2759964" cy="339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314194" y="2427970"/>
            <a:ext cx="2258695" cy="80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merge	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01155" y="2642616"/>
            <a:ext cx="2533015" cy="2316480"/>
            <a:chOff x="6201155" y="2642616"/>
            <a:chExt cx="2533015" cy="2316480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01155" y="2642616"/>
              <a:ext cx="2532888" cy="23164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2068068" y="0"/>
                  </a:moveTo>
                  <a:lnTo>
                    <a:pt x="370331" y="0"/>
                  </a:lnTo>
                  <a:lnTo>
                    <a:pt x="323889" y="2886"/>
                  </a:lnTo>
                  <a:lnTo>
                    <a:pt x="279166" y="11313"/>
                  </a:lnTo>
                  <a:lnTo>
                    <a:pt x="236507" y="24934"/>
                  </a:lnTo>
                  <a:lnTo>
                    <a:pt x="196263" y="43401"/>
                  </a:lnTo>
                  <a:lnTo>
                    <a:pt x="158779" y="66367"/>
                  </a:lnTo>
                  <a:lnTo>
                    <a:pt x="124403" y="93483"/>
                  </a:lnTo>
                  <a:lnTo>
                    <a:pt x="93483" y="124403"/>
                  </a:lnTo>
                  <a:lnTo>
                    <a:pt x="66367" y="158779"/>
                  </a:lnTo>
                  <a:lnTo>
                    <a:pt x="43401" y="196263"/>
                  </a:lnTo>
                  <a:lnTo>
                    <a:pt x="24934" y="236507"/>
                  </a:lnTo>
                  <a:lnTo>
                    <a:pt x="11313" y="279166"/>
                  </a:lnTo>
                  <a:lnTo>
                    <a:pt x="2886" y="323889"/>
                  </a:lnTo>
                  <a:lnTo>
                    <a:pt x="0" y="370332"/>
                  </a:lnTo>
                  <a:lnTo>
                    <a:pt x="0" y="1851660"/>
                  </a:lnTo>
                  <a:lnTo>
                    <a:pt x="2886" y="1898102"/>
                  </a:lnTo>
                  <a:lnTo>
                    <a:pt x="11313" y="1942825"/>
                  </a:lnTo>
                  <a:lnTo>
                    <a:pt x="24934" y="1985484"/>
                  </a:lnTo>
                  <a:lnTo>
                    <a:pt x="43401" y="2025728"/>
                  </a:lnTo>
                  <a:lnTo>
                    <a:pt x="66367" y="2063212"/>
                  </a:lnTo>
                  <a:lnTo>
                    <a:pt x="93483" y="2097588"/>
                  </a:lnTo>
                  <a:lnTo>
                    <a:pt x="124403" y="2128508"/>
                  </a:lnTo>
                  <a:lnTo>
                    <a:pt x="158779" y="2155624"/>
                  </a:lnTo>
                  <a:lnTo>
                    <a:pt x="196263" y="2178590"/>
                  </a:lnTo>
                  <a:lnTo>
                    <a:pt x="236507" y="2197057"/>
                  </a:lnTo>
                  <a:lnTo>
                    <a:pt x="279166" y="2210678"/>
                  </a:lnTo>
                  <a:lnTo>
                    <a:pt x="323889" y="2219105"/>
                  </a:lnTo>
                  <a:lnTo>
                    <a:pt x="370331" y="2221992"/>
                  </a:lnTo>
                  <a:lnTo>
                    <a:pt x="2068068" y="2221992"/>
                  </a:lnTo>
                  <a:lnTo>
                    <a:pt x="2114510" y="2219105"/>
                  </a:lnTo>
                  <a:lnTo>
                    <a:pt x="2159233" y="2210678"/>
                  </a:lnTo>
                  <a:lnTo>
                    <a:pt x="2201892" y="2197057"/>
                  </a:lnTo>
                  <a:lnTo>
                    <a:pt x="2242136" y="2178590"/>
                  </a:lnTo>
                  <a:lnTo>
                    <a:pt x="2279620" y="2155624"/>
                  </a:lnTo>
                  <a:lnTo>
                    <a:pt x="2313996" y="2128508"/>
                  </a:lnTo>
                  <a:lnTo>
                    <a:pt x="2344916" y="2097588"/>
                  </a:lnTo>
                  <a:lnTo>
                    <a:pt x="2372032" y="2063212"/>
                  </a:lnTo>
                  <a:lnTo>
                    <a:pt x="2394998" y="2025728"/>
                  </a:lnTo>
                  <a:lnTo>
                    <a:pt x="2413465" y="1985484"/>
                  </a:lnTo>
                  <a:lnTo>
                    <a:pt x="2427086" y="1942825"/>
                  </a:lnTo>
                  <a:lnTo>
                    <a:pt x="2435513" y="1898102"/>
                  </a:lnTo>
                  <a:lnTo>
                    <a:pt x="2438400" y="1851660"/>
                  </a:lnTo>
                  <a:lnTo>
                    <a:pt x="2438400" y="370332"/>
                  </a:lnTo>
                  <a:lnTo>
                    <a:pt x="2435513" y="323889"/>
                  </a:lnTo>
                  <a:lnTo>
                    <a:pt x="2427086" y="279166"/>
                  </a:lnTo>
                  <a:lnTo>
                    <a:pt x="2413465" y="236507"/>
                  </a:lnTo>
                  <a:lnTo>
                    <a:pt x="2394998" y="196263"/>
                  </a:lnTo>
                  <a:lnTo>
                    <a:pt x="2372032" y="158779"/>
                  </a:lnTo>
                  <a:lnTo>
                    <a:pt x="2344916" y="124403"/>
                  </a:lnTo>
                  <a:lnTo>
                    <a:pt x="2313996" y="93483"/>
                  </a:lnTo>
                  <a:lnTo>
                    <a:pt x="2279620" y="66367"/>
                  </a:lnTo>
                  <a:lnTo>
                    <a:pt x="2242136" y="43401"/>
                  </a:lnTo>
                  <a:lnTo>
                    <a:pt x="2201892" y="24934"/>
                  </a:lnTo>
                  <a:lnTo>
                    <a:pt x="2159233" y="11313"/>
                  </a:lnTo>
                  <a:lnTo>
                    <a:pt x="2114510" y="2886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0" y="370332"/>
                  </a:moveTo>
                  <a:lnTo>
                    <a:pt x="2886" y="323889"/>
                  </a:lnTo>
                  <a:lnTo>
                    <a:pt x="11313" y="279166"/>
                  </a:lnTo>
                  <a:lnTo>
                    <a:pt x="24934" y="236507"/>
                  </a:lnTo>
                  <a:lnTo>
                    <a:pt x="43401" y="196263"/>
                  </a:lnTo>
                  <a:lnTo>
                    <a:pt x="66367" y="158779"/>
                  </a:lnTo>
                  <a:lnTo>
                    <a:pt x="93483" y="124403"/>
                  </a:lnTo>
                  <a:lnTo>
                    <a:pt x="124403" y="93483"/>
                  </a:lnTo>
                  <a:lnTo>
                    <a:pt x="158779" y="66367"/>
                  </a:lnTo>
                  <a:lnTo>
                    <a:pt x="196263" y="43401"/>
                  </a:lnTo>
                  <a:lnTo>
                    <a:pt x="236507" y="24934"/>
                  </a:lnTo>
                  <a:lnTo>
                    <a:pt x="279166" y="11313"/>
                  </a:lnTo>
                  <a:lnTo>
                    <a:pt x="323889" y="2886"/>
                  </a:lnTo>
                  <a:lnTo>
                    <a:pt x="370331" y="0"/>
                  </a:lnTo>
                  <a:lnTo>
                    <a:pt x="2068068" y="0"/>
                  </a:lnTo>
                  <a:lnTo>
                    <a:pt x="2114510" y="2886"/>
                  </a:lnTo>
                  <a:lnTo>
                    <a:pt x="2159233" y="11313"/>
                  </a:lnTo>
                  <a:lnTo>
                    <a:pt x="2201892" y="24934"/>
                  </a:lnTo>
                  <a:lnTo>
                    <a:pt x="2242136" y="43401"/>
                  </a:lnTo>
                  <a:lnTo>
                    <a:pt x="2279620" y="66367"/>
                  </a:lnTo>
                  <a:lnTo>
                    <a:pt x="2313996" y="93483"/>
                  </a:lnTo>
                  <a:lnTo>
                    <a:pt x="2344916" y="124403"/>
                  </a:lnTo>
                  <a:lnTo>
                    <a:pt x="2372032" y="158779"/>
                  </a:lnTo>
                  <a:lnTo>
                    <a:pt x="2394998" y="196263"/>
                  </a:lnTo>
                  <a:lnTo>
                    <a:pt x="2413465" y="236507"/>
                  </a:lnTo>
                  <a:lnTo>
                    <a:pt x="2427086" y="279166"/>
                  </a:lnTo>
                  <a:lnTo>
                    <a:pt x="2435513" y="323889"/>
                  </a:lnTo>
                  <a:lnTo>
                    <a:pt x="2438400" y="370332"/>
                  </a:lnTo>
                  <a:lnTo>
                    <a:pt x="2438400" y="1851660"/>
                  </a:lnTo>
                  <a:lnTo>
                    <a:pt x="2435513" y="1898102"/>
                  </a:lnTo>
                  <a:lnTo>
                    <a:pt x="2427086" y="1942825"/>
                  </a:lnTo>
                  <a:lnTo>
                    <a:pt x="2413465" y="1985484"/>
                  </a:lnTo>
                  <a:lnTo>
                    <a:pt x="2394998" y="2025728"/>
                  </a:lnTo>
                  <a:lnTo>
                    <a:pt x="2372032" y="2063212"/>
                  </a:lnTo>
                  <a:lnTo>
                    <a:pt x="2344916" y="2097588"/>
                  </a:lnTo>
                  <a:lnTo>
                    <a:pt x="2313996" y="2128508"/>
                  </a:lnTo>
                  <a:lnTo>
                    <a:pt x="2279620" y="2155624"/>
                  </a:lnTo>
                  <a:lnTo>
                    <a:pt x="2242136" y="2178590"/>
                  </a:lnTo>
                  <a:lnTo>
                    <a:pt x="2201892" y="2197057"/>
                  </a:lnTo>
                  <a:lnTo>
                    <a:pt x="2159233" y="2210678"/>
                  </a:lnTo>
                  <a:lnTo>
                    <a:pt x="2114510" y="2219105"/>
                  </a:lnTo>
                  <a:lnTo>
                    <a:pt x="2068068" y="2221992"/>
                  </a:lnTo>
                  <a:lnTo>
                    <a:pt x="370331" y="2221992"/>
                  </a:lnTo>
                  <a:lnTo>
                    <a:pt x="323889" y="2219105"/>
                  </a:lnTo>
                  <a:lnTo>
                    <a:pt x="279166" y="2210678"/>
                  </a:lnTo>
                  <a:lnTo>
                    <a:pt x="236507" y="2197057"/>
                  </a:lnTo>
                  <a:lnTo>
                    <a:pt x="196263" y="2178590"/>
                  </a:lnTo>
                  <a:lnTo>
                    <a:pt x="158779" y="2155624"/>
                  </a:lnTo>
                  <a:lnTo>
                    <a:pt x="124403" y="2128508"/>
                  </a:lnTo>
                  <a:lnTo>
                    <a:pt x="93483" y="2097588"/>
                  </a:lnTo>
                  <a:lnTo>
                    <a:pt x="66367" y="2063212"/>
                  </a:lnTo>
                  <a:lnTo>
                    <a:pt x="43401" y="2025728"/>
                  </a:lnTo>
                  <a:lnTo>
                    <a:pt x="24934" y="1985484"/>
                  </a:lnTo>
                  <a:lnTo>
                    <a:pt x="11313" y="1942825"/>
                  </a:lnTo>
                  <a:lnTo>
                    <a:pt x="2886" y="1898102"/>
                  </a:lnTo>
                  <a:lnTo>
                    <a:pt x="0" y="185166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575552" y="3064509"/>
            <a:ext cx="17875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references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remote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branch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stay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sync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36591" y="1132332"/>
            <a:ext cx="2854960" cy="2068195"/>
            <a:chOff x="4736591" y="1132332"/>
            <a:chExt cx="2854960" cy="2068195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36591" y="2647188"/>
              <a:ext cx="1559052" cy="55321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894325" y="2751836"/>
              <a:ext cx="1358900" cy="386080"/>
            </a:xfrm>
            <a:custGeom>
              <a:avLst/>
              <a:gdLst/>
              <a:ahLst/>
              <a:cxnLst/>
              <a:rect l="l" t="t" r="r" b="b"/>
              <a:pathLst>
                <a:path w="1358900" h="386080">
                  <a:moveTo>
                    <a:pt x="74598" y="38592"/>
                  </a:moveTo>
                  <a:lnTo>
                    <a:pt x="49820" y="45760"/>
                  </a:lnTo>
                  <a:lnTo>
                    <a:pt x="68228" y="63733"/>
                  </a:lnTo>
                  <a:lnTo>
                    <a:pt x="1352169" y="385699"/>
                  </a:lnTo>
                  <a:lnTo>
                    <a:pt x="1358519" y="360552"/>
                  </a:lnTo>
                  <a:lnTo>
                    <a:pt x="74598" y="38592"/>
                  </a:lnTo>
                  <a:close/>
                </a:path>
                <a:path w="1358900" h="386080">
                  <a:moveTo>
                    <a:pt x="114553" y="0"/>
                  </a:moveTo>
                  <a:lnTo>
                    <a:pt x="0" y="33274"/>
                  </a:lnTo>
                  <a:lnTo>
                    <a:pt x="85344" y="116712"/>
                  </a:lnTo>
                  <a:lnTo>
                    <a:pt x="93472" y="116586"/>
                  </a:lnTo>
                  <a:lnTo>
                    <a:pt x="68228" y="63733"/>
                  </a:lnTo>
                  <a:lnTo>
                    <a:pt x="21716" y="52069"/>
                  </a:lnTo>
                  <a:lnTo>
                    <a:pt x="28066" y="26924"/>
                  </a:lnTo>
                  <a:lnTo>
                    <a:pt x="114935" y="26924"/>
                  </a:lnTo>
                  <a:lnTo>
                    <a:pt x="121793" y="24891"/>
                  </a:lnTo>
                  <a:lnTo>
                    <a:pt x="125729" y="17652"/>
                  </a:lnTo>
                  <a:lnTo>
                    <a:pt x="123698" y="10794"/>
                  </a:lnTo>
                  <a:lnTo>
                    <a:pt x="121793" y="3937"/>
                  </a:lnTo>
                  <a:lnTo>
                    <a:pt x="114553" y="0"/>
                  </a:lnTo>
                  <a:close/>
                </a:path>
                <a:path w="1358900" h="386080">
                  <a:moveTo>
                    <a:pt x="28066" y="26924"/>
                  </a:moveTo>
                  <a:lnTo>
                    <a:pt x="21716" y="52069"/>
                  </a:lnTo>
                  <a:lnTo>
                    <a:pt x="68228" y="63733"/>
                  </a:lnTo>
                  <a:lnTo>
                    <a:pt x="56152" y="51942"/>
                  </a:lnTo>
                  <a:lnTo>
                    <a:pt x="28448" y="51942"/>
                  </a:lnTo>
                  <a:lnTo>
                    <a:pt x="33909" y="30225"/>
                  </a:lnTo>
                  <a:lnTo>
                    <a:pt x="41234" y="30225"/>
                  </a:lnTo>
                  <a:lnTo>
                    <a:pt x="28066" y="26924"/>
                  </a:lnTo>
                  <a:close/>
                </a:path>
                <a:path w="1358900" h="386080">
                  <a:moveTo>
                    <a:pt x="33909" y="30225"/>
                  </a:moveTo>
                  <a:lnTo>
                    <a:pt x="28448" y="51942"/>
                  </a:lnTo>
                  <a:lnTo>
                    <a:pt x="49820" y="45760"/>
                  </a:lnTo>
                  <a:lnTo>
                    <a:pt x="33909" y="30225"/>
                  </a:lnTo>
                  <a:close/>
                </a:path>
                <a:path w="1358900" h="386080">
                  <a:moveTo>
                    <a:pt x="49820" y="45760"/>
                  </a:moveTo>
                  <a:lnTo>
                    <a:pt x="28448" y="51942"/>
                  </a:lnTo>
                  <a:lnTo>
                    <a:pt x="56152" y="51942"/>
                  </a:lnTo>
                  <a:lnTo>
                    <a:pt x="49820" y="45760"/>
                  </a:lnTo>
                  <a:close/>
                </a:path>
                <a:path w="1358900" h="386080">
                  <a:moveTo>
                    <a:pt x="41234" y="30225"/>
                  </a:moveTo>
                  <a:lnTo>
                    <a:pt x="33909" y="30225"/>
                  </a:lnTo>
                  <a:lnTo>
                    <a:pt x="49820" y="45760"/>
                  </a:lnTo>
                  <a:lnTo>
                    <a:pt x="74598" y="38592"/>
                  </a:lnTo>
                  <a:lnTo>
                    <a:pt x="41234" y="30225"/>
                  </a:lnTo>
                  <a:close/>
                </a:path>
                <a:path w="1358900" h="386080">
                  <a:moveTo>
                    <a:pt x="114935" y="26924"/>
                  </a:moveTo>
                  <a:lnTo>
                    <a:pt x="28066" y="26924"/>
                  </a:lnTo>
                  <a:lnTo>
                    <a:pt x="74598" y="38592"/>
                  </a:lnTo>
                  <a:lnTo>
                    <a:pt x="114935" y="26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62927" y="1132332"/>
              <a:ext cx="928116" cy="40386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820661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461899"/>
            <a:ext cx="5569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Important</a:t>
            </a:r>
            <a:r>
              <a:rPr dirty="0" sz="4400" spc="-40"/>
              <a:t> </a:t>
            </a:r>
            <a:r>
              <a:rPr dirty="0" sz="4400" spc="-30"/>
              <a:t>to</a:t>
            </a:r>
            <a:r>
              <a:rPr dirty="0" sz="4400" spc="-25"/>
              <a:t> </a:t>
            </a:r>
            <a:r>
              <a:rPr dirty="0" sz="4400" spc="-10"/>
              <a:t>remember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1682" rIns="0" bIns="0" rtlCol="0" vert="horz">
            <a:spAutoFit/>
          </a:bodyPr>
          <a:lstStyle/>
          <a:p>
            <a:pPr marL="187960" marR="508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</a:rPr>
              <a:t>Sometimes</a:t>
            </a:r>
            <a:r>
              <a:rPr dirty="0" spc="-15">
                <a:solidFill>
                  <a:srgbClr val="000000"/>
                </a:solidFill>
              </a:rPr>
              <a:t> developers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 i="1">
                <a:solidFill>
                  <a:srgbClr val="000000"/>
                </a:solidFill>
                <a:latin typeface="Calibri"/>
                <a:cs typeface="Calibri"/>
              </a:rPr>
              <a:t>choose</a:t>
            </a:r>
            <a:r>
              <a:rPr dirty="0" spc="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5">
                <a:solidFill>
                  <a:srgbClr val="000000"/>
                </a:solidFill>
              </a:rPr>
              <a:t>to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place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repo</a:t>
            </a:r>
            <a:r>
              <a:rPr dirty="0" spc="-5">
                <a:solidFill>
                  <a:srgbClr val="000000"/>
                </a:solidFill>
              </a:rPr>
              <a:t> on </a:t>
            </a:r>
            <a:r>
              <a:rPr dirty="0" spc="-7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GitHub</a:t>
            </a:r>
            <a:r>
              <a:rPr dirty="0" spc="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 a </a:t>
            </a:r>
            <a:r>
              <a:rPr dirty="0" spc="-20">
                <a:solidFill>
                  <a:srgbClr val="000000"/>
                </a:solidFill>
              </a:rPr>
              <a:t>centralized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place </a:t>
            </a:r>
            <a:r>
              <a:rPr dirty="0" spc="-10">
                <a:solidFill>
                  <a:srgbClr val="000000"/>
                </a:solidFill>
              </a:rPr>
              <a:t>where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everyone 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commits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changes,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but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</a:t>
            </a:r>
            <a:r>
              <a:rPr dirty="0" spc="20">
                <a:solidFill>
                  <a:srgbClr val="000000"/>
                </a:solidFill>
              </a:rPr>
              <a:t>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dirty="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1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pc="-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 be</a:t>
            </a:r>
            <a:r>
              <a:rPr dirty="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5" b="1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dirty="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9144000" cy="64709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06361" y="6498132"/>
            <a:ext cx="2322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Source</a:t>
            </a:r>
            <a:r>
              <a:rPr dirty="0" sz="1600" spc="-10">
                <a:latin typeface="Calibri"/>
                <a:cs typeface="Calibri"/>
              </a:rPr>
              <a:t>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  <a:hlinkClick r:id="rId3"/>
              </a:rPr>
              <a:t>http://bit.ly/1rvzjp9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61899"/>
            <a:ext cx="62236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Distributed</a:t>
            </a:r>
            <a:r>
              <a:rPr dirty="0" sz="4400" spc="-45"/>
              <a:t> </a:t>
            </a:r>
            <a:r>
              <a:rPr dirty="0" sz="4400" spc="-15"/>
              <a:t>version </a:t>
            </a:r>
            <a:r>
              <a:rPr dirty="0" sz="4400" spc="-20"/>
              <a:t>control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2743200"/>
            <a:ext cx="8890000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741" y="1447546"/>
            <a:ext cx="52603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central </a:t>
            </a:r>
            <a:r>
              <a:rPr dirty="0" sz="1800" spc="-5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Every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client,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server 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9941" y="6408521"/>
            <a:ext cx="275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Source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  <a:hlinkClick r:id="rId3"/>
              </a:rPr>
              <a:t>http://bit.ly/1SH4E23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458200" cy="538276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250" y="192150"/>
            <a:ext cx="744918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0" marR="5080" indent="-143573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Copying</a:t>
            </a:r>
            <a:r>
              <a:rPr dirty="0" sz="4000" spc="25" b="1">
                <a:latin typeface="Calibri"/>
                <a:cs typeface="Calibri"/>
              </a:rPr>
              <a:t> </a:t>
            </a:r>
            <a:r>
              <a:rPr dirty="0" sz="4000" spc="-5" b="1">
                <a:latin typeface="Calibri"/>
                <a:cs typeface="Calibri"/>
              </a:rPr>
              <a:t>(cloning)</a:t>
            </a:r>
            <a:r>
              <a:rPr dirty="0" sz="4000" spc="2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files</a:t>
            </a:r>
            <a:r>
              <a:rPr dirty="0" sz="4000" spc="10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from</a:t>
            </a:r>
            <a:r>
              <a:rPr dirty="0" sz="400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remote </a:t>
            </a:r>
            <a:r>
              <a:rPr dirty="0" sz="4000" spc="-88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repo</a:t>
            </a:r>
            <a:r>
              <a:rPr dirty="0" sz="400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to</a:t>
            </a:r>
            <a:r>
              <a:rPr dirty="0" sz="4000" spc="-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local</a:t>
            </a:r>
            <a:r>
              <a:rPr dirty="0" sz="4000" spc="1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machine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2647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077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clone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	</a:t>
            </a:r>
            <a:r>
              <a:rPr dirty="0" sz="3200" spc="-5">
                <a:latin typeface="Calibri"/>
                <a:cs typeface="Calibri"/>
              </a:rPr>
              <a:t>&lt;new_dir_name&gt;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6772"/>
            <a:ext cx="8141208" cy="375970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3"/>
              <a:ext cx="868679" cy="5654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3"/>
              <a:ext cx="1275588" cy="7543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5"/>
              <a:ext cx="1220723" cy="839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8255" y="879347"/>
            <a:ext cx="2862580" cy="5090160"/>
            <a:chOff x="2048255" y="879347"/>
            <a:chExt cx="2862580" cy="5090160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5" y="2513075"/>
              <a:ext cx="2854452" cy="4343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3" y="2481072"/>
              <a:ext cx="2513076" cy="5654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19" y="2537459"/>
              <a:ext cx="2759964" cy="33985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03119" y="2537459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57399" y="879347"/>
              <a:ext cx="844296" cy="1112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13025" y="915161"/>
              <a:ext cx="745490" cy="0"/>
            </a:xfrm>
            <a:custGeom>
              <a:avLst/>
              <a:gdLst/>
              <a:ahLst/>
              <a:cxnLst/>
              <a:rect l="l" t="t" r="r" b="b"/>
              <a:pathLst>
                <a:path w="745489" h="0">
                  <a:moveTo>
                    <a:pt x="745363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8255" y="893063"/>
              <a:ext cx="118871" cy="49743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03881" y="915161"/>
              <a:ext cx="8255" cy="4876800"/>
            </a:xfrm>
            <a:custGeom>
              <a:avLst/>
              <a:gdLst/>
              <a:ahLst/>
              <a:cxnLst/>
              <a:rect l="l" t="t" r="r" b="b"/>
              <a:pathLst>
                <a:path w="8255" h="4876800">
                  <a:moveTo>
                    <a:pt x="0" y="0"/>
                  </a:moveTo>
                  <a:lnTo>
                    <a:pt x="8255" y="4876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69591" y="5654039"/>
              <a:ext cx="946404" cy="31546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13025" y="5731827"/>
              <a:ext cx="745490" cy="120650"/>
            </a:xfrm>
            <a:custGeom>
              <a:avLst/>
              <a:gdLst/>
              <a:ahLst/>
              <a:cxnLst/>
              <a:rect l="l" t="t" r="r" b="b"/>
              <a:pathLst>
                <a:path w="745489" h="120650">
                  <a:moveTo>
                    <a:pt x="694051" y="60134"/>
                  </a:moveTo>
                  <a:lnTo>
                    <a:pt x="629285" y="97891"/>
                  </a:lnTo>
                  <a:lnTo>
                    <a:pt x="627253" y="105816"/>
                  </a:lnTo>
                  <a:lnTo>
                    <a:pt x="630809" y="112001"/>
                  </a:lnTo>
                  <a:lnTo>
                    <a:pt x="634492" y="118173"/>
                  </a:lnTo>
                  <a:lnTo>
                    <a:pt x="642366" y="120269"/>
                  </a:lnTo>
                  <a:lnTo>
                    <a:pt x="723283" y="73088"/>
                  </a:lnTo>
                  <a:lnTo>
                    <a:pt x="719836" y="73088"/>
                  </a:lnTo>
                  <a:lnTo>
                    <a:pt x="719836" y="71323"/>
                  </a:lnTo>
                  <a:lnTo>
                    <a:pt x="713232" y="71323"/>
                  </a:lnTo>
                  <a:lnTo>
                    <a:pt x="694051" y="60134"/>
                  </a:lnTo>
                  <a:close/>
                </a:path>
                <a:path w="745489" h="120650">
                  <a:moveTo>
                    <a:pt x="671844" y="47180"/>
                  </a:moveTo>
                  <a:lnTo>
                    <a:pt x="0" y="47180"/>
                  </a:lnTo>
                  <a:lnTo>
                    <a:pt x="0" y="73088"/>
                  </a:lnTo>
                  <a:lnTo>
                    <a:pt x="671844" y="73088"/>
                  </a:lnTo>
                  <a:lnTo>
                    <a:pt x="694051" y="60134"/>
                  </a:lnTo>
                  <a:lnTo>
                    <a:pt x="671844" y="47180"/>
                  </a:lnTo>
                  <a:close/>
                </a:path>
                <a:path w="745489" h="120650">
                  <a:moveTo>
                    <a:pt x="723283" y="47180"/>
                  </a:moveTo>
                  <a:lnTo>
                    <a:pt x="719836" y="47180"/>
                  </a:lnTo>
                  <a:lnTo>
                    <a:pt x="719836" y="73088"/>
                  </a:lnTo>
                  <a:lnTo>
                    <a:pt x="723283" y="73088"/>
                  </a:lnTo>
                  <a:lnTo>
                    <a:pt x="745490" y="60134"/>
                  </a:lnTo>
                  <a:lnTo>
                    <a:pt x="723283" y="47180"/>
                  </a:lnTo>
                  <a:close/>
                </a:path>
                <a:path w="745489" h="120650">
                  <a:moveTo>
                    <a:pt x="713232" y="48945"/>
                  </a:moveTo>
                  <a:lnTo>
                    <a:pt x="694051" y="60134"/>
                  </a:lnTo>
                  <a:lnTo>
                    <a:pt x="713232" y="71323"/>
                  </a:lnTo>
                  <a:lnTo>
                    <a:pt x="713232" y="48945"/>
                  </a:lnTo>
                  <a:close/>
                </a:path>
                <a:path w="745489" h="120650">
                  <a:moveTo>
                    <a:pt x="719836" y="48945"/>
                  </a:moveTo>
                  <a:lnTo>
                    <a:pt x="713232" y="48945"/>
                  </a:lnTo>
                  <a:lnTo>
                    <a:pt x="713232" y="71323"/>
                  </a:lnTo>
                  <a:lnTo>
                    <a:pt x="719836" y="71323"/>
                  </a:lnTo>
                  <a:lnTo>
                    <a:pt x="719836" y="48945"/>
                  </a:lnTo>
                  <a:close/>
                </a:path>
                <a:path w="745489" h="120650">
                  <a:moveTo>
                    <a:pt x="642366" y="0"/>
                  </a:moveTo>
                  <a:lnTo>
                    <a:pt x="634492" y="2082"/>
                  </a:lnTo>
                  <a:lnTo>
                    <a:pt x="630809" y="8267"/>
                  </a:lnTo>
                  <a:lnTo>
                    <a:pt x="627253" y="14452"/>
                  </a:lnTo>
                  <a:lnTo>
                    <a:pt x="629285" y="22377"/>
                  </a:lnTo>
                  <a:lnTo>
                    <a:pt x="694051" y="60134"/>
                  </a:lnTo>
                  <a:lnTo>
                    <a:pt x="713232" y="48945"/>
                  </a:lnTo>
                  <a:lnTo>
                    <a:pt x="719836" y="48945"/>
                  </a:lnTo>
                  <a:lnTo>
                    <a:pt x="719836" y="47180"/>
                  </a:lnTo>
                  <a:lnTo>
                    <a:pt x="723283" y="47180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16177" y="2434964"/>
            <a:ext cx="3156585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0590" marR="5080" indent="80010">
              <a:lnSpc>
                <a:spcPct val="1394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clone</a:t>
            </a:r>
            <a:endParaRPr sz="1800">
              <a:latin typeface="Calibri"/>
              <a:cs typeface="Calibri"/>
            </a:endParaRPr>
          </a:p>
          <a:p>
            <a:pPr marL="1816735">
              <a:lnSpc>
                <a:spcPct val="100000"/>
              </a:lnSpc>
              <a:spcBef>
                <a:spcPts val="74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62928" y="1132332"/>
              <a:ext cx="928116" cy="40386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1" y="530478"/>
            <a:ext cx="8685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How</a:t>
            </a:r>
            <a:r>
              <a:rPr dirty="0" sz="3600" spc="10"/>
              <a:t> </a:t>
            </a:r>
            <a:r>
              <a:rPr dirty="0" sz="3600"/>
              <a:t>do</a:t>
            </a:r>
            <a:r>
              <a:rPr dirty="0" sz="3600" spc="-5"/>
              <a:t> </a:t>
            </a:r>
            <a:r>
              <a:rPr dirty="0" sz="3600"/>
              <a:t>I</a:t>
            </a:r>
            <a:r>
              <a:rPr dirty="0" sz="3600" spc="-5"/>
              <a:t> </a:t>
            </a:r>
            <a:r>
              <a:rPr dirty="0" sz="3600"/>
              <a:t>link</a:t>
            </a:r>
            <a:r>
              <a:rPr dirty="0" sz="3600" spc="-5"/>
              <a:t> </a:t>
            </a:r>
            <a:r>
              <a:rPr dirty="0" sz="3600" spc="-30"/>
              <a:t>my</a:t>
            </a:r>
            <a:r>
              <a:rPr dirty="0" sz="3600" spc="-25"/>
              <a:t> </a:t>
            </a:r>
            <a:r>
              <a:rPr dirty="0" sz="3600" spc="-5"/>
              <a:t>local</a:t>
            </a:r>
            <a:r>
              <a:rPr dirty="0" sz="3600" spc="5"/>
              <a:t> </a:t>
            </a:r>
            <a:r>
              <a:rPr dirty="0" sz="3600" spc="-15"/>
              <a:t>repo</a:t>
            </a:r>
            <a:r>
              <a:rPr dirty="0" sz="3600" spc="-25"/>
              <a:t> </a:t>
            </a:r>
            <a:r>
              <a:rPr dirty="0" sz="3600" spc="-20"/>
              <a:t>to</a:t>
            </a:r>
            <a:r>
              <a:rPr dirty="0" sz="3600" spc="-5"/>
              <a:t> </a:t>
            </a:r>
            <a:r>
              <a:rPr dirty="0" sz="3600"/>
              <a:t>a</a:t>
            </a:r>
            <a:r>
              <a:rPr dirty="0" sz="3600" spc="-5"/>
              <a:t> </a:t>
            </a:r>
            <a:r>
              <a:rPr dirty="0" sz="3600" spc="-20"/>
              <a:t>remote</a:t>
            </a:r>
            <a:r>
              <a:rPr dirty="0" sz="3600" spc="-5"/>
              <a:t> </a:t>
            </a:r>
            <a:r>
              <a:rPr dirty="0" sz="3600" spc="-15"/>
              <a:t>repo?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575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2250"/>
              </a:spcBef>
              <a:tabLst>
                <a:tab pos="2814320" algn="l"/>
              </a:tabLst>
            </a:pPr>
            <a:r>
              <a:rPr dirty="0"/>
              <a:t>git</a:t>
            </a:r>
            <a:r>
              <a:rPr dirty="0" spc="5"/>
              <a:t> </a:t>
            </a:r>
            <a:r>
              <a:rPr dirty="0" spc="-15"/>
              <a:t>remote</a:t>
            </a:r>
            <a:r>
              <a:rPr dirty="0" spc="10"/>
              <a:t> </a:t>
            </a:r>
            <a:r>
              <a:rPr dirty="0"/>
              <a:t>add	</a:t>
            </a:r>
            <a:r>
              <a:rPr dirty="0" spc="-5">
                <a:solidFill>
                  <a:srgbClr val="000000"/>
                </a:solidFill>
              </a:rPr>
              <a:t>&lt;alias&gt;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&lt;URL&gt;</a:t>
            </a:r>
          </a:p>
          <a:p>
            <a:pPr marL="111760">
              <a:lnSpc>
                <a:spcPct val="100000"/>
              </a:lnSpc>
              <a:spcBef>
                <a:spcPts val="1605"/>
              </a:spcBef>
            </a:pPr>
            <a:r>
              <a:rPr dirty="0" sz="2400" spc="-5" i="1">
                <a:solidFill>
                  <a:srgbClr val="000000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000000"/>
                </a:solidFill>
              </a:rPr>
              <a:t>: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This</a:t>
            </a:r>
            <a:r>
              <a:rPr dirty="0" sz="2400" spc="-10">
                <a:solidFill>
                  <a:srgbClr val="000000"/>
                </a:solidFill>
              </a:rPr>
              <a:t> just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establishes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connection…no </a:t>
            </a:r>
            <a:r>
              <a:rPr dirty="0" sz="2400" spc="-5">
                <a:solidFill>
                  <a:srgbClr val="000000"/>
                </a:solidFill>
              </a:rPr>
              <a:t>files </a:t>
            </a:r>
            <a:r>
              <a:rPr dirty="0" sz="2400" spc="-15">
                <a:solidFill>
                  <a:srgbClr val="000000"/>
                </a:solidFill>
              </a:rPr>
              <a:t>are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copied/moved</a:t>
            </a:r>
            <a:endParaRPr sz="24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15"/>
              </a:spcBef>
            </a:pPr>
            <a:endParaRPr sz="2350"/>
          </a:p>
          <a:p>
            <a:pPr marL="111760" marR="5080">
              <a:lnSpc>
                <a:spcPct val="100000"/>
              </a:lnSpc>
            </a:pPr>
            <a:r>
              <a:rPr dirty="0" sz="2400" spc="-5" i="1">
                <a:solidFill>
                  <a:srgbClr val="000000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000000"/>
                </a:solidFill>
              </a:rPr>
              <a:t>: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45">
                <a:solidFill>
                  <a:srgbClr val="000000"/>
                </a:solidFill>
              </a:rPr>
              <a:t>Yes!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 spc="-65">
                <a:solidFill>
                  <a:srgbClr val="000000"/>
                </a:solidFill>
              </a:rPr>
              <a:t>You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may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20">
                <a:solidFill>
                  <a:srgbClr val="000000"/>
                </a:solidFill>
              </a:rPr>
              <a:t>have</a:t>
            </a:r>
            <a:r>
              <a:rPr dirty="0" sz="240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more </a:t>
            </a:r>
            <a:r>
              <a:rPr dirty="0" sz="2400">
                <a:solidFill>
                  <a:srgbClr val="000000"/>
                </a:solidFill>
              </a:rPr>
              <a:t>than </a:t>
            </a:r>
            <a:r>
              <a:rPr dirty="0" sz="2400" spc="-5">
                <a:solidFill>
                  <a:srgbClr val="000000"/>
                </a:solidFill>
              </a:rPr>
              <a:t>one </a:t>
            </a:r>
            <a:r>
              <a:rPr dirty="0" sz="2400" spc="-15">
                <a:solidFill>
                  <a:srgbClr val="000000"/>
                </a:solidFill>
              </a:rPr>
              <a:t>remote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linked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 spc="-15">
                <a:solidFill>
                  <a:srgbClr val="000000"/>
                </a:solidFill>
              </a:rPr>
              <a:t>to</a:t>
            </a:r>
            <a:r>
              <a:rPr dirty="0" sz="2400" spc="-10">
                <a:solidFill>
                  <a:srgbClr val="000000"/>
                </a:solidFill>
              </a:rPr>
              <a:t> your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local </a:t>
            </a:r>
            <a:r>
              <a:rPr dirty="0" sz="2400" spc="-53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directory!</a:t>
            </a:r>
            <a:endParaRPr sz="24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algn="ctr" marL="99060" marR="375285">
              <a:lnSpc>
                <a:spcPct val="100000"/>
              </a:lnSpc>
            </a:pPr>
            <a:r>
              <a:rPr dirty="0" sz="3600" spc="-5" b="1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remotes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am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000000"/>
                </a:solidFill>
                <a:latin typeface="Calibri"/>
                <a:cs typeface="Calibri"/>
              </a:rPr>
              <a:t>linked</a:t>
            </a:r>
            <a:r>
              <a:rPr dirty="0" sz="3600" spc="-15" b="1">
                <a:solidFill>
                  <a:srgbClr val="000000"/>
                </a:solidFill>
                <a:latin typeface="Calibri"/>
                <a:cs typeface="Calibri"/>
              </a:rPr>
              <a:t> to?</a:t>
            </a:r>
            <a:endParaRPr sz="36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2710"/>
              </a:spcBef>
            </a:pPr>
            <a:r>
              <a:rPr dirty="0"/>
              <a:t>git</a:t>
            </a:r>
            <a:r>
              <a:rPr dirty="0" spc="-30"/>
              <a:t> </a:t>
            </a:r>
            <a:r>
              <a:rPr dirty="0" spc="-15"/>
              <a:t>remote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8013" y="461899"/>
            <a:ext cx="58864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Pushing</a:t>
            </a:r>
            <a:r>
              <a:rPr dirty="0" sz="4400" spc="-15" b="1">
                <a:latin typeface="Calibri"/>
                <a:cs typeface="Calibri"/>
              </a:rPr>
              <a:t> </a:t>
            </a:r>
            <a:r>
              <a:rPr dirty="0" sz="4400" spc="-35" b="1">
                <a:latin typeface="Calibri"/>
                <a:cs typeface="Calibri"/>
              </a:rPr>
              <a:t>to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</a:t>
            </a:r>
            <a:r>
              <a:rPr dirty="0" sz="4400" spc="-10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remote</a:t>
            </a:r>
            <a:r>
              <a:rPr dirty="0" sz="4400" spc="-35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repo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042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8530" algn="l"/>
              </a:tabLst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Calibri"/>
                <a:cs typeface="Calibri"/>
              </a:rPr>
              <a:t>pu</a:t>
            </a:r>
            <a:r>
              <a:rPr dirty="0" sz="3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32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</a:t>
            </a:r>
            <a:r>
              <a:rPr dirty="0" sz="3200" spc="-3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al_b</a:t>
            </a:r>
            <a:r>
              <a:rPr dirty="0" sz="3200" spc="-75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anch_a</a:t>
            </a:r>
            <a:r>
              <a:rPr dirty="0" sz="3200" spc="-15">
                <a:latin typeface="Calibri"/>
                <a:cs typeface="Calibri"/>
              </a:rPr>
              <a:t>l</a:t>
            </a:r>
            <a:r>
              <a:rPr dirty="0" sz="3200">
                <a:latin typeface="Calibri"/>
                <a:cs typeface="Calibri"/>
              </a:rPr>
              <a:t>ias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b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anch_</a:t>
            </a:r>
            <a:r>
              <a:rPr dirty="0" sz="3200" spc="-1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750265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461899"/>
            <a:ext cx="66478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Fetching</a:t>
            </a:r>
            <a:r>
              <a:rPr dirty="0" sz="4400" spc="-35"/>
              <a:t> </a:t>
            </a:r>
            <a:r>
              <a:rPr dirty="0" sz="4400" spc="-15"/>
              <a:t>from</a:t>
            </a:r>
            <a:r>
              <a:rPr dirty="0" sz="4400" spc="-5"/>
              <a:t> </a:t>
            </a:r>
            <a:r>
              <a:rPr dirty="0" sz="4400"/>
              <a:t>a </a:t>
            </a:r>
            <a:r>
              <a:rPr dirty="0" sz="4400" spc="-20"/>
              <a:t>remote</a:t>
            </a:r>
            <a:r>
              <a:rPr dirty="0" sz="4400" spc="-25"/>
              <a:t> </a:t>
            </a:r>
            <a:r>
              <a:rPr dirty="0" sz="4400" spc="-2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47940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30">
                <a:solidFill>
                  <a:srgbClr val="0000FF"/>
                </a:solidFill>
                <a:latin typeface="Calibri"/>
                <a:cs typeface="Calibri"/>
              </a:rPr>
              <a:t>fetch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remote_repo_name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 marR="541655">
              <a:lnSpc>
                <a:spcPct val="80000"/>
              </a:lnSpc>
            </a:pPr>
            <a:r>
              <a:rPr dirty="0" sz="2700" spc="-25" b="1">
                <a:latin typeface="Calibri"/>
                <a:cs typeface="Calibri"/>
              </a:rPr>
              <a:t>Fetch </a:t>
            </a:r>
            <a:r>
              <a:rPr dirty="0" sz="2700" b="1">
                <a:latin typeface="Calibri"/>
                <a:cs typeface="Calibri"/>
              </a:rPr>
              <a:t>in no </a:t>
            </a:r>
            <a:r>
              <a:rPr dirty="0" sz="2700" spc="-25" b="1">
                <a:latin typeface="Calibri"/>
                <a:cs typeface="Calibri"/>
              </a:rPr>
              <a:t>way </a:t>
            </a:r>
            <a:r>
              <a:rPr dirty="0" sz="2700" spc="-10" b="1">
                <a:latin typeface="Calibri"/>
                <a:cs typeface="Calibri"/>
              </a:rPr>
              <a:t>changes </a:t>
            </a:r>
            <a:r>
              <a:rPr dirty="0" sz="2700" b="1">
                <a:latin typeface="Calibri"/>
                <a:cs typeface="Calibri"/>
              </a:rPr>
              <a:t>a </a:t>
            </a:r>
            <a:r>
              <a:rPr dirty="0" sz="2700" spc="-5" b="1">
                <a:latin typeface="Calibri"/>
                <a:cs typeface="Calibri"/>
              </a:rPr>
              <a:t>your working </a:t>
            </a:r>
            <a:r>
              <a:rPr dirty="0" sz="2700" b="1">
                <a:latin typeface="Calibri"/>
                <a:cs typeface="Calibri"/>
              </a:rPr>
              <a:t>dir or </a:t>
            </a:r>
            <a:r>
              <a:rPr dirty="0" sz="2700" spc="-15" b="1">
                <a:latin typeface="Calibri"/>
                <a:cs typeface="Calibri"/>
              </a:rPr>
              <a:t>any </a:t>
            </a:r>
            <a:r>
              <a:rPr dirty="0" sz="2700" spc="-60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commits </a:t>
            </a:r>
            <a:r>
              <a:rPr dirty="0" sz="2700" spc="-10" b="1">
                <a:latin typeface="Calibri"/>
                <a:cs typeface="Calibri"/>
              </a:rPr>
              <a:t>that</a:t>
            </a:r>
            <a:r>
              <a:rPr dirty="0" sz="2700" spc="1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you’ve</a:t>
            </a:r>
            <a:r>
              <a:rPr dirty="0" sz="2700" spc="-2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made.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before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you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work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before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you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push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20">
                <a:latin typeface="Calibri"/>
                <a:cs typeface="Calibri"/>
              </a:rPr>
              <a:t>Fetch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often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dirty="0" sz="2700" spc="-5" i="1">
                <a:latin typeface="Calibri"/>
                <a:cs typeface="Calibri"/>
              </a:rPr>
              <a:t>git merge </a:t>
            </a:r>
            <a:r>
              <a:rPr dirty="0" sz="2700" spc="-10">
                <a:latin typeface="Calibri"/>
                <a:cs typeface="Calibri"/>
              </a:rPr>
              <a:t>must </a:t>
            </a:r>
            <a:r>
              <a:rPr dirty="0" sz="2700" spc="-5">
                <a:latin typeface="Calibri"/>
                <a:cs typeface="Calibri"/>
              </a:rPr>
              <a:t>be done </a:t>
            </a:r>
            <a:r>
              <a:rPr dirty="0" sz="2700" spc="-15">
                <a:latin typeface="Calibri"/>
                <a:cs typeface="Calibri"/>
              </a:rPr>
              <a:t>to merge </a:t>
            </a:r>
            <a:r>
              <a:rPr dirty="0" sz="2700" spc="-20">
                <a:latin typeface="Calibri"/>
                <a:cs typeface="Calibri"/>
              </a:rPr>
              <a:t>fetched </a:t>
            </a:r>
            <a:r>
              <a:rPr dirty="0" sz="2700" spc="-5">
                <a:latin typeface="Calibri"/>
                <a:cs typeface="Calibri"/>
              </a:rPr>
              <a:t>changes </a:t>
            </a:r>
            <a:r>
              <a:rPr dirty="0" sz="2700" spc="-15">
                <a:latin typeface="Calibri"/>
                <a:cs typeface="Calibri"/>
              </a:rPr>
              <a:t>into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local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branch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Collaborating</a:t>
            </a:r>
            <a:r>
              <a:rPr dirty="0" sz="4400" spc="-40"/>
              <a:t> </a:t>
            </a:r>
            <a:r>
              <a:rPr dirty="0" sz="4400" spc="-5"/>
              <a:t>with</a:t>
            </a:r>
            <a:r>
              <a:rPr dirty="0" sz="4400" spc="-40"/>
              <a:t> </a:t>
            </a:r>
            <a:r>
              <a:rPr dirty="0" sz="4400" spc="-5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524000"/>
            <a:ext cx="9144000" cy="5131435"/>
            <a:chOff x="0" y="1524000"/>
            <a:chExt cx="9144000" cy="513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000"/>
              <a:ext cx="9144000" cy="5131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3688" y="2403347"/>
              <a:ext cx="1184148" cy="49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23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699" y="0"/>
                  </a:moveTo>
                  <a:lnTo>
                    <a:pt x="0" y="266700"/>
                  </a:lnTo>
                  <a:lnTo>
                    <a:pt x="266699" y="533400"/>
                  </a:lnTo>
                  <a:lnTo>
                    <a:pt x="266699" y="400050"/>
                  </a:lnTo>
                  <a:lnTo>
                    <a:pt x="1066799" y="400050"/>
                  </a:lnTo>
                  <a:lnTo>
                    <a:pt x="1066799" y="133350"/>
                  </a:lnTo>
                  <a:lnTo>
                    <a:pt x="266699" y="133350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699" y="0"/>
                  </a:lnTo>
                  <a:lnTo>
                    <a:pt x="266699" y="133350"/>
                  </a:lnTo>
                  <a:lnTo>
                    <a:pt x="1066799" y="133350"/>
                  </a:lnTo>
                  <a:lnTo>
                    <a:pt x="1066799" y="400050"/>
                  </a:lnTo>
                  <a:lnTo>
                    <a:pt x="266699" y="400050"/>
                  </a:lnTo>
                  <a:lnTo>
                    <a:pt x="266699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Collaborating</a:t>
            </a:r>
            <a:r>
              <a:rPr dirty="0" sz="4400" spc="-40"/>
              <a:t> </a:t>
            </a:r>
            <a:r>
              <a:rPr dirty="0" sz="4400" spc="-5"/>
              <a:t>with</a:t>
            </a:r>
            <a:r>
              <a:rPr dirty="0" sz="4400" spc="-40"/>
              <a:t> </a:t>
            </a:r>
            <a:r>
              <a:rPr dirty="0" sz="4400" spc="-5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417319"/>
            <a:ext cx="9144000" cy="4431665"/>
            <a:chOff x="0" y="1417319"/>
            <a:chExt cx="9144000" cy="4431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7319"/>
              <a:ext cx="9144000" cy="44312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" y="3089148"/>
              <a:ext cx="1184148" cy="49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162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90" y="143611"/>
                  </a:lnTo>
                  <a:lnTo>
                    <a:pt x="62496" y="100968"/>
                  </a:lnTo>
                  <a:lnTo>
                    <a:pt x="95567" y="81686"/>
                  </a:lnTo>
                  <a:lnTo>
                    <a:pt x="134617" y="64003"/>
                  </a:lnTo>
                  <a:lnTo>
                    <a:pt x="179147" y="48096"/>
                  </a:lnTo>
                  <a:lnTo>
                    <a:pt x="228656" y="34146"/>
                  </a:lnTo>
                  <a:lnTo>
                    <a:pt x="282645" y="22330"/>
                  </a:lnTo>
                  <a:lnTo>
                    <a:pt x="340614" y="12829"/>
                  </a:lnTo>
                  <a:lnTo>
                    <a:pt x="402062" y="5821"/>
                  </a:lnTo>
                  <a:lnTo>
                    <a:pt x="466491" y="1485"/>
                  </a:lnTo>
                  <a:lnTo>
                    <a:pt x="533400" y="0"/>
                  </a:lnTo>
                  <a:lnTo>
                    <a:pt x="600308" y="1485"/>
                  </a:lnTo>
                  <a:lnTo>
                    <a:pt x="664737" y="5821"/>
                  </a:lnTo>
                  <a:lnTo>
                    <a:pt x="726185" y="12829"/>
                  </a:lnTo>
                  <a:lnTo>
                    <a:pt x="784154" y="22330"/>
                  </a:lnTo>
                  <a:lnTo>
                    <a:pt x="838143" y="34146"/>
                  </a:lnTo>
                  <a:lnTo>
                    <a:pt x="887652" y="48096"/>
                  </a:lnTo>
                  <a:lnTo>
                    <a:pt x="932182" y="64003"/>
                  </a:lnTo>
                  <a:lnTo>
                    <a:pt x="971232" y="81686"/>
                  </a:lnTo>
                  <a:lnTo>
                    <a:pt x="1004303" y="100968"/>
                  </a:lnTo>
                  <a:lnTo>
                    <a:pt x="1050509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896" y="259329"/>
                  </a:lnTo>
                  <a:lnTo>
                    <a:pt x="971232" y="299313"/>
                  </a:lnTo>
                  <a:lnTo>
                    <a:pt x="932182" y="316996"/>
                  </a:lnTo>
                  <a:lnTo>
                    <a:pt x="887652" y="332903"/>
                  </a:lnTo>
                  <a:lnTo>
                    <a:pt x="838143" y="346853"/>
                  </a:lnTo>
                  <a:lnTo>
                    <a:pt x="784154" y="358669"/>
                  </a:lnTo>
                  <a:lnTo>
                    <a:pt x="726185" y="368170"/>
                  </a:lnTo>
                  <a:lnTo>
                    <a:pt x="664737" y="375178"/>
                  </a:lnTo>
                  <a:lnTo>
                    <a:pt x="600308" y="379514"/>
                  </a:lnTo>
                  <a:lnTo>
                    <a:pt x="533400" y="381000"/>
                  </a:lnTo>
                  <a:lnTo>
                    <a:pt x="466491" y="379514"/>
                  </a:lnTo>
                  <a:lnTo>
                    <a:pt x="402062" y="375178"/>
                  </a:lnTo>
                  <a:lnTo>
                    <a:pt x="340614" y="368170"/>
                  </a:lnTo>
                  <a:lnTo>
                    <a:pt x="282645" y="358669"/>
                  </a:lnTo>
                  <a:lnTo>
                    <a:pt x="228656" y="346853"/>
                  </a:lnTo>
                  <a:lnTo>
                    <a:pt x="179147" y="332903"/>
                  </a:lnTo>
                  <a:lnTo>
                    <a:pt x="134617" y="316996"/>
                  </a:lnTo>
                  <a:lnTo>
                    <a:pt x="95567" y="299313"/>
                  </a:lnTo>
                  <a:lnTo>
                    <a:pt x="62496" y="280031"/>
                  </a:lnTo>
                  <a:lnTo>
                    <a:pt x="16290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066800" y="400050"/>
                  </a:lnTo>
                  <a:lnTo>
                    <a:pt x="1066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066800" y="133350"/>
                  </a:lnTo>
                  <a:lnTo>
                    <a:pt x="1066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755" y="1537715"/>
              <a:ext cx="6495288" cy="3980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1239" y="2455163"/>
              <a:ext cx="6419088" cy="19370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1562099"/>
              <a:ext cx="6400800" cy="3886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86000" y="1562100"/>
            <a:ext cx="6400800" cy="38862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along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link;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collaborator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read/write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Everyone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read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ctr" marL="195580" marR="18986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haven’t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invited,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“fork”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337816"/>
              <a:ext cx="6647688" cy="428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362200"/>
              <a:ext cx="65532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6" y="204215"/>
              <a:ext cx="6647688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414527"/>
              <a:ext cx="1589531" cy="168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8599"/>
              <a:ext cx="6553200" cy="1905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GitHub </a:t>
            </a:r>
            <a:r>
              <a:rPr dirty="0" sz="2800" spc="-625"/>
              <a:t> </a:t>
            </a:r>
            <a:r>
              <a:rPr dirty="0" sz="2800" spc="-40"/>
              <a:t>r</a:t>
            </a:r>
            <a:r>
              <a:rPr dirty="0" sz="2800" spc="-10"/>
              <a:t>e</a:t>
            </a:r>
            <a:r>
              <a:rPr dirty="0" sz="2800" spc="-5"/>
              <a:t>mo</a:t>
            </a:r>
            <a:r>
              <a:rPr dirty="0" sz="2800" spc="-45"/>
              <a:t>t</a:t>
            </a:r>
            <a:r>
              <a:rPr dirty="0" sz="2800" spc="-5"/>
              <a:t>e  </a:t>
            </a:r>
            <a:r>
              <a:rPr dirty="0" sz="2800" spc="-5"/>
              <a:t>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255" y="585216"/>
              <a:ext cx="1275588" cy="7543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415" y="576072"/>
              <a:ext cx="1048511" cy="839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609600"/>
              <a:ext cx="1181100" cy="6598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355" y="585216"/>
              <a:ext cx="1275588" cy="754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467" y="713232"/>
              <a:ext cx="1005839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599" y="609600"/>
              <a:ext cx="1181100" cy="6598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3378707"/>
              <a:ext cx="1275588" cy="755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2571" y="3506723"/>
              <a:ext cx="790955" cy="5654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83608"/>
              <a:ext cx="1275588" cy="7559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947" y="4611623"/>
              <a:ext cx="868679" cy="5654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0255" y="5564123"/>
              <a:ext cx="1275588" cy="7543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8355" y="5553455"/>
              <a:ext cx="1220723" cy="8397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499" y="5588508"/>
              <a:ext cx="1181100" cy="6598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solidFill>
                  <a:srgbClr val="E36C09"/>
                </a:solidFill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checkout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5876" y="2513076"/>
              <a:ext cx="2854452" cy="4343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6564" y="2481072"/>
              <a:ext cx="2513076" cy="5654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3120" y="2537460"/>
              <a:ext cx="2759964" cy="33985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314194" y="2427970"/>
            <a:ext cx="2258695" cy="144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origin/master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“br</a:t>
            </a:r>
            <a:r>
              <a:rPr dirty="0" baseline="-3086" sz="2700" spc="-457">
                <a:latin typeface="Calibri"/>
                <a:cs typeface="Calibri"/>
              </a:rPr>
              <a:t>p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-3086" sz="2700" spc="-457">
                <a:latin typeface="Calibri"/>
                <a:cs typeface="Calibri"/>
              </a:rPr>
              <a:t>u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-3086" sz="2700" spc="-457">
                <a:latin typeface="Calibri"/>
                <a:cs typeface="Calibri"/>
              </a:rPr>
              <a:t>s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3086" sz="2700" spc="-457">
                <a:latin typeface="Calibri"/>
                <a:cs typeface="Calibri"/>
              </a:rPr>
              <a:t>h</a:t>
            </a:r>
            <a:r>
              <a:rPr dirty="0" sz="1800" spc="-305">
                <a:solidFill>
                  <a:srgbClr val="FFFFFF"/>
                </a:solidFill>
                <a:latin typeface="Calibri"/>
                <a:cs typeface="Calibri"/>
              </a:rPr>
              <a:t>h”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merge	</a:t>
            </a:r>
            <a:r>
              <a:rPr dirty="0" sz="1800" spc="-1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algn="ctr" marL="1079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62928" y="1132332"/>
              <a:ext cx="928116" cy="40386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someone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else’s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GitHub</a:t>
            </a:r>
            <a:r>
              <a:rPr dirty="0" spc="-90"/>
              <a:t> </a:t>
            </a:r>
            <a:r>
              <a:rPr dirty="0" spc="-15"/>
              <a:t>Gist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983" y="1334261"/>
            <a:ext cx="2261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https://gist.github.com/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1798320"/>
            <a:ext cx="8238744" cy="472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2618054"/>
            <a:ext cx="44062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0" b="0">
                <a:latin typeface="Calibri"/>
                <a:cs typeface="Calibri"/>
              </a:rPr>
              <a:t>What</a:t>
            </a:r>
            <a:r>
              <a:rPr dirty="0" sz="7200" spc="-45" b="0">
                <a:latin typeface="Calibri"/>
                <a:cs typeface="Calibri"/>
              </a:rPr>
              <a:t> </a:t>
            </a:r>
            <a:r>
              <a:rPr dirty="0" sz="7200" b="0">
                <a:latin typeface="Calibri"/>
                <a:cs typeface="Calibri"/>
              </a:rPr>
              <a:t>is</a:t>
            </a:r>
            <a:r>
              <a:rPr dirty="0" sz="7200" spc="-45" b="0">
                <a:latin typeface="Calibri"/>
                <a:cs typeface="Calibri"/>
              </a:rPr>
              <a:t> </a:t>
            </a:r>
            <a:r>
              <a:rPr dirty="0" sz="7200" spc="-5" b="0">
                <a:latin typeface="Calibri"/>
                <a:cs typeface="Calibri"/>
              </a:rPr>
              <a:t>git?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461899"/>
            <a:ext cx="3635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Good</a:t>
            </a:r>
            <a:r>
              <a:rPr dirty="0" sz="4400" spc="-75"/>
              <a:t> </a:t>
            </a:r>
            <a:r>
              <a:rPr dirty="0" sz="4400" spc="-15"/>
              <a:t>resources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19792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Git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from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470" y="1621281"/>
            <a:ext cx="32080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https://git-scm.com/book/en/v2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07462"/>
            <a:ext cx="8009890" cy="3762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guided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tour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walks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through</a:t>
            </a:r>
            <a:r>
              <a:rPr dirty="0" sz="2500" spc="-5">
                <a:latin typeface="Calibri"/>
                <a:cs typeface="Calibri"/>
              </a:rPr>
              <a:t> 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fundamentals</a:t>
            </a:r>
            <a:r>
              <a:rPr dirty="0" sz="2500" spc="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  <a:p>
            <a:pPr marL="2605405">
              <a:lnSpc>
                <a:spcPct val="100000"/>
              </a:lnSpc>
              <a:spcBef>
                <a:spcPts val="25"/>
              </a:spcBef>
            </a:pP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https://githowto.com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Linus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35">
                <a:latin typeface="Calibri"/>
                <a:cs typeface="Calibri"/>
              </a:rPr>
              <a:t>Torvalds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on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Git:</a:t>
            </a:r>
            <a:endParaRPr sz="2500">
              <a:latin typeface="Calibri"/>
              <a:cs typeface="Calibri"/>
            </a:endParaRPr>
          </a:p>
          <a:p>
            <a:pPr marL="2655570">
              <a:lnSpc>
                <a:spcPct val="100000"/>
              </a:lnSpc>
              <a:spcBef>
                <a:spcPts val="600"/>
              </a:spcBef>
            </a:pP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https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://w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</a:rPr>
              <a:t>ww.</a:t>
            </a:r>
            <a:r>
              <a:rPr dirty="0" sz="1900" spc="-1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youtube.com/watch?v=idLyobOhtO4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Git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tutorial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from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Atlassian:</a:t>
            </a:r>
            <a:endParaRPr sz="2500">
              <a:latin typeface="Calibri"/>
              <a:cs typeface="Calibri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://w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ww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.atlassian.com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git/tutorials/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number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5">
                <a:latin typeface="Calibri"/>
                <a:cs typeface="Calibri"/>
              </a:rPr>
              <a:t>easy-to-understand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guides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GitHub </a:t>
            </a:r>
            <a:r>
              <a:rPr dirty="0" sz="2500" spc="-20">
                <a:latin typeface="Calibri"/>
                <a:cs typeface="Calibri"/>
              </a:rPr>
              <a:t>folks</a:t>
            </a:r>
            <a:endParaRPr sz="2500">
              <a:latin typeface="Calibri"/>
              <a:cs typeface="Calibri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https://guides.github.com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857" y="461899"/>
            <a:ext cx="30340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0" b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dirty="0" sz="4400" spc="-2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5" b="0">
                <a:solidFill>
                  <a:srgbClr val="0000FF"/>
                </a:solidFill>
                <a:latin typeface="Calibri"/>
                <a:cs typeface="Calibri"/>
              </a:rPr>
              <a:t>-a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65340" cy="3830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318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Allows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add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staging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index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commit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at</a:t>
            </a:r>
            <a:r>
              <a:rPr dirty="0" sz="3200" spc="5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the </a:t>
            </a:r>
            <a:r>
              <a:rPr dirty="0" sz="3200" spc="-5" i="1">
                <a:latin typeface="Calibri"/>
                <a:cs typeface="Calibri"/>
              </a:rPr>
              <a:t>same 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Grabs</a:t>
            </a:r>
            <a:r>
              <a:rPr dirty="0" sz="3200" spc="-5">
                <a:latin typeface="Calibri"/>
                <a:cs typeface="Calibri"/>
              </a:rPr>
              <a:t> everything</a:t>
            </a:r>
            <a:r>
              <a:rPr dirty="0" sz="3200">
                <a:latin typeface="Calibri"/>
                <a:cs typeface="Calibri"/>
              </a:rPr>
              <a:t> 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working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direcotry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Files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not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tracked</a:t>
            </a:r>
            <a:r>
              <a:rPr dirty="0" sz="3200" spc="-5">
                <a:latin typeface="Calibri"/>
                <a:cs typeface="Calibri"/>
              </a:rPr>
              <a:t> or being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deleted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not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included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32" y="461899"/>
            <a:ext cx="35871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3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log</a:t>
            </a:r>
            <a:r>
              <a:rPr dirty="0" sz="4400" spc="-4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0000FF"/>
                </a:solidFill>
                <a:latin typeface="Calibri"/>
                <a:cs typeface="Calibri"/>
              </a:rPr>
              <a:t>--oneline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5017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gets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first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line</a:t>
            </a:r>
            <a:r>
              <a:rPr dirty="0" sz="3200">
                <a:latin typeface="Calibri"/>
                <a:cs typeface="Calibri"/>
              </a:rPr>
              <a:t> 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checksum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 all </a:t>
            </a:r>
            <a:r>
              <a:rPr dirty="0" sz="3200" spc="-10">
                <a:latin typeface="Calibri"/>
                <a:cs typeface="Calibri"/>
              </a:rPr>
              <a:t>commits</a:t>
            </a:r>
            <a:r>
              <a:rPr dirty="0" sz="3200">
                <a:latin typeface="Calibri"/>
                <a:cs typeface="Calibri"/>
              </a:rPr>
              <a:t> in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current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branch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971800"/>
            <a:ext cx="7162800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920" y="461899"/>
            <a:ext cx="43116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4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0000FF"/>
                </a:solidFill>
                <a:latin typeface="Calibri"/>
                <a:cs typeface="Calibri"/>
              </a:rPr>
              <a:t>diff</a:t>
            </a:r>
            <a:r>
              <a:rPr dirty="0" sz="44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g5iU0oPe7x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217409" cy="178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When </a:t>
            </a:r>
            <a:r>
              <a:rPr dirty="0" sz="3200" spc="-5">
                <a:latin typeface="Calibri"/>
                <a:cs typeface="Calibri"/>
              </a:rPr>
              <a:t>using checksum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older </a:t>
            </a:r>
            <a:r>
              <a:rPr dirty="0" sz="3200" spc="-10">
                <a:latin typeface="Calibri"/>
                <a:cs typeface="Calibri"/>
              </a:rPr>
              <a:t>commit, </a:t>
            </a:r>
            <a:r>
              <a:rPr dirty="0" sz="3200">
                <a:latin typeface="Calibri"/>
                <a:cs typeface="Calibri"/>
              </a:rPr>
              <a:t>will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show </a:t>
            </a:r>
            <a:r>
              <a:rPr dirty="0" sz="3200" spc="-15">
                <a:latin typeface="Calibri"/>
                <a:cs typeface="Calibri"/>
              </a:rPr>
              <a:t>you </a:t>
            </a:r>
            <a:r>
              <a:rPr dirty="0" sz="3200">
                <a:latin typeface="Calibri"/>
                <a:cs typeface="Calibri"/>
              </a:rPr>
              <a:t>all </a:t>
            </a:r>
            <a:r>
              <a:rPr dirty="0" sz="3200" spc="-5">
                <a:latin typeface="Calibri"/>
                <a:cs typeface="Calibri"/>
              </a:rPr>
              <a:t>changes </a:t>
            </a:r>
            <a:r>
              <a:rPr dirty="0" sz="3200" spc="-10">
                <a:latin typeface="Calibri"/>
                <a:cs typeface="Calibri"/>
              </a:rPr>
              <a:t>compared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those in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your working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461899"/>
            <a:ext cx="7593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Renaming</a:t>
            </a:r>
            <a:r>
              <a:rPr dirty="0" sz="4400" spc="-45"/>
              <a:t> </a:t>
            </a:r>
            <a:r>
              <a:rPr dirty="0" sz="4400"/>
              <a:t>and</a:t>
            </a:r>
            <a:r>
              <a:rPr dirty="0" sz="4400" spc="-5"/>
              <a:t> deleting</a:t>
            </a:r>
            <a:r>
              <a:rPr dirty="0" sz="4400" spc="-40"/>
              <a:t> </a:t>
            </a:r>
            <a:r>
              <a:rPr dirty="0" sz="4400" spc="-15"/>
              <a:t>branches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478395" cy="445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libri"/>
                <a:cs typeface="Calibri"/>
              </a:rPr>
              <a:t>–m/--move</a:t>
            </a:r>
            <a:r>
              <a:rPr dirty="0" sz="27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old_name new_name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7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00FF"/>
                </a:solidFill>
                <a:latin typeface="Calibri"/>
                <a:cs typeface="Calibri"/>
              </a:rPr>
              <a:t>–d</a:t>
            </a:r>
            <a:r>
              <a:rPr dirty="0" sz="27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branch_name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endParaRPr sz="2400">
              <a:latin typeface="Calibri"/>
              <a:cs typeface="Calibri"/>
            </a:endParaRPr>
          </a:p>
          <a:p>
            <a:pPr marL="12700" marR="77470">
              <a:lnSpc>
                <a:spcPct val="80000"/>
              </a:lnSpc>
              <a:spcBef>
                <a:spcPts val="575"/>
              </a:spcBef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Must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commits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unmerged</a:t>
            </a:r>
            <a:r>
              <a:rPr dirty="0" sz="2400">
                <a:latin typeface="Calibri"/>
                <a:cs typeface="Calibri"/>
              </a:rPr>
              <a:t> 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deleting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branch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–D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branch_name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dirty="0" sz="2400" spc="-5" i="1">
                <a:latin typeface="Calibri"/>
                <a:cs typeface="Calibri"/>
              </a:rPr>
              <a:t>Note</a:t>
            </a:r>
            <a:r>
              <a:rPr dirty="0" sz="2400" spc="-5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you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*really* </a:t>
            </a:r>
            <a:r>
              <a:rPr dirty="0" sz="2400" spc="-15">
                <a:latin typeface="Calibri"/>
                <a:cs typeface="Calibri"/>
              </a:rPr>
              <a:t>sure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0">
                <a:latin typeface="Calibri"/>
                <a:cs typeface="Calibri"/>
              </a:rPr>
              <a:t>you </a:t>
            </a:r>
            <a:r>
              <a:rPr dirty="0" sz="2400" spc="-15">
                <a:latin typeface="Calibri"/>
                <a:cs typeface="Calibri"/>
              </a:rPr>
              <a:t>want to </a:t>
            </a:r>
            <a:r>
              <a:rPr dirty="0" sz="2400" spc="-10">
                <a:latin typeface="Calibri"/>
                <a:cs typeface="Calibri"/>
              </a:rPr>
              <a:t>delete branch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6219" y="1505458"/>
            <a:ext cx="747649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Calibri"/>
                <a:cs typeface="Calibri"/>
              </a:rPr>
              <a:t>Git</a:t>
            </a:r>
            <a:r>
              <a:rPr dirty="0" sz="2800" spc="-10">
                <a:latin typeface="Calibri"/>
                <a:cs typeface="Calibri"/>
              </a:rPr>
              <a:t> has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ability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specific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history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important,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such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releases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versions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(v.1.0,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2.0,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…)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8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tag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3921252"/>
            <a:ext cx="769467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513"/>
            <a:ext cx="7226300" cy="486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45">
                <a:latin typeface="Calibri"/>
                <a:cs typeface="Calibri"/>
              </a:rPr>
              <a:t>Two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types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tags: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libri"/>
              <a:cs typeface="Calibri"/>
            </a:endParaRPr>
          </a:p>
          <a:p>
            <a:pPr marL="1877695" marR="870585" indent="-1865630">
              <a:lnSpc>
                <a:spcPts val="2810"/>
              </a:lnSpc>
            </a:pPr>
            <a:r>
              <a:rPr dirty="0" sz="2600" spc="-10" b="1">
                <a:latin typeface="Calibri"/>
                <a:cs typeface="Calibri"/>
              </a:rPr>
              <a:t>lightweight</a:t>
            </a:r>
            <a:r>
              <a:rPr dirty="0" sz="2600" spc="2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pointer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specific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comment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basically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SHA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stored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file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832610">
              <a:lnSpc>
                <a:spcPct val="100000"/>
              </a:lnSpc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6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tag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tag_name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libri"/>
              <a:cs typeface="Calibri"/>
            </a:endParaRPr>
          </a:p>
          <a:p>
            <a:pPr algn="just" marL="1728470" marR="5080" indent="-1716405">
              <a:lnSpc>
                <a:spcPct val="90000"/>
              </a:lnSpc>
            </a:pPr>
            <a:r>
              <a:rPr dirty="0" sz="2600" spc="-15" b="1">
                <a:latin typeface="Calibri"/>
                <a:cs typeface="Calibri"/>
              </a:rPr>
              <a:t>annotated </a:t>
            </a:r>
            <a:r>
              <a:rPr dirty="0" sz="2600">
                <a:latin typeface="Calibri"/>
                <a:cs typeface="Calibri"/>
              </a:rPr>
              <a:t>– a </a:t>
            </a:r>
            <a:r>
              <a:rPr dirty="0" sz="2600" spc="-5">
                <a:latin typeface="Calibri"/>
                <a:cs typeface="Calibri"/>
              </a:rPr>
              <a:t>full object </a:t>
            </a:r>
            <a:r>
              <a:rPr dirty="0" sz="2600" spc="-15">
                <a:latin typeface="Calibri"/>
                <a:cs typeface="Calibri"/>
              </a:rPr>
              <a:t>stored </a:t>
            </a:r>
            <a:r>
              <a:rPr dirty="0" sz="2600">
                <a:latin typeface="Calibri"/>
                <a:cs typeface="Calibri"/>
              </a:rPr>
              <a:t>in the Git </a:t>
            </a:r>
            <a:r>
              <a:rPr dirty="0" sz="2600" spc="-10">
                <a:latin typeface="Calibri"/>
                <a:cs typeface="Calibri"/>
              </a:rPr>
              <a:t>database </a:t>
            </a:r>
            <a:r>
              <a:rPr dirty="0" sz="2600">
                <a:latin typeface="Calibri"/>
                <a:cs typeface="Calibri"/>
              </a:rPr>
              <a:t>– </a:t>
            </a:r>
            <a:r>
              <a:rPr dirty="0" sz="2600" spc="5">
                <a:latin typeface="Calibri"/>
                <a:cs typeface="Calibri"/>
              </a:rPr>
              <a:t> SHA, </a:t>
            </a:r>
            <a:r>
              <a:rPr dirty="0" sz="2600" spc="-10">
                <a:latin typeface="Calibri"/>
                <a:cs typeface="Calibri"/>
              </a:rPr>
              <a:t>tagger </a:t>
            </a:r>
            <a:r>
              <a:rPr dirty="0" sz="2600" spc="-5">
                <a:latin typeface="Calibri"/>
                <a:cs typeface="Calibri"/>
              </a:rPr>
              <a:t>name, </a:t>
            </a:r>
            <a:r>
              <a:rPr dirty="0" sz="2600">
                <a:latin typeface="Calibri"/>
                <a:cs typeface="Calibri"/>
              </a:rPr>
              <a:t>email, </a:t>
            </a:r>
            <a:r>
              <a:rPr dirty="0" sz="2600" spc="-10">
                <a:latin typeface="Calibri"/>
                <a:cs typeface="Calibri"/>
              </a:rPr>
              <a:t>date, </a:t>
            </a:r>
            <a:r>
              <a:rPr dirty="0" sz="2600" spc="-5">
                <a:latin typeface="Calibri"/>
                <a:cs typeface="Calibri"/>
              </a:rPr>
              <a:t>message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>
                <a:latin typeface="Calibri"/>
                <a:cs typeface="Calibri"/>
              </a:rPr>
              <a:t>be </a:t>
            </a:r>
            <a:r>
              <a:rPr dirty="0" sz="2600" spc="-5">
                <a:latin typeface="Calibri"/>
                <a:cs typeface="Calibri"/>
              </a:rPr>
              <a:t>signed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verified </a:t>
            </a:r>
            <a:r>
              <a:rPr dirty="0" sz="2600">
                <a:latin typeface="Calibri"/>
                <a:cs typeface="Calibri"/>
              </a:rPr>
              <a:t>with GNU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Privacy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Guard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(GPG)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757680">
              <a:lnSpc>
                <a:spcPct val="100000"/>
              </a:lnSpc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 tag 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–a</a:t>
            </a:r>
            <a:r>
              <a:rPr dirty="0" sz="26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tag_name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–m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“message”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000" y="1278382"/>
            <a:ext cx="31654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git</a:t>
            </a:r>
            <a:r>
              <a:rPr dirty="0" sz="3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show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tag_name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196083"/>
            <a:ext cx="7327392" cy="1524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177" y="361314"/>
            <a:ext cx="4347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How</a:t>
            </a:r>
            <a:r>
              <a:rPr dirty="0" sz="4400" spc="-35"/>
              <a:t> </a:t>
            </a:r>
            <a:r>
              <a:rPr dirty="0" sz="4400"/>
              <a:t>do</a:t>
            </a:r>
            <a:r>
              <a:rPr dirty="0" sz="4400" spc="-20"/>
              <a:t> </a:t>
            </a:r>
            <a:r>
              <a:rPr dirty="0" sz="4400"/>
              <a:t>I</a:t>
            </a:r>
            <a:r>
              <a:rPr dirty="0" sz="4400" spc="-15"/>
              <a:t> </a:t>
            </a:r>
            <a:r>
              <a:rPr dirty="0" sz="4400"/>
              <a:t>see</a:t>
            </a:r>
            <a:r>
              <a:rPr dirty="0" sz="4400" spc="-15"/>
              <a:t> tags?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4098035"/>
            <a:ext cx="7281672" cy="2583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14415" y="2561844"/>
            <a:ext cx="1630680" cy="370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spc="-5">
                <a:latin typeface="Calibri"/>
                <a:cs typeface="Calibri"/>
              </a:rPr>
              <a:t>Lightweight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28" y="4620767"/>
            <a:ext cx="1584960" cy="368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latin typeface="Calibri"/>
                <a:cs typeface="Calibri"/>
              </a:rPr>
              <a:t>Annotated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461899"/>
            <a:ext cx="27070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latin typeface="Calibri"/>
                <a:cs typeface="Calibri"/>
              </a:rPr>
              <a:t>What</a:t>
            </a:r>
            <a:r>
              <a:rPr dirty="0" sz="4400" spc="-4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is</a:t>
            </a:r>
            <a:r>
              <a:rPr dirty="0" sz="4400" spc="-4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git?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6341"/>
            <a:ext cx="645477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created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Torvalds,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April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replacement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BitKeeper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Linux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kernel </a:t>
            </a:r>
            <a:r>
              <a:rPr dirty="0" sz="200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 </a:t>
            </a:r>
            <a:r>
              <a:rPr dirty="0" sz="2000" spc="-15">
                <a:latin typeface="Calibri"/>
                <a:cs typeface="Calibri"/>
              </a:rPr>
              <a:t>version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15">
                <a:latin typeface="Calibri"/>
                <a:cs typeface="Calibri"/>
              </a:rPr>
              <a:t> program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uses checksums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ensure </a:t>
            </a:r>
            <a:r>
              <a:rPr dirty="0" sz="2000" spc="-10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integrity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distributed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version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(like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BitKeeper)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cross-platform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(including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Windows!)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source,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free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191" y="1066800"/>
            <a:ext cx="2449067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758" y="461899"/>
            <a:ext cx="23501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"/>
                <a:cs typeface="Calibri"/>
              </a:rPr>
              <a:t>Popularity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4" y="1468119"/>
            <a:ext cx="5740882" cy="2235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203954"/>
            <a:ext cx="5964555" cy="192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https://www.openhub.net/repositories/compare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  <a:hlinkClick r:id="rId4"/>
              </a:rPr>
              <a:t>http://bit.ly/1QyLoOu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1600" marR="5080">
              <a:lnSpc>
                <a:spcPct val="100000"/>
              </a:lnSpc>
              <a:spcBef>
                <a:spcPts val="1155"/>
              </a:spcBef>
            </a:pPr>
            <a:r>
              <a:rPr dirty="0" sz="1800" spc="-10">
                <a:latin typeface="Calibri"/>
                <a:cs typeface="Calibri"/>
                <a:hlinkClick r:id="rId5"/>
              </a:rPr>
              <a:t>http://www.indeed.com/jobtrends/q-svn-q-git-q-subversion-q-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github.html?relative=1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2022-08-27T11:59:22Z</dcterms:created>
  <dcterms:modified xsi:type="dcterms:W3CDTF">2022-08-27T11:59:22Z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2022-08-27T00:00:00Z</vt:filetime>
  </property>
</Properties>
</file>