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4D8A2-0C60-4B42-8E5B-344E8668251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C5DE7-80BD-4370-A817-AAB078582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7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C5DE7-80BD-4370-A817-AAB078582F0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6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1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9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6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6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4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91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2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5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4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51A7-7BAA-4DCA-9C5A-DB0C1B589B71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1F59-8691-48DE-A944-483A7F6E2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5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jpeg"/><Relationship Id="rId7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1.jpe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jpeg"/><Relationship Id="rId9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3.jpg"/><Relationship Id="rId7" Type="http://schemas.openxmlformats.org/officeDocument/2006/relationships/image" Target="../media/image25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24.jpe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58326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16805" y="607675"/>
            <a:ext cx="1304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Search here……</a:t>
            </a:r>
            <a:endParaRPr lang="en-IN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65931" y="1904278"/>
            <a:ext cx="1701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YOUR DAILY</a:t>
            </a:r>
          </a:p>
          <a:p>
            <a:r>
              <a:rPr lang="en-IN" sz="2400" b="1" dirty="0" smtClean="0"/>
              <a:t> NEED</a:t>
            </a:r>
          </a:p>
          <a:p>
            <a:r>
              <a:rPr lang="en-IN" sz="2400" b="1" dirty="0"/>
              <a:t> </a:t>
            </a:r>
            <a:r>
              <a:rPr lang="en-IN" sz="2400" b="1" dirty="0" smtClean="0"/>
              <a:t>PRODUCTS</a:t>
            </a:r>
            <a:endParaRPr lang="en-IN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0" y="498560"/>
            <a:ext cx="9144000" cy="379182"/>
          </a:xfrm>
          <a:prstGeom prst="rect">
            <a:avLst/>
          </a:prstGeom>
          <a:ln w="63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                             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90446" y="539327"/>
            <a:ext cx="415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Home   Category   Product   Deal   Contact 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6878488" y="39393"/>
            <a:ext cx="2088232" cy="367910"/>
          </a:xfrm>
          <a:prstGeom prst="rect">
            <a:avLst/>
          </a:prstGeom>
          <a:ln w="9525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Search here…                    .                    </a:t>
            </a:r>
            <a:endParaRPr lang="en-IN" sz="1400" dirty="0"/>
          </a:p>
        </p:txBody>
      </p:sp>
      <p:sp>
        <p:nvSpPr>
          <p:cNvPr id="28" name="Rectangle 27"/>
          <p:cNvSpPr/>
          <p:nvPr/>
        </p:nvSpPr>
        <p:spPr>
          <a:xfrm>
            <a:off x="832729" y="3311056"/>
            <a:ext cx="1368152" cy="3460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 started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90446" y="37971"/>
            <a:ext cx="117719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 smtClean="0"/>
              <a:t>Kwikmart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0" name="Heart 29"/>
          <p:cNvSpPr/>
          <p:nvPr/>
        </p:nvSpPr>
        <p:spPr>
          <a:xfrm>
            <a:off x="8141078" y="616913"/>
            <a:ext cx="249796" cy="182346"/>
          </a:xfrm>
          <a:prstGeom prst="hear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16" y="78216"/>
            <a:ext cx="290264" cy="29026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572272" y="48515"/>
            <a:ext cx="0" cy="36791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84" y="550235"/>
            <a:ext cx="300152" cy="323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56" y="550236"/>
            <a:ext cx="281624" cy="3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61947" y="299695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SHOP BY </a:t>
            </a:r>
            <a:r>
              <a:rPr lang="en-IN" sz="2000" b="1" dirty="0" smtClean="0">
                <a:solidFill>
                  <a:srgbClr val="00B050"/>
                </a:solidFill>
              </a:rPr>
              <a:t>CATEGORY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15843" y="3573016"/>
            <a:ext cx="2160240" cy="320347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1760" y="3609713"/>
            <a:ext cx="2160240" cy="32116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664258" y="3609713"/>
            <a:ext cx="2160240" cy="32116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905674" y="3594889"/>
            <a:ext cx="2160240" cy="321169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6" y="4869160"/>
            <a:ext cx="1932215" cy="1296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1867" y="3920488"/>
            <a:ext cx="1728192" cy="6480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FRUITS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UPTO 30%OFF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856" y="6309320"/>
            <a:ext cx="1932215" cy="36004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Shop Now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03278" y="3933056"/>
            <a:ext cx="1728192" cy="6480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VEGETABLE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UPTO 30%OFF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32850" y="3959336"/>
            <a:ext cx="1728192" cy="6480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JUICES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UPTO 30%OFF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21698" y="3920488"/>
            <a:ext cx="1728192" cy="6480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MEAT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UPTO 30%OFF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2" y="6265656"/>
            <a:ext cx="19573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62" y="6242483"/>
            <a:ext cx="19573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36" y="6242443"/>
            <a:ext cx="19573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08" y="4866856"/>
            <a:ext cx="1924144" cy="12961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84" y="4887416"/>
            <a:ext cx="1957387" cy="12961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95" y="4869160"/>
            <a:ext cx="1914797" cy="1296144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0" y="332656"/>
            <a:ext cx="4425950" cy="249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437312" y="836712"/>
            <a:ext cx="20378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Special offer</a:t>
            </a:r>
          </a:p>
          <a:p>
            <a:r>
              <a:rPr lang="en-IN" dirty="0" smtClean="0"/>
              <a:t>Up to  55%</a:t>
            </a:r>
            <a:r>
              <a:rPr lang="en-IN" b="1" dirty="0" smtClean="0"/>
              <a:t> OFF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1586007" y="1713400"/>
            <a:ext cx="1152128" cy="3600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Check Out</a:t>
            </a:r>
            <a:endParaRPr lang="en-IN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007" y="332656"/>
            <a:ext cx="4151186" cy="249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001904" y="807032"/>
            <a:ext cx="20378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2"/>
                </a:solidFill>
              </a:rPr>
              <a:t>Special offer</a:t>
            </a:r>
          </a:p>
          <a:p>
            <a:r>
              <a:rPr lang="en-IN" dirty="0" smtClean="0">
                <a:solidFill>
                  <a:schemeClr val="bg2"/>
                </a:solidFill>
              </a:rPr>
              <a:t>Up to  55%</a:t>
            </a:r>
            <a:r>
              <a:rPr lang="en-IN" b="1" dirty="0" smtClean="0">
                <a:solidFill>
                  <a:schemeClr val="bg2"/>
                </a:solidFill>
              </a:rPr>
              <a:t> OFF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96" y="1646563"/>
            <a:ext cx="12493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6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5816" y="116632"/>
            <a:ext cx="3024336" cy="5040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LATEST </a:t>
            </a:r>
            <a:r>
              <a:rPr lang="en-US" sz="2400" b="1" dirty="0" smtClean="0">
                <a:solidFill>
                  <a:srgbClr val="00B050"/>
                </a:solidFill>
              </a:rPr>
              <a:t>PRODUCTS</a:t>
            </a:r>
            <a:endParaRPr lang="en-IN" sz="24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620688"/>
            <a:ext cx="2304256" cy="29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08696" y="3696240"/>
            <a:ext cx="2304256" cy="29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75856" y="3720224"/>
            <a:ext cx="2304256" cy="29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67544" y="3707656"/>
            <a:ext cx="2304256" cy="29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75856" y="620688"/>
            <a:ext cx="2304256" cy="29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012160" y="620688"/>
            <a:ext cx="2304256" cy="29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32" y="4037252"/>
            <a:ext cx="1127558" cy="933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82" y="3874512"/>
            <a:ext cx="1310612" cy="11260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9552" y="744690"/>
            <a:ext cx="541669" cy="2185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-35%</a:t>
            </a:r>
            <a:endParaRPr lang="en-IN" sz="12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67744" y="706176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Heart 16"/>
          <p:cNvSpPr/>
          <p:nvPr/>
        </p:nvSpPr>
        <p:spPr>
          <a:xfrm>
            <a:off x="2346080" y="775654"/>
            <a:ext cx="180000" cy="1800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2256060" y="1052736"/>
            <a:ext cx="360040" cy="28803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2267744" y="1441016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72" y="1124744"/>
            <a:ext cx="144016" cy="1440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80" y="1478715"/>
            <a:ext cx="212601" cy="21260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75592" y="2096688"/>
            <a:ext cx="1940508" cy="351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Organic Banana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4" y="2411157"/>
            <a:ext cx="1118841" cy="1716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14780" y="2888940"/>
            <a:ext cx="78886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Quantity</a:t>
            </a:r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IN" sz="1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31640" y="2928372"/>
            <a:ext cx="432048" cy="216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79699" y="2928372"/>
            <a:ext cx="417424" cy="28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/kg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5592" y="3209548"/>
            <a:ext cx="1883089" cy="2914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 to Cart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9592" y="2612834"/>
            <a:ext cx="135646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 ₹58.5   </a:t>
            </a:r>
            <a:r>
              <a:rPr lang="en-US" sz="1000" strike="sngStrike" dirty="0" smtClean="0">
                <a:solidFill>
                  <a:schemeClr val="bg1">
                    <a:lumMod val="75000"/>
                  </a:schemeClr>
                </a:solidFill>
              </a:rPr>
              <a:t>₹90</a:t>
            </a:r>
            <a:endParaRPr lang="en-IN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72" y="921266"/>
            <a:ext cx="932688" cy="111489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14" y="994176"/>
            <a:ext cx="1149439" cy="11030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34" y="4066996"/>
            <a:ext cx="909824" cy="8589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44" y="963212"/>
            <a:ext cx="1017608" cy="108903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3329584" y="702242"/>
            <a:ext cx="590920" cy="24947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-45%</a:t>
            </a:r>
            <a:endParaRPr lang="en-IN" sz="1200" b="1" dirty="0">
              <a:solidFill>
                <a:srgbClr val="00B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18904" y="721654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Heart 35"/>
          <p:cNvSpPr/>
          <p:nvPr/>
        </p:nvSpPr>
        <p:spPr>
          <a:xfrm>
            <a:off x="5108914" y="775654"/>
            <a:ext cx="180020" cy="1800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5018904" y="1545692"/>
            <a:ext cx="360040" cy="28803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5018904" y="1137340"/>
            <a:ext cx="360040" cy="28803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918" y="1205136"/>
            <a:ext cx="144016" cy="14401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25" y="1585015"/>
            <a:ext cx="212601" cy="21260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472586" y="2097208"/>
            <a:ext cx="1940508" cy="351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Organic tomato 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31" y="2393761"/>
            <a:ext cx="1118841" cy="17164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462735" y="3209548"/>
            <a:ext cx="1883089" cy="2914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 to Cart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72586" y="2888940"/>
            <a:ext cx="788867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Quantity</a:t>
            </a:r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IN" sz="1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255" y="2888940"/>
            <a:ext cx="432048" cy="216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52929" y="2895796"/>
            <a:ext cx="429584" cy="28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/kg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26045" y="2612834"/>
            <a:ext cx="135646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 ₹44   </a:t>
            </a:r>
            <a:r>
              <a:rPr lang="en-US" sz="1000" strike="sngStrike" dirty="0" smtClean="0">
                <a:solidFill>
                  <a:schemeClr val="bg1">
                    <a:lumMod val="75000"/>
                  </a:schemeClr>
                </a:solidFill>
              </a:rPr>
              <a:t>₹80</a:t>
            </a:r>
            <a:endParaRPr lang="en-IN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786108" y="764736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Heart 51"/>
          <p:cNvSpPr/>
          <p:nvPr/>
        </p:nvSpPr>
        <p:spPr>
          <a:xfrm>
            <a:off x="7876118" y="818736"/>
            <a:ext cx="180020" cy="1800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7786108" y="1182688"/>
            <a:ext cx="360040" cy="28803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20" y="1254696"/>
            <a:ext cx="144016" cy="144016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7786108" y="1589939"/>
            <a:ext cx="360040" cy="28803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78" y="1617371"/>
            <a:ext cx="212601" cy="21260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083048" y="744698"/>
            <a:ext cx="590920" cy="24947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-56%</a:t>
            </a:r>
            <a:endParaRPr lang="en-IN" sz="1200" b="1" dirty="0">
              <a:solidFill>
                <a:srgbClr val="00B05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24824" y="2180786"/>
            <a:ext cx="1797574" cy="267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Organic orange 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81" y="2441193"/>
            <a:ext cx="1118841" cy="171641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6527324" y="2633140"/>
            <a:ext cx="135646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 ₹44   </a:t>
            </a:r>
            <a:r>
              <a:rPr lang="en-US" sz="1000" strike="sngStrike" dirty="0" smtClean="0">
                <a:solidFill>
                  <a:schemeClr val="bg1">
                    <a:lumMod val="75000"/>
                  </a:schemeClr>
                </a:solidFill>
              </a:rPr>
              <a:t>₹100</a:t>
            </a:r>
            <a:endParaRPr lang="en-IN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224824" y="2888940"/>
            <a:ext cx="788867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Quantity</a:t>
            </a:r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IN" sz="1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952075" y="2888940"/>
            <a:ext cx="432048" cy="216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35436" y="2888940"/>
            <a:ext cx="424850" cy="28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/kg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16434" y="3208404"/>
            <a:ext cx="1883089" cy="2914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 to Cart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272360" y="3789056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5110625" y="3789056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7870084" y="3789056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2273276" y="4149523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2256060" y="4504022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5108914" y="4149523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5108914" y="4504022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7876118" y="4149523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/>
          <p:cNvSpPr/>
          <p:nvPr/>
        </p:nvSpPr>
        <p:spPr>
          <a:xfrm>
            <a:off x="7876118" y="4504022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Heart 76"/>
          <p:cNvSpPr/>
          <p:nvPr/>
        </p:nvSpPr>
        <p:spPr>
          <a:xfrm>
            <a:off x="5198924" y="3852472"/>
            <a:ext cx="180000" cy="1800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Heart 77"/>
          <p:cNvSpPr/>
          <p:nvPr/>
        </p:nvSpPr>
        <p:spPr>
          <a:xfrm>
            <a:off x="7960778" y="3852472"/>
            <a:ext cx="180000" cy="1800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Heart 78"/>
          <p:cNvSpPr/>
          <p:nvPr/>
        </p:nvSpPr>
        <p:spPr>
          <a:xfrm>
            <a:off x="2364072" y="3843056"/>
            <a:ext cx="180000" cy="1800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072" y="4221515"/>
            <a:ext cx="144016" cy="144016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37" y="4218523"/>
            <a:ext cx="144016" cy="14401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30" y="4221515"/>
            <a:ext cx="144016" cy="14401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63" y="4541721"/>
            <a:ext cx="212601" cy="21260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623" y="4541721"/>
            <a:ext cx="212601" cy="21260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37" y="4541721"/>
            <a:ext cx="212601" cy="212601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539551" y="3804534"/>
            <a:ext cx="541669" cy="2185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-18%</a:t>
            </a:r>
            <a:endParaRPr lang="en-IN" sz="12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83048" y="3812838"/>
            <a:ext cx="541669" cy="2185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-13%</a:t>
            </a:r>
            <a:endParaRPr lang="en-IN" sz="12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329584" y="3823795"/>
            <a:ext cx="541669" cy="2185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-34%</a:t>
            </a:r>
            <a:endParaRPr lang="en-IN" sz="12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56260" y="4948653"/>
            <a:ext cx="1823678" cy="247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Natural Almonds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00950" y="4941168"/>
            <a:ext cx="1806657" cy="281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Organic Grapes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66536" y="5000535"/>
            <a:ext cx="1796492" cy="25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Natural milk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82" y="5285776"/>
            <a:ext cx="1118841" cy="17164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32" y="5196224"/>
            <a:ext cx="1118841" cy="17164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03" y="5183656"/>
            <a:ext cx="1118841" cy="171641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967612" y="5490932"/>
            <a:ext cx="135646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 ₹49.2   </a:t>
            </a:r>
            <a:r>
              <a:rPr lang="en-US" sz="1000" strike="sngStrike" dirty="0" smtClean="0">
                <a:solidFill>
                  <a:schemeClr val="bg1">
                    <a:lumMod val="75000"/>
                  </a:schemeClr>
                </a:solidFill>
              </a:rPr>
              <a:t>₹60</a:t>
            </a:r>
            <a:endParaRPr lang="en-IN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726045" y="5431931"/>
            <a:ext cx="135646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 ₹59.4   </a:t>
            </a:r>
            <a:r>
              <a:rPr lang="en-US" sz="1000" strike="sngStrike" dirty="0" smtClean="0">
                <a:solidFill>
                  <a:schemeClr val="bg1">
                    <a:lumMod val="75000"/>
                  </a:schemeClr>
                </a:solidFill>
              </a:rPr>
              <a:t>₹90</a:t>
            </a:r>
            <a:endParaRPr lang="en-IN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462280" y="5431931"/>
            <a:ext cx="135646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 ₹435   </a:t>
            </a:r>
            <a:r>
              <a:rPr lang="en-US" sz="1000" strike="sngStrike" dirty="0" smtClean="0">
                <a:solidFill>
                  <a:schemeClr val="bg1">
                    <a:lumMod val="75000"/>
                  </a:schemeClr>
                </a:solidFill>
              </a:rPr>
              <a:t>₹500</a:t>
            </a:r>
            <a:endParaRPr lang="en-IN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49037" y="5791947"/>
            <a:ext cx="788867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Quantity</a:t>
            </a:r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IN" sz="1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26038" y="5791947"/>
            <a:ext cx="788867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Quantity</a:t>
            </a:r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IN" sz="1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288921" y="5791947"/>
            <a:ext cx="788867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Quantity</a:t>
            </a:r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IN" sz="1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16058" y="6237312"/>
            <a:ext cx="1883089" cy="2914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 to Cart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44756" y="6237312"/>
            <a:ext cx="1883089" cy="2914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 to Cart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12135" y="6237312"/>
            <a:ext cx="1883089" cy="2914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 to Cart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486475" y="5863955"/>
            <a:ext cx="432048" cy="216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314905" y="5863955"/>
            <a:ext cx="432048" cy="216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077788" y="5827951"/>
            <a:ext cx="432048" cy="216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975724" y="5863955"/>
            <a:ext cx="460356" cy="28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/kg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840995" y="5863955"/>
            <a:ext cx="447928" cy="28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/kg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611930" y="5863955"/>
            <a:ext cx="468008" cy="28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/kg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272088"/>
            <a:ext cx="2304256" cy="29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91880" y="260648"/>
            <a:ext cx="2304256" cy="29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28184" y="272088"/>
            <a:ext cx="2304256" cy="295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24" y="476672"/>
            <a:ext cx="1493559" cy="9361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59" y="300075"/>
            <a:ext cx="1289298" cy="12892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1" y="385838"/>
            <a:ext cx="1368152" cy="111777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66157" y="2835222"/>
            <a:ext cx="1883089" cy="2914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 to Cart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02462" y="2812748"/>
            <a:ext cx="1883089" cy="2914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 to Cart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38767" y="2812748"/>
            <a:ext cx="1883089" cy="29146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Add to Cart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9903" y="1515970"/>
            <a:ext cx="1854268" cy="190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Natural butter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18305" y="1515970"/>
            <a:ext cx="1826491" cy="175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Organic apple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03352" y="1489937"/>
            <a:ext cx="1788108" cy="198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Organic carrot</a:t>
            </a:r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82" y="1688808"/>
            <a:ext cx="1118841" cy="171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87" y="1688809"/>
            <a:ext cx="1118841" cy="1716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129" y="1706606"/>
            <a:ext cx="1118841" cy="17164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27992" y="385838"/>
            <a:ext cx="541669" cy="2185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-35%</a:t>
            </a:r>
            <a:endParaRPr lang="en-IN" sz="12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82729" y="367411"/>
            <a:ext cx="541669" cy="2185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-35%</a:t>
            </a:r>
            <a:endParaRPr lang="en-IN" sz="12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59041" y="385838"/>
            <a:ext cx="541669" cy="21852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-35%</a:t>
            </a:r>
            <a:endParaRPr lang="en-IN" sz="12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29217" y="2386428"/>
            <a:ext cx="78886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Quantity</a:t>
            </a:r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IN" sz="1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90153" y="2360140"/>
            <a:ext cx="78886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Quantity</a:t>
            </a:r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IN" sz="1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38767" y="2386428"/>
            <a:ext cx="788867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Quantity</a:t>
            </a:r>
            <a:r>
              <a:rPr lang="en-US" sz="1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</a:t>
            </a:r>
            <a:endParaRPr lang="en-IN" sz="1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3699" y="2038296"/>
            <a:ext cx="135646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 ₹58.5   </a:t>
            </a:r>
            <a:r>
              <a:rPr lang="en-US" sz="1000" strike="sngStrike" dirty="0" smtClean="0">
                <a:solidFill>
                  <a:schemeClr val="bg1">
                    <a:lumMod val="75000"/>
                  </a:schemeClr>
                </a:solidFill>
              </a:rPr>
              <a:t>₹90</a:t>
            </a:r>
            <a:endParaRPr lang="en-IN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3563" y="2038296"/>
            <a:ext cx="135646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 ₹58.5   </a:t>
            </a:r>
            <a:r>
              <a:rPr lang="en-US" sz="1000" strike="sngStrike" dirty="0" smtClean="0">
                <a:solidFill>
                  <a:schemeClr val="bg1">
                    <a:lumMod val="75000"/>
                  </a:schemeClr>
                </a:solidFill>
              </a:rPr>
              <a:t>₹90</a:t>
            </a:r>
            <a:endParaRPr lang="en-IN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91462" y="2026608"/>
            <a:ext cx="1356468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   ₹58.5   </a:t>
            </a:r>
            <a:r>
              <a:rPr lang="en-US" sz="1000" strike="sngStrike" dirty="0" smtClean="0">
                <a:solidFill>
                  <a:schemeClr val="bg1">
                    <a:lumMod val="75000"/>
                  </a:schemeClr>
                </a:solidFill>
              </a:rPr>
              <a:t>₹90</a:t>
            </a:r>
            <a:endParaRPr lang="en-IN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35652" y="2439004"/>
            <a:ext cx="432048" cy="216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99992" y="2430844"/>
            <a:ext cx="432048" cy="216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33025" y="2465136"/>
            <a:ext cx="432048" cy="216024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95235" y="2425860"/>
            <a:ext cx="417424" cy="28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/kg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01319" y="2399572"/>
            <a:ext cx="417424" cy="28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/kg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58411" y="2439004"/>
            <a:ext cx="417424" cy="281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/kg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9144000" cy="338437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288102" y="3717032"/>
            <a:ext cx="280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Deal of the day</a:t>
            </a:r>
            <a:endParaRPr lang="en-IN" sz="2800" dirty="0">
              <a:latin typeface="Arial Rounded MT Bold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339880" y="4395523"/>
            <a:ext cx="1152000" cy="10801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3614924" y="4395523"/>
            <a:ext cx="1152000" cy="10801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4932038" y="4399783"/>
            <a:ext cx="1152000" cy="10801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6181025" y="4395523"/>
            <a:ext cx="1152000" cy="10801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2339880" y="5055646"/>
            <a:ext cx="1152000" cy="446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itchFamily="34" charset="0"/>
              </a:rPr>
              <a:t>D</a:t>
            </a:r>
            <a:r>
              <a:rPr lang="en-US" dirty="0" smtClean="0">
                <a:latin typeface="Arial Black" pitchFamily="34" charset="0"/>
              </a:rPr>
              <a:t>ay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21476" y="5029603"/>
            <a:ext cx="1152000" cy="446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hours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22945" y="5033863"/>
            <a:ext cx="1152000" cy="446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minutes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81025" y="5033801"/>
            <a:ext cx="1152000" cy="4460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Rounded MT Bold" pitchFamily="34" charset="0"/>
              </a:rPr>
              <a:t>seconds</a:t>
            </a:r>
            <a:endParaRPr lang="en-IN" dirty="0">
              <a:latin typeface="Arial Rounded MT Bold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537880" y="4435787"/>
            <a:ext cx="756000" cy="5193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13</a:t>
            </a:r>
            <a:endParaRPr lang="en-IN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819476" y="4420470"/>
            <a:ext cx="756000" cy="5193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4</a:t>
            </a:r>
            <a:endParaRPr lang="en-IN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02333" y="4435786"/>
            <a:ext cx="811409" cy="5193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16</a:t>
            </a:r>
            <a:endParaRPr lang="en-IN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53825" y="4438403"/>
            <a:ext cx="806400" cy="51937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5</a:t>
            </a:r>
            <a:endParaRPr lang="en-IN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368480" y="5661248"/>
            <a:ext cx="1513683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Get The Deal</a:t>
            </a:r>
            <a:endParaRPr lang="en-IN" dirty="0">
              <a:latin typeface="+mj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2625791" y="385838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2625791" y="731593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625791" y="1090676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5328018" y="380739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5318925" y="731593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8100393" y="380739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5331367" y="1090676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8100393" y="1083268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8100393" y="731593"/>
            <a:ext cx="360040" cy="28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Heart 68"/>
          <p:cNvSpPr/>
          <p:nvPr/>
        </p:nvSpPr>
        <p:spPr>
          <a:xfrm>
            <a:off x="5421387" y="424360"/>
            <a:ext cx="180000" cy="1800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Heart 69"/>
          <p:cNvSpPr/>
          <p:nvPr/>
        </p:nvSpPr>
        <p:spPr>
          <a:xfrm>
            <a:off x="8190413" y="434739"/>
            <a:ext cx="180000" cy="1800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Heart 70"/>
          <p:cNvSpPr/>
          <p:nvPr/>
        </p:nvSpPr>
        <p:spPr>
          <a:xfrm>
            <a:off x="2715811" y="439838"/>
            <a:ext cx="180000" cy="18000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29" y="800707"/>
            <a:ext cx="144016" cy="14401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63" y="800708"/>
            <a:ext cx="144016" cy="14401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780" y="800707"/>
            <a:ext cx="144016" cy="144016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081" y="1120967"/>
            <a:ext cx="212601" cy="212601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87" y="1128375"/>
            <a:ext cx="212601" cy="21260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13" y="1128375"/>
            <a:ext cx="212601" cy="2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6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792" y="5760"/>
            <a:ext cx="2659832" cy="79208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 Black" pitchFamily="34" charset="0"/>
              </a:rPr>
              <a:t>CONTACT</a:t>
            </a:r>
            <a:r>
              <a:rPr lang="en-US" sz="2400" b="1" dirty="0" smtClean="0">
                <a:latin typeface="Arial Black" pitchFamily="34" charset="0"/>
              </a:rPr>
              <a:t> US</a:t>
            </a:r>
            <a:endParaRPr lang="en-IN" sz="2400" b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836712"/>
            <a:ext cx="8280920" cy="55446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836712"/>
            <a:ext cx="8280920" cy="5544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11560" y="1124744"/>
            <a:ext cx="3816424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name</a:t>
            </a:r>
            <a:endParaRPr lang="en-IN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1860472"/>
            <a:ext cx="3816424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Phone number</a:t>
            </a:r>
            <a:endParaRPr lang="en-IN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8300" y="1860472"/>
            <a:ext cx="3816424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Subject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18300" y="1124744"/>
            <a:ext cx="3816424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Email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2708920"/>
            <a:ext cx="7992888" cy="28083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message</a:t>
            </a:r>
          </a:p>
          <a:p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endParaRPr lang="en-US" dirty="0" smtClean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endParaRPr lang="en-IN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3848" y="5888664"/>
            <a:ext cx="1944216" cy="3486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 Message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69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44624"/>
            <a:ext cx="6048672" cy="4320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Subscribe for the latest update</a:t>
            </a:r>
            <a:endParaRPr lang="en-IN" sz="2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4080" y="674694"/>
            <a:ext cx="533418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722576" y="800708"/>
            <a:ext cx="3528392" cy="3240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Enter your email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82944" y="800708"/>
            <a:ext cx="1512168" cy="32403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SUBSCRIBE</a:t>
            </a: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564904"/>
            <a:ext cx="9144000" cy="4293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79512" y="2588896"/>
            <a:ext cx="201622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Kwikmart</a:t>
            </a:r>
            <a:endParaRPr lang="en-US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86020" y="2578632"/>
            <a:ext cx="1907704" cy="259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Contact Us</a:t>
            </a:r>
          </a:p>
          <a:p>
            <a:r>
              <a:rPr lang="en-US" sz="20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ndia</a:t>
            </a:r>
            <a:endParaRPr lang="en-US" sz="20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USA</a:t>
            </a:r>
          </a:p>
          <a:p>
            <a:r>
              <a:rPr lang="en-US" sz="20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Russia</a:t>
            </a:r>
            <a:endParaRPr lang="en-US" sz="20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Japan</a:t>
            </a:r>
          </a:p>
          <a:p>
            <a:r>
              <a:rPr lang="en-US" sz="20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France</a:t>
            </a:r>
            <a:endParaRPr lang="en-US" sz="20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IN" sz="20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9720" y="2578632"/>
            <a:ext cx="19077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Quick links</a:t>
            </a:r>
          </a:p>
          <a:p>
            <a:r>
              <a:rPr lang="en-US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Home</a:t>
            </a:r>
          </a:p>
          <a:p>
            <a:r>
              <a:rPr 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Category</a:t>
            </a:r>
          </a:p>
          <a:p>
            <a:r>
              <a:rPr 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Product</a:t>
            </a:r>
          </a:p>
          <a:p>
            <a:r>
              <a:rPr 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Deal</a:t>
            </a:r>
          </a:p>
          <a:p>
            <a:r>
              <a:rPr 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Contact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92280" y="2545488"/>
            <a:ext cx="1907704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Download Apps</a:t>
            </a:r>
          </a:p>
          <a:p>
            <a:r>
              <a:rPr 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Google app</a:t>
            </a:r>
          </a:p>
          <a:p>
            <a:r>
              <a:rPr 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Windows XP</a:t>
            </a:r>
          </a:p>
          <a:p>
            <a:r>
              <a:rPr 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App store</a:t>
            </a:r>
          </a:p>
          <a:p>
            <a:endParaRPr lang="en-US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IN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8704" y="345299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56808" y="345299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43672" y="345299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722576" y="345299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6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277</Words>
  <Application>Microsoft Office PowerPoint</Application>
  <PresentationFormat>On-screen Show (4:3)</PresentationFormat>
  <Paragraphs>139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CONTACT 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59</cp:revision>
  <dcterms:created xsi:type="dcterms:W3CDTF">2023-05-10T05:15:27Z</dcterms:created>
  <dcterms:modified xsi:type="dcterms:W3CDTF">2023-05-19T06:45:13Z</dcterms:modified>
</cp:coreProperties>
</file>