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embeddedFontLst>
    <p:embeddedFont>
      <p:font typeface="Proxima Nov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3906d35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3906d35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3906d35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3906d35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13906d35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13906d35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13906d35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13906d35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3906d35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3906d35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140a14b7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140a14b7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40a14b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40a14b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140a14b7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140a14b7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140a14b7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140a14b7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909c02c6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909c02c6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b761c47b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b761c47b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09c02c6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909c02c6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140a14b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140a14b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140a14b7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140a14b7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13906d3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13906d3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6eee14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6eee14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2c2eb3c5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2c2eb3c5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3906d35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3906d35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4b5947a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4b5947a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3906d35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3906d35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3906d35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3906d35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3906d35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3906d35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3906d35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3906d35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39050" y="728675"/>
            <a:ext cx="8123100" cy="10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Food Share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39050" y="1821754"/>
            <a:ext cx="81231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idea to allow poor people to get food for free or at minimal cost with a focus of reducing food waste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14325" y="3150400"/>
            <a:ext cx="86046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ITIS 6400/8400 Human Computer Interaction</a:t>
            </a:r>
            <a:endParaRPr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14325" y="3538550"/>
            <a:ext cx="8735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Nayana Naik</a:t>
            </a:r>
            <a:endParaRPr dirty="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30th April, 2019</a:t>
            </a:r>
            <a:endParaRPr dirty="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198500" y="152400"/>
            <a:ext cx="2877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Eat option - Step 3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98500" y="1275150"/>
            <a:ext cx="4912800" cy="3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Step 3 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user to select the delivery option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Radio button allows user to select one option from available two options.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Based on the selected radio button, the details appear.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Tap on the “Next” button takes the user to further steps.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500" y="0"/>
            <a:ext cx="254594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557300" y="595300"/>
            <a:ext cx="2968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Satisfying design goal 3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198500" y="152400"/>
            <a:ext cx="331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Donate option - Step 2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198500" y="1189425"/>
            <a:ext cx="3359100" cy="3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Step 2 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user to take the picture of the food which he/she wants to donate.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Tapping on the center circle button allows to capture the photo.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Once captured, the photo is shown in a large view on the screen as shown in the interface.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00" y="152400"/>
            <a:ext cx="2514158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650" y="131125"/>
            <a:ext cx="2468600" cy="47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750200" y="595300"/>
            <a:ext cx="2968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Satisfying design goal 5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198500" y="152400"/>
            <a:ext cx="331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Donate option - Step 3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198500" y="664375"/>
            <a:ext cx="5266500" cy="41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Step 3 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enables the user to provide the details of food which is to be donated.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It gives a form having two text fields and one drop down list to fill out accordingly.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Once the form is completely filled, user can click on the submit button to proceed further.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400" y="152400"/>
            <a:ext cx="247966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284300" y="109525"/>
            <a:ext cx="331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Help option 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198500" y="1146575"/>
            <a:ext cx="5266500" cy="3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Help 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enables the user to choose one of the radio button option from different available options.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Only one option can be chosen based on the preference and then submit button is used to move towards next screen interface.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700" y="152400"/>
            <a:ext cx="248968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284300" y="563175"/>
            <a:ext cx="2968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Satisfying design goal 6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ctrTitle"/>
          </p:nvPr>
        </p:nvSpPr>
        <p:spPr>
          <a:xfrm>
            <a:off x="428650" y="2416350"/>
            <a:ext cx="3475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EVALUATION RESULTS</a:t>
            </a:r>
            <a:endParaRPr sz="2400"/>
          </a:p>
        </p:txBody>
      </p:sp>
      <p:sp>
        <p:nvSpPr>
          <p:cNvPr id="172" name="Google Shape;172;p27"/>
          <p:cNvSpPr txBox="1"/>
          <p:nvPr/>
        </p:nvSpPr>
        <p:spPr>
          <a:xfrm>
            <a:off x="482225" y="3011100"/>
            <a:ext cx="29574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Smart phone application</a:t>
            </a:r>
            <a:endParaRPr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284300" y="109525"/>
            <a:ext cx="8368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Participant Evaluation Methodology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371725" y="786650"/>
            <a:ext cx="8583900" cy="24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Performed user study across a group of user to analyzed their performance , collect feedback and based on this that did minor changes.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Simple evaluation, focus on efficiency, learnability, effectiveness.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 three task and captured results.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Overall 10 users participated in this evaluation study, they all were able to complete the evaluation successfully. 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284300" y="109525"/>
            <a:ext cx="331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Discount Evaluation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337800" y="570575"/>
            <a:ext cx="8468400" cy="4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Cognitive Walkthrough</a:t>
            </a:r>
            <a:endParaRPr sz="2000"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Identified three tasks to evaluate from the perspective of users also set of questions related to each task. 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Task 1: User wants to avail the eat option to eat food.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Task 2: A person wants to upload the photo of a food item he wants to donate to the needy people.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Task 3: A person wants to volunteer towards the cause.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Heuristic Walkthrough</a:t>
            </a:r>
            <a:endParaRPr sz="2000"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Performed evaluation based on all heuristic methods.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Find out flows in each methods.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Used rating map to score flows.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/>
        </p:nvSpPr>
        <p:spPr>
          <a:xfrm>
            <a:off x="284300" y="109525"/>
            <a:ext cx="8368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 of Heuristic  Evaluation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075" y="564600"/>
            <a:ext cx="6760026" cy="44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284300" y="109525"/>
            <a:ext cx="8368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Evaluation Result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371725" y="786650"/>
            <a:ext cx="858390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25" y="688825"/>
            <a:ext cx="8281375" cy="328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284300" y="109525"/>
            <a:ext cx="8368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Evaluation Result - Box Plot 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371725" y="786650"/>
            <a:ext cx="858390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25" y="952299"/>
            <a:ext cx="8281377" cy="380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26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942975"/>
            <a:ext cx="8520600" cy="3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 is to help the homeless or poor people by getting them food for free or at minimal cost.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the food waste from different restaurants or other locations by utilizing the same food.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Establishing a community of food banks and associated people.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/>
        </p:nvSpPr>
        <p:spPr>
          <a:xfrm>
            <a:off x="284300" y="109525"/>
            <a:ext cx="8368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Evaluation Result - Box Plot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371725" y="786650"/>
            <a:ext cx="858390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00" y="836375"/>
            <a:ext cx="8368799" cy="395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/>
        </p:nvSpPr>
        <p:spPr>
          <a:xfrm>
            <a:off x="284300" y="109525"/>
            <a:ext cx="8368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Usability Goal evaluation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371725" y="786650"/>
            <a:ext cx="858390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Learnability: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Strongly supports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Efficiency: 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Strongly supports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Memorability: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Strongly supports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Errors: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Strongly supports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Satisfaction: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Strongly supports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/>
        </p:nvSpPr>
        <p:spPr>
          <a:xfrm>
            <a:off x="284300" y="109525"/>
            <a:ext cx="8368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Design Goals evaluation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371725" y="786650"/>
            <a:ext cx="858390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The users/ consumer should be able to quickly choose the type and select available free food located within minimum distance shown or to opt for delivery option for food - </a:t>
            </a: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Strongly supports.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The consumers can rate the food provider and the quality of food by rating system with minimal ambiguity - </a:t>
            </a: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Strongly supports.</a:t>
            </a:r>
            <a:endParaRPr b="1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The donators or producers should be able to upload details of excess food without any hurdle - </a:t>
            </a: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Strongly supports.</a:t>
            </a:r>
            <a:endParaRPr b="1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The volunteers should be able to choose whether they want to help financially, packing or delivering food item - </a:t>
            </a: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Strongly supports.</a:t>
            </a:r>
            <a:endParaRPr b="1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ctrTitle"/>
          </p:nvPr>
        </p:nvSpPr>
        <p:spPr>
          <a:xfrm>
            <a:off x="428650" y="2416350"/>
            <a:ext cx="3475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LESSONS LEARNED</a:t>
            </a:r>
            <a:endParaRPr sz="2400"/>
          </a:p>
        </p:txBody>
      </p:sp>
      <p:sp>
        <p:nvSpPr>
          <p:cNvPr id="229" name="Google Shape;229;p36"/>
          <p:cNvSpPr txBox="1"/>
          <p:nvPr/>
        </p:nvSpPr>
        <p:spPr>
          <a:xfrm>
            <a:off x="482225" y="3011100"/>
            <a:ext cx="29574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Smart phone application</a:t>
            </a:r>
            <a:endParaRPr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284300" y="109525"/>
            <a:ext cx="8368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Improvements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371725" y="786650"/>
            <a:ext cx="858390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Simplicity of the design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Increasing the font size on EAT option-step 4 to make the rating more visible.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Donate option-step 4, the scroll list for ‘Has anybody verified your donation’ overlap the other input fields which should be fixed.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Shifting the sign and register button towards bottom of the screen place side by side in the landing screen.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EAT option - step 2, the food items pictures can be made more visible when the food item is selected.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76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48225" y="972900"/>
            <a:ext cx="8505300" cy="4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can quickly grab free food available with just few steps.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Allowing the user to select the type of food from different choices.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Enable the user to choose the delivery option for the food.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can rate the food provider and its quality of food.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Users [ donators ] can donate the food using few simple steps.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Users [ volunteers ] can help the food community by delivering the food to poor people.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339000" y="160775"/>
            <a:ext cx="28863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DESIGN CONCEPT</a:t>
            </a:r>
            <a:endParaRPr sz="240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339000" y="718024"/>
            <a:ext cx="81231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Based on user,usability and design goals we have opted to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evaluate fitment of three design concepts</a:t>
            </a:r>
            <a:endParaRPr sz="1600"/>
          </a:p>
        </p:txBody>
      </p:sp>
      <p:sp>
        <p:nvSpPr>
          <p:cNvPr id="81" name="Google Shape;81;p16"/>
          <p:cNvSpPr txBox="1"/>
          <p:nvPr/>
        </p:nvSpPr>
        <p:spPr>
          <a:xfrm>
            <a:off x="214325" y="3150400"/>
            <a:ext cx="60330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Finally, we have chosen </a:t>
            </a:r>
            <a:r>
              <a:rPr lang="en" sz="1800" b="1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“Smart phone application”</a:t>
            </a:r>
            <a:endParaRPr sz="1800" b="1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among the above design concepts based on the design goals evaluation</a:t>
            </a:r>
            <a:endParaRPr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455075" y="1533585"/>
            <a:ext cx="81231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 based application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Smart phone application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Vending machine application</a:t>
            </a:r>
            <a:endParaRPr sz="16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800" y="152400"/>
            <a:ext cx="256415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948650" y="1843800"/>
            <a:ext cx="38727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Project Prototypes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948650" y="2341925"/>
            <a:ext cx="40896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Smart phone application</a:t>
            </a:r>
            <a:endParaRPr sz="1800" b="1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800" y="152400"/>
            <a:ext cx="256415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91375" y="91000"/>
            <a:ext cx="28767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Interface Flow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53825" y="606150"/>
            <a:ext cx="42183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Login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to the application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OR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Register 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towards the application if not registered previously.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Once, successfully signed in - </a:t>
            </a: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Home 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screen comes up with </a:t>
            </a: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eat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donate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help 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option.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l="6200"/>
          <a:stretch/>
        </p:blipFill>
        <p:spPr>
          <a:xfrm>
            <a:off x="889400" y="2625325"/>
            <a:ext cx="8103301" cy="20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342400" y="606150"/>
            <a:ext cx="4650300" cy="14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Eat 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- user who is hungry and wants to eat food.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Donate 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- user who is willing to donate food for needy people.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Help 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- willing to volunteer towards the food community.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91375" y="3429025"/>
            <a:ext cx="728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START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198500" y="152400"/>
            <a:ext cx="3777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Home Screen 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84275" y="831025"/>
            <a:ext cx="5802300" cy="27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to select “one” option from three allowed options based on user choice.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Each option having a button, clicking upon same takes the  user towards the next respective screens.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Each option has description associated with it, which explains about the respective feature.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550" y="85725"/>
            <a:ext cx="246843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198500" y="152400"/>
            <a:ext cx="2877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Eat option - Step 1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84275" y="1060850"/>
            <a:ext cx="32412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Step 1 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user to select the current location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Initially, current address and “Next” button is hidden.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Clicking on the map location, displays the current location address.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At the same, “Next” button appears to proceed further.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313" y="152400"/>
            <a:ext cx="242630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9452" y="152400"/>
            <a:ext cx="253455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6300800" y="2100275"/>
            <a:ext cx="3087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557300" y="595300"/>
            <a:ext cx="2968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Satisfying design goal 1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198500" y="152400"/>
            <a:ext cx="2877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Eat option - Step 2</a:t>
            </a:r>
            <a:endParaRPr sz="24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98500" y="1060850"/>
            <a:ext cx="3327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Step 2 </a:t>
            </a: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user to select the food from different available foods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Initially, it shows a scrollable list view.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Enables user to scroll and see different foods available.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Tap on the food image, shows more details and gets selected.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Once selected, shows a “right” tick as confirmation.</a:t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6224600" y="2089550"/>
            <a:ext cx="3087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900" y="152400"/>
            <a:ext cx="2470500" cy="4776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100" y="152400"/>
            <a:ext cx="2470500" cy="48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557300" y="595300"/>
            <a:ext cx="2968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Satisfying design goal 2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Microsoft Office PowerPoint</Application>
  <PresentationFormat>On-screen Show (16:9)</PresentationFormat>
  <Paragraphs>114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Noto Sans Symbols</vt:lpstr>
      <vt:lpstr>Proxima Nova</vt:lpstr>
      <vt:lpstr>Spearmint</vt:lpstr>
      <vt:lpstr>Easy Food Share</vt:lpstr>
      <vt:lpstr>Problem Statement</vt:lpstr>
      <vt:lpstr>Design Goals</vt:lpstr>
      <vt:lpstr>DESIGN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Food Share</dc:title>
  <cp:lastModifiedBy>Nayana Naik</cp:lastModifiedBy>
  <cp:revision>1</cp:revision>
  <dcterms:modified xsi:type="dcterms:W3CDTF">2019-11-11T20:25:58Z</dcterms:modified>
</cp:coreProperties>
</file>