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8FC3-DAFB-41A2-B145-C16DC91FB16E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DF9D-0B7D-4F39-8EC5-221CE3EC3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5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8FC3-DAFB-41A2-B145-C16DC91FB16E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DF9D-0B7D-4F39-8EC5-221CE3EC3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05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8FC3-DAFB-41A2-B145-C16DC91FB16E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DF9D-0B7D-4F39-8EC5-221CE3EC3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09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8FC3-DAFB-41A2-B145-C16DC91FB16E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DF9D-0B7D-4F39-8EC5-221CE3EC3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02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8FC3-DAFB-41A2-B145-C16DC91FB16E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DF9D-0B7D-4F39-8EC5-221CE3EC3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65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8FC3-DAFB-41A2-B145-C16DC91FB16E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DF9D-0B7D-4F39-8EC5-221CE3EC3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86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8FC3-DAFB-41A2-B145-C16DC91FB16E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DF9D-0B7D-4F39-8EC5-221CE3EC3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70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8FC3-DAFB-41A2-B145-C16DC91FB16E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DF9D-0B7D-4F39-8EC5-221CE3EC3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97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8FC3-DAFB-41A2-B145-C16DC91FB16E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DF9D-0B7D-4F39-8EC5-221CE3EC3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01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8FC3-DAFB-41A2-B145-C16DC91FB16E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DF9D-0B7D-4F39-8EC5-221CE3EC3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7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8FC3-DAFB-41A2-B145-C16DC91FB16E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DF9D-0B7D-4F39-8EC5-221CE3EC3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93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98FC3-DAFB-41A2-B145-C16DC91FB16E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ADF9D-0B7D-4F39-8EC5-221CE3EC3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50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3488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VISUALIZATION USING </a:t>
            </a:r>
            <a:r>
              <a:rPr lang="en-US" sz="4900" dirty="0" smtClean="0"/>
              <a:t>MATPLOTLIB</a:t>
            </a:r>
            <a:r>
              <a:rPr lang="en-US" dirty="0" smtClean="0"/>
              <a:t> WITH DIFFERENT TYPES OF PLOTS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48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data visualization?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 brain can process information easily when it is in pictorial or graphical form.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408" y="2984878"/>
            <a:ext cx="5400600" cy="3612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749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Data visualization allows us to quickly interpret the data and adjust different variables to see their effect.</a:t>
            </a:r>
            <a:endParaRPr lang="en-IN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273" y="1600200"/>
            <a:ext cx="655145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979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778098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Data visualization is the presentation of data in a pictorial and graphical format.</a:t>
            </a:r>
            <a:endParaRPr lang="en-IN" sz="32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605880"/>
            <a:ext cx="523875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953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896" cy="936104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What is </a:t>
            </a:r>
            <a:r>
              <a:rPr lang="en-US" sz="3600" dirty="0" err="1" smtClean="0"/>
              <a:t>Matplotlib</a:t>
            </a:r>
            <a:r>
              <a:rPr lang="en-US" sz="3200" dirty="0" smtClean="0"/>
              <a:t>? </a:t>
            </a:r>
            <a:br>
              <a:rPr lang="en-US" sz="3200" dirty="0" smtClean="0"/>
            </a:br>
            <a:r>
              <a:rPr lang="en-US" sz="3200" dirty="0" err="1" smtClean="0"/>
              <a:t>Matplotlib</a:t>
            </a:r>
            <a:r>
              <a:rPr lang="en-US" sz="3200" dirty="0" smtClean="0"/>
              <a:t> is a Python package use for 2D graphics.</a:t>
            </a:r>
            <a:endParaRPr lang="en-IN" sz="32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912" y="2208616"/>
            <a:ext cx="4038600" cy="2948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4864"/>
            <a:ext cx="403860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2422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Types of Plots</a:t>
            </a:r>
            <a:br>
              <a:rPr lang="en-US" sz="4000" dirty="0" smtClean="0"/>
            </a:br>
            <a:endParaRPr lang="en-IN" sz="4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250507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971600" y="3501008"/>
            <a:ext cx="1944216" cy="216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 Graph</a:t>
            </a:r>
            <a:endParaRPr lang="en-IN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488976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51920" y="3501008"/>
            <a:ext cx="2160240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Histograms</a:t>
            </a:r>
            <a:endParaRPr lang="en-IN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517551"/>
            <a:ext cx="200977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804248" y="3609020"/>
            <a:ext cx="1944216" cy="2520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Scatter Plot</a:t>
            </a:r>
            <a:endParaRPr lang="en-IN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" y="4256912"/>
            <a:ext cx="27336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43608" y="6093296"/>
            <a:ext cx="2001019" cy="216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Pie Plot</a:t>
            </a:r>
            <a:endParaRPr lang="en-IN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311421"/>
            <a:ext cx="1368152" cy="17620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8" name="Rectangle 7"/>
          <p:cNvSpPr/>
          <p:nvPr/>
        </p:nvSpPr>
        <p:spPr>
          <a:xfrm>
            <a:off x="4103948" y="6306380"/>
            <a:ext cx="1908212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Hexgonal</a:t>
            </a:r>
            <a:r>
              <a:rPr lang="en-US" dirty="0" smtClean="0"/>
              <a:t> Bin Plot</a:t>
            </a:r>
            <a:endParaRPr lang="en-IN" dirty="0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612" y="4307965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7020272" y="6201308"/>
            <a:ext cx="1944216" cy="249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Plot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963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74</Words>
  <Application>Microsoft Office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VISUALIZATION USING MATPLOTLIB WITH DIFFERENT TYPES OF PLOTS</vt:lpstr>
      <vt:lpstr>Why data visualization?</vt:lpstr>
      <vt:lpstr>Data visualization allows us to quickly interpret the data and adjust different variables to see their effect.</vt:lpstr>
      <vt:lpstr>Data visualization is the presentation of data in a pictorial and graphical format.</vt:lpstr>
      <vt:lpstr> What is Matplotlib?  Matplotlib is a Python package use for 2D graphics.</vt:lpstr>
      <vt:lpstr>Types of Plots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USING MATPLOTLIB WITH DIFFERENT TYPES OF PLOTS</dc:title>
  <dc:creator>Nayana</dc:creator>
  <cp:lastModifiedBy>Nayana</cp:lastModifiedBy>
  <cp:revision>15</cp:revision>
  <dcterms:created xsi:type="dcterms:W3CDTF">2020-08-13T04:50:36Z</dcterms:created>
  <dcterms:modified xsi:type="dcterms:W3CDTF">2020-08-14T11:12:40Z</dcterms:modified>
</cp:coreProperties>
</file>