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6" d="100"/>
          <a:sy n="86" d="100"/>
        </p:scale>
        <p:origin x="-533" y="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6"/>
        <p:cNvGrpSpPr/>
        <p:nvPr/>
      </p:nvGrpSpPr>
      <p:grpSpPr>
        <a:xfrm>
          <a:off x="0" y="0"/>
          <a:ext cx="0" cy="0"/>
          <a:chOff x="0" y="0"/>
          <a:chExt cx="0" cy="0"/>
        </a:xfrm>
      </p:grpSpPr>
      <p:sp>
        <p:nvSpPr>
          <p:cNvPr id="17" name="Google Shape;17;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 name="Google Shape;18;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xmlns="" val="151066726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3" name="Google Shape;11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8"/>
        <p:cNvGrpSpPr/>
        <p:nvPr/>
      </p:nvGrpSpPr>
      <p:grpSpPr>
        <a:xfrm>
          <a:off x="0" y="0"/>
          <a:ext cx="0" cy="0"/>
          <a:chOff x="0" y="0"/>
          <a:chExt cx="0" cy="0"/>
        </a:xfrm>
      </p:grpSpPr>
      <p:sp>
        <p:nvSpPr>
          <p:cNvPr id="29" name="Google Shape;29;p2"/>
          <p:cNvSpPr/>
          <p:nvPr/>
        </p:nvSpPr>
        <p:spPr>
          <a:xfrm>
            <a:off x="3175" y="6400800"/>
            <a:ext cx="121887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5" y="6334316"/>
            <a:ext cx="12188700" cy="6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txBox="1">
            <a:spLocks noGrp="1"/>
          </p:cNvSpPr>
          <p:nvPr>
            <p:ph type="ctrTitle"/>
          </p:nvPr>
        </p:nvSpPr>
        <p:spPr>
          <a:xfrm>
            <a:off x="1097280" y="758952"/>
            <a:ext cx="10058400" cy="35661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rgbClr val="262626"/>
              </a:buClr>
              <a:buSzPts val="8000"/>
              <a:buFont typeface="Calibri"/>
              <a:buNone/>
              <a:defRPr sz="8000">
                <a:solidFill>
                  <a:srgbClr val="262626"/>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2" name="Google Shape;32;p2"/>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rtl="0">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rtl="0">
              <a:lnSpc>
                <a:spcPct val="90000"/>
              </a:lnSpc>
              <a:spcBef>
                <a:spcPts val="200"/>
              </a:spcBef>
              <a:spcAft>
                <a:spcPts val="0"/>
              </a:spcAft>
              <a:buSzPts val="2400"/>
              <a:buNone/>
              <a:defRPr sz="2400"/>
            </a:lvl2pPr>
            <a:lvl3pPr lvl="2" algn="ctr" rtl="0">
              <a:lnSpc>
                <a:spcPct val="90000"/>
              </a:lnSpc>
              <a:spcBef>
                <a:spcPts val="400"/>
              </a:spcBef>
              <a:spcAft>
                <a:spcPts val="0"/>
              </a:spcAft>
              <a:buSzPts val="2400"/>
              <a:buNone/>
              <a:defRPr sz="2400"/>
            </a:lvl3pPr>
            <a:lvl4pPr lvl="3" algn="ctr" rtl="0">
              <a:lnSpc>
                <a:spcPct val="90000"/>
              </a:lnSpc>
              <a:spcBef>
                <a:spcPts val="400"/>
              </a:spcBef>
              <a:spcAft>
                <a:spcPts val="0"/>
              </a:spcAft>
              <a:buSzPts val="2000"/>
              <a:buNone/>
              <a:defRPr sz="2000"/>
            </a:lvl4pPr>
            <a:lvl5pPr lvl="4" algn="ctr" rtl="0">
              <a:lnSpc>
                <a:spcPct val="90000"/>
              </a:lnSpc>
              <a:spcBef>
                <a:spcPts val="400"/>
              </a:spcBef>
              <a:spcAft>
                <a:spcPts val="0"/>
              </a:spcAft>
              <a:buSzPts val="2000"/>
              <a:buNone/>
              <a:defRPr sz="2000"/>
            </a:lvl5pPr>
            <a:lvl6pPr lvl="5" algn="ctr" rtl="0">
              <a:lnSpc>
                <a:spcPct val="90000"/>
              </a:lnSpc>
              <a:spcBef>
                <a:spcPts val="400"/>
              </a:spcBef>
              <a:spcAft>
                <a:spcPts val="0"/>
              </a:spcAft>
              <a:buSzPts val="2000"/>
              <a:buNone/>
              <a:defRPr sz="2000"/>
            </a:lvl6pPr>
            <a:lvl7pPr lvl="6" algn="ctr" rtl="0">
              <a:lnSpc>
                <a:spcPct val="90000"/>
              </a:lnSpc>
              <a:spcBef>
                <a:spcPts val="400"/>
              </a:spcBef>
              <a:spcAft>
                <a:spcPts val="0"/>
              </a:spcAft>
              <a:buSzPts val="2000"/>
              <a:buNone/>
              <a:defRPr sz="2000"/>
            </a:lvl7pPr>
            <a:lvl8pPr lvl="7" algn="ctr" rtl="0">
              <a:lnSpc>
                <a:spcPct val="90000"/>
              </a:lnSpc>
              <a:spcBef>
                <a:spcPts val="400"/>
              </a:spcBef>
              <a:spcAft>
                <a:spcPts val="0"/>
              </a:spcAft>
              <a:buSzPts val="2000"/>
              <a:buNone/>
              <a:defRPr sz="2000"/>
            </a:lvl8pPr>
            <a:lvl9pPr lvl="8" algn="ctr" rtl="0">
              <a:lnSpc>
                <a:spcPct val="90000"/>
              </a:lnSpc>
              <a:spcBef>
                <a:spcPts val="400"/>
              </a:spcBef>
              <a:spcAft>
                <a:spcPts val="400"/>
              </a:spcAft>
              <a:buSzPts val="2000"/>
              <a:buNone/>
              <a:defRPr sz="2000"/>
            </a:lvl9pPr>
          </a:lstStyle>
          <a:p>
            <a:endParaRPr/>
          </a:p>
        </p:txBody>
      </p:sp>
      <p:sp>
        <p:nvSpPr>
          <p:cNvPr id="33" name="Google Shape;33;p2"/>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4" name="Google Shape;34;p2"/>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5" name="Google Shape;35;p2"/>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cxnSp>
        <p:nvCxnSpPr>
          <p:cNvPr id="36" name="Google Shape;36;p2"/>
          <p:cNvCxnSpPr/>
          <p:nvPr/>
        </p:nvCxnSpPr>
        <p:spPr>
          <a:xfrm>
            <a:off x="1207658" y="4343400"/>
            <a:ext cx="987540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7"/>
        <p:cNvGrpSpPr/>
        <p:nvPr/>
      </p:nvGrpSpPr>
      <p:grpSpPr>
        <a:xfrm>
          <a:off x="0" y="0"/>
          <a:ext cx="0" cy="0"/>
          <a:chOff x="0" y="0"/>
          <a:chExt cx="0" cy="0"/>
        </a:xfrm>
      </p:grpSpPr>
      <p:sp>
        <p:nvSpPr>
          <p:cNvPr id="98" name="Google Shape;98;p11"/>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rgbClr val="3F3F3F"/>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9" name="Google Shape;99;p11"/>
          <p:cNvSpPr txBox="1">
            <a:spLocks noGrp="1"/>
          </p:cNvSpPr>
          <p:nvPr>
            <p:ph type="body" idx="1"/>
          </p:nvPr>
        </p:nvSpPr>
        <p:spPr>
          <a:xfrm rot="5400000">
            <a:off x="4114830" y="-1171816"/>
            <a:ext cx="4023300" cy="10058400"/>
          </a:xfrm>
          <a:prstGeom prst="rect">
            <a:avLst/>
          </a:prstGeom>
          <a:noFill/>
          <a:ln>
            <a:noFill/>
          </a:ln>
        </p:spPr>
        <p:txBody>
          <a:bodyPr spcFirstLastPara="1" wrap="square" lIns="45700" tIns="0" rIns="45700" bIns="0"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2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100" name="Google Shape;100;p11"/>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1" name="Google Shape;101;p11"/>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2" name="Google Shape;102;p11"/>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03"/>
        <p:cNvGrpSpPr/>
        <p:nvPr/>
      </p:nvGrpSpPr>
      <p:grpSpPr>
        <a:xfrm>
          <a:off x="0" y="0"/>
          <a:ext cx="0" cy="0"/>
          <a:chOff x="0" y="0"/>
          <a:chExt cx="0" cy="0"/>
        </a:xfrm>
      </p:grpSpPr>
      <p:sp>
        <p:nvSpPr>
          <p:cNvPr id="104" name="Google Shape;104;p12"/>
          <p:cNvSpPr/>
          <p:nvPr/>
        </p:nvSpPr>
        <p:spPr>
          <a:xfrm>
            <a:off x="3175" y="6400800"/>
            <a:ext cx="121887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2"/>
          <p:cNvSpPr/>
          <p:nvPr/>
        </p:nvSpPr>
        <p:spPr>
          <a:xfrm>
            <a:off x="15" y="6334316"/>
            <a:ext cx="12188700" cy="6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2"/>
          <p:cNvSpPr txBox="1">
            <a:spLocks noGrp="1"/>
          </p:cNvSpPr>
          <p:nvPr>
            <p:ph type="title"/>
          </p:nvPr>
        </p:nvSpPr>
        <p:spPr>
          <a:xfrm rot="5400000">
            <a:off x="7160700" y="1978978"/>
            <a:ext cx="5757300" cy="26289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rgbClr val="3F3F3F"/>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7" name="Google Shape;107;p12"/>
          <p:cNvSpPr txBox="1">
            <a:spLocks noGrp="1"/>
          </p:cNvSpPr>
          <p:nvPr>
            <p:ph type="body" idx="1"/>
          </p:nvPr>
        </p:nvSpPr>
        <p:spPr>
          <a:xfrm rot="5400000">
            <a:off x="1826700" y="-573722"/>
            <a:ext cx="5757300" cy="7734300"/>
          </a:xfrm>
          <a:prstGeom prst="rect">
            <a:avLst/>
          </a:prstGeom>
          <a:noFill/>
          <a:ln>
            <a:noFill/>
          </a:ln>
        </p:spPr>
        <p:txBody>
          <a:bodyPr spcFirstLastPara="1" wrap="square" lIns="45700" tIns="0" rIns="45700" bIns="0"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2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108" name="Google Shape;108;p12"/>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9" name="Google Shape;109;p12"/>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0" name="Google Shape;110;p12"/>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7"/>
        <p:cNvGrpSpPr/>
        <p:nvPr/>
      </p:nvGrpSpPr>
      <p:grpSpPr>
        <a:xfrm>
          <a:off x="0" y="0"/>
          <a:ext cx="0" cy="0"/>
          <a:chOff x="0" y="0"/>
          <a:chExt cx="0" cy="0"/>
        </a:xfrm>
      </p:grpSpPr>
      <p:sp>
        <p:nvSpPr>
          <p:cNvPr id="38" name="Google Shape;38;p3"/>
          <p:cNvSpPr/>
          <p:nvPr/>
        </p:nvSpPr>
        <p:spPr>
          <a:xfrm>
            <a:off x="3175" y="6400800"/>
            <a:ext cx="121887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15" y="6334316"/>
            <a:ext cx="12188700" cy="6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1" name="Google Shape;41;p3"/>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2" name="Google Shape;42;p3"/>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3"/>
        <p:cNvGrpSpPr/>
        <p:nvPr/>
      </p:nvGrpSpPr>
      <p:grpSpPr>
        <a:xfrm>
          <a:off x="0" y="0"/>
          <a:ext cx="0" cy="0"/>
          <a:chOff x="0" y="0"/>
          <a:chExt cx="0" cy="0"/>
        </a:xfrm>
      </p:grpSpPr>
      <p:sp>
        <p:nvSpPr>
          <p:cNvPr id="44" name="Google Shape;44;p4"/>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rgbClr val="3F3F3F"/>
              </a:buClr>
              <a:buSzPts val="48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5" name="Google Shape;45;p4"/>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2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46" name="Google Shape;46;p4"/>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7" name="Google Shape;47;p4"/>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8" name="Google Shape;48;p4"/>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49"/>
        <p:cNvGrpSpPr/>
        <p:nvPr/>
      </p:nvGrpSpPr>
      <p:grpSpPr>
        <a:xfrm>
          <a:off x="0" y="0"/>
          <a:ext cx="0" cy="0"/>
          <a:chOff x="0" y="0"/>
          <a:chExt cx="0" cy="0"/>
        </a:xfrm>
      </p:grpSpPr>
      <p:sp>
        <p:nvSpPr>
          <p:cNvPr id="50" name="Google Shape;50;p5"/>
          <p:cNvSpPr/>
          <p:nvPr/>
        </p:nvSpPr>
        <p:spPr>
          <a:xfrm>
            <a:off x="3175" y="6400800"/>
            <a:ext cx="121887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15" y="6334316"/>
            <a:ext cx="12188700" cy="6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txBox="1">
            <a:spLocks noGrp="1"/>
          </p:cNvSpPr>
          <p:nvPr>
            <p:ph type="title"/>
          </p:nvPr>
        </p:nvSpPr>
        <p:spPr>
          <a:xfrm>
            <a:off x="1097280" y="758952"/>
            <a:ext cx="10058400" cy="35661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rgbClr val="262626"/>
              </a:buClr>
              <a:buSzPts val="8000"/>
              <a:buFont typeface="Calibri"/>
              <a:buNone/>
              <a:defRPr sz="8000" b="0">
                <a:solidFill>
                  <a:srgbClr val="262626"/>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5"/>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rtl="0">
              <a:lnSpc>
                <a:spcPct val="90000"/>
              </a:lnSpc>
              <a:spcBef>
                <a:spcPts val="200"/>
              </a:spcBef>
              <a:spcAft>
                <a:spcPts val="0"/>
              </a:spcAft>
              <a:buSzPts val="1800"/>
              <a:buNone/>
              <a:defRPr sz="1800">
                <a:solidFill>
                  <a:srgbClr val="888888"/>
                </a:solidFill>
              </a:defRPr>
            </a:lvl2pPr>
            <a:lvl3pPr marL="1371600" lvl="2" indent="-228600" algn="l" rtl="0">
              <a:lnSpc>
                <a:spcPct val="90000"/>
              </a:lnSpc>
              <a:spcBef>
                <a:spcPts val="400"/>
              </a:spcBef>
              <a:spcAft>
                <a:spcPts val="0"/>
              </a:spcAft>
              <a:buSzPts val="1600"/>
              <a:buNone/>
              <a:defRPr sz="1600">
                <a:solidFill>
                  <a:srgbClr val="888888"/>
                </a:solidFill>
              </a:defRPr>
            </a:lvl3pPr>
            <a:lvl4pPr marL="1828800" lvl="3" indent="-228600" algn="l" rtl="0">
              <a:lnSpc>
                <a:spcPct val="90000"/>
              </a:lnSpc>
              <a:spcBef>
                <a:spcPts val="400"/>
              </a:spcBef>
              <a:spcAft>
                <a:spcPts val="0"/>
              </a:spcAft>
              <a:buSzPts val="1400"/>
              <a:buNone/>
              <a:defRPr sz="1400">
                <a:solidFill>
                  <a:srgbClr val="888888"/>
                </a:solidFill>
              </a:defRPr>
            </a:lvl4pPr>
            <a:lvl5pPr marL="2286000" lvl="4" indent="-228600" algn="l" rtl="0">
              <a:lnSpc>
                <a:spcPct val="90000"/>
              </a:lnSpc>
              <a:spcBef>
                <a:spcPts val="400"/>
              </a:spcBef>
              <a:spcAft>
                <a:spcPts val="0"/>
              </a:spcAft>
              <a:buSzPts val="1400"/>
              <a:buNone/>
              <a:defRPr sz="1400">
                <a:solidFill>
                  <a:srgbClr val="888888"/>
                </a:solidFill>
              </a:defRPr>
            </a:lvl5pPr>
            <a:lvl6pPr marL="2743200" lvl="5" indent="-228600" algn="l" rtl="0">
              <a:lnSpc>
                <a:spcPct val="90000"/>
              </a:lnSpc>
              <a:spcBef>
                <a:spcPts val="400"/>
              </a:spcBef>
              <a:spcAft>
                <a:spcPts val="0"/>
              </a:spcAft>
              <a:buSzPts val="1400"/>
              <a:buNone/>
              <a:defRPr sz="1400">
                <a:solidFill>
                  <a:srgbClr val="888888"/>
                </a:solidFill>
              </a:defRPr>
            </a:lvl6pPr>
            <a:lvl7pPr marL="3200400" lvl="6" indent="-228600" algn="l" rtl="0">
              <a:lnSpc>
                <a:spcPct val="90000"/>
              </a:lnSpc>
              <a:spcBef>
                <a:spcPts val="400"/>
              </a:spcBef>
              <a:spcAft>
                <a:spcPts val="0"/>
              </a:spcAft>
              <a:buSzPts val="1400"/>
              <a:buNone/>
              <a:defRPr sz="1400">
                <a:solidFill>
                  <a:srgbClr val="888888"/>
                </a:solidFill>
              </a:defRPr>
            </a:lvl7pPr>
            <a:lvl8pPr marL="3657600" lvl="7" indent="-228600" algn="l" rtl="0">
              <a:lnSpc>
                <a:spcPct val="90000"/>
              </a:lnSpc>
              <a:spcBef>
                <a:spcPts val="400"/>
              </a:spcBef>
              <a:spcAft>
                <a:spcPts val="0"/>
              </a:spcAft>
              <a:buSzPts val="1400"/>
              <a:buNone/>
              <a:defRPr sz="1400">
                <a:solidFill>
                  <a:srgbClr val="888888"/>
                </a:solidFill>
              </a:defRPr>
            </a:lvl8pPr>
            <a:lvl9pPr marL="4114800" lvl="8" indent="-228600" algn="l" rtl="0">
              <a:lnSpc>
                <a:spcPct val="90000"/>
              </a:lnSpc>
              <a:spcBef>
                <a:spcPts val="400"/>
              </a:spcBef>
              <a:spcAft>
                <a:spcPts val="400"/>
              </a:spcAft>
              <a:buSzPts val="1400"/>
              <a:buNone/>
              <a:defRPr sz="1400">
                <a:solidFill>
                  <a:srgbClr val="888888"/>
                </a:solidFill>
              </a:defRPr>
            </a:lvl9pPr>
          </a:lstStyle>
          <a:p>
            <a:endParaRPr/>
          </a:p>
        </p:txBody>
      </p:sp>
      <p:sp>
        <p:nvSpPr>
          <p:cNvPr id="54" name="Google Shape;54;p5"/>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5"/>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5"/>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cxnSp>
        <p:nvCxnSpPr>
          <p:cNvPr id="57" name="Google Shape;57;p5"/>
          <p:cNvCxnSpPr/>
          <p:nvPr/>
        </p:nvCxnSpPr>
        <p:spPr>
          <a:xfrm>
            <a:off x="1207658" y="4343400"/>
            <a:ext cx="987540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8"/>
        <p:cNvGrpSpPr/>
        <p:nvPr/>
      </p:nvGrpSpPr>
      <p:grpSpPr>
        <a:xfrm>
          <a:off x="0" y="0"/>
          <a:ext cx="0" cy="0"/>
          <a:chOff x="0" y="0"/>
          <a:chExt cx="0" cy="0"/>
        </a:xfrm>
      </p:grpSpPr>
      <p:sp>
        <p:nvSpPr>
          <p:cNvPr id="59" name="Google Shape;59;p6"/>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rgbClr val="3F3F3F"/>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 name="Google Shape;60;p6"/>
          <p:cNvSpPr txBox="1">
            <a:spLocks noGrp="1"/>
          </p:cNvSpPr>
          <p:nvPr>
            <p:ph type="body" idx="1"/>
          </p:nvPr>
        </p:nvSpPr>
        <p:spPr>
          <a:xfrm>
            <a:off x="1097279" y="1845734"/>
            <a:ext cx="4937700" cy="4023300"/>
          </a:xfrm>
          <a:prstGeom prst="rect">
            <a:avLst/>
          </a:prstGeom>
          <a:noFill/>
          <a:ln>
            <a:noFill/>
          </a:ln>
        </p:spPr>
        <p:txBody>
          <a:bodyPr spcFirstLastPara="1" wrap="square" lIns="0" tIns="45700" rIns="0" bIns="45700"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2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61" name="Google Shape;61;p6"/>
          <p:cNvSpPr txBox="1">
            <a:spLocks noGrp="1"/>
          </p:cNvSpPr>
          <p:nvPr>
            <p:ph type="body" idx="2"/>
          </p:nvPr>
        </p:nvSpPr>
        <p:spPr>
          <a:xfrm>
            <a:off x="6217920" y="1845735"/>
            <a:ext cx="4937700" cy="4023300"/>
          </a:xfrm>
          <a:prstGeom prst="rect">
            <a:avLst/>
          </a:prstGeom>
          <a:noFill/>
          <a:ln>
            <a:noFill/>
          </a:ln>
        </p:spPr>
        <p:txBody>
          <a:bodyPr spcFirstLastPara="1" wrap="square" lIns="0" tIns="45700" rIns="0" bIns="45700"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2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62" name="Google Shape;62;p6"/>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6"/>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4" name="Google Shape;64;p6"/>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5"/>
        <p:cNvGrpSpPr/>
        <p:nvPr/>
      </p:nvGrpSpPr>
      <p:grpSpPr>
        <a:xfrm>
          <a:off x="0" y="0"/>
          <a:ext cx="0" cy="0"/>
          <a:chOff x="0" y="0"/>
          <a:chExt cx="0" cy="0"/>
        </a:xfrm>
      </p:grpSpPr>
      <p:sp>
        <p:nvSpPr>
          <p:cNvPr id="66" name="Google Shape;66;p7"/>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rgbClr val="3F3F3F"/>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7" name="Google Shape;67;p7"/>
          <p:cNvSpPr txBox="1">
            <a:spLocks noGrp="1"/>
          </p:cNvSpPr>
          <p:nvPr>
            <p:ph type="body" idx="1"/>
          </p:nvPr>
        </p:nvSpPr>
        <p:spPr>
          <a:xfrm>
            <a:off x="1097280" y="1846052"/>
            <a:ext cx="4937700" cy="736200"/>
          </a:xfrm>
          <a:prstGeom prst="rect">
            <a:avLst/>
          </a:prstGeom>
          <a:noFill/>
          <a:ln>
            <a:noFill/>
          </a:ln>
        </p:spPr>
        <p:txBody>
          <a:bodyPr spcFirstLastPara="1" wrap="square" lIns="91425" tIns="45700" rIns="91425" bIns="45700" anchor="ctr" anchorCtr="0">
            <a:normAutofit/>
          </a:bodyPr>
          <a:lstStyle>
            <a:lvl1pPr marL="457200" lvl="0" indent="-228600" algn="l" rtl="0">
              <a:lnSpc>
                <a:spcPct val="90000"/>
              </a:lnSpc>
              <a:spcBef>
                <a:spcPts val="1200"/>
              </a:spcBef>
              <a:spcAft>
                <a:spcPts val="0"/>
              </a:spcAft>
              <a:buSzPts val="2000"/>
              <a:buNone/>
              <a:defRPr sz="2000" b="0" cap="none">
                <a:solidFill>
                  <a:schemeClr val="dk2"/>
                </a:solidFill>
              </a:defRPr>
            </a:lvl1pPr>
            <a:lvl2pPr marL="914400" lvl="1" indent="-228600" algn="l" rtl="0">
              <a:lnSpc>
                <a:spcPct val="90000"/>
              </a:lnSpc>
              <a:spcBef>
                <a:spcPts val="200"/>
              </a:spcBef>
              <a:spcAft>
                <a:spcPts val="0"/>
              </a:spcAft>
              <a:buSzPts val="2000"/>
              <a:buNone/>
              <a:defRPr sz="2000" b="1"/>
            </a:lvl2pPr>
            <a:lvl3pPr marL="1371600" lvl="2" indent="-228600" algn="l" rtl="0">
              <a:lnSpc>
                <a:spcPct val="90000"/>
              </a:lnSpc>
              <a:spcBef>
                <a:spcPts val="400"/>
              </a:spcBef>
              <a:spcAft>
                <a:spcPts val="0"/>
              </a:spcAft>
              <a:buSzPts val="1800"/>
              <a:buNone/>
              <a:defRPr sz="1800" b="1"/>
            </a:lvl3pPr>
            <a:lvl4pPr marL="1828800" lvl="3" indent="-228600" algn="l" rtl="0">
              <a:lnSpc>
                <a:spcPct val="90000"/>
              </a:lnSpc>
              <a:spcBef>
                <a:spcPts val="400"/>
              </a:spcBef>
              <a:spcAft>
                <a:spcPts val="0"/>
              </a:spcAft>
              <a:buSzPts val="1600"/>
              <a:buNone/>
              <a:defRPr sz="1600" b="1"/>
            </a:lvl4pPr>
            <a:lvl5pPr marL="2286000" lvl="4" indent="-228600" algn="l" rtl="0">
              <a:lnSpc>
                <a:spcPct val="90000"/>
              </a:lnSpc>
              <a:spcBef>
                <a:spcPts val="400"/>
              </a:spcBef>
              <a:spcAft>
                <a:spcPts val="0"/>
              </a:spcAft>
              <a:buSzPts val="1600"/>
              <a:buNone/>
              <a:defRPr sz="1600" b="1"/>
            </a:lvl5pPr>
            <a:lvl6pPr marL="2743200" lvl="5" indent="-228600" algn="l" rtl="0">
              <a:lnSpc>
                <a:spcPct val="90000"/>
              </a:lnSpc>
              <a:spcBef>
                <a:spcPts val="400"/>
              </a:spcBef>
              <a:spcAft>
                <a:spcPts val="0"/>
              </a:spcAft>
              <a:buSzPts val="1600"/>
              <a:buNone/>
              <a:defRPr sz="1600" b="1"/>
            </a:lvl6pPr>
            <a:lvl7pPr marL="3200400" lvl="6" indent="-228600" algn="l" rtl="0">
              <a:lnSpc>
                <a:spcPct val="90000"/>
              </a:lnSpc>
              <a:spcBef>
                <a:spcPts val="400"/>
              </a:spcBef>
              <a:spcAft>
                <a:spcPts val="0"/>
              </a:spcAft>
              <a:buSzPts val="1600"/>
              <a:buNone/>
              <a:defRPr sz="1600" b="1"/>
            </a:lvl7pPr>
            <a:lvl8pPr marL="3657600" lvl="7" indent="-228600" algn="l" rtl="0">
              <a:lnSpc>
                <a:spcPct val="90000"/>
              </a:lnSpc>
              <a:spcBef>
                <a:spcPts val="400"/>
              </a:spcBef>
              <a:spcAft>
                <a:spcPts val="0"/>
              </a:spcAft>
              <a:buSzPts val="1600"/>
              <a:buNone/>
              <a:defRPr sz="1600" b="1"/>
            </a:lvl8pPr>
            <a:lvl9pPr marL="4114800" lvl="8" indent="-228600" algn="l" rtl="0">
              <a:lnSpc>
                <a:spcPct val="90000"/>
              </a:lnSpc>
              <a:spcBef>
                <a:spcPts val="400"/>
              </a:spcBef>
              <a:spcAft>
                <a:spcPts val="400"/>
              </a:spcAft>
              <a:buSzPts val="1600"/>
              <a:buNone/>
              <a:defRPr sz="1600" b="1"/>
            </a:lvl9pPr>
          </a:lstStyle>
          <a:p>
            <a:endParaRPr/>
          </a:p>
        </p:txBody>
      </p:sp>
      <p:sp>
        <p:nvSpPr>
          <p:cNvPr id="68" name="Google Shape;68;p7"/>
          <p:cNvSpPr txBox="1">
            <a:spLocks noGrp="1"/>
          </p:cNvSpPr>
          <p:nvPr>
            <p:ph type="body" idx="2"/>
          </p:nvPr>
        </p:nvSpPr>
        <p:spPr>
          <a:xfrm>
            <a:off x="1097280" y="2582334"/>
            <a:ext cx="4937700" cy="3378300"/>
          </a:xfrm>
          <a:prstGeom prst="rect">
            <a:avLst/>
          </a:prstGeom>
          <a:noFill/>
          <a:ln>
            <a:noFill/>
          </a:ln>
        </p:spPr>
        <p:txBody>
          <a:bodyPr spcFirstLastPara="1" wrap="square" lIns="0" tIns="45700" rIns="0" bIns="45700"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2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69" name="Google Shape;69;p7"/>
          <p:cNvSpPr txBox="1">
            <a:spLocks noGrp="1"/>
          </p:cNvSpPr>
          <p:nvPr>
            <p:ph type="body" idx="3"/>
          </p:nvPr>
        </p:nvSpPr>
        <p:spPr>
          <a:xfrm>
            <a:off x="6217920" y="1846052"/>
            <a:ext cx="4937700" cy="736200"/>
          </a:xfrm>
          <a:prstGeom prst="rect">
            <a:avLst/>
          </a:prstGeom>
          <a:noFill/>
          <a:ln>
            <a:noFill/>
          </a:ln>
        </p:spPr>
        <p:txBody>
          <a:bodyPr spcFirstLastPara="1" wrap="square" lIns="91425" tIns="45700" rIns="91425" bIns="45700" anchor="ctr" anchorCtr="0">
            <a:normAutofit/>
          </a:bodyPr>
          <a:lstStyle>
            <a:lvl1pPr marL="457200" lvl="0" indent="-228600" algn="l" rtl="0">
              <a:lnSpc>
                <a:spcPct val="90000"/>
              </a:lnSpc>
              <a:spcBef>
                <a:spcPts val="1200"/>
              </a:spcBef>
              <a:spcAft>
                <a:spcPts val="0"/>
              </a:spcAft>
              <a:buSzPts val="2000"/>
              <a:buNone/>
              <a:defRPr sz="2000" b="0" cap="none">
                <a:solidFill>
                  <a:schemeClr val="dk2"/>
                </a:solidFill>
              </a:defRPr>
            </a:lvl1pPr>
            <a:lvl2pPr marL="914400" lvl="1" indent="-228600" algn="l" rtl="0">
              <a:lnSpc>
                <a:spcPct val="90000"/>
              </a:lnSpc>
              <a:spcBef>
                <a:spcPts val="200"/>
              </a:spcBef>
              <a:spcAft>
                <a:spcPts val="0"/>
              </a:spcAft>
              <a:buSzPts val="2000"/>
              <a:buNone/>
              <a:defRPr sz="2000" b="1"/>
            </a:lvl2pPr>
            <a:lvl3pPr marL="1371600" lvl="2" indent="-228600" algn="l" rtl="0">
              <a:lnSpc>
                <a:spcPct val="90000"/>
              </a:lnSpc>
              <a:spcBef>
                <a:spcPts val="400"/>
              </a:spcBef>
              <a:spcAft>
                <a:spcPts val="0"/>
              </a:spcAft>
              <a:buSzPts val="1800"/>
              <a:buNone/>
              <a:defRPr sz="1800" b="1"/>
            </a:lvl3pPr>
            <a:lvl4pPr marL="1828800" lvl="3" indent="-228600" algn="l" rtl="0">
              <a:lnSpc>
                <a:spcPct val="90000"/>
              </a:lnSpc>
              <a:spcBef>
                <a:spcPts val="400"/>
              </a:spcBef>
              <a:spcAft>
                <a:spcPts val="0"/>
              </a:spcAft>
              <a:buSzPts val="1600"/>
              <a:buNone/>
              <a:defRPr sz="1600" b="1"/>
            </a:lvl4pPr>
            <a:lvl5pPr marL="2286000" lvl="4" indent="-228600" algn="l" rtl="0">
              <a:lnSpc>
                <a:spcPct val="90000"/>
              </a:lnSpc>
              <a:spcBef>
                <a:spcPts val="400"/>
              </a:spcBef>
              <a:spcAft>
                <a:spcPts val="0"/>
              </a:spcAft>
              <a:buSzPts val="1600"/>
              <a:buNone/>
              <a:defRPr sz="1600" b="1"/>
            </a:lvl5pPr>
            <a:lvl6pPr marL="2743200" lvl="5" indent="-228600" algn="l" rtl="0">
              <a:lnSpc>
                <a:spcPct val="90000"/>
              </a:lnSpc>
              <a:spcBef>
                <a:spcPts val="400"/>
              </a:spcBef>
              <a:spcAft>
                <a:spcPts val="0"/>
              </a:spcAft>
              <a:buSzPts val="1600"/>
              <a:buNone/>
              <a:defRPr sz="1600" b="1"/>
            </a:lvl6pPr>
            <a:lvl7pPr marL="3200400" lvl="6" indent="-228600" algn="l" rtl="0">
              <a:lnSpc>
                <a:spcPct val="90000"/>
              </a:lnSpc>
              <a:spcBef>
                <a:spcPts val="400"/>
              </a:spcBef>
              <a:spcAft>
                <a:spcPts val="0"/>
              </a:spcAft>
              <a:buSzPts val="1600"/>
              <a:buNone/>
              <a:defRPr sz="1600" b="1"/>
            </a:lvl7pPr>
            <a:lvl8pPr marL="3657600" lvl="7" indent="-228600" algn="l" rtl="0">
              <a:lnSpc>
                <a:spcPct val="90000"/>
              </a:lnSpc>
              <a:spcBef>
                <a:spcPts val="400"/>
              </a:spcBef>
              <a:spcAft>
                <a:spcPts val="0"/>
              </a:spcAft>
              <a:buSzPts val="1600"/>
              <a:buNone/>
              <a:defRPr sz="1600" b="1"/>
            </a:lvl8pPr>
            <a:lvl9pPr marL="4114800" lvl="8" indent="-228600" algn="l" rtl="0">
              <a:lnSpc>
                <a:spcPct val="90000"/>
              </a:lnSpc>
              <a:spcBef>
                <a:spcPts val="400"/>
              </a:spcBef>
              <a:spcAft>
                <a:spcPts val="400"/>
              </a:spcAft>
              <a:buSzPts val="1600"/>
              <a:buNone/>
              <a:defRPr sz="1600" b="1"/>
            </a:lvl9pPr>
          </a:lstStyle>
          <a:p>
            <a:endParaRPr/>
          </a:p>
        </p:txBody>
      </p:sp>
      <p:sp>
        <p:nvSpPr>
          <p:cNvPr id="70" name="Google Shape;70;p7"/>
          <p:cNvSpPr txBox="1">
            <a:spLocks noGrp="1"/>
          </p:cNvSpPr>
          <p:nvPr>
            <p:ph type="body" idx="4"/>
          </p:nvPr>
        </p:nvSpPr>
        <p:spPr>
          <a:xfrm>
            <a:off x="6217920" y="2582334"/>
            <a:ext cx="4937700" cy="3378300"/>
          </a:xfrm>
          <a:prstGeom prst="rect">
            <a:avLst/>
          </a:prstGeom>
          <a:noFill/>
          <a:ln>
            <a:noFill/>
          </a:ln>
        </p:spPr>
        <p:txBody>
          <a:bodyPr spcFirstLastPara="1" wrap="square" lIns="0" tIns="45700" rIns="0" bIns="45700"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2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71" name="Google Shape;71;p7"/>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7"/>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3" name="Google Shape;73;p7"/>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4"/>
        <p:cNvGrpSpPr/>
        <p:nvPr/>
      </p:nvGrpSpPr>
      <p:grpSpPr>
        <a:xfrm>
          <a:off x="0" y="0"/>
          <a:ext cx="0" cy="0"/>
          <a:chOff x="0" y="0"/>
          <a:chExt cx="0" cy="0"/>
        </a:xfrm>
      </p:grpSpPr>
      <p:sp>
        <p:nvSpPr>
          <p:cNvPr id="75" name="Google Shape;75;p8"/>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rgbClr val="3F3F3F"/>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6" name="Google Shape;76;p8"/>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7" name="Google Shape;77;p8"/>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8" name="Google Shape;78;p8"/>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9"/>
        <p:cNvGrpSpPr/>
        <p:nvPr/>
      </p:nvGrpSpPr>
      <p:grpSpPr>
        <a:xfrm>
          <a:off x="0" y="0"/>
          <a:ext cx="0" cy="0"/>
          <a:chOff x="0" y="0"/>
          <a:chExt cx="0" cy="0"/>
        </a:xfrm>
      </p:grpSpPr>
      <p:sp>
        <p:nvSpPr>
          <p:cNvPr id="80" name="Google Shape;80;p9"/>
          <p:cNvSpPr/>
          <p:nvPr/>
        </p:nvSpPr>
        <p:spPr>
          <a:xfrm>
            <a:off x="16" y="0"/>
            <a:ext cx="4050900"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p:nvPr/>
        </p:nvSpPr>
        <p:spPr>
          <a:xfrm>
            <a:off x="4040071" y="0"/>
            <a:ext cx="639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rgbClr val="FFFFFF"/>
              </a:buClr>
              <a:buSzPts val="3600"/>
              <a:buFont typeface="Calibri"/>
              <a:buNone/>
              <a:defRPr sz="3600" b="0">
                <a:solidFill>
                  <a:srgbClr val="FFFFFF"/>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3" name="Google Shape;83;p9"/>
          <p:cNvSpPr txBox="1">
            <a:spLocks noGrp="1"/>
          </p:cNvSpPr>
          <p:nvPr>
            <p:ph type="body" idx="1"/>
          </p:nvPr>
        </p:nvSpPr>
        <p:spPr>
          <a:xfrm>
            <a:off x="4800600" y="731520"/>
            <a:ext cx="6492300" cy="5257800"/>
          </a:xfrm>
          <a:prstGeom prst="rect">
            <a:avLst/>
          </a:prstGeom>
          <a:noFill/>
          <a:ln>
            <a:noFill/>
          </a:ln>
        </p:spPr>
        <p:txBody>
          <a:bodyPr spcFirstLastPara="1" wrap="square" lIns="0" tIns="45700" rIns="0" bIns="45700"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2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84" name="Google Shape;84;p9"/>
          <p:cNvSpPr txBox="1">
            <a:spLocks noGrp="1"/>
          </p:cNvSpPr>
          <p:nvPr>
            <p:ph type="body" idx="2"/>
          </p:nvPr>
        </p:nvSpPr>
        <p:spPr>
          <a:xfrm>
            <a:off x="457200" y="2926080"/>
            <a:ext cx="3200400" cy="33792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200"/>
              </a:spcBef>
              <a:spcAft>
                <a:spcPts val="0"/>
              </a:spcAft>
              <a:buSzPts val="1500"/>
              <a:buNone/>
              <a:defRPr sz="1500">
                <a:solidFill>
                  <a:srgbClr val="FFFFFF"/>
                </a:solidFill>
              </a:defRPr>
            </a:lvl1pPr>
            <a:lvl2pPr marL="914400" lvl="1" indent="-228600" algn="l" rtl="0">
              <a:lnSpc>
                <a:spcPct val="90000"/>
              </a:lnSpc>
              <a:spcBef>
                <a:spcPts val="200"/>
              </a:spcBef>
              <a:spcAft>
                <a:spcPts val="0"/>
              </a:spcAft>
              <a:buSzPts val="1200"/>
              <a:buNone/>
              <a:defRPr sz="1200"/>
            </a:lvl2pPr>
            <a:lvl3pPr marL="1371600" lvl="2" indent="-228600" algn="l" rtl="0">
              <a:lnSpc>
                <a:spcPct val="90000"/>
              </a:lnSpc>
              <a:spcBef>
                <a:spcPts val="400"/>
              </a:spcBef>
              <a:spcAft>
                <a:spcPts val="0"/>
              </a:spcAft>
              <a:buSzPts val="1000"/>
              <a:buNone/>
              <a:defRPr sz="1000"/>
            </a:lvl3pPr>
            <a:lvl4pPr marL="1828800" lvl="3" indent="-228600" algn="l" rtl="0">
              <a:lnSpc>
                <a:spcPct val="90000"/>
              </a:lnSpc>
              <a:spcBef>
                <a:spcPts val="400"/>
              </a:spcBef>
              <a:spcAft>
                <a:spcPts val="0"/>
              </a:spcAft>
              <a:buSzPts val="900"/>
              <a:buNone/>
              <a:defRPr sz="900"/>
            </a:lvl4pPr>
            <a:lvl5pPr marL="2286000" lvl="4" indent="-228600" algn="l" rtl="0">
              <a:lnSpc>
                <a:spcPct val="90000"/>
              </a:lnSpc>
              <a:spcBef>
                <a:spcPts val="400"/>
              </a:spcBef>
              <a:spcAft>
                <a:spcPts val="0"/>
              </a:spcAft>
              <a:buSzPts val="900"/>
              <a:buNone/>
              <a:defRPr sz="900"/>
            </a:lvl5pPr>
            <a:lvl6pPr marL="2743200" lvl="5" indent="-228600" algn="l" rtl="0">
              <a:lnSpc>
                <a:spcPct val="90000"/>
              </a:lnSpc>
              <a:spcBef>
                <a:spcPts val="400"/>
              </a:spcBef>
              <a:spcAft>
                <a:spcPts val="0"/>
              </a:spcAft>
              <a:buSzPts val="900"/>
              <a:buNone/>
              <a:defRPr sz="900"/>
            </a:lvl6pPr>
            <a:lvl7pPr marL="3200400" lvl="6" indent="-228600" algn="l" rtl="0">
              <a:lnSpc>
                <a:spcPct val="90000"/>
              </a:lnSpc>
              <a:spcBef>
                <a:spcPts val="400"/>
              </a:spcBef>
              <a:spcAft>
                <a:spcPts val="0"/>
              </a:spcAft>
              <a:buSzPts val="900"/>
              <a:buNone/>
              <a:defRPr sz="900"/>
            </a:lvl7pPr>
            <a:lvl8pPr marL="3657600" lvl="7" indent="-228600" algn="l" rtl="0">
              <a:lnSpc>
                <a:spcPct val="90000"/>
              </a:lnSpc>
              <a:spcBef>
                <a:spcPts val="400"/>
              </a:spcBef>
              <a:spcAft>
                <a:spcPts val="0"/>
              </a:spcAft>
              <a:buSzPts val="900"/>
              <a:buNone/>
              <a:defRPr sz="900"/>
            </a:lvl8pPr>
            <a:lvl9pPr marL="4114800" lvl="8" indent="-228600" algn="l" rtl="0">
              <a:lnSpc>
                <a:spcPct val="90000"/>
              </a:lnSpc>
              <a:spcBef>
                <a:spcPts val="400"/>
              </a:spcBef>
              <a:spcAft>
                <a:spcPts val="400"/>
              </a:spcAft>
              <a:buSzPts val="900"/>
              <a:buNone/>
              <a:defRPr sz="900"/>
            </a:lvl9pPr>
          </a:lstStyle>
          <a:p>
            <a:endParaRPr/>
          </a:p>
        </p:txBody>
      </p:sp>
      <p:sp>
        <p:nvSpPr>
          <p:cNvPr id="85" name="Google Shape;85;p9"/>
          <p:cNvSpPr txBox="1">
            <a:spLocks noGrp="1"/>
          </p:cNvSpPr>
          <p:nvPr>
            <p:ph type="dt" idx="10"/>
          </p:nvPr>
        </p:nvSpPr>
        <p:spPr>
          <a:xfrm>
            <a:off x="465512" y="6459785"/>
            <a:ext cx="2618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6" name="Google Shape;86;p9"/>
          <p:cNvSpPr txBox="1">
            <a:spLocks noGrp="1"/>
          </p:cNvSpPr>
          <p:nvPr>
            <p:ph type="ftr" idx="11"/>
          </p:nvPr>
        </p:nvSpPr>
        <p:spPr>
          <a:xfrm>
            <a:off x="4800600" y="6459785"/>
            <a:ext cx="4648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solidFill>
                  <a:schemeClr val="dk2"/>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7" name="Google Shape;87;p9"/>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050">
                <a:solidFill>
                  <a:schemeClr val="dk2"/>
                </a:solidFill>
                <a:latin typeface="Calibri"/>
                <a:ea typeface="Calibri"/>
                <a:cs typeface="Calibri"/>
                <a:sym typeface="Calibri"/>
              </a:defRPr>
            </a:lvl1pPr>
            <a:lvl2pPr marL="0" lvl="1" indent="0" algn="r" rtl="0">
              <a:spcBef>
                <a:spcPts val="0"/>
              </a:spcBef>
              <a:buNone/>
              <a:defRPr sz="1050">
                <a:solidFill>
                  <a:schemeClr val="dk2"/>
                </a:solidFill>
                <a:latin typeface="Calibri"/>
                <a:ea typeface="Calibri"/>
                <a:cs typeface="Calibri"/>
                <a:sym typeface="Calibri"/>
              </a:defRPr>
            </a:lvl2pPr>
            <a:lvl3pPr marL="0" lvl="2" indent="0" algn="r" rtl="0">
              <a:spcBef>
                <a:spcPts val="0"/>
              </a:spcBef>
              <a:buNone/>
              <a:defRPr sz="1050">
                <a:solidFill>
                  <a:schemeClr val="dk2"/>
                </a:solidFill>
                <a:latin typeface="Calibri"/>
                <a:ea typeface="Calibri"/>
                <a:cs typeface="Calibri"/>
                <a:sym typeface="Calibri"/>
              </a:defRPr>
            </a:lvl3pPr>
            <a:lvl4pPr marL="0" lvl="3" indent="0" algn="r" rtl="0">
              <a:spcBef>
                <a:spcPts val="0"/>
              </a:spcBef>
              <a:buNone/>
              <a:defRPr sz="1050">
                <a:solidFill>
                  <a:schemeClr val="dk2"/>
                </a:solidFill>
                <a:latin typeface="Calibri"/>
                <a:ea typeface="Calibri"/>
                <a:cs typeface="Calibri"/>
                <a:sym typeface="Calibri"/>
              </a:defRPr>
            </a:lvl4pPr>
            <a:lvl5pPr marL="0" lvl="4" indent="0" algn="r" rtl="0">
              <a:spcBef>
                <a:spcPts val="0"/>
              </a:spcBef>
              <a:buNone/>
              <a:defRPr sz="1050">
                <a:solidFill>
                  <a:schemeClr val="dk2"/>
                </a:solidFill>
                <a:latin typeface="Calibri"/>
                <a:ea typeface="Calibri"/>
                <a:cs typeface="Calibri"/>
                <a:sym typeface="Calibri"/>
              </a:defRPr>
            </a:lvl5pPr>
            <a:lvl6pPr marL="0" lvl="5" indent="0" algn="r" rtl="0">
              <a:spcBef>
                <a:spcPts val="0"/>
              </a:spcBef>
              <a:buNone/>
              <a:defRPr sz="1050">
                <a:solidFill>
                  <a:schemeClr val="dk2"/>
                </a:solidFill>
                <a:latin typeface="Calibri"/>
                <a:ea typeface="Calibri"/>
                <a:cs typeface="Calibri"/>
                <a:sym typeface="Calibri"/>
              </a:defRPr>
            </a:lvl6pPr>
            <a:lvl7pPr marL="0" lvl="6" indent="0" algn="r" rtl="0">
              <a:spcBef>
                <a:spcPts val="0"/>
              </a:spcBef>
              <a:buNone/>
              <a:defRPr sz="1050">
                <a:solidFill>
                  <a:schemeClr val="dk2"/>
                </a:solidFill>
                <a:latin typeface="Calibri"/>
                <a:ea typeface="Calibri"/>
                <a:cs typeface="Calibri"/>
                <a:sym typeface="Calibri"/>
              </a:defRPr>
            </a:lvl7pPr>
            <a:lvl8pPr marL="0" lvl="7" indent="0" algn="r" rtl="0">
              <a:spcBef>
                <a:spcPts val="0"/>
              </a:spcBef>
              <a:buNone/>
              <a:defRPr sz="1050">
                <a:solidFill>
                  <a:schemeClr val="dk2"/>
                </a:solidFill>
                <a:latin typeface="Calibri"/>
                <a:ea typeface="Calibri"/>
                <a:cs typeface="Calibri"/>
                <a:sym typeface="Calibri"/>
              </a:defRPr>
            </a:lvl8pPr>
            <a:lvl9pPr marL="0" lvl="8" indent="0" algn="r" rtl="0">
              <a:spcBef>
                <a:spcPts val="0"/>
              </a:spcBef>
              <a:buNone/>
              <a:defRPr sz="1050">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8"/>
        <p:cNvGrpSpPr/>
        <p:nvPr/>
      </p:nvGrpSpPr>
      <p:grpSpPr>
        <a:xfrm>
          <a:off x="0" y="0"/>
          <a:ext cx="0" cy="0"/>
          <a:chOff x="0" y="0"/>
          <a:chExt cx="0" cy="0"/>
        </a:xfrm>
      </p:grpSpPr>
      <p:sp>
        <p:nvSpPr>
          <p:cNvPr id="89" name="Google Shape;89;p10"/>
          <p:cNvSpPr/>
          <p:nvPr/>
        </p:nvSpPr>
        <p:spPr>
          <a:xfrm>
            <a:off x="0" y="4953000"/>
            <a:ext cx="12188700"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a:off x="15" y="4915076"/>
            <a:ext cx="12188700" cy="6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0"/>
          <p:cNvSpPr txBox="1">
            <a:spLocks noGrp="1"/>
          </p:cNvSpPr>
          <p:nvPr>
            <p:ph type="title"/>
          </p:nvPr>
        </p:nvSpPr>
        <p:spPr>
          <a:xfrm>
            <a:off x="1097280" y="5074920"/>
            <a:ext cx="10113300" cy="822900"/>
          </a:xfrm>
          <a:prstGeom prst="rect">
            <a:avLst/>
          </a:prstGeom>
          <a:noFill/>
          <a:ln>
            <a:noFill/>
          </a:ln>
        </p:spPr>
        <p:txBody>
          <a:bodyPr spcFirstLastPara="1" wrap="square" lIns="91425" tIns="0" rIns="91425" bIns="0" anchor="b" anchorCtr="0">
            <a:noAutofit/>
          </a:bodyPr>
          <a:lstStyle>
            <a:lvl1pPr lvl="0" algn="l" rtl="0">
              <a:lnSpc>
                <a:spcPct val="85000"/>
              </a:lnSpc>
              <a:spcBef>
                <a:spcPts val="0"/>
              </a:spcBef>
              <a:spcAft>
                <a:spcPts val="0"/>
              </a:spcAft>
              <a:buClr>
                <a:srgbClr val="FFFFFF"/>
              </a:buClr>
              <a:buSzPts val="3600"/>
              <a:buFont typeface="Calibri"/>
              <a:buNone/>
              <a:defRPr sz="3600" b="0">
                <a:solidFill>
                  <a:srgbClr val="FFFFFF"/>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92" name="Google Shape;92;p10"/>
          <p:cNvPicPr preferRelativeResize="0">
            <a:picLocks noGrp="1"/>
          </p:cNvPicPr>
          <p:nvPr>
            <p:ph type="pic" idx="2"/>
          </p:nvPr>
        </p:nvPicPr>
        <p:blipFill/>
        <p:spPr>
          <a:xfrm>
            <a:off x="15" y="0"/>
            <a:ext cx="12192000" cy="4915200"/>
          </a:xfrm>
          <a:prstGeom prst="rect">
            <a:avLst/>
          </a:prstGeom>
          <a:blipFill rotWithShape="1">
            <a:blip r:embed="rId2">
              <a:alphaModFix/>
            </a:blip>
            <a:stretch>
              <a:fillRect/>
            </a:stretch>
          </a:blipFill>
          <a:ln>
            <a:noFill/>
          </a:ln>
        </p:spPr>
      </p:pic>
      <p:sp>
        <p:nvSpPr>
          <p:cNvPr id="93" name="Google Shape;93;p10"/>
          <p:cNvSpPr txBox="1">
            <a:spLocks noGrp="1"/>
          </p:cNvSpPr>
          <p:nvPr>
            <p:ph type="body" idx="1"/>
          </p:nvPr>
        </p:nvSpPr>
        <p:spPr>
          <a:xfrm>
            <a:off x="1097280" y="5907023"/>
            <a:ext cx="10113300" cy="594300"/>
          </a:xfrm>
          <a:prstGeom prst="rect">
            <a:avLst/>
          </a:prstGeom>
          <a:noFill/>
          <a:ln>
            <a:noFill/>
          </a:ln>
        </p:spPr>
        <p:txBody>
          <a:bodyPr spcFirstLastPara="1" wrap="square" lIns="91425" tIns="0" rIns="91425" bIns="0" anchor="t" anchorCtr="0">
            <a:normAutofit/>
          </a:bodyPr>
          <a:lstStyle>
            <a:lvl1pPr marL="457200" lvl="0" indent="-228600" algn="l" rtl="0">
              <a:lnSpc>
                <a:spcPct val="90000"/>
              </a:lnSpc>
              <a:spcBef>
                <a:spcPts val="0"/>
              </a:spcBef>
              <a:spcAft>
                <a:spcPts val="0"/>
              </a:spcAft>
              <a:buSzPts val="1500"/>
              <a:buNone/>
              <a:defRPr sz="1500">
                <a:solidFill>
                  <a:srgbClr val="FFFFFF"/>
                </a:solidFill>
              </a:defRPr>
            </a:lvl1pPr>
            <a:lvl2pPr marL="914400" lvl="1" indent="-228600" algn="l" rtl="0">
              <a:lnSpc>
                <a:spcPct val="90000"/>
              </a:lnSpc>
              <a:spcBef>
                <a:spcPts val="600"/>
              </a:spcBef>
              <a:spcAft>
                <a:spcPts val="0"/>
              </a:spcAft>
              <a:buSzPts val="1200"/>
              <a:buNone/>
              <a:defRPr sz="1200"/>
            </a:lvl2pPr>
            <a:lvl3pPr marL="1371600" lvl="2" indent="-228600" algn="l" rtl="0">
              <a:lnSpc>
                <a:spcPct val="90000"/>
              </a:lnSpc>
              <a:spcBef>
                <a:spcPts val="400"/>
              </a:spcBef>
              <a:spcAft>
                <a:spcPts val="0"/>
              </a:spcAft>
              <a:buSzPts val="1000"/>
              <a:buNone/>
              <a:defRPr sz="1000"/>
            </a:lvl3pPr>
            <a:lvl4pPr marL="1828800" lvl="3" indent="-228600" algn="l" rtl="0">
              <a:lnSpc>
                <a:spcPct val="90000"/>
              </a:lnSpc>
              <a:spcBef>
                <a:spcPts val="400"/>
              </a:spcBef>
              <a:spcAft>
                <a:spcPts val="0"/>
              </a:spcAft>
              <a:buSzPts val="900"/>
              <a:buNone/>
              <a:defRPr sz="900"/>
            </a:lvl4pPr>
            <a:lvl5pPr marL="2286000" lvl="4" indent="-228600" algn="l" rtl="0">
              <a:lnSpc>
                <a:spcPct val="90000"/>
              </a:lnSpc>
              <a:spcBef>
                <a:spcPts val="400"/>
              </a:spcBef>
              <a:spcAft>
                <a:spcPts val="0"/>
              </a:spcAft>
              <a:buSzPts val="900"/>
              <a:buNone/>
              <a:defRPr sz="900"/>
            </a:lvl5pPr>
            <a:lvl6pPr marL="2743200" lvl="5" indent="-228600" algn="l" rtl="0">
              <a:lnSpc>
                <a:spcPct val="90000"/>
              </a:lnSpc>
              <a:spcBef>
                <a:spcPts val="400"/>
              </a:spcBef>
              <a:spcAft>
                <a:spcPts val="0"/>
              </a:spcAft>
              <a:buSzPts val="900"/>
              <a:buNone/>
              <a:defRPr sz="900"/>
            </a:lvl6pPr>
            <a:lvl7pPr marL="3200400" lvl="6" indent="-228600" algn="l" rtl="0">
              <a:lnSpc>
                <a:spcPct val="90000"/>
              </a:lnSpc>
              <a:spcBef>
                <a:spcPts val="400"/>
              </a:spcBef>
              <a:spcAft>
                <a:spcPts val="0"/>
              </a:spcAft>
              <a:buSzPts val="900"/>
              <a:buNone/>
              <a:defRPr sz="900"/>
            </a:lvl7pPr>
            <a:lvl8pPr marL="3657600" lvl="7" indent="-228600" algn="l" rtl="0">
              <a:lnSpc>
                <a:spcPct val="90000"/>
              </a:lnSpc>
              <a:spcBef>
                <a:spcPts val="400"/>
              </a:spcBef>
              <a:spcAft>
                <a:spcPts val="0"/>
              </a:spcAft>
              <a:buSzPts val="900"/>
              <a:buNone/>
              <a:defRPr sz="900"/>
            </a:lvl8pPr>
            <a:lvl9pPr marL="4114800" lvl="8" indent="-228600" algn="l" rtl="0">
              <a:lnSpc>
                <a:spcPct val="90000"/>
              </a:lnSpc>
              <a:spcBef>
                <a:spcPts val="400"/>
              </a:spcBef>
              <a:spcAft>
                <a:spcPts val="400"/>
              </a:spcAft>
              <a:buSzPts val="900"/>
              <a:buNone/>
              <a:defRPr sz="900"/>
            </a:lvl9pPr>
          </a:lstStyle>
          <a:p>
            <a:endParaRPr/>
          </a:p>
        </p:txBody>
      </p:sp>
      <p:sp>
        <p:nvSpPr>
          <p:cNvPr id="94" name="Google Shape;94;p10"/>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5" name="Google Shape;95;p10"/>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6" name="Google Shape;96;p10"/>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
        <p:cNvGrpSpPr/>
        <p:nvPr/>
      </p:nvGrpSpPr>
      <p:grpSpPr>
        <a:xfrm>
          <a:off x="0" y="0"/>
          <a:ext cx="0" cy="0"/>
          <a:chOff x="0" y="0"/>
          <a:chExt cx="0" cy="0"/>
        </a:xfrm>
      </p:grpSpPr>
      <p:sp>
        <p:nvSpPr>
          <p:cNvPr id="20" name="Google Shape;20;p1"/>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
          <p:cNvSpPr/>
          <p:nvPr/>
        </p:nvSpPr>
        <p:spPr>
          <a:xfrm>
            <a:off x="0" y="6334316"/>
            <a:ext cx="12192000" cy="66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23" name="Google Shape;23;p1"/>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24" name="Google Shape;24;p1"/>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1"/>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1"/>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cxnSp>
        <p:nvCxnSpPr>
          <p:cNvPr id="27" name="Google Shape;27;p1"/>
          <p:cNvCxnSpPr/>
          <p:nvPr/>
        </p:nvCxnSpPr>
        <p:spPr>
          <a:xfrm>
            <a:off x="1193532" y="1737845"/>
            <a:ext cx="996690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3"/>
          <p:cNvSpPr txBox="1">
            <a:spLocks noGrp="1"/>
          </p:cNvSpPr>
          <p:nvPr>
            <p:ph type="ctrTitle"/>
          </p:nvPr>
        </p:nvSpPr>
        <p:spPr>
          <a:xfrm>
            <a:off x="1693604" y="537160"/>
            <a:ext cx="9067800" cy="6912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100000"/>
              </a:lnSpc>
              <a:spcBef>
                <a:spcPts val="0"/>
              </a:spcBef>
              <a:spcAft>
                <a:spcPts val="0"/>
              </a:spcAft>
              <a:buClr>
                <a:schemeClr val="dk1"/>
              </a:buClr>
              <a:buSzPct val="100000"/>
              <a:buFont typeface="Times New Roman"/>
              <a:buNone/>
            </a:pPr>
            <a:r>
              <a:rPr lang="en-IN" sz="2400" b="1">
                <a:solidFill>
                  <a:schemeClr val="dk1"/>
                </a:solidFill>
                <a:latin typeface="Times New Roman"/>
                <a:ea typeface="Times New Roman"/>
                <a:cs typeface="Times New Roman"/>
                <a:sym typeface="Times New Roman"/>
              </a:rPr>
              <a:t>K S SCHOOL OF ENGINEERING &amp; MANAGEMENT</a:t>
            </a:r>
            <a:r>
              <a:rPr lang="en-IN" sz="2400" b="1">
                <a:latin typeface="Roboto Medium"/>
                <a:ea typeface="Roboto Medium"/>
                <a:cs typeface="Roboto Medium"/>
                <a:sym typeface="Roboto Medium"/>
              </a:rPr>
              <a:t/>
            </a:r>
            <a:br>
              <a:rPr lang="en-IN" sz="2400" b="1">
                <a:latin typeface="Roboto Medium"/>
                <a:ea typeface="Roboto Medium"/>
                <a:cs typeface="Roboto Medium"/>
                <a:sym typeface="Roboto Medium"/>
              </a:rPr>
            </a:br>
            <a:r>
              <a:rPr lang="en-IN" sz="2400" b="1">
                <a:solidFill>
                  <a:schemeClr val="dk1"/>
                </a:solidFill>
                <a:latin typeface="Times New Roman"/>
                <a:ea typeface="Times New Roman"/>
                <a:cs typeface="Times New Roman"/>
                <a:sym typeface="Times New Roman"/>
              </a:rPr>
              <a:t>BENGALURU-560109</a:t>
            </a:r>
            <a:endParaRPr sz="2400" b="1">
              <a:solidFill>
                <a:schemeClr val="dk1"/>
              </a:solidFill>
              <a:latin typeface="Times New Roman"/>
              <a:ea typeface="Times New Roman"/>
              <a:cs typeface="Times New Roman"/>
              <a:sym typeface="Times New Roman"/>
            </a:endParaRPr>
          </a:p>
        </p:txBody>
      </p:sp>
      <p:sp>
        <p:nvSpPr>
          <p:cNvPr id="116" name="Google Shape;116;p13"/>
          <p:cNvSpPr txBox="1">
            <a:spLocks noGrp="1"/>
          </p:cNvSpPr>
          <p:nvPr>
            <p:ph type="subTitle" idx="1"/>
          </p:nvPr>
        </p:nvSpPr>
        <p:spPr>
          <a:xfrm>
            <a:off x="1851166" y="1606682"/>
            <a:ext cx="10058400" cy="69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IN" dirty="0"/>
              <a:t>      </a:t>
            </a:r>
            <a:r>
              <a:rPr lang="en-IN" sz="1800" dirty="0">
                <a:solidFill>
                  <a:schemeClr val="lt1"/>
                </a:solidFill>
                <a:latin typeface="Roboto"/>
                <a:ea typeface="Roboto"/>
                <a:cs typeface="Roboto"/>
                <a:sym typeface="Roboto"/>
              </a:rPr>
              <a:t>D EPARTMENT OF ARTIFICIAL INTELLIGENCE &amp; DATA SCIENCE</a:t>
            </a:r>
            <a:endParaRPr dirty="0"/>
          </a:p>
        </p:txBody>
      </p:sp>
      <p:pic>
        <p:nvPicPr>
          <p:cNvPr id="117" name="Google Shape;117;p13"/>
          <p:cNvPicPr preferRelativeResize="0"/>
          <p:nvPr/>
        </p:nvPicPr>
        <p:blipFill rotWithShape="1">
          <a:blip r:embed="rId3">
            <a:alphaModFix/>
          </a:blip>
          <a:srcRect/>
          <a:stretch/>
        </p:blipFill>
        <p:spPr>
          <a:xfrm>
            <a:off x="847342" y="158883"/>
            <a:ext cx="1525744" cy="1447799"/>
          </a:xfrm>
          <a:prstGeom prst="rect">
            <a:avLst/>
          </a:prstGeom>
          <a:noFill/>
          <a:ln>
            <a:noFill/>
          </a:ln>
        </p:spPr>
      </p:pic>
      <p:pic>
        <p:nvPicPr>
          <p:cNvPr id="118" name="Google Shape;118;p13"/>
          <p:cNvPicPr preferRelativeResize="0"/>
          <p:nvPr/>
        </p:nvPicPr>
        <p:blipFill rotWithShape="1">
          <a:blip r:embed="rId4">
            <a:alphaModFix/>
          </a:blip>
          <a:srcRect/>
          <a:stretch/>
        </p:blipFill>
        <p:spPr>
          <a:xfrm>
            <a:off x="9998532" y="158883"/>
            <a:ext cx="1525744" cy="1447799"/>
          </a:xfrm>
          <a:prstGeom prst="rect">
            <a:avLst/>
          </a:prstGeom>
          <a:noFill/>
          <a:ln>
            <a:noFill/>
          </a:ln>
        </p:spPr>
      </p:pic>
      <p:sp>
        <p:nvSpPr>
          <p:cNvPr id="119" name="Google Shape;119;p13"/>
          <p:cNvSpPr txBox="1"/>
          <p:nvPr/>
        </p:nvSpPr>
        <p:spPr>
          <a:xfrm>
            <a:off x="2046579" y="1692365"/>
            <a:ext cx="9067800" cy="400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000" b="1" i="0" u="none" strike="noStrike" cap="none" dirty="0">
                <a:solidFill>
                  <a:srgbClr val="C00000"/>
                </a:solidFill>
                <a:latin typeface="Times New Roman"/>
                <a:ea typeface="Times New Roman"/>
                <a:cs typeface="Times New Roman"/>
                <a:sym typeface="Times New Roman"/>
              </a:rPr>
              <a:t>DEPARTMENT OF ARTIFICIAL INTELLIGENCE &amp; DATA SCIENCE</a:t>
            </a:r>
            <a:endParaRPr dirty="0"/>
          </a:p>
        </p:txBody>
      </p:sp>
      <p:sp>
        <p:nvSpPr>
          <p:cNvPr id="120" name="Google Shape;120;p13"/>
          <p:cNvSpPr txBox="1"/>
          <p:nvPr/>
        </p:nvSpPr>
        <p:spPr>
          <a:xfrm>
            <a:off x="582823" y="2780928"/>
            <a:ext cx="11473500" cy="708000"/>
          </a:xfrm>
          <a:prstGeom prst="rect">
            <a:avLst/>
          </a:prstGeom>
          <a:noFill/>
          <a:ln>
            <a:noFill/>
          </a:ln>
        </p:spPr>
        <p:txBody>
          <a:bodyPr spcFirstLastPara="1" wrap="square" lIns="91425" tIns="45700" rIns="91425" bIns="45700" anchor="t" anchorCtr="0">
            <a:spAutoFit/>
          </a:bodyPr>
          <a:lstStyle/>
          <a:p>
            <a:pPr marL="622300" marR="0" lvl="0" indent="0" algn="ctr" rtl="0">
              <a:lnSpc>
                <a:spcPct val="100000"/>
              </a:lnSpc>
              <a:spcBef>
                <a:spcPts val="0"/>
              </a:spcBef>
              <a:spcAft>
                <a:spcPts val="0"/>
              </a:spcAft>
              <a:buNone/>
            </a:pPr>
            <a:r>
              <a:rPr lang="en-IN" sz="2000" b="1" i="0" u="none" strike="noStrike" cap="none" dirty="0">
                <a:solidFill>
                  <a:schemeClr val="dk1"/>
                </a:solidFill>
                <a:latin typeface="Times New Roman"/>
                <a:ea typeface="Times New Roman"/>
                <a:cs typeface="Times New Roman"/>
                <a:sym typeface="Times New Roman"/>
              </a:rPr>
              <a:t>PROJECT WORK (21ADP76)</a:t>
            </a:r>
            <a:endParaRPr dirty="0"/>
          </a:p>
          <a:p>
            <a:pPr lvl="0" algn="ctr"/>
            <a:r>
              <a:rPr lang="en-IN" sz="2000" b="1" i="0" u="none" strike="noStrike" cap="none" dirty="0">
                <a:solidFill>
                  <a:schemeClr val="dk1"/>
                </a:solidFill>
                <a:latin typeface="Times New Roman"/>
                <a:ea typeface="Times New Roman"/>
                <a:cs typeface="Times New Roman"/>
                <a:sym typeface="Times New Roman"/>
              </a:rPr>
              <a:t>TITLE: </a:t>
            </a:r>
            <a:r>
              <a:rPr lang="en-US" sz="2000" b="1" dirty="0">
                <a:latin typeface="Times New Roman" pitchFamily="18" charset="0"/>
                <a:cs typeface="Times New Roman" pitchFamily="18" charset="0"/>
              </a:rPr>
              <a:t>Face anti-Spoofing: Tackling Unseen Presentation Attacks</a:t>
            </a:r>
            <a:endParaRPr b="1" dirty="0">
              <a:latin typeface="Times New Roman" pitchFamily="18" charset="0"/>
              <a:cs typeface="Times New Roman" pitchFamily="18" charset="0"/>
            </a:endParaRPr>
          </a:p>
        </p:txBody>
      </p:sp>
      <p:sp>
        <p:nvSpPr>
          <p:cNvPr id="121" name="Google Shape;121;p13"/>
          <p:cNvSpPr txBox="1"/>
          <p:nvPr/>
        </p:nvSpPr>
        <p:spPr>
          <a:xfrm>
            <a:off x="1045029" y="4560075"/>
            <a:ext cx="2003100" cy="92328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dirty="0" smtClean="0">
                <a:solidFill>
                  <a:schemeClr val="dk1"/>
                </a:solidFill>
                <a:latin typeface="Times New Roman"/>
                <a:cs typeface="Times New Roman"/>
                <a:sym typeface="Times New Roman"/>
              </a:rPr>
              <a:t>Project Externals</a:t>
            </a:r>
            <a:endParaRPr dirty="0" smtClean="0"/>
          </a:p>
          <a:p>
            <a:pPr marL="0" marR="0" lvl="0" indent="0" algn="l" rtl="0">
              <a:spcBef>
                <a:spcPts val="0"/>
              </a:spcBef>
              <a:spcAft>
                <a:spcPts val="0"/>
              </a:spcAft>
              <a:buNone/>
            </a:pPr>
            <a:r>
              <a:rPr lang="en-IN" sz="1800" b="1" dirty="0" smtClean="0">
                <a:solidFill>
                  <a:schemeClr val="dk1"/>
                </a:solidFill>
                <a:latin typeface="Times New Roman"/>
                <a:ea typeface="Times New Roman"/>
                <a:cs typeface="Times New Roman"/>
                <a:sym typeface="Times New Roman"/>
              </a:rPr>
              <a:t>Group No:7</a:t>
            </a:r>
            <a:endParaRPr dirty="0" smtClean="0"/>
          </a:p>
          <a:p>
            <a:pPr marL="0" marR="0" lvl="0" indent="0" algn="l" rtl="0">
              <a:spcBef>
                <a:spcPts val="0"/>
              </a:spcBef>
              <a:spcAft>
                <a:spcPts val="0"/>
              </a:spcAft>
              <a:buNone/>
            </a:pPr>
            <a:r>
              <a:rPr lang="en-IN" sz="1800" b="1" dirty="0" smtClean="0">
                <a:solidFill>
                  <a:schemeClr val="dk1"/>
                </a:solidFill>
                <a:latin typeface="Times New Roman"/>
                <a:ea typeface="Times New Roman"/>
                <a:cs typeface="Times New Roman"/>
                <a:sym typeface="Times New Roman"/>
              </a:rPr>
              <a:t>Date:30/05/2025 </a:t>
            </a:r>
            <a:endParaRPr dirty="0"/>
          </a:p>
        </p:txBody>
      </p:sp>
      <p:sp>
        <p:nvSpPr>
          <p:cNvPr id="122" name="Google Shape;122;p13"/>
          <p:cNvSpPr txBox="1"/>
          <p:nvPr/>
        </p:nvSpPr>
        <p:spPr>
          <a:xfrm>
            <a:off x="4295800" y="4548164"/>
            <a:ext cx="3607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chemeClr val="dk1"/>
                </a:solidFill>
                <a:latin typeface="Times New Roman"/>
                <a:ea typeface="Times New Roman"/>
                <a:cs typeface="Times New Roman"/>
                <a:sym typeface="Times New Roman"/>
              </a:rPr>
              <a:t>NAME                          USN</a:t>
            </a:r>
            <a:endParaRPr/>
          </a:p>
        </p:txBody>
      </p:sp>
      <p:sp>
        <p:nvSpPr>
          <p:cNvPr id="123" name="Google Shape;123;p13"/>
          <p:cNvSpPr txBox="1"/>
          <p:nvPr/>
        </p:nvSpPr>
        <p:spPr>
          <a:xfrm>
            <a:off x="8123185" y="4560075"/>
            <a:ext cx="4254600" cy="369300"/>
          </a:xfrm>
          <a:prstGeom prst="rect">
            <a:avLst/>
          </a:prstGeom>
          <a:noFill/>
          <a:ln>
            <a:noFill/>
          </a:ln>
        </p:spPr>
        <p:txBody>
          <a:bodyPr spcFirstLastPara="1" wrap="square" lIns="91425" tIns="45700" rIns="91425" bIns="45700" anchor="t" anchorCtr="0">
            <a:spAutoFit/>
          </a:bodyPr>
          <a:lstStyle/>
          <a:p>
            <a:pPr marL="622300" marR="0" lvl="0" indent="0" algn="ctr" rtl="0">
              <a:lnSpc>
                <a:spcPct val="100000"/>
              </a:lnSpc>
              <a:spcBef>
                <a:spcPts val="0"/>
              </a:spcBef>
              <a:spcAft>
                <a:spcPts val="0"/>
              </a:spcAft>
              <a:buNone/>
            </a:pPr>
            <a:r>
              <a:rPr lang="en-IN" sz="1800" b="1" dirty="0">
                <a:solidFill>
                  <a:schemeClr val="dk1"/>
                </a:solidFill>
                <a:latin typeface="Times New Roman"/>
                <a:ea typeface="Times New Roman"/>
                <a:cs typeface="Times New Roman"/>
                <a:sym typeface="Times New Roman"/>
              </a:rPr>
              <a:t>UNDER THE GUIDANCE</a:t>
            </a:r>
            <a:endParaRPr dirty="0"/>
          </a:p>
        </p:txBody>
      </p:sp>
      <p:sp>
        <p:nvSpPr>
          <p:cNvPr id="3" name="TextBox 2">
            <a:extLst>
              <a:ext uri="{FF2B5EF4-FFF2-40B4-BE49-F238E27FC236}">
                <a16:creationId xmlns:a16="http://schemas.microsoft.com/office/drawing/2014/main" xmlns="" id="{9BFFBA70-0C02-3FB3-9F52-4258800FFF97}"/>
              </a:ext>
            </a:extLst>
          </p:cNvPr>
          <p:cNvSpPr txBox="1"/>
          <p:nvPr/>
        </p:nvSpPr>
        <p:spPr>
          <a:xfrm>
            <a:off x="3095504" y="2092565"/>
            <a:ext cx="6190936" cy="523220"/>
          </a:xfrm>
          <a:prstGeom prst="rect">
            <a:avLst/>
          </a:prstGeom>
          <a:noFill/>
        </p:spPr>
        <p:txBody>
          <a:bodyPr wrap="square">
            <a:spAutoFit/>
          </a:bodyPr>
          <a:lstStyle/>
          <a:p>
            <a:pPr algn="ctr"/>
            <a:r>
              <a:rPr lang="en-IN" b="1" dirty="0">
                <a:solidFill>
                  <a:srgbClr val="FF0000"/>
                </a:solidFill>
                <a:latin typeface="Times New Roman" panose="02020603050405020304" pitchFamily="18" charset="0"/>
                <a:cs typeface="Times New Roman" panose="02020603050405020304" pitchFamily="18" charset="0"/>
              </a:rPr>
              <a:t>(Affiliated to VTU, Belagavi &amp; Approved by AICTE, New Delhi, Accredited by NAAC) </a:t>
            </a:r>
          </a:p>
        </p:txBody>
      </p:sp>
      <p:sp>
        <p:nvSpPr>
          <p:cNvPr id="2" name="Rectangle 1"/>
          <p:cNvSpPr/>
          <p:nvPr/>
        </p:nvSpPr>
        <p:spPr>
          <a:xfrm>
            <a:off x="8527931" y="4935602"/>
            <a:ext cx="3528392" cy="830997"/>
          </a:xfrm>
          <a:prstGeom prst="rect">
            <a:avLst/>
          </a:prstGeom>
        </p:spPr>
        <p:txBody>
          <a:bodyPr wrap="square">
            <a:spAutoFit/>
          </a:bodyPr>
          <a:lstStyle/>
          <a:p>
            <a:pPr marL="622300" lvl="0" algn="just"/>
            <a:r>
              <a:rPr lang="en-IN" sz="1600" b="1" dirty="0">
                <a:latin typeface="Times New Roman" pitchFamily="18" charset="0"/>
                <a:cs typeface="Times New Roman" pitchFamily="18" charset="0"/>
              </a:rPr>
              <a:t>Mrs .</a:t>
            </a:r>
            <a:r>
              <a:rPr lang="en-IN" sz="1600" b="1" dirty="0" err="1">
                <a:latin typeface="Times New Roman" pitchFamily="18" charset="0"/>
                <a:cs typeface="Times New Roman" pitchFamily="18" charset="0"/>
              </a:rPr>
              <a:t>Madhusmita</a:t>
            </a:r>
            <a:r>
              <a:rPr lang="en-IN" sz="1600" b="1" dirty="0">
                <a:latin typeface="Times New Roman" pitchFamily="18" charset="0"/>
                <a:cs typeface="Times New Roman" pitchFamily="18" charset="0"/>
              </a:rPr>
              <a:t> Mishra</a:t>
            </a:r>
          </a:p>
          <a:p>
            <a:pPr marL="622300" lvl="0" algn="just"/>
            <a:r>
              <a:rPr lang="en-US" sz="1600" b="1" dirty="0">
                <a:latin typeface="Times New Roman" pitchFamily="18" charset="0"/>
                <a:cs typeface="Times New Roman" pitchFamily="18" charset="0"/>
              </a:rPr>
              <a:t>Assistant Professor</a:t>
            </a:r>
          </a:p>
          <a:p>
            <a:pPr marL="622300" lvl="0" algn="just"/>
            <a:r>
              <a:rPr lang="en-US" sz="1600" b="1" dirty="0" err="1">
                <a:latin typeface="Times New Roman" pitchFamily="18" charset="0"/>
                <a:cs typeface="Times New Roman" pitchFamily="18" charset="0"/>
              </a:rPr>
              <a:t>Dept</a:t>
            </a:r>
            <a:r>
              <a:rPr lang="en-US" sz="1600" b="1" dirty="0">
                <a:latin typeface="Times New Roman" pitchFamily="18" charset="0"/>
                <a:cs typeface="Times New Roman" pitchFamily="18" charset="0"/>
              </a:rPr>
              <a:t>, of AI &amp; DS, KSSEM</a:t>
            </a:r>
            <a:endParaRPr lang="en-IN" sz="1600" b="1" dirty="0">
              <a:latin typeface="Times New Roman" pitchFamily="18" charset="0"/>
              <a:cs typeface="Times New Roman" pitchFamily="18" charset="0"/>
            </a:endParaRPr>
          </a:p>
        </p:txBody>
      </p:sp>
      <p:sp>
        <p:nvSpPr>
          <p:cNvPr id="4" name="Rectangle 3"/>
          <p:cNvSpPr/>
          <p:nvPr/>
        </p:nvSpPr>
        <p:spPr>
          <a:xfrm>
            <a:off x="4295800" y="4935602"/>
            <a:ext cx="4752528" cy="1077218"/>
          </a:xfrm>
          <a:prstGeom prst="rect">
            <a:avLst/>
          </a:prstGeom>
        </p:spPr>
        <p:txBody>
          <a:bodyPr wrap="square">
            <a:spAutoFit/>
          </a:bodyPr>
          <a:lstStyle/>
          <a:p>
            <a:pPr lvl="0"/>
            <a:r>
              <a:rPr lang="en-US" sz="1600" b="1" dirty="0" err="1">
                <a:solidFill>
                  <a:schemeClr val="dk1"/>
                </a:solidFill>
                <a:latin typeface="Times New Roman" pitchFamily="18" charset="0"/>
                <a:cs typeface="Times New Roman" pitchFamily="18" charset="0"/>
                <a:sym typeface="Times New Roman"/>
              </a:rPr>
              <a:t>Ashwini</a:t>
            </a:r>
            <a:r>
              <a:rPr lang="en-US" sz="1600" b="1" dirty="0">
                <a:solidFill>
                  <a:schemeClr val="dk1"/>
                </a:solidFill>
                <a:latin typeface="Times New Roman" pitchFamily="18" charset="0"/>
                <a:cs typeface="Times New Roman" pitchFamily="18" charset="0"/>
                <a:sym typeface="Times New Roman"/>
              </a:rPr>
              <a:t> L                  </a:t>
            </a:r>
            <a:r>
              <a:rPr lang="en-US" sz="1600" b="1" dirty="0" smtClean="0">
                <a:solidFill>
                  <a:schemeClr val="dk1"/>
                </a:solidFill>
                <a:latin typeface="Times New Roman" pitchFamily="18" charset="0"/>
                <a:cs typeface="Times New Roman" pitchFamily="18" charset="0"/>
                <a:sym typeface="Times New Roman"/>
              </a:rPr>
              <a:t>      </a:t>
            </a:r>
            <a:r>
              <a:rPr lang="en-US" sz="1600" b="1" dirty="0">
                <a:solidFill>
                  <a:schemeClr val="dk1"/>
                </a:solidFill>
                <a:latin typeface="Times New Roman" pitchFamily="18" charset="0"/>
                <a:cs typeface="Times New Roman" pitchFamily="18" charset="0"/>
                <a:sym typeface="Times New Roman"/>
              </a:rPr>
              <a:t>1KG21AD001</a:t>
            </a:r>
          </a:p>
          <a:p>
            <a:pPr lvl="0"/>
            <a:r>
              <a:rPr lang="en-IN" sz="1600" b="1" dirty="0" err="1">
                <a:latin typeface="Times New Roman" pitchFamily="18" charset="0"/>
                <a:cs typeface="Times New Roman" pitchFamily="18" charset="0"/>
              </a:rPr>
              <a:t>Laksya</a:t>
            </a:r>
            <a:r>
              <a:rPr lang="en-IN" sz="1600" b="1" dirty="0">
                <a:latin typeface="Times New Roman" pitchFamily="18" charset="0"/>
                <a:cs typeface="Times New Roman" pitchFamily="18" charset="0"/>
              </a:rPr>
              <a:t> </a:t>
            </a:r>
            <a:r>
              <a:rPr lang="en-IN" sz="1600" b="1" dirty="0" err="1">
                <a:latin typeface="Times New Roman" pitchFamily="18" charset="0"/>
                <a:cs typeface="Times New Roman" pitchFamily="18" charset="0"/>
              </a:rPr>
              <a:t>Srivastava</a:t>
            </a:r>
            <a:r>
              <a:rPr lang="en-IN" sz="1600" b="1" dirty="0">
                <a:latin typeface="Times New Roman" pitchFamily="18" charset="0"/>
                <a:cs typeface="Times New Roman" pitchFamily="18" charset="0"/>
              </a:rPr>
              <a:t>  </a:t>
            </a:r>
            <a:r>
              <a:rPr lang="en-IN" sz="1600" b="1" dirty="0" smtClean="0">
                <a:latin typeface="Times New Roman" pitchFamily="18" charset="0"/>
                <a:cs typeface="Times New Roman" pitchFamily="18" charset="0"/>
              </a:rPr>
              <a:t>        </a:t>
            </a:r>
            <a:r>
              <a:rPr lang="en-US" sz="1600" b="1" dirty="0">
                <a:solidFill>
                  <a:schemeClr val="dk1"/>
                </a:solidFill>
                <a:latin typeface="Times New Roman" pitchFamily="18" charset="0"/>
                <a:cs typeface="Times New Roman" pitchFamily="18" charset="0"/>
                <a:sym typeface="Times New Roman"/>
              </a:rPr>
              <a:t>1KG21AD022</a:t>
            </a:r>
          </a:p>
          <a:p>
            <a:pPr lvl="0"/>
            <a:r>
              <a:rPr lang="en-US" sz="1600" b="1" dirty="0" err="1">
                <a:solidFill>
                  <a:schemeClr val="dk1"/>
                </a:solidFill>
                <a:latin typeface="Times New Roman" pitchFamily="18" charset="0"/>
                <a:cs typeface="Times New Roman" pitchFamily="18" charset="0"/>
                <a:sym typeface="Times New Roman"/>
              </a:rPr>
              <a:t>Ruchitha</a:t>
            </a:r>
            <a:r>
              <a:rPr lang="en-US" sz="1600" b="1" dirty="0">
                <a:solidFill>
                  <a:schemeClr val="dk1"/>
                </a:solidFill>
                <a:latin typeface="Times New Roman" pitchFamily="18" charset="0"/>
                <a:cs typeface="Times New Roman" pitchFamily="18" charset="0"/>
                <a:sym typeface="Times New Roman"/>
              </a:rPr>
              <a:t> B J           </a:t>
            </a:r>
            <a:r>
              <a:rPr lang="en-US" sz="1600" b="1" dirty="0" smtClean="0">
                <a:solidFill>
                  <a:schemeClr val="dk1"/>
                </a:solidFill>
                <a:latin typeface="Times New Roman" pitchFamily="18" charset="0"/>
                <a:cs typeface="Times New Roman" pitchFamily="18" charset="0"/>
                <a:sym typeface="Times New Roman"/>
              </a:rPr>
              <a:t>        </a:t>
            </a:r>
            <a:r>
              <a:rPr lang="en-US" sz="1600" b="1" dirty="0">
                <a:solidFill>
                  <a:schemeClr val="dk1"/>
                </a:solidFill>
                <a:latin typeface="Times New Roman" pitchFamily="18" charset="0"/>
                <a:cs typeface="Times New Roman" pitchFamily="18" charset="0"/>
                <a:sym typeface="Times New Roman"/>
              </a:rPr>
              <a:t>1KG21AD042</a:t>
            </a:r>
          </a:p>
          <a:p>
            <a:r>
              <a:rPr lang="en-IN" sz="1600" b="1" dirty="0" err="1">
                <a:latin typeface="Times New Roman" pitchFamily="18" charset="0"/>
                <a:cs typeface="Times New Roman" pitchFamily="18" charset="0"/>
              </a:rPr>
              <a:t>Swarnashree</a:t>
            </a:r>
            <a:r>
              <a:rPr lang="en-IN" sz="1600" b="1" dirty="0">
                <a:latin typeface="Times New Roman" pitchFamily="18" charset="0"/>
                <a:cs typeface="Times New Roman" pitchFamily="18" charset="0"/>
              </a:rPr>
              <a:t> D S        </a:t>
            </a:r>
            <a:r>
              <a:rPr lang="en-IN" sz="1600" b="1" dirty="0" smtClean="0">
                <a:latin typeface="Times New Roman" pitchFamily="18" charset="0"/>
                <a:cs typeface="Times New Roman" pitchFamily="18" charset="0"/>
              </a:rPr>
              <a:t>    </a:t>
            </a:r>
            <a:r>
              <a:rPr lang="en-US" sz="1600" b="1" dirty="0" smtClean="0">
                <a:solidFill>
                  <a:schemeClr val="dk1"/>
                </a:solidFill>
                <a:latin typeface="Times New Roman" pitchFamily="18" charset="0"/>
                <a:cs typeface="Times New Roman" pitchFamily="18" charset="0"/>
                <a:sym typeface="Times New Roman"/>
              </a:rPr>
              <a:t>1KG21AD050</a:t>
            </a:r>
            <a:endParaRPr lang="en-US" sz="1600" b="1" dirty="0">
              <a:solidFill>
                <a:schemeClr val="dk1"/>
              </a:solidFill>
              <a:latin typeface="Times New Roman" pitchFamily="18" charset="0"/>
              <a:cs typeface="Times New Roman" pitchFamily="18" charset="0"/>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5"/>
          <p:cNvSpPr txBox="1"/>
          <p:nvPr/>
        </p:nvSpPr>
        <p:spPr>
          <a:xfrm>
            <a:off x="805543" y="359877"/>
            <a:ext cx="10758000"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800" b="1" dirty="0" smtClean="0">
                <a:solidFill>
                  <a:schemeClr val="accent1"/>
                </a:solidFill>
                <a:latin typeface="Times New Roman"/>
                <a:cs typeface="Times New Roman"/>
                <a:sym typeface="Times New Roman"/>
              </a:rPr>
              <a:t>RESULTS AND DISCUSSION</a:t>
            </a:r>
            <a:endParaRPr dirty="0"/>
          </a:p>
        </p:txBody>
      </p:sp>
      <p:sp>
        <p:nvSpPr>
          <p:cNvPr id="2" name="TextBox 1"/>
          <p:cNvSpPr txBox="1"/>
          <p:nvPr/>
        </p:nvSpPr>
        <p:spPr>
          <a:xfrm>
            <a:off x="1665187" y="3284984"/>
            <a:ext cx="2452916" cy="307777"/>
          </a:xfrm>
          <a:prstGeom prst="rect">
            <a:avLst/>
          </a:prstGeom>
          <a:noFill/>
        </p:spPr>
        <p:txBody>
          <a:bodyPr wrap="none" rtlCol="0">
            <a:spAutoFit/>
          </a:bodyPr>
          <a:lstStyle/>
          <a:p>
            <a:r>
              <a:rPr lang="en-IN" dirty="0" smtClean="0">
                <a:latin typeface="Times New Roman" pitchFamily="18" charset="0"/>
                <a:cs typeface="Times New Roman" pitchFamily="18" charset="0"/>
              </a:rPr>
              <a:t>Selecting Images for Prediction</a:t>
            </a:r>
            <a:endParaRPr lang="en-IN" dirty="0">
              <a:latin typeface="Times New Roman" pitchFamily="18" charset="0"/>
              <a:cs typeface="Times New Roman" pitchFamily="18" charset="0"/>
            </a:endParaRPr>
          </a:p>
        </p:txBody>
      </p:sp>
      <p:sp>
        <p:nvSpPr>
          <p:cNvPr id="3" name="Rectangle 2"/>
          <p:cNvSpPr/>
          <p:nvPr/>
        </p:nvSpPr>
        <p:spPr>
          <a:xfrm>
            <a:off x="2322419" y="5971488"/>
            <a:ext cx="1138453" cy="307777"/>
          </a:xfrm>
          <a:prstGeom prst="rect">
            <a:avLst/>
          </a:prstGeom>
        </p:spPr>
        <p:txBody>
          <a:bodyPr wrap="none">
            <a:spAutoFit/>
          </a:bodyPr>
          <a:lstStyle/>
          <a:p>
            <a:r>
              <a:rPr lang="en-IN" dirty="0" smtClean="0">
                <a:latin typeface="Times New Roman" pitchFamily="18" charset="0"/>
                <a:cs typeface="Times New Roman" pitchFamily="18" charset="0"/>
              </a:rPr>
              <a:t>Image Result</a:t>
            </a:r>
            <a:endParaRPr lang="en-IN" dirty="0">
              <a:latin typeface="Times New Roman" pitchFamily="18" charset="0"/>
              <a:cs typeface="Times New Roman" pitchFamily="18" charset="0"/>
            </a:endParaRPr>
          </a:p>
        </p:txBody>
      </p:sp>
      <p:sp>
        <p:nvSpPr>
          <p:cNvPr id="5" name="Rectangle 4"/>
          <p:cNvSpPr/>
          <p:nvPr/>
        </p:nvSpPr>
        <p:spPr>
          <a:xfrm>
            <a:off x="8366123" y="3284984"/>
            <a:ext cx="2637260" cy="307777"/>
          </a:xfrm>
          <a:prstGeom prst="rect">
            <a:avLst/>
          </a:prstGeom>
        </p:spPr>
        <p:txBody>
          <a:bodyPr wrap="none">
            <a:spAutoFit/>
          </a:bodyPr>
          <a:lstStyle/>
          <a:p>
            <a:r>
              <a:rPr lang="en-IN" dirty="0" smtClean="0">
                <a:latin typeface="Times New Roman" pitchFamily="18" charset="0"/>
                <a:cs typeface="Times New Roman" pitchFamily="18" charset="0"/>
              </a:rPr>
              <a:t>Predicting Video Frame by Frame</a:t>
            </a:r>
            <a:endParaRPr lang="en-IN" dirty="0">
              <a:latin typeface="Times New Roman" pitchFamily="18" charset="0"/>
              <a:cs typeface="Times New Roman" pitchFamily="18" charset="0"/>
            </a:endParaRPr>
          </a:p>
        </p:txBody>
      </p:sp>
      <p:pic>
        <p:nvPicPr>
          <p:cNvPr id="10" name="Picture 9" descr="C:\Users\swarn\AppData\Local\Packages\5319275A.WhatsAppDesktop_cv1g1gvanyjgm\TempState\99897197639505C33A5007BC38D456C3\WhatsApp Image 2025-05-14 at 23.34.42_6a0aa34d.jpg"/>
          <p:cNvPicPr/>
          <p:nvPr/>
        </p:nvPicPr>
        <p:blipFill>
          <a:blip r:embed="rId3">
            <a:extLst>
              <a:ext uri="{28A0092B-C50C-407E-A947-70E740481C1C}">
                <a14:useLocalDpi xmlns:a14="http://schemas.microsoft.com/office/drawing/2010/main" xmlns="" val="0"/>
              </a:ext>
            </a:extLst>
          </a:blip>
          <a:srcRect/>
          <a:stretch>
            <a:fillRect/>
          </a:stretch>
        </p:blipFill>
        <p:spPr bwMode="auto">
          <a:xfrm>
            <a:off x="479377" y="883057"/>
            <a:ext cx="4824536" cy="2401927"/>
          </a:xfrm>
          <a:prstGeom prst="rect">
            <a:avLst/>
          </a:prstGeom>
          <a:noFill/>
          <a:ln>
            <a:noFill/>
          </a:ln>
        </p:spPr>
      </p:pic>
      <p:pic>
        <p:nvPicPr>
          <p:cNvPr id="11" name="Picture 10" descr="C:\Users\swarn\AppData\Local\Packages\5319275A.WhatsAppDesktop_cv1g1gvanyjgm\TempState\C4896E2B7F31BDB285363D1EF8CE327E\WhatsApp Image 2025-05-14 at 23.35.06_2f6ed27f.jpg"/>
          <p:cNvPicPr/>
          <p:nvPr/>
        </p:nvPicPr>
        <p:blipFill>
          <a:blip r:embed="rId4">
            <a:extLst>
              <a:ext uri="{28A0092B-C50C-407E-A947-70E740481C1C}">
                <a14:useLocalDpi xmlns:a14="http://schemas.microsoft.com/office/drawing/2010/main" xmlns="" val="0"/>
              </a:ext>
            </a:extLst>
          </a:blip>
          <a:srcRect/>
          <a:stretch>
            <a:fillRect/>
          </a:stretch>
        </p:blipFill>
        <p:spPr bwMode="auto">
          <a:xfrm>
            <a:off x="479378" y="3816191"/>
            <a:ext cx="4824536" cy="2162705"/>
          </a:xfrm>
          <a:prstGeom prst="rect">
            <a:avLst/>
          </a:prstGeom>
          <a:noFill/>
          <a:ln>
            <a:noFill/>
          </a:ln>
        </p:spPr>
      </p:pic>
      <p:pic>
        <p:nvPicPr>
          <p:cNvPr id="12" name="Picture 11" descr="C:\Users\swarn\AppData\Local\Packages\5319275A.WhatsAppDesktop_cv1g1gvanyjgm\TempState\91129851A366BB9990D7D0AD5808678E\WhatsApp Image 2025-05-14 at 23.37.04_959a552e.jpg"/>
          <p:cNvPicPr/>
          <p:nvPr/>
        </p:nvPicPr>
        <p:blipFill>
          <a:blip r:embed="rId5">
            <a:extLst>
              <a:ext uri="{28A0092B-C50C-407E-A947-70E740481C1C}">
                <a14:useLocalDpi xmlns:a14="http://schemas.microsoft.com/office/drawing/2010/main" xmlns="" val="0"/>
              </a:ext>
            </a:extLst>
          </a:blip>
          <a:srcRect/>
          <a:stretch>
            <a:fillRect/>
          </a:stretch>
        </p:blipFill>
        <p:spPr bwMode="auto">
          <a:xfrm>
            <a:off x="6888087" y="883056"/>
            <a:ext cx="4675455" cy="2401927"/>
          </a:xfrm>
          <a:prstGeom prst="rect">
            <a:avLst/>
          </a:prstGeom>
          <a:noFill/>
          <a:ln>
            <a:noFill/>
          </a:ln>
        </p:spPr>
      </p:pic>
      <p:pic>
        <p:nvPicPr>
          <p:cNvPr id="13" name="Picture 12" descr="C:\Users\swarn\AppData\Local\Packages\5319275A.WhatsAppDesktop_cv1g1gvanyjgm\TempState\3CDACDBA0A3E4BF931FBE577EE4F94F7\WhatsApp Image 2025-05-14 at 23.37.16_22b5e7e6.jpg"/>
          <p:cNvPicPr/>
          <p:nvPr/>
        </p:nvPicPr>
        <p:blipFill>
          <a:blip r:embed="rId6">
            <a:extLst>
              <a:ext uri="{28A0092B-C50C-407E-A947-70E740481C1C}">
                <a14:useLocalDpi xmlns:a14="http://schemas.microsoft.com/office/drawing/2010/main" xmlns="" val="0"/>
              </a:ext>
            </a:extLst>
          </a:blip>
          <a:srcRect/>
          <a:stretch>
            <a:fillRect/>
          </a:stretch>
        </p:blipFill>
        <p:spPr bwMode="auto">
          <a:xfrm>
            <a:off x="6902887" y="3816191"/>
            <a:ext cx="4660656" cy="2155297"/>
          </a:xfrm>
          <a:prstGeom prst="rect">
            <a:avLst/>
          </a:prstGeom>
          <a:noFill/>
          <a:ln>
            <a:noFill/>
          </a:ln>
        </p:spPr>
      </p:pic>
      <p:sp>
        <p:nvSpPr>
          <p:cNvPr id="7" name="Rectangle 6"/>
          <p:cNvSpPr/>
          <p:nvPr/>
        </p:nvSpPr>
        <p:spPr>
          <a:xfrm>
            <a:off x="9120336" y="6004063"/>
            <a:ext cx="1128835" cy="307777"/>
          </a:xfrm>
          <a:prstGeom prst="rect">
            <a:avLst/>
          </a:prstGeom>
        </p:spPr>
        <p:txBody>
          <a:bodyPr wrap="none">
            <a:spAutoFit/>
          </a:bodyPr>
          <a:lstStyle/>
          <a:p>
            <a:r>
              <a:rPr lang="en-IN" dirty="0" smtClean="0">
                <a:latin typeface="Times New Roman" pitchFamily="18" charset="0"/>
                <a:cs typeface="Times New Roman" pitchFamily="18" charset="0"/>
              </a:rPr>
              <a:t>Video </a:t>
            </a:r>
            <a:r>
              <a:rPr lang="en-IN" dirty="0">
                <a:latin typeface="Times New Roman" pitchFamily="18" charset="0"/>
                <a:cs typeface="Times New Roman" pitchFamily="18" charset="0"/>
              </a:rPr>
              <a:t>Result</a:t>
            </a:r>
          </a:p>
        </p:txBody>
      </p:sp>
    </p:spTree>
    <p:extLst>
      <p:ext uri="{BB962C8B-B14F-4D97-AF65-F5344CB8AC3E}">
        <p14:creationId xmlns:p14="http://schemas.microsoft.com/office/powerpoint/2010/main" xmlns="" val="2106889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5"/>
          <p:cNvSpPr txBox="1"/>
          <p:nvPr/>
        </p:nvSpPr>
        <p:spPr>
          <a:xfrm>
            <a:off x="805543" y="359877"/>
            <a:ext cx="10758000"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800" b="1" dirty="0" smtClean="0">
                <a:solidFill>
                  <a:schemeClr val="accent1"/>
                </a:solidFill>
                <a:latin typeface="Times New Roman"/>
                <a:cs typeface="Times New Roman"/>
                <a:sym typeface="Times New Roman"/>
              </a:rPr>
              <a:t>RESULTS AND DISCUSSION</a:t>
            </a:r>
            <a:endParaRPr dirty="0"/>
          </a:p>
        </p:txBody>
      </p:sp>
      <p:sp>
        <p:nvSpPr>
          <p:cNvPr id="4" name="TextBox 3"/>
          <p:cNvSpPr txBox="1"/>
          <p:nvPr/>
        </p:nvSpPr>
        <p:spPr>
          <a:xfrm>
            <a:off x="848059" y="1196752"/>
            <a:ext cx="10657184" cy="4401205"/>
          </a:xfrm>
          <a:prstGeom prst="rect">
            <a:avLst/>
          </a:prstGeom>
          <a:noFill/>
        </p:spPr>
        <p:txBody>
          <a:bodyPr wrap="square" rtlCol="0">
            <a:spAutoFit/>
          </a:bodyPr>
          <a:lstStyle/>
          <a:p>
            <a:pPr algn="just"/>
            <a:r>
              <a:rPr lang="en-US" sz="2800" dirty="0">
                <a:latin typeface="Times New Roman" pitchFamily="18" charset="0"/>
                <a:cs typeface="Times New Roman" pitchFamily="18" charset="0"/>
              </a:rPr>
              <a:t>The outcomes of the experimental assessment of the suggested hybrid </a:t>
            </a:r>
            <a:r>
              <a:rPr lang="en-US" sz="2800" dirty="0" err="1">
                <a:latin typeface="Times New Roman" pitchFamily="18" charset="0"/>
                <a:cs typeface="Times New Roman" pitchFamily="18" charset="0"/>
              </a:rPr>
              <a:t>deepfake</a:t>
            </a:r>
            <a:r>
              <a:rPr lang="en-US" sz="2800" dirty="0">
                <a:latin typeface="Times New Roman" pitchFamily="18" charset="0"/>
                <a:cs typeface="Times New Roman" pitchFamily="18" charset="0"/>
              </a:rPr>
              <a:t> detection model demonstrate how well it can differentiate between authentic and manipulated content. The system was able to capture subtle facial manipulations and temporal inconsistencies that are frequently found in </a:t>
            </a:r>
            <a:r>
              <a:rPr lang="en-US" sz="2800" dirty="0" err="1">
                <a:latin typeface="Times New Roman" pitchFamily="18" charset="0"/>
                <a:cs typeface="Times New Roman" pitchFamily="18" charset="0"/>
              </a:rPr>
              <a:t>deepfake</a:t>
            </a:r>
            <a:r>
              <a:rPr lang="en-US" sz="2800" dirty="0">
                <a:latin typeface="Times New Roman" pitchFamily="18" charset="0"/>
                <a:cs typeface="Times New Roman" pitchFamily="18" charset="0"/>
              </a:rPr>
              <a:t> videos by combining the temporal sequence modeling of LSTM networks with the spatial feature extraction capability of </a:t>
            </a:r>
            <a:r>
              <a:rPr lang="en-US" sz="2800" dirty="0" err="1">
                <a:latin typeface="Times New Roman" pitchFamily="18" charset="0"/>
                <a:cs typeface="Times New Roman" pitchFamily="18" charset="0"/>
              </a:rPr>
              <a:t>ResNet</a:t>
            </a:r>
            <a:r>
              <a:rPr lang="en-US" sz="2800" dirty="0">
                <a:latin typeface="Times New Roman" pitchFamily="18" charset="0"/>
                <a:cs typeface="Times New Roman" pitchFamily="18" charset="0"/>
              </a:rPr>
              <a:t>. The model demonstrated its robustness and reliability in a variety of testing scenarios with an overall accuracy of 94.3% when evaluated on benchmark datasets like </a:t>
            </a:r>
            <a:r>
              <a:rPr lang="en-US" sz="2800" dirty="0" err="1">
                <a:latin typeface="Times New Roman" pitchFamily="18" charset="0"/>
                <a:cs typeface="Times New Roman" pitchFamily="18" charset="0"/>
              </a:rPr>
              <a:t>FaceForensics</a:t>
            </a:r>
            <a:r>
              <a:rPr lang="en-US" sz="2800" dirty="0">
                <a:latin typeface="Times New Roman" pitchFamily="18" charset="0"/>
                <a:cs typeface="Times New Roman" pitchFamily="18" charset="0"/>
              </a:rPr>
              <a:t>++ and Celeb-DF.</a:t>
            </a: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xmlns="" val="3395979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5"/>
          <p:cNvSpPr txBox="1"/>
          <p:nvPr/>
        </p:nvSpPr>
        <p:spPr>
          <a:xfrm>
            <a:off x="805543" y="359877"/>
            <a:ext cx="10758000"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800" b="1" dirty="0" smtClean="0">
                <a:solidFill>
                  <a:schemeClr val="accent1"/>
                </a:solidFill>
                <a:latin typeface="Times New Roman"/>
                <a:cs typeface="Times New Roman"/>
                <a:sym typeface="Times New Roman"/>
              </a:rPr>
              <a:t>CONCLUSION</a:t>
            </a:r>
            <a:endParaRPr dirty="0"/>
          </a:p>
        </p:txBody>
      </p:sp>
      <p:sp>
        <p:nvSpPr>
          <p:cNvPr id="4" name="TextBox 3"/>
          <p:cNvSpPr txBox="1"/>
          <p:nvPr/>
        </p:nvSpPr>
        <p:spPr>
          <a:xfrm>
            <a:off x="848059" y="1340768"/>
            <a:ext cx="10657184" cy="3970318"/>
          </a:xfrm>
          <a:prstGeom prst="rect">
            <a:avLst/>
          </a:prstGeom>
          <a:noFill/>
        </p:spPr>
        <p:txBody>
          <a:bodyPr wrap="square" rtlCol="0">
            <a:spAutoFit/>
          </a:bodyPr>
          <a:lstStyle/>
          <a:p>
            <a:pPr algn="just"/>
            <a:r>
              <a:rPr lang="en-US" sz="2800" dirty="0">
                <a:latin typeface="Times New Roman" pitchFamily="18" charset="0"/>
                <a:cs typeface="Times New Roman" pitchFamily="18" charset="0"/>
              </a:rPr>
              <a:t>This project presents a </a:t>
            </a:r>
            <a:r>
              <a:rPr lang="en-US" sz="2800" dirty="0" err="1">
                <a:latin typeface="Times New Roman" pitchFamily="18" charset="0"/>
                <a:cs typeface="Times New Roman" pitchFamily="18" charset="0"/>
              </a:rPr>
              <a:t>deepfake</a:t>
            </a:r>
            <a:r>
              <a:rPr lang="en-US" sz="2800" dirty="0">
                <a:latin typeface="Times New Roman" pitchFamily="18" charset="0"/>
                <a:cs typeface="Times New Roman" pitchFamily="18" charset="0"/>
              </a:rPr>
              <a:t> detection system that combines spatial and temporal analysis using CNNs (InceptionResNetV2) and LSTM layers. It effectively detects subtle facial manipulations in videos by analyzing each frame and its sequence. Trained on datasets like </a:t>
            </a:r>
            <a:r>
              <a:rPr lang="en-US" sz="2800" dirty="0" err="1">
                <a:latin typeface="Times New Roman" pitchFamily="18" charset="0"/>
                <a:cs typeface="Times New Roman" pitchFamily="18" charset="0"/>
              </a:rPr>
              <a:t>FaceForensics</a:t>
            </a:r>
            <a:r>
              <a:rPr lang="en-US" sz="2800" dirty="0">
                <a:latin typeface="Times New Roman" pitchFamily="18" charset="0"/>
                <a:cs typeface="Times New Roman" pitchFamily="18" charset="0"/>
              </a:rPr>
              <a:t> and Celeb-</a:t>
            </a:r>
            <a:r>
              <a:rPr lang="en-US" sz="2800" dirty="0" err="1">
                <a:latin typeface="Times New Roman" pitchFamily="18" charset="0"/>
                <a:cs typeface="Times New Roman" pitchFamily="18" charset="0"/>
              </a:rPr>
              <a:t>Deepfake</a:t>
            </a:r>
            <a:r>
              <a:rPr lang="en-US" sz="2800" dirty="0">
                <a:latin typeface="Times New Roman" pitchFamily="18" charset="0"/>
                <a:cs typeface="Times New Roman" pitchFamily="18" charset="0"/>
              </a:rPr>
              <a:t>, the model achieved 94.3% accuracy even under low-light and minimal-motion conditions. With strong precision and recall, this system helps combat digital misinformation and has practical applications in media verification, law enforcement, and content forensics.</a:t>
            </a:r>
          </a:p>
        </p:txBody>
      </p:sp>
    </p:spTree>
    <p:extLst>
      <p:ext uri="{BB962C8B-B14F-4D97-AF65-F5344CB8AC3E}">
        <p14:creationId xmlns:p14="http://schemas.microsoft.com/office/powerpoint/2010/main" xmlns="" val="3909662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132856"/>
            <a:ext cx="12192000" cy="1323439"/>
          </a:xfrm>
          <a:prstGeom prst="rect">
            <a:avLst/>
          </a:prstGeom>
          <a:noFill/>
        </p:spPr>
        <p:txBody>
          <a:bodyPr wrap="square" rtlCol="0">
            <a:spAutoFit/>
          </a:bodyPr>
          <a:lstStyle/>
          <a:p>
            <a:pPr algn="ctr"/>
            <a:r>
              <a:rPr lang="en-IN" sz="8000" dirty="0" smtClean="0">
                <a:solidFill>
                  <a:srgbClr val="FF0000"/>
                </a:solidFill>
                <a:latin typeface="Algerian" pitchFamily="82" charset="0"/>
              </a:rPr>
              <a:t>THANK YOU</a:t>
            </a:r>
            <a:endParaRPr lang="en-IN" sz="8000" dirty="0">
              <a:solidFill>
                <a:srgbClr val="FF0000"/>
              </a:solidFill>
              <a:latin typeface="Algerian" pitchFamily="82" charset="0"/>
            </a:endParaRPr>
          </a:p>
        </p:txBody>
      </p:sp>
    </p:spTree>
    <p:extLst>
      <p:ext uri="{BB962C8B-B14F-4D97-AF65-F5344CB8AC3E}">
        <p14:creationId xmlns:p14="http://schemas.microsoft.com/office/powerpoint/2010/main" xmlns="" val="521220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4"/>
          <p:cNvSpPr txBox="1"/>
          <p:nvPr/>
        </p:nvSpPr>
        <p:spPr>
          <a:xfrm>
            <a:off x="4511824" y="260648"/>
            <a:ext cx="3374700" cy="584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dirty="0" smtClean="0">
                <a:solidFill>
                  <a:schemeClr val="dk1"/>
                </a:solidFill>
                <a:latin typeface="Times New Roman"/>
                <a:ea typeface="Times New Roman"/>
                <a:cs typeface="Times New Roman"/>
                <a:sym typeface="Times New Roman"/>
              </a:rPr>
              <a:t>CONTENTS</a:t>
            </a:r>
            <a:endParaRPr sz="3200" b="1" dirty="0">
              <a:solidFill>
                <a:schemeClr val="dk1"/>
              </a:solidFill>
              <a:latin typeface="Times New Roman"/>
              <a:ea typeface="Times New Roman"/>
              <a:cs typeface="Times New Roman"/>
              <a:sym typeface="Times New Roman"/>
            </a:endParaRPr>
          </a:p>
        </p:txBody>
      </p:sp>
      <p:sp>
        <p:nvSpPr>
          <p:cNvPr id="129" name="Google Shape;129;p14"/>
          <p:cNvSpPr txBox="1"/>
          <p:nvPr/>
        </p:nvSpPr>
        <p:spPr>
          <a:xfrm>
            <a:off x="731674" y="1392676"/>
            <a:ext cx="10935000" cy="295461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800"/>
              <a:buFont typeface="Arial"/>
              <a:buChar char="•"/>
            </a:pPr>
            <a:r>
              <a:rPr lang="en-IN" sz="2800" b="1" dirty="0">
                <a:solidFill>
                  <a:schemeClr val="dk1"/>
                </a:solidFill>
                <a:latin typeface="Times New Roman" pitchFamily="18" charset="0"/>
                <a:ea typeface="Times New Roman"/>
                <a:cs typeface="Times New Roman" pitchFamily="18" charset="0"/>
                <a:sym typeface="Times New Roman"/>
              </a:rPr>
              <a:t>Introduction</a:t>
            </a:r>
            <a:endParaRPr dirty="0">
              <a:latin typeface="Times New Roman" pitchFamily="18" charset="0"/>
              <a:cs typeface="Times New Roman" pitchFamily="18" charset="0"/>
            </a:endParaRPr>
          </a:p>
          <a:p>
            <a:pPr marL="342900" marR="0" lvl="0" indent="-342900" algn="l" rtl="0">
              <a:spcBef>
                <a:spcPts val="0"/>
              </a:spcBef>
              <a:spcAft>
                <a:spcPts val="0"/>
              </a:spcAft>
              <a:buClr>
                <a:schemeClr val="dk1"/>
              </a:buClr>
              <a:buSzPts val="2800"/>
              <a:buFont typeface="Arial"/>
              <a:buChar char="•"/>
            </a:pPr>
            <a:r>
              <a:rPr lang="en-IN" sz="2800" b="1" dirty="0">
                <a:solidFill>
                  <a:schemeClr val="dk1"/>
                </a:solidFill>
                <a:latin typeface="Times New Roman" pitchFamily="18" charset="0"/>
                <a:ea typeface="Times New Roman"/>
                <a:cs typeface="Times New Roman" pitchFamily="18" charset="0"/>
                <a:sym typeface="Times New Roman"/>
              </a:rPr>
              <a:t>Problem Statement</a:t>
            </a:r>
            <a:endParaRPr dirty="0">
              <a:latin typeface="Times New Roman" pitchFamily="18" charset="0"/>
              <a:cs typeface="Times New Roman" pitchFamily="18" charset="0"/>
            </a:endParaRPr>
          </a:p>
          <a:p>
            <a:pPr marL="342900" marR="0" lvl="0" indent="-342900" algn="l" rtl="0">
              <a:spcBef>
                <a:spcPts val="0"/>
              </a:spcBef>
              <a:spcAft>
                <a:spcPts val="0"/>
              </a:spcAft>
              <a:buClr>
                <a:schemeClr val="dk1"/>
              </a:buClr>
              <a:buSzPts val="2800"/>
              <a:buFont typeface="Arial"/>
              <a:buChar char="•"/>
            </a:pPr>
            <a:r>
              <a:rPr lang="en-IN" sz="2800" b="1" dirty="0">
                <a:solidFill>
                  <a:schemeClr val="dk1"/>
                </a:solidFill>
                <a:latin typeface="Times New Roman" pitchFamily="18" charset="0"/>
                <a:ea typeface="Times New Roman"/>
                <a:cs typeface="Times New Roman" pitchFamily="18" charset="0"/>
                <a:sym typeface="Times New Roman"/>
              </a:rPr>
              <a:t>Objectives</a:t>
            </a:r>
            <a:endParaRPr lang="en-IN" sz="2800" b="1" dirty="0">
              <a:solidFill>
                <a:schemeClr val="dk1"/>
              </a:solidFill>
              <a:latin typeface="Times New Roman" pitchFamily="18" charset="0"/>
              <a:cs typeface="Times New Roman" pitchFamily="18" charset="0"/>
              <a:sym typeface="Times New Roman"/>
            </a:endParaRPr>
          </a:p>
          <a:p>
            <a:pPr marL="342900" indent="-342900">
              <a:buClr>
                <a:schemeClr val="dk1"/>
              </a:buClr>
              <a:buSzPts val="2800"/>
              <a:buFont typeface="Arial"/>
              <a:buChar char="•"/>
            </a:pPr>
            <a:r>
              <a:rPr lang="en-US" sz="2800" b="1" dirty="0">
                <a:solidFill>
                  <a:schemeClr val="dk1"/>
                </a:solidFill>
                <a:latin typeface="Times New Roman" pitchFamily="18" charset="0"/>
                <a:ea typeface="Times New Roman"/>
                <a:cs typeface="Times New Roman" pitchFamily="18" charset="0"/>
                <a:sym typeface="Times New Roman"/>
              </a:rPr>
              <a:t>Methodology of objective1,2,3</a:t>
            </a:r>
            <a:endParaRPr dirty="0">
              <a:latin typeface="Times New Roman" pitchFamily="18" charset="0"/>
              <a:cs typeface="Times New Roman" pitchFamily="18" charset="0"/>
            </a:endParaRPr>
          </a:p>
          <a:p>
            <a:pPr marL="342900" marR="0" lvl="0" indent="-342900" algn="l" rtl="0">
              <a:spcBef>
                <a:spcPts val="0"/>
              </a:spcBef>
              <a:spcAft>
                <a:spcPts val="0"/>
              </a:spcAft>
              <a:buClr>
                <a:schemeClr val="dk1"/>
              </a:buClr>
              <a:buSzPts val="2800"/>
              <a:buFont typeface="Arial"/>
              <a:buChar char="•"/>
            </a:pPr>
            <a:r>
              <a:rPr lang="en-IN" sz="2800" b="1" dirty="0">
                <a:solidFill>
                  <a:schemeClr val="dk1"/>
                </a:solidFill>
                <a:latin typeface="Times New Roman" pitchFamily="18" charset="0"/>
                <a:cs typeface="Times New Roman" pitchFamily="18" charset="0"/>
                <a:sym typeface="Times New Roman"/>
              </a:rPr>
              <a:t>Results &amp; Discussion</a:t>
            </a:r>
            <a:endParaRPr dirty="0">
              <a:latin typeface="Times New Roman" pitchFamily="18" charset="0"/>
              <a:cs typeface="Times New Roman" pitchFamily="18" charset="0"/>
            </a:endParaRPr>
          </a:p>
          <a:p>
            <a:pPr marL="342900" marR="0" lvl="0" indent="-342900" algn="l" rtl="0">
              <a:spcBef>
                <a:spcPts val="0"/>
              </a:spcBef>
              <a:spcAft>
                <a:spcPts val="0"/>
              </a:spcAft>
              <a:buClr>
                <a:schemeClr val="dk1"/>
              </a:buClr>
              <a:buSzPts val="2800"/>
              <a:buFont typeface="Arial"/>
              <a:buChar char="•"/>
            </a:pPr>
            <a:r>
              <a:rPr lang="en-IN" sz="2800" b="1" dirty="0">
                <a:solidFill>
                  <a:schemeClr val="dk1"/>
                </a:solidFill>
                <a:latin typeface="Times New Roman" pitchFamily="18" charset="0"/>
                <a:ea typeface="Times New Roman"/>
                <a:cs typeface="Times New Roman" pitchFamily="18" charset="0"/>
                <a:sym typeface="Times New Roman"/>
              </a:rPr>
              <a:t>Conclusion</a:t>
            </a:r>
            <a:endParaRPr dirty="0">
              <a:latin typeface="Times New Roman" pitchFamily="18" charset="0"/>
              <a:cs typeface="Times New Roman" pitchFamily="18" charset="0"/>
            </a:endParaRPr>
          </a:p>
          <a:p>
            <a:pPr marL="0" marR="0" lvl="0" indent="0" algn="just" rtl="0">
              <a:spcBef>
                <a:spcPts val="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5"/>
          <p:cNvSpPr txBox="1"/>
          <p:nvPr/>
        </p:nvSpPr>
        <p:spPr>
          <a:xfrm>
            <a:off x="805543" y="359877"/>
            <a:ext cx="10758000" cy="523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800" b="1">
                <a:solidFill>
                  <a:schemeClr val="accent1"/>
                </a:solidFill>
                <a:latin typeface="Times New Roman"/>
                <a:ea typeface="Times New Roman"/>
                <a:cs typeface="Times New Roman"/>
                <a:sym typeface="Times New Roman"/>
              </a:rPr>
              <a:t>INTRODUCTION</a:t>
            </a:r>
            <a:endParaRPr/>
          </a:p>
        </p:txBody>
      </p:sp>
      <p:sp>
        <p:nvSpPr>
          <p:cNvPr id="135" name="Google Shape;135;p15"/>
          <p:cNvSpPr txBox="1"/>
          <p:nvPr/>
        </p:nvSpPr>
        <p:spPr>
          <a:xfrm>
            <a:off x="628452" y="1268760"/>
            <a:ext cx="10935000" cy="4401164"/>
          </a:xfrm>
          <a:prstGeom prst="rect">
            <a:avLst/>
          </a:prstGeom>
          <a:noFill/>
          <a:ln>
            <a:noFill/>
          </a:ln>
        </p:spPr>
        <p:txBody>
          <a:bodyPr spcFirstLastPara="1" wrap="square" lIns="91425" tIns="45700" rIns="91425" bIns="45700" anchor="t" anchorCtr="0">
            <a:spAutoFit/>
          </a:bodyPr>
          <a:lstStyle/>
          <a:p>
            <a:pPr lvl="0" algn="just"/>
            <a:r>
              <a:rPr lang="en-US" sz="2800" dirty="0">
                <a:latin typeface="Times New Roman" pitchFamily="18" charset="0"/>
                <a:cs typeface="Times New Roman" pitchFamily="18" charset="0"/>
              </a:rPr>
              <a:t>The proliferation of </a:t>
            </a:r>
            <a:r>
              <a:rPr lang="en-US" sz="2800" dirty="0" err="1">
                <a:latin typeface="Times New Roman" pitchFamily="18" charset="0"/>
                <a:cs typeface="Times New Roman" pitchFamily="18" charset="0"/>
              </a:rPr>
              <a:t>deepfake</a:t>
            </a:r>
            <a:r>
              <a:rPr lang="en-US" sz="2800" dirty="0">
                <a:latin typeface="Times New Roman" pitchFamily="18" charset="0"/>
                <a:cs typeface="Times New Roman" pitchFamily="18" charset="0"/>
              </a:rPr>
              <a:t> content—AI-generated videos that convincingly imitate real human appearances and expressions—has posed a severe threat to multimedia authenticity. These </a:t>
            </a:r>
            <a:r>
              <a:rPr lang="en-US" sz="2800" dirty="0" err="1">
                <a:latin typeface="Times New Roman" pitchFamily="18" charset="0"/>
                <a:cs typeface="Times New Roman" pitchFamily="18" charset="0"/>
              </a:rPr>
              <a:t>deepfakes</a:t>
            </a:r>
            <a:r>
              <a:rPr lang="en-US" sz="2800" dirty="0">
                <a:latin typeface="Times New Roman" pitchFamily="18" charset="0"/>
                <a:cs typeface="Times New Roman" pitchFamily="18" charset="0"/>
              </a:rPr>
              <a:t> can be exploited for misinformation, identity theft, and fraud, creating urgency for robust detection systems. This project aims to develop a hybrid face anti-spoofing system using deep learning, integrating spatial and temporal cues to effectively detect unseen presentation attacks. The model leverages CNN architectures for spatial features and LSTM networks for temporal patterns, offering a comprehensive solution to real-time and robust </a:t>
            </a:r>
            <a:r>
              <a:rPr lang="en-US" sz="2800" dirty="0" err="1">
                <a:latin typeface="Times New Roman" pitchFamily="18" charset="0"/>
                <a:cs typeface="Times New Roman" pitchFamily="18" charset="0"/>
              </a:rPr>
              <a:t>deepfake</a:t>
            </a:r>
            <a:r>
              <a:rPr lang="en-US" sz="2800" dirty="0">
                <a:latin typeface="Times New Roman" pitchFamily="18" charset="0"/>
                <a:cs typeface="Times New Roman" pitchFamily="18" charset="0"/>
              </a:rPr>
              <a:t> detection.</a:t>
            </a:r>
            <a:endParaRPr sz="16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5"/>
          <p:cNvSpPr txBox="1"/>
          <p:nvPr/>
        </p:nvSpPr>
        <p:spPr>
          <a:xfrm>
            <a:off x="805543" y="359877"/>
            <a:ext cx="10758000" cy="523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800" b="1" dirty="0" smtClean="0">
                <a:solidFill>
                  <a:schemeClr val="accent1"/>
                </a:solidFill>
                <a:latin typeface="Times New Roman"/>
                <a:ea typeface="Times New Roman"/>
                <a:cs typeface="Times New Roman"/>
                <a:sym typeface="Times New Roman"/>
              </a:rPr>
              <a:t>PROBLEM STATEMENT</a:t>
            </a:r>
            <a:endParaRPr dirty="0"/>
          </a:p>
        </p:txBody>
      </p:sp>
      <p:sp>
        <p:nvSpPr>
          <p:cNvPr id="135" name="Google Shape;135;p15"/>
          <p:cNvSpPr txBox="1"/>
          <p:nvPr/>
        </p:nvSpPr>
        <p:spPr>
          <a:xfrm>
            <a:off x="628452" y="1484784"/>
            <a:ext cx="10935000" cy="3539390"/>
          </a:xfrm>
          <a:prstGeom prst="rect">
            <a:avLst/>
          </a:prstGeom>
          <a:noFill/>
          <a:ln>
            <a:noFill/>
          </a:ln>
        </p:spPr>
        <p:txBody>
          <a:bodyPr spcFirstLastPara="1" wrap="square" lIns="91425" tIns="45700" rIns="91425" bIns="45700" anchor="t" anchorCtr="0">
            <a:spAutoFit/>
          </a:bodyPr>
          <a:lstStyle/>
          <a:p>
            <a:pPr lvl="0" algn="just"/>
            <a:r>
              <a:rPr lang="en-US" sz="2800" dirty="0">
                <a:latin typeface="Times New Roman" pitchFamily="18" charset="0"/>
                <a:cs typeface="Times New Roman" pitchFamily="18" charset="0"/>
              </a:rPr>
              <a:t>With the increasing sophistication of </a:t>
            </a:r>
            <a:r>
              <a:rPr lang="en-US" sz="2800" dirty="0" err="1">
                <a:latin typeface="Times New Roman" pitchFamily="18" charset="0"/>
                <a:cs typeface="Times New Roman" pitchFamily="18" charset="0"/>
              </a:rPr>
              <a:t>deepfake</a:t>
            </a:r>
            <a:r>
              <a:rPr lang="en-US" sz="2800" dirty="0">
                <a:latin typeface="Times New Roman" pitchFamily="18" charset="0"/>
                <a:cs typeface="Times New Roman" pitchFamily="18" charset="0"/>
              </a:rPr>
              <a:t> generation techniques, traditional detection methods struggle to identify manipulations in facial expressions and movements. These subtle, high-quality forgeries demand advanced methods that can capture both spatial irregularities and temporal inconsistencies. Thus, the problem is to design a detection system that is robust against unseen presentation attacks such as replay videos, 3D masks, and synthetic manipulations, and can generalize well to real-world scenarios.</a:t>
            </a:r>
            <a:endParaRPr sz="1600" dirty="0">
              <a:latin typeface="Times New Roman" pitchFamily="18" charset="0"/>
              <a:cs typeface="Times New Roman" pitchFamily="18" charset="0"/>
            </a:endParaRPr>
          </a:p>
        </p:txBody>
      </p:sp>
    </p:spTree>
    <p:extLst>
      <p:ext uri="{BB962C8B-B14F-4D97-AF65-F5344CB8AC3E}">
        <p14:creationId xmlns:p14="http://schemas.microsoft.com/office/powerpoint/2010/main" xmlns="" val="3955278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5"/>
          <p:cNvSpPr txBox="1"/>
          <p:nvPr/>
        </p:nvSpPr>
        <p:spPr>
          <a:xfrm>
            <a:off x="805543" y="359877"/>
            <a:ext cx="10758000"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800" b="1" dirty="0" smtClean="0">
                <a:solidFill>
                  <a:schemeClr val="accent1"/>
                </a:solidFill>
                <a:latin typeface="Times New Roman"/>
                <a:cs typeface="Times New Roman"/>
                <a:sym typeface="Times New Roman"/>
              </a:rPr>
              <a:t>OBJECTIVES</a:t>
            </a:r>
            <a:endParaRPr dirty="0"/>
          </a:p>
        </p:txBody>
      </p:sp>
      <p:sp>
        <p:nvSpPr>
          <p:cNvPr id="135" name="Google Shape;135;p15"/>
          <p:cNvSpPr txBox="1"/>
          <p:nvPr/>
        </p:nvSpPr>
        <p:spPr>
          <a:xfrm>
            <a:off x="628452" y="1268760"/>
            <a:ext cx="10935000" cy="4401164"/>
          </a:xfrm>
          <a:prstGeom prst="rect">
            <a:avLst/>
          </a:prstGeom>
          <a:noFill/>
          <a:ln>
            <a:noFill/>
          </a:ln>
        </p:spPr>
        <p:txBody>
          <a:bodyPr spcFirstLastPara="1" wrap="square" lIns="91425" tIns="45700" rIns="91425" bIns="45700" anchor="t" anchorCtr="0">
            <a:spAutoFit/>
          </a:bodyPr>
          <a:lstStyle/>
          <a:p>
            <a:pPr marL="342900" indent="-342900" algn="just">
              <a:buFont typeface="Arial" pitchFamily="34" charset="0"/>
              <a:buChar char="•"/>
            </a:pPr>
            <a:r>
              <a:rPr lang="en-US" sz="2800" b="1" dirty="0">
                <a:latin typeface="Times New Roman" pitchFamily="18" charset="0"/>
                <a:cs typeface="Times New Roman" pitchFamily="18" charset="0"/>
              </a:rPr>
              <a:t>Dataset Preparation </a:t>
            </a:r>
          </a:p>
          <a:p>
            <a:pPr algn="just"/>
            <a:r>
              <a:rPr lang="en-US" sz="2800" dirty="0">
                <a:latin typeface="Times New Roman" pitchFamily="18" charset="0"/>
                <a:cs typeface="Times New Roman" pitchFamily="18" charset="0"/>
              </a:rPr>
              <a:t>Extract frames from real and </a:t>
            </a:r>
            <a:r>
              <a:rPr lang="en-US" sz="2800" dirty="0" err="1">
                <a:latin typeface="Times New Roman" pitchFamily="18" charset="0"/>
                <a:cs typeface="Times New Roman" pitchFamily="18" charset="0"/>
              </a:rPr>
              <a:t>deepfake</a:t>
            </a:r>
            <a:r>
              <a:rPr lang="en-US" sz="2800" dirty="0">
                <a:latin typeface="Times New Roman" pitchFamily="18" charset="0"/>
                <a:cs typeface="Times New Roman" pitchFamily="18" charset="0"/>
              </a:rPr>
              <a:t> videos, detect faces using MTCNN, and organize </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them into labeled folders for a clean, balanced dataset.</a:t>
            </a:r>
          </a:p>
          <a:p>
            <a:pPr marL="342900" indent="-342900">
              <a:buFont typeface="Arial" pitchFamily="34" charset="0"/>
              <a:buChar char="•"/>
            </a:pPr>
            <a:r>
              <a:rPr lang="en-US" sz="2800" b="1" dirty="0">
                <a:latin typeface="Times New Roman" pitchFamily="18" charset="0"/>
                <a:cs typeface="Times New Roman" pitchFamily="18" charset="0"/>
              </a:rPr>
              <a:t>Model </a:t>
            </a:r>
            <a:r>
              <a:rPr lang="en-US" sz="2800" b="1" dirty="0" smtClean="0">
                <a:latin typeface="Times New Roman" pitchFamily="18" charset="0"/>
                <a:cs typeface="Times New Roman" pitchFamily="18" charset="0"/>
              </a:rPr>
              <a:t>Training and Development </a:t>
            </a:r>
            <a:endParaRPr lang="en-US" sz="2800" b="1"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Use EfficientNetB0 with dense layers to build a binary classifier. Train with augmented data, applying early stopping and validation checkpoints for optimization.</a:t>
            </a:r>
          </a:p>
          <a:p>
            <a:pPr marL="342900" indent="-342900">
              <a:buFont typeface="Arial" pitchFamily="34" charset="0"/>
              <a:buChar char="•"/>
            </a:pPr>
            <a:r>
              <a:rPr lang="en-US" sz="2800" b="1" dirty="0">
                <a:latin typeface="Times New Roman" pitchFamily="18" charset="0"/>
                <a:cs typeface="Times New Roman" pitchFamily="18" charset="0"/>
              </a:rPr>
              <a:t>Evaluation and Front End</a:t>
            </a:r>
          </a:p>
          <a:p>
            <a:pPr algn="just"/>
            <a:r>
              <a:rPr lang="en-US" sz="2800" dirty="0">
                <a:latin typeface="Times New Roman" pitchFamily="18" charset="0"/>
                <a:cs typeface="Times New Roman" pitchFamily="18" charset="0"/>
              </a:rPr>
              <a:t>Assess performance using accuracy, precision, recall, and F1-score, test on unseen </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data to ensure robustness.</a:t>
            </a:r>
            <a:endParaRPr lang="en-US" sz="2800" b="1" dirty="0">
              <a:solidFill>
                <a:schemeClr val="accent1"/>
              </a:solidFill>
              <a:latin typeface="Times New Roman"/>
              <a:cs typeface="Times New Roman"/>
              <a:sym typeface="Times New Roman"/>
            </a:endParaRPr>
          </a:p>
        </p:txBody>
      </p:sp>
    </p:spTree>
    <p:extLst>
      <p:ext uri="{BB962C8B-B14F-4D97-AF65-F5344CB8AC3E}">
        <p14:creationId xmlns:p14="http://schemas.microsoft.com/office/powerpoint/2010/main" xmlns="" val="2470078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5"/>
          <p:cNvSpPr txBox="1"/>
          <p:nvPr/>
        </p:nvSpPr>
        <p:spPr>
          <a:xfrm>
            <a:off x="805543" y="359877"/>
            <a:ext cx="10758000"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800" b="1" dirty="0" smtClean="0">
                <a:solidFill>
                  <a:schemeClr val="accent1"/>
                </a:solidFill>
                <a:latin typeface="Times New Roman"/>
                <a:cs typeface="Times New Roman"/>
                <a:sym typeface="Times New Roman"/>
              </a:rPr>
              <a:t>METHODOLOGY</a:t>
            </a:r>
            <a:endParaRPr dirty="0"/>
          </a:p>
        </p:txBody>
      </p:sp>
      <p:sp>
        <p:nvSpPr>
          <p:cNvPr id="135" name="Google Shape;135;p15"/>
          <p:cNvSpPr txBox="1"/>
          <p:nvPr/>
        </p:nvSpPr>
        <p:spPr>
          <a:xfrm>
            <a:off x="717043" y="1340768"/>
            <a:ext cx="10935000" cy="3539390"/>
          </a:xfrm>
          <a:prstGeom prst="rect">
            <a:avLst/>
          </a:prstGeom>
          <a:noFill/>
          <a:ln>
            <a:noFill/>
          </a:ln>
        </p:spPr>
        <p:txBody>
          <a:bodyPr spcFirstLastPara="1" wrap="square" lIns="91425" tIns="45700" rIns="91425" bIns="45700" anchor="t" anchorCtr="0">
            <a:spAutoFit/>
          </a:bodyPr>
          <a:lstStyle/>
          <a:p>
            <a:pPr algn="just"/>
            <a:r>
              <a:rPr lang="en-US" sz="2800" b="1" dirty="0">
                <a:latin typeface="Times New Roman" pitchFamily="18" charset="0"/>
                <a:cs typeface="Times New Roman" pitchFamily="18" charset="0"/>
              </a:rPr>
              <a:t>Objective 1: Dataset Preparation</a:t>
            </a:r>
          </a:p>
          <a:p>
            <a:pPr marL="457200" indent="-457200" algn="just">
              <a:buFont typeface="Arial" pitchFamily="34" charset="0"/>
              <a:buChar char="•"/>
            </a:pPr>
            <a:r>
              <a:rPr lang="en-US" sz="2800" b="1" dirty="0">
                <a:latin typeface="Times New Roman" pitchFamily="18" charset="0"/>
                <a:cs typeface="Times New Roman" pitchFamily="18" charset="0"/>
              </a:rPr>
              <a:t>Frame Extraction</a:t>
            </a:r>
            <a:r>
              <a:rPr lang="en-US" sz="2800" dirty="0">
                <a:latin typeface="Times New Roman" pitchFamily="18" charset="0"/>
                <a:cs typeface="Times New Roman" pitchFamily="18" charset="0"/>
              </a:rPr>
              <a:t>: Used </a:t>
            </a:r>
            <a:r>
              <a:rPr lang="en-US" sz="2800" dirty="0" err="1">
                <a:latin typeface="Times New Roman" pitchFamily="18" charset="0"/>
                <a:cs typeface="Times New Roman" pitchFamily="18" charset="0"/>
              </a:rPr>
              <a:t>OpenCV</a:t>
            </a:r>
            <a:r>
              <a:rPr lang="en-US" sz="2800" dirty="0">
                <a:latin typeface="Times New Roman" pitchFamily="18" charset="0"/>
                <a:cs typeface="Times New Roman" pitchFamily="18" charset="0"/>
              </a:rPr>
              <a:t> to extract frames </a:t>
            </a:r>
            <a:r>
              <a:rPr lang="en-US" sz="2800">
                <a:latin typeface="Times New Roman" pitchFamily="18" charset="0"/>
                <a:cs typeface="Times New Roman" pitchFamily="18" charset="0"/>
              </a:rPr>
              <a:t>at </a:t>
            </a:r>
            <a:r>
              <a:rPr lang="en-US" sz="2800" smtClean="0">
                <a:latin typeface="Times New Roman" pitchFamily="18" charset="0"/>
                <a:cs typeface="Times New Roman" pitchFamily="18" charset="0"/>
              </a:rPr>
              <a:t>1 </a:t>
            </a:r>
            <a:r>
              <a:rPr lang="en-US" sz="2800" dirty="0">
                <a:latin typeface="Times New Roman" pitchFamily="18" charset="0"/>
                <a:cs typeface="Times New Roman" pitchFamily="18" charset="0"/>
              </a:rPr>
              <a:t>FPS from each video.</a:t>
            </a:r>
          </a:p>
          <a:p>
            <a:pPr marL="457200" indent="-457200" algn="just">
              <a:buFont typeface="Arial" pitchFamily="34" charset="0"/>
              <a:buChar char="•"/>
            </a:pPr>
            <a:r>
              <a:rPr lang="en-US" sz="2800" b="1" dirty="0">
                <a:latin typeface="Times New Roman" pitchFamily="18" charset="0"/>
                <a:cs typeface="Times New Roman" pitchFamily="18" charset="0"/>
              </a:rPr>
              <a:t>Face Detection</a:t>
            </a:r>
            <a:r>
              <a:rPr lang="en-US" sz="2800" dirty="0">
                <a:latin typeface="Times New Roman" pitchFamily="18" charset="0"/>
                <a:cs typeface="Times New Roman" pitchFamily="18" charset="0"/>
              </a:rPr>
              <a:t>: Applied MTCNN to detect and crop face regions from frames.</a:t>
            </a:r>
          </a:p>
          <a:p>
            <a:pPr marL="457200" indent="-457200" algn="just">
              <a:buFont typeface="Arial" pitchFamily="34" charset="0"/>
              <a:buChar char="•"/>
            </a:pPr>
            <a:r>
              <a:rPr lang="en-US" sz="2800" b="1" dirty="0">
                <a:latin typeface="Times New Roman" pitchFamily="18" charset="0"/>
                <a:cs typeface="Times New Roman" pitchFamily="18" charset="0"/>
              </a:rPr>
              <a:t>Preprocessing</a:t>
            </a:r>
            <a:r>
              <a:rPr lang="en-US" sz="2800" dirty="0">
                <a:latin typeface="Times New Roman" pitchFamily="18" charset="0"/>
                <a:cs typeface="Times New Roman" pitchFamily="18" charset="0"/>
              </a:rPr>
              <a:t>: Faces were resized to 224×224 pixels and normalized.</a:t>
            </a:r>
          </a:p>
          <a:p>
            <a:pPr marL="457200" indent="-457200" algn="just">
              <a:buFont typeface="Arial" pitchFamily="34" charset="0"/>
              <a:buChar char="•"/>
            </a:pPr>
            <a:r>
              <a:rPr lang="en-US" sz="2800" b="1" dirty="0">
                <a:latin typeface="Times New Roman" pitchFamily="18" charset="0"/>
                <a:cs typeface="Times New Roman" pitchFamily="18" charset="0"/>
              </a:rPr>
              <a:t>Dataset Organization</a:t>
            </a:r>
            <a:r>
              <a:rPr lang="en-US" sz="2800" dirty="0">
                <a:latin typeface="Times New Roman" pitchFamily="18" charset="0"/>
                <a:cs typeface="Times New Roman" pitchFamily="18" charset="0"/>
              </a:rPr>
              <a:t>: Separated into ‘real’ and ‘fake’ folders with a 70/30 train-test split.</a:t>
            </a:r>
          </a:p>
        </p:txBody>
      </p:sp>
    </p:spTree>
    <p:extLst>
      <p:ext uri="{BB962C8B-B14F-4D97-AF65-F5344CB8AC3E}">
        <p14:creationId xmlns:p14="http://schemas.microsoft.com/office/powerpoint/2010/main" xmlns="" val="1342278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5"/>
          <p:cNvSpPr txBox="1"/>
          <p:nvPr/>
        </p:nvSpPr>
        <p:spPr>
          <a:xfrm>
            <a:off x="805543" y="359877"/>
            <a:ext cx="10758000"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800" b="1" dirty="0" smtClean="0">
                <a:solidFill>
                  <a:schemeClr val="accent1"/>
                </a:solidFill>
                <a:latin typeface="Times New Roman"/>
                <a:cs typeface="Times New Roman"/>
                <a:sym typeface="Times New Roman"/>
              </a:rPr>
              <a:t>METHODOLOGY</a:t>
            </a:r>
            <a:endParaRPr dirty="0"/>
          </a:p>
        </p:txBody>
      </p:sp>
      <p:sp>
        <p:nvSpPr>
          <p:cNvPr id="135" name="Google Shape;135;p15"/>
          <p:cNvSpPr txBox="1"/>
          <p:nvPr/>
        </p:nvSpPr>
        <p:spPr>
          <a:xfrm>
            <a:off x="717043" y="1340768"/>
            <a:ext cx="10935000" cy="3970277"/>
          </a:xfrm>
          <a:prstGeom prst="rect">
            <a:avLst/>
          </a:prstGeom>
          <a:noFill/>
          <a:ln>
            <a:noFill/>
          </a:ln>
        </p:spPr>
        <p:txBody>
          <a:bodyPr spcFirstLastPara="1" wrap="square" lIns="91425" tIns="45700" rIns="91425" bIns="45700" anchor="t" anchorCtr="0">
            <a:spAutoFit/>
          </a:bodyPr>
          <a:lstStyle/>
          <a:p>
            <a:r>
              <a:rPr lang="en-US" sz="2800" b="1" dirty="0">
                <a:latin typeface="Times New Roman" pitchFamily="18" charset="0"/>
                <a:cs typeface="Times New Roman" pitchFamily="18" charset="0"/>
              </a:rPr>
              <a:t>Objective 2: Model </a:t>
            </a:r>
            <a:r>
              <a:rPr lang="en-US" sz="2800" b="1" dirty="0" smtClean="0">
                <a:latin typeface="Times New Roman" pitchFamily="18" charset="0"/>
                <a:cs typeface="Times New Roman" pitchFamily="18" charset="0"/>
              </a:rPr>
              <a:t>Training and Development</a:t>
            </a:r>
            <a:endParaRPr lang="en-US" sz="2800" b="1" dirty="0">
              <a:latin typeface="Times New Roman" pitchFamily="18" charset="0"/>
              <a:cs typeface="Times New Roman" pitchFamily="18" charset="0"/>
            </a:endParaRPr>
          </a:p>
          <a:p>
            <a:pPr marL="457200" indent="-457200" algn="just">
              <a:buFont typeface="Arial" pitchFamily="34" charset="0"/>
              <a:buChar char="•"/>
            </a:pPr>
            <a:r>
              <a:rPr lang="en-US" sz="2800" b="1" dirty="0">
                <a:latin typeface="Times New Roman" pitchFamily="18" charset="0"/>
                <a:cs typeface="Times New Roman" pitchFamily="18" charset="0"/>
              </a:rPr>
              <a:t>Architecture</a:t>
            </a:r>
            <a:r>
              <a:rPr lang="en-US" sz="2800" dirty="0">
                <a:latin typeface="Times New Roman" pitchFamily="18" charset="0"/>
                <a:cs typeface="Times New Roman" pitchFamily="18" charset="0"/>
              </a:rPr>
              <a:t>: EfficientNetB0 used for feature extraction. Dense layers were added for classification.</a:t>
            </a:r>
          </a:p>
          <a:p>
            <a:pPr marL="457200" indent="-457200" algn="just">
              <a:buFont typeface="Arial" pitchFamily="34" charset="0"/>
              <a:buChar char="•"/>
            </a:pPr>
            <a:r>
              <a:rPr lang="en-US" sz="2800" b="1" dirty="0">
                <a:latin typeface="Times New Roman" pitchFamily="18" charset="0"/>
                <a:cs typeface="Times New Roman" pitchFamily="18" charset="0"/>
              </a:rPr>
              <a:t>Loss and Optimizer</a:t>
            </a:r>
            <a:r>
              <a:rPr lang="en-US" sz="2800" dirty="0">
                <a:latin typeface="Times New Roman" pitchFamily="18" charset="0"/>
                <a:cs typeface="Times New Roman" pitchFamily="18" charset="0"/>
              </a:rPr>
              <a:t>: Binary cross-entropy as loss function; Adam optimizer for training.</a:t>
            </a:r>
          </a:p>
          <a:p>
            <a:pPr marL="457200" indent="-457200" algn="just">
              <a:buFont typeface="Arial" pitchFamily="34" charset="0"/>
              <a:buChar char="•"/>
            </a:pPr>
            <a:r>
              <a:rPr lang="en-US" sz="2800" b="1" dirty="0">
                <a:latin typeface="Times New Roman" pitchFamily="18" charset="0"/>
                <a:cs typeface="Times New Roman" pitchFamily="18" charset="0"/>
              </a:rPr>
              <a:t>Augmentation</a:t>
            </a:r>
            <a:r>
              <a:rPr lang="en-US" sz="2800" dirty="0">
                <a:latin typeface="Times New Roman" pitchFamily="18" charset="0"/>
                <a:cs typeface="Times New Roman" pitchFamily="18" charset="0"/>
              </a:rPr>
              <a:t>: Applied flipping, brightness variation, and zoom to enhance dataset.</a:t>
            </a:r>
          </a:p>
          <a:p>
            <a:pPr marL="457200" indent="-457200" algn="just">
              <a:buFont typeface="Arial" pitchFamily="34" charset="0"/>
              <a:buChar char="•"/>
            </a:pPr>
            <a:r>
              <a:rPr lang="en-US" sz="2800" b="1" dirty="0">
                <a:latin typeface="Times New Roman" pitchFamily="18" charset="0"/>
                <a:cs typeface="Times New Roman" pitchFamily="18" charset="0"/>
              </a:rPr>
              <a:t>Validation Strategy</a:t>
            </a:r>
            <a:r>
              <a:rPr lang="en-US" sz="2800" dirty="0">
                <a:latin typeface="Times New Roman" pitchFamily="18" charset="0"/>
                <a:cs typeface="Times New Roman" pitchFamily="18" charset="0"/>
              </a:rPr>
              <a:t>: Early stopping and validation split used to avoid </a:t>
            </a:r>
            <a:r>
              <a:rPr lang="en-US" sz="2800" dirty="0" err="1">
                <a:latin typeface="Times New Roman" pitchFamily="18" charset="0"/>
                <a:cs typeface="Times New Roman" pitchFamily="18" charset="0"/>
              </a:rPr>
              <a:t>overfitting</a:t>
            </a:r>
            <a:r>
              <a:rPr lang="en-US" sz="2800" dirty="0">
                <a:latin typeface="Times New Roman" pitchFamily="18" charset="0"/>
                <a:cs typeface="Times New Roman" pitchFamily="18" charset="0"/>
              </a:rPr>
              <a:t>.</a:t>
            </a:r>
          </a:p>
        </p:txBody>
      </p:sp>
    </p:spTree>
    <p:extLst>
      <p:ext uri="{BB962C8B-B14F-4D97-AF65-F5344CB8AC3E}">
        <p14:creationId xmlns:p14="http://schemas.microsoft.com/office/powerpoint/2010/main" xmlns="" val="936236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5"/>
          <p:cNvSpPr txBox="1"/>
          <p:nvPr/>
        </p:nvSpPr>
        <p:spPr>
          <a:xfrm>
            <a:off x="805543" y="359877"/>
            <a:ext cx="10758000"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800" b="1" dirty="0" smtClean="0">
                <a:solidFill>
                  <a:schemeClr val="accent1"/>
                </a:solidFill>
                <a:latin typeface="Times New Roman"/>
                <a:cs typeface="Times New Roman"/>
                <a:sym typeface="Times New Roman"/>
              </a:rPr>
              <a:t>METHODOLOGY</a:t>
            </a:r>
            <a:endParaRPr dirty="0"/>
          </a:p>
        </p:txBody>
      </p:sp>
      <p:sp>
        <p:nvSpPr>
          <p:cNvPr id="135" name="Google Shape;135;p15"/>
          <p:cNvSpPr txBox="1"/>
          <p:nvPr/>
        </p:nvSpPr>
        <p:spPr>
          <a:xfrm>
            <a:off x="690402" y="1412776"/>
            <a:ext cx="10935000" cy="3108503"/>
          </a:xfrm>
          <a:prstGeom prst="rect">
            <a:avLst/>
          </a:prstGeom>
          <a:noFill/>
          <a:ln>
            <a:noFill/>
          </a:ln>
        </p:spPr>
        <p:txBody>
          <a:bodyPr spcFirstLastPara="1" wrap="square" lIns="91425" tIns="45700" rIns="91425" bIns="45700" anchor="t" anchorCtr="0">
            <a:spAutoFit/>
          </a:bodyPr>
          <a:lstStyle/>
          <a:p>
            <a:r>
              <a:rPr lang="en-US" sz="2800" b="1" dirty="0">
                <a:latin typeface="Times New Roman" pitchFamily="18" charset="0"/>
                <a:cs typeface="Times New Roman" pitchFamily="18" charset="0"/>
              </a:rPr>
              <a:t>Objective 3: Evaluation and Front-End</a:t>
            </a:r>
          </a:p>
          <a:p>
            <a:pPr marL="457200" indent="-457200" algn="just">
              <a:buFont typeface="Arial" pitchFamily="34" charset="0"/>
              <a:buChar char="•"/>
            </a:pPr>
            <a:r>
              <a:rPr lang="en-US" sz="2800" b="1" dirty="0">
                <a:latin typeface="Times New Roman" pitchFamily="18" charset="0"/>
                <a:cs typeface="Times New Roman" pitchFamily="18" charset="0"/>
              </a:rPr>
              <a:t>Metrics</a:t>
            </a:r>
            <a:r>
              <a:rPr lang="en-US" sz="2800" dirty="0">
                <a:latin typeface="Times New Roman" pitchFamily="18" charset="0"/>
                <a:cs typeface="Times New Roman" pitchFamily="18" charset="0"/>
              </a:rPr>
              <a:t>: Accuracy, Precision, Recall, and F1-Score were used for evaluation.</a:t>
            </a:r>
          </a:p>
          <a:p>
            <a:pPr marL="457200" indent="-457200" algn="just">
              <a:buFont typeface="Arial" pitchFamily="34" charset="0"/>
              <a:buChar char="•"/>
            </a:pPr>
            <a:r>
              <a:rPr lang="en-US" sz="2800" b="1" dirty="0">
                <a:latin typeface="Times New Roman" pitchFamily="18" charset="0"/>
                <a:cs typeface="Times New Roman" pitchFamily="18" charset="0"/>
              </a:rPr>
              <a:t>Temporal Analysis</a:t>
            </a:r>
            <a:r>
              <a:rPr lang="en-US" sz="2800" dirty="0">
                <a:latin typeface="Times New Roman" pitchFamily="18" charset="0"/>
                <a:cs typeface="Times New Roman" pitchFamily="18" charset="0"/>
              </a:rPr>
              <a:t>: Added LSTM layers for temporal feature modeling.</a:t>
            </a:r>
          </a:p>
          <a:p>
            <a:pPr marL="457200" indent="-457200" algn="just">
              <a:buFont typeface="Arial" pitchFamily="34" charset="0"/>
              <a:buChar char="•"/>
            </a:pPr>
            <a:r>
              <a:rPr lang="en-US" sz="2800" b="1" dirty="0">
                <a:latin typeface="Times New Roman" pitchFamily="18" charset="0"/>
                <a:cs typeface="Times New Roman" pitchFamily="18" charset="0"/>
              </a:rPr>
              <a:t>Front-End</a:t>
            </a:r>
            <a:r>
              <a:rPr lang="en-US" sz="2800" dirty="0">
                <a:latin typeface="Times New Roman" pitchFamily="18" charset="0"/>
                <a:cs typeface="Times New Roman" pitchFamily="18" charset="0"/>
              </a:rPr>
              <a:t>: Users can upload video/images; system detects </a:t>
            </a:r>
            <a:r>
              <a:rPr lang="en-US" sz="2800" dirty="0" err="1">
                <a:latin typeface="Times New Roman" pitchFamily="18" charset="0"/>
                <a:cs typeface="Times New Roman" pitchFamily="18" charset="0"/>
              </a:rPr>
              <a:t>deepfakes</a:t>
            </a:r>
            <a:r>
              <a:rPr lang="en-US" sz="2800" dirty="0">
                <a:latin typeface="Times New Roman" pitchFamily="18" charset="0"/>
                <a:cs typeface="Times New Roman" pitchFamily="18" charset="0"/>
              </a:rPr>
              <a:t> and displays results with confidence scores.</a:t>
            </a:r>
          </a:p>
        </p:txBody>
      </p:sp>
    </p:spTree>
    <p:extLst>
      <p:ext uri="{BB962C8B-B14F-4D97-AF65-F5344CB8AC3E}">
        <p14:creationId xmlns:p14="http://schemas.microsoft.com/office/powerpoint/2010/main" xmlns="" val="2671374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5"/>
          <p:cNvSpPr txBox="1"/>
          <p:nvPr/>
        </p:nvSpPr>
        <p:spPr>
          <a:xfrm>
            <a:off x="805543" y="359877"/>
            <a:ext cx="10758000"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800" b="1" dirty="0" smtClean="0">
                <a:solidFill>
                  <a:schemeClr val="accent1"/>
                </a:solidFill>
                <a:latin typeface="Times New Roman"/>
                <a:cs typeface="Times New Roman"/>
                <a:sym typeface="Times New Roman"/>
              </a:rPr>
              <a:t>RESULTS AND DISCUSSION</a:t>
            </a:r>
            <a:endParaRPr dirty="0"/>
          </a:p>
        </p:txBody>
      </p:sp>
      <p:pic>
        <p:nvPicPr>
          <p:cNvPr id="4" name="Picture 3" descr="C:\Users\swarn\AppData\Local\Packages\5319275A.WhatsAppDesktop_cv1g1gvanyjgm\TempState\95F769A19DBA19DE542EFF79365E3529\WhatsApp Image 2025-05-14 at 23.33.54_ccc84824.jpg"/>
          <p:cNvPicPr/>
          <p:nvPr/>
        </p:nvPicPr>
        <p:blipFill>
          <a:blip r:embed="rId3">
            <a:extLst>
              <a:ext uri="{28A0092B-C50C-407E-A947-70E740481C1C}">
                <a14:useLocalDpi xmlns:a14="http://schemas.microsoft.com/office/drawing/2010/main" xmlns="" val="0"/>
              </a:ext>
            </a:extLst>
          </a:blip>
          <a:srcRect/>
          <a:stretch>
            <a:fillRect/>
          </a:stretch>
        </p:blipFill>
        <p:spPr bwMode="auto">
          <a:xfrm>
            <a:off x="373828" y="1124744"/>
            <a:ext cx="6010203" cy="4032448"/>
          </a:xfrm>
          <a:prstGeom prst="rect">
            <a:avLst/>
          </a:prstGeom>
          <a:noFill/>
          <a:ln>
            <a:noFill/>
          </a:ln>
        </p:spPr>
      </p:pic>
      <p:sp>
        <p:nvSpPr>
          <p:cNvPr id="2" name="TextBox 1"/>
          <p:cNvSpPr txBox="1"/>
          <p:nvPr/>
        </p:nvSpPr>
        <p:spPr>
          <a:xfrm>
            <a:off x="2711624" y="5363343"/>
            <a:ext cx="1207382" cy="307777"/>
          </a:xfrm>
          <a:prstGeom prst="rect">
            <a:avLst/>
          </a:prstGeom>
          <a:noFill/>
        </p:spPr>
        <p:txBody>
          <a:bodyPr wrap="none" rtlCol="0">
            <a:spAutoFit/>
          </a:bodyPr>
          <a:lstStyle/>
          <a:p>
            <a:r>
              <a:rPr lang="en-IN" dirty="0" smtClean="0">
                <a:latin typeface="Times New Roman" pitchFamily="18" charset="0"/>
                <a:cs typeface="Times New Roman" pitchFamily="18" charset="0"/>
              </a:rPr>
              <a:t>User Interface</a:t>
            </a:r>
            <a:endParaRPr lang="en-IN" dirty="0">
              <a:latin typeface="Times New Roman" pitchFamily="18" charset="0"/>
              <a:cs typeface="Times New Roman" pitchFamily="18" charset="0"/>
            </a:endParaRPr>
          </a:p>
        </p:txBody>
      </p:sp>
      <p:pic>
        <p:nvPicPr>
          <p:cNvPr id="6" name="Picture 5" descr="C:\Users\swarn\AppData\Local\Packages\5319275A.WhatsAppDesktop_cv1g1gvanyjgm\TempState\B8DDD4E23C3D98FE4C4C61177AFFFAC2\WhatsApp Image 2025-05-14 at 23.33.37_6a3946ec.jpg"/>
          <p:cNvPicPr/>
          <p:nvPr/>
        </p:nvPicPr>
        <p:blipFill>
          <a:blip r:embed="rId4">
            <a:extLst>
              <a:ext uri="{28A0092B-C50C-407E-A947-70E740481C1C}">
                <a14:useLocalDpi xmlns:a14="http://schemas.microsoft.com/office/drawing/2010/main" xmlns="" val="0"/>
              </a:ext>
            </a:extLst>
          </a:blip>
          <a:srcRect/>
          <a:stretch>
            <a:fillRect/>
          </a:stretch>
        </p:blipFill>
        <p:spPr bwMode="auto">
          <a:xfrm>
            <a:off x="7464152" y="1124744"/>
            <a:ext cx="4248471" cy="2063815"/>
          </a:xfrm>
          <a:prstGeom prst="rect">
            <a:avLst/>
          </a:prstGeom>
          <a:noFill/>
          <a:ln>
            <a:noFill/>
          </a:ln>
        </p:spPr>
      </p:pic>
      <p:sp>
        <p:nvSpPr>
          <p:cNvPr id="3" name="Rectangle 2"/>
          <p:cNvSpPr/>
          <p:nvPr/>
        </p:nvSpPr>
        <p:spPr>
          <a:xfrm>
            <a:off x="9291099" y="3277330"/>
            <a:ext cx="1007007" cy="307777"/>
          </a:xfrm>
          <a:prstGeom prst="rect">
            <a:avLst/>
          </a:prstGeom>
        </p:spPr>
        <p:txBody>
          <a:bodyPr wrap="none">
            <a:spAutoFit/>
          </a:bodyPr>
          <a:lstStyle/>
          <a:p>
            <a:r>
              <a:rPr lang="en-IN" dirty="0" smtClean="0">
                <a:latin typeface="Times New Roman" pitchFamily="18" charset="0"/>
                <a:cs typeface="Times New Roman" pitchFamily="18" charset="0"/>
              </a:rPr>
              <a:t>Login Page</a:t>
            </a:r>
            <a:endParaRPr lang="en-IN" dirty="0">
              <a:latin typeface="Times New Roman" pitchFamily="18" charset="0"/>
              <a:cs typeface="Times New Roman" pitchFamily="18" charset="0"/>
            </a:endParaRPr>
          </a:p>
        </p:txBody>
      </p:sp>
      <p:sp>
        <p:nvSpPr>
          <p:cNvPr id="5" name="Rectangle 4"/>
          <p:cNvSpPr/>
          <p:nvPr/>
        </p:nvSpPr>
        <p:spPr>
          <a:xfrm>
            <a:off x="9190912" y="5671120"/>
            <a:ext cx="1457450" cy="307777"/>
          </a:xfrm>
          <a:prstGeom prst="rect">
            <a:avLst/>
          </a:prstGeom>
        </p:spPr>
        <p:txBody>
          <a:bodyPr wrap="none">
            <a:spAutoFit/>
          </a:bodyPr>
          <a:lstStyle/>
          <a:p>
            <a:r>
              <a:rPr lang="en-IN" dirty="0" smtClean="0">
                <a:latin typeface="Times New Roman" pitchFamily="18" charset="0"/>
                <a:cs typeface="Times New Roman" pitchFamily="18" charset="0"/>
              </a:rPr>
              <a:t>Registration Page</a:t>
            </a:r>
            <a:endParaRPr lang="en-IN" dirty="0">
              <a:latin typeface="Times New Roman" pitchFamily="18" charset="0"/>
              <a:cs typeface="Times New Roman" pitchFamily="18" charset="0"/>
            </a:endParaRPr>
          </a:p>
        </p:txBody>
      </p:sp>
      <p:pic>
        <p:nvPicPr>
          <p:cNvPr id="9" name="Picture 8" descr="C:\Users\swarn\AppData\Local\Packages\5319275A.WhatsAppDesktop_cv1g1gvanyjgm\TempState\C2B8EBBDE383625A81BA05A0F7B7192D\WhatsApp Image 2025-05-14 at 23.40.08_21bd7180.jpg"/>
          <p:cNvPicPr/>
          <p:nvPr/>
        </p:nvPicPr>
        <p:blipFill>
          <a:blip r:embed="rId5">
            <a:extLst>
              <a:ext uri="{28A0092B-C50C-407E-A947-70E740481C1C}">
                <a14:useLocalDpi xmlns:a14="http://schemas.microsoft.com/office/drawing/2010/main" xmlns="" val="0"/>
              </a:ext>
            </a:extLst>
          </a:blip>
          <a:srcRect/>
          <a:stretch>
            <a:fillRect/>
          </a:stretch>
        </p:blipFill>
        <p:spPr bwMode="auto">
          <a:xfrm>
            <a:off x="7464151" y="3550827"/>
            <a:ext cx="4248471" cy="2120293"/>
          </a:xfrm>
          <a:prstGeom prst="rect">
            <a:avLst/>
          </a:prstGeom>
          <a:noFill/>
          <a:ln>
            <a:noFill/>
          </a:ln>
        </p:spPr>
      </p:pic>
    </p:spTree>
    <p:extLst>
      <p:ext uri="{BB962C8B-B14F-4D97-AF65-F5344CB8AC3E}">
        <p14:creationId xmlns:p14="http://schemas.microsoft.com/office/powerpoint/2010/main" xmlns="" val="1529267846"/>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752</Words>
  <Application>Microsoft Office PowerPoint</Application>
  <PresentationFormat>Custom</PresentationFormat>
  <Paragraphs>67</Paragraphs>
  <Slides>13</Slides>
  <Notes>12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Retrospect</vt:lpstr>
      <vt:lpstr>K S SCHOOL OF ENGINEERING &amp; MANAGEMENT BENGALURU-560109</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 S SCHOOL OF ENGINEERING &amp; MANAGEMENT BENGALURU-560109</dc:title>
  <dc:creator>Swarnashree DS</dc:creator>
  <cp:lastModifiedBy>Ruchi</cp:lastModifiedBy>
  <cp:revision>7</cp:revision>
  <dcterms:modified xsi:type="dcterms:W3CDTF">2025-05-30T02:27:38Z</dcterms:modified>
</cp:coreProperties>
</file>