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1167480" y="1122480"/>
            <a:ext cx="622008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7096680" cy="2387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" name="Rectangle 3"/>
          <p:cNvSpPr/>
          <p:nvPr/>
        </p:nvSpPr>
        <p:spPr>
          <a:xfrm>
            <a:off x="0" y="4572000"/>
            <a:ext cx="12191760" cy="2285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Oval 4"/>
          <p:cNvSpPr/>
          <p:nvPr/>
        </p:nvSpPr>
        <p:spPr>
          <a:xfrm>
            <a:off x="583920" y="4960080"/>
            <a:ext cx="1550880" cy="1550880"/>
          </a:xfrm>
          <a:prstGeom prst="ellipse">
            <a:avLst/>
          </a:prstGeom>
          <a:solidFill>
            <a:schemeClr val="tx2"/>
          </a:solidFill>
          <a:ln>
            <a:solidFill>
              <a:srgbClr val="004c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Freeform 10"/>
          <p:cNvSpPr/>
          <p:nvPr/>
        </p:nvSpPr>
        <p:spPr>
          <a:xfrm>
            <a:off x="0" y="4572000"/>
            <a:ext cx="1118160" cy="111816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Freeform 8"/>
          <p:cNvSpPr/>
          <p:nvPr/>
        </p:nvSpPr>
        <p:spPr>
          <a:xfrm>
            <a:off x="0" y="5739480"/>
            <a:ext cx="1118160" cy="111816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" name="Group 5"/>
          <p:cNvGrpSpPr/>
          <p:nvPr/>
        </p:nvGrpSpPr>
        <p:grpSpPr>
          <a:xfrm>
            <a:off x="8264880" y="-3600"/>
            <a:ext cx="3927240" cy="3164760"/>
            <a:chOff x="8264880" y="-3600"/>
            <a:chExt cx="3927240" cy="3164760"/>
          </a:xfrm>
        </p:grpSpPr>
        <p:sp>
          <p:nvSpPr>
            <p:cNvPr id="6" name="Freeform 14"/>
            <p:cNvSpPr/>
            <p:nvPr/>
          </p:nvSpPr>
          <p:spPr>
            <a:xfrm flipH="1" flipV="1" rot="5400000">
              <a:off x="9627840" y="596520"/>
              <a:ext cx="3164760" cy="196344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Freeform 15"/>
            <p:cNvSpPr/>
            <p:nvPr/>
          </p:nvSpPr>
          <p:spPr>
            <a:xfrm flipV="1" rot="16200000">
              <a:off x="7664040" y="596520"/>
              <a:ext cx="3164760" cy="196344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" name="Freeform 21"/>
          <p:cNvSpPr/>
          <p:nvPr/>
        </p:nvSpPr>
        <p:spPr>
          <a:xfrm>
            <a:off x="0" y="0"/>
            <a:ext cx="1167120" cy="116712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Freeform 27"/>
          <p:cNvSpPr/>
          <p:nvPr/>
        </p:nvSpPr>
        <p:spPr>
          <a:xfrm>
            <a:off x="11024640" y="4580640"/>
            <a:ext cx="1167120" cy="2277000"/>
          </a:xfrm>
          <a:custGeom>
            <a:avLst/>
            <a:gdLst/>
            <a:ahLst/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67480" y="2017440"/>
            <a:ext cx="9778680" cy="33663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enorite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9" name="Freeform 3"/>
          <p:cNvSpPr/>
          <p:nvPr/>
        </p:nvSpPr>
        <p:spPr>
          <a:xfrm flipH="1">
            <a:off x="8580960" y="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Freeform 4"/>
          <p:cNvSpPr/>
          <p:nvPr/>
        </p:nvSpPr>
        <p:spPr>
          <a:xfrm flipH="1">
            <a:off x="8580960" y="324684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Freeform 5"/>
          <p:cNvSpPr/>
          <p:nvPr/>
        </p:nvSpPr>
        <p:spPr>
          <a:xfrm>
            <a:off x="0" y="0"/>
            <a:ext cx="933480" cy="93348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" name="Group 8"/>
          <p:cNvGrpSpPr/>
          <p:nvPr/>
        </p:nvGrpSpPr>
        <p:grpSpPr>
          <a:xfrm>
            <a:off x="8082360" y="5590440"/>
            <a:ext cx="1571760" cy="1266840"/>
            <a:chOff x="8082360" y="5590440"/>
            <a:chExt cx="1571760" cy="1266840"/>
          </a:xfrm>
        </p:grpSpPr>
        <p:sp>
          <p:nvSpPr>
            <p:cNvPr id="53" name="Freeform 6"/>
            <p:cNvSpPr/>
            <p:nvPr/>
          </p:nvSpPr>
          <p:spPr>
            <a:xfrm flipH="1" flipV="1" rot="5400000">
              <a:off x="8627400" y="5830560"/>
              <a:ext cx="1266840" cy="7858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Freeform 7"/>
            <p:cNvSpPr/>
            <p:nvPr/>
          </p:nvSpPr>
          <p:spPr>
            <a:xfrm flipV="1" rot="16200000">
              <a:off x="7841880" y="5830560"/>
              <a:ext cx="1266840" cy="7858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5" name="PlaceHolder 3"/>
          <p:cNvSpPr>
            <a:spLocks noGrp="1"/>
          </p:cNvSpPr>
          <p:nvPr>
            <p:ph type="dt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F6EDA40-C82F-4CCA-BA1D-F02FCB3BD0B1}" type="datetime1">
              <a:rPr b="0" lang="en-US" sz="1200" spc="-1" strike="noStrike">
                <a:solidFill>
                  <a:srgbClr val="637183"/>
                </a:solidFill>
                <a:latin typeface="Tenorite"/>
              </a:rPr>
              <a:t>02/07/2022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637183"/>
                </a:solidFill>
                <a:latin typeface="Tenorite"/>
              </a:rPr>
              <a:t>PRESENTATION TITLE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45D360E-696B-48D0-82E1-B46C17A3BB8F}" type="slidenum">
              <a:rPr b="0" lang="en-US" sz="1200" spc="-1" strike="noStrike">
                <a:solidFill>
                  <a:srgbClr val="dae5ef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6"/>
          <p:cNvSpPr/>
          <p:nvPr/>
        </p:nvSpPr>
        <p:spPr>
          <a:xfrm>
            <a:off x="0" y="2286000"/>
            <a:ext cx="12208320" cy="4571640"/>
          </a:xfrm>
          <a:prstGeom prst="rect">
            <a:avLst/>
          </a:pr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Freeform 11"/>
          <p:cNvSpPr/>
          <p:nvPr/>
        </p:nvSpPr>
        <p:spPr>
          <a:xfrm flipH="1">
            <a:off x="8597880" y="324684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Freeform 13"/>
          <p:cNvSpPr/>
          <p:nvPr/>
        </p:nvSpPr>
        <p:spPr>
          <a:xfrm>
            <a:off x="0" y="0"/>
            <a:ext cx="933480" cy="93348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Freeform 14"/>
          <p:cNvSpPr/>
          <p:nvPr/>
        </p:nvSpPr>
        <p:spPr>
          <a:xfrm flipH="1" flipV="1" rot="5400000">
            <a:off x="10343880" y="437040"/>
            <a:ext cx="2285640" cy="1409400"/>
          </a:xfrm>
          <a:custGeom>
            <a:avLst/>
            <a:gdLst/>
            <a:ahLst/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167480" y="380880"/>
            <a:ext cx="9778680" cy="1325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167480" y="2653200"/>
            <a:ext cx="9778680" cy="34362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enorite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9A9CB37-9063-44D7-9679-5E61499A146A}" type="datetime1">
              <a:rPr b="0" lang="en-US" sz="1200" spc="-1" strike="noStrike">
                <a:solidFill>
                  <a:srgbClr val="dae5ef"/>
                </a:solidFill>
                <a:latin typeface="Tenorite"/>
              </a:rPr>
              <a:t>02/07/2022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dae5ef"/>
                </a:solidFill>
                <a:latin typeface="Tenorite"/>
              </a:rPr>
              <a:t>PRESENTATION TITLE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sldNum"/>
          </p:nvPr>
        </p:nvSpPr>
        <p:spPr>
          <a:xfrm>
            <a:off x="10206360" y="6356520"/>
            <a:ext cx="16041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D92B14-62A4-4420-BBB5-D7BCFF626B6B}" type="slidenum">
              <a:rPr b="0" lang="en-US" sz="1200" spc="-1" strike="noStrike">
                <a:solidFill>
                  <a:srgbClr val="637183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22"/>
          <p:cNvSpPr/>
          <p:nvPr/>
        </p:nvSpPr>
        <p:spPr>
          <a:xfrm>
            <a:off x="0" y="0"/>
            <a:ext cx="8025120" cy="6857640"/>
          </a:xfrm>
          <a:custGeom>
            <a:avLst/>
            <a:gdLst/>
            <a:ahLst/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167480" y="1059480"/>
            <a:ext cx="6245640" cy="2387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Tenorite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Tenorite"/>
            </a:endParaRPr>
          </a:p>
        </p:txBody>
      </p:sp>
      <p:grpSp>
        <p:nvGrpSpPr>
          <p:cNvPr id="141" name="Group 5"/>
          <p:cNvGrpSpPr/>
          <p:nvPr/>
        </p:nvGrpSpPr>
        <p:grpSpPr>
          <a:xfrm>
            <a:off x="8580600" y="1912320"/>
            <a:ext cx="2444040" cy="3032640"/>
            <a:chOff x="8580600" y="1912320"/>
            <a:chExt cx="2444040" cy="3032640"/>
          </a:xfrm>
        </p:grpSpPr>
        <p:sp>
          <p:nvSpPr>
            <p:cNvPr id="142" name="Freeform 14"/>
            <p:cNvSpPr/>
            <p:nvPr/>
          </p:nvSpPr>
          <p:spPr>
            <a:xfrm flipH="1" flipV="1">
              <a:off x="8580240" y="1911960"/>
              <a:ext cx="2443320" cy="151596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Freeform 15"/>
            <p:cNvSpPr/>
            <p:nvPr/>
          </p:nvSpPr>
          <p:spPr>
            <a:xfrm flipV="1" rot="10800000">
              <a:off x="8581320" y="3428640"/>
              <a:ext cx="2443320" cy="151596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" name="Freeform 16"/>
          <p:cNvSpPr/>
          <p:nvPr/>
        </p:nvSpPr>
        <p:spPr>
          <a:xfrm flipH="1">
            <a:off x="8580960" y="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Freeform 17"/>
          <p:cNvSpPr/>
          <p:nvPr/>
        </p:nvSpPr>
        <p:spPr>
          <a:xfrm flipH="1">
            <a:off x="8580960" y="3246840"/>
            <a:ext cx="3610800" cy="361080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798560" y="1684440"/>
            <a:ext cx="8594280" cy="281016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pc="-1" strike="noStrike">
                <a:solidFill>
                  <a:srgbClr val="ffffff"/>
                </a:solidFill>
                <a:latin typeface="Tenorite"/>
              </a:rPr>
              <a:t>Click to edit Master title style</a:t>
            </a:r>
            <a:endParaRPr b="0" lang="en-US" sz="46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80880" y="519480"/>
            <a:ext cx="1364040" cy="10940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3900" spc="-1" strike="noStrike">
                <a:solidFill>
                  <a:srgbClr val="004ebf"/>
                </a:solidFill>
                <a:latin typeface="Tenorite"/>
              </a:rPr>
              <a:t>“</a:t>
            </a:r>
            <a:endParaRPr b="0" lang="en-US" sz="239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881760" y="4494240"/>
            <a:ext cx="3511080" cy="67896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enorite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10609200" y="3399840"/>
            <a:ext cx="1364040" cy="109404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3900" spc="-1" strike="noStrike">
                <a:solidFill>
                  <a:srgbClr val="004ebf"/>
                </a:solidFill>
                <a:latin typeface="Tenorite"/>
              </a:rPr>
              <a:t>”</a:t>
            </a:r>
            <a:endParaRPr b="0" lang="en-US" sz="239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dt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34AE824-00CD-447B-AE84-720EB6F32077}" type="datetime1">
              <a:rPr b="0" lang="en-US" sz="1200" spc="-1" strike="noStrike">
                <a:solidFill>
                  <a:srgbClr val="dae5ef"/>
                </a:solidFill>
                <a:latin typeface="Tenorite"/>
              </a:rPr>
              <a:t>02/07/2022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dae5ef"/>
                </a:solidFill>
                <a:latin typeface="Tenorite"/>
              </a:rPr>
              <a:t>PRESENTATION TITLE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sldNum"/>
          </p:nvPr>
        </p:nvSpPr>
        <p:spPr>
          <a:xfrm>
            <a:off x="90676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253D803-9131-4461-A01A-18DD2988EA79}" type="slidenum">
              <a:rPr b="0" lang="en-US" sz="1200" spc="-1" strike="noStrike">
                <a:solidFill>
                  <a:srgbClr val="dae5ef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9"/>
          <p:cNvSpPr/>
          <p:nvPr/>
        </p:nvSpPr>
        <p:spPr>
          <a:xfrm>
            <a:off x="0" y="-1800"/>
            <a:ext cx="9856800" cy="6859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50600" y="380880"/>
            <a:ext cx="8401320" cy="1325160"/>
          </a:xfrm>
          <a:prstGeom prst="rect">
            <a:avLst/>
          </a:prstGeom>
        </p:spPr>
        <p:txBody>
          <a:bodyPr lIns="0"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50600" y="2227680"/>
            <a:ext cx="1199880" cy="1200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</a:rPr>
              <a:t>Click icon to add picture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2123280" y="2426400"/>
            <a:ext cx="2280960" cy="347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18" strike="noStrike">
                <a:solidFill>
                  <a:srgbClr val="000000"/>
                </a:solidFill>
                <a:latin typeface="Tenorite"/>
              </a:rPr>
              <a:t>Name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2123280" y="2811600"/>
            <a:ext cx="2280960" cy="34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18" strike="noStrike">
                <a:solidFill>
                  <a:srgbClr val="000000"/>
                </a:solidFill>
                <a:latin typeface="Tenorite"/>
              </a:rPr>
              <a:t>Title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5495760" y="2227680"/>
            <a:ext cx="1199880" cy="1200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</a:rPr>
              <a:t>Click icon to add picture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6870960" y="2422440"/>
            <a:ext cx="2280960" cy="347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18" strike="noStrike">
                <a:solidFill>
                  <a:srgbClr val="000000"/>
                </a:solidFill>
                <a:latin typeface="Tenorite"/>
              </a:rPr>
              <a:t>Name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6870960" y="2807640"/>
            <a:ext cx="2280960" cy="34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18" strike="noStrike">
                <a:solidFill>
                  <a:srgbClr val="000000"/>
                </a:solidFill>
                <a:latin typeface="Tenorite"/>
              </a:rPr>
              <a:t>Title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4" name="PlaceHolder 8"/>
          <p:cNvSpPr>
            <a:spLocks noGrp="1"/>
          </p:cNvSpPr>
          <p:nvPr>
            <p:ph type="body"/>
          </p:nvPr>
        </p:nvSpPr>
        <p:spPr>
          <a:xfrm>
            <a:off x="750600" y="4254120"/>
            <a:ext cx="1199880" cy="1200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</a:rPr>
              <a:t>Click icon to add picture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5" name="PlaceHolder 9"/>
          <p:cNvSpPr>
            <a:spLocks noGrp="1"/>
          </p:cNvSpPr>
          <p:nvPr>
            <p:ph type="body"/>
          </p:nvPr>
        </p:nvSpPr>
        <p:spPr>
          <a:xfrm>
            <a:off x="2123280" y="4498920"/>
            <a:ext cx="2280960" cy="347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18" strike="noStrike">
                <a:solidFill>
                  <a:srgbClr val="000000"/>
                </a:solidFill>
                <a:latin typeface="Tenorite"/>
              </a:rPr>
              <a:t>Name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6" name="PlaceHolder 10"/>
          <p:cNvSpPr>
            <a:spLocks noGrp="1"/>
          </p:cNvSpPr>
          <p:nvPr>
            <p:ph type="body"/>
          </p:nvPr>
        </p:nvSpPr>
        <p:spPr>
          <a:xfrm>
            <a:off x="2123280" y="4884120"/>
            <a:ext cx="2280960" cy="34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18" strike="noStrike">
                <a:solidFill>
                  <a:srgbClr val="000000"/>
                </a:solidFill>
                <a:latin typeface="Tenorite"/>
              </a:rPr>
              <a:t>Title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7" name="PlaceHolder 11"/>
          <p:cNvSpPr>
            <a:spLocks noGrp="1"/>
          </p:cNvSpPr>
          <p:nvPr>
            <p:ph type="body"/>
          </p:nvPr>
        </p:nvSpPr>
        <p:spPr>
          <a:xfrm>
            <a:off x="5495760" y="4254120"/>
            <a:ext cx="1199880" cy="120096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enorite"/>
              </a:rPr>
              <a:t>Click icon to add picture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8" name="PlaceHolder 12"/>
          <p:cNvSpPr>
            <a:spLocks noGrp="1"/>
          </p:cNvSpPr>
          <p:nvPr>
            <p:ph type="body"/>
          </p:nvPr>
        </p:nvSpPr>
        <p:spPr>
          <a:xfrm>
            <a:off x="6870960" y="4498920"/>
            <a:ext cx="2280960" cy="347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18" strike="noStrike">
                <a:solidFill>
                  <a:srgbClr val="000000"/>
                </a:solidFill>
                <a:latin typeface="Tenorite"/>
              </a:rPr>
              <a:t>Name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9" name="PlaceHolder 13"/>
          <p:cNvSpPr>
            <a:spLocks noGrp="1"/>
          </p:cNvSpPr>
          <p:nvPr>
            <p:ph type="body"/>
          </p:nvPr>
        </p:nvSpPr>
        <p:spPr>
          <a:xfrm>
            <a:off x="6870960" y="4884120"/>
            <a:ext cx="2280960" cy="347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pc="18" strike="noStrike">
                <a:solidFill>
                  <a:srgbClr val="000000"/>
                </a:solidFill>
                <a:latin typeface="Tenorite"/>
              </a:rPr>
              <a:t>Title</a:t>
            </a:r>
            <a:endParaRPr b="0" lang="en-US" sz="14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0" name="PlaceHolder 14"/>
          <p:cNvSpPr>
            <a:spLocks noGrp="1"/>
          </p:cNvSpPr>
          <p:nvPr>
            <p:ph type="dt"/>
          </p:nvPr>
        </p:nvSpPr>
        <p:spPr>
          <a:xfrm>
            <a:off x="380880" y="6356520"/>
            <a:ext cx="156960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59B7BF6-3920-4924-9CE7-B19D2BEE3B71}" type="datetime1">
              <a:rPr b="0" lang="en-US" sz="1200" spc="-1" strike="noStrike">
                <a:solidFill>
                  <a:srgbClr val="637183"/>
                </a:solidFill>
                <a:latin typeface="Tenorite"/>
              </a:rPr>
              <a:t>02/07/2022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1" name="PlaceHolder 15"/>
          <p:cNvSpPr>
            <a:spLocks noGrp="1"/>
          </p:cNvSpPr>
          <p:nvPr>
            <p:ph type="ftr"/>
          </p:nvPr>
        </p:nvSpPr>
        <p:spPr>
          <a:xfrm>
            <a:off x="287100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637183"/>
                </a:solidFill>
                <a:latin typeface="Tenorite"/>
              </a:rPr>
              <a:t>PRESENTATION TITLE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2" name="PlaceHolder 16"/>
          <p:cNvSpPr>
            <a:spLocks noGrp="1"/>
          </p:cNvSpPr>
          <p:nvPr>
            <p:ph type="sldNum"/>
          </p:nvPr>
        </p:nvSpPr>
        <p:spPr>
          <a:xfrm>
            <a:off x="8332200" y="6356520"/>
            <a:ext cx="1167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379D26A-3F8B-47A8-869F-B031BE2AA245}" type="slidenum">
              <a:rPr b="0" lang="en-US" sz="1200" spc="-1" strike="noStrike">
                <a:solidFill>
                  <a:srgbClr val="637183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3" name="Freeform 18"/>
          <p:cNvSpPr/>
          <p:nvPr/>
        </p:nvSpPr>
        <p:spPr>
          <a:xfrm flipV="1" rot="16200000">
            <a:off x="9500400" y="355320"/>
            <a:ext cx="1881360" cy="1167120"/>
          </a:xfrm>
          <a:custGeom>
            <a:avLst/>
            <a:gdLst/>
            <a:ahLst/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Freeform 20"/>
          <p:cNvSpPr/>
          <p:nvPr/>
        </p:nvSpPr>
        <p:spPr>
          <a:xfrm flipH="1">
            <a:off x="10865880" y="1879920"/>
            <a:ext cx="1325160" cy="132516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Freeform 24"/>
          <p:cNvSpPr/>
          <p:nvPr/>
        </p:nvSpPr>
        <p:spPr>
          <a:xfrm>
            <a:off x="11024640" y="-1800"/>
            <a:ext cx="1167120" cy="1881360"/>
          </a:xfrm>
          <a:custGeom>
            <a:avLst/>
            <a:gdLst/>
            <a:ahLst/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Oval 25"/>
          <p:cNvSpPr/>
          <p:nvPr/>
        </p:nvSpPr>
        <p:spPr>
          <a:xfrm>
            <a:off x="10334160" y="2737800"/>
            <a:ext cx="1380600" cy="1380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Freeform 26"/>
          <p:cNvSpPr/>
          <p:nvPr/>
        </p:nvSpPr>
        <p:spPr>
          <a:xfrm flipH="1" rot="16200000">
            <a:off x="10667880" y="5333400"/>
            <a:ext cx="1881360" cy="1167120"/>
          </a:xfrm>
          <a:custGeom>
            <a:avLst/>
            <a:gdLst/>
            <a:ahLst/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Freeform 27"/>
          <p:cNvSpPr/>
          <p:nvPr/>
        </p:nvSpPr>
        <p:spPr>
          <a:xfrm flipV="1">
            <a:off x="9857160" y="3650400"/>
            <a:ext cx="1325160" cy="1325160"/>
          </a:xfrm>
          <a:custGeom>
            <a:avLst/>
            <a:gdLst/>
            <a:ahLst/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Freeform 28"/>
          <p:cNvSpPr/>
          <p:nvPr/>
        </p:nvSpPr>
        <p:spPr>
          <a:xfrm flipH="1" flipV="1">
            <a:off x="9857160" y="4976280"/>
            <a:ext cx="1167120" cy="1881360"/>
          </a:xfrm>
          <a:custGeom>
            <a:avLst/>
            <a:gdLst/>
            <a:ahLst/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167480" y="1122480"/>
            <a:ext cx="6220080" cy="238716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7" name="Rectangle 3"/>
          <p:cNvSpPr/>
          <p:nvPr/>
        </p:nvSpPr>
        <p:spPr>
          <a:xfrm>
            <a:off x="8264520" y="0"/>
            <a:ext cx="392724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8" name="Group 5"/>
          <p:cNvGrpSpPr/>
          <p:nvPr/>
        </p:nvGrpSpPr>
        <p:grpSpPr>
          <a:xfrm>
            <a:off x="8264880" y="3685680"/>
            <a:ext cx="3927240" cy="3178440"/>
            <a:chOff x="8264880" y="3685680"/>
            <a:chExt cx="3927240" cy="3178440"/>
          </a:xfrm>
        </p:grpSpPr>
        <p:sp>
          <p:nvSpPr>
            <p:cNvPr id="289" name="Freeform 14"/>
            <p:cNvSpPr/>
            <p:nvPr/>
          </p:nvSpPr>
          <p:spPr>
            <a:xfrm flipH="1" flipV="1" rot="5400000">
              <a:off x="9621000" y="4292640"/>
              <a:ext cx="3178440" cy="196344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Freeform 15"/>
            <p:cNvSpPr/>
            <p:nvPr/>
          </p:nvSpPr>
          <p:spPr>
            <a:xfrm flipV="1" rot="16200000">
              <a:off x="7657200" y="4292640"/>
              <a:ext cx="3178440" cy="196344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1" name="Freeform 21"/>
          <p:cNvSpPr/>
          <p:nvPr/>
        </p:nvSpPr>
        <p:spPr>
          <a:xfrm>
            <a:off x="0" y="0"/>
            <a:ext cx="1167120" cy="1167120"/>
          </a:xfrm>
          <a:custGeom>
            <a:avLst/>
            <a:gdLst/>
            <a:ahLst/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Freeform 16"/>
          <p:cNvSpPr/>
          <p:nvPr/>
        </p:nvSpPr>
        <p:spPr>
          <a:xfrm>
            <a:off x="10228320" y="0"/>
            <a:ext cx="1963440" cy="3178440"/>
          </a:xfrm>
          <a:custGeom>
            <a:avLst/>
            <a:gdLst/>
            <a:ahLst/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rgbClr val="00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enorite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ubtitle 2"/>
          <p:cNvSpPr txBox="1"/>
          <p:nvPr/>
        </p:nvSpPr>
        <p:spPr>
          <a:xfrm>
            <a:off x="-663480" y="535680"/>
            <a:ext cx="11196000" cy="8064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7200" spc="-1" strike="noStrike">
                <a:solidFill>
                  <a:srgbClr val="000000"/>
                </a:solidFill>
                <a:latin typeface="High Tower Text"/>
                <a:ea typeface="Calibri"/>
              </a:rPr>
              <a:t>Step Counter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7200" spc="-1" strike="noStrike">
                <a:solidFill>
                  <a:srgbClr val="000000"/>
                </a:solidFill>
                <a:latin typeface="High Tower Text"/>
                <a:ea typeface="Calibri"/>
              </a:rPr>
              <a:t>By</a:t>
            </a:r>
            <a:endParaRPr b="0" lang="en-US" sz="7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7200" spc="-1" strike="noStrike">
                <a:solidFill>
                  <a:srgbClr val="000000"/>
                </a:solidFill>
                <a:latin typeface="High Tower Text"/>
                <a:ea typeface="Calibri"/>
              </a:rPr>
              <a:t>Sharingon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itle 1"/>
          <p:cNvSpPr txBox="1"/>
          <p:nvPr/>
        </p:nvSpPr>
        <p:spPr>
          <a:xfrm>
            <a:off x="1167480" y="38088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Sharingon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2" name="Content Placeholder 2"/>
          <p:cNvSpPr txBox="1"/>
          <p:nvPr/>
        </p:nvSpPr>
        <p:spPr>
          <a:xfrm>
            <a:off x="1167480" y="2017440"/>
            <a:ext cx="9778680" cy="38376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enorite"/>
              </a:rPr>
              <a:t>Presented by,</a:t>
            </a: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004ebf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Harsha Moturu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004ebf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Kirubavathi Kumar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004ebf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Nayana Dhananjaya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004ebf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Neha Kousar Syed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004ebf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Shraddha S Gowda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buClr>
                <a:srgbClr val="004ebf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enorite"/>
              </a:rPr>
              <a:t>Merapureddy Venkata Durga Sai Vardhan</a:t>
            </a: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3" name="Slide Number Placeholder 5"/>
          <p:cNvSpPr txBox="1"/>
          <p:nvPr/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273C816-813E-4EBF-8C3F-4A2ED7D1C789}" type="slidenum">
              <a:rPr b="0" lang="en-US" sz="1200" spc="-1" strike="noStrike">
                <a:solidFill>
                  <a:srgbClr val="dae5ef"/>
                </a:solidFill>
                <a:latin typeface="Tenorite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1"/>
          <p:cNvSpPr txBox="1"/>
          <p:nvPr/>
        </p:nvSpPr>
        <p:spPr>
          <a:xfrm>
            <a:off x="380880" y="374040"/>
            <a:ext cx="977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Tenorite"/>
              </a:rPr>
              <a:t>Introduction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5" name="Content Placeholder 2"/>
          <p:cNvSpPr txBox="1"/>
          <p:nvPr/>
        </p:nvSpPr>
        <p:spPr>
          <a:xfrm>
            <a:off x="380880" y="2384640"/>
            <a:ext cx="9778680" cy="4267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85840" indent="-2854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IN" sz="1600" spc="-1" strike="noStrike">
                <a:solidFill>
                  <a:srgbClr val="ffffff"/>
                </a:solidFill>
                <a:latin typeface="Tenorite (Headings)"/>
                <a:ea typeface="Calibri"/>
              </a:rPr>
              <a:t>A pedometer, or step-counter, is a device, usually portable and electronic , that counts each step a person takes by detecting the motion of the person's hands or hips.</a:t>
            </a:r>
            <a:endParaRPr b="0" lang="en-US" sz="1600" spc="-1" strike="noStrike">
              <a:solidFill>
                <a:srgbClr val="000000"/>
              </a:solidFill>
              <a:latin typeface="Tenorite"/>
            </a:endParaRPr>
          </a:p>
          <a:p>
            <a:pPr marL="285840" indent="-2854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IN" sz="1600" spc="-1" strike="noStrike">
                <a:solidFill>
                  <a:srgbClr val="ffffff"/>
                </a:solidFill>
                <a:latin typeface="Tenorite (Headings)"/>
                <a:ea typeface="Calibri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Tenorite (Headings)"/>
                <a:ea typeface="Calibri"/>
              </a:rPr>
              <a:t>The distance of each person's step varies, an informal calibration, performed by the user, is required if presentation of the distance covered in a unit of length is desired. </a:t>
            </a:r>
            <a:endParaRPr b="0" lang="en-US" sz="1600" spc="-1" strike="noStrike">
              <a:solidFill>
                <a:srgbClr val="000000"/>
              </a:solidFill>
              <a:latin typeface="Tenorite"/>
            </a:endParaRPr>
          </a:p>
          <a:p>
            <a:pPr marL="285840" indent="-2854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IN" sz="1600" spc="-1" strike="noStrike">
                <a:solidFill>
                  <a:srgbClr val="ffffff"/>
                </a:solidFill>
                <a:latin typeface="Tenorite (Headings)"/>
                <a:ea typeface="Calibri"/>
              </a:rPr>
              <a:t>Distance travelled (by walking or any other means) can be measured directly by a GPS receiver. Used originally by sports and physical fitness enthusiasts, pedometers are now becoming popular as an everyday exercise counter and motivator.</a:t>
            </a:r>
            <a:endParaRPr b="0" lang="en-US" sz="1600" spc="-1" strike="noStrike">
              <a:solidFill>
                <a:srgbClr val="000000"/>
              </a:solidFill>
              <a:latin typeface="Tenorite"/>
            </a:endParaRPr>
          </a:p>
          <a:p>
            <a:pPr marL="285840" indent="-2854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"/>
            </a:pPr>
            <a:r>
              <a:rPr b="0" lang="en-IN" sz="1600" spc="-1" strike="noStrike">
                <a:solidFill>
                  <a:srgbClr val="ffffff"/>
                </a:solidFill>
                <a:latin typeface="Tenorite (Headings)"/>
                <a:ea typeface="Calibri"/>
              </a:rPr>
              <a:t>This project also counts the steps of an individual and shows the step information of their friends.</a:t>
            </a:r>
            <a:endParaRPr b="0" lang="en-US" sz="16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6" name="Slide Number Placeholder 5"/>
          <p:cNvSpPr txBox="1"/>
          <p:nvPr/>
        </p:nvSpPr>
        <p:spPr>
          <a:xfrm>
            <a:off x="10206360" y="6356520"/>
            <a:ext cx="1604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7A28B70-7E6E-4694-BB6E-DB73F4822DA7}" type="slidenum">
              <a:rPr b="0" lang="en-US" sz="1200" spc="-1" strike="noStrike">
                <a:solidFill>
                  <a:srgbClr val="637183"/>
                </a:solidFill>
                <a:latin typeface="Tenorite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1"/>
          <p:cNvSpPr txBox="1"/>
          <p:nvPr/>
        </p:nvSpPr>
        <p:spPr>
          <a:xfrm>
            <a:off x="278280" y="570240"/>
            <a:ext cx="6927480" cy="1014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Tenorite"/>
              </a:rPr>
              <a:t>Requirements</a:t>
            </a:r>
            <a:br/>
            <a:br/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8" name="TextBox 8"/>
          <p:cNvSpPr/>
          <p:nvPr/>
        </p:nvSpPr>
        <p:spPr>
          <a:xfrm>
            <a:off x="105480" y="2925720"/>
            <a:ext cx="7272720" cy="182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marL="343080" indent="-34272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GB" sz="2000" spc="-1" strike="noStrike">
                <a:solidFill>
                  <a:srgbClr val="ffffff"/>
                </a:solidFill>
                <a:latin typeface="Tenorite"/>
              </a:rPr>
              <a:t>Android OS specific programming, as it is better for customization.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GB" sz="2000" spc="-1" strike="noStrike">
                <a:solidFill>
                  <a:srgbClr val="ffffff"/>
                </a:solidFill>
                <a:latin typeface="Tenorite"/>
              </a:rPr>
              <a:t>Android Support with Google Fit, ACCELEROMETER.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 Placeholder 7"/>
          <p:cNvSpPr txBox="1"/>
          <p:nvPr/>
        </p:nvSpPr>
        <p:spPr>
          <a:xfrm rot="10800000">
            <a:off x="415800" y="1081080"/>
            <a:ext cx="1364040" cy="1094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3900" spc="-1" strike="noStrike">
                <a:solidFill>
                  <a:srgbClr val="004ebf"/>
                </a:solidFill>
                <a:latin typeface="Tenorite"/>
              </a:rPr>
              <a:t>”</a:t>
            </a:r>
            <a:endParaRPr b="0" lang="en-US" sz="239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0" name="Text Placeholder 16"/>
          <p:cNvSpPr txBox="1"/>
          <p:nvPr/>
        </p:nvSpPr>
        <p:spPr>
          <a:xfrm>
            <a:off x="10531440" y="4314240"/>
            <a:ext cx="1364040" cy="1094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1" name="Slide Number Placeholder 4"/>
          <p:cNvSpPr txBox="1"/>
          <p:nvPr/>
        </p:nvSpPr>
        <p:spPr>
          <a:xfrm>
            <a:off x="906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D2C2BBC-0BA6-4491-B1D1-2F504BE52CF3}" type="slidenum">
              <a:rPr b="0" lang="en-US" sz="1200" spc="-1" strike="noStrike">
                <a:solidFill>
                  <a:srgbClr val="dae5ef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2" name="TextBox 10"/>
          <p:cNvSpPr/>
          <p:nvPr/>
        </p:nvSpPr>
        <p:spPr>
          <a:xfrm>
            <a:off x="1931040" y="1081080"/>
            <a:ext cx="8600040" cy="45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ffffff"/>
                </a:solidFill>
                <a:latin typeface="Tenorite (Headings)"/>
                <a:ea typeface="Calibri"/>
              </a:rPr>
              <a:t>Features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ffffff"/>
                </a:solidFill>
                <a:latin typeface="Tenorite (Headings)"/>
                <a:ea typeface="Calibri"/>
              </a:rPr>
              <a:t>Sign up and login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ffffff"/>
                </a:solidFill>
                <a:latin typeface="Tenorite (Headings)"/>
                <a:ea typeface="Calibri"/>
              </a:rPr>
              <a:t>Able to see the steps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ffffff"/>
                </a:solidFill>
                <a:latin typeface="Tenorite (Headings)"/>
                <a:ea typeface="Calibri"/>
              </a:rPr>
              <a:t>Able to see friends details on steps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ffffff"/>
                </a:solidFill>
                <a:latin typeface="Tenorite (Headings)"/>
                <a:ea typeface="Calibri"/>
              </a:rPr>
              <a:t>Able to see the profile of an individual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ffffff"/>
                </a:solidFill>
                <a:latin typeface="Tenorite (Headings)"/>
                <a:ea typeface="Calibri"/>
              </a:rPr>
              <a:t>It will tell how many calories you have burned.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ffffff"/>
              </a:buClr>
              <a:buFont typeface="Wingdings" charset="2"/>
              <a:buChar char=""/>
            </a:pPr>
            <a:r>
              <a:rPr b="0" lang="en-IN" sz="2000" spc="-1" strike="noStrike">
                <a:solidFill>
                  <a:srgbClr val="ffffff"/>
                </a:solidFill>
                <a:latin typeface="Tenorite (Headings)"/>
                <a:ea typeface="Calibri"/>
              </a:rPr>
              <a:t>How much distance you have walked.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itle 15"/>
          <p:cNvSpPr txBox="1"/>
          <p:nvPr/>
        </p:nvSpPr>
        <p:spPr>
          <a:xfrm>
            <a:off x="876240" y="557640"/>
            <a:ext cx="8401320" cy="927360"/>
          </a:xfrm>
          <a:prstGeom prst="rect">
            <a:avLst/>
          </a:prstGeom>
          <a:noFill/>
          <a:ln w="0">
            <a:noFill/>
          </a:ln>
        </p:spPr>
        <p:txBody>
          <a:bodyPr lIns="0">
            <a:noAutofit/>
          </a:bodyPr>
          <a:p>
            <a:pPr>
              <a:lnSpc>
                <a:spcPct val="90000"/>
              </a:lnSpc>
            </a:pPr>
            <a:r>
              <a:rPr b="1" lang="en-GB" sz="4800" spc="-1" strike="noStrike">
                <a:solidFill>
                  <a:srgbClr val="000000"/>
                </a:solidFill>
                <a:latin typeface="Tenorite"/>
              </a:rPr>
              <a:t>Future Scope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4" name="Slide Number Placeholder 7"/>
          <p:cNvSpPr txBox="1"/>
          <p:nvPr/>
        </p:nvSpPr>
        <p:spPr>
          <a:xfrm>
            <a:off x="8332200" y="6356520"/>
            <a:ext cx="116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AFA975-6498-4B7F-B597-E298D58E2C35}" type="slidenum">
              <a:rPr b="0" lang="en-US" sz="1200" spc="-1" strike="noStrike">
                <a:solidFill>
                  <a:srgbClr val="637183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5" name="TextBox 28"/>
          <p:cNvSpPr/>
          <p:nvPr/>
        </p:nvSpPr>
        <p:spPr>
          <a:xfrm>
            <a:off x="738360" y="1371600"/>
            <a:ext cx="7034040" cy="60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3200" spc="-1" strike="noStrike">
                <a:solidFill>
                  <a:srgbClr val="004ebf"/>
                </a:solidFill>
                <a:latin typeface="Tenorite (Headings)"/>
                <a:ea typeface="Calibri"/>
              </a:rPr>
              <a:t> </a:t>
            </a:r>
            <a:r>
              <a:rPr b="0" lang="en-IN" sz="2800" spc="-1" strike="noStrike">
                <a:solidFill>
                  <a:srgbClr val="2e75b6"/>
                </a:solidFill>
                <a:latin typeface="Tenorite (Headings)"/>
                <a:ea typeface="Calibri"/>
              </a:rPr>
              <a:t>Sending follow requests. </a:t>
            </a: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2e75b6"/>
                </a:solidFill>
                <a:latin typeface="Arial"/>
                <a:ea typeface="Calibri"/>
              </a:rPr>
              <a:t>  </a:t>
            </a:r>
            <a:r>
              <a:rPr b="0" lang="en-IN" sz="2800" spc="-1" strike="noStrike">
                <a:solidFill>
                  <a:srgbClr val="2e75b6"/>
                </a:solidFill>
                <a:latin typeface="Arial"/>
                <a:ea typeface="Calibri"/>
              </a:rPr>
              <a:t>It will give you some notifications and     text messages to you regarding   the fitness activity.</a:t>
            </a: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2e75b6"/>
                </a:solidFill>
                <a:latin typeface="Tenorite (Headings)"/>
                <a:ea typeface="Calibri"/>
              </a:rPr>
              <a:t>  </a:t>
            </a:r>
            <a:r>
              <a:rPr b="0" lang="en-IN" sz="2800" spc="-1" strike="noStrike">
                <a:solidFill>
                  <a:srgbClr val="2e75b6"/>
                </a:solidFill>
                <a:latin typeface="Tenorite (Headings)"/>
                <a:ea typeface="Calibri"/>
              </a:rPr>
              <a:t>User can join and create teams.</a:t>
            </a: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2e75b6"/>
                </a:solidFill>
                <a:latin typeface="Tenorite (Headings)"/>
                <a:ea typeface="Calibri"/>
              </a:rPr>
              <a:t>  </a:t>
            </a:r>
            <a:r>
              <a:rPr b="0" lang="en-IN" sz="2800" spc="-1" strike="noStrike">
                <a:solidFill>
                  <a:srgbClr val="2e75b6"/>
                </a:solidFill>
                <a:latin typeface="Tenorite (Headings)"/>
                <a:ea typeface="Calibri"/>
              </a:rPr>
              <a:t>Can get vouchers and coins for walking.</a:t>
            </a: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2e75b6"/>
                </a:solidFill>
                <a:latin typeface="Tenorite (Headings)"/>
                <a:ea typeface="Calibri"/>
              </a:rPr>
              <a:t> </a:t>
            </a:r>
            <a:r>
              <a:rPr b="0" lang="en-IN" sz="2800" spc="-1" strike="noStrike">
                <a:solidFill>
                  <a:srgbClr val="2e75b6"/>
                </a:solidFill>
                <a:latin typeface="Tenorite (Headings)"/>
                <a:ea typeface="Calibri"/>
              </a:rPr>
              <a:t>Even we can link this app to charity.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 15"/>
          <p:cNvSpPr txBox="1"/>
          <p:nvPr/>
        </p:nvSpPr>
        <p:spPr>
          <a:xfrm>
            <a:off x="876240" y="1220040"/>
            <a:ext cx="8401320" cy="927360"/>
          </a:xfrm>
          <a:prstGeom prst="rect">
            <a:avLst/>
          </a:prstGeom>
          <a:noFill/>
          <a:ln w="0">
            <a:noFill/>
          </a:ln>
        </p:spPr>
        <p:txBody>
          <a:bodyPr lIns="0">
            <a:noAutofit/>
          </a:bodyPr>
          <a:p>
            <a:pPr>
              <a:lnSpc>
                <a:spcPct val="90000"/>
              </a:lnSpc>
            </a:pPr>
            <a:r>
              <a:rPr b="1" lang="en-GB" sz="4800" spc="-1" strike="noStrike">
                <a:solidFill>
                  <a:srgbClr val="000000"/>
                </a:solidFill>
                <a:latin typeface="Tenorite"/>
              </a:rPr>
              <a:t>Technologies Used</a:t>
            </a:r>
            <a:endParaRPr b="0" lang="en-US" sz="4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7" name="Slide Number Placeholder 7"/>
          <p:cNvSpPr txBox="1"/>
          <p:nvPr/>
        </p:nvSpPr>
        <p:spPr>
          <a:xfrm>
            <a:off x="8332200" y="6356520"/>
            <a:ext cx="116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7EF918A-491D-469B-9C16-1E71A416AD6B}" type="slidenum">
              <a:rPr b="0" lang="en-US" sz="1200" spc="-1" strike="noStrike">
                <a:solidFill>
                  <a:srgbClr val="637183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48" name="TextBox 28"/>
          <p:cNvSpPr/>
          <p:nvPr/>
        </p:nvSpPr>
        <p:spPr>
          <a:xfrm>
            <a:off x="876240" y="2462040"/>
            <a:ext cx="7034040" cy="38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5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004ebf"/>
                </a:solidFill>
                <a:latin typeface="Tenorite (Headings)"/>
                <a:ea typeface="Calibri"/>
              </a:rPr>
              <a:t>  </a:t>
            </a:r>
            <a:r>
              <a:rPr b="0" lang="en-IN" sz="2800" spc="-1" strike="noStrike">
                <a:solidFill>
                  <a:srgbClr val="004ebf"/>
                </a:solidFill>
                <a:latin typeface="Tenorite (Headings)"/>
                <a:ea typeface="Calibri"/>
              </a:rPr>
              <a:t>Android Studio</a:t>
            </a: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004ebf"/>
                </a:solidFill>
                <a:latin typeface="Tenorite (Headings)"/>
                <a:ea typeface="Calibri"/>
              </a:rPr>
              <a:t>  </a:t>
            </a:r>
            <a:r>
              <a:rPr b="0" lang="en-IN" sz="2800" spc="-1" strike="noStrike">
                <a:solidFill>
                  <a:srgbClr val="004ebf"/>
                </a:solidFill>
                <a:latin typeface="Tenorite (Headings)"/>
                <a:ea typeface="Calibri"/>
              </a:rPr>
              <a:t>Java</a:t>
            </a: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004ebf"/>
                </a:solidFill>
                <a:latin typeface="Tenorite (Headings)"/>
                <a:ea typeface="Calibri"/>
              </a:rPr>
              <a:t>  </a:t>
            </a:r>
            <a:r>
              <a:rPr b="0" lang="en-IN" sz="2800" spc="-1" strike="noStrike">
                <a:solidFill>
                  <a:srgbClr val="004ebf"/>
                </a:solidFill>
                <a:latin typeface="Tenorite (Headings)"/>
                <a:ea typeface="Calibri"/>
              </a:rPr>
              <a:t>SQLite database</a:t>
            </a: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800" spc="-1" strike="noStrike">
                <a:solidFill>
                  <a:srgbClr val="004ebf"/>
                </a:solidFill>
                <a:latin typeface="Tenorite (Headings)"/>
                <a:ea typeface="Calibri"/>
              </a:rPr>
              <a:t>  </a:t>
            </a:r>
            <a:r>
              <a:rPr b="0" lang="en-IN" sz="2800" spc="-1" strike="noStrike">
                <a:solidFill>
                  <a:srgbClr val="004ebf"/>
                </a:solidFill>
                <a:latin typeface="Tenorite (Headings)"/>
                <a:ea typeface="Calibri"/>
              </a:rPr>
              <a:t>XML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1600">
        <p14:prism isInverted="tru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itle 1"/>
          <p:cNvSpPr txBox="1"/>
          <p:nvPr/>
        </p:nvSpPr>
        <p:spPr>
          <a:xfrm>
            <a:off x="1125720" y="3146040"/>
            <a:ext cx="6220080" cy="732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6000" spc="-1" strike="noStrike">
                <a:solidFill>
                  <a:srgbClr val="000000"/>
                </a:solidFill>
                <a:latin typeface="Tenorite"/>
              </a:rPr>
              <a:t>Thank you</a:t>
            </a:r>
            <a:endParaRPr b="0" lang="en-US" sz="6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119</TotalTime>
  <Application>LibreOffice/7.1.8.1$Windows_X86_64 LibreOffice_project/e1f30c802c3269a1d052614453f260e49458c82c</Application>
  <AppVersion>15.0000</AppVersion>
  <Words>318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2022-02-06T18:00:02Z</dcterms:created>
  <dc:creator>Pradeep Pandiyan</dc:creator>
  <dc:description/>
  <dc:language>en-US</dc:language>
  <cp:lastModifiedBy/>
  <dcterms:modified xsi:type="dcterms:W3CDTF">2022-02-07T12:39:14Z</dcterms:modified>
  <cp:revision>72</cp:revision>
  <dc:subject/>
  <dc:title>Project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