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6404"/>
            <a:ext cx="6400800" cy="629816"/>
          </a:xfrm>
        </p:spPr>
        <p:txBody>
          <a:bodyPr/>
          <a:lstStyle/>
          <a:p>
            <a:r>
              <a:rPr dirty="0"/>
              <a:t>Nayana</a:t>
            </a:r>
            <a:r>
              <a:rPr lang="en-US" dirty="0"/>
              <a:t> V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8CD64F-3A1A-2F9C-FD72-AC3D5EBDF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7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Total Sales: $5.02M</a:t>
            </a:r>
          </a:p>
          <a:p>
            <a:pPr marL="0" indent="0">
              <a:buNone/>
            </a:pPr>
            <a:r>
              <a:rPr dirty="0"/>
              <a:t>• Quantity Sold: 25K</a:t>
            </a:r>
          </a:p>
          <a:p>
            <a:pPr marL="0" indent="0">
              <a:buNone/>
            </a:pPr>
            <a:r>
              <a:rPr dirty="0"/>
              <a:t>• Profit: 22.56K (+2147% vs goal)</a:t>
            </a:r>
          </a:p>
          <a:p>
            <a:pPr marL="0" indent="0">
              <a:buNone/>
            </a:pPr>
            <a:r>
              <a:rPr dirty="0"/>
              <a:t>• Customer Mix: 52% New vs 48% Returning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Overall: Strong performance across all KPIs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&amp; Customer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North &amp; East are leading contributors.</a:t>
            </a:r>
          </a:p>
          <a:p>
            <a:pPr marL="0" indent="0">
              <a:buNone/>
            </a:pPr>
            <a:r>
              <a:rPr dirty="0"/>
              <a:t>• South is underperforming → growth opportunity.</a:t>
            </a:r>
          </a:p>
          <a:p>
            <a:pPr marL="0" indent="0">
              <a:buNone/>
            </a:pPr>
            <a:r>
              <a:rPr lang="en-IN" dirty="0"/>
              <a:t>•</a:t>
            </a:r>
            <a:r>
              <a:rPr dirty="0"/>
              <a:t> Returning customers ≈ 12K → strong loyalty base.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dirty="0"/>
              <a:t>Focus on South region &amp; deepen customer retention.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Trends &amp; Payment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• High months: January, Oct–Nov.</a:t>
            </a:r>
          </a:p>
          <a:p>
            <a:pPr marL="0" indent="0">
              <a:buNone/>
            </a:pPr>
            <a:r>
              <a:rPr dirty="0"/>
              <a:t>• Low months: Feb &amp; Aug.</a:t>
            </a:r>
          </a:p>
          <a:p>
            <a:pPr marL="0" indent="0">
              <a:buNone/>
            </a:pPr>
            <a:r>
              <a:rPr dirty="0"/>
              <a:t>• Payment split: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dirty="0"/>
              <a:t>   - Credit Card: 35%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   </a:t>
            </a:r>
            <a:r>
              <a:rPr dirty="0"/>
              <a:t> - Bank Transfer: 34%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dirty="0"/>
              <a:t>   - Cash: 31%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Digital transactions dominate → reduce</a:t>
            </a:r>
            <a:r>
              <a:rPr lang="en-US" dirty="0"/>
              <a:t> the </a:t>
            </a:r>
            <a:r>
              <a:rPr dirty="0"/>
              <a:t>cash</a:t>
            </a:r>
            <a:r>
              <a:rPr lang="en-US" dirty="0"/>
              <a:t> f</a:t>
            </a:r>
            <a:r>
              <a:rPr dirty="0"/>
              <a:t>urther.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</a:t>
            </a:r>
            <a:r>
              <a:rPr lang="en-US" dirty="0"/>
              <a:t>Insights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Expand efforts in South region.</a:t>
            </a:r>
          </a:p>
          <a:p>
            <a:pPr marL="0" indent="0">
              <a:buNone/>
            </a:pPr>
            <a:r>
              <a:rPr dirty="0"/>
              <a:t>2. Strengthen digital payment adoption.</a:t>
            </a:r>
          </a:p>
          <a:p>
            <a:pPr marL="0" indent="0">
              <a:buNone/>
            </a:pPr>
            <a:r>
              <a:rPr dirty="0"/>
              <a:t>3. Support and reward top-performing sales </a:t>
            </a:r>
            <a:r>
              <a:rPr lang="en-US" dirty="0"/>
              <a:t>    </a:t>
            </a:r>
            <a:r>
              <a:rPr dirty="0"/>
              <a:t>reps.</a:t>
            </a:r>
          </a:p>
          <a:p>
            <a:pPr marL="0" indent="0">
              <a:buNone/>
            </a:pPr>
            <a:r>
              <a:rPr dirty="0"/>
              <a:t>4. Launch promotions in low-performing months.</a:t>
            </a:r>
          </a:p>
          <a:p>
            <a:pPr marL="0" indent="0">
              <a:buNone/>
            </a:pPr>
            <a:r>
              <a:rPr dirty="0"/>
              <a:t>5. Enhance customer loyalty programs.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184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Sales Analysis Dashboard</vt:lpstr>
      <vt:lpstr>PowerPoint Presentation</vt:lpstr>
      <vt:lpstr>Executive Summary</vt:lpstr>
      <vt:lpstr>Regional &amp; Customer Insights</vt:lpstr>
      <vt:lpstr>Sales Trends &amp; Payment Behavior</vt:lpstr>
      <vt:lpstr>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919972940369</cp:lastModifiedBy>
  <cp:revision>2</cp:revision>
  <dcterms:created xsi:type="dcterms:W3CDTF">2013-01-27T09:14:16Z</dcterms:created>
  <dcterms:modified xsi:type="dcterms:W3CDTF">2025-09-26T10:10:33Z</dcterms:modified>
  <cp:category/>
</cp:coreProperties>
</file>