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r8P/doPg3xgmHW50j25JgtZRY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bhatia3@ucsc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CSE13S-02 Friday Section- 01/14/2022</a:t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4224670" y="2992650"/>
            <a:ext cx="455782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TA-Nayan Sanjay Bhatia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b="0" i="0" lang="en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nbhatia3@ucsc.edu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Final notes</a:t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your shell environment and vim are extremely configurable - if you find that you are having to do something repeatedly or something is tedious, there probably is an easy way to fix 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around to see how you can configure both your shell environment and .vimrc to make your life easier!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Bash commands</a:t>
            </a:r>
            <a:endParaRPr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Listing files in directory</a:t>
            </a:r>
            <a:endParaRPr/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Print them with extra metadata:</a:t>
            </a:r>
            <a:endParaRPr/>
          </a:p>
          <a:p>
            <a:pPr indent="-29083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Print hidden files and folders (begin with a .)</a:t>
            </a:r>
            <a:endParaRPr/>
          </a:p>
          <a:p>
            <a:pPr indent="-29083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Moving/renaming files and folders</a:t>
            </a:r>
            <a:endParaRPr/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from_file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to_file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Changing directories</a:t>
            </a:r>
            <a:endParaRPr/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directory_name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Viewing current directory</a:t>
            </a:r>
            <a:endParaRPr/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Creating a directory</a:t>
            </a:r>
            <a:endParaRPr/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directory_name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Removing a file</a:t>
            </a:r>
            <a:endParaRPr/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Removing a directory</a:t>
            </a:r>
            <a:endParaRPr/>
          </a:p>
          <a:p>
            <a:pPr indent="-2908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 -r directory_name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apt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something installed e.g. vim, you want to use a package manager on linux distros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the apt package manager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Installing packages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 install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package_name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Chmod	</a:t>
            </a:r>
            <a:endParaRPr/>
          </a:p>
        </p:txBody>
      </p:sp>
      <p:pic>
        <p:nvPicPr>
          <p:cNvPr descr="chmod Cheatsheet : r/linux" id="69" name="Google Shape;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012" y="1175895"/>
            <a:ext cx="32956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portant Linux File permissions Cheat Sheet - InfoHubBlog" id="70" name="Google Shape;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1738" y="1111545"/>
            <a:ext cx="4238626" cy="162401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/>
        </p:nvSpPr>
        <p:spPr>
          <a:xfrm>
            <a:off x="311700" y="4827181"/>
            <a:ext cx="66703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https://www.reddit.com/r/linux/comments/ayditr/chmod_cheatsheet/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Vim</a:t>
            </a:r>
            <a:endParaRPr/>
          </a:p>
        </p:txBody>
      </p:sp>
      <p:sp>
        <p:nvSpPr>
          <p:cNvPr id="77" name="Google Shape;7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very powerful keyboard based text editor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Opening/creating a file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vim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name_of_file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650" y="2191925"/>
            <a:ext cx="4316601" cy="23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Vim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Entering insert mode: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Exiting insert mode: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and exit (In command mode):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:wq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Exit and don't save (In command mode):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:q!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Beginners guide: https://www.linux.com/training-tutorials/vim-101-beginners-guide-vim/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Cheatsheet: https://devhints.io/vim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cannot execute C code you need to </a:t>
            </a:r>
            <a:r>
              <a:rPr b="1" i="1" lang="en"/>
              <a:t>compile </a:t>
            </a:r>
            <a:r>
              <a:rPr lang="en"/>
              <a:t>it to a binary that your computer understands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role of the compiler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the </a:t>
            </a:r>
            <a:r>
              <a:rPr i="1" lang="en"/>
              <a:t>clang </a:t>
            </a:r>
            <a:r>
              <a:rPr lang="en"/>
              <a:t>compiler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usage: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clang file_name1 file_name2 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more advanced usage, we want to use flags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Compiler flags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the compiled binary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clang input.c -o output_binary_name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others - see the homework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</a:t>
            </a:r>
            <a:r>
              <a:rPr i="1" lang="en"/>
              <a:t>man </a:t>
            </a:r>
            <a:r>
              <a:rPr lang="en"/>
              <a:t>command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ever forget what  a command does, or what it takes as parameters, use the </a:t>
            </a:r>
            <a:r>
              <a:rPr i="1" lang="en"/>
              <a:t>man</a:t>
            </a:r>
            <a:r>
              <a:rPr lang="en"/>
              <a:t> command - manual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command_name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