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sy6WgVG/hs7CC2K7oPK9Y9YVr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rkdownguide.org/basic-syntax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kefiletutoria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Section 2	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2022-01-21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Random function 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returned by random are only </a:t>
            </a:r>
            <a:r>
              <a:rPr b="1" i="1" lang="en"/>
              <a:t>pseudo</a:t>
            </a:r>
            <a:r>
              <a:rPr lang="en"/>
              <a:t>-random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sequence is repeatable, if you know the seed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set the seed using srandom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Modulo (%) operator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remainder of a division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5 % 3 = 2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21 % 7 =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range from 0 to RAND_MAX: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 + (random() % (max - min))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251637" y="15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Enum and typedef</a:t>
            </a:r>
            <a:endParaRPr/>
          </a:p>
        </p:txBody>
      </p:sp>
      <p:pic>
        <p:nvPicPr>
          <p:cNvPr descr="Lightbox"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363" y="731375"/>
            <a:ext cx="76200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1"/>
          <p:cNvSpPr txBox="1"/>
          <p:nvPr/>
        </p:nvSpPr>
        <p:spPr>
          <a:xfrm flipH="1">
            <a:off x="3813543" y="4841358"/>
            <a:ext cx="53304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https://www.geeksforgeeks.org/enumeration-enum-c/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random functions</a:t>
            </a:r>
            <a:endParaRPr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options, how do they work?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3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373050" y="1931800"/>
            <a:ext cx="8397900" cy="2895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 b="0" i="0" sz="6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" sz="650" u="none" cap="none" strike="noStrike">
                <a:solidFill>
                  <a:srgbClr val="DFDFDF"/>
                </a:solidFill>
                <a:highlight>
                  <a:schemeClr val="accen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Courier New"/>
                <a:ea typeface="Courier New"/>
                <a:cs typeface="Courier New"/>
                <a:sym typeface="Courier New"/>
              </a:rPr>
              <a:t>&lt;stdlib.h&gt;</a:t>
            </a:r>
            <a:endParaRPr b="0" i="0" sz="650" u="none" cap="none" strike="noStrike">
              <a:solidFill>
                <a:srgbClr val="FFFFFF"/>
              </a:solidFill>
              <a:highlight>
                <a:schemeClr val="accen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0" i="0" lang="en" sz="650" u="none" cap="none" strike="noStrike">
                <a:solidFill>
                  <a:srgbClr val="DFDFDF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random(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6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srandom(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0" i="0" lang="en" sz="650" u="none" cap="none" strike="noStrike">
                <a:solidFill>
                  <a:srgbClr val="DFDFDF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sng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6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65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0" i="0" sz="65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endParaRPr b="0" i="0" sz="6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The 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()  function uses a nonlinear additive feedback random number generator employing a default table of size 31 long integers to return suc-</a:t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cessive pseudo-random numbers in the range from </a:t>
            </a:r>
            <a:r>
              <a:rPr b="0" i="0" lang="en" sz="650" u="none" cap="none" strike="noStrike">
                <a:solidFill>
                  <a:srgbClr val="DFDFDF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0  to  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RAND_MAX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.   The  period  of  this  random  number  generator  is  very  large,  approximately</a:t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650" u="sng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sng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sng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((2^31)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sng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sng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The 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srandom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()  function sets its argument as the seed for a new sequence of pseudo-random integers to be returned by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().  </a:t>
            </a:r>
            <a:r>
              <a:rPr b="0" i="0" lang="en" sz="650" u="none" cap="none" strike="noStrike">
                <a:solidFill>
                  <a:srgbClr val="DFDFDF"/>
                </a:solidFill>
                <a:highlight>
                  <a:srgbClr val="9900FF"/>
                </a:highlight>
                <a:latin typeface="Courier New"/>
                <a:ea typeface="Courier New"/>
                <a:cs typeface="Courier New"/>
                <a:sym typeface="Courier New"/>
              </a:rPr>
              <a:t>These sequences are</a:t>
            </a:r>
            <a:endParaRPr b="0" i="0" sz="650" u="none" cap="none" strike="noStrike">
              <a:solidFill>
                <a:srgbClr val="DFDFDF"/>
              </a:solidFill>
              <a:highlight>
                <a:srgbClr val="99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highlight>
                  <a:srgbClr val="9900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repeatable by calling </a:t>
            </a:r>
            <a:r>
              <a:rPr b="0" i="0" lang="en" sz="650" u="none" cap="none" strike="noStrike">
                <a:solidFill>
                  <a:srgbClr val="FFFFFF"/>
                </a:solidFill>
                <a:highlight>
                  <a:srgbClr val="9900FF"/>
                </a:highlight>
                <a:latin typeface="Courier New"/>
                <a:ea typeface="Courier New"/>
                <a:cs typeface="Courier New"/>
                <a:sym typeface="Courier New"/>
              </a:rPr>
              <a:t>srandom</a:t>
            </a:r>
            <a:r>
              <a:rPr b="0" i="0" lang="en" sz="650" u="none" cap="none" strike="noStrike">
                <a:solidFill>
                  <a:srgbClr val="DFDFDF"/>
                </a:solidFill>
                <a:highlight>
                  <a:srgbClr val="9900FF"/>
                </a:highlight>
                <a:latin typeface="Courier New"/>
                <a:ea typeface="Courier New"/>
                <a:cs typeface="Courier New"/>
                <a:sym typeface="Courier New"/>
              </a:rPr>
              <a:t>() with the same seed value.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If no seed value is provided, the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() function is automatically seeded with a  value</a:t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of 1.</a:t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65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0" i="0" sz="6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The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() function returns a value between 0 and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RAND_MAX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.  The </a:t>
            </a:r>
            <a:r>
              <a:rPr b="0" i="0" lang="en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srandom</a:t>
            </a: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() function returns no value.</a:t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50" u="none" cap="none" strike="noStrike">
                <a:solidFill>
                  <a:srgbClr val="DFDFD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65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0" i="0" sz="650" u="none" cap="none" strike="noStrike">
              <a:solidFill>
                <a:srgbClr val="DFDFD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enum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just integers under the hood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avoid “magic numbers”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Note on git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commits ‘stack’ on top of one another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submitting a commit, you submit the state of the repository after the commit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commit object files or compiled binaries!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Pointers and referencing/dereferencing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variables have their own block of memory assigned to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&amp; allows us to retrieve the address of where a variable is stored - called referencing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 </a:t>
            </a:r>
            <a:r>
              <a:rPr b="1" i="1" lang="en" sz="1400"/>
              <a:t>dereferences</a:t>
            </a:r>
            <a:r>
              <a:rPr lang="en" sz="1400"/>
              <a:t> the value in the variable to read the value at the pointed memory address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variable </a:t>
            </a:r>
            <a:r>
              <a:rPr b="1" i="1" lang="en"/>
              <a:t>points</a:t>
            </a:r>
            <a:r>
              <a:rPr lang="en"/>
              <a:t> to a memory address where the data is actually stored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all function arguments are </a:t>
            </a:r>
            <a:r>
              <a:rPr b="1" i="1" lang="en"/>
              <a:t>pass-by-value</a:t>
            </a:r>
            <a:r>
              <a:rPr lang="en"/>
              <a:t>, for scanf to be able to assign values to our variables, we need to tell it the address of the variable, rather than its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return to this after you have covered dynamic memory allocation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in C are a block of variables </a:t>
            </a:r>
            <a:r>
              <a:rPr b="1" lang="en"/>
              <a:t>of the same type </a:t>
            </a:r>
            <a:r>
              <a:rPr lang="en"/>
              <a:t>together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access individual elements same as in python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arr[3] </a:t>
            </a:r>
            <a:r>
              <a:rPr lang="en"/>
              <a:t>-&gt; Access element at index 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indexed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.md files are markdown files - It is an easy way to quickly format a file to look nice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a reference for 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https://www.markdownguide.org/basic-syntax/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Makefiles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 to create rules for compiling and linking our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write these rules in a file called `Makefile` (note capitalization)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`make` command to execute these rules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 of a Makefile</a:t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3740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Orange: target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Green: prerequisites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Command is only run when prerequisite files have been updated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Purple: command(s)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Note: Indented using TAB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prerequisite can be another target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prerequisite target will be ran when needed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commands don’t necessarily need to be compilation commands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Prerequisites are not mandatory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Commands are not mandatory</a:t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4298050" y="922300"/>
            <a:ext cx="3833700" cy="5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pig.c names.h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clang -Wall -Wpedantic -Werror -Wextra -c pig.c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4404325" y="2234050"/>
            <a:ext cx="42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4298050" y="1722550"/>
            <a:ext cx="4062000" cy="9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clang -Wall -Werror -Wpedantic -Wextra -o pig pig.o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pig.c names.h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clang -Wall -Wpedantic -Werror -Wextra -c pig.c</a:t>
            </a:r>
            <a:endParaRPr b="0" i="0" sz="1400" u="none" cap="none" strike="noStrike">
              <a:solidFill>
                <a:srgbClr val="000000"/>
              </a:solidFill>
              <a:highlight>
                <a:srgbClr val="C182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298050" y="3057125"/>
            <a:ext cx="4062000" cy="16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clang -Wall -Werror -Wpedantic -Wextra -o pig pig.o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pig.c names.h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clang -Wall -Wpedantic -Werror -Wextra -c pig.c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	rm -f pig pig.o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Makefile variables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1700" y="1152475"/>
            <a:ext cx="446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define variables in Makefiles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you avoid repeating commands/lists of files/lists of flags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even use variables to define targets and prerequisites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read more about wildcards, intrinsic rules, caveats, and best practices at this very good tutorial: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https://makefiletutorial.com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really recommend you scan through it, especially if you are having trouble with Makefiles</a:t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4888450" y="1152475"/>
            <a:ext cx="4062000" cy="16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clang -Wall -Werror -Wpedantic -Wextra -o pig pig.o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pig.c names.h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clang -Wall -Wpedantic -Werror -Wextra -c pig.c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	rm -f pig pig.o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888450" y="2866950"/>
            <a:ext cx="4062000" cy="18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CC = clang</a:t>
            </a:r>
            <a:endParaRPr b="0" i="0" sz="850" u="none" cap="none" strike="noStrike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CFLAGS = -Wall -Wpedantic -Werror -Wextra</a:t>
            </a:r>
            <a:endParaRPr b="0" i="0" sz="850" u="none" cap="none" strike="noStrike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$(CC) $(CFLAGS) -o pig pig.o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pig.o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pig.c names.h</a:t>
            </a:r>
            <a:endParaRPr b="0" i="0" sz="850" u="none" cap="none" strike="noStrike">
              <a:solidFill>
                <a:schemeClr val="dk1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$(CC) $(CFLAGS) -c pig.c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0" i="0" lang="en" sz="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8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highlight>
                  <a:srgbClr val="C182FF"/>
                </a:highlight>
                <a:latin typeface="Courier New"/>
                <a:ea typeface="Courier New"/>
                <a:cs typeface="Courier New"/>
                <a:sym typeface="Courier New"/>
              </a:rPr>
              <a:t>	rm -f pig pig.o</a:t>
            </a:r>
            <a:endParaRPr b="0" i="0" sz="850" u="none" cap="none" strike="noStrike">
              <a:solidFill>
                <a:schemeClr val="dk1"/>
              </a:solidFill>
              <a:highlight>
                <a:srgbClr val="C182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Running Makefiles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Makefiles using `make` command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  [ -f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] [ options ] ... [ targets ]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E.g.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 pig.o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 pig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 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 clean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information: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`man make`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this is a terminal utility, so you want section 1 of the manual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