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4" r:id="rId38"/>
    <p:sldId id="265" r:id="rId39"/>
    <p:sldId id="266" r:id="rId40"/>
    <p:sldId id="267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df535b6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df535b6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df535b6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df535b6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df535b6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df535b6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df535b6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df535b6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df535b6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df535b6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2df535b6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2df535b6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df535b6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df535b6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2df535b65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2df535b65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2df535b6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2df535b6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2df535b6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2df535b6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df535b6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df535b6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2df535b6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2df535b6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2df535b6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2df535b6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2df535b6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2df535b6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2df535b6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2df535b6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2df535b6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2df535b6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2df535b65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2df535b65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2df535b6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2df535b6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2df535b65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2df535b65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2df535b65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2df535b65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2df535b65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2df535b65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df535b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2df535b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853f6e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853f6e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853f6e40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853f6e40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853f6e4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853f6e4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853f6e4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853f6e4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853f6e4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853f6e4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853f6e4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853f6e4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853f6e4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853f6e4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3853f6e4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3853f6e4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853f6e4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853f6e4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3853f6e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3853f6e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df535b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df535b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3853f6e4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3853f6e4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3853f6e40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3853f6e40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3853f6e4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3853f6e4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3853f6e4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3853f6e4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853f6e40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3853f6e40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3853f6e4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3853f6e4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3853f6e4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3853f6e4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3853f6e40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3853f6e40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3853f6e40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13853f6e40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3853f6e4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13853f6e4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df535b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df535b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3853f6e40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13853f6e40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3853f6e40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3853f6e40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3853f6e40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3853f6e40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3853f6e40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3853f6e40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3853f6e40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13853f6e40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3853f6e40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3853f6e40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3853f6e40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3853f6e40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3853f6e4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3853f6e4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13853f6e40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13853f6e40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3853f6e40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13853f6e40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df535b6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df535b6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3853f6e4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13853f6e40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3853f6e40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3853f6e40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13853f6e40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13853f6e40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3853f6e4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13853f6e4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13853f6e40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13853f6e40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3853f6e40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3853f6e40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13853f6e40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13853f6e40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13853f6e40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13853f6e40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13853f6e40_0_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13853f6e40_0_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13853f6e40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13853f6e40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df535b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df535b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3853f6e40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13853f6e40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3853f6e4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13853f6e4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13853f6e40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13853f6e40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13853f6e40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13853f6e40_0_1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13853f6e40_0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13853f6e40_0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13853f6e40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13853f6e40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13853f6e40_0_1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13853f6e40_0_1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13853f6e40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13853f6e40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13853f6e40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113853f6e40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13853f6e40_0_1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13853f6e40_0_1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df535b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df535b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13853f6e40_0_1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113853f6e40_0_1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13853f6e40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13853f6e40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13853f6e40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113853f6e40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13853f6e40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13853f6e40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3853f6e40_0_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13853f6e40_0_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13853f6e40_0_2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13853f6e40_0_2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13853f6e40_0_2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13853f6e40_0_2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13853f6e40_0_2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13853f6e40_0_2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13853f6e40_0_2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13853f6e40_0_2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113853f6e40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113853f6e40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df535b6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df535b6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113853f6e40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113853f6e40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113853f6e40_0_2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113853f6e40_0_2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13853f6e40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13853f6e40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13853f6e40_0_2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113853f6e40_0_2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13853f6e40_0_2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13853f6e40_0_2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3853f6e40_0_2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3853f6e40_0_2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113853f6e40_0_2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113853f6e40_0_2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3853f6e40_0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3853f6e40_0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13853f6e40_0_2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13853f6e40_0_2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ecs.baylor.edu/~donahoo/tools/valgrind/messag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pitech-2022-technical-documentation.readthedocs.io/en/latest/valgrind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2022-02-11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ensure we correctly set the result and remainder?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100" y="1171375"/>
            <a:ext cx="5333199" cy="34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57250" y="327447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6253450" y="61751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151" name="Google Shape;151;p27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153" name="Google Shape;153;p27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57250" y="350120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6253450" y="61751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168" name="Google Shape;168;p28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170" name="Google Shape;170;p28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6253450" y="61751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157250" y="214782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185" name="Google Shape;185;p29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187" name="Google Shape;187;p29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189" name="Google Shape;189;p29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191" name="Google Shape;191;p29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193" name="Google Shape;193;p29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195" name="Google Shape;195;p29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6253450" y="61751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157250" y="224680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214" name="Google Shape;214;p30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216" name="Google Shape;216;p30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218" name="Google Shape;218;p30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220" name="Google Shape;220;p30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222" name="Google Shape;222;p30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224" name="Google Shape;224;p30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6253450" y="61751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57250" y="261010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243" name="Google Shape;243;p31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245" name="Google Shape;245;p31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247" name="Google Shape;247;p31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249" name="Google Shape;249;p31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251" name="Google Shape;251;p31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253" name="Google Shape;253;p31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57250" y="268647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272" name="Google Shape;272;p32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274" name="Google Shape;274;p32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276" name="Google Shape;276;p32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278" name="Google Shape;278;p32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280" name="Google Shape;280;p32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282" name="Google Shape;282;p32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157250" y="279510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301" name="Google Shape;301;p33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303" name="Google Shape;303;p33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305" name="Google Shape;305;p33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307" name="Google Shape;307;p33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309" name="Google Shape;309;p33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311" name="Google Shape;311;p33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157250" y="293677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330" name="Google Shape;330;p34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332" name="Google Shape;332;p34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157250" y="349412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347" name="Google Shape;347;p35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349" name="Google Shape;349;p35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programs for debugging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all of the methods mentioned in this section, compile with the </a:t>
            </a:r>
            <a:r>
              <a:rPr lang="en" b="1"/>
              <a:t>-g</a:t>
            </a:r>
            <a:r>
              <a:rPr lang="en"/>
              <a:t>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allows debuggers to give you much more useful information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157250" y="359802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364" name="Google Shape;364;p36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366" name="Google Shape;366;p36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157250" y="405145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381" name="Google Shape;381;p37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383" name="Google Shape;383;p37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87" name="Google Shape;387;p37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57250" y="417082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8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have this looked like with faulty code?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 - Faulty</a:t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 txBox="1"/>
          <p:nvPr/>
        </p:nvSpPr>
        <p:spPr>
          <a:xfrm>
            <a:off x="6262900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57250" y="2610100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414" name="Google Shape;414;p40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416" name="Google Shape;416;p40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418" name="Google Shape;418;p40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420" name="Google Shape;420;p40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422" name="Google Shape;422;p40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424" name="Google Shape;424;p40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7" name="Google Shape;427;p40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432" name="Google Shape;432;p40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  <p:pic>
        <p:nvPicPr>
          <p:cNvPr id="433" name="Google Shape;4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08950"/>
            <a:ext cx="4017151" cy="2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 - Faulty</a:t>
            </a:r>
            <a:endParaRPr/>
          </a:p>
        </p:txBody>
      </p:sp>
      <p:sp>
        <p:nvSpPr>
          <p:cNvPr id="439" name="Google Shape;439;p41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41" name="Google Shape;441;p41"/>
          <p:cNvSpPr/>
          <p:nvPr/>
        </p:nvSpPr>
        <p:spPr>
          <a:xfrm>
            <a:off x="157250" y="272267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443" name="Google Shape;443;p41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445" name="Google Shape;445;p41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4770375" y="21478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long_division:numerator</a:t>
            </a:r>
            <a:endParaRPr sz="1200"/>
          </a:p>
        </p:txBody>
      </p:sp>
      <p:sp>
        <p:nvSpPr>
          <p:cNvPr id="447" name="Google Shape;447;p41"/>
          <p:cNvSpPr/>
          <p:nvPr/>
        </p:nvSpPr>
        <p:spPr>
          <a:xfrm>
            <a:off x="6669075" y="218379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770375" y="2388725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long_division:denominator</a:t>
            </a:r>
            <a:endParaRPr sz="1200"/>
          </a:p>
        </p:txBody>
      </p:sp>
      <p:sp>
        <p:nvSpPr>
          <p:cNvPr id="449" name="Google Shape;449;p41"/>
          <p:cNvSpPr/>
          <p:nvPr/>
        </p:nvSpPr>
        <p:spPr>
          <a:xfrm>
            <a:off x="6669075" y="242469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4770375" y="26272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long_division:result</a:t>
            </a:r>
            <a:endParaRPr sz="1200"/>
          </a:p>
        </p:txBody>
      </p:sp>
      <p:sp>
        <p:nvSpPr>
          <p:cNvPr id="451" name="Google Shape;451;p41"/>
          <p:cNvSpPr/>
          <p:nvPr/>
        </p:nvSpPr>
        <p:spPr>
          <a:xfrm>
            <a:off x="6669075" y="2659677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6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4770375" y="2865729"/>
            <a:ext cx="3976800" cy="24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long_division:remainder</a:t>
            </a:r>
            <a:endParaRPr sz="1200"/>
          </a:p>
        </p:txBody>
      </p:sp>
      <p:sp>
        <p:nvSpPr>
          <p:cNvPr id="453" name="Google Shape;453;p41"/>
          <p:cNvSpPr/>
          <p:nvPr/>
        </p:nvSpPr>
        <p:spPr>
          <a:xfrm>
            <a:off x="6669075" y="2898175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7723600" y="218379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7723600" y="242469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7723600" y="2659677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0xff02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7723600" y="2898175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0xfefa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08950"/>
            <a:ext cx="4017151" cy="2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via pointers</a:t>
            </a:r>
            <a:endParaRPr/>
          </a:p>
        </p:txBody>
      </p:sp>
      <p:sp>
        <p:nvSpPr>
          <p:cNvPr id="468" name="Google Shape;468;p42"/>
          <p:cNvSpPr/>
          <p:nvPr/>
        </p:nvSpPr>
        <p:spPr>
          <a:xfrm>
            <a:off x="4770375" y="1661325"/>
            <a:ext cx="3976800" cy="278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6281775" y="748038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7250" y="2929675"/>
            <a:ext cx="263400" cy="1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1" name="Google Shape;4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816138"/>
            <a:ext cx="4043477" cy="2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2"/>
          <p:cNvSpPr/>
          <p:nvPr/>
        </p:nvSpPr>
        <p:spPr>
          <a:xfrm>
            <a:off x="4770375" y="16660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main:result</a:t>
            </a:r>
            <a:endParaRPr sz="1200"/>
          </a:p>
        </p:txBody>
      </p:sp>
      <p:sp>
        <p:nvSpPr>
          <p:cNvPr id="473" name="Google Shape;473;p42"/>
          <p:cNvSpPr/>
          <p:nvPr/>
        </p:nvSpPr>
        <p:spPr>
          <a:xfrm>
            <a:off x="6669075" y="1688400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4770375" y="1906925"/>
            <a:ext cx="3976800" cy="24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285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main:remainder</a:t>
            </a:r>
            <a:endParaRPr sz="1200"/>
          </a:p>
        </p:txBody>
      </p:sp>
      <p:sp>
        <p:nvSpPr>
          <p:cNvPr id="475" name="Google Shape;475;p42"/>
          <p:cNvSpPr/>
          <p:nvPr/>
        </p:nvSpPr>
        <p:spPr>
          <a:xfrm>
            <a:off x="6669075" y="1942899"/>
            <a:ext cx="963600" cy="18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7723600" y="1688400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0xff1c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7723600" y="1942899"/>
            <a:ext cx="963600" cy="18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0xff18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6669075" y="106687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value</a:t>
            </a:r>
            <a:endParaRPr/>
          </a:p>
        </p:txBody>
      </p:sp>
      <p:sp>
        <p:nvSpPr>
          <p:cNvPr id="479" name="Google Shape;479;p42"/>
          <p:cNvSpPr txBox="1"/>
          <p:nvPr/>
        </p:nvSpPr>
        <p:spPr>
          <a:xfrm>
            <a:off x="7723600" y="1031725"/>
            <a:ext cx="96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Address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Hwk4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8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small pointers: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Matrix is a 2 dimensional array (hence why 2 pointers)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Specific cell can be accessed by: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matrix[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Lots of LL - What does LL stand for?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Linked 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These look very similar to Nodes in the previous hwk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Why do we need 2?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Look at the types of the values they store</a:t>
            </a:r>
            <a:endParaRPr dirty="0"/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950" y="1279975"/>
            <a:ext cx="2691351" cy="28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Hwk4</a:t>
            </a:r>
            <a:endParaRPr/>
          </a:p>
        </p:txBody>
      </p:sp>
      <p:sp>
        <p:nvSpPr>
          <p:cNvPr id="492" name="Google Shape;49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enqueue_path looks pretty similar to what add_to_set does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will be the difference?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dequeue_path has a pointer to a pointer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purpose of the first pointer?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purpose of the second?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pattern for access was seen in stack_delete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Why did we have to have 2 levels of pointers then?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ret short for?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have seen a similar pattern in previous hwk</a:t>
            </a:r>
            <a:endParaRPr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51" y="721475"/>
            <a:ext cx="3620475" cy="37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Hwk4</a:t>
            </a:r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Here is a visualisation in the meantime: </a:t>
            </a:r>
            <a:r>
              <a:rPr lang="en" dirty="0">
                <a:hlinkClick r:id="rId3"/>
              </a:rPr>
              <a:t>https://visualgo.net/en/dfsbfs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for profiling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check potential and actual memory leaks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useful for making sure you don’t get weird behaviour!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 &lt;prog_name&gt; [&lt;prog_args&gt;...]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Valgrind provides stacktrace to show where memory allocation or error occurred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graph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17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start by creating a graph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95125" y="2012050"/>
            <a:ext cx="3429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6</a:t>
            </a:r>
            <a:r>
              <a:rPr lang="en">
                <a:solidFill>
                  <a:srgbClr val="00FFFF"/>
                </a:solidFill>
              </a:rPr>
              <a:t>  </a:t>
            </a:r>
            <a:r>
              <a:rPr lang="en">
                <a:solidFill>
                  <a:srgbClr val="00FF00"/>
                </a:solidFill>
              </a:rPr>
              <a:t>// Number of vertices in graph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0 5 </a:t>
            </a:r>
            <a:r>
              <a:rPr lang="en">
                <a:solidFill>
                  <a:srgbClr val="00FF00"/>
                </a:solidFill>
              </a:rPr>
              <a:t>// Start and end vertices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0 1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0 2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0 4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1 0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1 2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2 3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2 5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3 4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4 5 </a:t>
            </a:r>
            <a:r>
              <a:rPr lang="en">
                <a:solidFill>
                  <a:srgbClr val="00FF00"/>
                </a:solidFill>
              </a:rPr>
              <a:t>//Adds an edge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71" name="Google Shape;71;p14"/>
              <p:cNvCxnSpPr>
                <a:stCxn id="65" idx="4"/>
                <a:endCxn id="66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" name="Google Shape;72;p14"/>
              <p:cNvCxnSpPr>
                <a:stCxn id="65" idx="6"/>
                <a:endCxn id="67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3" name="Google Shape;73;p14"/>
              <p:cNvCxnSpPr>
                <a:stCxn id="65" idx="5"/>
                <a:endCxn id="68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4" name="Google Shape;74;p14"/>
              <p:cNvCxnSpPr>
                <a:stCxn id="67" idx="6"/>
                <a:endCxn id="69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" name="Google Shape;75;p14"/>
              <p:cNvCxnSpPr>
                <a:stCxn id="66" idx="6"/>
                <a:endCxn id="68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6" name="Google Shape;76;p14"/>
              <p:cNvCxnSpPr>
                <a:stCxn id="66" idx="1"/>
                <a:endCxn id="65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7" name="Google Shape;77;p14"/>
              <p:cNvCxnSpPr>
                <a:stCxn id="68" idx="6"/>
                <a:endCxn id="70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" name="Google Shape;78;p14"/>
              <p:cNvCxnSpPr>
                <a:stCxn id="70" idx="1"/>
                <a:endCxn id="67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9" name="Google Shape;79;p14"/>
            <p:cNvCxnSpPr>
              <a:stCxn id="68" idx="7"/>
              <a:endCxn id="69" idx="3"/>
            </p:cNvCxnSpPr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91" name="Google Shape;91;p1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97" name="Google Shape;97;p16"/>
            <p:cNvCxnSpPr>
              <a:stCxn id="91" idx="4"/>
              <a:endCxn id="92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Google Shape;98;p16"/>
            <p:cNvCxnSpPr>
              <a:stCxn id="91" idx="6"/>
              <a:endCxn id="93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p16"/>
            <p:cNvCxnSpPr>
              <a:stCxn id="91" idx="5"/>
              <a:endCxn id="94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16"/>
            <p:cNvCxnSpPr>
              <a:stCxn id="93" idx="6"/>
              <a:endCxn id="95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Google Shape;101;p16"/>
            <p:cNvCxnSpPr>
              <a:stCxn id="92" idx="6"/>
              <a:endCxn id="94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102;p16"/>
            <p:cNvCxnSpPr>
              <a:stCxn id="92" idx="1"/>
              <a:endCxn id="91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103;p16"/>
            <p:cNvCxnSpPr>
              <a:stCxn id="94" idx="6"/>
              <a:endCxn id="96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6"/>
            <p:cNvCxnSpPr>
              <a:stCxn id="96" idx="1"/>
              <a:endCxn id="93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5" name="Google Shape;105;p1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359287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put the starting vertex into the queue</a:t>
            </a:r>
            <a:endParaRPr sz="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queue: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10" name="Google Shape;110;p1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95A4A9-8E3A-4E16-BC75-D0C3AE0A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08" y="2705935"/>
            <a:ext cx="1541438" cy="609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F72E2-66A4-46C6-B055-070548DD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32" y="2204690"/>
            <a:ext cx="1340498" cy="5715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20" name="Google Shape;120;p17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26" name="Google Shape;126;p17"/>
            <p:cNvCxnSpPr>
              <a:stCxn id="120" idx="4"/>
              <a:endCxn id="12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127;p17"/>
            <p:cNvCxnSpPr>
              <a:stCxn id="120" idx="6"/>
              <a:endCxn id="12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7"/>
            <p:cNvCxnSpPr>
              <a:stCxn id="120" idx="5"/>
              <a:endCxn id="12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129;p17"/>
            <p:cNvCxnSpPr>
              <a:stCxn id="122" idx="6"/>
              <a:endCxn id="12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130;p17"/>
            <p:cNvCxnSpPr>
              <a:stCxn id="121" idx="6"/>
              <a:endCxn id="12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131;p17"/>
            <p:cNvCxnSpPr>
              <a:stCxn id="121" idx="1"/>
              <a:endCxn id="12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132;p17"/>
            <p:cNvCxnSpPr>
              <a:stCxn id="123" idx="6"/>
              <a:endCxn id="12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7"/>
            <p:cNvCxnSpPr>
              <a:stCxn id="125" idx="1"/>
              <a:endCxn id="12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4" name="Google Shape;134;p1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39" name="Google Shape;139;p1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49" name="Google Shape;149;p1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55" name="Google Shape;155;p18"/>
            <p:cNvCxnSpPr>
              <a:stCxn id="149" idx="4"/>
              <a:endCxn id="15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8"/>
            <p:cNvCxnSpPr>
              <a:stCxn id="149" idx="6"/>
              <a:endCxn id="15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8"/>
            <p:cNvCxnSpPr>
              <a:stCxn id="149" idx="5"/>
              <a:endCxn id="15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51" idx="6"/>
              <a:endCxn id="15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8"/>
            <p:cNvCxnSpPr>
              <a:stCxn id="150" idx="6"/>
              <a:endCxn id="15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8"/>
            <p:cNvCxnSpPr>
              <a:stCxn id="150" idx="1"/>
              <a:endCxn id="14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8"/>
            <p:cNvCxnSpPr>
              <a:stCxn id="152" idx="6"/>
              <a:endCxn id="15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8"/>
            <p:cNvCxnSpPr>
              <a:stCxn id="154" idx="1"/>
              <a:endCxn id="15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3" name="Google Shape;163;p1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queue: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67" name="Google Shape;167;p1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>
            <a:stCxn id="169" idx="0"/>
            <a:endCxn id="171" idx="0"/>
          </p:cNvCxnSpPr>
          <p:nvPr/>
        </p:nvCxnSpPr>
        <p:spPr>
          <a:xfrm rot="5400000">
            <a:off x="1590575" y="2520850"/>
            <a:ext cx="2777100" cy="1060500"/>
          </a:xfrm>
          <a:prstGeom prst="bentConnector5">
            <a:avLst>
              <a:gd name="adj1" fmla="val -8575"/>
              <a:gd name="adj2" fmla="val 111535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179" name="Google Shape;179;p1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80" name="Google Shape;180;p1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86" name="Google Shape;186;p19"/>
            <p:cNvCxnSpPr>
              <a:stCxn id="180" idx="4"/>
              <a:endCxn id="18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19"/>
            <p:cNvCxnSpPr>
              <a:stCxn id="180" idx="6"/>
              <a:endCxn id="18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19"/>
            <p:cNvCxnSpPr>
              <a:stCxn id="180" idx="5"/>
              <a:endCxn id="18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19"/>
            <p:cNvCxnSpPr>
              <a:stCxn id="182" idx="6"/>
              <a:endCxn id="18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19"/>
            <p:cNvCxnSpPr>
              <a:stCxn id="181" idx="6"/>
              <a:endCxn id="18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19"/>
            <p:cNvCxnSpPr>
              <a:stCxn id="181" idx="1"/>
              <a:endCxn id="18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Google Shape;192;p19"/>
            <p:cNvCxnSpPr>
              <a:stCxn id="183" idx="6"/>
              <a:endCxn id="18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19"/>
            <p:cNvCxnSpPr>
              <a:stCxn id="185" idx="1"/>
              <a:endCxn id="18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4" name="Google Shape;194;p1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queue: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98" name="Google Shape;198;p1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cxnSp>
        <p:nvCxnSpPr>
          <p:cNvPr id="202" name="Google Shape;202;p1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208" name="Google Shape;208;p2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09" name="Google Shape;209;p2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15" name="Google Shape;215;p20"/>
            <p:cNvCxnSpPr>
              <a:stCxn id="209" idx="4"/>
              <a:endCxn id="21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216;p20"/>
            <p:cNvCxnSpPr>
              <a:stCxn id="209" idx="6"/>
              <a:endCxn id="21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217;p20"/>
            <p:cNvCxnSpPr>
              <a:stCxn id="209" idx="5"/>
              <a:endCxn id="21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20"/>
            <p:cNvCxnSpPr>
              <a:stCxn id="211" idx="6"/>
              <a:endCxn id="21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Google Shape;219;p20"/>
            <p:cNvCxnSpPr>
              <a:stCxn id="210" idx="6"/>
              <a:endCxn id="21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" name="Google Shape;220;p20"/>
            <p:cNvCxnSpPr>
              <a:stCxn id="210" idx="1"/>
              <a:endCxn id="20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" name="Google Shape;221;p20"/>
            <p:cNvCxnSpPr>
              <a:stCxn id="212" idx="6"/>
              <a:endCxn id="21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20"/>
            <p:cNvCxnSpPr>
              <a:stCxn id="214" idx="1"/>
              <a:endCxn id="21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3" name="Google Shape;223;p2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queue: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27" name="Google Shape;227;p2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2" name="Google Shape;232;p2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238" name="Google Shape;238;p21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39" name="Google Shape;239;p21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45" name="Google Shape;245;p21"/>
            <p:cNvCxnSpPr>
              <a:stCxn id="239" idx="4"/>
              <a:endCxn id="24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" name="Google Shape;246;p21"/>
            <p:cNvCxnSpPr>
              <a:stCxn id="239" idx="6"/>
              <a:endCxn id="24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21"/>
            <p:cNvCxnSpPr>
              <a:stCxn id="239" idx="5"/>
              <a:endCxn id="24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1"/>
            <p:cNvCxnSpPr>
              <a:stCxn id="241" idx="6"/>
              <a:endCxn id="24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1"/>
            <p:cNvCxnSpPr>
              <a:stCxn id="240" idx="6"/>
              <a:endCxn id="24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21"/>
            <p:cNvCxnSpPr>
              <a:stCxn id="240" idx="1"/>
              <a:endCxn id="23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21"/>
            <p:cNvCxnSpPr>
              <a:stCxn id="242" idx="6"/>
              <a:endCxn id="24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1"/>
            <p:cNvCxnSpPr>
              <a:stCxn id="244" idx="1"/>
              <a:endCxn id="24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3" name="Google Shape;253;p21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queue: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57" name="Google Shape;257;p21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1]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2567075" y="19348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2569400" y="22047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265" name="Google Shape;265;p21"/>
          <p:cNvCxnSpPr>
            <a:endCxn id="262" idx="3"/>
          </p:cNvCxnSpPr>
          <p:nvPr/>
        </p:nvCxnSpPr>
        <p:spPr>
          <a:xfrm flipH="1">
            <a:off x="4454000" y="1794886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1"/>
          <p:cNvCxnSpPr/>
          <p:nvPr/>
        </p:nvCxnSpPr>
        <p:spPr>
          <a:xfrm flipH="1">
            <a:off x="4454150" y="2067575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1"/>
          <p:cNvCxnSpPr/>
          <p:nvPr/>
        </p:nvCxnSpPr>
        <p:spPr>
          <a:xfrm flipH="1">
            <a:off x="4454150" y="2340350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21"/>
          <p:cNvSpPr txBox="1"/>
          <p:nvPr/>
        </p:nvSpPr>
        <p:spPr>
          <a:xfrm>
            <a:off x="4451675" y="1539750"/>
            <a:ext cx="94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Enqueue 1</a:t>
            </a:r>
            <a:endParaRPr sz="1000"/>
          </a:p>
        </p:txBody>
      </p:sp>
      <p:sp>
        <p:nvSpPr>
          <p:cNvPr id="269" name="Google Shape;269;p21"/>
          <p:cNvSpPr txBox="1"/>
          <p:nvPr/>
        </p:nvSpPr>
        <p:spPr>
          <a:xfrm>
            <a:off x="4451675" y="1832800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Enqueue 2</a:t>
            </a:r>
            <a:endParaRPr sz="1000"/>
          </a:p>
        </p:txBody>
      </p:sp>
      <p:sp>
        <p:nvSpPr>
          <p:cNvPr id="270" name="Google Shape;270;p21"/>
          <p:cNvSpPr txBox="1"/>
          <p:nvPr/>
        </p:nvSpPr>
        <p:spPr>
          <a:xfrm>
            <a:off x="4451677" y="2067575"/>
            <a:ext cx="88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Enqueue 3</a:t>
            </a:r>
            <a:endParaRPr sz="1000"/>
          </a:p>
        </p:txBody>
      </p:sp>
      <p:cxnSp>
        <p:nvCxnSpPr>
          <p:cNvPr id="271" name="Google Shape;271;p21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78" name="Google Shape;278;p22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84" name="Google Shape;284;p22"/>
            <p:cNvCxnSpPr>
              <a:stCxn id="278" idx="4"/>
              <a:endCxn id="27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" name="Google Shape;285;p22"/>
            <p:cNvCxnSpPr>
              <a:stCxn id="278" idx="6"/>
              <a:endCxn id="28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6" name="Google Shape;286;p22"/>
            <p:cNvCxnSpPr>
              <a:stCxn id="278" idx="5"/>
              <a:endCxn id="28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7" name="Google Shape;287;p22"/>
            <p:cNvCxnSpPr>
              <a:stCxn id="280" idx="6"/>
              <a:endCxn id="28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" name="Google Shape;288;p22"/>
            <p:cNvCxnSpPr>
              <a:stCxn id="279" idx="6"/>
              <a:endCxn id="28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" name="Google Shape;289;p22"/>
            <p:cNvCxnSpPr>
              <a:stCxn id="279" idx="1"/>
              <a:endCxn id="27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" name="Google Shape;290;p22"/>
            <p:cNvCxnSpPr>
              <a:stCxn id="281" idx="6"/>
              <a:endCxn id="28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1" name="Google Shape;291;p22"/>
            <p:cNvCxnSpPr>
              <a:stCxn id="283" idx="1"/>
              <a:endCxn id="28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2" name="Google Shape;292;p2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1]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567075" y="19348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569400" y="22047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cxnSp>
        <p:nvCxnSpPr>
          <p:cNvPr id="304" name="Google Shape;304;p22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310" name="Google Shape;310;p23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311" name="Google Shape;311;p23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317" name="Google Shape;317;p23"/>
            <p:cNvCxnSpPr>
              <a:stCxn id="311" idx="4"/>
              <a:endCxn id="312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8" name="Google Shape;318;p23"/>
            <p:cNvCxnSpPr>
              <a:stCxn id="311" idx="6"/>
              <a:endCxn id="313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23"/>
            <p:cNvCxnSpPr>
              <a:stCxn id="311" idx="5"/>
              <a:endCxn id="314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23"/>
            <p:cNvCxnSpPr>
              <a:stCxn id="313" idx="6"/>
              <a:endCxn id="315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23"/>
            <p:cNvCxnSpPr>
              <a:stCxn id="312" idx="6"/>
              <a:endCxn id="314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" name="Google Shape;322;p23"/>
            <p:cNvCxnSpPr>
              <a:stCxn id="312" idx="1"/>
              <a:endCxn id="311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3" name="Google Shape;323;p23"/>
            <p:cNvCxnSpPr>
              <a:stCxn id="314" idx="6"/>
              <a:endCxn id="316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4" name="Google Shape;324;p23"/>
            <p:cNvCxnSpPr>
              <a:stCxn id="316" idx="1"/>
              <a:endCxn id="313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5" name="Google Shape;325;p2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1" name="Google Shape;331;p23"/>
          <p:cNvCxnSpPr>
            <a:stCxn id="330" idx="0"/>
            <a:endCxn id="332" idx="0"/>
          </p:cNvCxnSpPr>
          <p:nvPr/>
        </p:nvCxnSpPr>
        <p:spPr>
          <a:xfrm rot="5400000">
            <a:off x="1633175" y="2563450"/>
            <a:ext cx="2777100" cy="975300"/>
          </a:xfrm>
          <a:prstGeom prst="bentConnector5">
            <a:avLst>
              <a:gd name="adj1" fmla="val -8575"/>
              <a:gd name="adj2" fmla="val 121278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3"/>
          <p:cNvSpPr txBox="1"/>
          <p:nvPr/>
        </p:nvSpPr>
        <p:spPr>
          <a:xfrm>
            <a:off x="2219900" y="4439750"/>
            <a:ext cx="62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25659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2568238" y="19324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337" name="Google Shape;337;p23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- Understanding output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HEAP SUMMARY: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 </a:t>
            </a:r>
            <a:r>
              <a:rPr lang="en" sz="85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in use at exit: 120 bytes in 1 blocks</a:t>
            </a:r>
            <a:endParaRPr sz="850">
              <a:solidFill>
                <a:schemeClr val="dk1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total heap usage: 7,382 allocs, 7,381 frees, 130,770 bytes allocated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==3124319== 120 bytes in 1 blocks are definitely lost in loss record 1 of 1</a:t>
            </a:r>
            <a:endParaRPr sz="850">
              <a:solidFill>
                <a:schemeClr val="dk1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==3124319==    at 0x483B7F3: malloc (in /usr/lib/x86_64-linux-gnu/valgrind/vgpreload_memcheck-amd64-linux.so)</a:t>
            </a:r>
            <a:endParaRPr sz="850">
              <a:solidFill>
                <a:schemeClr val="dk1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==3124319==    by 0x48E26C3: getdelim (iogetdelim.c:62)</a:t>
            </a:r>
            <a:endParaRPr sz="850">
              <a:solidFill>
                <a:schemeClr val="dk1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==3124319==    by 0x109C79: 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main (prog3.c:164)</a:t>
            </a:r>
            <a:endParaRPr sz="85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LEAK SUMMARY: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definitely lost: 120 bytes in 1 blocks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indirectly lost: 0 bytes in 0 blocks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  possibly lost: 0 bytes in 0 blocks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still reachable: 0 bytes in 0 blocks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        suppressed: 0 bytes in 0 blocks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For lists of detected and suppressed errors, rerun with: -s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==3124319== ERROR SUMMARY: 1 errors from 1 contexts (suppressed: 0 from 0)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344" name="Google Shape;344;p24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345" name="Google Shape;345;p24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351" name="Google Shape;351;p24"/>
            <p:cNvCxnSpPr>
              <a:stCxn id="345" idx="4"/>
              <a:endCxn id="34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2" name="Google Shape;352;p24"/>
            <p:cNvCxnSpPr>
              <a:stCxn id="345" idx="6"/>
              <a:endCxn id="34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24"/>
            <p:cNvCxnSpPr>
              <a:stCxn id="345" idx="5"/>
              <a:endCxn id="34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24"/>
            <p:cNvCxnSpPr>
              <a:stCxn id="347" idx="6"/>
              <a:endCxn id="34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4"/>
            <p:cNvCxnSpPr>
              <a:stCxn id="346" idx="6"/>
              <a:endCxn id="34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4"/>
            <p:cNvCxnSpPr>
              <a:stCxn id="346" idx="1"/>
              <a:endCxn id="34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24"/>
            <p:cNvCxnSpPr>
              <a:stCxn id="348" idx="6"/>
              <a:endCxn id="35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p24"/>
            <p:cNvCxnSpPr>
              <a:stCxn id="350" idx="1"/>
              <a:endCxn id="34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9" name="Google Shape;359;p2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2219900" y="4439750"/>
            <a:ext cx="62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25659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2568238" y="19324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cxnSp>
        <p:nvCxnSpPr>
          <p:cNvPr id="370" name="Google Shape;370;p24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377" name="Google Shape;377;p25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383" name="Google Shape;383;p25"/>
            <p:cNvCxnSpPr>
              <a:stCxn id="377" idx="4"/>
              <a:endCxn id="378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4" name="Google Shape;384;p25"/>
            <p:cNvCxnSpPr>
              <a:stCxn id="377" idx="6"/>
              <a:endCxn id="379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5" name="Google Shape;385;p25"/>
            <p:cNvCxnSpPr>
              <a:stCxn id="377" idx="5"/>
              <a:endCxn id="380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Google Shape;386;p25"/>
            <p:cNvCxnSpPr>
              <a:stCxn id="379" idx="6"/>
              <a:endCxn id="381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" name="Google Shape;387;p25"/>
            <p:cNvCxnSpPr>
              <a:stCxn id="378" idx="6"/>
              <a:endCxn id="380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8" name="Google Shape;388;p25"/>
            <p:cNvCxnSpPr>
              <a:stCxn id="378" idx="1"/>
              <a:endCxn id="377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" name="Google Shape;389;p25"/>
            <p:cNvCxnSpPr>
              <a:stCxn id="380" idx="6"/>
              <a:endCxn id="382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Google Shape;390;p25"/>
            <p:cNvCxnSpPr>
              <a:stCxn id="382" idx="1"/>
              <a:endCxn id="379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91" name="Google Shape;391;p2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395" name="Google Shape;395;p2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2219900" y="4439750"/>
            <a:ext cx="62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25659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2568238" y="19324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402" name="Google Shape;402;p25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03" name="Google Shape;403;p25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410" name="Google Shape;410;p2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416" name="Google Shape;416;p26"/>
            <p:cNvCxnSpPr>
              <a:stCxn id="410" idx="4"/>
              <a:endCxn id="41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" name="Google Shape;417;p26"/>
            <p:cNvCxnSpPr>
              <a:stCxn id="410" idx="6"/>
              <a:endCxn id="41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8" name="Google Shape;418;p26"/>
            <p:cNvCxnSpPr>
              <a:stCxn id="410" idx="5"/>
              <a:endCxn id="41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9" name="Google Shape;419;p26"/>
            <p:cNvCxnSpPr>
              <a:stCxn id="412" idx="6"/>
              <a:endCxn id="41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" name="Google Shape;420;p26"/>
            <p:cNvCxnSpPr>
              <a:stCxn id="411" idx="6"/>
              <a:endCxn id="41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26"/>
            <p:cNvCxnSpPr>
              <a:stCxn id="411" idx="1"/>
              <a:endCxn id="41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2" name="Google Shape;422;p26"/>
            <p:cNvCxnSpPr>
              <a:stCxn id="413" idx="6"/>
              <a:endCxn id="41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3" name="Google Shape;423;p26"/>
            <p:cNvCxnSpPr>
              <a:stCxn id="415" idx="1"/>
              <a:endCxn id="41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24" name="Google Shape;424;p2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427" name="Google Shape;427;p2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2219900" y="4439750"/>
            <a:ext cx="62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25659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2568238" y="19324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435" name="Google Shape;435;p26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2568238" y="22027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cxnSp>
        <p:nvCxnSpPr>
          <p:cNvPr id="437" name="Google Shape;437;p2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443" name="Google Shape;443;p27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444" name="Google Shape;444;p27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450" name="Google Shape;450;p27"/>
            <p:cNvCxnSpPr>
              <a:stCxn id="444" idx="4"/>
              <a:endCxn id="445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1" name="Google Shape;451;p27"/>
            <p:cNvCxnSpPr>
              <a:stCxn id="444" idx="6"/>
              <a:endCxn id="446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2" name="Google Shape;452;p27"/>
            <p:cNvCxnSpPr>
              <a:stCxn id="444" idx="5"/>
              <a:endCxn id="447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" name="Google Shape;453;p27"/>
            <p:cNvCxnSpPr>
              <a:stCxn id="446" idx="6"/>
              <a:endCxn id="448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" name="Google Shape;454;p27"/>
            <p:cNvCxnSpPr>
              <a:stCxn id="445" idx="6"/>
              <a:endCxn id="447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" name="Google Shape;455;p27"/>
            <p:cNvCxnSpPr>
              <a:stCxn id="445" idx="1"/>
              <a:endCxn id="444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6" name="Google Shape;456;p27"/>
            <p:cNvCxnSpPr>
              <a:stCxn id="447" idx="6"/>
              <a:endCxn id="449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7"/>
            <p:cNvCxnSpPr>
              <a:stCxn id="449" idx="1"/>
              <a:endCxn id="446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58" name="Google Shape;458;p2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461" name="Google Shape;461;p2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25659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2568238" y="19324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467" name="Google Shape;467;p2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468" name="Google Shape;468;p27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2568238" y="22027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cxnSp>
        <p:nvCxnSpPr>
          <p:cNvPr id="470" name="Google Shape;470;p27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477" name="Google Shape;477;p2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483" name="Google Shape;483;p28"/>
            <p:cNvCxnSpPr>
              <a:stCxn id="477" idx="4"/>
              <a:endCxn id="478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4" name="Google Shape;484;p28"/>
            <p:cNvCxnSpPr>
              <a:stCxn id="477" idx="6"/>
              <a:endCxn id="479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5" name="Google Shape;485;p28"/>
            <p:cNvCxnSpPr>
              <a:stCxn id="477" idx="5"/>
              <a:endCxn id="480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" name="Google Shape;486;p28"/>
            <p:cNvCxnSpPr>
              <a:stCxn id="479" idx="6"/>
              <a:endCxn id="481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7" name="Google Shape;487;p28"/>
            <p:cNvCxnSpPr>
              <a:stCxn id="478" idx="6"/>
              <a:endCxn id="480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28"/>
            <p:cNvCxnSpPr>
              <a:stCxn id="478" idx="1"/>
              <a:endCxn id="477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" name="Google Shape;489;p28"/>
            <p:cNvCxnSpPr>
              <a:stCxn id="480" idx="6"/>
              <a:endCxn id="482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" name="Google Shape;490;p28"/>
            <p:cNvCxnSpPr>
              <a:stCxn id="482" idx="1"/>
              <a:endCxn id="479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91" name="Google Shape;491;p2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494" name="Google Shape;494;p2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495" name="Google Shape;495;p2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500" name="Google Shape;500;p28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cxnSp>
        <p:nvCxnSpPr>
          <p:cNvPr id="502" name="Google Shape;502;p28"/>
          <p:cNvCxnSpPr>
            <a:stCxn id="498" idx="0"/>
            <a:endCxn id="503" idx="0"/>
          </p:cNvCxnSpPr>
          <p:nvPr/>
        </p:nvCxnSpPr>
        <p:spPr>
          <a:xfrm rot="5400000">
            <a:off x="1622512" y="2552811"/>
            <a:ext cx="2777100" cy="996600"/>
          </a:xfrm>
          <a:prstGeom prst="bentConnector5">
            <a:avLst>
              <a:gd name="adj1" fmla="val -8575"/>
              <a:gd name="adj2" fmla="val 118445"/>
              <a:gd name="adj3" fmla="val 896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28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504" name="Google Shape;504;p28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cxnSp>
        <p:nvCxnSpPr>
          <p:cNvPr id="505" name="Google Shape;505;p2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512" name="Google Shape;512;p2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518" name="Google Shape;518;p29"/>
            <p:cNvCxnSpPr>
              <a:stCxn id="512" idx="4"/>
              <a:endCxn id="513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9" name="Google Shape;519;p29"/>
            <p:cNvCxnSpPr>
              <a:stCxn id="512" idx="6"/>
              <a:endCxn id="514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0" name="Google Shape;520;p29"/>
            <p:cNvCxnSpPr>
              <a:stCxn id="512" idx="5"/>
              <a:endCxn id="515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1" name="Google Shape;521;p29"/>
            <p:cNvCxnSpPr>
              <a:stCxn id="514" idx="6"/>
              <a:endCxn id="516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" name="Google Shape;522;p29"/>
            <p:cNvCxnSpPr>
              <a:stCxn id="513" idx="6"/>
              <a:endCxn id="515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3" name="Google Shape;523;p29"/>
            <p:cNvCxnSpPr>
              <a:stCxn id="513" idx="1"/>
              <a:endCxn id="512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4" name="Google Shape;524;p29"/>
            <p:cNvCxnSpPr>
              <a:stCxn id="515" idx="6"/>
              <a:endCxn id="517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5" name="Google Shape;525;p29"/>
            <p:cNvCxnSpPr>
              <a:stCxn id="517" idx="1"/>
              <a:endCxn id="514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26" name="Google Shape;526;p2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529" name="Google Shape;529;p2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534" name="Google Shape;534;p2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535" name="Google Shape;535;p29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537" name="Google Shape;537;p29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cxnSp>
        <p:nvCxnSpPr>
          <p:cNvPr id="538" name="Google Shape;538;p2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544" name="Google Shape;544;p3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545" name="Google Shape;545;p3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551" name="Google Shape;551;p30"/>
            <p:cNvCxnSpPr>
              <a:stCxn id="545" idx="4"/>
              <a:endCxn id="54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30"/>
            <p:cNvCxnSpPr>
              <a:stCxn id="545" idx="6"/>
              <a:endCxn id="54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0"/>
            <p:cNvCxnSpPr>
              <a:stCxn id="545" idx="5"/>
              <a:endCxn id="54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" name="Google Shape;554;p30"/>
            <p:cNvCxnSpPr>
              <a:stCxn id="547" idx="6"/>
              <a:endCxn id="54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30"/>
            <p:cNvCxnSpPr>
              <a:stCxn id="546" idx="6"/>
              <a:endCxn id="54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30"/>
            <p:cNvCxnSpPr>
              <a:stCxn id="546" idx="1"/>
              <a:endCxn id="54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30"/>
            <p:cNvCxnSpPr>
              <a:stCxn id="548" idx="6"/>
              <a:endCxn id="55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" name="Google Shape;558;p30"/>
            <p:cNvCxnSpPr>
              <a:stCxn id="550" idx="1"/>
              <a:endCxn id="54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9" name="Google Shape;559;p3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562" name="Google Shape;562;p3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563" name="Google Shape;563;p3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6" name="Google Shape;566;p30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567" name="Google Shape;567;p3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568" name="Google Shape;568;p30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9" name="Google Shape;569;p30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570" name="Google Shape;570;p30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72" name="Google Shape;572;p3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578" name="Google Shape;578;p31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581" name="Google Shape;581;p31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582" name="Google Shape;582;p31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587" name="Google Shape;587;p31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1" name="Google Shape;591;p31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grpSp>
        <p:nvGrpSpPr>
          <p:cNvPr id="592" name="Google Shape;592;p31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593" name="Google Shape;593;p31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594" name="Google Shape;594;p31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600" name="Google Shape;600;p31"/>
              <p:cNvCxnSpPr>
                <a:stCxn id="594" idx="4"/>
                <a:endCxn id="595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1" name="Google Shape;601;p31"/>
              <p:cNvCxnSpPr>
                <a:stCxn id="594" idx="6"/>
                <a:endCxn id="596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2" name="Google Shape;602;p31"/>
              <p:cNvCxnSpPr>
                <a:stCxn id="594" idx="5"/>
                <a:endCxn id="597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3" name="Google Shape;603;p31"/>
              <p:cNvCxnSpPr>
                <a:stCxn id="596" idx="6"/>
                <a:endCxn id="598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4" name="Google Shape;604;p31"/>
              <p:cNvCxnSpPr>
                <a:stCxn id="595" idx="6"/>
                <a:endCxn id="597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5" name="Google Shape;605;p31"/>
              <p:cNvCxnSpPr>
                <a:stCxn id="595" idx="1"/>
                <a:endCxn id="594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6" name="Google Shape;606;p31"/>
              <p:cNvCxnSpPr>
                <a:stCxn id="597" idx="6"/>
                <a:endCxn id="599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7" name="Google Shape;607;p31"/>
              <p:cNvCxnSpPr>
                <a:stCxn id="599" idx="1"/>
                <a:endCxn id="596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08" name="Google Shape;608;p31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09" name="Google Shape;609;p31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615" name="Google Shape;615;p32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616" name="Google Shape;616;p32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622" name="Google Shape;622;p32"/>
            <p:cNvCxnSpPr>
              <a:stCxn id="616" idx="4"/>
              <a:endCxn id="617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2"/>
            <p:cNvCxnSpPr>
              <a:stCxn id="616" idx="6"/>
              <a:endCxn id="618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2"/>
            <p:cNvCxnSpPr>
              <a:stCxn id="616" idx="5"/>
              <a:endCxn id="619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5" name="Google Shape;625;p32"/>
            <p:cNvCxnSpPr>
              <a:stCxn id="618" idx="6"/>
              <a:endCxn id="620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6" name="Google Shape;626;p32"/>
            <p:cNvCxnSpPr>
              <a:stCxn id="617" idx="6"/>
              <a:endCxn id="619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7" name="Google Shape;627;p32"/>
            <p:cNvCxnSpPr>
              <a:stCxn id="617" idx="1"/>
              <a:endCxn id="616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8" name="Google Shape;628;p32"/>
            <p:cNvCxnSpPr>
              <a:stCxn id="619" idx="6"/>
              <a:endCxn id="621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9" name="Google Shape;629;p32"/>
            <p:cNvCxnSpPr>
              <a:stCxn id="621" idx="1"/>
              <a:endCxn id="618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0" name="Google Shape;630;p3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633" name="Google Shape;633;p3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634" name="Google Shape;634;p3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635" name="Google Shape;635;p3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638" name="Google Shape;638;p3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639" name="Google Shape;639;p32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641" name="Google Shape;641;p32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cxnSp>
        <p:nvCxnSpPr>
          <p:cNvPr id="643" name="Google Shape;643;p32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4" name="Google Shape;644;p32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grpSp>
        <p:nvGrpSpPr>
          <p:cNvPr id="650" name="Google Shape;650;p33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651" name="Google Shape;651;p33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657" name="Google Shape;657;p33"/>
            <p:cNvCxnSpPr>
              <a:stCxn id="651" idx="4"/>
              <a:endCxn id="652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8" name="Google Shape;658;p33"/>
            <p:cNvCxnSpPr>
              <a:stCxn id="651" idx="6"/>
              <a:endCxn id="653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9" name="Google Shape;659;p33"/>
            <p:cNvCxnSpPr>
              <a:stCxn id="651" idx="5"/>
              <a:endCxn id="654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33"/>
            <p:cNvCxnSpPr>
              <a:stCxn id="653" idx="6"/>
              <a:endCxn id="655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1" name="Google Shape;661;p33"/>
            <p:cNvCxnSpPr>
              <a:stCxn id="652" idx="6"/>
              <a:endCxn id="654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2" name="Google Shape;662;p33"/>
            <p:cNvCxnSpPr>
              <a:stCxn id="652" idx="1"/>
              <a:endCxn id="651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3" name="Google Shape;663;p33"/>
            <p:cNvCxnSpPr>
              <a:stCxn id="654" idx="6"/>
              <a:endCxn id="656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4" name="Google Shape;664;p33"/>
            <p:cNvCxnSpPr>
              <a:stCxn id="656" idx="1"/>
              <a:endCxn id="653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65" name="Google Shape;665;p3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668" name="Google Shape;668;p3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669" name="Google Shape;669;p3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2" name="Google Shape;672;p3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673" name="Google Shape;673;p33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cxnSp>
        <p:nvCxnSpPr>
          <p:cNvPr id="677" name="Google Shape;677;p33"/>
          <p:cNvCxnSpPr>
            <a:stCxn id="670" idx="0"/>
            <a:endCxn id="678" idx="0"/>
          </p:cNvCxnSpPr>
          <p:nvPr/>
        </p:nvCxnSpPr>
        <p:spPr>
          <a:xfrm rot="5400000">
            <a:off x="1622525" y="2552800"/>
            <a:ext cx="2777100" cy="996600"/>
          </a:xfrm>
          <a:prstGeom prst="bentConnector5">
            <a:avLst>
              <a:gd name="adj1" fmla="val -8575"/>
              <a:gd name="adj2" fmla="val 118686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33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679" name="Google Shape;679;p33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cxnSp>
        <p:nvCxnSpPr>
          <p:cNvPr id="680" name="Google Shape;680;p33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1" name="Google Shape;681;p33"/>
          <p:cNvSpPr/>
          <p:nvPr/>
        </p:nvSpPr>
        <p:spPr>
          <a:xfrm>
            <a:off x="2567063" y="22047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- Invalid reads/writes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 most often when you have an off-by-one error with arrays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you you are trying to read/write past an allocated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show up when trying to write to/read from invalid pointers (e.g. NULL)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057950" y="2389925"/>
            <a:ext cx="7028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Invalid write of size 1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at 0x400553: </a:t>
            </a:r>
            <a:r>
              <a:rPr lang="en" sz="900">
                <a:solidFill>
                  <a:srgbClr val="333333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main (test.c:7)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&lt;- Where the error happened</a:t>
            </a:r>
            <a:endParaRPr sz="9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Address 0x521004a is </a:t>
            </a:r>
            <a:r>
              <a:rPr lang="en" sz="900">
                <a:solidFill>
                  <a:srgbClr val="333333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0 bytes after a block of size 10 alloc\'d</a:t>
            </a:r>
            <a:endParaRPr sz="900">
              <a:solidFill>
                <a:srgbClr val="40404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at 0x4C2EB6B: malloc (vg_replace_malloc.c:299)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by 0x400538: main (test.c:3)</a:t>
            </a:r>
            <a:r>
              <a:rPr lang="en" sz="9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&lt;- Valgrind guesses you were trying to access memory allocated here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180775" y="3216450"/>
            <a:ext cx="5875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malloc(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str[i]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free(str);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687" name="Google Shape;687;p3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690" name="Google Shape;690;p3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692" name="Google Shape;692;p3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4" name="Google Shape;694;p3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695" name="Google Shape;695;p34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699" name="Google Shape;699;p34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grpSp>
        <p:nvGrpSpPr>
          <p:cNvPr id="700" name="Google Shape;700;p34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701" name="Google Shape;701;p34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707" name="Google Shape;707;p34"/>
            <p:cNvCxnSpPr>
              <a:stCxn id="701" idx="4"/>
              <a:endCxn id="702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8" name="Google Shape;708;p34"/>
            <p:cNvCxnSpPr>
              <a:stCxn id="701" idx="6"/>
              <a:endCxn id="703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9" name="Google Shape;709;p34"/>
            <p:cNvCxnSpPr>
              <a:stCxn id="701" idx="5"/>
              <a:endCxn id="704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34"/>
            <p:cNvCxnSpPr>
              <a:stCxn id="703" idx="6"/>
              <a:endCxn id="705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34"/>
            <p:cNvCxnSpPr>
              <a:stCxn id="702" idx="6"/>
              <a:endCxn id="704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34"/>
            <p:cNvCxnSpPr>
              <a:stCxn id="702" idx="1"/>
              <a:endCxn id="701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3" name="Google Shape;713;p34"/>
            <p:cNvCxnSpPr>
              <a:stCxn id="704" idx="6"/>
              <a:endCxn id="706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4" name="Google Shape;714;p34"/>
            <p:cNvCxnSpPr>
              <a:stCxn id="706" idx="1"/>
              <a:endCxn id="703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15" name="Google Shape;715;p34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34"/>
          <p:cNvSpPr/>
          <p:nvPr/>
        </p:nvSpPr>
        <p:spPr>
          <a:xfrm>
            <a:off x="2567063" y="22047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725" name="Google Shape;725;p3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726" name="Google Shape;726;p3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3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730" name="Google Shape;730;p35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734" name="Google Shape;734;p35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736" name="Google Shape;736;p35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737" name="Google Shape;737;p35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743" name="Google Shape;743;p35"/>
            <p:cNvCxnSpPr>
              <a:stCxn id="737" idx="4"/>
              <a:endCxn id="738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35"/>
            <p:cNvCxnSpPr>
              <a:stCxn id="737" idx="6"/>
              <a:endCxn id="739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5" name="Google Shape;745;p35"/>
            <p:cNvCxnSpPr>
              <a:stCxn id="737" idx="5"/>
              <a:endCxn id="740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6" name="Google Shape;746;p35"/>
            <p:cNvCxnSpPr>
              <a:stCxn id="739" idx="6"/>
              <a:endCxn id="741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35"/>
            <p:cNvCxnSpPr>
              <a:stCxn id="738" idx="6"/>
              <a:endCxn id="740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8" name="Google Shape;748;p35"/>
            <p:cNvCxnSpPr>
              <a:stCxn id="738" idx="1"/>
              <a:endCxn id="737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35"/>
            <p:cNvCxnSpPr>
              <a:stCxn id="740" idx="6"/>
              <a:endCxn id="742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0" name="Google Shape;750;p35"/>
            <p:cNvCxnSpPr>
              <a:stCxn id="742" idx="1"/>
              <a:endCxn id="739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51" name="Google Shape;751;p35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35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758" name="Google Shape;758;p3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761" name="Google Shape;761;p3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762" name="Google Shape;762;p3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65" name="Google Shape;765;p3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766" name="Google Shape;766;p36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770" name="Google Shape;770;p36"/>
          <p:cNvSpPr txBox="1"/>
          <p:nvPr/>
        </p:nvSpPr>
        <p:spPr>
          <a:xfrm>
            <a:off x="2219900" y="4439750"/>
            <a:ext cx="5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772" name="Google Shape;772;p3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773" name="Google Shape;773;p3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779" name="Google Shape;779;p36"/>
            <p:cNvCxnSpPr>
              <a:stCxn id="773" idx="4"/>
              <a:endCxn id="774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0" name="Google Shape;780;p36"/>
            <p:cNvCxnSpPr>
              <a:stCxn id="773" idx="6"/>
              <a:endCxn id="775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1" name="Google Shape;781;p36"/>
            <p:cNvCxnSpPr>
              <a:stCxn id="773" idx="5"/>
              <a:endCxn id="776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2" name="Google Shape;782;p36"/>
            <p:cNvCxnSpPr>
              <a:stCxn id="775" idx="6"/>
              <a:endCxn id="777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3" name="Google Shape;783;p36"/>
            <p:cNvCxnSpPr>
              <a:stCxn id="774" idx="6"/>
              <a:endCxn id="776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4" name="Google Shape;784;p36"/>
            <p:cNvCxnSpPr>
              <a:stCxn id="774" idx="1"/>
              <a:endCxn id="773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5" name="Google Shape;785;p36"/>
            <p:cNvCxnSpPr>
              <a:stCxn id="776" idx="6"/>
              <a:endCxn id="778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6" name="Google Shape;786;p36"/>
            <p:cNvCxnSpPr>
              <a:stCxn id="778" idx="1"/>
              <a:endCxn id="775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87" name="Google Shape;787;p3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8" name="Google Shape;788;p36"/>
          <p:cNvSpPr/>
          <p:nvPr/>
        </p:nvSpPr>
        <p:spPr>
          <a:xfrm>
            <a:off x="25694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795" name="Google Shape;795;p3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799" name="Google Shape;799;p3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02" name="Google Shape;802;p3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803" name="Google Shape;803;p37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808" name="Google Shape;808;p37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809" name="Google Shape;809;p37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815" name="Google Shape;815;p37"/>
            <p:cNvCxnSpPr>
              <a:stCxn id="809" idx="4"/>
              <a:endCxn id="81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6" name="Google Shape;816;p37"/>
            <p:cNvCxnSpPr>
              <a:stCxn id="809" idx="6"/>
              <a:endCxn id="81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7" name="Google Shape;817;p37"/>
            <p:cNvCxnSpPr>
              <a:stCxn id="809" idx="5"/>
              <a:endCxn id="81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8" name="Google Shape;818;p37"/>
            <p:cNvCxnSpPr>
              <a:stCxn id="811" idx="6"/>
              <a:endCxn id="81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9" name="Google Shape;819;p37"/>
            <p:cNvCxnSpPr>
              <a:stCxn id="810" idx="6"/>
              <a:endCxn id="81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0" name="Google Shape;820;p37"/>
            <p:cNvCxnSpPr>
              <a:stCxn id="810" idx="1"/>
              <a:endCxn id="80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1" name="Google Shape;821;p37"/>
            <p:cNvCxnSpPr>
              <a:stCxn id="812" idx="6"/>
              <a:endCxn id="81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2" name="Google Shape;822;p37"/>
            <p:cNvCxnSpPr>
              <a:stCxn id="814" idx="1"/>
              <a:endCxn id="81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823" name="Google Shape;823;p37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37"/>
          <p:cNvSpPr/>
          <p:nvPr/>
        </p:nvSpPr>
        <p:spPr>
          <a:xfrm>
            <a:off x="25694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831" name="Google Shape;831;p3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834" name="Google Shape;834;p3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835" name="Google Shape;835;p3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3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839" name="Google Shape;839;p38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843" name="Google Shape;843;p3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844" name="Google Shape;844;p3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850" name="Google Shape;850;p38"/>
            <p:cNvCxnSpPr>
              <a:stCxn id="844" idx="4"/>
              <a:endCxn id="845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1" name="Google Shape;851;p38"/>
            <p:cNvCxnSpPr>
              <a:stCxn id="844" idx="6"/>
              <a:endCxn id="846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2" name="Google Shape;852;p38"/>
            <p:cNvCxnSpPr>
              <a:stCxn id="844" idx="5"/>
              <a:endCxn id="847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53;p38"/>
            <p:cNvCxnSpPr>
              <a:stCxn id="846" idx="6"/>
              <a:endCxn id="848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4" name="Google Shape;854;p38"/>
            <p:cNvCxnSpPr>
              <a:stCxn id="845" idx="6"/>
              <a:endCxn id="847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55;p38"/>
            <p:cNvCxnSpPr>
              <a:stCxn id="845" idx="1"/>
              <a:endCxn id="844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6" name="Google Shape;856;p38"/>
            <p:cNvCxnSpPr>
              <a:stCxn id="847" idx="6"/>
              <a:endCxn id="849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7" name="Google Shape;857;p38"/>
            <p:cNvCxnSpPr>
              <a:stCxn id="849" idx="1"/>
              <a:endCxn id="846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858" name="Google Shape;858;p38"/>
          <p:cNvCxnSpPr>
            <a:stCxn id="836" idx="0"/>
            <a:endCxn id="859" idx="0"/>
          </p:cNvCxnSpPr>
          <p:nvPr/>
        </p:nvCxnSpPr>
        <p:spPr>
          <a:xfrm rot="5400000">
            <a:off x="1686275" y="2616550"/>
            <a:ext cx="2777100" cy="869100"/>
          </a:xfrm>
          <a:prstGeom prst="bentConnector5">
            <a:avLst>
              <a:gd name="adj1" fmla="val -8575"/>
              <a:gd name="adj2" fmla="val 136098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860" name="Google Shape;860;p38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  <p:cxnSp>
        <p:nvCxnSpPr>
          <p:cNvPr id="861" name="Google Shape;861;p3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38"/>
          <p:cNvSpPr/>
          <p:nvPr/>
        </p:nvSpPr>
        <p:spPr>
          <a:xfrm>
            <a:off x="25682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863" name="Google Shape;863;p38"/>
          <p:cNvSpPr/>
          <p:nvPr/>
        </p:nvSpPr>
        <p:spPr>
          <a:xfrm>
            <a:off x="25658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869" name="Google Shape;869;p3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873" name="Google Shape;873;p3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6" name="Google Shape;876;p3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877" name="Google Shape;877;p39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882" name="Google Shape;882;p3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888" name="Google Shape;888;p39"/>
            <p:cNvCxnSpPr>
              <a:stCxn id="882" idx="4"/>
              <a:endCxn id="883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9" name="Google Shape;889;p39"/>
            <p:cNvCxnSpPr>
              <a:stCxn id="882" idx="6"/>
              <a:endCxn id="884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0" name="Google Shape;890;p39"/>
            <p:cNvCxnSpPr>
              <a:stCxn id="882" idx="5"/>
              <a:endCxn id="885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1" name="Google Shape;891;p39"/>
            <p:cNvCxnSpPr>
              <a:stCxn id="884" idx="6"/>
              <a:endCxn id="886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39"/>
            <p:cNvCxnSpPr>
              <a:stCxn id="883" idx="6"/>
              <a:endCxn id="885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893;p39"/>
            <p:cNvCxnSpPr>
              <a:stCxn id="883" idx="1"/>
              <a:endCxn id="882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9"/>
            <p:cNvCxnSpPr>
              <a:stCxn id="885" idx="6"/>
              <a:endCxn id="887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9"/>
            <p:cNvCxnSpPr>
              <a:stCxn id="887" idx="1"/>
              <a:endCxn id="884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96" name="Google Shape;896;p39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cxnSp>
        <p:nvCxnSpPr>
          <p:cNvPr id="897" name="Google Shape;897;p3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8" name="Google Shape;898;p39"/>
          <p:cNvSpPr/>
          <p:nvPr/>
        </p:nvSpPr>
        <p:spPr>
          <a:xfrm>
            <a:off x="25682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25658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905" name="Google Shape;905;p4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908" name="Google Shape;908;p4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909" name="Google Shape;909;p4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2" name="Google Shape;912;p4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otherwise, add to set of visited nodes if not in set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913" name="Google Shape;913;p40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15" name="Google Shape;915;p40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916" name="Google Shape;916;p40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917" name="Google Shape;917;p4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918" name="Google Shape;918;p4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924" name="Google Shape;924;p40"/>
            <p:cNvCxnSpPr>
              <a:stCxn id="918" idx="4"/>
              <a:endCxn id="91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5" name="Google Shape;925;p40"/>
            <p:cNvCxnSpPr>
              <a:stCxn id="918" idx="6"/>
              <a:endCxn id="92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6" name="Google Shape;926;p40"/>
            <p:cNvCxnSpPr>
              <a:stCxn id="918" idx="5"/>
              <a:endCxn id="92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7" name="Google Shape;927;p40"/>
            <p:cNvCxnSpPr>
              <a:stCxn id="920" idx="6"/>
              <a:endCxn id="92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8" name="Google Shape;928;p40"/>
            <p:cNvCxnSpPr>
              <a:stCxn id="919" idx="6"/>
              <a:endCxn id="92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9" name="Google Shape;929;p40"/>
            <p:cNvCxnSpPr>
              <a:stCxn id="919" idx="1"/>
              <a:endCxn id="91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0" name="Google Shape;930;p40"/>
            <p:cNvCxnSpPr>
              <a:stCxn id="921" idx="6"/>
              <a:endCxn id="92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1" name="Google Shape;931;p40"/>
            <p:cNvCxnSpPr>
              <a:stCxn id="923" idx="1"/>
              <a:endCxn id="92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32" name="Google Shape;932;p40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cxnSp>
        <p:nvCxnSpPr>
          <p:cNvPr id="933" name="Google Shape;933;p4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40"/>
          <p:cNvSpPr/>
          <p:nvPr/>
        </p:nvSpPr>
        <p:spPr>
          <a:xfrm>
            <a:off x="25682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935" name="Google Shape;935;p40"/>
          <p:cNvSpPr/>
          <p:nvPr/>
        </p:nvSpPr>
        <p:spPr>
          <a:xfrm>
            <a:off x="25658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1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941" name="Google Shape;941;p41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942" name="Google Shape;942;p41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1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944" name="Google Shape;944;p41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945" name="Google Shape;945;p41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946" name="Google Shape;946;p41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1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8" name="Google Shape;948;p41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949" name="Google Shape;949;p41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0" name="Google Shape;950;p41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1" name="Google Shape;951;p41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952" name="Google Shape;952;p41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3" name="Google Shape;953;p41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grpSp>
        <p:nvGrpSpPr>
          <p:cNvPr id="954" name="Google Shape;954;p41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955" name="Google Shape;955;p41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956" name="Google Shape;956;p41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962" name="Google Shape;962;p41"/>
              <p:cNvCxnSpPr>
                <a:stCxn id="956" idx="4"/>
                <a:endCxn id="957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3" name="Google Shape;963;p41"/>
              <p:cNvCxnSpPr>
                <a:stCxn id="956" idx="6"/>
                <a:endCxn id="958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4" name="Google Shape;964;p41"/>
              <p:cNvCxnSpPr>
                <a:stCxn id="956" idx="5"/>
                <a:endCxn id="959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5" name="Google Shape;965;p41"/>
              <p:cNvCxnSpPr>
                <a:stCxn id="958" idx="6"/>
                <a:endCxn id="960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6" name="Google Shape;966;p41"/>
              <p:cNvCxnSpPr>
                <a:stCxn id="957" idx="6"/>
                <a:endCxn id="959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7" name="Google Shape;967;p41"/>
              <p:cNvCxnSpPr>
                <a:stCxn id="957" idx="1"/>
                <a:endCxn id="956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8" name="Google Shape;968;p41"/>
              <p:cNvCxnSpPr>
                <a:stCxn id="959" idx="6"/>
                <a:endCxn id="961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9" name="Google Shape;969;p41"/>
              <p:cNvCxnSpPr>
                <a:stCxn id="961" idx="1"/>
                <a:endCxn id="958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970" name="Google Shape;970;p41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71" name="Google Shape;971;p41"/>
          <p:cNvSpPr/>
          <p:nvPr/>
        </p:nvSpPr>
        <p:spPr>
          <a:xfrm>
            <a:off x="25682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25658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2568263" y="27437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980" name="Google Shape;980;p4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981" name="Google Shape;981;p4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983" name="Google Shape;983;p4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984" name="Google Shape;984;p4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985" name="Google Shape;985;p4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2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7" name="Google Shape;987;p4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988" name="Google Shape;988;p42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9" name="Google Shape;989;p42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0" name="Google Shape;990;p42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3]</a:t>
            </a:r>
            <a:endParaRPr/>
          </a:p>
        </p:txBody>
      </p:sp>
      <p:sp>
        <p:nvSpPr>
          <p:cNvPr id="991" name="Google Shape;991;p42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992" name="Google Shape;992;p42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993" name="Google Shape;993;p42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994" name="Google Shape;994;p42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000" name="Google Shape;1000;p42"/>
              <p:cNvCxnSpPr>
                <a:stCxn id="994" idx="4"/>
                <a:endCxn id="995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1" name="Google Shape;1001;p42"/>
              <p:cNvCxnSpPr>
                <a:stCxn id="994" idx="6"/>
                <a:endCxn id="996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2" name="Google Shape;1002;p42"/>
              <p:cNvCxnSpPr>
                <a:stCxn id="994" idx="5"/>
                <a:endCxn id="997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3" name="Google Shape;1003;p42"/>
              <p:cNvCxnSpPr>
                <a:stCxn id="996" idx="6"/>
                <a:endCxn id="998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4" name="Google Shape;1004;p42"/>
              <p:cNvCxnSpPr>
                <a:stCxn id="995" idx="6"/>
                <a:endCxn id="997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5" name="Google Shape;1005;p42"/>
              <p:cNvCxnSpPr>
                <a:stCxn id="995" idx="1"/>
                <a:endCxn id="994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6" name="Google Shape;1006;p42"/>
              <p:cNvCxnSpPr>
                <a:stCxn id="997" idx="6"/>
                <a:endCxn id="999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7" name="Google Shape;1007;p42"/>
              <p:cNvCxnSpPr>
                <a:stCxn id="999" idx="1"/>
                <a:endCxn id="996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08" name="Google Shape;1008;p42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09" name="Google Shape;1009;p42"/>
          <p:cNvSpPr/>
          <p:nvPr/>
        </p:nvSpPr>
        <p:spPr>
          <a:xfrm>
            <a:off x="25682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>
            <a:off x="25658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25670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012" name="Google Shape;1012;p42"/>
          <p:cNvSpPr/>
          <p:nvPr/>
        </p:nvSpPr>
        <p:spPr>
          <a:xfrm>
            <a:off x="2568263" y="27437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018" name="Google Shape;1018;p4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019" name="Google Shape;1019;p4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021" name="Google Shape;1021;p4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022" name="Google Shape;1022;p4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023" name="Google Shape;1023;p4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3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5" name="Google Shape;1025;p4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026" name="Google Shape;1026;p43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8" name="Google Shape;1028;p43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029" name="Google Shape;1029;p43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030" name="Google Shape;1030;p43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031" name="Google Shape;1031;p43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037" name="Google Shape;1037;p43"/>
              <p:cNvCxnSpPr>
                <a:stCxn id="1031" idx="4"/>
                <a:endCxn id="1032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8" name="Google Shape;1038;p43"/>
              <p:cNvCxnSpPr>
                <a:stCxn id="1031" idx="6"/>
                <a:endCxn id="1033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9" name="Google Shape;1039;p43"/>
              <p:cNvCxnSpPr>
                <a:stCxn id="1031" idx="5"/>
                <a:endCxn id="1034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40" name="Google Shape;1040;p43"/>
              <p:cNvCxnSpPr>
                <a:stCxn id="1033" idx="6"/>
                <a:endCxn id="1035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41" name="Google Shape;1041;p43"/>
              <p:cNvCxnSpPr>
                <a:stCxn id="1032" idx="6"/>
                <a:endCxn id="1034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42" name="Google Shape;1042;p43"/>
              <p:cNvCxnSpPr>
                <a:stCxn id="1032" idx="1"/>
                <a:endCxn id="1031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43" name="Google Shape;1043;p43"/>
              <p:cNvCxnSpPr>
                <a:stCxn id="1034" idx="6"/>
                <a:endCxn id="1036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44" name="Google Shape;1044;p43"/>
              <p:cNvCxnSpPr>
                <a:stCxn id="1036" idx="1"/>
                <a:endCxn id="1033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45" name="Google Shape;1045;p43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6" name="Google Shape;1046;p43"/>
          <p:cNvSpPr/>
          <p:nvPr/>
        </p:nvSpPr>
        <p:spPr>
          <a:xfrm>
            <a:off x="25682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047" name="Google Shape;1047;p43"/>
          <p:cNvSpPr/>
          <p:nvPr/>
        </p:nvSpPr>
        <p:spPr>
          <a:xfrm>
            <a:off x="25658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048" name="Google Shape;1048;p43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049" name="Google Shape;1049;p43"/>
          <p:cNvSpPr/>
          <p:nvPr/>
        </p:nvSpPr>
        <p:spPr>
          <a:xfrm>
            <a:off x="25682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cxnSp>
        <p:nvCxnSpPr>
          <p:cNvPr id="1050" name="Google Shape;1050;p43"/>
          <p:cNvCxnSpPr>
            <a:stCxn id="1023" idx="0"/>
            <a:endCxn id="1051" idx="0"/>
          </p:cNvCxnSpPr>
          <p:nvPr/>
        </p:nvCxnSpPr>
        <p:spPr>
          <a:xfrm rot="5400000">
            <a:off x="1686275" y="2616550"/>
            <a:ext cx="2777100" cy="869100"/>
          </a:xfrm>
          <a:prstGeom prst="bentConnector5">
            <a:avLst>
              <a:gd name="adj1" fmla="val -8575"/>
              <a:gd name="adj2" fmla="val 136098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1" name="Google Shape;1051;p43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1052" name="Google Shape;1052;p43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- Use of uninitialized values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when you are trying to use a value you haven’t assigned a value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won’t notice when running program but can cause issues with reproducibility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428750" y="2133825"/>
            <a:ext cx="628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Conditional jump or move depends on uninitialised value(s)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at 0x4004E3: main (test.c:5)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232750" y="3103100"/>
            <a:ext cx="4496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my_printf(</a:t>
            </a:r>
            <a:r>
              <a:rPr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"Hello</a:t>
            </a:r>
            <a:r>
              <a:rPr lang="en" sz="900" b="1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059" name="Google Shape;1059;p4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061" name="Google Shape;1061;p4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062" name="Google Shape;1062;p4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5" name="Google Shape;1065;p4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066" name="Google Shape;1066;p44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070" name="Google Shape;1070;p44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071" name="Google Shape;1071;p44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077" name="Google Shape;1077;p44"/>
              <p:cNvCxnSpPr>
                <a:stCxn id="1071" idx="4"/>
                <a:endCxn id="1072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8" name="Google Shape;1078;p44"/>
              <p:cNvCxnSpPr>
                <a:stCxn id="1071" idx="6"/>
                <a:endCxn id="1073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9" name="Google Shape;1079;p44"/>
              <p:cNvCxnSpPr>
                <a:stCxn id="1071" idx="5"/>
                <a:endCxn id="1074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80" name="Google Shape;1080;p44"/>
              <p:cNvCxnSpPr>
                <a:stCxn id="1073" idx="6"/>
                <a:endCxn id="1075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81" name="Google Shape;1081;p44"/>
              <p:cNvCxnSpPr>
                <a:stCxn id="1072" idx="6"/>
                <a:endCxn id="1074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82" name="Google Shape;1082;p44"/>
              <p:cNvCxnSpPr>
                <a:stCxn id="1072" idx="1"/>
                <a:endCxn id="1071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83" name="Google Shape;1083;p44"/>
              <p:cNvCxnSpPr>
                <a:stCxn id="1074" idx="6"/>
                <a:endCxn id="1076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84" name="Google Shape;1084;p44"/>
              <p:cNvCxnSpPr>
                <a:stCxn id="1076" idx="1"/>
                <a:endCxn id="1073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85" name="Google Shape;1085;p44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6" name="Google Shape;1086;p44"/>
          <p:cNvSpPr/>
          <p:nvPr/>
        </p:nvSpPr>
        <p:spPr>
          <a:xfrm>
            <a:off x="25682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087" name="Google Shape;1087;p44"/>
          <p:cNvSpPr/>
          <p:nvPr/>
        </p:nvSpPr>
        <p:spPr>
          <a:xfrm>
            <a:off x="25658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088" name="Google Shape;1088;p44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089" name="Google Shape;1089;p44"/>
          <p:cNvSpPr/>
          <p:nvPr/>
        </p:nvSpPr>
        <p:spPr>
          <a:xfrm>
            <a:off x="25682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090" name="Google Shape;1090;p44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096" name="Google Shape;1096;p4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099" name="Google Shape;1099;p4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100" name="Google Shape;1100;p4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101" name="Google Shape;1101;p4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4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104" name="Google Shape;1104;p45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45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6" name="Google Shape;1106;p45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107" name="Google Shape;1107;p45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108" name="Google Shape;1108;p45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109" name="Google Shape;1109;p45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110" name="Google Shape;1110;p45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1" name="Google Shape;1111;p45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112" name="Google Shape;1112;p45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13" name="Google Shape;1113;p45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115" name="Google Shape;1115;p45"/>
              <p:cNvCxnSpPr>
                <a:stCxn id="1109" idx="4"/>
                <a:endCxn id="1110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16" name="Google Shape;1116;p45"/>
              <p:cNvCxnSpPr>
                <a:stCxn id="1109" idx="6"/>
                <a:endCxn id="1111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17" name="Google Shape;1117;p45"/>
              <p:cNvCxnSpPr>
                <a:stCxn id="1109" idx="5"/>
                <a:endCxn id="1112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18" name="Google Shape;1118;p45"/>
              <p:cNvCxnSpPr>
                <a:stCxn id="1111" idx="6"/>
                <a:endCxn id="1113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19" name="Google Shape;1119;p45"/>
              <p:cNvCxnSpPr>
                <a:stCxn id="1110" idx="6"/>
                <a:endCxn id="1112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0" name="Google Shape;1120;p45"/>
              <p:cNvCxnSpPr>
                <a:stCxn id="1110" idx="1"/>
                <a:endCxn id="1109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1" name="Google Shape;1121;p45"/>
              <p:cNvCxnSpPr>
                <a:stCxn id="1112" idx="6"/>
                <a:endCxn id="1114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2" name="Google Shape;1122;p45"/>
              <p:cNvCxnSpPr>
                <a:stCxn id="1114" idx="1"/>
                <a:endCxn id="1111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23" name="Google Shape;1123;p45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24" name="Google Shape;1124;p45"/>
          <p:cNvSpPr/>
          <p:nvPr/>
        </p:nvSpPr>
        <p:spPr>
          <a:xfrm>
            <a:off x="25682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125" name="Google Shape;1125;p45"/>
          <p:cNvSpPr/>
          <p:nvPr/>
        </p:nvSpPr>
        <p:spPr>
          <a:xfrm>
            <a:off x="25658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126" name="Google Shape;1126;p45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127" name="Google Shape;1127;p45"/>
          <p:cNvSpPr/>
          <p:nvPr/>
        </p:nvSpPr>
        <p:spPr>
          <a:xfrm>
            <a:off x="25682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128" name="Google Shape;1128;p45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1129" name="Google Shape;1129;p45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135" name="Google Shape;1135;p4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136" name="Google Shape;1136;p4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138" name="Google Shape;1138;p4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139" name="Google Shape;1139;p4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2" name="Google Shape;1142;p4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enqueue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143" name="Google Shape;1143;p46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4" name="Google Shape;1144;p46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146" name="Google Shape;1146;p46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147" name="Google Shape;1147;p46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148" name="Google Shape;1148;p46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149" name="Google Shape;1149;p46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0" name="Google Shape;1150;p46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rgbClr val="E0666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151" name="Google Shape;1151;p46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2" name="Google Shape;1152;p46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153" name="Google Shape;1153;p46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154" name="Google Shape;1154;p46"/>
              <p:cNvCxnSpPr>
                <a:stCxn id="1148" idx="4"/>
                <a:endCxn id="1149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5" name="Google Shape;1155;p46"/>
              <p:cNvCxnSpPr>
                <a:stCxn id="1148" idx="6"/>
                <a:endCxn id="1150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6" name="Google Shape;1156;p46"/>
              <p:cNvCxnSpPr>
                <a:stCxn id="1148" idx="5"/>
                <a:endCxn id="1151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7" name="Google Shape;1157;p46"/>
              <p:cNvCxnSpPr>
                <a:stCxn id="1150" idx="6"/>
                <a:endCxn id="1152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8" name="Google Shape;1158;p46"/>
              <p:cNvCxnSpPr>
                <a:stCxn id="1149" idx="6"/>
                <a:endCxn id="1151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9" name="Google Shape;1159;p46"/>
              <p:cNvCxnSpPr>
                <a:stCxn id="1149" idx="1"/>
                <a:endCxn id="1148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60" name="Google Shape;1160;p46"/>
              <p:cNvCxnSpPr>
                <a:stCxn id="1151" idx="6"/>
                <a:endCxn id="1153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61" name="Google Shape;1161;p46"/>
              <p:cNvCxnSpPr>
                <a:stCxn id="1153" idx="1"/>
                <a:endCxn id="1150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62" name="Google Shape;1162;p46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63" name="Google Shape;1163;p46"/>
          <p:cNvSpPr/>
          <p:nvPr/>
        </p:nvSpPr>
        <p:spPr>
          <a:xfrm>
            <a:off x="25682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164" name="Google Shape;1164;p46"/>
          <p:cNvSpPr/>
          <p:nvPr/>
        </p:nvSpPr>
        <p:spPr>
          <a:xfrm>
            <a:off x="25658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165" name="Google Shape;1165;p46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25682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167" name="Google Shape;1167;p46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1168" name="Google Shape;1168;p46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174" name="Google Shape;1174;p4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175" name="Google Shape;1175;p4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177" name="Google Shape;1177;p4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178" name="Google Shape;1178;p4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179" name="Google Shape;1179;p4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1" name="Google Shape;1181;p4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queue: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182" name="Google Shape;1182;p47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3" name="Google Shape;1183;p47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4" name="Google Shape;1184;p47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185" name="Google Shape;1185;p47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186" name="Google Shape;1186;p47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187" name="Google Shape;1187;p47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188" name="Google Shape;1188;p47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192" name="Google Shape;1192;p47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193" name="Google Shape;1193;p47"/>
              <p:cNvCxnSpPr>
                <a:stCxn id="1187" idx="4"/>
                <a:endCxn id="1188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4" name="Google Shape;1194;p47"/>
              <p:cNvCxnSpPr>
                <a:stCxn id="1187" idx="6"/>
                <a:endCxn id="1189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5" name="Google Shape;1195;p47"/>
              <p:cNvCxnSpPr>
                <a:stCxn id="1187" idx="5"/>
                <a:endCxn id="1190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6" name="Google Shape;1196;p47"/>
              <p:cNvCxnSpPr>
                <a:stCxn id="1189" idx="6"/>
                <a:endCxn id="1191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7" name="Google Shape;1197;p47"/>
              <p:cNvCxnSpPr>
                <a:stCxn id="1188" idx="6"/>
                <a:endCxn id="1190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8" name="Google Shape;1198;p47"/>
              <p:cNvCxnSpPr>
                <a:stCxn id="1188" idx="1"/>
                <a:endCxn id="1187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9" name="Google Shape;1199;p47"/>
              <p:cNvCxnSpPr>
                <a:stCxn id="1190" idx="6"/>
                <a:endCxn id="1192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00" name="Google Shape;1200;p47"/>
              <p:cNvCxnSpPr>
                <a:stCxn id="1192" idx="1"/>
                <a:endCxn id="1189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201" name="Google Shape;1201;p47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2" name="Google Shape;1202;p47"/>
          <p:cNvSpPr/>
          <p:nvPr/>
        </p:nvSpPr>
        <p:spPr>
          <a:xfrm>
            <a:off x="25682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25658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204" name="Google Shape;1204;p47"/>
          <p:cNvSpPr/>
          <p:nvPr/>
        </p:nvSpPr>
        <p:spPr>
          <a:xfrm>
            <a:off x="25670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2568263" y="24734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212" name="Google Shape;1212;p4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213" name="Google Shape;1213;p4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215" name="Google Shape;1215;p4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216" name="Google Shape;1216;p4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217" name="Google Shape;1217;p4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19" name="Google Shape;1219;p4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dequeue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220" name="Google Shape;1220;p48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1" name="Google Shape;1221;p48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2" name="Google Shape;1222;p48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224" name="Google Shape;1224;p48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225" name="Google Shape;1225;p48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231" name="Google Shape;1231;p48"/>
              <p:cNvCxnSpPr>
                <a:stCxn id="1225" idx="4"/>
                <a:endCxn id="1226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2" name="Google Shape;1232;p48"/>
              <p:cNvCxnSpPr>
                <a:stCxn id="1225" idx="6"/>
                <a:endCxn id="1227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3" name="Google Shape;1233;p48"/>
              <p:cNvCxnSpPr>
                <a:stCxn id="1225" idx="5"/>
                <a:endCxn id="1228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4" name="Google Shape;1234;p48"/>
              <p:cNvCxnSpPr>
                <a:stCxn id="1227" idx="6"/>
                <a:endCxn id="1229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5" name="Google Shape;1235;p48"/>
              <p:cNvCxnSpPr>
                <a:stCxn id="1226" idx="6"/>
                <a:endCxn id="1228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6" name="Google Shape;1236;p48"/>
              <p:cNvCxnSpPr>
                <a:stCxn id="1226" idx="1"/>
                <a:endCxn id="1225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7" name="Google Shape;1237;p48"/>
              <p:cNvCxnSpPr>
                <a:stCxn id="1228" idx="6"/>
                <a:endCxn id="1230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8" name="Google Shape;1238;p48"/>
              <p:cNvCxnSpPr>
                <a:stCxn id="1230" idx="1"/>
                <a:endCxn id="1227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239" name="Google Shape;1239;p48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40" name="Google Shape;1240;p48"/>
          <p:cNvSpPr/>
          <p:nvPr/>
        </p:nvSpPr>
        <p:spPr>
          <a:xfrm>
            <a:off x="25658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25682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244" name="Google Shape;1244;p48"/>
          <p:cNvCxnSpPr>
            <a:stCxn id="1217" idx="0"/>
            <a:endCxn id="1245" idx="0"/>
          </p:cNvCxnSpPr>
          <p:nvPr/>
        </p:nvCxnSpPr>
        <p:spPr>
          <a:xfrm rot="5400000">
            <a:off x="1686275" y="2616550"/>
            <a:ext cx="2777100" cy="869100"/>
          </a:xfrm>
          <a:prstGeom prst="bentConnector5">
            <a:avLst>
              <a:gd name="adj1" fmla="val -8575"/>
              <a:gd name="adj2" fmla="val 136098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5" name="Google Shape;1245;p48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5</a:t>
            </a:r>
            <a:r>
              <a:rPr lang="en"/>
              <a:t>]</a:t>
            </a:r>
            <a:endParaRPr/>
          </a:p>
        </p:txBody>
      </p:sp>
      <p:sp>
        <p:nvSpPr>
          <p:cNvPr id="1246" name="Google Shape;1246;p48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1252" name="Google Shape;1252;p4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queue (FIFO)</a:t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255" name="Google Shape;1255;p4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256" name="Google Shape;1256;p4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257" name="Google Shape;1257;p4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59" name="Google Shape;1259;p4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queue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queue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queue: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dequeue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see if it is our intended destination -- if it is, return success!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enqueue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260" name="Google Shape;1260;p49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1" name="Google Shape;1261;p49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263" name="Google Shape;1263;p49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264" name="Google Shape;1264;p49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265" name="Google Shape;1265;p49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66" name="Google Shape;1266;p49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67" name="Google Shape;1267;p49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271" name="Google Shape;1271;p49"/>
              <p:cNvCxnSpPr>
                <a:stCxn id="1265" idx="4"/>
                <a:endCxn id="1266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2" name="Google Shape;1272;p49"/>
              <p:cNvCxnSpPr>
                <a:stCxn id="1265" idx="6"/>
                <a:endCxn id="1267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3" name="Google Shape;1273;p49"/>
              <p:cNvCxnSpPr>
                <a:stCxn id="1265" idx="5"/>
                <a:endCxn id="1268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4" name="Google Shape;1274;p49"/>
              <p:cNvCxnSpPr>
                <a:stCxn id="1267" idx="6"/>
                <a:endCxn id="1269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5" name="Google Shape;1275;p49"/>
              <p:cNvCxnSpPr>
                <a:stCxn id="1266" idx="6"/>
                <a:endCxn id="1268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6" name="Google Shape;1276;p49"/>
              <p:cNvCxnSpPr>
                <a:stCxn id="1266" idx="1"/>
                <a:endCxn id="1265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7" name="Google Shape;1277;p49"/>
              <p:cNvCxnSpPr>
                <a:stCxn id="1268" idx="6"/>
                <a:endCxn id="1270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8" name="Google Shape;1278;p49"/>
              <p:cNvCxnSpPr>
                <a:stCxn id="1270" idx="1"/>
                <a:endCxn id="1267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279" name="Google Shape;1279;p49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80" name="Google Shape;1280;p49"/>
          <p:cNvSpPr/>
          <p:nvPr/>
        </p:nvSpPr>
        <p:spPr>
          <a:xfrm>
            <a:off x="25658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4, 5]</a:t>
            </a: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25670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2568263" y="22031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84" name="Google Shape;1284;p49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</a:t>
            </a:r>
            <a:r>
              <a:rPr lang="en" b="1" i="1"/>
              <a:t>5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result</a:t>
            </a:r>
            <a:endParaRPr/>
          </a:p>
        </p:txBody>
      </p:sp>
      <p:grpSp>
        <p:nvGrpSpPr>
          <p:cNvPr id="1290" name="Google Shape;1290;p50"/>
          <p:cNvGrpSpPr/>
          <p:nvPr/>
        </p:nvGrpSpPr>
        <p:grpSpPr>
          <a:xfrm>
            <a:off x="5615839" y="1392315"/>
            <a:ext cx="3362878" cy="1954404"/>
            <a:chOff x="5337151" y="2204690"/>
            <a:chExt cx="3362878" cy="1954404"/>
          </a:xfrm>
        </p:grpSpPr>
        <p:grpSp>
          <p:nvGrpSpPr>
            <p:cNvPr id="1291" name="Google Shape;1291;p50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292" name="Google Shape;1292;p50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297" name="Google Shape;1297;p50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298" name="Google Shape;1298;p50"/>
              <p:cNvCxnSpPr>
                <a:stCxn id="1292" idx="4"/>
                <a:endCxn id="1293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9" name="Google Shape;1299;p50"/>
              <p:cNvCxnSpPr>
                <a:stCxn id="1292" idx="6"/>
                <a:endCxn id="1294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0" name="Google Shape;1300;p50"/>
              <p:cNvCxnSpPr>
                <a:stCxn id="1292" idx="5"/>
                <a:endCxn id="1295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1" name="Google Shape;1301;p50"/>
              <p:cNvCxnSpPr>
                <a:stCxn id="1294" idx="6"/>
                <a:endCxn id="1296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2" name="Google Shape;1302;p50"/>
              <p:cNvCxnSpPr>
                <a:stCxn id="1293" idx="6"/>
                <a:endCxn id="1295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3" name="Google Shape;1303;p50"/>
              <p:cNvCxnSpPr>
                <a:stCxn id="1293" idx="1"/>
                <a:endCxn id="1292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4" name="Google Shape;1304;p50"/>
              <p:cNvCxnSpPr>
                <a:stCxn id="1295" idx="6"/>
                <a:endCxn id="1297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5" name="Google Shape;1305;p50"/>
              <p:cNvCxnSpPr>
                <a:stCxn id="1297" idx="1"/>
                <a:endCxn id="1294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306" name="Google Shape;1306;p50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rgbClr val="6AA84F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07" name="Google Shape;1307;p50"/>
          <p:cNvSpPr txBox="1"/>
          <p:nvPr/>
        </p:nvSpPr>
        <p:spPr>
          <a:xfrm>
            <a:off x="6876988" y="352817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2, 5]</a:t>
            </a:r>
            <a:endParaRPr/>
          </a:p>
        </p:txBody>
      </p:sp>
      <p:sp>
        <p:nvSpPr>
          <p:cNvPr id="1308" name="Google Shape;130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need to free before returning the path?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did we create to run this algorithm?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the order of enqueuing of neighbors matter?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319" name="Google Shape;1319;p52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320" name="Google Shape;1320;p52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326" name="Google Shape;1326;p52"/>
            <p:cNvCxnSpPr>
              <a:stCxn id="1320" idx="4"/>
              <a:endCxn id="132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7" name="Google Shape;1327;p52"/>
            <p:cNvCxnSpPr>
              <a:stCxn id="1320" idx="6"/>
              <a:endCxn id="132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8" name="Google Shape;1328;p52"/>
            <p:cNvCxnSpPr>
              <a:stCxn id="1320" idx="5"/>
              <a:endCxn id="132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9" name="Google Shape;1329;p52"/>
            <p:cNvCxnSpPr>
              <a:stCxn id="1322" idx="6"/>
              <a:endCxn id="132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0" name="Google Shape;1330;p52"/>
            <p:cNvCxnSpPr>
              <a:stCxn id="1321" idx="6"/>
              <a:endCxn id="132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1" name="Google Shape;1331;p52"/>
            <p:cNvCxnSpPr>
              <a:stCxn id="1321" idx="1"/>
              <a:endCxn id="132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2" name="Google Shape;1332;p52"/>
            <p:cNvCxnSpPr>
              <a:stCxn id="1323" idx="6"/>
              <a:endCxn id="132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3" name="Google Shape;1333;p52"/>
            <p:cNvCxnSpPr>
              <a:stCxn id="1325" idx="1"/>
              <a:endCxn id="132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34" name="Google Shape;1334;p5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336" name="Google Shape;1336;p5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338" name="Google Shape;1338;p5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put the starting vertex into the stack</a:t>
            </a:r>
            <a:endParaRPr sz="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while there are more places to visit in the stack: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339" name="Google Shape;1339;p5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340" name="Google Shape;1340;p52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1341" name="Google Shape;1341;p5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342" name="Google Shape;1342;p52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5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348" name="Google Shape;1348;p53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349" name="Google Shape;1349;p53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355" name="Google Shape;1355;p53"/>
            <p:cNvCxnSpPr>
              <a:stCxn id="1349" idx="4"/>
              <a:endCxn id="135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6" name="Google Shape;1356;p53"/>
            <p:cNvCxnSpPr>
              <a:stCxn id="1349" idx="6"/>
              <a:endCxn id="135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7" name="Google Shape;1357;p53"/>
            <p:cNvCxnSpPr>
              <a:stCxn id="1349" idx="5"/>
              <a:endCxn id="135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8" name="Google Shape;1358;p53"/>
            <p:cNvCxnSpPr>
              <a:stCxn id="1351" idx="6"/>
              <a:endCxn id="135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9" name="Google Shape;1359;p53"/>
            <p:cNvCxnSpPr>
              <a:stCxn id="1350" idx="6"/>
              <a:endCxn id="135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0" name="Google Shape;1360;p53"/>
            <p:cNvCxnSpPr>
              <a:stCxn id="1350" idx="1"/>
              <a:endCxn id="134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1" name="Google Shape;1361;p53"/>
            <p:cNvCxnSpPr>
              <a:stCxn id="1352" idx="6"/>
              <a:endCxn id="135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2" name="Google Shape;1362;p53"/>
            <p:cNvCxnSpPr>
              <a:stCxn id="1354" idx="1"/>
              <a:endCxn id="135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63" name="Google Shape;1363;p5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365" name="Google Shape;1365;p5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367" name="Google Shape;1367;p5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368" name="Google Shape;1368;p5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369" name="Google Shape;1369;p53"/>
          <p:cNvSpPr/>
          <p:nvPr/>
        </p:nvSpPr>
        <p:spPr>
          <a:xfrm>
            <a:off x="2569400" y="16645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1370" name="Google Shape;1370;p5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371" name="Google Shape;1371;p53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- Illegal free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double frees, frees of memory you did not allocate etc.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895050" y="1544475"/>
            <a:ext cx="7353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Invalid free() / delete / delete[] / realloc()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at 0x4C2FD18: free (vg_replace_malloc.c:530)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by 0x400554: main (test.c:10)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&lt;- Where it was freed for a second time</a:t>
            </a:r>
            <a:endParaRPr sz="900">
              <a:solidFill>
                <a:srgbClr val="208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Address 0x5210040 is 0 bytes inside a block of size 54 free\'d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at 0x4C2FD18: free (vg_replace_malloc.c:530)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by 0x400548: main (test.c:9)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&lt;- Where it was first freed</a:t>
            </a:r>
            <a:endParaRPr sz="900">
              <a:solidFill>
                <a:srgbClr val="208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Block was alloc\'d at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at 0x4C2EB6B: malloc (vg_replace_malloc.c:299)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by 0x400538: main (test.c:7)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&lt;- Where the memory was allocated</a:t>
            </a:r>
            <a:endParaRPr sz="900">
              <a:solidFill>
                <a:srgbClr val="208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548200" y="3502825"/>
            <a:ext cx="4047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buff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malloc(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free(buff);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free(buff);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377" name="Google Shape;1377;p54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378" name="Google Shape;1378;p54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384" name="Google Shape;1384;p54"/>
            <p:cNvCxnSpPr>
              <a:stCxn id="1378" idx="4"/>
              <a:endCxn id="137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5" name="Google Shape;1385;p54"/>
            <p:cNvCxnSpPr>
              <a:stCxn id="1378" idx="6"/>
              <a:endCxn id="138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6" name="Google Shape;1386;p54"/>
            <p:cNvCxnSpPr>
              <a:stCxn id="1378" idx="5"/>
              <a:endCxn id="138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7" name="Google Shape;1387;p54"/>
            <p:cNvCxnSpPr>
              <a:stCxn id="1380" idx="6"/>
              <a:endCxn id="138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8" name="Google Shape;1388;p54"/>
            <p:cNvCxnSpPr>
              <a:stCxn id="1379" idx="6"/>
              <a:endCxn id="138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9" name="Google Shape;1389;p54"/>
            <p:cNvCxnSpPr>
              <a:stCxn id="1379" idx="1"/>
              <a:endCxn id="137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0" name="Google Shape;1390;p54"/>
            <p:cNvCxnSpPr>
              <a:stCxn id="1381" idx="6"/>
              <a:endCxn id="138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1" name="Google Shape;1391;p54"/>
            <p:cNvCxnSpPr>
              <a:stCxn id="1383" idx="1"/>
              <a:endCxn id="138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92" name="Google Shape;1392;p5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394" name="Google Shape;1394;p5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396" name="Google Shape;1396;p5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see if it is our intended destination -- if it is, return success!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397" name="Google Shape;1397;p5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398" name="Google Shape;1398;p5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399" name="Google Shape;1399;p54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0" name="Google Shape;1400;p54"/>
          <p:cNvCxnSpPr>
            <a:stCxn id="1392" idx="0"/>
            <a:endCxn id="1401" idx="0"/>
          </p:cNvCxnSpPr>
          <p:nvPr/>
        </p:nvCxnSpPr>
        <p:spPr>
          <a:xfrm rot="5400000">
            <a:off x="1590575" y="2520850"/>
            <a:ext cx="2777100" cy="1060500"/>
          </a:xfrm>
          <a:prstGeom prst="bentConnector5">
            <a:avLst>
              <a:gd name="adj1" fmla="val -8575"/>
              <a:gd name="adj2" fmla="val 111535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1" name="Google Shape;1401;p54"/>
          <p:cNvSpPr txBox="1"/>
          <p:nvPr/>
        </p:nvSpPr>
        <p:spPr>
          <a:xfrm>
            <a:off x="2219900" y="4439750"/>
            <a:ext cx="4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1402" name="Google Shape;1402;p54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408" name="Google Shape;1408;p55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409" name="Google Shape;1409;p55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415" name="Google Shape;1415;p55"/>
            <p:cNvCxnSpPr>
              <a:stCxn id="1409" idx="4"/>
              <a:endCxn id="141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6" name="Google Shape;1416;p55"/>
            <p:cNvCxnSpPr>
              <a:stCxn id="1409" idx="6"/>
              <a:endCxn id="141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7" name="Google Shape;1417;p55"/>
            <p:cNvCxnSpPr>
              <a:stCxn id="1409" idx="5"/>
              <a:endCxn id="141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8" name="Google Shape;1418;p55"/>
            <p:cNvCxnSpPr>
              <a:stCxn id="1411" idx="6"/>
              <a:endCxn id="141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9" name="Google Shape;1419;p55"/>
            <p:cNvCxnSpPr>
              <a:stCxn id="1410" idx="6"/>
              <a:endCxn id="141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0" name="Google Shape;1420;p55"/>
            <p:cNvCxnSpPr>
              <a:stCxn id="1410" idx="1"/>
              <a:endCxn id="140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1" name="Google Shape;1421;p55"/>
            <p:cNvCxnSpPr>
              <a:stCxn id="1412" idx="6"/>
              <a:endCxn id="141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2" name="Google Shape;1422;p55"/>
            <p:cNvCxnSpPr>
              <a:stCxn id="1414" idx="1"/>
              <a:endCxn id="141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23" name="Google Shape;1423;p5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425" name="Google Shape;1425;p5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427" name="Google Shape;1427;p5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428" name="Google Shape;1428;p5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429" name="Google Shape;1429;p5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430" name="Google Shape;1430;p55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1" name="Google Shape;1431;p55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5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437" name="Google Shape;1437;p5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438" name="Google Shape;1438;p5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444" name="Google Shape;1444;p56"/>
            <p:cNvCxnSpPr>
              <a:stCxn id="1438" idx="4"/>
              <a:endCxn id="143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5" name="Google Shape;1445;p56"/>
            <p:cNvCxnSpPr>
              <a:stCxn id="1438" idx="6"/>
              <a:endCxn id="144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6" name="Google Shape;1446;p56"/>
            <p:cNvCxnSpPr>
              <a:stCxn id="1438" idx="5"/>
              <a:endCxn id="144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7" name="Google Shape;1447;p56"/>
            <p:cNvCxnSpPr>
              <a:stCxn id="1440" idx="6"/>
              <a:endCxn id="144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8" name="Google Shape;1448;p56"/>
            <p:cNvCxnSpPr>
              <a:stCxn id="1439" idx="6"/>
              <a:endCxn id="144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9" name="Google Shape;1449;p56"/>
            <p:cNvCxnSpPr>
              <a:stCxn id="1439" idx="1"/>
              <a:endCxn id="143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0" name="Google Shape;1450;p56"/>
            <p:cNvCxnSpPr>
              <a:stCxn id="1441" idx="6"/>
              <a:endCxn id="144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1" name="Google Shape;1451;p56"/>
            <p:cNvCxnSpPr>
              <a:stCxn id="1443" idx="1"/>
              <a:endCxn id="144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52" name="Google Shape;1452;p5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454" name="Google Shape;1454;p5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456" name="Google Shape;1456;p5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457" name="Google Shape;1457;p5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458" name="Google Shape;1458;p5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459" name="Google Shape;1459;p5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0" name="Google Shape;1460;p56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1461" name="Google Shape;1461;p5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467" name="Google Shape;1467;p57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468" name="Google Shape;1468;p57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474" name="Google Shape;1474;p57"/>
            <p:cNvCxnSpPr>
              <a:stCxn id="1468" idx="4"/>
              <a:endCxn id="146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5" name="Google Shape;1475;p57"/>
            <p:cNvCxnSpPr>
              <a:stCxn id="1468" idx="6"/>
              <a:endCxn id="147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6" name="Google Shape;1476;p57"/>
            <p:cNvCxnSpPr>
              <a:stCxn id="1468" idx="5"/>
              <a:endCxn id="147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7" name="Google Shape;1477;p57"/>
            <p:cNvCxnSpPr>
              <a:stCxn id="1470" idx="6"/>
              <a:endCxn id="147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8" name="Google Shape;1478;p57"/>
            <p:cNvCxnSpPr>
              <a:stCxn id="1469" idx="6"/>
              <a:endCxn id="147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9" name="Google Shape;1479;p57"/>
            <p:cNvCxnSpPr>
              <a:stCxn id="1469" idx="1"/>
              <a:endCxn id="146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0" name="Google Shape;1480;p57"/>
            <p:cNvCxnSpPr>
              <a:stCxn id="1471" idx="6"/>
              <a:endCxn id="147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1" name="Google Shape;1481;p57"/>
            <p:cNvCxnSpPr>
              <a:stCxn id="1473" idx="1"/>
              <a:endCxn id="147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82" name="Google Shape;1482;p5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484" name="Google Shape;1484;p5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486" name="Google Shape;1486;p5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push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487" name="Google Shape;1487;p5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488" name="Google Shape;1488;p5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489" name="Google Shape;1489;p57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0" name="Google Shape;1490;p57"/>
          <p:cNvSpPr txBox="1"/>
          <p:nvPr/>
        </p:nvSpPr>
        <p:spPr>
          <a:xfrm>
            <a:off x="2219900" y="443975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b="1" i="1"/>
              <a:t>0</a:t>
            </a:r>
            <a:r>
              <a:rPr lang="en"/>
              <a:t>]</a:t>
            </a:r>
            <a:endParaRPr/>
          </a:p>
        </p:txBody>
      </p:sp>
      <p:sp>
        <p:nvSpPr>
          <p:cNvPr id="1491" name="Google Shape;1491;p5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92" name="Google Shape;1492;p57"/>
          <p:cNvSpPr/>
          <p:nvPr/>
        </p:nvSpPr>
        <p:spPr>
          <a:xfrm>
            <a:off x="25658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1]</a:t>
            </a:r>
            <a:endParaRPr/>
          </a:p>
        </p:txBody>
      </p:sp>
      <p:sp>
        <p:nvSpPr>
          <p:cNvPr id="1493" name="Google Shape;1493;p57"/>
          <p:cNvSpPr/>
          <p:nvPr/>
        </p:nvSpPr>
        <p:spPr>
          <a:xfrm>
            <a:off x="25670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494" name="Google Shape;1494;p57"/>
          <p:cNvSpPr/>
          <p:nvPr/>
        </p:nvSpPr>
        <p:spPr>
          <a:xfrm>
            <a:off x="2565863" y="22062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1495" name="Google Shape;1495;p57"/>
          <p:cNvCxnSpPr/>
          <p:nvPr/>
        </p:nvCxnSpPr>
        <p:spPr>
          <a:xfrm flipH="1">
            <a:off x="4454150" y="1794800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6" name="Google Shape;1496;p57"/>
          <p:cNvCxnSpPr/>
          <p:nvPr/>
        </p:nvCxnSpPr>
        <p:spPr>
          <a:xfrm flipH="1">
            <a:off x="4454150" y="2067575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7" name="Google Shape;1497;p57"/>
          <p:cNvCxnSpPr/>
          <p:nvPr/>
        </p:nvCxnSpPr>
        <p:spPr>
          <a:xfrm flipH="1">
            <a:off x="4454150" y="2340350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8" name="Google Shape;1498;p57"/>
          <p:cNvSpPr txBox="1"/>
          <p:nvPr/>
        </p:nvSpPr>
        <p:spPr>
          <a:xfrm>
            <a:off x="4451675" y="1539750"/>
            <a:ext cx="94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 3</a:t>
            </a:r>
            <a:endParaRPr sz="1000"/>
          </a:p>
        </p:txBody>
      </p:sp>
      <p:sp>
        <p:nvSpPr>
          <p:cNvPr id="1499" name="Google Shape;1499;p57"/>
          <p:cNvSpPr txBox="1"/>
          <p:nvPr/>
        </p:nvSpPr>
        <p:spPr>
          <a:xfrm>
            <a:off x="4451675" y="1832800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 2</a:t>
            </a:r>
            <a:endParaRPr sz="1000"/>
          </a:p>
        </p:txBody>
      </p:sp>
      <p:sp>
        <p:nvSpPr>
          <p:cNvPr id="1500" name="Google Shape;1500;p57"/>
          <p:cNvSpPr txBox="1"/>
          <p:nvPr/>
        </p:nvSpPr>
        <p:spPr>
          <a:xfrm>
            <a:off x="4451677" y="2067575"/>
            <a:ext cx="88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 1</a:t>
            </a:r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506" name="Google Shape;1506;p5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507" name="Google Shape;1507;p5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513" name="Google Shape;1513;p58"/>
            <p:cNvCxnSpPr>
              <a:stCxn id="1507" idx="4"/>
              <a:endCxn id="1508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4" name="Google Shape;1514;p58"/>
            <p:cNvCxnSpPr>
              <a:stCxn id="1507" idx="6"/>
              <a:endCxn id="1509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5" name="Google Shape;1515;p58"/>
            <p:cNvCxnSpPr>
              <a:stCxn id="1507" idx="5"/>
              <a:endCxn id="1510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6" name="Google Shape;1516;p58"/>
            <p:cNvCxnSpPr>
              <a:stCxn id="1509" idx="6"/>
              <a:endCxn id="1511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7" name="Google Shape;1517;p58"/>
            <p:cNvCxnSpPr>
              <a:stCxn id="1508" idx="6"/>
              <a:endCxn id="1510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8" name="Google Shape;1518;p58"/>
            <p:cNvCxnSpPr>
              <a:stCxn id="1508" idx="1"/>
              <a:endCxn id="1507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9" name="Google Shape;1519;p58"/>
            <p:cNvCxnSpPr>
              <a:stCxn id="1510" idx="6"/>
              <a:endCxn id="1512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0" name="Google Shape;1520;p58"/>
            <p:cNvCxnSpPr>
              <a:stCxn id="1512" idx="1"/>
              <a:endCxn id="1509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21" name="Google Shape;1521;p5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5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523" name="Google Shape;1523;p5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5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525" name="Google Shape;1525;p5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526" name="Google Shape;1526;p5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527" name="Google Shape;1527;p5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528" name="Google Shape;1528;p5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9" name="Google Shape;1529;p5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30" name="Google Shape;1530;p58"/>
          <p:cNvSpPr/>
          <p:nvPr/>
        </p:nvSpPr>
        <p:spPr>
          <a:xfrm>
            <a:off x="25658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1]</a:t>
            </a:r>
            <a:endParaRPr/>
          </a:p>
        </p:txBody>
      </p:sp>
      <p:sp>
        <p:nvSpPr>
          <p:cNvPr id="1531" name="Google Shape;1531;p58"/>
          <p:cNvSpPr/>
          <p:nvPr/>
        </p:nvSpPr>
        <p:spPr>
          <a:xfrm>
            <a:off x="25670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532" name="Google Shape;1532;p58"/>
          <p:cNvSpPr/>
          <p:nvPr/>
        </p:nvSpPr>
        <p:spPr>
          <a:xfrm>
            <a:off x="2565863" y="22062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538" name="Google Shape;1538;p5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539" name="Google Shape;1539;p5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545" name="Google Shape;1545;p59"/>
            <p:cNvCxnSpPr>
              <a:stCxn id="1539" idx="4"/>
              <a:endCxn id="154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6" name="Google Shape;1546;p59"/>
            <p:cNvCxnSpPr>
              <a:stCxn id="1539" idx="6"/>
              <a:endCxn id="154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7" name="Google Shape;1547;p59"/>
            <p:cNvCxnSpPr>
              <a:stCxn id="1539" idx="5"/>
              <a:endCxn id="154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8" name="Google Shape;1548;p59"/>
            <p:cNvCxnSpPr>
              <a:stCxn id="1541" idx="6"/>
              <a:endCxn id="154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9" name="Google Shape;1549;p59"/>
            <p:cNvCxnSpPr>
              <a:stCxn id="1540" idx="6"/>
              <a:endCxn id="154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0" name="Google Shape;1550;p59"/>
            <p:cNvCxnSpPr>
              <a:stCxn id="1540" idx="1"/>
              <a:endCxn id="153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1" name="Google Shape;1551;p59"/>
            <p:cNvCxnSpPr>
              <a:stCxn id="1542" idx="6"/>
              <a:endCxn id="154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2" name="Google Shape;1552;p59"/>
            <p:cNvCxnSpPr>
              <a:stCxn id="1544" idx="1"/>
              <a:endCxn id="154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53" name="Google Shape;1553;p5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555" name="Google Shape;1555;p5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557" name="Google Shape;1557;p5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558" name="Google Shape;1558;p5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559" name="Google Shape;1559;p5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560" name="Google Shape;1560;p5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1" name="Google Shape;1561;p5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2" name="Google Shape;1562;p59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563" name="Google Shape;1563;p59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1564" name="Google Shape;1564;p59"/>
          <p:cNvCxnSpPr>
            <a:stCxn id="1553" idx="0"/>
            <a:endCxn id="1565" idx="0"/>
          </p:cNvCxnSpPr>
          <p:nvPr/>
        </p:nvCxnSpPr>
        <p:spPr>
          <a:xfrm rot="5400000">
            <a:off x="1653125" y="2583400"/>
            <a:ext cx="2777100" cy="935400"/>
          </a:xfrm>
          <a:prstGeom prst="bentConnector5">
            <a:avLst>
              <a:gd name="adj1" fmla="val -8575"/>
              <a:gd name="adj2" fmla="val 126451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5" name="Google Shape;1565;p59"/>
          <p:cNvSpPr txBox="1"/>
          <p:nvPr/>
        </p:nvSpPr>
        <p:spPr>
          <a:xfrm>
            <a:off x="2219900" y="4439750"/>
            <a:ext cx="7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1566" name="Google Shape;1566;p59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573" name="Google Shape;1573;p6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5" name="Google Shape;1575;p6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579" name="Google Shape;1579;p60"/>
            <p:cNvCxnSpPr>
              <a:stCxn id="1573" idx="4"/>
              <a:endCxn id="1574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0" name="Google Shape;1580;p60"/>
            <p:cNvCxnSpPr>
              <a:stCxn id="1573" idx="6"/>
              <a:endCxn id="1575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1" name="Google Shape;1581;p60"/>
            <p:cNvCxnSpPr>
              <a:stCxn id="1573" idx="5"/>
              <a:endCxn id="1576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2" name="Google Shape;1582;p60"/>
            <p:cNvCxnSpPr>
              <a:stCxn id="1575" idx="6"/>
              <a:endCxn id="1577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3" name="Google Shape;1583;p60"/>
            <p:cNvCxnSpPr>
              <a:stCxn id="1574" idx="6"/>
              <a:endCxn id="1576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4" name="Google Shape;1584;p60"/>
            <p:cNvCxnSpPr>
              <a:stCxn id="1574" idx="1"/>
              <a:endCxn id="1573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5" name="Google Shape;1585;p60"/>
            <p:cNvCxnSpPr>
              <a:stCxn id="1576" idx="6"/>
              <a:endCxn id="1578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6" name="Google Shape;1586;p60"/>
            <p:cNvCxnSpPr>
              <a:stCxn id="1578" idx="1"/>
              <a:endCxn id="1575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87" name="Google Shape;1587;p6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589" name="Google Shape;1589;p6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591" name="Google Shape;1591;p6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592" name="Google Shape;1592;p6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593" name="Google Shape;1593;p6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594" name="Google Shape;1594;p6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5" name="Google Shape;1595;p6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6" name="Google Shape;1596;p60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597" name="Google Shape;1597;p60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598" name="Google Shape;1598;p60"/>
          <p:cNvSpPr txBox="1"/>
          <p:nvPr/>
        </p:nvSpPr>
        <p:spPr>
          <a:xfrm>
            <a:off x="2219900" y="4439750"/>
            <a:ext cx="7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605" name="Google Shape;1605;p61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611" name="Google Shape;1611;p61"/>
            <p:cNvCxnSpPr>
              <a:stCxn id="1605" idx="4"/>
              <a:endCxn id="160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2" name="Google Shape;1612;p61"/>
            <p:cNvCxnSpPr>
              <a:stCxn id="1605" idx="6"/>
              <a:endCxn id="160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3" name="Google Shape;1613;p61"/>
            <p:cNvCxnSpPr>
              <a:stCxn id="1605" idx="5"/>
              <a:endCxn id="160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4" name="Google Shape;1614;p61"/>
            <p:cNvCxnSpPr>
              <a:stCxn id="1607" idx="6"/>
              <a:endCxn id="160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5" name="Google Shape;1615;p61"/>
            <p:cNvCxnSpPr>
              <a:stCxn id="1606" idx="6"/>
              <a:endCxn id="160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6" name="Google Shape;1616;p61"/>
            <p:cNvCxnSpPr>
              <a:stCxn id="1606" idx="1"/>
              <a:endCxn id="160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7" name="Google Shape;1617;p61"/>
            <p:cNvCxnSpPr>
              <a:stCxn id="1608" idx="6"/>
              <a:endCxn id="161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8" name="Google Shape;1618;p61"/>
            <p:cNvCxnSpPr>
              <a:stCxn id="1610" idx="1"/>
              <a:endCxn id="160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19" name="Google Shape;1619;p61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61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621" name="Google Shape;1621;p61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1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623" name="Google Shape;1623;p61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624" name="Google Shape;1624;p61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625" name="Google Shape;1625;p61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626" name="Google Shape;1626;p61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7" name="Google Shape;1627;p61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28" name="Google Shape;1628;p61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629" name="Google Shape;1629;p61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630" name="Google Shape;1630;p61"/>
          <p:cNvSpPr txBox="1"/>
          <p:nvPr/>
        </p:nvSpPr>
        <p:spPr>
          <a:xfrm>
            <a:off x="2219900" y="4439750"/>
            <a:ext cx="7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1631" name="Google Shape;1631;p61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6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637" name="Google Shape;1637;p62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638" name="Google Shape;1638;p62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644" name="Google Shape;1644;p62"/>
            <p:cNvCxnSpPr>
              <a:stCxn id="1638" idx="4"/>
              <a:endCxn id="163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5" name="Google Shape;1645;p62"/>
            <p:cNvCxnSpPr>
              <a:stCxn id="1638" idx="6"/>
              <a:endCxn id="164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6" name="Google Shape;1646;p62"/>
            <p:cNvCxnSpPr>
              <a:stCxn id="1638" idx="5"/>
              <a:endCxn id="164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7" name="Google Shape;1647;p62"/>
            <p:cNvCxnSpPr>
              <a:stCxn id="1640" idx="6"/>
              <a:endCxn id="164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8" name="Google Shape;1648;p62"/>
            <p:cNvCxnSpPr>
              <a:stCxn id="1639" idx="6"/>
              <a:endCxn id="164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9" name="Google Shape;1649;p62"/>
            <p:cNvCxnSpPr>
              <a:stCxn id="1639" idx="1"/>
              <a:endCxn id="163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0" name="Google Shape;1650;p62"/>
            <p:cNvCxnSpPr>
              <a:stCxn id="1641" idx="6"/>
              <a:endCxn id="164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1" name="Google Shape;1651;p62"/>
            <p:cNvCxnSpPr>
              <a:stCxn id="1643" idx="1"/>
              <a:endCxn id="164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52" name="Google Shape;1652;p6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6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654" name="Google Shape;1654;p6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6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656" name="Google Shape;1656;p6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push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657" name="Google Shape;1657;p6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658" name="Google Shape;1658;p6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659" name="Google Shape;1659;p62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0" name="Google Shape;1660;p62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1" name="Google Shape;1661;p62"/>
          <p:cNvSpPr/>
          <p:nvPr/>
        </p:nvSpPr>
        <p:spPr>
          <a:xfrm>
            <a:off x="2567663" y="193178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662" name="Google Shape;1662;p62"/>
          <p:cNvSpPr/>
          <p:nvPr/>
        </p:nvSpPr>
        <p:spPr>
          <a:xfrm>
            <a:off x="2566463" y="22036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663" name="Google Shape;1663;p62"/>
          <p:cNvSpPr txBox="1"/>
          <p:nvPr/>
        </p:nvSpPr>
        <p:spPr>
          <a:xfrm>
            <a:off x="2219900" y="4439750"/>
            <a:ext cx="7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</a:t>
            </a:r>
            <a:r>
              <a:rPr lang="en" b="1" i="1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1664" name="Google Shape;1664;p62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5" name="Google Shape;1665;p62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6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671" name="Google Shape;1671;p63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672" name="Google Shape;1672;p63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678" name="Google Shape;1678;p63"/>
            <p:cNvCxnSpPr>
              <a:stCxn id="1672" idx="4"/>
              <a:endCxn id="1673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9" name="Google Shape;1679;p63"/>
            <p:cNvCxnSpPr>
              <a:stCxn id="1672" idx="6"/>
              <a:endCxn id="1674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0" name="Google Shape;1680;p63"/>
            <p:cNvCxnSpPr>
              <a:stCxn id="1672" idx="5"/>
              <a:endCxn id="1675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1" name="Google Shape;1681;p63"/>
            <p:cNvCxnSpPr>
              <a:stCxn id="1674" idx="6"/>
              <a:endCxn id="1676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2" name="Google Shape;1682;p63"/>
            <p:cNvCxnSpPr>
              <a:stCxn id="1673" idx="6"/>
              <a:endCxn id="1675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3" name="Google Shape;1683;p63"/>
            <p:cNvCxnSpPr>
              <a:stCxn id="1673" idx="1"/>
              <a:endCxn id="1672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4" name="Google Shape;1684;p63"/>
            <p:cNvCxnSpPr>
              <a:stCxn id="1675" idx="6"/>
              <a:endCxn id="1677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5" name="Google Shape;1685;p63"/>
            <p:cNvCxnSpPr>
              <a:stCxn id="1677" idx="1"/>
              <a:endCxn id="1674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86" name="Google Shape;1686;p6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6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688" name="Google Shape;1688;p6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6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690" name="Google Shape;1690;p6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691" name="Google Shape;1691;p6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692" name="Google Shape;1692;p6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693" name="Google Shape;1693;p63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4" name="Google Shape;1694;p63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5" name="Google Shape;1695;p63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6" name="Google Shape;1696;p63"/>
          <p:cNvSpPr/>
          <p:nvPr/>
        </p:nvSpPr>
        <p:spPr>
          <a:xfrm>
            <a:off x="2567663" y="193178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697" name="Google Shape;1697;p63"/>
          <p:cNvSpPr/>
          <p:nvPr/>
        </p:nvSpPr>
        <p:spPr>
          <a:xfrm>
            <a:off x="2566463" y="2203636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698" name="Google Shape;1698;p63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- other errors and references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http://cs.ecs.baylor.edu/~donahoo/tools/valgrind/messages.html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https://epitech-2022-technical-documentation.readthedocs.io/en/latest/valgrind.html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the error - you will probably find a lot of people with a similar issue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704" name="Google Shape;1704;p64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705" name="Google Shape;1705;p64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711" name="Google Shape;1711;p64"/>
            <p:cNvCxnSpPr>
              <a:stCxn id="1705" idx="4"/>
              <a:endCxn id="170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2" name="Google Shape;1712;p64"/>
            <p:cNvCxnSpPr>
              <a:stCxn id="1705" idx="6"/>
              <a:endCxn id="170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3" name="Google Shape;1713;p64"/>
            <p:cNvCxnSpPr>
              <a:stCxn id="1705" idx="5"/>
              <a:endCxn id="170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4" name="Google Shape;1714;p64"/>
            <p:cNvCxnSpPr>
              <a:stCxn id="1707" idx="6"/>
              <a:endCxn id="170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5" name="Google Shape;1715;p64"/>
            <p:cNvCxnSpPr>
              <a:stCxn id="1706" idx="6"/>
              <a:endCxn id="170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6" name="Google Shape;1716;p64"/>
            <p:cNvCxnSpPr>
              <a:stCxn id="1706" idx="1"/>
              <a:endCxn id="170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7" name="Google Shape;1717;p64"/>
            <p:cNvCxnSpPr>
              <a:stCxn id="1708" idx="6"/>
              <a:endCxn id="171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8" name="Google Shape;1718;p64"/>
            <p:cNvCxnSpPr>
              <a:stCxn id="1710" idx="1"/>
              <a:endCxn id="170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19" name="Google Shape;1719;p6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6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721" name="Google Shape;1721;p6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6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723" name="Google Shape;1723;p6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724" name="Google Shape;1724;p6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725" name="Google Shape;1725;p6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726" name="Google Shape;1726;p64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7" name="Google Shape;1727;p64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28" name="Google Shape;1728;p64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9" name="Google Shape;1729;p64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730" name="Google Shape;1730;p64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1731" name="Google Shape;1731;p64"/>
          <p:cNvCxnSpPr>
            <a:stCxn id="1719" idx="0"/>
            <a:endCxn id="1732" idx="0"/>
          </p:cNvCxnSpPr>
          <p:nvPr/>
        </p:nvCxnSpPr>
        <p:spPr>
          <a:xfrm rot="5400000">
            <a:off x="1675625" y="2605900"/>
            <a:ext cx="2777100" cy="890400"/>
          </a:xfrm>
          <a:prstGeom prst="bentConnector5">
            <a:avLst>
              <a:gd name="adj1" fmla="val -8575"/>
              <a:gd name="adj2" fmla="val 132842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2" name="Google Shape;1732;p64"/>
          <p:cNvSpPr txBox="1"/>
          <p:nvPr/>
        </p:nvSpPr>
        <p:spPr>
          <a:xfrm>
            <a:off x="2219900" y="44397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1733" name="Google Shape;1733;p64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739" name="Google Shape;1739;p65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740" name="Google Shape;1740;p65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744" name="Google Shape;1744;p65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746" name="Google Shape;1746;p65"/>
            <p:cNvCxnSpPr>
              <a:stCxn id="1740" idx="4"/>
              <a:endCxn id="174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65"/>
            <p:cNvCxnSpPr>
              <a:stCxn id="1740" idx="6"/>
              <a:endCxn id="174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65"/>
            <p:cNvCxnSpPr>
              <a:stCxn id="1740" idx="5"/>
              <a:endCxn id="174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9" name="Google Shape;1749;p65"/>
            <p:cNvCxnSpPr>
              <a:stCxn id="1742" idx="6"/>
              <a:endCxn id="174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0" name="Google Shape;1750;p65"/>
            <p:cNvCxnSpPr>
              <a:stCxn id="1741" idx="6"/>
              <a:endCxn id="174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1" name="Google Shape;1751;p65"/>
            <p:cNvCxnSpPr>
              <a:stCxn id="1741" idx="1"/>
              <a:endCxn id="174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2" name="Google Shape;1752;p65"/>
            <p:cNvCxnSpPr>
              <a:stCxn id="1743" idx="6"/>
              <a:endCxn id="174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3" name="Google Shape;1753;p65"/>
            <p:cNvCxnSpPr>
              <a:stCxn id="1745" idx="1"/>
              <a:endCxn id="174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54" name="Google Shape;1754;p6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6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756" name="Google Shape;1756;p6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6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758" name="Google Shape;1758;p6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759" name="Google Shape;1759;p6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760" name="Google Shape;1760;p6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761" name="Google Shape;1761;p65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2" name="Google Shape;1762;p65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63" name="Google Shape;1763;p65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4" name="Google Shape;1764;p65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765" name="Google Shape;1765;p65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766" name="Google Shape;1766;p65"/>
          <p:cNvSpPr txBox="1"/>
          <p:nvPr/>
        </p:nvSpPr>
        <p:spPr>
          <a:xfrm>
            <a:off x="2219900" y="44397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6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772" name="Google Shape;1772;p6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773" name="Google Shape;1773;p6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5" name="Google Shape;1775;p6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776" name="Google Shape;1776;p6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78" name="Google Shape;1778;p6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779" name="Google Shape;1779;p66"/>
            <p:cNvCxnSpPr>
              <a:stCxn id="1773" idx="4"/>
              <a:endCxn id="1774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0" name="Google Shape;1780;p66"/>
            <p:cNvCxnSpPr>
              <a:stCxn id="1773" idx="6"/>
              <a:endCxn id="1775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1" name="Google Shape;1781;p66"/>
            <p:cNvCxnSpPr>
              <a:stCxn id="1773" idx="5"/>
              <a:endCxn id="1776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2" name="Google Shape;1782;p66"/>
            <p:cNvCxnSpPr>
              <a:stCxn id="1775" idx="6"/>
              <a:endCxn id="1777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3" name="Google Shape;1783;p66"/>
            <p:cNvCxnSpPr>
              <a:stCxn id="1774" idx="6"/>
              <a:endCxn id="1776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4" name="Google Shape;1784;p66"/>
            <p:cNvCxnSpPr>
              <a:stCxn id="1774" idx="1"/>
              <a:endCxn id="1773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5" name="Google Shape;1785;p66"/>
            <p:cNvCxnSpPr>
              <a:stCxn id="1776" idx="6"/>
              <a:endCxn id="1778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6" name="Google Shape;1786;p66"/>
            <p:cNvCxnSpPr>
              <a:stCxn id="1778" idx="1"/>
              <a:endCxn id="1775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87" name="Google Shape;1787;p6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789" name="Google Shape;1789;p6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6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791" name="Google Shape;1791;p6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792" name="Google Shape;1792;p6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793" name="Google Shape;1793;p6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794" name="Google Shape;1794;p6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5" name="Google Shape;1795;p6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96" name="Google Shape;1796;p66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97" name="Google Shape;1797;p66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798" name="Google Shape;1798;p66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799" name="Google Shape;1799;p66"/>
          <p:cNvSpPr txBox="1"/>
          <p:nvPr/>
        </p:nvSpPr>
        <p:spPr>
          <a:xfrm>
            <a:off x="2219900" y="44397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1800" name="Google Shape;1800;p66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806" name="Google Shape;1806;p6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808" name="Google Shape;1808;p6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6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810" name="Google Shape;1810;p6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push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811" name="Google Shape;1811;p6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812" name="Google Shape;1812;p6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grpSp>
        <p:nvGrpSpPr>
          <p:cNvPr id="1813" name="Google Shape;1813;p67"/>
          <p:cNvGrpSpPr/>
          <p:nvPr/>
        </p:nvGrpSpPr>
        <p:grpSpPr>
          <a:xfrm>
            <a:off x="5337151" y="2204690"/>
            <a:ext cx="3362878" cy="1954404"/>
            <a:chOff x="5337151" y="2204690"/>
            <a:chExt cx="3362878" cy="1954404"/>
          </a:xfrm>
        </p:grpSpPr>
        <p:grpSp>
          <p:nvGrpSpPr>
            <p:cNvPr id="1814" name="Google Shape;1814;p67"/>
            <p:cNvGrpSpPr/>
            <p:nvPr/>
          </p:nvGrpSpPr>
          <p:grpSpPr>
            <a:xfrm>
              <a:off x="5337151" y="2204690"/>
              <a:ext cx="3362878" cy="1954404"/>
              <a:chOff x="883225" y="2571750"/>
              <a:chExt cx="2522600" cy="1564775"/>
            </a:xfrm>
          </p:grpSpPr>
          <p:sp>
            <p:nvSpPr>
              <p:cNvPr id="1815" name="Google Shape;1815;p67"/>
              <p:cNvSpPr/>
              <p:nvPr/>
            </p:nvSpPr>
            <p:spPr>
              <a:xfrm>
                <a:off x="8832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6" name="Google Shape;1816;p67"/>
              <p:cNvSpPr/>
              <p:nvPr/>
            </p:nvSpPr>
            <p:spPr>
              <a:xfrm>
                <a:off x="8832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817" name="Google Shape;1817;p67"/>
              <p:cNvSpPr/>
              <p:nvPr/>
            </p:nvSpPr>
            <p:spPr>
              <a:xfrm>
                <a:off x="1882325" y="2571750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18" name="Google Shape;1818;p67"/>
              <p:cNvSpPr/>
              <p:nvPr/>
            </p:nvSpPr>
            <p:spPr>
              <a:xfrm>
                <a:off x="1882325" y="3600425"/>
                <a:ext cx="524400" cy="5361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819" name="Google Shape;1819;p67"/>
              <p:cNvSpPr/>
              <p:nvPr/>
            </p:nvSpPr>
            <p:spPr>
              <a:xfrm>
                <a:off x="2881425" y="2571750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820" name="Google Shape;1820;p67"/>
              <p:cNvSpPr/>
              <p:nvPr/>
            </p:nvSpPr>
            <p:spPr>
              <a:xfrm>
                <a:off x="2881425" y="3600425"/>
                <a:ext cx="524400" cy="536100"/>
              </a:xfrm>
              <a:prstGeom prst="ellipse">
                <a:avLst/>
              </a:prstGeom>
              <a:solidFill>
                <a:srgbClr val="93C47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cxnSp>
            <p:nvCxnSpPr>
              <p:cNvPr id="1821" name="Google Shape;1821;p67"/>
              <p:cNvCxnSpPr>
                <a:stCxn id="1815" idx="4"/>
                <a:endCxn id="1816" idx="0"/>
              </p:cNvCxnSpPr>
              <p:nvPr/>
            </p:nvCxnSpPr>
            <p:spPr>
              <a:xfrm>
                <a:off x="1145425" y="3107850"/>
                <a:ext cx="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2" name="Google Shape;1822;p67"/>
              <p:cNvCxnSpPr>
                <a:stCxn id="1815" idx="6"/>
                <a:endCxn id="1817" idx="2"/>
              </p:cNvCxnSpPr>
              <p:nvPr/>
            </p:nvCxnSpPr>
            <p:spPr>
              <a:xfrm>
                <a:off x="14076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3" name="Google Shape;1823;p67"/>
              <p:cNvCxnSpPr>
                <a:stCxn id="1815" idx="5"/>
                <a:endCxn id="1818" idx="1"/>
              </p:cNvCxnSpPr>
              <p:nvPr/>
            </p:nvCxnSpPr>
            <p:spPr>
              <a:xfrm>
                <a:off x="1330828" y="3029340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4" name="Google Shape;1824;p67"/>
              <p:cNvCxnSpPr>
                <a:stCxn id="1817" idx="6"/>
                <a:endCxn id="1819" idx="2"/>
              </p:cNvCxnSpPr>
              <p:nvPr/>
            </p:nvCxnSpPr>
            <p:spPr>
              <a:xfrm>
                <a:off x="2406725" y="2839800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5" name="Google Shape;1825;p67"/>
              <p:cNvCxnSpPr>
                <a:stCxn id="1816" idx="6"/>
                <a:endCxn id="1818" idx="2"/>
              </p:cNvCxnSpPr>
              <p:nvPr/>
            </p:nvCxnSpPr>
            <p:spPr>
              <a:xfrm>
                <a:off x="14076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6" name="Google Shape;1826;p67"/>
              <p:cNvCxnSpPr>
                <a:stCxn id="1816" idx="1"/>
                <a:endCxn id="1815" idx="3"/>
              </p:cNvCxnSpPr>
              <p:nvPr/>
            </p:nvCxnSpPr>
            <p:spPr>
              <a:xfrm rot="10800000">
                <a:off x="960022" y="3029435"/>
                <a:ext cx="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7" name="Google Shape;1827;p67"/>
              <p:cNvCxnSpPr>
                <a:stCxn id="1818" idx="6"/>
                <a:endCxn id="1820" idx="2"/>
              </p:cNvCxnSpPr>
              <p:nvPr/>
            </p:nvCxnSpPr>
            <p:spPr>
              <a:xfrm>
                <a:off x="2406725" y="3868475"/>
                <a:ext cx="4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8" name="Google Shape;1828;p67"/>
              <p:cNvCxnSpPr>
                <a:stCxn id="1820" idx="1"/>
                <a:endCxn id="1817" idx="5"/>
              </p:cNvCxnSpPr>
              <p:nvPr/>
            </p:nvCxnSpPr>
            <p:spPr>
              <a:xfrm rot="10800000">
                <a:off x="2330022" y="3029435"/>
                <a:ext cx="6282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829" name="Google Shape;1829;p67"/>
            <p:cNvCxnSpPr/>
            <p:nvPr/>
          </p:nvCxnSpPr>
          <p:spPr>
            <a:xfrm rot="10800000" flipH="1">
              <a:off x="7265751" y="2776365"/>
              <a:ext cx="837600" cy="81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30" name="Google Shape;1830;p6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1" name="Google Shape;1831;p67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32" name="Google Shape;1832;p67"/>
          <p:cNvSpPr/>
          <p:nvPr/>
        </p:nvSpPr>
        <p:spPr>
          <a:xfrm>
            <a:off x="25676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  <p:sp>
        <p:nvSpPr>
          <p:cNvPr id="1833" name="Google Shape;1833;p67"/>
          <p:cNvSpPr/>
          <p:nvPr/>
        </p:nvSpPr>
        <p:spPr>
          <a:xfrm>
            <a:off x="2566463" y="19344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834" name="Google Shape;1834;p67"/>
          <p:cNvSpPr txBox="1"/>
          <p:nvPr/>
        </p:nvSpPr>
        <p:spPr>
          <a:xfrm>
            <a:off x="2219900" y="44397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</a:t>
            </a:r>
            <a:r>
              <a:rPr lang="en" b="1" i="1"/>
              <a:t>2</a:t>
            </a:r>
            <a:r>
              <a:rPr lang="en"/>
              <a:t>]</a:t>
            </a:r>
            <a:endParaRPr/>
          </a:p>
        </p:txBody>
      </p:sp>
      <p:sp>
        <p:nvSpPr>
          <p:cNvPr id="1835" name="Google Shape;1835;p67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36" name="Google Shape;1836;p67"/>
          <p:cNvSpPr/>
          <p:nvPr/>
        </p:nvSpPr>
        <p:spPr>
          <a:xfrm>
            <a:off x="2568263" y="22019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837" name="Google Shape;1837;p67"/>
          <p:cNvSpPr/>
          <p:nvPr/>
        </p:nvSpPr>
        <p:spPr>
          <a:xfrm>
            <a:off x="2567063" y="24738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1838" name="Google Shape;1838;p67"/>
          <p:cNvCxnSpPr/>
          <p:nvPr/>
        </p:nvCxnSpPr>
        <p:spPr>
          <a:xfrm flipH="1">
            <a:off x="4453550" y="1816700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9" name="Google Shape;1839;p67"/>
          <p:cNvCxnSpPr/>
          <p:nvPr/>
        </p:nvCxnSpPr>
        <p:spPr>
          <a:xfrm flipH="1">
            <a:off x="4453550" y="2089475"/>
            <a:ext cx="57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0" name="Google Shape;1840;p67"/>
          <p:cNvSpPr txBox="1"/>
          <p:nvPr/>
        </p:nvSpPr>
        <p:spPr>
          <a:xfrm>
            <a:off x="4451075" y="1581925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 2</a:t>
            </a:r>
            <a:endParaRPr sz="1000"/>
          </a:p>
        </p:txBody>
      </p:sp>
      <p:sp>
        <p:nvSpPr>
          <p:cNvPr id="1841" name="Google Shape;1841;p67"/>
          <p:cNvSpPr txBox="1"/>
          <p:nvPr/>
        </p:nvSpPr>
        <p:spPr>
          <a:xfrm>
            <a:off x="4451077" y="1816700"/>
            <a:ext cx="88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 1</a:t>
            </a:r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6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grpSp>
        <p:nvGrpSpPr>
          <p:cNvPr id="1847" name="Google Shape;1847;p6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848" name="Google Shape;1848;p6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9" name="Google Shape;1849;p6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0" name="Google Shape;1850;p6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851" name="Google Shape;1851;p6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852" name="Google Shape;1852;p6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853" name="Google Shape;1853;p6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854" name="Google Shape;1854;p68"/>
            <p:cNvCxnSpPr>
              <a:stCxn id="1848" idx="4"/>
              <a:endCxn id="184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5" name="Google Shape;1855;p68"/>
            <p:cNvCxnSpPr>
              <a:stCxn id="1848" idx="6"/>
              <a:endCxn id="185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6" name="Google Shape;1856;p68"/>
            <p:cNvCxnSpPr>
              <a:stCxn id="1848" idx="5"/>
              <a:endCxn id="185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7" name="Google Shape;1857;p68"/>
            <p:cNvCxnSpPr>
              <a:stCxn id="1850" idx="6"/>
              <a:endCxn id="185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68"/>
            <p:cNvCxnSpPr>
              <a:stCxn id="1849" idx="6"/>
              <a:endCxn id="185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9" name="Google Shape;1859;p68"/>
            <p:cNvCxnSpPr>
              <a:stCxn id="1849" idx="1"/>
              <a:endCxn id="184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0" name="Google Shape;1860;p68"/>
            <p:cNvCxnSpPr>
              <a:stCxn id="1851" idx="6"/>
              <a:endCxn id="185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1" name="Google Shape;1861;p68"/>
            <p:cNvCxnSpPr>
              <a:stCxn id="1853" idx="1"/>
              <a:endCxn id="185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62" name="Google Shape;1862;p6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6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864" name="Google Shape;1864;p6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6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866" name="Google Shape;1866;p6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867" name="Google Shape;1867;p6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868" name="Google Shape;1868;p6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cxnSp>
        <p:nvCxnSpPr>
          <p:cNvPr id="1869" name="Google Shape;1869;p6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0" name="Google Shape;1870;p6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71" name="Google Shape;1871;p68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2" name="Google Shape;1872;p68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3" name="Google Shape;1873;p68"/>
          <p:cNvSpPr/>
          <p:nvPr/>
        </p:nvSpPr>
        <p:spPr>
          <a:xfrm>
            <a:off x="256766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874" name="Google Shape;1874;p68"/>
          <p:cNvSpPr/>
          <p:nvPr/>
        </p:nvSpPr>
        <p:spPr>
          <a:xfrm>
            <a:off x="2569463" y="22004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875" name="Google Shape;1875;p68"/>
          <p:cNvSpPr/>
          <p:nvPr/>
        </p:nvSpPr>
        <p:spPr>
          <a:xfrm>
            <a:off x="2568263" y="24722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876" name="Google Shape;1876;p68"/>
          <p:cNvSpPr/>
          <p:nvPr/>
        </p:nvSpPr>
        <p:spPr>
          <a:xfrm>
            <a:off x="256706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3]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882" name="Google Shape;1882;p6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884" name="Google Shape;1884;p6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886" name="Google Shape;1886;p6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887" name="Google Shape;1887;p6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888" name="Google Shape;1888;p6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889" name="Google Shape;1889;p6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0" name="Google Shape;1890;p69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1" name="Google Shape;1891;p69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892" name="Google Shape;1892;p6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893" name="Google Shape;1893;p6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4" name="Google Shape;1894;p6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5" name="Google Shape;1895;p6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896" name="Google Shape;1896;p6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897" name="Google Shape;1897;p6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898" name="Google Shape;1898;p6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899" name="Google Shape;1899;p69"/>
            <p:cNvCxnSpPr>
              <a:stCxn id="1893" idx="4"/>
              <a:endCxn id="1894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0" name="Google Shape;1900;p69"/>
            <p:cNvCxnSpPr>
              <a:stCxn id="1893" idx="6"/>
              <a:endCxn id="1895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1" name="Google Shape;1901;p69"/>
            <p:cNvCxnSpPr>
              <a:stCxn id="1893" idx="5"/>
              <a:endCxn id="1896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2" name="Google Shape;1902;p69"/>
            <p:cNvCxnSpPr>
              <a:stCxn id="1895" idx="6"/>
              <a:endCxn id="1897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3" name="Google Shape;1903;p69"/>
            <p:cNvCxnSpPr>
              <a:stCxn id="1894" idx="6"/>
              <a:endCxn id="1896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4" name="Google Shape;1904;p69"/>
            <p:cNvCxnSpPr>
              <a:stCxn id="1894" idx="1"/>
              <a:endCxn id="1893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5" name="Google Shape;1905;p69"/>
            <p:cNvCxnSpPr>
              <a:stCxn id="1896" idx="6"/>
              <a:endCxn id="1898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6" name="Google Shape;1906;p69"/>
            <p:cNvCxnSpPr>
              <a:stCxn id="1898" idx="1"/>
              <a:endCxn id="1895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7" name="Google Shape;1907;p6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8" name="Google Shape;1908;p69"/>
          <p:cNvSpPr/>
          <p:nvPr/>
        </p:nvSpPr>
        <p:spPr>
          <a:xfrm>
            <a:off x="2564663" y="16583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909" name="Google Shape;1909;p69"/>
          <p:cNvSpPr/>
          <p:nvPr/>
        </p:nvSpPr>
        <p:spPr>
          <a:xfrm>
            <a:off x="2567963" y="19301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910" name="Google Shape;1910;p69"/>
          <p:cNvSpPr/>
          <p:nvPr/>
        </p:nvSpPr>
        <p:spPr>
          <a:xfrm>
            <a:off x="2566763" y="22019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cxnSp>
        <p:nvCxnSpPr>
          <p:cNvPr id="1911" name="Google Shape;1911;p69"/>
          <p:cNvCxnSpPr>
            <a:stCxn id="1882" idx="0"/>
            <a:endCxn id="1912" idx="0"/>
          </p:cNvCxnSpPr>
          <p:nvPr/>
        </p:nvCxnSpPr>
        <p:spPr>
          <a:xfrm rot="5400000">
            <a:off x="1744175" y="2674450"/>
            <a:ext cx="2777100" cy="753300"/>
          </a:xfrm>
          <a:prstGeom prst="bentConnector5">
            <a:avLst>
              <a:gd name="adj1" fmla="val -8575"/>
              <a:gd name="adj2" fmla="val 157019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2" name="Google Shape;1912;p69"/>
          <p:cNvSpPr txBox="1"/>
          <p:nvPr/>
        </p:nvSpPr>
        <p:spPr>
          <a:xfrm>
            <a:off x="2219900" y="44397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1913" name="Google Shape;1913;p69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919" name="Google Shape;1919;p7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7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921" name="Google Shape;1921;p7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7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923" name="Google Shape;1923;p7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924" name="Google Shape;1924;p7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925" name="Google Shape;1925;p7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926" name="Google Shape;1926;p7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27" name="Google Shape;1927;p70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8" name="Google Shape;1928;p70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929" name="Google Shape;1929;p7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930" name="Google Shape;1930;p7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936" name="Google Shape;1936;p70"/>
            <p:cNvCxnSpPr>
              <a:stCxn id="1930" idx="4"/>
              <a:endCxn id="193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7" name="Google Shape;1937;p70"/>
            <p:cNvCxnSpPr>
              <a:stCxn id="1930" idx="6"/>
              <a:endCxn id="193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8" name="Google Shape;1938;p70"/>
            <p:cNvCxnSpPr>
              <a:stCxn id="1930" idx="5"/>
              <a:endCxn id="193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9" name="Google Shape;1939;p70"/>
            <p:cNvCxnSpPr>
              <a:stCxn id="1932" idx="6"/>
              <a:endCxn id="193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0" name="Google Shape;1940;p70"/>
            <p:cNvCxnSpPr>
              <a:stCxn id="1931" idx="6"/>
              <a:endCxn id="193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1" name="Google Shape;1941;p70"/>
            <p:cNvCxnSpPr>
              <a:stCxn id="1931" idx="1"/>
              <a:endCxn id="193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2" name="Google Shape;1942;p70"/>
            <p:cNvCxnSpPr>
              <a:stCxn id="1933" idx="6"/>
              <a:endCxn id="193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3" name="Google Shape;1943;p70"/>
            <p:cNvCxnSpPr>
              <a:stCxn id="1935" idx="1"/>
              <a:endCxn id="193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44" name="Google Shape;1944;p7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5" name="Google Shape;1945;p70"/>
          <p:cNvSpPr/>
          <p:nvPr/>
        </p:nvSpPr>
        <p:spPr>
          <a:xfrm>
            <a:off x="2564663" y="16583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946" name="Google Shape;1946;p70"/>
          <p:cNvSpPr/>
          <p:nvPr/>
        </p:nvSpPr>
        <p:spPr>
          <a:xfrm>
            <a:off x="2567963" y="19301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947" name="Google Shape;1947;p70"/>
          <p:cNvSpPr/>
          <p:nvPr/>
        </p:nvSpPr>
        <p:spPr>
          <a:xfrm>
            <a:off x="2566763" y="22019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948" name="Google Shape;1948;p70"/>
          <p:cNvSpPr txBox="1"/>
          <p:nvPr/>
        </p:nvSpPr>
        <p:spPr>
          <a:xfrm>
            <a:off x="2219900" y="44397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1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954" name="Google Shape;1954;p71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71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956" name="Google Shape;1956;p71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71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958" name="Google Shape;1958;p71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959" name="Google Shape;1959;p71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960" name="Google Shape;1960;p71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961" name="Google Shape;1961;p71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62" name="Google Shape;1962;p71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3" name="Google Shape;1963;p71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964" name="Google Shape;1964;p71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1965" name="Google Shape;1965;p71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6" name="Google Shape;1966;p71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968" name="Google Shape;1968;p71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969" name="Google Shape;1969;p71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970" name="Google Shape;1970;p71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1971" name="Google Shape;1971;p71"/>
            <p:cNvCxnSpPr>
              <a:stCxn id="1965" idx="4"/>
              <a:endCxn id="196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2" name="Google Shape;1972;p71"/>
            <p:cNvCxnSpPr>
              <a:stCxn id="1965" idx="6"/>
              <a:endCxn id="196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3" name="Google Shape;1973;p71"/>
            <p:cNvCxnSpPr>
              <a:stCxn id="1965" idx="5"/>
              <a:endCxn id="196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4" name="Google Shape;1974;p71"/>
            <p:cNvCxnSpPr>
              <a:stCxn id="1967" idx="6"/>
              <a:endCxn id="196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5" name="Google Shape;1975;p71"/>
            <p:cNvCxnSpPr>
              <a:stCxn id="1966" idx="6"/>
              <a:endCxn id="196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6" name="Google Shape;1976;p71"/>
            <p:cNvCxnSpPr>
              <a:stCxn id="1966" idx="1"/>
              <a:endCxn id="196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7" name="Google Shape;1977;p71"/>
            <p:cNvCxnSpPr>
              <a:stCxn id="1968" idx="6"/>
              <a:endCxn id="197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8" name="Google Shape;1978;p71"/>
            <p:cNvCxnSpPr>
              <a:stCxn id="1970" idx="1"/>
              <a:endCxn id="196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79" name="Google Shape;1979;p71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0" name="Google Shape;1980;p71"/>
          <p:cNvSpPr/>
          <p:nvPr/>
        </p:nvSpPr>
        <p:spPr>
          <a:xfrm>
            <a:off x="2564663" y="16583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1981" name="Google Shape;1981;p71"/>
          <p:cNvSpPr/>
          <p:nvPr/>
        </p:nvSpPr>
        <p:spPr>
          <a:xfrm>
            <a:off x="2567963" y="19301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1982" name="Google Shape;1982;p71"/>
          <p:cNvSpPr/>
          <p:nvPr/>
        </p:nvSpPr>
        <p:spPr>
          <a:xfrm>
            <a:off x="2566763" y="22019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1983" name="Google Shape;1983;p71"/>
          <p:cNvSpPr txBox="1"/>
          <p:nvPr/>
        </p:nvSpPr>
        <p:spPr>
          <a:xfrm>
            <a:off x="2219900" y="44397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1984" name="Google Shape;1984;p71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72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1990" name="Google Shape;1990;p72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72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1992" name="Google Shape;1992;p72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72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1994" name="Google Shape;1994;p72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push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1995" name="Google Shape;1995;p72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1996" name="Google Shape;1996;p72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1997" name="Google Shape;1997;p72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98" name="Google Shape;1998;p72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9" name="Google Shape;1999;p72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000" name="Google Shape;2000;p72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001" name="Google Shape;2001;p72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007" name="Google Shape;2007;p72"/>
            <p:cNvCxnSpPr>
              <a:stCxn id="2001" idx="4"/>
              <a:endCxn id="2002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8" name="Google Shape;2008;p72"/>
            <p:cNvCxnSpPr>
              <a:stCxn id="2001" idx="6"/>
              <a:endCxn id="2003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9" name="Google Shape;2009;p72"/>
            <p:cNvCxnSpPr>
              <a:stCxn id="2001" idx="5"/>
              <a:endCxn id="2004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0" name="Google Shape;2010;p72"/>
            <p:cNvCxnSpPr>
              <a:stCxn id="2003" idx="6"/>
              <a:endCxn id="2005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1" name="Google Shape;2011;p72"/>
            <p:cNvCxnSpPr>
              <a:stCxn id="2002" idx="6"/>
              <a:endCxn id="2004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2" name="Google Shape;2012;p72"/>
            <p:cNvCxnSpPr>
              <a:stCxn id="2002" idx="1"/>
              <a:endCxn id="2001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3" name="Google Shape;2013;p72"/>
            <p:cNvCxnSpPr>
              <a:stCxn id="2004" idx="6"/>
              <a:endCxn id="2006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4" name="Google Shape;2014;p72"/>
            <p:cNvCxnSpPr>
              <a:stCxn id="2006" idx="1"/>
              <a:endCxn id="2003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15" name="Google Shape;2015;p72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6" name="Google Shape;2016;p72"/>
          <p:cNvSpPr/>
          <p:nvPr/>
        </p:nvSpPr>
        <p:spPr>
          <a:xfrm>
            <a:off x="2565413" y="19286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017" name="Google Shape;2017;p72"/>
          <p:cNvSpPr/>
          <p:nvPr/>
        </p:nvSpPr>
        <p:spPr>
          <a:xfrm>
            <a:off x="2568713" y="22004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018" name="Google Shape;2018;p72"/>
          <p:cNvSpPr/>
          <p:nvPr/>
        </p:nvSpPr>
        <p:spPr>
          <a:xfrm>
            <a:off x="2567513" y="24722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019" name="Google Shape;2019;p72"/>
          <p:cNvSpPr txBox="1"/>
          <p:nvPr/>
        </p:nvSpPr>
        <p:spPr>
          <a:xfrm>
            <a:off x="2219900" y="44397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</a:t>
            </a:r>
            <a:r>
              <a:rPr lang="en" b="1" i="1"/>
              <a:t>3</a:t>
            </a:r>
            <a:r>
              <a:rPr lang="en"/>
              <a:t>]</a:t>
            </a:r>
            <a:endParaRPr/>
          </a:p>
        </p:txBody>
      </p:sp>
      <p:sp>
        <p:nvSpPr>
          <p:cNvPr id="2020" name="Google Shape;2020;p72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21" name="Google Shape;2021;p72"/>
          <p:cNvSpPr/>
          <p:nvPr/>
        </p:nvSpPr>
        <p:spPr>
          <a:xfrm>
            <a:off x="25687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4]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73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027" name="Google Shape;2027;p73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73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029" name="Google Shape;2029;p73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73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031" name="Google Shape;2031;p73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032" name="Google Shape;2032;p73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033" name="Google Shape;2033;p73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034" name="Google Shape;2034;p73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35" name="Google Shape;2035;p73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6" name="Google Shape;2036;p73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037" name="Google Shape;2037;p73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038" name="Google Shape;2038;p73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9" name="Google Shape;2039;p73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40" name="Google Shape;2040;p73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041" name="Google Shape;2041;p73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042" name="Google Shape;2042;p73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043" name="Google Shape;2043;p73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044" name="Google Shape;2044;p73"/>
            <p:cNvCxnSpPr>
              <a:stCxn id="2038" idx="4"/>
              <a:endCxn id="203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73"/>
            <p:cNvCxnSpPr>
              <a:stCxn id="2038" idx="6"/>
              <a:endCxn id="204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6" name="Google Shape;2046;p73"/>
            <p:cNvCxnSpPr>
              <a:stCxn id="2038" idx="5"/>
              <a:endCxn id="204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7" name="Google Shape;2047;p73"/>
            <p:cNvCxnSpPr>
              <a:stCxn id="2040" idx="6"/>
              <a:endCxn id="204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8" name="Google Shape;2048;p73"/>
            <p:cNvCxnSpPr>
              <a:stCxn id="2039" idx="6"/>
              <a:endCxn id="204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9" name="Google Shape;2049;p73"/>
            <p:cNvCxnSpPr>
              <a:stCxn id="2039" idx="1"/>
              <a:endCxn id="203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0" name="Google Shape;2050;p73"/>
            <p:cNvCxnSpPr>
              <a:stCxn id="2041" idx="6"/>
              <a:endCxn id="204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1" name="Google Shape;2051;p73"/>
            <p:cNvCxnSpPr>
              <a:stCxn id="2043" idx="1"/>
              <a:endCxn id="204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52" name="Google Shape;2052;p73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3" name="Google Shape;2053;p73"/>
          <p:cNvSpPr/>
          <p:nvPr/>
        </p:nvSpPr>
        <p:spPr>
          <a:xfrm>
            <a:off x="2565413" y="192861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054" name="Google Shape;2054;p73"/>
          <p:cNvSpPr/>
          <p:nvPr/>
        </p:nvSpPr>
        <p:spPr>
          <a:xfrm>
            <a:off x="2568713" y="22004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055" name="Google Shape;2055;p73"/>
          <p:cNvSpPr/>
          <p:nvPr/>
        </p:nvSpPr>
        <p:spPr>
          <a:xfrm>
            <a:off x="2567513" y="24722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056" name="Google Shape;2056;p73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57" name="Google Shape;2057;p73"/>
          <p:cNvSpPr/>
          <p:nvPr/>
        </p:nvSpPr>
        <p:spPr>
          <a:xfrm>
            <a:off x="25687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observed struggles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values via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 stack_pop(Stack *s, CalculatorItem *output)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return a value to the parent program via the output pointer?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is a local variable that contains a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set the memory at the address stored in the local variable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74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063" name="Google Shape;2063;p74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74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065" name="Google Shape;2065;p74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4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067" name="Google Shape;2067;p74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068" name="Google Shape;2068;p74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069" name="Google Shape;2069;p74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070" name="Google Shape;2070;p74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1" name="Google Shape;2071;p74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2" name="Google Shape;2072;p74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073" name="Google Shape;2073;p74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074" name="Google Shape;2074;p74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75" name="Google Shape;2075;p74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76" name="Google Shape;2076;p74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077" name="Google Shape;2077;p74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078" name="Google Shape;2078;p74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079" name="Google Shape;2079;p74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080" name="Google Shape;2080;p74"/>
            <p:cNvCxnSpPr>
              <a:stCxn id="2074" idx="4"/>
              <a:endCxn id="2075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1" name="Google Shape;2081;p74"/>
            <p:cNvCxnSpPr>
              <a:stCxn id="2074" idx="6"/>
              <a:endCxn id="2076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2" name="Google Shape;2082;p74"/>
            <p:cNvCxnSpPr>
              <a:stCxn id="2074" idx="5"/>
              <a:endCxn id="2077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3" name="Google Shape;2083;p74"/>
            <p:cNvCxnSpPr>
              <a:stCxn id="2076" idx="6"/>
              <a:endCxn id="2078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4" name="Google Shape;2084;p74"/>
            <p:cNvCxnSpPr>
              <a:stCxn id="2075" idx="6"/>
              <a:endCxn id="2077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5" name="Google Shape;2085;p74"/>
            <p:cNvCxnSpPr>
              <a:stCxn id="2075" idx="1"/>
              <a:endCxn id="2074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6" name="Google Shape;2086;p74"/>
            <p:cNvCxnSpPr>
              <a:stCxn id="2077" idx="6"/>
              <a:endCxn id="2079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7" name="Google Shape;2087;p74"/>
            <p:cNvCxnSpPr>
              <a:stCxn id="2079" idx="1"/>
              <a:endCxn id="2076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88" name="Google Shape;2088;p74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74"/>
          <p:cNvSpPr/>
          <p:nvPr/>
        </p:nvSpPr>
        <p:spPr>
          <a:xfrm>
            <a:off x="25654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090" name="Google Shape;2090;p74"/>
          <p:cNvSpPr/>
          <p:nvPr/>
        </p:nvSpPr>
        <p:spPr>
          <a:xfrm>
            <a:off x="2568713" y="19343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091" name="Google Shape;2091;p74"/>
          <p:cNvSpPr/>
          <p:nvPr/>
        </p:nvSpPr>
        <p:spPr>
          <a:xfrm>
            <a:off x="2567513" y="22062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092" name="Google Shape;2092;p74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93" name="Google Shape;2093;p74"/>
          <p:cNvCxnSpPr>
            <a:stCxn id="2063" idx="0"/>
            <a:endCxn id="2094" idx="0"/>
          </p:cNvCxnSpPr>
          <p:nvPr/>
        </p:nvCxnSpPr>
        <p:spPr>
          <a:xfrm rot="5400000">
            <a:off x="1820825" y="2751100"/>
            <a:ext cx="2777100" cy="600000"/>
          </a:xfrm>
          <a:prstGeom prst="bentConnector5">
            <a:avLst>
              <a:gd name="adj1" fmla="val -8575"/>
              <a:gd name="adj2" fmla="val 197138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4" name="Google Shape;2094;p74"/>
          <p:cNvSpPr txBox="1"/>
          <p:nvPr/>
        </p:nvSpPr>
        <p:spPr>
          <a:xfrm>
            <a:off x="2219900" y="4439750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2095" name="Google Shape;2095;p74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75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101" name="Google Shape;2101;p75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75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103" name="Google Shape;2103;p75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75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105" name="Google Shape;2105;p75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0000"/>
                </a:solidFill>
              </a:rPr>
              <a:t>see if it is our intended destination -- if it is, return success!</a:t>
            </a:r>
            <a:endParaRPr sz="7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106" name="Google Shape;2106;p75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107" name="Google Shape;2107;p75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108" name="Google Shape;2108;p75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09" name="Google Shape;2109;p75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10" name="Google Shape;2110;p75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111" name="Google Shape;2111;p75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112" name="Google Shape;2112;p75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13" name="Google Shape;2113;p75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14" name="Google Shape;2114;p75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15" name="Google Shape;2115;p75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16" name="Google Shape;2116;p75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17" name="Google Shape;2117;p75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118" name="Google Shape;2118;p75"/>
            <p:cNvCxnSpPr>
              <a:stCxn id="2112" idx="4"/>
              <a:endCxn id="2113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9" name="Google Shape;2119;p75"/>
            <p:cNvCxnSpPr>
              <a:stCxn id="2112" idx="6"/>
              <a:endCxn id="2114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0" name="Google Shape;2120;p75"/>
            <p:cNvCxnSpPr>
              <a:stCxn id="2112" idx="5"/>
              <a:endCxn id="2115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1" name="Google Shape;2121;p75"/>
            <p:cNvCxnSpPr>
              <a:stCxn id="2114" idx="6"/>
              <a:endCxn id="2116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2" name="Google Shape;2122;p75"/>
            <p:cNvCxnSpPr>
              <a:stCxn id="2113" idx="6"/>
              <a:endCxn id="2115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3" name="Google Shape;2123;p75"/>
            <p:cNvCxnSpPr>
              <a:stCxn id="2113" idx="1"/>
              <a:endCxn id="2112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4" name="Google Shape;2124;p75"/>
            <p:cNvCxnSpPr>
              <a:stCxn id="2115" idx="6"/>
              <a:endCxn id="2117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5" name="Google Shape;2125;p75"/>
            <p:cNvCxnSpPr>
              <a:stCxn id="2117" idx="1"/>
              <a:endCxn id="2114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126" name="Google Shape;2126;p75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7" name="Google Shape;2127;p75"/>
          <p:cNvSpPr/>
          <p:nvPr/>
        </p:nvSpPr>
        <p:spPr>
          <a:xfrm>
            <a:off x="25654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128" name="Google Shape;2128;p75"/>
          <p:cNvSpPr/>
          <p:nvPr/>
        </p:nvSpPr>
        <p:spPr>
          <a:xfrm>
            <a:off x="2568713" y="19343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129" name="Google Shape;2129;p75"/>
          <p:cNvSpPr/>
          <p:nvPr/>
        </p:nvSpPr>
        <p:spPr>
          <a:xfrm>
            <a:off x="2567513" y="22062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130" name="Google Shape;2130;p75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1" name="Google Shape;2131;p75"/>
          <p:cNvSpPr txBox="1"/>
          <p:nvPr/>
        </p:nvSpPr>
        <p:spPr>
          <a:xfrm>
            <a:off x="2219900" y="4439750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6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137" name="Google Shape;2137;p76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76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139" name="Google Shape;2139;p76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76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141" name="Google Shape;2141;p76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otherwise, add to set of visited nodes if not in set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142" name="Google Shape;2142;p76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143" name="Google Shape;2143;p76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144" name="Google Shape;2144;p76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45" name="Google Shape;2145;p76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6" name="Google Shape;2146;p76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147" name="Google Shape;2147;p76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148" name="Google Shape;2148;p76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49" name="Google Shape;2149;p76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50" name="Google Shape;2150;p76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51" name="Google Shape;2151;p76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52" name="Google Shape;2152;p76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53" name="Google Shape;2153;p76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154" name="Google Shape;2154;p76"/>
            <p:cNvCxnSpPr>
              <a:stCxn id="2148" idx="4"/>
              <a:endCxn id="2149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5" name="Google Shape;2155;p76"/>
            <p:cNvCxnSpPr>
              <a:stCxn id="2148" idx="6"/>
              <a:endCxn id="2150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6" name="Google Shape;2156;p76"/>
            <p:cNvCxnSpPr>
              <a:stCxn id="2148" idx="5"/>
              <a:endCxn id="2151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7" name="Google Shape;2157;p76"/>
            <p:cNvCxnSpPr>
              <a:stCxn id="2150" idx="6"/>
              <a:endCxn id="2152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8" name="Google Shape;2158;p76"/>
            <p:cNvCxnSpPr>
              <a:stCxn id="2149" idx="6"/>
              <a:endCxn id="2151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9" name="Google Shape;2159;p76"/>
            <p:cNvCxnSpPr>
              <a:stCxn id="2149" idx="1"/>
              <a:endCxn id="2148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0" name="Google Shape;2160;p76"/>
            <p:cNvCxnSpPr>
              <a:stCxn id="2151" idx="6"/>
              <a:endCxn id="2153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1" name="Google Shape;2161;p76"/>
            <p:cNvCxnSpPr>
              <a:stCxn id="2153" idx="1"/>
              <a:endCxn id="2150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162" name="Google Shape;2162;p76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3" name="Google Shape;2163;p76"/>
          <p:cNvSpPr/>
          <p:nvPr/>
        </p:nvSpPr>
        <p:spPr>
          <a:xfrm>
            <a:off x="25654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164" name="Google Shape;2164;p76"/>
          <p:cNvSpPr/>
          <p:nvPr/>
        </p:nvSpPr>
        <p:spPr>
          <a:xfrm>
            <a:off x="2568713" y="19343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165" name="Google Shape;2165;p76"/>
          <p:cNvSpPr/>
          <p:nvPr/>
        </p:nvSpPr>
        <p:spPr>
          <a:xfrm>
            <a:off x="2567513" y="22062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166" name="Google Shape;2166;p76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67" name="Google Shape;2167;p76"/>
          <p:cNvSpPr txBox="1"/>
          <p:nvPr/>
        </p:nvSpPr>
        <p:spPr>
          <a:xfrm>
            <a:off x="2219900" y="4439750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2168" name="Google Shape;2168;p76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77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174" name="Google Shape;2174;p77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77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176" name="Google Shape;2176;p77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77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178" name="Google Shape;2178;p77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push each of its neighbors that have not been visited</a:t>
            </a:r>
            <a:endParaRPr sz="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179" name="Google Shape;2179;p77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180" name="Google Shape;2180;p77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181" name="Google Shape;2181;p77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2" name="Google Shape;2182;p77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83" name="Google Shape;2183;p77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184" name="Google Shape;2184;p77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185" name="Google Shape;2185;p77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6" name="Google Shape;2186;p77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87" name="Google Shape;2187;p77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88" name="Google Shape;2188;p77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89" name="Google Shape;2189;p77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90" name="Google Shape;2190;p77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191" name="Google Shape;2191;p77"/>
            <p:cNvCxnSpPr>
              <a:stCxn id="2185" idx="4"/>
              <a:endCxn id="2186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2" name="Google Shape;2192;p77"/>
            <p:cNvCxnSpPr>
              <a:stCxn id="2185" idx="6"/>
              <a:endCxn id="2187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3" name="Google Shape;2193;p77"/>
            <p:cNvCxnSpPr>
              <a:stCxn id="2185" idx="5"/>
              <a:endCxn id="2188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4" name="Google Shape;2194;p77"/>
            <p:cNvCxnSpPr>
              <a:stCxn id="2187" idx="6"/>
              <a:endCxn id="2189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5" name="Google Shape;2195;p77"/>
            <p:cNvCxnSpPr>
              <a:stCxn id="2186" idx="6"/>
              <a:endCxn id="2188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6" name="Google Shape;2196;p77"/>
            <p:cNvCxnSpPr>
              <a:stCxn id="2186" idx="1"/>
              <a:endCxn id="2185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7" name="Google Shape;2197;p77"/>
            <p:cNvCxnSpPr>
              <a:stCxn id="2188" idx="6"/>
              <a:endCxn id="2190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8" name="Google Shape;2198;p77"/>
            <p:cNvCxnSpPr>
              <a:stCxn id="2190" idx="1"/>
              <a:endCxn id="2187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199" name="Google Shape;2199;p77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0" name="Google Shape;2200;p77"/>
          <p:cNvSpPr/>
          <p:nvPr/>
        </p:nvSpPr>
        <p:spPr>
          <a:xfrm>
            <a:off x="256541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201" name="Google Shape;2201;p77"/>
          <p:cNvSpPr/>
          <p:nvPr/>
        </p:nvSpPr>
        <p:spPr>
          <a:xfrm>
            <a:off x="2568713" y="22046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202" name="Google Shape;2202;p77"/>
          <p:cNvSpPr/>
          <p:nvPr/>
        </p:nvSpPr>
        <p:spPr>
          <a:xfrm>
            <a:off x="2567513" y="24765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203" name="Google Shape;2203;p77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04" name="Google Shape;2204;p77"/>
          <p:cNvSpPr txBox="1"/>
          <p:nvPr/>
        </p:nvSpPr>
        <p:spPr>
          <a:xfrm>
            <a:off x="2219900" y="4439750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</a:t>
            </a:r>
            <a:r>
              <a:rPr lang="en" b="1" i="1"/>
              <a:t>4</a:t>
            </a:r>
            <a:r>
              <a:rPr lang="en"/>
              <a:t>]</a:t>
            </a:r>
            <a:endParaRPr/>
          </a:p>
        </p:txBody>
      </p:sp>
      <p:sp>
        <p:nvSpPr>
          <p:cNvPr id="2205" name="Google Shape;2205;p77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6" name="Google Shape;2206;p77"/>
          <p:cNvSpPr/>
          <p:nvPr/>
        </p:nvSpPr>
        <p:spPr>
          <a:xfrm>
            <a:off x="25687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4, 5]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8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212" name="Google Shape;2212;p78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78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214" name="Google Shape;2214;p78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78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216" name="Google Shape;2216;p78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while there are more places to visit in the stack: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217" name="Google Shape;2217;p78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218" name="Google Shape;2218;p78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219" name="Google Shape;2219;p78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0" name="Google Shape;2220;p78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1" name="Google Shape;2221;p78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222" name="Google Shape;2222;p78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223" name="Google Shape;2223;p78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4" name="Google Shape;2224;p78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25" name="Google Shape;2225;p78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26" name="Google Shape;2226;p78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227" name="Google Shape;2227;p78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28" name="Google Shape;2228;p78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229" name="Google Shape;2229;p78"/>
            <p:cNvCxnSpPr>
              <a:stCxn id="2223" idx="4"/>
              <a:endCxn id="2224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0" name="Google Shape;2230;p78"/>
            <p:cNvCxnSpPr>
              <a:stCxn id="2223" idx="6"/>
              <a:endCxn id="2225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1" name="Google Shape;2231;p78"/>
            <p:cNvCxnSpPr>
              <a:stCxn id="2223" idx="5"/>
              <a:endCxn id="2226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2" name="Google Shape;2232;p78"/>
            <p:cNvCxnSpPr>
              <a:stCxn id="2225" idx="6"/>
              <a:endCxn id="2227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3" name="Google Shape;2233;p78"/>
            <p:cNvCxnSpPr>
              <a:stCxn id="2224" idx="6"/>
              <a:endCxn id="2226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4" name="Google Shape;2234;p78"/>
            <p:cNvCxnSpPr>
              <a:stCxn id="2224" idx="1"/>
              <a:endCxn id="2223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5" name="Google Shape;2235;p78"/>
            <p:cNvCxnSpPr>
              <a:stCxn id="2226" idx="6"/>
              <a:endCxn id="2228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6" name="Google Shape;2236;p78"/>
            <p:cNvCxnSpPr>
              <a:stCxn id="2228" idx="1"/>
              <a:endCxn id="2225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7" name="Google Shape;2237;p78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8" name="Google Shape;2238;p78"/>
          <p:cNvSpPr/>
          <p:nvPr/>
        </p:nvSpPr>
        <p:spPr>
          <a:xfrm>
            <a:off x="2565413" y="19328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239" name="Google Shape;2239;p78"/>
          <p:cNvSpPr/>
          <p:nvPr/>
        </p:nvSpPr>
        <p:spPr>
          <a:xfrm>
            <a:off x="2568713" y="22046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240" name="Google Shape;2240;p78"/>
          <p:cNvSpPr/>
          <p:nvPr/>
        </p:nvSpPr>
        <p:spPr>
          <a:xfrm>
            <a:off x="2567513" y="24765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241" name="Google Shape;2241;p78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42" name="Google Shape;2242;p78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43" name="Google Shape;2243;p78"/>
          <p:cNvSpPr/>
          <p:nvPr/>
        </p:nvSpPr>
        <p:spPr>
          <a:xfrm>
            <a:off x="25687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4, 5]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79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249" name="Google Shape;2249;p79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79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251" name="Google Shape;2251;p79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79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253" name="Google Shape;2253;p79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pop the next place to visit</a:t>
            </a:r>
            <a:endParaRPr sz="7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see if it is our intended destination -- if it is, return success!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254" name="Google Shape;2254;p79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255" name="Google Shape;2255;p79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256" name="Google Shape;2256;p79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57" name="Google Shape;2257;p79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8" name="Google Shape;2258;p79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259" name="Google Shape;2259;p79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260" name="Google Shape;2260;p79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1" name="Google Shape;2261;p79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2" name="Google Shape;2262;p79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63" name="Google Shape;2263;p79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264" name="Google Shape;2264;p79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65" name="Google Shape;2265;p79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266" name="Google Shape;2266;p79"/>
            <p:cNvCxnSpPr>
              <a:stCxn id="2260" idx="4"/>
              <a:endCxn id="2261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7" name="Google Shape;2267;p79"/>
            <p:cNvCxnSpPr>
              <a:stCxn id="2260" idx="6"/>
              <a:endCxn id="2262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8" name="Google Shape;2268;p79"/>
            <p:cNvCxnSpPr>
              <a:stCxn id="2260" idx="5"/>
              <a:endCxn id="2263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9" name="Google Shape;2269;p79"/>
            <p:cNvCxnSpPr>
              <a:stCxn id="2262" idx="6"/>
              <a:endCxn id="2264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0" name="Google Shape;2270;p79"/>
            <p:cNvCxnSpPr>
              <a:stCxn id="2261" idx="6"/>
              <a:endCxn id="2263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1" name="Google Shape;2271;p79"/>
            <p:cNvCxnSpPr>
              <a:stCxn id="2261" idx="1"/>
              <a:endCxn id="2260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2" name="Google Shape;2272;p79"/>
            <p:cNvCxnSpPr>
              <a:stCxn id="2263" idx="6"/>
              <a:endCxn id="2265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3" name="Google Shape;2273;p79"/>
            <p:cNvCxnSpPr>
              <a:stCxn id="2265" idx="1"/>
              <a:endCxn id="2262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74" name="Google Shape;2274;p79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5" name="Google Shape;2275;p79"/>
          <p:cNvSpPr/>
          <p:nvPr/>
        </p:nvSpPr>
        <p:spPr>
          <a:xfrm>
            <a:off x="25654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276" name="Google Shape;2276;p79"/>
          <p:cNvSpPr/>
          <p:nvPr/>
        </p:nvSpPr>
        <p:spPr>
          <a:xfrm>
            <a:off x="2568713" y="19343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277" name="Google Shape;2277;p79"/>
          <p:cNvSpPr/>
          <p:nvPr/>
        </p:nvSpPr>
        <p:spPr>
          <a:xfrm>
            <a:off x="2567513" y="22062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278" name="Google Shape;2278;p79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79" name="Google Shape;2279;p79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280" name="Google Shape;2280;p79"/>
          <p:cNvCxnSpPr>
            <a:stCxn id="2249" idx="0"/>
            <a:endCxn id="2281" idx="0"/>
          </p:cNvCxnSpPr>
          <p:nvPr/>
        </p:nvCxnSpPr>
        <p:spPr>
          <a:xfrm rot="5400000">
            <a:off x="1863425" y="2793700"/>
            <a:ext cx="2777100" cy="514800"/>
          </a:xfrm>
          <a:prstGeom prst="bentConnector5">
            <a:avLst>
              <a:gd name="adj1" fmla="val -8575"/>
              <a:gd name="adj2" fmla="val 229764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1" name="Google Shape;2281;p79"/>
          <p:cNvSpPr txBox="1"/>
          <p:nvPr/>
        </p:nvSpPr>
        <p:spPr>
          <a:xfrm>
            <a:off x="2219900" y="44397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4, </a:t>
            </a:r>
            <a:r>
              <a:rPr lang="en" b="1" i="1"/>
              <a:t>5</a:t>
            </a:r>
            <a:r>
              <a:rPr lang="en"/>
              <a:t>]</a:t>
            </a:r>
            <a:endParaRPr/>
          </a:p>
        </p:txBody>
      </p:sp>
      <p:sp>
        <p:nvSpPr>
          <p:cNvPr id="2282" name="Google Shape;2282;p79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80"/>
          <p:cNvSpPr txBox="1">
            <a:spLocks noGrp="1"/>
          </p:cNvSpPr>
          <p:nvPr>
            <p:ph type="title"/>
          </p:nvPr>
        </p:nvSpPr>
        <p:spPr>
          <a:xfrm>
            <a:off x="306975" y="61400"/>
            <a:ext cx="16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2288" name="Google Shape;2288;p80"/>
          <p:cNvSpPr/>
          <p:nvPr/>
        </p:nvSpPr>
        <p:spPr>
          <a:xfrm>
            <a:off x="2564675" y="1662550"/>
            <a:ext cx="1889400" cy="240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80"/>
          <p:cNvSpPr txBox="1"/>
          <p:nvPr/>
        </p:nvSpPr>
        <p:spPr>
          <a:xfrm>
            <a:off x="2366375" y="573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stack (LIFO)</a:t>
            </a:r>
            <a:endParaRPr/>
          </a:p>
        </p:txBody>
      </p:sp>
      <p:sp>
        <p:nvSpPr>
          <p:cNvPr id="2290" name="Google Shape;2290;p80"/>
          <p:cNvSpPr/>
          <p:nvPr/>
        </p:nvSpPr>
        <p:spPr>
          <a:xfrm>
            <a:off x="467600" y="1041325"/>
            <a:ext cx="1620000" cy="30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80"/>
          <p:cNvSpPr txBox="1"/>
          <p:nvPr/>
        </p:nvSpPr>
        <p:spPr>
          <a:xfrm>
            <a:off x="753350" y="5737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set</a:t>
            </a:r>
            <a:endParaRPr/>
          </a:p>
        </p:txBody>
      </p:sp>
      <p:sp>
        <p:nvSpPr>
          <p:cNvPr id="2292" name="Google Shape;2292;p80"/>
          <p:cNvSpPr txBox="1"/>
          <p:nvPr/>
        </p:nvSpPr>
        <p:spPr>
          <a:xfrm>
            <a:off x="5275750" y="61400"/>
            <a:ext cx="32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set of vertices that we have visited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keep a stack of vertices that we want to visit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put the starting vertex into the stack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while there are more places to visit in the stack: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 the next place to visit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</a:rPr>
              <a:t>see if it is our intended destination -- if it is, return success!</a:t>
            </a:r>
            <a:endParaRPr sz="7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otherwise, add to set of visited nodes if not in set</a:t>
            </a:r>
            <a:endParaRPr sz="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push each of its neighbors that have not been visited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return false if the queue becomes empty (we ran out of options)</a:t>
            </a:r>
            <a:endParaRPr sz="700"/>
          </a:p>
        </p:txBody>
      </p:sp>
      <p:sp>
        <p:nvSpPr>
          <p:cNvPr id="2293" name="Google Shape;2293;p80"/>
          <p:cNvSpPr txBox="1"/>
          <p:nvPr/>
        </p:nvSpPr>
        <p:spPr>
          <a:xfrm>
            <a:off x="802925" y="4439750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explored:</a:t>
            </a:r>
            <a:endParaRPr/>
          </a:p>
        </p:txBody>
      </p:sp>
      <p:sp>
        <p:nvSpPr>
          <p:cNvPr id="2294" name="Google Shape;2294;p80"/>
          <p:cNvSpPr txBox="1"/>
          <p:nvPr/>
        </p:nvSpPr>
        <p:spPr>
          <a:xfrm>
            <a:off x="1823125" y="1061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node: 5</a:t>
            </a:r>
            <a:endParaRPr/>
          </a:p>
        </p:txBody>
      </p:sp>
      <p:sp>
        <p:nvSpPr>
          <p:cNvPr id="2295" name="Google Shape;2295;p80"/>
          <p:cNvSpPr/>
          <p:nvPr/>
        </p:nvSpPr>
        <p:spPr>
          <a:xfrm>
            <a:off x="467600" y="10413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6" name="Google Shape;2296;p80"/>
          <p:cNvSpPr/>
          <p:nvPr/>
        </p:nvSpPr>
        <p:spPr>
          <a:xfrm>
            <a:off x="467600" y="13116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7" name="Google Shape;2297;p80"/>
          <p:cNvSpPr/>
          <p:nvPr/>
        </p:nvSpPr>
        <p:spPr>
          <a:xfrm>
            <a:off x="467600" y="15819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298" name="Google Shape;2298;p80"/>
          <p:cNvGrpSpPr/>
          <p:nvPr/>
        </p:nvGrpSpPr>
        <p:grpSpPr>
          <a:xfrm>
            <a:off x="5337151" y="2204690"/>
            <a:ext cx="3362878" cy="1954404"/>
            <a:chOff x="883225" y="2571750"/>
            <a:chExt cx="2522600" cy="1564775"/>
          </a:xfrm>
        </p:grpSpPr>
        <p:sp>
          <p:nvSpPr>
            <p:cNvPr id="2299" name="Google Shape;2299;p80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00" name="Google Shape;2300;p80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1" name="Google Shape;2301;p80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02" name="Google Shape;2302;p80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03" name="Google Shape;2303;p80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04" name="Google Shape;2304;p80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305" name="Google Shape;2305;p80"/>
            <p:cNvCxnSpPr>
              <a:stCxn id="2299" idx="4"/>
              <a:endCxn id="230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6" name="Google Shape;2306;p80"/>
            <p:cNvCxnSpPr>
              <a:stCxn id="2299" idx="6"/>
              <a:endCxn id="230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7" name="Google Shape;2307;p80"/>
            <p:cNvCxnSpPr>
              <a:stCxn id="2299" idx="5"/>
              <a:endCxn id="230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8" name="Google Shape;2308;p80"/>
            <p:cNvCxnSpPr>
              <a:stCxn id="2301" idx="6"/>
              <a:endCxn id="230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9" name="Google Shape;2309;p80"/>
            <p:cNvCxnSpPr>
              <a:stCxn id="2300" idx="6"/>
              <a:endCxn id="230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0" name="Google Shape;2310;p80"/>
            <p:cNvCxnSpPr>
              <a:stCxn id="2300" idx="1"/>
              <a:endCxn id="229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1" name="Google Shape;2311;p80"/>
            <p:cNvCxnSpPr>
              <a:stCxn id="2302" idx="6"/>
              <a:endCxn id="230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2" name="Google Shape;2312;p80"/>
            <p:cNvCxnSpPr>
              <a:stCxn id="2304" idx="1"/>
              <a:endCxn id="230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313" name="Google Shape;2313;p80"/>
          <p:cNvCxnSpPr/>
          <p:nvPr/>
        </p:nvCxnSpPr>
        <p:spPr>
          <a:xfrm rot="10800000" flipH="1">
            <a:off x="7265751" y="27763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4" name="Google Shape;2314;p80"/>
          <p:cNvSpPr/>
          <p:nvPr/>
        </p:nvSpPr>
        <p:spPr>
          <a:xfrm>
            <a:off x="2565413" y="1662561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5]</a:t>
            </a:r>
            <a:endParaRPr/>
          </a:p>
        </p:txBody>
      </p:sp>
      <p:sp>
        <p:nvSpPr>
          <p:cNvPr id="2315" name="Google Shape;2315;p80"/>
          <p:cNvSpPr/>
          <p:nvPr/>
        </p:nvSpPr>
        <p:spPr>
          <a:xfrm>
            <a:off x="2568713" y="193439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2]</a:t>
            </a:r>
            <a:endParaRPr/>
          </a:p>
        </p:txBody>
      </p:sp>
      <p:sp>
        <p:nvSpPr>
          <p:cNvPr id="2316" name="Google Shape;2316;p80"/>
          <p:cNvSpPr/>
          <p:nvPr/>
        </p:nvSpPr>
        <p:spPr>
          <a:xfrm>
            <a:off x="2567513" y="2206249"/>
            <a:ext cx="18846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4]</a:t>
            </a:r>
            <a:endParaRPr/>
          </a:p>
        </p:txBody>
      </p:sp>
      <p:sp>
        <p:nvSpPr>
          <p:cNvPr id="2317" name="Google Shape;2317;p80"/>
          <p:cNvSpPr/>
          <p:nvPr/>
        </p:nvSpPr>
        <p:spPr>
          <a:xfrm>
            <a:off x="467600" y="184657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18" name="Google Shape;2318;p80"/>
          <p:cNvSpPr/>
          <p:nvPr/>
        </p:nvSpPr>
        <p:spPr>
          <a:xfrm>
            <a:off x="467600" y="2122525"/>
            <a:ext cx="1620000" cy="270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A2C4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319" name="Google Shape;2319;p80"/>
          <p:cNvCxnSpPr>
            <a:stCxn id="2288" idx="0"/>
            <a:endCxn id="2320" idx="0"/>
          </p:cNvCxnSpPr>
          <p:nvPr/>
        </p:nvCxnSpPr>
        <p:spPr>
          <a:xfrm rot="5400000">
            <a:off x="1863425" y="2793700"/>
            <a:ext cx="2777100" cy="514800"/>
          </a:xfrm>
          <a:prstGeom prst="bentConnector5">
            <a:avLst>
              <a:gd name="adj1" fmla="val -8575"/>
              <a:gd name="adj2" fmla="val 229764"/>
              <a:gd name="adj3" fmla="val 932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0" name="Google Shape;2320;p80"/>
          <p:cNvSpPr txBox="1"/>
          <p:nvPr/>
        </p:nvSpPr>
        <p:spPr>
          <a:xfrm>
            <a:off x="2219900" y="44397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4, </a:t>
            </a:r>
            <a:r>
              <a:rPr lang="en" b="1" i="1"/>
              <a:t>5</a:t>
            </a:r>
            <a:r>
              <a:rPr lang="en"/>
              <a:t>]</a:t>
            </a:r>
            <a:endParaRPr/>
          </a:p>
        </p:txBody>
      </p:sp>
      <p:sp>
        <p:nvSpPr>
          <p:cNvPr id="2321" name="Google Shape;2321;p80"/>
          <p:cNvSpPr txBox="1"/>
          <p:nvPr/>
        </p:nvSpPr>
        <p:spPr>
          <a:xfrm>
            <a:off x="2366375" y="10768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result</a:t>
            </a:r>
            <a:endParaRPr/>
          </a:p>
        </p:txBody>
      </p:sp>
      <p:sp>
        <p:nvSpPr>
          <p:cNvPr id="2327" name="Google Shape;2327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49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do we need to free before returning the path?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did we create to run this algorithm?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might want to add push and pop functions for LLPath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what should the function signatures look like?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are we pushing in the order that we are?</a:t>
            </a:r>
            <a:endParaRPr/>
          </a:p>
        </p:txBody>
      </p:sp>
      <p:grpSp>
        <p:nvGrpSpPr>
          <p:cNvPr id="2328" name="Google Shape;2328;p81"/>
          <p:cNvGrpSpPr/>
          <p:nvPr/>
        </p:nvGrpSpPr>
        <p:grpSpPr>
          <a:xfrm>
            <a:off x="5469426" y="1123090"/>
            <a:ext cx="3362878" cy="1954404"/>
            <a:chOff x="883225" y="2571750"/>
            <a:chExt cx="2522600" cy="1564775"/>
          </a:xfrm>
        </p:grpSpPr>
        <p:sp>
          <p:nvSpPr>
            <p:cNvPr id="2329" name="Google Shape;2329;p81"/>
            <p:cNvSpPr/>
            <p:nvPr/>
          </p:nvSpPr>
          <p:spPr>
            <a:xfrm>
              <a:off x="8832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30" name="Google Shape;2330;p81"/>
            <p:cNvSpPr/>
            <p:nvPr/>
          </p:nvSpPr>
          <p:spPr>
            <a:xfrm>
              <a:off x="8832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31" name="Google Shape;2331;p81"/>
            <p:cNvSpPr/>
            <p:nvPr/>
          </p:nvSpPr>
          <p:spPr>
            <a:xfrm>
              <a:off x="18823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32" name="Google Shape;2332;p81"/>
            <p:cNvSpPr/>
            <p:nvPr/>
          </p:nvSpPr>
          <p:spPr>
            <a:xfrm>
              <a:off x="18823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33" name="Google Shape;2333;p81"/>
            <p:cNvSpPr/>
            <p:nvPr/>
          </p:nvSpPr>
          <p:spPr>
            <a:xfrm>
              <a:off x="2881425" y="2571750"/>
              <a:ext cx="524400" cy="5361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34" name="Google Shape;2334;p81"/>
            <p:cNvSpPr/>
            <p:nvPr/>
          </p:nvSpPr>
          <p:spPr>
            <a:xfrm>
              <a:off x="2881425" y="3600425"/>
              <a:ext cx="524400" cy="536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cxnSp>
          <p:nvCxnSpPr>
            <p:cNvPr id="2335" name="Google Shape;2335;p81"/>
            <p:cNvCxnSpPr>
              <a:stCxn id="2329" idx="4"/>
              <a:endCxn id="2330" idx="0"/>
            </p:cNvCxnSpPr>
            <p:nvPr/>
          </p:nvCxnSpPr>
          <p:spPr>
            <a:xfrm>
              <a:off x="1145425" y="3107850"/>
              <a:ext cx="0" cy="49260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336" name="Google Shape;2336;p81"/>
            <p:cNvCxnSpPr>
              <a:stCxn id="2329" idx="6"/>
              <a:endCxn id="2331" idx="2"/>
            </p:cNvCxnSpPr>
            <p:nvPr/>
          </p:nvCxnSpPr>
          <p:spPr>
            <a:xfrm>
              <a:off x="14076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7" name="Google Shape;2337;p81"/>
            <p:cNvCxnSpPr>
              <a:stCxn id="2329" idx="5"/>
              <a:endCxn id="2332" idx="1"/>
            </p:cNvCxnSpPr>
            <p:nvPr/>
          </p:nvCxnSpPr>
          <p:spPr>
            <a:xfrm>
              <a:off x="1330828" y="3029340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8" name="Google Shape;2338;p81"/>
            <p:cNvCxnSpPr>
              <a:stCxn id="2331" idx="6"/>
              <a:endCxn id="2333" idx="2"/>
            </p:cNvCxnSpPr>
            <p:nvPr/>
          </p:nvCxnSpPr>
          <p:spPr>
            <a:xfrm>
              <a:off x="2406725" y="2839800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339" name="Google Shape;2339;p81"/>
            <p:cNvCxnSpPr>
              <a:stCxn id="2330" idx="6"/>
              <a:endCxn id="2332" idx="2"/>
            </p:cNvCxnSpPr>
            <p:nvPr/>
          </p:nvCxnSpPr>
          <p:spPr>
            <a:xfrm>
              <a:off x="14076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340" name="Google Shape;2340;p81"/>
            <p:cNvCxnSpPr>
              <a:stCxn id="2330" idx="1"/>
              <a:endCxn id="2329" idx="3"/>
            </p:cNvCxnSpPr>
            <p:nvPr/>
          </p:nvCxnSpPr>
          <p:spPr>
            <a:xfrm rot="10800000">
              <a:off x="960022" y="3029435"/>
              <a:ext cx="0" cy="64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1" name="Google Shape;2341;p81"/>
            <p:cNvCxnSpPr>
              <a:stCxn id="2332" idx="6"/>
              <a:endCxn id="2334" idx="2"/>
            </p:cNvCxnSpPr>
            <p:nvPr/>
          </p:nvCxnSpPr>
          <p:spPr>
            <a:xfrm>
              <a:off x="2406725" y="3868475"/>
              <a:ext cx="474600" cy="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342" name="Google Shape;2342;p81"/>
            <p:cNvCxnSpPr>
              <a:stCxn id="2334" idx="1"/>
              <a:endCxn id="2331" idx="5"/>
            </p:cNvCxnSpPr>
            <p:nvPr/>
          </p:nvCxnSpPr>
          <p:spPr>
            <a:xfrm rot="10800000">
              <a:off x="2330022" y="3029435"/>
              <a:ext cx="628200" cy="649500"/>
            </a:xfrm>
            <a:prstGeom prst="straightConnector1">
              <a:avLst/>
            </a:prstGeom>
            <a:noFill/>
            <a:ln w="9525" cap="flat" cmpd="sng">
              <a:solidFill>
                <a:srgbClr val="38761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343" name="Google Shape;2343;p81"/>
          <p:cNvCxnSpPr/>
          <p:nvPr/>
        </p:nvCxnSpPr>
        <p:spPr>
          <a:xfrm rot="10800000" flipH="1">
            <a:off x="7398026" y="1694765"/>
            <a:ext cx="837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4" name="Google Shape;2344;p81"/>
          <p:cNvSpPr txBox="1"/>
          <p:nvPr/>
        </p:nvSpPr>
        <p:spPr>
          <a:xfrm>
            <a:off x="6466000" y="3182875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1, 2, 3, 4, </a:t>
            </a:r>
            <a:r>
              <a:rPr lang="en" b="1" i="1"/>
              <a:t>5</a:t>
            </a:r>
            <a:r>
              <a:rPr lang="en"/>
              <a:t>]</a:t>
            </a:r>
            <a:endParaRPr/>
          </a:p>
        </p:txBody>
      </p:sp>
      <p:sp>
        <p:nvSpPr>
          <p:cNvPr id="2345" name="Google Shape;2345;p81"/>
          <p:cNvSpPr txBox="1"/>
          <p:nvPr/>
        </p:nvSpPr>
        <p:spPr>
          <a:xfrm>
            <a:off x="311700" y="4625250"/>
            <a:ext cx="568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implementation of Depth-First Search should return the (longer) path 0-&gt;1-&gt;2-&gt;3-&gt;4-&gt;5, on the Graph 2 problem.</a:t>
            </a:r>
            <a:endParaRPr sz="800"/>
          </a:p>
        </p:txBody>
      </p:sp>
      <p:pic>
        <p:nvPicPr>
          <p:cNvPr id="2346" name="Google Shape;23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900" y="2835225"/>
            <a:ext cx="730625" cy="17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Hwk4 note</a:t>
            </a:r>
            <a:endParaRPr/>
          </a:p>
        </p:txBody>
      </p:sp>
      <p:sp>
        <p:nvSpPr>
          <p:cNvPr id="2352" name="Google Shape;2352;p82"/>
          <p:cNvSpPr txBox="1">
            <a:spLocks noGrp="1"/>
          </p:cNvSpPr>
          <p:nvPr>
            <p:ph type="body" idx="1"/>
          </p:nvPr>
        </p:nvSpPr>
        <p:spPr>
          <a:xfrm>
            <a:off x="311700" y="1568075"/>
            <a:ext cx="85206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needs to be done in hwk4.c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implement a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graph_destroy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graphsearch.c</a:t>
            </a:r>
            <a:r>
              <a:rPr lang="en"/>
              <a:t>, and add its signature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graphsearch.h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you can just call your function!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function signature be?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graph_destroy(Graph **g);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function do?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and reverse the steps from graph_destroy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order should things be freed in to avoid invalid pointers? </a:t>
            </a:r>
            <a:endParaRPr/>
          </a:p>
        </p:txBody>
      </p:sp>
      <p:pic>
        <p:nvPicPr>
          <p:cNvPr id="2353" name="Google Shape;23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75" y="1017727"/>
            <a:ext cx="6121200" cy="4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10697</Words>
  <Application>Microsoft Office PowerPoint</Application>
  <PresentationFormat>On-screen Show (16:9)</PresentationFormat>
  <Paragraphs>2072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Arial</vt:lpstr>
      <vt:lpstr>Courier New</vt:lpstr>
      <vt:lpstr>Simple Light</vt:lpstr>
      <vt:lpstr>Section 5</vt:lpstr>
      <vt:lpstr>Compiling programs for debugging</vt:lpstr>
      <vt:lpstr>Valgrind</vt:lpstr>
      <vt:lpstr>Valgrind - Understanding output</vt:lpstr>
      <vt:lpstr>Valgrind - Invalid reads/writes</vt:lpstr>
      <vt:lpstr>Valgrind - Use of uninitialized values</vt:lpstr>
      <vt:lpstr>Valgrind - Illegal free</vt:lpstr>
      <vt:lpstr>Valgrind - other errors and references</vt:lpstr>
      <vt:lpstr>Some observed struggles</vt:lpstr>
      <vt:lpstr>What is the issue here?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Returning via pointers</vt:lpstr>
      <vt:lpstr>What would have this looked like with faulty code?</vt:lpstr>
      <vt:lpstr>Returning via pointers - Faulty</vt:lpstr>
      <vt:lpstr>Returning via pointers - Faulty</vt:lpstr>
      <vt:lpstr>Returning via pointers</vt:lpstr>
      <vt:lpstr>Hwk4</vt:lpstr>
      <vt:lpstr>Hwk4</vt:lpstr>
      <vt:lpstr>Hwk4</vt:lpstr>
      <vt:lpstr>Setting up a graph</vt:lpstr>
      <vt:lpstr>Breadth First Search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 result</vt:lpstr>
      <vt:lpstr>Depth First Search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 result</vt:lpstr>
      <vt:lpstr>Extra Hwk4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</dc:title>
  <cp:lastModifiedBy>Nayan Bhatia</cp:lastModifiedBy>
  <cp:revision>2</cp:revision>
  <dcterms:modified xsi:type="dcterms:W3CDTF">2022-02-11T17:05:32Z</dcterms:modified>
</cp:coreProperties>
</file>