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dnL+GnOJEDkWrlI7PIpHfDCj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Section 7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2022/02/25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449" name="Google Shape;449;p10"/>
          <p:cNvGrpSpPr/>
          <p:nvPr/>
        </p:nvGrpSpPr>
        <p:grpSpPr>
          <a:xfrm>
            <a:off x="7534500" y="390325"/>
            <a:ext cx="1297800" cy="323100"/>
            <a:chOff x="7391400" y="1463050"/>
            <a:chExt cx="1297800" cy="323100"/>
          </a:xfrm>
        </p:grpSpPr>
        <p:sp>
          <p:nvSpPr>
            <p:cNvPr id="450" name="Google Shape;450;p10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7534500" y="1039325"/>
            <a:ext cx="1297800" cy="323100"/>
            <a:chOff x="7391400" y="1463050"/>
            <a:chExt cx="1297800" cy="323100"/>
          </a:xfrm>
        </p:grpSpPr>
        <p:sp>
          <p:nvSpPr>
            <p:cNvPr id="458" name="Google Shape;458;p10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0"/>
          <p:cNvGrpSpPr/>
          <p:nvPr/>
        </p:nvGrpSpPr>
        <p:grpSpPr>
          <a:xfrm>
            <a:off x="7534500" y="1688325"/>
            <a:ext cx="1297800" cy="323100"/>
            <a:chOff x="7391400" y="1463050"/>
            <a:chExt cx="1297800" cy="323100"/>
          </a:xfrm>
        </p:grpSpPr>
        <p:sp>
          <p:nvSpPr>
            <p:cNvPr id="466" name="Google Shape;466;p10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0"/>
          <p:cNvGrpSpPr/>
          <p:nvPr/>
        </p:nvGrpSpPr>
        <p:grpSpPr>
          <a:xfrm>
            <a:off x="7534500" y="2309350"/>
            <a:ext cx="1297800" cy="323100"/>
            <a:chOff x="7391400" y="1463050"/>
            <a:chExt cx="1297800" cy="323100"/>
          </a:xfrm>
        </p:grpSpPr>
        <p:sp>
          <p:nvSpPr>
            <p:cNvPr id="474" name="Google Shape;474;p10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10"/>
          <p:cNvGrpSpPr/>
          <p:nvPr/>
        </p:nvGrpSpPr>
        <p:grpSpPr>
          <a:xfrm>
            <a:off x="7534500" y="2930375"/>
            <a:ext cx="1297800" cy="323100"/>
            <a:chOff x="7391400" y="1463050"/>
            <a:chExt cx="1297800" cy="323100"/>
          </a:xfrm>
        </p:grpSpPr>
        <p:sp>
          <p:nvSpPr>
            <p:cNvPr id="482" name="Google Shape;482;p10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10"/>
          <p:cNvSpPr txBox="1"/>
          <p:nvPr/>
        </p:nvSpPr>
        <p:spPr>
          <a:xfrm>
            <a:off x="3746850" y="2743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10"/>
          <p:cNvCxnSpPr>
            <a:stCxn id="489" idx="3"/>
            <a:endCxn id="491" idx="1"/>
          </p:cNvCxnSpPr>
          <p:nvPr/>
        </p:nvCxnSpPr>
        <p:spPr>
          <a:xfrm>
            <a:off x="4889850" y="474450"/>
            <a:ext cx="4851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10"/>
          <p:cNvCxnSpPr/>
          <p:nvPr/>
        </p:nvCxnSpPr>
        <p:spPr>
          <a:xfrm flipH="1" rot="10800000">
            <a:off x="-131750" y="2761625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93" name="Google Shape;493;p10"/>
          <p:cNvGrpSpPr/>
          <p:nvPr/>
        </p:nvGrpSpPr>
        <p:grpSpPr>
          <a:xfrm>
            <a:off x="5374800" y="1233450"/>
            <a:ext cx="1289400" cy="1615500"/>
            <a:chOff x="5465075" y="1463050"/>
            <a:chExt cx="1289400" cy="1615500"/>
          </a:xfrm>
        </p:grpSpPr>
        <p:sp>
          <p:nvSpPr>
            <p:cNvPr id="494" name="Google Shape;494;p10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10"/>
          <p:cNvSpPr/>
          <p:nvPr/>
        </p:nvSpPr>
        <p:spPr>
          <a:xfrm>
            <a:off x="5374800" y="28489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5374800" y="31720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0"/>
          <p:cNvSpPr txBox="1"/>
          <p:nvPr/>
        </p:nvSpPr>
        <p:spPr>
          <a:xfrm>
            <a:off x="3696900" y="25258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newVocab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10"/>
          <p:cNvCxnSpPr>
            <a:stCxn id="502" idx="3"/>
            <a:endCxn id="491" idx="1"/>
          </p:cNvCxnSpPr>
          <p:nvPr/>
        </p:nvCxnSpPr>
        <p:spPr>
          <a:xfrm flipH="1" rot="10800000">
            <a:off x="4839900" y="1395125"/>
            <a:ext cx="534900" cy="13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10"/>
          <p:cNvCxnSpPr>
            <a:stCxn id="491" idx="3"/>
            <a:endCxn id="451" idx="1"/>
          </p:cNvCxnSpPr>
          <p:nvPr/>
        </p:nvCxnSpPr>
        <p:spPr>
          <a:xfrm flipH="1" rot="10800000">
            <a:off x="6664200" y="552000"/>
            <a:ext cx="8703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10"/>
          <p:cNvCxnSpPr>
            <a:stCxn id="495" idx="3"/>
            <a:endCxn id="459" idx="1"/>
          </p:cNvCxnSpPr>
          <p:nvPr/>
        </p:nvCxnSpPr>
        <p:spPr>
          <a:xfrm flipH="1" rot="10800000">
            <a:off x="6664200" y="1200900"/>
            <a:ext cx="8703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10"/>
          <p:cNvCxnSpPr>
            <a:stCxn id="496" idx="3"/>
            <a:endCxn id="467" idx="1"/>
          </p:cNvCxnSpPr>
          <p:nvPr/>
        </p:nvCxnSpPr>
        <p:spPr>
          <a:xfrm flipH="1" rot="10800000">
            <a:off x="6664200" y="1849800"/>
            <a:ext cx="870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7" name="Google Shape;507;p10"/>
          <p:cNvCxnSpPr>
            <a:stCxn id="497" idx="3"/>
            <a:endCxn id="475" idx="1"/>
          </p:cNvCxnSpPr>
          <p:nvPr/>
        </p:nvCxnSpPr>
        <p:spPr>
          <a:xfrm>
            <a:off x="6664200" y="2364300"/>
            <a:ext cx="8703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8" name="Google Shape;508;p10"/>
          <p:cNvCxnSpPr>
            <a:stCxn id="498" idx="3"/>
            <a:endCxn id="483" idx="1"/>
          </p:cNvCxnSpPr>
          <p:nvPr/>
        </p:nvCxnSpPr>
        <p:spPr>
          <a:xfrm>
            <a:off x="6664200" y="2687400"/>
            <a:ext cx="8703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514" name="Google Shape;514;p11"/>
          <p:cNvGrpSpPr/>
          <p:nvPr/>
        </p:nvGrpSpPr>
        <p:grpSpPr>
          <a:xfrm>
            <a:off x="7534500" y="390325"/>
            <a:ext cx="1297800" cy="323100"/>
            <a:chOff x="7391400" y="1463050"/>
            <a:chExt cx="1297800" cy="323100"/>
          </a:xfrm>
        </p:grpSpPr>
        <p:sp>
          <p:nvSpPr>
            <p:cNvPr id="515" name="Google Shape;515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1"/>
          <p:cNvGrpSpPr/>
          <p:nvPr/>
        </p:nvGrpSpPr>
        <p:grpSpPr>
          <a:xfrm>
            <a:off x="7534500" y="1039325"/>
            <a:ext cx="1297800" cy="323100"/>
            <a:chOff x="7391400" y="1463050"/>
            <a:chExt cx="1297800" cy="323100"/>
          </a:xfrm>
        </p:grpSpPr>
        <p:sp>
          <p:nvSpPr>
            <p:cNvPr id="523" name="Google Shape;523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1"/>
          <p:cNvGrpSpPr/>
          <p:nvPr/>
        </p:nvGrpSpPr>
        <p:grpSpPr>
          <a:xfrm>
            <a:off x="7534500" y="1688325"/>
            <a:ext cx="1297800" cy="323100"/>
            <a:chOff x="7391400" y="1463050"/>
            <a:chExt cx="1297800" cy="323100"/>
          </a:xfrm>
        </p:grpSpPr>
        <p:sp>
          <p:nvSpPr>
            <p:cNvPr id="531" name="Google Shape;531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1"/>
          <p:cNvGrpSpPr/>
          <p:nvPr/>
        </p:nvGrpSpPr>
        <p:grpSpPr>
          <a:xfrm>
            <a:off x="7534500" y="2309350"/>
            <a:ext cx="1297800" cy="323100"/>
            <a:chOff x="7391400" y="1463050"/>
            <a:chExt cx="1297800" cy="323100"/>
          </a:xfrm>
        </p:grpSpPr>
        <p:sp>
          <p:nvSpPr>
            <p:cNvPr id="539" name="Google Shape;539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11"/>
          <p:cNvGrpSpPr/>
          <p:nvPr/>
        </p:nvGrpSpPr>
        <p:grpSpPr>
          <a:xfrm>
            <a:off x="7534500" y="2930375"/>
            <a:ext cx="1297800" cy="323100"/>
            <a:chOff x="7391400" y="1463050"/>
            <a:chExt cx="1297800" cy="323100"/>
          </a:xfrm>
        </p:grpSpPr>
        <p:sp>
          <p:nvSpPr>
            <p:cNvPr id="547" name="Google Shape;547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1"/>
          <p:cNvSpPr txBox="1"/>
          <p:nvPr/>
        </p:nvSpPr>
        <p:spPr>
          <a:xfrm>
            <a:off x="3746850" y="12009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11"/>
          <p:cNvCxnSpPr>
            <a:stCxn id="554" idx="3"/>
            <a:endCxn id="556" idx="1"/>
          </p:cNvCxnSpPr>
          <p:nvPr/>
        </p:nvCxnSpPr>
        <p:spPr>
          <a:xfrm flipH="1" rot="10800000">
            <a:off x="4889850" y="1395000"/>
            <a:ext cx="4851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11"/>
          <p:cNvCxnSpPr/>
          <p:nvPr/>
        </p:nvCxnSpPr>
        <p:spPr>
          <a:xfrm flipH="1" rot="10800000">
            <a:off x="-108225" y="3172050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58" name="Google Shape;558;p11"/>
          <p:cNvGrpSpPr/>
          <p:nvPr/>
        </p:nvGrpSpPr>
        <p:grpSpPr>
          <a:xfrm>
            <a:off x="5374800" y="1233450"/>
            <a:ext cx="1289400" cy="1615500"/>
            <a:chOff x="5465075" y="1463050"/>
            <a:chExt cx="1289400" cy="1615500"/>
          </a:xfrm>
        </p:grpSpPr>
        <p:sp>
          <p:nvSpPr>
            <p:cNvPr id="559" name="Google Shape;559;p11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1"/>
          <p:cNvSpPr/>
          <p:nvPr/>
        </p:nvSpPr>
        <p:spPr>
          <a:xfrm>
            <a:off x="5374800" y="28489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"/>
          <p:cNvSpPr/>
          <p:nvPr/>
        </p:nvSpPr>
        <p:spPr>
          <a:xfrm>
            <a:off x="5374800" y="31720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11"/>
          <p:cNvCxnSpPr>
            <a:stCxn id="556" idx="3"/>
            <a:endCxn id="516" idx="1"/>
          </p:cNvCxnSpPr>
          <p:nvPr/>
        </p:nvCxnSpPr>
        <p:spPr>
          <a:xfrm flipH="1" rot="10800000">
            <a:off x="6664200" y="552000"/>
            <a:ext cx="87030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8" name="Google Shape;568;p11"/>
          <p:cNvCxnSpPr>
            <a:stCxn id="560" idx="3"/>
            <a:endCxn id="524" idx="1"/>
          </p:cNvCxnSpPr>
          <p:nvPr/>
        </p:nvCxnSpPr>
        <p:spPr>
          <a:xfrm flipH="1" rot="10800000">
            <a:off x="6664200" y="1200900"/>
            <a:ext cx="8703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p11"/>
          <p:cNvCxnSpPr>
            <a:stCxn id="561" idx="3"/>
            <a:endCxn id="532" idx="1"/>
          </p:cNvCxnSpPr>
          <p:nvPr/>
        </p:nvCxnSpPr>
        <p:spPr>
          <a:xfrm flipH="1" rot="10800000">
            <a:off x="6664200" y="1849800"/>
            <a:ext cx="8703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0" name="Google Shape;570;p11"/>
          <p:cNvCxnSpPr>
            <a:stCxn id="562" idx="3"/>
            <a:endCxn id="540" idx="1"/>
          </p:cNvCxnSpPr>
          <p:nvPr/>
        </p:nvCxnSpPr>
        <p:spPr>
          <a:xfrm>
            <a:off x="6664200" y="2364300"/>
            <a:ext cx="8703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11"/>
          <p:cNvCxnSpPr>
            <a:stCxn id="563" idx="3"/>
            <a:endCxn id="548" idx="1"/>
          </p:cNvCxnSpPr>
          <p:nvPr/>
        </p:nvCxnSpPr>
        <p:spPr>
          <a:xfrm>
            <a:off x="6664200" y="2687400"/>
            <a:ext cx="8703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72" name="Google Shape;572;p11"/>
          <p:cNvGrpSpPr/>
          <p:nvPr/>
        </p:nvGrpSpPr>
        <p:grpSpPr>
          <a:xfrm>
            <a:off x="7534500" y="3383950"/>
            <a:ext cx="1297800" cy="323100"/>
            <a:chOff x="7391400" y="1463050"/>
            <a:chExt cx="1297800" cy="323100"/>
          </a:xfrm>
        </p:grpSpPr>
        <p:sp>
          <p:nvSpPr>
            <p:cNvPr id="573" name="Google Shape;573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0" name="Google Shape;580;p11"/>
          <p:cNvCxnSpPr>
            <a:stCxn id="564" idx="3"/>
            <a:endCxn id="574" idx="1"/>
          </p:cNvCxnSpPr>
          <p:nvPr/>
        </p:nvCxnSpPr>
        <p:spPr>
          <a:xfrm>
            <a:off x="6664200" y="3010500"/>
            <a:ext cx="87030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81" name="Google Shape;581;p11"/>
          <p:cNvGrpSpPr/>
          <p:nvPr/>
        </p:nvGrpSpPr>
        <p:grpSpPr>
          <a:xfrm>
            <a:off x="7534500" y="3999200"/>
            <a:ext cx="1297800" cy="323100"/>
            <a:chOff x="7391400" y="1463050"/>
            <a:chExt cx="1297800" cy="323100"/>
          </a:xfrm>
        </p:grpSpPr>
        <p:sp>
          <p:nvSpPr>
            <p:cNvPr id="582" name="Google Shape;582;p11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9" name="Google Shape;589;p11"/>
          <p:cNvCxnSpPr>
            <a:stCxn id="565" idx="3"/>
            <a:endCxn id="583" idx="1"/>
          </p:cNvCxnSpPr>
          <p:nvPr/>
        </p:nvCxnSpPr>
        <p:spPr>
          <a:xfrm>
            <a:off x="6664200" y="3333600"/>
            <a:ext cx="870300" cy="8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score_letter</a:t>
            </a:r>
            <a:endParaRPr/>
          </a:p>
        </p:txBody>
      </p:sp>
      <p:sp>
        <p:nvSpPr>
          <p:cNvPr id="595" name="Google Shape;59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score(letter | vocabulary) = # words in vocabulary that contain letter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of letter, given vocabulary is the number of words in the vocabulary that contain that letter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score_letter(char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char **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vocabulary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size_t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num_words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score_word</a:t>
            </a:r>
            <a:endParaRPr/>
          </a:p>
        </p:txBody>
      </p:sp>
      <p:sp>
        <p:nvSpPr>
          <p:cNvPr id="601" name="Google Shape;60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score(word | vocabulary) = sum(score(letter | vocabulary), for unique letters in word)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score of the word, given the vocabulary is equal to the sum of the scores of all unique letters in the word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score_word(char *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, int *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letter_scores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all score(letter|vocabulary) calculated in letter_score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letter_scores[0]?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about letter_scores[5]?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Characters as numbers</a:t>
            </a:r>
            <a:endParaRPr/>
          </a:p>
        </p:txBody>
      </p:sp>
      <p:sp>
        <p:nvSpPr>
          <p:cNvPr id="607" name="Google Shape;607;p14"/>
          <p:cNvSpPr txBox="1"/>
          <p:nvPr>
            <p:ph idx="1" type="body"/>
          </p:nvPr>
        </p:nvSpPr>
        <p:spPr>
          <a:xfrm>
            <a:off x="311700" y="1152475"/>
            <a:ext cx="458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chars stored?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 1 byte number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maths to treat these to index an array!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adjust ‘a’ to be the first index!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index would letter_scores[‘f’ - ‘a’] access?</a:t>
            </a:r>
            <a:endParaRPr/>
          </a:p>
        </p:txBody>
      </p:sp>
      <p:pic>
        <p:nvPicPr>
          <p:cNvPr id="608" name="Google Shape;6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3750" y="1151587"/>
            <a:ext cx="4150250" cy="2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Putting score_letter and score_word together</a:t>
            </a:r>
            <a:endParaRPr/>
          </a:p>
        </p:txBody>
      </p:sp>
      <p:sp>
        <p:nvSpPr>
          <p:cNvPr id="614" name="Google Shape;614;p15"/>
          <p:cNvSpPr txBox="1"/>
          <p:nvPr>
            <p:ph idx="1" type="body"/>
          </p:nvPr>
        </p:nvSpPr>
        <p:spPr>
          <a:xfrm>
            <a:off x="311700" y="1152475"/>
            <a:ext cx="387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they go together?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42 - What does this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call to letter_scores on line 52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where your score_word is called!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letter_scores is already initialised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</a:t>
            </a:r>
            <a:r>
              <a:rPr lang="en">
                <a:highlight>
                  <a:srgbClr val="FFFF00"/>
                </a:highlight>
              </a:rPr>
              <a:t>NOT</a:t>
            </a:r>
            <a:r>
              <a:rPr lang="en"/>
              <a:t> BE CALLING score_letter FROM score_word!</a:t>
            </a:r>
            <a:endParaRPr/>
          </a:p>
        </p:txBody>
      </p:sp>
      <p:pic>
        <p:nvPicPr>
          <p:cNvPr id="615" name="Google Shape;6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400" y="1094750"/>
            <a:ext cx="4884449" cy="353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does </a:t>
            </a:r>
            <a:r>
              <a:rPr b="1" lang="en" sz="19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letter_scores</a:t>
            </a:r>
            <a:r>
              <a:rPr lang="en"/>
              <a:t> look like?</a:t>
            </a:r>
            <a:endParaRPr/>
          </a:p>
        </p:txBody>
      </p:sp>
      <p:sp>
        <p:nvSpPr>
          <p:cNvPr id="621" name="Google Shape;62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is it?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to an int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name indicates plurality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Probably an int array!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big is the array?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contain?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letter_scores[0] = score_letter(‘a’|vocabulary);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letter_scores[3] = score_letter(‘d’|vocabulary);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translate from letters to indexes?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letter - ‘a’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filter_vocabulary</a:t>
            </a:r>
            <a:endParaRPr/>
          </a:p>
        </p:txBody>
      </p:sp>
      <p:sp>
        <p:nvSpPr>
          <p:cNvPr id="627" name="Google Shape;6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functions for filtering down vocabulary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Green, gray and yellow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any word in the </a:t>
            </a:r>
            <a:r>
              <a:rPr b="1" lang="en"/>
              <a:t>vocabulary</a:t>
            </a:r>
            <a:r>
              <a:rPr lang="en"/>
              <a:t> to NULL that does not have the given </a:t>
            </a:r>
            <a:r>
              <a:rPr b="1" lang="en"/>
              <a:t>letter</a:t>
            </a:r>
            <a:r>
              <a:rPr lang="en"/>
              <a:t> at the given </a:t>
            </a:r>
            <a:r>
              <a:rPr b="1" lang="en"/>
              <a:t>position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Yellow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any word in the </a:t>
            </a:r>
            <a:r>
              <a:rPr b="1" lang="en"/>
              <a:t>vocabulary</a:t>
            </a:r>
            <a:r>
              <a:rPr lang="en"/>
              <a:t> to NULL that (does not contain the </a:t>
            </a:r>
            <a:r>
              <a:rPr b="1" lang="en"/>
              <a:t>letter</a:t>
            </a:r>
            <a:r>
              <a:rPr lang="en"/>
              <a:t>, or has the </a:t>
            </a:r>
            <a:r>
              <a:rPr b="1" lang="en"/>
              <a:t>letter</a:t>
            </a:r>
            <a:r>
              <a:rPr lang="en"/>
              <a:t> at the given </a:t>
            </a:r>
            <a:r>
              <a:rPr b="1" lang="en"/>
              <a:t>position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any word in the </a:t>
            </a:r>
            <a:r>
              <a:rPr b="1" lang="en"/>
              <a:t>vocabulary</a:t>
            </a:r>
            <a:r>
              <a:rPr lang="en"/>
              <a:t> to NULL that contains the </a:t>
            </a:r>
            <a:r>
              <a:rPr b="1" lang="en"/>
              <a:t>letter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Need to free any word that you are about to set to NULL!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Note about all functions</a:t>
            </a:r>
            <a:endParaRPr/>
          </a:p>
        </p:txBody>
      </p:sp>
      <p:sp>
        <p:nvSpPr>
          <p:cNvPr id="633" name="Google Shape;63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Entries in vocabulary can be either NULL, or a pointer to a word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score_letter!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don’t just dereference anything you get from the vocabulary - make sure you check it first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you do if you come across a NULL?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free_vocabulary - analysis</a:t>
            </a:r>
            <a:endParaRPr/>
          </a:p>
        </p:txBody>
      </p:sp>
      <p:sp>
        <p:nvSpPr>
          <p:cNvPr id="639" name="Google Shape;639;p19"/>
          <p:cNvSpPr txBox="1"/>
          <p:nvPr>
            <p:ph idx="1" type="body"/>
          </p:nvPr>
        </p:nvSpPr>
        <p:spPr>
          <a:xfrm>
            <a:off x="311700" y="1152475"/>
            <a:ext cx="85206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free(vocabulary[i])</a:t>
            </a:r>
            <a:r>
              <a:rPr lang="en"/>
              <a:t> work?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free(NULL) is a No-op - it just ignores the call</a:t>
            </a:r>
            <a:endParaRPr/>
          </a:p>
        </p:txBody>
      </p:sp>
      <p:pic>
        <p:nvPicPr>
          <p:cNvPr id="640" name="Google Shape;6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88" y="2571750"/>
            <a:ext cx="8370825" cy="19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Malloc, calloc and vocabulary review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Realloc does does not initialize new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Vocabulary is an array of an array of characters (Strings)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allocate an array of pointers we want to be using: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**vocabulary = (char**)calloc(5, sizeof(char*));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allocates a space for 5 character pointers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they initialised to?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the right diagram for what vocabulary looks like?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527050" y="1463050"/>
            <a:ext cx="1289400" cy="16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527050" y="14630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527050" y="17861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527050" y="21092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527050" y="24323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527050" y="2755450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5108450" y="1463050"/>
            <a:ext cx="1289400" cy="1615500"/>
            <a:chOff x="5465075" y="1463050"/>
            <a:chExt cx="1289400" cy="1615500"/>
          </a:xfrm>
        </p:grpSpPr>
        <p:sp>
          <p:nvSpPr>
            <p:cNvPr id="74" name="Google Shape;74;p3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1522850" y="1463050"/>
            <a:ext cx="1297800" cy="323100"/>
            <a:chOff x="7391400" y="1463050"/>
            <a:chExt cx="1297800" cy="323100"/>
          </a:xfrm>
        </p:grpSpPr>
        <p:sp>
          <p:nvSpPr>
            <p:cNvPr id="81" name="Google Shape;81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1522850" y="1786150"/>
            <a:ext cx="1297800" cy="323100"/>
            <a:chOff x="7391400" y="1463050"/>
            <a:chExt cx="1297800" cy="323100"/>
          </a:xfrm>
        </p:grpSpPr>
        <p:sp>
          <p:nvSpPr>
            <p:cNvPr id="89" name="Google Shape;89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522850" y="2109250"/>
            <a:ext cx="1297800" cy="323100"/>
            <a:chOff x="7391400" y="1463050"/>
            <a:chExt cx="1297800" cy="323100"/>
          </a:xfrm>
        </p:grpSpPr>
        <p:sp>
          <p:nvSpPr>
            <p:cNvPr id="97" name="Google Shape;97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1522850" y="2432350"/>
            <a:ext cx="1297800" cy="323100"/>
            <a:chOff x="7391400" y="1463050"/>
            <a:chExt cx="1297800" cy="323100"/>
          </a:xfrm>
        </p:grpSpPr>
        <p:sp>
          <p:nvSpPr>
            <p:cNvPr id="105" name="Google Shape;105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1522850" y="2755450"/>
            <a:ext cx="1297800" cy="323100"/>
            <a:chOff x="7391400" y="1463050"/>
            <a:chExt cx="1297800" cy="323100"/>
          </a:xfrm>
        </p:grpSpPr>
        <p:sp>
          <p:nvSpPr>
            <p:cNvPr id="113" name="Google Shape;113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7268350" y="1017725"/>
            <a:ext cx="1297800" cy="323100"/>
            <a:chOff x="7391400" y="1463050"/>
            <a:chExt cx="1297800" cy="323100"/>
          </a:xfrm>
        </p:grpSpPr>
        <p:sp>
          <p:nvSpPr>
            <p:cNvPr id="121" name="Google Shape;121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7268350" y="1666725"/>
            <a:ext cx="1297800" cy="323100"/>
            <a:chOff x="7391400" y="1463050"/>
            <a:chExt cx="1297800" cy="323100"/>
          </a:xfrm>
        </p:grpSpPr>
        <p:sp>
          <p:nvSpPr>
            <p:cNvPr id="129" name="Google Shape;129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7268350" y="2315725"/>
            <a:ext cx="1297800" cy="323100"/>
            <a:chOff x="7391400" y="1463050"/>
            <a:chExt cx="1297800" cy="323100"/>
          </a:xfrm>
        </p:grpSpPr>
        <p:sp>
          <p:nvSpPr>
            <p:cNvPr id="137" name="Google Shape;137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7268350" y="2936750"/>
            <a:ext cx="1297800" cy="323100"/>
            <a:chOff x="7391400" y="1463050"/>
            <a:chExt cx="1297800" cy="323100"/>
          </a:xfrm>
        </p:grpSpPr>
        <p:sp>
          <p:nvSpPr>
            <p:cNvPr id="145" name="Google Shape;145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7268350" y="3557775"/>
            <a:ext cx="1297800" cy="323100"/>
            <a:chOff x="7391400" y="1463050"/>
            <a:chExt cx="1297800" cy="323100"/>
          </a:xfrm>
        </p:grpSpPr>
        <p:sp>
          <p:nvSpPr>
            <p:cNvPr id="153" name="Google Shape;153;p3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0" name="Google Shape;160;p3"/>
          <p:cNvCxnSpPr>
            <a:stCxn id="75" idx="3"/>
            <a:endCxn id="122" idx="1"/>
          </p:cNvCxnSpPr>
          <p:nvPr/>
        </p:nvCxnSpPr>
        <p:spPr>
          <a:xfrm flipH="1" rot="10800000">
            <a:off x="6397850" y="1179400"/>
            <a:ext cx="8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>
            <a:stCxn id="76" idx="3"/>
            <a:endCxn id="130" idx="1"/>
          </p:cNvCxnSpPr>
          <p:nvPr/>
        </p:nvCxnSpPr>
        <p:spPr>
          <a:xfrm flipH="1" rot="10800000">
            <a:off x="6397850" y="1828300"/>
            <a:ext cx="870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3"/>
          <p:cNvCxnSpPr>
            <a:stCxn id="77" idx="3"/>
            <a:endCxn id="138" idx="1"/>
          </p:cNvCxnSpPr>
          <p:nvPr/>
        </p:nvCxnSpPr>
        <p:spPr>
          <a:xfrm>
            <a:off x="6397850" y="2270800"/>
            <a:ext cx="870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3"/>
          <p:cNvCxnSpPr>
            <a:stCxn id="78" idx="3"/>
            <a:endCxn id="146" idx="1"/>
          </p:cNvCxnSpPr>
          <p:nvPr/>
        </p:nvCxnSpPr>
        <p:spPr>
          <a:xfrm>
            <a:off x="6397850" y="2593900"/>
            <a:ext cx="8706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3"/>
          <p:cNvCxnSpPr>
            <a:stCxn id="79" idx="3"/>
            <a:endCxn id="154" idx="1"/>
          </p:cNvCxnSpPr>
          <p:nvPr/>
        </p:nvCxnSpPr>
        <p:spPr>
          <a:xfrm>
            <a:off x="6397850" y="2917000"/>
            <a:ext cx="8706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3"/>
          <p:cNvSpPr txBox="1"/>
          <p:nvPr/>
        </p:nvSpPr>
        <p:spPr>
          <a:xfrm>
            <a:off x="146300" y="12019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"/>
          <p:cNvCxnSpPr>
            <a:stCxn id="165" idx="3"/>
            <a:endCxn id="82" idx="1"/>
          </p:cNvCxnSpPr>
          <p:nvPr/>
        </p:nvCxnSpPr>
        <p:spPr>
          <a:xfrm>
            <a:off x="1289300" y="1402000"/>
            <a:ext cx="2337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3"/>
          <p:cNvSpPr txBox="1"/>
          <p:nvPr/>
        </p:nvSpPr>
        <p:spPr>
          <a:xfrm>
            <a:off x="3480825" y="13132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"/>
          <p:cNvCxnSpPr>
            <a:stCxn id="167" idx="3"/>
            <a:endCxn id="75" idx="1"/>
          </p:cNvCxnSpPr>
          <p:nvPr/>
        </p:nvCxnSpPr>
        <p:spPr>
          <a:xfrm>
            <a:off x="4623825" y="151330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3"/>
          <p:cNvSpPr txBox="1"/>
          <p:nvPr/>
        </p:nvSpPr>
        <p:spPr>
          <a:xfrm>
            <a:off x="1700775" y="4215400"/>
            <a:ext cx="69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940550" y="4215400"/>
            <a:ext cx="69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the right diagram for what vocabulary looks like?</a:t>
            </a:r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3656963" y="1557100"/>
            <a:ext cx="1289400" cy="1615500"/>
            <a:chOff x="5465075" y="1463050"/>
            <a:chExt cx="1289400" cy="1615500"/>
          </a:xfrm>
        </p:grpSpPr>
        <p:sp>
          <p:nvSpPr>
            <p:cNvPr id="177" name="Google Shape;177;p4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4"/>
          <p:cNvGrpSpPr/>
          <p:nvPr/>
        </p:nvGrpSpPr>
        <p:grpSpPr>
          <a:xfrm>
            <a:off x="5816863" y="1111775"/>
            <a:ext cx="1297800" cy="323100"/>
            <a:chOff x="7391400" y="1463050"/>
            <a:chExt cx="1297800" cy="323100"/>
          </a:xfrm>
        </p:grpSpPr>
        <p:sp>
          <p:nvSpPr>
            <p:cNvPr id="184" name="Google Shape;184;p4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5816863" y="1760775"/>
            <a:ext cx="1297800" cy="323100"/>
            <a:chOff x="7391400" y="1463050"/>
            <a:chExt cx="1297800" cy="323100"/>
          </a:xfrm>
        </p:grpSpPr>
        <p:sp>
          <p:nvSpPr>
            <p:cNvPr id="192" name="Google Shape;192;p4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4"/>
          <p:cNvGrpSpPr/>
          <p:nvPr/>
        </p:nvGrpSpPr>
        <p:grpSpPr>
          <a:xfrm>
            <a:off x="5816863" y="2409775"/>
            <a:ext cx="1297800" cy="323100"/>
            <a:chOff x="7391400" y="1463050"/>
            <a:chExt cx="1297800" cy="323100"/>
          </a:xfrm>
        </p:grpSpPr>
        <p:sp>
          <p:nvSpPr>
            <p:cNvPr id="200" name="Google Shape;200;p4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4"/>
          <p:cNvGrpSpPr/>
          <p:nvPr/>
        </p:nvGrpSpPr>
        <p:grpSpPr>
          <a:xfrm>
            <a:off x="5816863" y="3030800"/>
            <a:ext cx="1297800" cy="323100"/>
            <a:chOff x="7391400" y="1463050"/>
            <a:chExt cx="1297800" cy="323100"/>
          </a:xfrm>
        </p:grpSpPr>
        <p:sp>
          <p:nvSpPr>
            <p:cNvPr id="208" name="Google Shape;208;p4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5816863" y="3651825"/>
            <a:ext cx="1297800" cy="323100"/>
            <a:chOff x="7391400" y="1463050"/>
            <a:chExt cx="1297800" cy="323100"/>
          </a:xfrm>
        </p:grpSpPr>
        <p:sp>
          <p:nvSpPr>
            <p:cNvPr id="216" name="Google Shape;216;p4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4"/>
          <p:cNvCxnSpPr>
            <a:stCxn id="178" idx="3"/>
            <a:endCxn id="185" idx="1"/>
          </p:cNvCxnSpPr>
          <p:nvPr/>
        </p:nvCxnSpPr>
        <p:spPr>
          <a:xfrm flipH="1" rot="10800000">
            <a:off x="4946363" y="1273450"/>
            <a:ext cx="8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4"/>
          <p:cNvCxnSpPr>
            <a:stCxn id="179" idx="3"/>
            <a:endCxn id="193" idx="1"/>
          </p:cNvCxnSpPr>
          <p:nvPr/>
        </p:nvCxnSpPr>
        <p:spPr>
          <a:xfrm flipH="1" rot="10800000">
            <a:off x="4946363" y="1922350"/>
            <a:ext cx="870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4"/>
          <p:cNvCxnSpPr>
            <a:stCxn id="180" idx="3"/>
            <a:endCxn id="201" idx="1"/>
          </p:cNvCxnSpPr>
          <p:nvPr/>
        </p:nvCxnSpPr>
        <p:spPr>
          <a:xfrm>
            <a:off x="4946363" y="2364850"/>
            <a:ext cx="870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4"/>
          <p:cNvCxnSpPr>
            <a:stCxn id="181" idx="3"/>
            <a:endCxn id="209" idx="1"/>
          </p:cNvCxnSpPr>
          <p:nvPr/>
        </p:nvCxnSpPr>
        <p:spPr>
          <a:xfrm>
            <a:off x="4946363" y="2687950"/>
            <a:ext cx="8706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4"/>
          <p:cNvCxnSpPr>
            <a:stCxn id="182" idx="3"/>
            <a:endCxn id="217" idx="1"/>
          </p:cNvCxnSpPr>
          <p:nvPr/>
        </p:nvCxnSpPr>
        <p:spPr>
          <a:xfrm>
            <a:off x="4946363" y="3011050"/>
            <a:ext cx="8706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4"/>
          <p:cNvSpPr txBox="1"/>
          <p:nvPr/>
        </p:nvSpPr>
        <p:spPr>
          <a:xfrm>
            <a:off x="2029338" y="14072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4"/>
          <p:cNvCxnSpPr>
            <a:stCxn id="228" idx="3"/>
            <a:endCxn id="178" idx="1"/>
          </p:cNvCxnSpPr>
          <p:nvPr/>
        </p:nvCxnSpPr>
        <p:spPr>
          <a:xfrm>
            <a:off x="3172338" y="160735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4"/>
          <p:cNvSpPr txBox="1"/>
          <p:nvPr/>
        </p:nvSpPr>
        <p:spPr>
          <a:xfrm>
            <a:off x="4489063" y="4309450"/>
            <a:ext cx="69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5374600" y="1585500"/>
            <a:ext cx="1289400" cy="1615500"/>
            <a:chOff x="5465075" y="1463050"/>
            <a:chExt cx="1289400" cy="1615500"/>
          </a:xfrm>
        </p:grpSpPr>
        <p:sp>
          <p:nvSpPr>
            <p:cNvPr id="237" name="Google Shape;237;p5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5"/>
          <p:cNvSpPr txBox="1"/>
          <p:nvPr/>
        </p:nvSpPr>
        <p:spPr>
          <a:xfrm>
            <a:off x="3746975" y="14356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5"/>
          <p:cNvCxnSpPr>
            <a:stCxn id="243" idx="3"/>
            <a:endCxn id="238" idx="1"/>
          </p:cNvCxnSpPr>
          <p:nvPr/>
        </p:nvCxnSpPr>
        <p:spPr>
          <a:xfrm>
            <a:off x="4889975" y="163575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5"/>
          <p:cNvCxnSpPr/>
          <p:nvPr/>
        </p:nvCxnSpPr>
        <p:spPr>
          <a:xfrm flipH="1" rot="10800000">
            <a:off x="-155275" y="1789175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252" name="Google Shape;252;p6"/>
          <p:cNvGrpSpPr/>
          <p:nvPr/>
        </p:nvGrpSpPr>
        <p:grpSpPr>
          <a:xfrm>
            <a:off x="5374600" y="1585500"/>
            <a:ext cx="1289400" cy="1615500"/>
            <a:chOff x="5465075" y="1463050"/>
            <a:chExt cx="1289400" cy="1615500"/>
          </a:xfrm>
        </p:grpSpPr>
        <p:sp>
          <p:nvSpPr>
            <p:cNvPr id="253" name="Google Shape;253;p6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6"/>
          <p:cNvGrpSpPr/>
          <p:nvPr/>
        </p:nvGrpSpPr>
        <p:grpSpPr>
          <a:xfrm>
            <a:off x="7534500" y="1140175"/>
            <a:ext cx="1297800" cy="323100"/>
            <a:chOff x="7391400" y="1463050"/>
            <a:chExt cx="1297800" cy="323100"/>
          </a:xfrm>
        </p:grpSpPr>
        <p:sp>
          <p:nvSpPr>
            <p:cNvPr id="260" name="Google Shape;260;p6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7" name="Google Shape;267;p6"/>
          <p:cNvCxnSpPr>
            <a:stCxn id="254" idx="3"/>
            <a:endCxn id="261" idx="1"/>
          </p:cNvCxnSpPr>
          <p:nvPr/>
        </p:nvCxnSpPr>
        <p:spPr>
          <a:xfrm flipH="1" rot="10800000">
            <a:off x="6664000" y="1301850"/>
            <a:ext cx="8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6"/>
          <p:cNvSpPr txBox="1"/>
          <p:nvPr/>
        </p:nvSpPr>
        <p:spPr>
          <a:xfrm>
            <a:off x="3746975" y="14356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6"/>
          <p:cNvCxnSpPr>
            <a:stCxn id="268" idx="3"/>
            <a:endCxn id="254" idx="1"/>
          </p:cNvCxnSpPr>
          <p:nvPr/>
        </p:nvCxnSpPr>
        <p:spPr>
          <a:xfrm>
            <a:off x="4889975" y="163575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6"/>
          <p:cNvCxnSpPr/>
          <p:nvPr/>
        </p:nvCxnSpPr>
        <p:spPr>
          <a:xfrm flipH="1" rot="10800000">
            <a:off x="-131750" y="2070150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1" name="Google Shape;2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277" name="Google Shape;277;p7"/>
          <p:cNvGrpSpPr/>
          <p:nvPr/>
        </p:nvGrpSpPr>
        <p:grpSpPr>
          <a:xfrm>
            <a:off x="5374600" y="1585500"/>
            <a:ext cx="1289400" cy="1615500"/>
            <a:chOff x="5465075" y="1463050"/>
            <a:chExt cx="1289400" cy="1615500"/>
          </a:xfrm>
        </p:grpSpPr>
        <p:sp>
          <p:nvSpPr>
            <p:cNvPr id="278" name="Google Shape;278;p7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7"/>
          <p:cNvGrpSpPr/>
          <p:nvPr/>
        </p:nvGrpSpPr>
        <p:grpSpPr>
          <a:xfrm>
            <a:off x="7534500" y="1140175"/>
            <a:ext cx="1297800" cy="323100"/>
            <a:chOff x="7391400" y="1463050"/>
            <a:chExt cx="1297800" cy="323100"/>
          </a:xfrm>
        </p:grpSpPr>
        <p:sp>
          <p:nvSpPr>
            <p:cNvPr id="285" name="Google Shape;285;p7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2" name="Google Shape;292;p7"/>
          <p:cNvCxnSpPr>
            <a:stCxn id="279" idx="3"/>
            <a:endCxn id="286" idx="1"/>
          </p:cNvCxnSpPr>
          <p:nvPr/>
        </p:nvCxnSpPr>
        <p:spPr>
          <a:xfrm flipH="1" rot="10800000">
            <a:off x="6664000" y="1301850"/>
            <a:ext cx="8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7"/>
          <p:cNvSpPr txBox="1"/>
          <p:nvPr/>
        </p:nvSpPr>
        <p:spPr>
          <a:xfrm>
            <a:off x="3746975" y="14356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7"/>
          <p:cNvCxnSpPr>
            <a:stCxn id="293" idx="3"/>
            <a:endCxn id="279" idx="1"/>
          </p:cNvCxnSpPr>
          <p:nvPr/>
        </p:nvCxnSpPr>
        <p:spPr>
          <a:xfrm>
            <a:off x="4889975" y="163575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7"/>
          <p:cNvCxnSpPr/>
          <p:nvPr/>
        </p:nvCxnSpPr>
        <p:spPr>
          <a:xfrm flipH="1" rot="10800000">
            <a:off x="-131750" y="2070150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7"/>
          <p:cNvGrpSpPr/>
          <p:nvPr/>
        </p:nvGrpSpPr>
        <p:grpSpPr>
          <a:xfrm>
            <a:off x="7534500" y="1789175"/>
            <a:ext cx="1297800" cy="323100"/>
            <a:chOff x="7391400" y="1463050"/>
            <a:chExt cx="1297800" cy="323100"/>
          </a:xfrm>
        </p:grpSpPr>
        <p:sp>
          <p:nvSpPr>
            <p:cNvPr id="298" name="Google Shape;298;p7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5" name="Google Shape;305;p7"/>
          <p:cNvCxnSpPr>
            <a:endCxn id="299" idx="1"/>
          </p:cNvCxnSpPr>
          <p:nvPr/>
        </p:nvCxnSpPr>
        <p:spPr>
          <a:xfrm flipH="1" rot="10800000">
            <a:off x="6663900" y="1950725"/>
            <a:ext cx="870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311" name="Google Shape;311;p8"/>
          <p:cNvGrpSpPr/>
          <p:nvPr/>
        </p:nvGrpSpPr>
        <p:grpSpPr>
          <a:xfrm>
            <a:off x="5374600" y="1585500"/>
            <a:ext cx="1289400" cy="1615500"/>
            <a:chOff x="5465075" y="1463050"/>
            <a:chExt cx="1289400" cy="1615500"/>
          </a:xfrm>
        </p:grpSpPr>
        <p:sp>
          <p:nvSpPr>
            <p:cNvPr id="312" name="Google Shape;312;p8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7534500" y="1140175"/>
            <a:ext cx="1297800" cy="323100"/>
            <a:chOff x="7391400" y="1463050"/>
            <a:chExt cx="1297800" cy="323100"/>
          </a:xfrm>
        </p:grpSpPr>
        <p:sp>
          <p:nvSpPr>
            <p:cNvPr id="319" name="Google Shape;319;p8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8"/>
          <p:cNvGrpSpPr/>
          <p:nvPr/>
        </p:nvGrpSpPr>
        <p:grpSpPr>
          <a:xfrm>
            <a:off x="7534500" y="1789175"/>
            <a:ext cx="1297800" cy="323100"/>
            <a:chOff x="7391400" y="1463050"/>
            <a:chExt cx="1297800" cy="323100"/>
          </a:xfrm>
        </p:grpSpPr>
        <p:sp>
          <p:nvSpPr>
            <p:cNvPr id="327" name="Google Shape;327;p8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7534500" y="2438175"/>
            <a:ext cx="1297800" cy="323100"/>
            <a:chOff x="7391400" y="1463050"/>
            <a:chExt cx="1297800" cy="323100"/>
          </a:xfrm>
        </p:grpSpPr>
        <p:sp>
          <p:nvSpPr>
            <p:cNvPr id="335" name="Google Shape;335;p8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7534500" y="3059200"/>
            <a:ext cx="1297800" cy="323100"/>
            <a:chOff x="7391400" y="1463050"/>
            <a:chExt cx="1297800" cy="323100"/>
          </a:xfrm>
        </p:grpSpPr>
        <p:sp>
          <p:nvSpPr>
            <p:cNvPr id="343" name="Google Shape;343;p8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8"/>
          <p:cNvGrpSpPr/>
          <p:nvPr/>
        </p:nvGrpSpPr>
        <p:grpSpPr>
          <a:xfrm>
            <a:off x="7534500" y="3680225"/>
            <a:ext cx="1297800" cy="323100"/>
            <a:chOff x="7391400" y="1463050"/>
            <a:chExt cx="1297800" cy="323100"/>
          </a:xfrm>
        </p:grpSpPr>
        <p:sp>
          <p:nvSpPr>
            <p:cNvPr id="351" name="Google Shape;351;p8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8"/>
          <p:cNvCxnSpPr>
            <a:stCxn id="313" idx="3"/>
            <a:endCxn id="320" idx="1"/>
          </p:cNvCxnSpPr>
          <p:nvPr/>
        </p:nvCxnSpPr>
        <p:spPr>
          <a:xfrm flipH="1" rot="10800000">
            <a:off x="6664000" y="1301850"/>
            <a:ext cx="8706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8"/>
          <p:cNvCxnSpPr>
            <a:stCxn id="314" idx="3"/>
            <a:endCxn id="328" idx="1"/>
          </p:cNvCxnSpPr>
          <p:nvPr/>
        </p:nvCxnSpPr>
        <p:spPr>
          <a:xfrm flipH="1" rot="10800000">
            <a:off x="6664000" y="1950750"/>
            <a:ext cx="870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8"/>
          <p:cNvCxnSpPr>
            <a:stCxn id="315" idx="3"/>
            <a:endCxn id="336" idx="1"/>
          </p:cNvCxnSpPr>
          <p:nvPr/>
        </p:nvCxnSpPr>
        <p:spPr>
          <a:xfrm>
            <a:off x="6664000" y="2393250"/>
            <a:ext cx="8706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8"/>
          <p:cNvCxnSpPr>
            <a:stCxn id="316" idx="3"/>
            <a:endCxn id="344" idx="1"/>
          </p:cNvCxnSpPr>
          <p:nvPr/>
        </p:nvCxnSpPr>
        <p:spPr>
          <a:xfrm>
            <a:off x="6664000" y="2716350"/>
            <a:ext cx="8706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8"/>
          <p:cNvCxnSpPr>
            <a:stCxn id="317" idx="3"/>
            <a:endCxn id="352" idx="1"/>
          </p:cNvCxnSpPr>
          <p:nvPr/>
        </p:nvCxnSpPr>
        <p:spPr>
          <a:xfrm>
            <a:off x="6664000" y="3039450"/>
            <a:ext cx="8706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p8"/>
          <p:cNvSpPr txBox="1"/>
          <p:nvPr/>
        </p:nvSpPr>
        <p:spPr>
          <a:xfrm>
            <a:off x="3746975" y="14356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8"/>
          <p:cNvCxnSpPr>
            <a:stCxn id="363" idx="3"/>
            <a:endCxn id="313" idx="1"/>
          </p:cNvCxnSpPr>
          <p:nvPr/>
        </p:nvCxnSpPr>
        <p:spPr>
          <a:xfrm>
            <a:off x="4889975" y="1635750"/>
            <a:ext cx="4845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8"/>
          <p:cNvCxnSpPr/>
          <p:nvPr/>
        </p:nvCxnSpPr>
        <p:spPr>
          <a:xfrm flipH="1" rot="10800000">
            <a:off x="-131750" y="2070150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6" name="Google Shape;3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Realloc</a:t>
            </a:r>
            <a:endParaRPr/>
          </a:p>
        </p:txBody>
      </p:sp>
      <p:grpSp>
        <p:nvGrpSpPr>
          <p:cNvPr id="372" name="Google Shape;372;p9"/>
          <p:cNvGrpSpPr/>
          <p:nvPr/>
        </p:nvGrpSpPr>
        <p:grpSpPr>
          <a:xfrm>
            <a:off x="5374600" y="295975"/>
            <a:ext cx="1289400" cy="1615500"/>
            <a:chOff x="5465075" y="1463050"/>
            <a:chExt cx="1289400" cy="1615500"/>
          </a:xfrm>
        </p:grpSpPr>
        <p:sp>
          <p:nvSpPr>
            <p:cNvPr id="373" name="Google Shape;373;p9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7534500" y="390325"/>
            <a:ext cx="1297800" cy="323100"/>
            <a:chOff x="7391400" y="1463050"/>
            <a:chExt cx="1297800" cy="323100"/>
          </a:xfrm>
        </p:grpSpPr>
        <p:sp>
          <p:nvSpPr>
            <p:cNvPr id="380" name="Google Shape;380;p9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7534500" y="1039325"/>
            <a:ext cx="1297800" cy="323100"/>
            <a:chOff x="7391400" y="1463050"/>
            <a:chExt cx="1297800" cy="323100"/>
          </a:xfrm>
        </p:grpSpPr>
        <p:sp>
          <p:nvSpPr>
            <p:cNvPr id="388" name="Google Shape;388;p9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9"/>
          <p:cNvGrpSpPr/>
          <p:nvPr/>
        </p:nvGrpSpPr>
        <p:grpSpPr>
          <a:xfrm>
            <a:off x="7534500" y="1688325"/>
            <a:ext cx="1297800" cy="323100"/>
            <a:chOff x="7391400" y="1463050"/>
            <a:chExt cx="1297800" cy="323100"/>
          </a:xfrm>
        </p:grpSpPr>
        <p:sp>
          <p:nvSpPr>
            <p:cNvPr id="396" name="Google Shape;396;p9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9"/>
          <p:cNvGrpSpPr/>
          <p:nvPr/>
        </p:nvGrpSpPr>
        <p:grpSpPr>
          <a:xfrm>
            <a:off x="7534500" y="2309350"/>
            <a:ext cx="1297800" cy="323100"/>
            <a:chOff x="7391400" y="1463050"/>
            <a:chExt cx="1297800" cy="323100"/>
          </a:xfrm>
        </p:grpSpPr>
        <p:sp>
          <p:nvSpPr>
            <p:cNvPr id="404" name="Google Shape;404;p9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9"/>
          <p:cNvGrpSpPr/>
          <p:nvPr/>
        </p:nvGrpSpPr>
        <p:grpSpPr>
          <a:xfrm>
            <a:off x="7534500" y="2930375"/>
            <a:ext cx="1297800" cy="323100"/>
            <a:chOff x="7391400" y="1463050"/>
            <a:chExt cx="1297800" cy="323100"/>
          </a:xfrm>
        </p:grpSpPr>
        <p:sp>
          <p:nvSpPr>
            <p:cNvPr id="412" name="Google Shape;412;p9"/>
            <p:cNvSpPr/>
            <p:nvPr/>
          </p:nvSpPr>
          <p:spPr>
            <a:xfrm>
              <a:off x="7391400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3914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6077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8240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0403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82566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8472900" y="1463050"/>
              <a:ext cx="2163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9" name="Google Shape;419;p9"/>
          <p:cNvCxnSpPr>
            <a:stCxn id="374" idx="3"/>
            <a:endCxn id="381" idx="1"/>
          </p:cNvCxnSpPr>
          <p:nvPr/>
        </p:nvCxnSpPr>
        <p:spPr>
          <a:xfrm>
            <a:off x="6664000" y="457525"/>
            <a:ext cx="8706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9"/>
          <p:cNvCxnSpPr>
            <a:stCxn id="375" idx="3"/>
            <a:endCxn id="389" idx="1"/>
          </p:cNvCxnSpPr>
          <p:nvPr/>
        </p:nvCxnSpPr>
        <p:spPr>
          <a:xfrm>
            <a:off x="6664000" y="780625"/>
            <a:ext cx="8706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p9"/>
          <p:cNvCxnSpPr>
            <a:stCxn id="376" idx="3"/>
            <a:endCxn id="397" idx="1"/>
          </p:cNvCxnSpPr>
          <p:nvPr/>
        </p:nvCxnSpPr>
        <p:spPr>
          <a:xfrm>
            <a:off x="6664000" y="1103725"/>
            <a:ext cx="870600" cy="7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9"/>
          <p:cNvCxnSpPr>
            <a:stCxn id="377" idx="3"/>
            <a:endCxn id="405" idx="1"/>
          </p:cNvCxnSpPr>
          <p:nvPr/>
        </p:nvCxnSpPr>
        <p:spPr>
          <a:xfrm>
            <a:off x="6664000" y="1426825"/>
            <a:ext cx="870600" cy="10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9"/>
          <p:cNvCxnSpPr>
            <a:stCxn id="378" idx="3"/>
            <a:endCxn id="413" idx="1"/>
          </p:cNvCxnSpPr>
          <p:nvPr/>
        </p:nvCxnSpPr>
        <p:spPr>
          <a:xfrm>
            <a:off x="6664000" y="1749925"/>
            <a:ext cx="870600" cy="13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24" name="Google Shape;424;p9"/>
          <p:cNvSpPr txBox="1"/>
          <p:nvPr/>
        </p:nvSpPr>
        <p:spPr>
          <a:xfrm>
            <a:off x="3746850" y="27435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vocabulary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9"/>
          <p:cNvCxnSpPr>
            <a:stCxn id="424" idx="3"/>
            <a:endCxn id="374" idx="1"/>
          </p:cNvCxnSpPr>
          <p:nvPr/>
        </p:nvCxnSpPr>
        <p:spPr>
          <a:xfrm flipH="1" rot="10800000">
            <a:off x="4889850" y="457650"/>
            <a:ext cx="484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9"/>
          <p:cNvCxnSpPr/>
          <p:nvPr/>
        </p:nvCxnSpPr>
        <p:spPr>
          <a:xfrm flipH="1" rot="10800000">
            <a:off x="-131750" y="2361650"/>
            <a:ext cx="26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27" name="Google Shape;427;p9"/>
          <p:cNvGrpSpPr/>
          <p:nvPr/>
        </p:nvGrpSpPr>
        <p:grpSpPr>
          <a:xfrm>
            <a:off x="5374600" y="2525825"/>
            <a:ext cx="1289400" cy="1615500"/>
            <a:chOff x="5465075" y="1463050"/>
            <a:chExt cx="1289400" cy="1615500"/>
          </a:xfrm>
        </p:grpSpPr>
        <p:sp>
          <p:nvSpPr>
            <p:cNvPr id="428" name="Google Shape;428;p9"/>
            <p:cNvSpPr/>
            <p:nvPr/>
          </p:nvSpPr>
          <p:spPr>
            <a:xfrm>
              <a:off x="5465075" y="1463050"/>
              <a:ext cx="1289400" cy="16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465075" y="14630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465075" y="17861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465075" y="21092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465075" y="24323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465075" y="2755450"/>
              <a:ext cx="1289400" cy="32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9"/>
          <p:cNvSpPr/>
          <p:nvPr/>
        </p:nvSpPr>
        <p:spPr>
          <a:xfrm>
            <a:off x="5374600" y="4141325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5374600" y="4464425"/>
            <a:ext cx="12894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0" y="1587100"/>
            <a:ext cx="3228613" cy="1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9"/>
          <p:cNvSpPr txBox="1"/>
          <p:nvPr/>
        </p:nvSpPr>
        <p:spPr>
          <a:xfrm>
            <a:off x="3696900" y="252582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newVocab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9"/>
          <p:cNvCxnSpPr>
            <a:stCxn id="437" idx="3"/>
            <a:endCxn id="429" idx="1"/>
          </p:cNvCxnSpPr>
          <p:nvPr/>
        </p:nvCxnSpPr>
        <p:spPr>
          <a:xfrm flipH="1" rot="10800000">
            <a:off x="4839900" y="2687525"/>
            <a:ext cx="5346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9"/>
          <p:cNvCxnSpPr>
            <a:stCxn id="429" idx="3"/>
            <a:endCxn id="381" idx="1"/>
          </p:cNvCxnSpPr>
          <p:nvPr/>
        </p:nvCxnSpPr>
        <p:spPr>
          <a:xfrm flipH="1" rot="10800000">
            <a:off x="6664000" y="551975"/>
            <a:ext cx="870600" cy="21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9"/>
          <p:cNvCxnSpPr>
            <a:stCxn id="430" idx="3"/>
            <a:endCxn id="389" idx="1"/>
          </p:cNvCxnSpPr>
          <p:nvPr/>
        </p:nvCxnSpPr>
        <p:spPr>
          <a:xfrm flipH="1" rot="10800000">
            <a:off x="6664000" y="1200875"/>
            <a:ext cx="870600" cy="18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9"/>
          <p:cNvCxnSpPr>
            <a:stCxn id="431" idx="3"/>
            <a:endCxn id="397" idx="1"/>
          </p:cNvCxnSpPr>
          <p:nvPr/>
        </p:nvCxnSpPr>
        <p:spPr>
          <a:xfrm flipH="1" rot="10800000">
            <a:off x="6664000" y="1849775"/>
            <a:ext cx="870600" cy="14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9"/>
          <p:cNvCxnSpPr>
            <a:stCxn id="432" idx="3"/>
            <a:endCxn id="405" idx="1"/>
          </p:cNvCxnSpPr>
          <p:nvPr/>
        </p:nvCxnSpPr>
        <p:spPr>
          <a:xfrm flipH="1" rot="10800000">
            <a:off x="6664000" y="2470775"/>
            <a:ext cx="870600" cy="11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9"/>
          <p:cNvCxnSpPr>
            <a:stCxn id="433" idx="3"/>
            <a:endCxn id="413" idx="1"/>
          </p:cNvCxnSpPr>
          <p:nvPr/>
        </p:nvCxnSpPr>
        <p:spPr>
          <a:xfrm flipH="1" rot="10800000">
            <a:off x="6664000" y="3092075"/>
            <a:ext cx="870600" cy="8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