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3" r:id="rId3"/>
    <p:sldId id="257" r:id="rId4"/>
    <p:sldId id="264" r:id="rId5"/>
    <p:sldId id="261" r:id="rId6"/>
    <p:sldId id="267" r:id="rId7"/>
    <p:sldId id="278" r:id="rId8"/>
    <p:sldId id="274" r:id="rId9"/>
    <p:sldId id="275" r:id="rId10"/>
    <p:sldId id="276" r:id="rId11"/>
    <p:sldId id="280" r:id="rId12"/>
    <p:sldId id="282" r:id="rId13"/>
    <p:sldId id="281" r:id="rId14"/>
    <p:sldId id="266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14"/>
        </a:buBlip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1270000" y="536575"/>
            <a:ext cx="10464800" cy="3655695"/>
          </a:xfrm>
        </p:spPr>
        <p:txBody>
          <a:bodyPr>
            <a:normAutofit/>
          </a:bodyPr>
          <a:p>
            <a:r>
              <a:rPr>
                <a:sym typeface="+mn-ea"/>
              </a:rPr>
              <a:t>Finding Parking spots in vicinity.</a:t>
            </a:r>
            <a:br>
              <a:rPr>
                <a:sym typeface="+mn-ea"/>
              </a:rPr>
            </a:br>
            <a:endParaRPr lang="en-US"/>
          </a:p>
        </p:txBody>
      </p:sp>
      <p:sp>
        <p:nvSpPr>
          <p:cNvPr id="6" name="Text Placeholder 5"/>
          <p:cNvSpPr/>
          <p:nvPr>
            <p:ph type="body" sz="quarter" idx="1"/>
          </p:nvPr>
        </p:nvSpPr>
        <p:spPr>
          <a:xfrm>
            <a:off x="1270000" y="3902710"/>
            <a:ext cx="10464800" cy="1663700"/>
          </a:xfrm>
        </p:spPr>
        <p:txBody>
          <a:bodyPr>
            <a:noAutofit/>
          </a:bodyPr>
          <a:p>
            <a:r>
              <a:rPr lang="en-IN" altLang="en-US" sz="3200"/>
              <a:t>Team Name: Random-6</a:t>
            </a:r>
            <a:endParaRPr lang="en-IN" altLang="en-US" sz="3200"/>
          </a:p>
          <a:p>
            <a:r>
              <a:rPr lang="en-IN" altLang="en-US"/>
              <a:t>Team Leader: Kartik Chawda</a:t>
            </a:r>
            <a:endParaRPr lang="en-IN" altLang="en-US"/>
          </a:p>
          <a:p>
            <a:r>
              <a:rPr lang="en-IN" altLang="en-US"/>
              <a:t>Mentor: Mrunali Desai, Bhavin Goswami</a:t>
            </a:r>
            <a:endParaRPr lang="en-IN" altLang="en-US"/>
          </a:p>
          <a:p>
            <a:r>
              <a:rPr lang="en-IN" altLang="en-US"/>
              <a:t>College name: KJSIEIT</a:t>
            </a:r>
            <a:endParaRPr lang="en-IN" altLang="en-US"/>
          </a:p>
          <a:p>
            <a:r>
              <a:rPr lang="en-IN" altLang="en-US"/>
              <a:t>Email id:chawdakartik@gmail.com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121" name="svv_(2).png" descr="svv_(2)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110" y="7042496"/>
            <a:ext cx="2030686" cy="2082108"/>
          </a:xfrm>
          <a:prstGeom prst="rect">
            <a:avLst/>
          </a:prstGeom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 descr="Screenshot_1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374015" y="251460"/>
            <a:ext cx="12257405" cy="9250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Arrangement</a:t>
            </a:r>
            <a:endParaRPr lang="en-IN" altLang="en-US"/>
          </a:p>
        </p:txBody>
      </p:sp>
      <p:pic>
        <p:nvPicPr>
          <p:cNvPr id="6" name="Picture Placeholder 5" descr="59figure0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59435" y="3518535"/>
            <a:ext cx="4829810" cy="3477895"/>
          </a:xfrm>
          <a:prstGeom prst="rect">
            <a:avLst/>
          </a:prstGeom>
        </p:spPr>
      </p:pic>
      <p:pic>
        <p:nvPicPr>
          <p:cNvPr id="7" name="Picture Placeholder 5" descr="59figure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40" y="3519170"/>
            <a:ext cx="4686300" cy="3477260"/>
          </a:xfrm>
          <a:prstGeom prst="rect">
            <a:avLst/>
          </a:prstGeom>
          <a:ln w="9525">
            <a:rou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Placeholder 7" descr="59figure03"/>
          <p:cNvPicPr>
            <a:picLocks noChangeAspect="1"/>
          </p:cNvPicPr>
          <p:nvPr>
            <p:ph type="pic" sz="half" idx="15"/>
          </p:nvPr>
        </p:nvPicPr>
        <p:blipFill>
          <a:blip r:embed="rId1"/>
          <a:stretch>
            <a:fillRect/>
          </a:stretch>
        </p:blipFill>
        <p:spPr>
          <a:xfrm>
            <a:off x="918845" y="4030980"/>
            <a:ext cx="4830445" cy="3938905"/>
          </a:xfrm>
          <a:prstGeom prst="rect">
            <a:avLst/>
          </a:prstGeom>
        </p:spPr>
      </p:pic>
      <p:pic>
        <p:nvPicPr>
          <p:cNvPr id="9" name="Picture 8" descr="59figure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15" y="4030980"/>
            <a:ext cx="4836795" cy="39382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141345" y="873125"/>
            <a:ext cx="638365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altLang="en-US" sz="7200">
                <a:sym typeface="+mn-ea"/>
              </a:rPr>
              <a:t>Arrangement</a:t>
            </a:r>
            <a:endParaRPr kumimoji="0" lang="en-US" sz="7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1270000" y="1179195"/>
            <a:ext cx="10464800" cy="1840865"/>
          </a:xfrm>
        </p:spPr>
        <p:txBody>
          <a:bodyPr/>
          <a:p>
            <a:r>
              <a:rPr lang="en-IN" altLang="en-US"/>
              <a:t>Future scope</a:t>
            </a:r>
            <a:endParaRPr lang="en-IN" altLang="en-US"/>
          </a:p>
        </p:txBody>
      </p:sp>
      <p:sp>
        <p:nvSpPr>
          <p:cNvPr id="6" name="Text Placeholder 5"/>
          <p:cNvSpPr/>
          <p:nvPr>
            <p:ph type="body" sz="quarter" idx="1"/>
          </p:nvPr>
        </p:nvSpPr>
        <p:spPr>
          <a:xfrm>
            <a:off x="627380" y="3020060"/>
            <a:ext cx="11107420" cy="1663700"/>
          </a:xfrm>
        </p:spPr>
        <p:txBody>
          <a:bodyPr>
            <a:noAutofit/>
          </a:bodyPr>
          <a:p>
            <a:pPr>
              <a:buFont typeface="Wingdings" panose="05000000000000000000" charset="0"/>
            </a:pPr>
            <a:endParaRPr lang="en-IN" altLang="en-US" sz="480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4800">
                <a:sym typeface="+mn-ea"/>
              </a:rPr>
              <a:t>Provides statistical data of particular parking lot at particular time</a:t>
            </a:r>
            <a:endParaRPr lang="en-IN" altLang="en-US" sz="4800">
              <a:sym typeface="+mn-ea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4800">
                <a:sym typeface="+mn-ea"/>
              </a:rPr>
              <a:t>Live number of users navigating to the same parking lot</a:t>
            </a:r>
            <a:endParaRPr lang="en-IN" altLang="en-US" sz="4800">
              <a:sym typeface="+mn-ea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4800"/>
              <a:t>Voice interaction</a:t>
            </a:r>
            <a:endParaRPr lang="en-IN" altLang="en-US" sz="4800"/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 sz="4800"/>
              <a:t>Cheap Automation of parking lot</a:t>
            </a:r>
            <a:endParaRPr lang="en-IN" altLang="en-US" sz="4800"/>
          </a:p>
          <a:p>
            <a:pPr>
              <a:buFont typeface="Wingdings" panose="05000000000000000000" charset="0"/>
            </a:pPr>
            <a:endParaRPr lang="en-IN" altLang="en-US" sz="4800"/>
          </a:p>
          <a:p>
            <a:pPr marL="571500" indent="-571500">
              <a:buFont typeface="Wingdings" panose="05000000000000000000" charset="0"/>
              <a:buChar char="Ø"/>
            </a:pPr>
            <a:endParaRPr lang="en-IN" altLang="en-US" sz="48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TP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WTPL</a:t>
            </a:r>
          </a:p>
        </p:txBody>
      </p:sp>
      <p:sp>
        <p:nvSpPr>
          <p:cNvPr id="125" name="Where’s The Parking Lot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Where’s The Parking Lot?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1156335" y="-200025"/>
            <a:ext cx="10464800" cy="2105025"/>
          </a:xfrm>
        </p:spPr>
        <p:txBody>
          <a:bodyPr>
            <a:normAutofit/>
          </a:bodyPr>
          <a:p>
            <a:r>
              <a:rPr lang="en-IN" altLang="en-US"/>
              <a:t>Assumptions and Cost</a:t>
            </a:r>
            <a:endParaRPr lang="en-IN" altLang="en-US"/>
          </a:p>
        </p:txBody>
      </p:sp>
      <p:sp>
        <p:nvSpPr>
          <p:cNvPr id="6" name="Text Placeholder 5"/>
          <p:cNvSpPr/>
          <p:nvPr>
            <p:ph type="body" sz="quarter" idx="1"/>
          </p:nvPr>
        </p:nvSpPr>
        <p:spPr>
          <a:xfrm>
            <a:off x="297180" y="2031365"/>
            <a:ext cx="12411075" cy="7653655"/>
          </a:xfrm>
        </p:spPr>
        <p:txBody>
          <a:bodyPr>
            <a:noAutofit/>
          </a:bodyPr>
          <a:p>
            <a:pPr algn="l">
              <a:buFont typeface="Arial" panose="020B0604020202020204" pitchFamily="34" charset="0"/>
            </a:pPr>
            <a:r>
              <a:rPr lang="en-IN" altLang="en-US"/>
              <a:t>		User: An integrated dashboard(Rs.4000)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				/smartphone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	Datasets: From webscraping and crowdsourcing 							are genuine. 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	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	Man power for operating the system.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	</a:t>
            </a:r>
            <a:r>
              <a:rPr lang="en-IN" altLang="en-US">
                <a:sym typeface="+mn-ea"/>
              </a:rPr>
              <a:t>Parking lot Owner: Arduino with add-on 															modules: approx Rs. 700</a:t>
            </a:r>
            <a:endParaRPr lang="en-IN" altLang="en-US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>
                <a:sym typeface="+mn-ea"/>
              </a:rPr>
              <a:t>												Rf Id scanner(Rs. 100)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>
                <a:sym typeface="+mn-ea"/>
              </a:rPr>
              <a:t>											   Rf card(Rs. 2) </a:t>
            </a:r>
            <a:endParaRPr lang="en-IN" altLang="en-US"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>
                <a:sym typeface="+mn-ea"/>
              </a:rPr>
              <a:t>		  Paytm account.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	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endParaRPr lang="en-IN" altLang="en-US"/>
          </a:p>
          <a:p>
            <a:pPr algn="l">
              <a:buFont typeface="Arial" panose="020B0604020202020204" pitchFamily="34" charset="0"/>
            </a:pPr>
            <a:endParaRPr lang="en-IN" altLang="en-US"/>
          </a:p>
          <a:p>
            <a:pPr algn="l">
              <a:buFont typeface="Arial" panose="020B0604020202020204" pitchFamily="34" charset="0"/>
            </a:pP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</a:t>
            </a:r>
            <a:endParaRPr lang="en-IN" altLang="en-US"/>
          </a:p>
          <a:p>
            <a:pPr algn="l">
              <a:buFont typeface="Arial" panose="020B0604020202020204" pitchFamily="34" charset="0"/>
            </a:pPr>
            <a:r>
              <a:rPr lang="en-IN" altLang="en-US"/>
              <a:t>	</a:t>
            </a:r>
            <a:endParaRPr lang="en-I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" descr="Rectangle"/>
          <p:cNvPicPr/>
          <p:nvPr/>
        </p:nvPicPr>
        <p:blipFill>
          <a:blip r:embed="rId1"/>
          <a:stretch>
            <a:fillRect/>
          </a:stretch>
        </p:blipFill>
        <p:spPr>
          <a:xfrm>
            <a:off x="1176635" y="184152"/>
            <a:ext cx="10664230" cy="9191428"/>
          </a:xfrm>
          <a:prstGeom prst="rect">
            <a:avLst/>
          </a:prstGeom>
        </p:spPr>
      </p:pic>
      <p:pic>
        <p:nvPicPr>
          <p:cNvPr id="3" name="Man" descr="Man"/>
          <p:cNvPicPr/>
          <p:nvPr/>
        </p:nvPicPr>
        <p:blipFill>
          <a:blip r:embed="rId2"/>
          <a:stretch>
            <a:fillRect/>
          </a:stretch>
        </p:blipFill>
        <p:spPr>
          <a:xfrm>
            <a:off x="2243278" y="1842196"/>
            <a:ext cx="644906" cy="1582884"/>
          </a:xfrm>
          <a:prstGeom prst="rect">
            <a:avLst/>
          </a:prstGeom>
        </p:spPr>
      </p:pic>
      <p:pic>
        <p:nvPicPr>
          <p:cNvPr id="4" name="Oval" descr="Oval"/>
          <p:cNvPicPr/>
          <p:nvPr/>
        </p:nvPicPr>
        <p:blipFill>
          <a:blip r:embed="rId3"/>
          <a:stretch>
            <a:fillRect/>
          </a:stretch>
        </p:blipFill>
        <p:spPr>
          <a:xfrm>
            <a:off x="5099595" y="442366"/>
            <a:ext cx="2831010" cy="1105943"/>
          </a:xfrm>
          <a:prstGeom prst="rect">
            <a:avLst/>
          </a:prstGeom>
        </p:spPr>
      </p:pic>
      <p:pic>
        <p:nvPicPr>
          <p:cNvPr id="5" name="Oval" descr="Oval"/>
          <p:cNvPicPr/>
          <p:nvPr/>
        </p:nvPicPr>
        <p:blipFill>
          <a:blip r:embed="rId3"/>
          <a:stretch>
            <a:fillRect/>
          </a:stretch>
        </p:blipFill>
        <p:spPr>
          <a:xfrm>
            <a:off x="5086895" y="1826666"/>
            <a:ext cx="2831010" cy="1105943"/>
          </a:xfrm>
          <a:prstGeom prst="rect">
            <a:avLst/>
          </a:prstGeom>
        </p:spPr>
      </p:pic>
      <p:pic>
        <p:nvPicPr>
          <p:cNvPr id="6" name="Oval" descr="Oval"/>
          <p:cNvPicPr/>
          <p:nvPr/>
        </p:nvPicPr>
        <p:blipFill>
          <a:blip r:embed="rId3"/>
          <a:stretch>
            <a:fillRect/>
          </a:stretch>
        </p:blipFill>
        <p:spPr>
          <a:xfrm>
            <a:off x="5086895" y="3185566"/>
            <a:ext cx="2831010" cy="1105943"/>
          </a:xfrm>
          <a:prstGeom prst="rect">
            <a:avLst/>
          </a:prstGeom>
        </p:spPr>
      </p:pic>
      <p:pic>
        <p:nvPicPr>
          <p:cNvPr id="7" name="Oval" descr="Oval"/>
          <p:cNvPicPr/>
          <p:nvPr/>
        </p:nvPicPr>
        <p:blipFill>
          <a:blip r:embed="rId3"/>
          <a:stretch>
            <a:fillRect/>
          </a:stretch>
        </p:blipFill>
        <p:spPr>
          <a:xfrm>
            <a:off x="5086895" y="4938166"/>
            <a:ext cx="2831010" cy="1105943"/>
          </a:xfrm>
          <a:prstGeom prst="rect">
            <a:avLst/>
          </a:prstGeom>
        </p:spPr>
      </p:pic>
      <p:pic>
        <p:nvPicPr>
          <p:cNvPr id="8" name="Oval" descr="Oval"/>
          <p:cNvPicPr/>
          <p:nvPr/>
        </p:nvPicPr>
        <p:blipFill>
          <a:blip r:embed="rId3"/>
          <a:stretch>
            <a:fillRect/>
          </a:stretch>
        </p:blipFill>
        <p:spPr>
          <a:xfrm>
            <a:off x="4940845" y="7890281"/>
            <a:ext cx="2831010" cy="1105943"/>
          </a:xfrm>
          <a:prstGeom prst="rect">
            <a:avLst/>
          </a:prstGeom>
        </p:spPr>
      </p:pic>
      <p:pic>
        <p:nvPicPr>
          <p:cNvPr id="9" name="Man" descr="Man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3348" y="6156036"/>
            <a:ext cx="644906" cy="1582883"/>
          </a:xfrm>
          <a:prstGeom prst="rect">
            <a:avLst/>
          </a:prstGeom>
        </p:spPr>
      </p:pic>
      <p:pic>
        <p:nvPicPr>
          <p:cNvPr id="10" name="Man" descr="Man"/>
          <p:cNvPicPr/>
          <p:nvPr/>
        </p:nvPicPr>
        <p:blipFill>
          <a:blip r:embed="rId2"/>
          <a:stretch>
            <a:fillRect/>
          </a:stretch>
        </p:blipFill>
        <p:spPr>
          <a:xfrm>
            <a:off x="10446902" y="3429962"/>
            <a:ext cx="644907" cy="1582884"/>
          </a:xfrm>
          <a:prstGeom prst="rect">
            <a:avLst/>
          </a:prstGeom>
        </p:spPr>
      </p:pic>
      <p:sp>
        <p:nvSpPr>
          <p:cNvPr id="11" name="USER"/>
          <p:cNvSpPr txBox="1"/>
          <p:nvPr/>
        </p:nvSpPr>
        <p:spPr>
          <a:xfrm>
            <a:off x="2158313" y="3498921"/>
            <a:ext cx="814836" cy="4919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USER</a:t>
            </a:r>
          </a:p>
        </p:txBody>
      </p:sp>
      <p:sp>
        <p:nvSpPr>
          <p:cNvPr id="12" name="GPS"/>
          <p:cNvSpPr txBox="1"/>
          <p:nvPr/>
        </p:nvSpPr>
        <p:spPr>
          <a:xfrm>
            <a:off x="10342306" y="7739451"/>
            <a:ext cx="702851" cy="4919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GPS</a:t>
            </a:r>
          </a:p>
        </p:txBody>
      </p:sp>
      <p:sp>
        <p:nvSpPr>
          <p:cNvPr id="13" name="SERVER"/>
          <p:cNvSpPr txBox="1"/>
          <p:nvPr/>
        </p:nvSpPr>
        <p:spPr>
          <a:xfrm>
            <a:off x="10285767" y="5063703"/>
            <a:ext cx="815929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lang="en-US" dirty="0" smtClean="0"/>
              <a:t>WTPL</a:t>
            </a:r>
            <a:endParaRPr dirty="0"/>
          </a:p>
        </p:txBody>
      </p:sp>
      <p:sp>
        <p:nvSpPr>
          <p:cNvPr id="14" name="REGISTER"/>
          <p:cNvSpPr txBox="1"/>
          <p:nvPr/>
        </p:nvSpPr>
        <p:spPr>
          <a:xfrm>
            <a:off x="5949655" y="788578"/>
            <a:ext cx="1181690" cy="3786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REGISTER</a:t>
            </a:r>
          </a:p>
        </p:txBody>
      </p:sp>
      <p:sp>
        <p:nvSpPr>
          <p:cNvPr id="15" name="LOGIN"/>
          <p:cNvSpPr txBox="1"/>
          <p:nvPr/>
        </p:nvSpPr>
        <p:spPr>
          <a:xfrm>
            <a:off x="6151129" y="2185578"/>
            <a:ext cx="778742" cy="3786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LOGIN</a:t>
            </a:r>
          </a:p>
        </p:txBody>
      </p:sp>
      <p:sp>
        <p:nvSpPr>
          <p:cNvPr id="16" name="AVAILABLE…"/>
          <p:cNvSpPr txBox="1"/>
          <p:nvPr/>
        </p:nvSpPr>
        <p:spPr>
          <a:xfrm>
            <a:off x="5686723" y="3430263"/>
            <a:ext cx="1707554" cy="68327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AVAILABLE</a:t>
            </a:r>
          </a:p>
          <a:p>
            <a:pPr>
              <a:defRPr sz="1500"/>
            </a:pPr>
            <a:r>
              <a:t>PARKING SLOT</a:t>
            </a:r>
          </a:p>
        </p:txBody>
      </p:sp>
      <p:sp>
        <p:nvSpPr>
          <p:cNvPr id="17" name="PROVIDE…"/>
          <p:cNvSpPr txBox="1"/>
          <p:nvPr/>
        </p:nvSpPr>
        <p:spPr>
          <a:xfrm>
            <a:off x="5928338" y="4954178"/>
            <a:ext cx="1224324" cy="9374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2">
              <a:defRPr sz="1400"/>
            </a:pPr>
            <a:r>
              <a:t>PROVIDE </a:t>
            </a:r>
          </a:p>
          <a:p>
            <a:pPr lvl="2">
              <a:defRPr sz="1400"/>
            </a:pPr>
            <a:r>
              <a:t>PARKING </a:t>
            </a:r>
          </a:p>
          <a:p>
            <a:pPr lvl="2">
              <a:defRPr sz="1400"/>
            </a:pPr>
            <a:r>
              <a:t>DETAILS</a:t>
            </a:r>
          </a:p>
        </p:txBody>
      </p:sp>
      <p:sp>
        <p:nvSpPr>
          <p:cNvPr id="18" name="FEEDBACK"/>
          <p:cNvSpPr txBox="1"/>
          <p:nvPr/>
        </p:nvSpPr>
        <p:spPr>
          <a:xfrm>
            <a:off x="5451762" y="8177897"/>
            <a:ext cx="1910779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US" dirty="0" smtClean="0"/>
              <a:t>ASK FOR </a:t>
            </a:r>
            <a:r>
              <a:rPr dirty="0" smtClean="0"/>
              <a:t>FEEDBACK</a:t>
            </a:r>
            <a:endParaRPr dirty="0"/>
          </a:p>
        </p:txBody>
      </p:sp>
      <p:sp>
        <p:nvSpPr>
          <p:cNvPr id="19" name="Line"/>
          <p:cNvSpPr/>
          <p:nvPr/>
        </p:nvSpPr>
        <p:spPr>
          <a:xfrm flipV="1">
            <a:off x="6526609" y="4282125"/>
            <a:ext cx="1" cy="678763"/>
          </a:xfrm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20" name="&lt;&lt;INCLUDE&gt;&gt;"/>
          <p:cNvSpPr txBox="1"/>
          <p:nvPr/>
        </p:nvSpPr>
        <p:spPr>
          <a:xfrm>
            <a:off x="4303342" y="4313334"/>
            <a:ext cx="1847956" cy="49193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&lt;&lt;INCLUDE&gt;&gt;</a:t>
            </a:r>
            <a:endParaRPr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898815" y="1036548"/>
            <a:ext cx="2548087" cy="2388532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/>
          <p:nvPr/>
        </p:nvCxnSpPr>
        <p:spPr>
          <a:xfrm>
            <a:off x="7898815" y="2369880"/>
            <a:ext cx="2384400" cy="1400882"/>
          </a:xfrm>
          <a:prstGeom prst="line">
            <a:avLst/>
          </a:prstGeom>
          <a:noFill/>
          <a:ln w="47625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/>
          <p:nvPr/>
        </p:nvCxnSpPr>
        <p:spPr>
          <a:xfrm>
            <a:off x="7943700" y="3835565"/>
            <a:ext cx="2244012" cy="478411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/>
          <p:nvPr/>
        </p:nvCxnSpPr>
        <p:spPr>
          <a:xfrm flipV="1">
            <a:off x="7654925" y="4872990"/>
            <a:ext cx="2532380" cy="338836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/>
          <p:nvPr/>
        </p:nvCxnSpPr>
        <p:spPr>
          <a:xfrm flipV="1">
            <a:off x="3098068" y="977900"/>
            <a:ext cx="1963032" cy="1351429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/>
          <p:nvPr/>
        </p:nvCxnSpPr>
        <p:spPr>
          <a:xfrm>
            <a:off x="2976953" y="2890402"/>
            <a:ext cx="2084147" cy="808866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/>
          <p:cNvCxnSpPr>
            <a:stCxn id="9" idx="1"/>
          </p:cNvCxnSpPr>
          <p:nvPr/>
        </p:nvCxnSpPr>
        <p:spPr>
          <a:xfrm flipH="1" flipV="1">
            <a:off x="7582535" y="4156710"/>
            <a:ext cx="2840990" cy="279146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/>
          <p:cNvCxnSpPr>
            <a:endCxn id="8" idx="1"/>
          </p:cNvCxnSpPr>
          <p:nvPr/>
        </p:nvCxnSpPr>
        <p:spPr>
          <a:xfrm>
            <a:off x="2973070" y="3295015"/>
            <a:ext cx="1967865" cy="514858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endCxn id="5" idx="1"/>
          </p:cNvCxnSpPr>
          <p:nvPr/>
        </p:nvCxnSpPr>
        <p:spPr>
          <a:xfrm flipV="1">
            <a:off x="3125595" y="2379638"/>
            <a:ext cx="1961300" cy="202648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Oval" descr="Oval"/>
          <p:cNvPicPr/>
          <p:nvPr/>
        </p:nvPicPr>
        <p:blipFill>
          <a:blip r:embed="rId3"/>
          <a:stretch>
            <a:fillRect/>
          </a:stretch>
        </p:blipFill>
        <p:spPr>
          <a:xfrm>
            <a:off x="5070385" y="6428511"/>
            <a:ext cx="2831010" cy="1105943"/>
          </a:xfrm>
          <a:prstGeom prst="rect">
            <a:avLst/>
          </a:prstGeom>
        </p:spPr>
      </p:pic>
      <p:sp>
        <p:nvSpPr>
          <p:cNvPr id="23" name="PROVIDE…"/>
          <p:cNvSpPr txBox="1"/>
          <p:nvPr/>
        </p:nvSpPr>
        <p:spPr>
          <a:xfrm>
            <a:off x="5451475" y="6515735"/>
            <a:ext cx="2113280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p>
            <a:pPr lvl="2">
              <a:defRPr sz="1400"/>
            </a:pPr>
            <a:r>
              <a:rPr lang="en-IN" sz="1800"/>
              <a:t>Book Online/Cash payment</a:t>
            </a:r>
            <a:endParaRPr lang="en-IN" sz="1800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V="1">
            <a:off x="7901305" y="4805045"/>
            <a:ext cx="2201545" cy="217678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2" idx="1"/>
          </p:cNvCxnSpPr>
          <p:nvPr/>
        </p:nvCxnSpPr>
        <p:spPr>
          <a:xfrm flipH="1" flipV="1">
            <a:off x="3098165" y="3185795"/>
            <a:ext cx="1972310" cy="379603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1099185" y="518160"/>
            <a:ext cx="10464800" cy="2540000"/>
          </a:xfrm>
        </p:spPr>
        <p:txBody>
          <a:bodyPr/>
          <a:p>
            <a:r>
              <a:rPr lang="en-IN" altLang="en-US" sz="8800"/>
              <a:t>Features</a:t>
            </a:r>
            <a:endParaRPr lang="en-IN" altLang="en-US" sz="8800"/>
          </a:p>
        </p:txBody>
      </p:sp>
      <p:sp>
        <p:nvSpPr>
          <p:cNvPr id="6" name="Text Placeholder 5"/>
          <p:cNvSpPr/>
          <p:nvPr>
            <p:ph type="body" sz="quarter" idx="1"/>
          </p:nvPr>
        </p:nvSpPr>
        <p:spPr>
          <a:xfrm>
            <a:off x="1099185" y="2812415"/>
            <a:ext cx="10464800" cy="6217285"/>
          </a:xfrm>
        </p:spPr>
        <p:txBody>
          <a:bodyPr>
            <a:noAutofit/>
          </a:bodyPr>
          <a:p>
            <a:pPr algn="l">
              <a:buFont typeface="Wingdings" panose="05000000000000000000" charset="0"/>
            </a:pPr>
            <a:endParaRPr lang="en-IN" altLang="en-US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Provides multiple parking spots </a:t>
            </a:r>
            <a:endParaRPr lang="en-IN" altLang="en-US"/>
          </a:p>
          <a:p>
            <a:pPr algn="l">
              <a:buFont typeface="Wingdings" panose="05000000000000000000" charset="0"/>
            </a:pPr>
            <a:r>
              <a:rPr lang="en-IN" altLang="en-US">
                <a:sym typeface="+mn-ea"/>
              </a:rPr>
              <a:t>    within the chosen radius</a:t>
            </a:r>
            <a:endParaRPr lang="en-IN" altLang="en-US"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IN" altLang="en-US"/>
              <a:t> Shows occupancy</a:t>
            </a:r>
            <a:endParaRPr lang="en-IN" altLang="en-US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/>
              <a:t>Polling</a:t>
            </a:r>
            <a:endParaRPr lang="en-IN" altLang="en-US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/>
              <a:t>Frugal</a:t>
            </a:r>
            <a:endParaRPr lang="en-IN" altLang="en-US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/>
              <a:t>Scalable</a:t>
            </a:r>
            <a:endParaRPr lang="en-IN" alt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IN" altLang="en-US"/>
              <a:t>Provide data through Api service to agencies like CBI </a:t>
            </a:r>
            <a:endParaRPr lang="en-IN" altLang="en-US"/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>
              <a:sym typeface="+mn-ea"/>
            </a:endParaRPr>
          </a:p>
          <a:p>
            <a:pPr algn="l">
              <a:buFont typeface="Wingdings" panose="05000000000000000000" charset="0"/>
            </a:pPr>
            <a:endParaRPr lang="en-IN" altLang="en-US">
              <a:sym typeface="+mn-ea"/>
            </a:endParaRPr>
          </a:p>
          <a:p>
            <a:pPr algn="l">
              <a:buFont typeface="Wingdings" panose="05000000000000000000" charset="0"/>
            </a:pPr>
            <a:endParaRPr lang="en-IN" altLang="en-US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/>
          <p:nvPr>
            <p:ph type="body" sz="quarter" idx="1"/>
          </p:nvPr>
        </p:nvSpPr>
        <p:spPr>
          <a:xfrm>
            <a:off x="1099185" y="3058160"/>
            <a:ext cx="10464800" cy="4439920"/>
          </a:xfrm>
        </p:spPr>
        <p:txBody>
          <a:bodyPr>
            <a:noAutofit/>
          </a:bodyPr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4000">
                <a:sym typeface="+mn-ea"/>
              </a:rPr>
              <a:t>Booking through online payment</a:t>
            </a:r>
            <a:endParaRPr lang="en-IN" altLang="en-US" sz="400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4000">
                <a:sym typeface="+mn-ea"/>
              </a:rPr>
              <a:t>Dashboards for Admin,Parking lot owner</a:t>
            </a:r>
            <a:endParaRPr lang="en-IN" altLang="en-US" sz="400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4000">
                <a:sym typeface="+mn-ea"/>
              </a:rPr>
              <a:t>Criminal case enquiry Dashboard</a:t>
            </a:r>
            <a:endParaRPr lang="en-IN" altLang="en-US" sz="400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IN" altLang="en-US" sz="4000">
                <a:sym typeface="+mn-ea"/>
              </a:rPr>
              <a:t>User gets to add </a:t>
            </a:r>
            <a:endParaRPr lang="en-IN" altLang="en-US" sz="4000"/>
          </a:p>
          <a:p>
            <a:pPr algn="l">
              <a:buFont typeface="Wingdings" panose="05000000000000000000" charset="0"/>
            </a:pPr>
            <a:r>
              <a:rPr lang="en-IN" altLang="en-US" sz="4000">
                <a:sym typeface="+mn-ea"/>
              </a:rPr>
              <a:t>   his parking spot (Crowdsourcing)</a:t>
            </a:r>
            <a:endParaRPr lang="en-IN" altLang="en-US" sz="4000">
              <a:sym typeface="+mn-ea"/>
            </a:endParaRPr>
          </a:p>
          <a:p>
            <a:pPr algn="l">
              <a:buFont typeface="Wingdings" panose="05000000000000000000" charset="0"/>
            </a:pPr>
            <a:endParaRPr lang="en-IN" altLang="en-US" sz="400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400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4000">
              <a:sym typeface="+mn-ea"/>
            </a:endParaRPr>
          </a:p>
          <a:p>
            <a:pPr marL="571500" indent="-571500" algn="l">
              <a:buFont typeface="Wingdings" panose="05000000000000000000" charset="0"/>
              <a:buChar char="Ø"/>
            </a:pPr>
            <a:endParaRPr lang="en-IN" altLang="en-US" sz="4000">
              <a:sym typeface="+mn-ea"/>
            </a:endParaRPr>
          </a:p>
        </p:txBody>
      </p:sp>
      <p:sp>
        <p:nvSpPr>
          <p:cNvPr id="9" name="Title 8"/>
          <p:cNvSpPr/>
          <p:nvPr>
            <p:ph type="title"/>
          </p:nvPr>
        </p:nvSpPr>
        <p:spPr>
          <a:xfrm>
            <a:off x="1099185" y="518160"/>
            <a:ext cx="10464800" cy="2540000"/>
          </a:xfrm>
        </p:spPr>
        <p:txBody>
          <a:bodyPr/>
          <a:p>
            <a:r>
              <a:rPr lang="en-IN" altLang="en-US" sz="8800"/>
              <a:t>Features</a:t>
            </a:r>
            <a:endParaRPr lang="en-IN" altLang="en-US" sz="88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Rectangle" descr="Rectangle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425575" y="1937385"/>
            <a:ext cx="10040620" cy="6386830"/>
          </a:xfrm>
          <a:prstGeom prst="rect">
            <a:avLst/>
          </a:prstGeom>
        </p:spPr>
      </p:pic>
      <p:pic>
        <p:nvPicPr>
          <p:cNvPr id="6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99595" y="3456076"/>
            <a:ext cx="2831010" cy="1105943"/>
          </a:xfrm>
          <a:prstGeom prst="rect">
            <a:avLst/>
          </a:prstGeom>
        </p:spPr>
      </p:pic>
      <p:pic>
        <p:nvPicPr>
          <p:cNvPr id="8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83085" y="5305196"/>
            <a:ext cx="2831010" cy="1105943"/>
          </a:xfrm>
          <a:prstGeom prst="rect">
            <a:avLst/>
          </a:prstGeom>
        </p:spPr>
      </p:pic>
      <p:sp>
        <p:nvSpPr>
          <p:cNvPr id="14" name="REGISTER"/>
          <p:cNvSpPr txBox="1"/>
          <p:nvPr/>
        </p:nvSpPr>
        <p:spPr>
          <a:xfrm>
            <a:off x="5342255" y="3751580"/>
            <a:ext cx="2456815" cy="6553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1800"/>
              <a:t>Add new parking spot</a:t>
            </a:r>
            <a:endParaRPr lang="en-IN" sz="1800"/>
          </a:p>
        </p:txBody>
      </p:sp>
      <p:sp>
        <p:nvSpPr>
          <p:cNvPr id="12" name="REGISTER"/>
          <p:cNvSpPr txBox="1"/>
          <p:nvPr/>
        </p:nvSpPr>
        <p:spPr>
          <a:xfrm>
            <a:off x="5289550" y="5669280"/>
            <a:ext cx="2451100" cy="3784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1800"/>
              <a:t>Delete  parking spot</a:t>
            </a:r>
            <a:endParaRPr lang="en-IN" sz="1800"/>
          </a:p>
        </p:txBody>
      </p:sp>
      <p:sp>
        <p:nvSpPr>
          <p:cNvPr id="13" name="REGISTER"/>
          <p:cNvSpPr txBox="1"/>
          <p:nvPr/>
        </p:nvSpPr>
        <p:spPr>
          <a:xfrm>
            <a:off x="1722120" y="5198428"/>
            <a:ext cx="2085975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2400"/>
              <a:t>Admin</a:t>
            </a:r>
            <a:endParaRPr lang="en-IN" sz="2400"/>
          </a:p>
        </p:txBody>
      </p:sp>
      <p:pic>
        <p:nvPicPr>
          <p:cNvPr id="15" name="Man" descr="Man"/>
          <p:cNvPicPr/>
          <p:nvPr/>
        </p:nvPicPr>
        <p:blipFill>
          <a:blip r:embed="rId3"/>
          <a:stretch>
            <a:fillRect/>
          </a:stretch>
        </p:blipFill>
        <p:spPr>
          <a:xfrm>
            <a:off x="2442668" y="3615751"/>
            <a:ext cx="644906" cy="1582884"/>
          </a:xfrm>
          <a:prstGeom prst="rect">
            <a:avLst/>
          </a:prstGeom>
        </p:spPr>
      </p:pic>
      <p:pic>
        <p:nvPicPr>
          <p:cNvPr id="17" name="Man" descr="Man"/>
          <p:cNvPicPr/>
          <p:nvPr/>
        </p:nvPicPr>
        <p:blipFill>
          <a:blip r:embed="rId3"/>
          <a:stretch>
            <a:fillRect/>
          </a:stretch>
        </p:blipFill>
        <p:spPr>
          <a:xfrm>
            <a:off x="9449893" y="3615751"/>
            <a:ext cx="644906" cy="1582884"/>
          </a:xfrm>
          <a:prstGeom prst="rect">
            <a:avLst/>
          </a:prstGeom>
        </p:spPr>
      </p:pic>
      <p:sp>
        <p:nvSpPr>
          <p:cNvPr id="23" name="REGISTER"/>
          <p:cNvSpPr txBox="1"/>
          <p:nvPr/>
        </p:nvSpPr>
        <p:spPr>
          <a:xfrm>
            <a:off x="8729980" y="5198428"/>
            <a:ext cx="2085975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2400"/>
              <a:t>WTPL</a:t>
            </a:r>
            <a:endParaRPr lang="en-IN" sz="2400"/>
          </a:p>
        </p:txBody>
      </p:sp>
      <p:cxnSp>
        <p:nvCxnSpPr>
          <p:cNvPr id="50" name="Straight Connector 49"/>
          <p:cNvCxnSpPr>
            <a:endCxn id="6" idx="1"/>
          </p:cNvCxnSpPr>
          <p:nvPr/>
        </p:nvCxnSpPr>
        <p:spPr>
          <a:xfrm flipV="1">
            <a:off x="3088005" y="4009390"/>
            <a:ext cx="2011680" cy="39751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3118485" y="4876800"/>
            <a:ext cx="1964690" cy="98171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endCxn id="6" idx="3"/>
          </p:cNvCxnSpPr>
          <p:nvPr/>
        </p:nvCxnSpPr>
        <p:spPr>
          <a:xfrm flipH="1" flipV="1">
            <a:off x="7930515" y="4009390"/>
            <a:ext cx="1812290" cy="381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8" idx="3"/>
          </p:cNvCxnSpPr>
          <p:nvPr/>
        </p:nvCxnSpPr>
        <p:spPr>
          <a:xfrm flipV="1">
            <a:off x="7914005" y="4732655"/>
            <a:ext cx="1468755" cy="1125855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 Box 30"/>
          <p:cNvSpPr txBox="1"/>
          <p:nvPr/>
        </p:nvSpPr>
        <p:spPr>
          <a:xfrm>
            <a:off x="4407218" y="876618"/>
            <a:ext cx="4181475" cy="747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4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ADMIN PANEL</a:t>
            </a:r>
            <a:endParaRPr kumimoji="0" lang="en-I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cxnSp>
        <p:nvCxnSpPr>
          <p:cNvPr id="40" name="Straight Connector 39"/>
          <p:cNvCxnSpPr>
            <a:endCxn id="42" idx="1"/>
          </p:cNvCxnSpPr>
          <p:nvPr/>
        </p:nvCxnSpPr>
        <p:spPr>
          <a:xfrm flipV="1">
            <a:off x="3118485" y="2863215"/>
            <a:ext cx="1883410" cy="134493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799070" y="2788920"/>
            <a:ext cx="1927225" cy="122047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01805" y="2309901"/>
            <a:ext cx="2831010" cy="1105943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5882640" y="2597150"/>
            <a:ext cx="106934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Login</a:t>
            </a:r>
            <a:endParaRPr kumimoji="0" lang="en-IN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Rectangle" descr="Rectangle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426210" y="1623695"/>
            <a:ext cx="10040620" cy="6700520"/>
          </a:xfrm>
          <a:prstGeom prst="rect">
            <a:avLst/>
          </a:prstGeom>
        </p:spPr>
      </p:pic>
      <p:pic>
        <p:nvPicPr>
          <p:cNvPr id="6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15" y="3466236"/>
            <a:ext cx="2831010" cy="1105943"/>
          </a:xfrm>
          <a:prstGeom prst="rect">
            <a:avLst/>
          </a:prstGeom>
        </p:spPr>
      </p:pic>
      <p:pic>
        <p:nvPicPr>
          <p:cNvPr id="8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83085" y="5305196"/>
            <a:ext cx="2831010" cy="1105943"/>
          </a:xfrm>
          <a:prstGeom prst="rect">
            <a:avLst/>
          </a:prstGeom>
        </p:spPr>
      </p:pic>
      <p:sp>
        <p:nvSpPr>
          <p:cNvPr id="14" name="REGISTER"/>
          <p:cNvSpPr txBox="1"/>
          <p:nvPr/>
        </p:nvSpPr>
        <p:spPr>
          <a:xfrm>
            <a:off x="5274310" y="3830320"/>
            <a:ext cx="2456815" cy="3784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1800"/>
              <a:t>Enter in time</a:t>
            </a:r>
            <a:endParaRPr lang="en-IN" sz="1800"/>
          </a:p>
        </p:txBody>
      </p:sp>
      <p:sp>
        <p:nvSpPr>
          <p:cNvPr id="12" name="REGISTER"/>
          <p:cNvSpPr txBox="1"/>
          <p:nvPr/>
        </p:nvSpPr>
        <p:spPr>
          <a:xfrm>
            <a:off x="5595938" y="5669280"/>
            <a:ext cx="1838325" cy="3784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1800"/>
              <a:t>Enter out time</a:t>
            </a:r>
            <a:endParaRPr lang="en-IN" sz="1800"/>
          </a:p>
        </p:txBody>
      </p:sp>
      <p:sp>
        <p:nvSpPr>
          <p:cNvPr id="13" name="REGISTER"/>
          <p:cNvSpPr txBox="1"/>
          <p:nvPr/>
        </p:nvSpPr>
        <p:spPr>
          <a:xfrm>
            <a:off x="1570990" y="5198428"/>
            <a:ext cx="2085975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2400"/>
              <a:t>Admin</a:t>
            </a:r>
            <a:endParaRPr lang="en-IN" sz="2400"/>
          </a:p>
        </p:txBody>
      </p:sp>
      <p:pic>
        <p:nvPicPr>
          <p:cNvPr id="15" name="Man" descr="Man"/>
          <p:cNvPicPr/>
          <p:nvPr/>
        </p:nvPicPr>
        <p:blipFill>
          <a:blip r:embed="rId3"/>
          <a:stretch>
            <a:fillRect/>
          </a:stretch>
        </p:blipFill>
        <p:spPr>
          <a:xfrm>
            <a:off x="2442668" y="3615751"/>
            <a:ext cx="644906" cy="1582884"/>
          </a:xfrm>
          <a:prstGeom prst="rect">
            <a:avLst/>
          </a:prstGeom>
        </p:spPr>
      </p:pic>
      <p:pic>
        <p:nvPicPr>
          <p:cNvPr id="17" name="Man" descr="Man"/>
          <p:cNvPicPr/>
          <p:nvPr/>
        </p:nvPicPr>
        <p:blipFill>
          <a:blip r:embed="rId3"/>
          <a:stretch>
            <a:fillRect/>
          </a:stretch>
        </p:blipFill>
        <p:spPr>
          <a:xfrm>
            <a:off x="9449893" y="3615751"/>
            <a:ext cx="644906" cy="1582884"/>
          </a:xfrm>
          <a:prstGeom prst="rect">
            <a:avLst/>
          </a:prstGeom>
        </p:spPr>
      </p:pic>
      <p:sp>
        <p:nvSpPr>
          <p:cNvPr id="23" name="REGISTER"/>
          <p:cNvSpPr txBox="1"/>
          <p:nvPr/>
        </p:nvSpPr>
        <p:spPr>
          <a:xfrm>
            <a:off x="8729980" y="5198428"/>
            <a:ext cx="2085975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2400"/>
              <a:t>WTPL</a:t>
            </a:r>
            <a:endParaRPr lang="en-IN" sz="2400"/>
          </a:p>
        </p:txBody>
      </p:sp>
      <p:cxnSp>
        <p:nvCxnSpPr>
          <p:cNvPr id="50" name="Straight Connector 49"/>
          <p:cNvCxnSpPr>
            <a:endCxn id="6" idx="1"/>
          </p:cNvCxnSpPr>
          <p:nvPr/>
        </p:nvCxnSpPr>
        <p:spPr>
          <a:xfrm flipV="1">
            <a:off x="3088005" y="4019550"/>
            <a:ext cx="1943100" cy="751205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3118485" y="4876800"/>
            <a:ext cx="1964690" cy="98171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endCxn id="6" idx="3"/>
          </p:cNvCxnSpPr>
          <p:nvPr/>
        </p:nvCxnSpPr>
        <p:spPr>
          <a:xfrm flipH="1" flipV="1">
            <a:off x="7861935" y="4019550"/>
            <a:ext cx="1664970" cy="42926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8" idx="3"/>
          </p:cNvCxnSpPr>
          <p:nvPr/>
        </p:nvCxnSpPr>
        <p:spPr>
          <a:xfrm flipV="1">
            <a:off x="7914005" y="4589145"/>
            <a:ext cx="1612900" cy="1269365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 Box 30"/>
          <p:cNvSpPr txBox="1"/>
          <p:nvPr/>
        </p:nvSpPr>
        <p:spPr>
          <a:xfrm>
            <a:off x="3415348" y="876618"/>
            <a:ext cx="6165215" cy="747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4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PARKING LOT PANEL</a:t>
            </a:r>
            <a:endParaRPr kumimoji="0" lang="en-I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pic>
        <p:nvPicPr>
          <p:cNvPr id="7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15" y="1937156"/>
            <a:ext cx="2831010" cy="1105943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7861935" y="2490470"/>
            <a:ext cx="1664970" cy="188214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3118485" y="2490470"/>
            <a:ext cx="1912620" cy="173863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Box 18"/>
          <p:cNvSpPr txBox="1"/>
          <p:nvPr/>
        </p:nvSpPr>
        <p:spPr>
          <a:xfrm>
            <a:off x="5842635" y="2193608"/>
            <a:ext cx="1207770" cy="593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Login</a:t>
            </a:r>
            <a:endParaRPr kumimoji="0" lang="en-I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Rectangle" descr="Rectangle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425575" y="1937385"/>
            <a:ext cx="10040620" cy="6386830"/>
          </a:xfrm>
          <a:prstGeom prst="rect">
            <a:avLst/>
          </a:prstGeom>
        </p:spPr>
      </p:pic>
      <p:pic>
        <p:nvPicPr>
          <p:cNvPr id="6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30380" y="3853586"/>
            <a:ext cx="2831010" cy="1105943"/>
          </a:xfrm>
          <a:prstGeom prst="rect">
            <a:avLst/>
          </a:prstGeom>
        </p:spPr>
      </p:pic>
      <p:sp>
        <p:nvSpPr>
          <p:cNvPr id="13" name="REGISTER"/>
          <p:cNvSpPr txBox="1"/>
          <p:nvPr/>
        </p:nvSpPr>
        <p:spPr>
          <a:xfrm>
            <a:off x="1722120" y="5198428"/>
            <a:ext cx="2085975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2400"/>
              <a:t>Admin</a:t>
            </a:r>
            <a:endParaRPr lang="en-IN" sz="2400"/>
          </a:p>
        </p:txBody>
      </p:sp>
      <p:pic>
        <p:nvPicPr>
          <p:cNvPr id="15" name="Man" descr="Man"/>
          <p:cNvPicPr/>
          <p:nvPr/>
        </p:nvPicPr>
        <p:blipFill>
          <a:blip r:embed="rId3"/>
          <a:stretch>
            <a:fillRect/>
          </a:stretch>
        </p:blipFill>
        <p:spPr>
          <a:xfrm>
            <a:off x="2442668" y="3615751"/>
            <a:ext cx="644906" cy="1582884"/>
          </a:xfrm>
          <a:prstGeom prst="rect">
            <a:avLst/>
          </a:prstGeom>
        </p:spPr>
      </p:pic>
      <p:pic>
        <p:nvPicPr>
          <p:cNvPr id="17" name="Man" descr="Man"/>
          <p:cNvPicPr/>
          <p:nvPr/>
        </p:nvPicPr>
        <p:blipFill>
          <a:blip r:embed="rId3"/>
          <a:stretch>
            <a:fillRect/>
          </a:stretch>
        </p:blipFill>
        <p:spPr>
          <a:xfrm>
            <a:off x="9449893" y="3615751"/>
            <a:ext cx="644906" cy="1582884"/>
          </a:xfrm>
          <a:prstGeom prst="rect">
            <a:avLst/>
          </a:prstGeom>
        </p:spPr>
      </p:pic>
      <p:sp>
        <p:nvSpPr>
          <p:cNvPr id="23" name="REGISTER"/>
          <p:cNvSpPr txBox="1"/>
          <p:nvPr/>
        </p:nvSpPr>
        <p:spPr>
          <a:xfrm>
            <a:off x="8729980" y="5198428"/>
            <a:ext cx="2085975" cy="470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lang="en-IN" sz="2400"/>
              <a:t>WTPL</a:t>
            </a:r>
            <a:endParaRPr lang="en-IN" sz="2400"/>
          </a:p>
        </p:txBody>
      </p:sp>
      <p:cxnSp>
        <p:nvCxnSpPr>
          <p:cNvPr id="50" name="Straight Connector 49"/>
          <p:cNvCxnSpPr>
            <a:stCxn id="15" idx="3"/>
            <a:endCxn id="6" idx="1"/>
          </p:cNvCxnSpPr>
          <p:nvPr/>
        </p:nvCxnSpPr>
        <p:spPr>
          <a:xfrm flipV="1">
            <a:off x="3088005" y="4406900"/>
            <a:ext cx="1942465" cy="635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7" idx="1"/>
            <a:endCxn id="6" idx="3"/>
          </p:cNvCxnSpPr>
          <p:nvPr/>
        </p:nvCxnSpPr>
        <p:spPr>
          <a:xfrm flipH="1" flipV="1">
            <a:off x="7861300" y="4406900"/>
            <a:ext cx="1588770" cy="635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 Box 30"/>
          <p:cNvSpPr txBox="1"/>
          <p:nvPr/>
        </p:nvSpPr>
        <p:spPr>
          <a:xfrm>
            <a:off x="4912043" y="876618"/>
            <a:ext cx="3171825" cy="747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4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CBI PANEL</a:t>
            </a:r>
            <a:endParaRPr kumimoji="0" lang="en-I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58435" y="4171950"/>
            <a:ext cx="24796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Search</a:t>
            </a:r>
            <a:endParaRPr kumimoji="0" lang="en-I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88005" y="3148965"/>
            <a:ext cx="1758315" cy="1139825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Oval" descr="Oval"/>
          <p:cNvPicPr/>
          <p:nvPr/>
        </p:nvPicPr>
        <p:blipFill>
          <a:blip r:embed="rId2"/>
          <a:stretch>
            <a:fillRect/>
          </a:stretch>
        </p:blipFill>
        <p:spPr>
          <a:xfrm>
            <a:off x="5030470" y="2509520"/>
            <a:ext cx="3006725" cy="110617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7976870" y="3149600"/>
            <a:ext cx="1550035" cy="1079500"/>
          </a:xfrm>
          <a:prstGeom prst="line">
            <a:avLst/>
          </a:prstGeom>
          <a:noFill/>
          <a:ln w="47625" cap="rnd">
            <a:solidFill>
              <a:schemeClr val="tx1">
                <a:lumMod val="85000"/>
              </a:schemeClr>
            </a:solidFill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 Box 17"/>
          <p:cNvSpPr txBox="1"/>
          <p:nvPr/>
        </p:nvSpPr>
        <p:spPr>
          <a:xfrm>
            <a:off x="5829935" y="2734945"/>
            <a:ext cx="134493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Chalkduster"/>
              </a:rPr>
              <a:t>Login</a:t>
            </a:r>
            <a:endParaRPr kumimoji="0" lang="en-I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halkduster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Presentation</Application>
  <PresentationFormat/>
  <Paragraphs>129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Chalkduster</vt:lpstr>
      <vt:lpstr>Helvetica Neue</vt:lpstr>
      <vt:lpstr>Wingdings</vt:lpstr>
      <vt:lpstr>Segoe Print</vt:lpstr>
      <vt:lpstr>Microsoft YaHei</vt:lpstr>
      <vt:lpstr>Arial Unicode MS</vt:lpstr>
      <vt:lpstr>Chalkduster</vt:lpstr>
      <vt:lpstr>Chalkboard</vt:lpstr>
      <vt:lpstr>PowerPoint 演示文稿</vt:lpstr>
      <vt:lpstr>WTPL</vt:lpstr>
      <vt:lpstr>Assumptions and Cost</vt:lpstr>
      <vt:lpstr>PowerPoint 演示文稿</vt:lpstr>
      <vt:lpstr>Features</vt:lpstr>
      <vt:lpstr>Features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Parking spots in vicinity.</dc:title>
  <dc:creator/>
  <cp:lastModifiedBy>Nayan Bhatia</cp:lastModifiedBy>
  <cp:revision>52</cp:revision>
  <dcterms:created xsi:type="dcterms:W3CDTF">2019-03-02T08:49:00Z</dcterms:created>
  <dcterms:modified xsi:type="dcterms:W3CDTF">2019-03-03T11:51:13Z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