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media1.mov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-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-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view of a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e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e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3" Type="http://schemas.microsoft.com/office/2007/relationships/media" Target="../media/media1.mov"/><Relationship Id="rId4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ayan Gar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Nayan Garg</a:t>
            </a:r>
          </a:p>
        </p:txBody>
      </p:sp>
      <p:sp>
        <p:nvSpPr>
          <p:cNvPr id="172" name="Using Gibbs Sampl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Gibbs Sampling</a:t>
            </a:r>
          </a:p>
        </p:txBody>
      </p:sp>
      <p:sp>
        <p:nvSpPr>
          <p:cNvPr id="173" name="Population Synthes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Population Synthesis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ditional Probability of Education given Age and Sex"/>
          <p:cNvSpPr txBox="1"/>
          <p:nvPr>
            <p:ph type="title"/>
          </p:nvPr>
        </p:nvSpPr>
        <p:spPr>
          <a:xfrm>
            <a:off x="784576" y="-4422874"/>
            <a:ext cx="22814848" cy="5882273"/>
          </a:xfrm>
          <a:prstGeom prst="rect">
            <a:avLst/>
          </a:prstGeom>
        </p:spPr>
        <p:txBody>
          <a:bodyPr/>
          <a:lstStyle>
            <a:lvl1pPr algn="ctr">
              <a:defRPr spc="-58" sz="5800"/>
            </a:lvl1pPr>
          </a:lstStyle>
          <a:p>
            <a:pPr/>
            <a:r>
              <a:t>Conditional Probability of Education given Age and Sex</a:t>
            </a:r>
          </a:p>
        </p:txBody>
      </p:sp>
      <p:pic>
        <p:nvPicPr>
          <p:cNvPr id="200" name="Screenshot 2024-04-10 at 2.52.36 AM.png" descr="Screenshot 2024-04-10 at 2.52.3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0735" y="2160533"/>
            <a:ext cx="20922530" cy="10098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bserved Output VS Expected Output"/>
          <p:cNvSpPr txBox="1"/>
          <p:nvPr>
            <p:ph type="title"/>
          </p:nvPr>
        </p:nvSpPr>
        <p:spPr>
          <a:xfrm>
            <a:off x="784576" y="-4422874"/>
            <a:ext cx="22814848" cy="5882273"/>
          </a:xfrm>
          <a:prstGeom prst="rect">
            <a:avLst/>
          </a:prstGeom>
        </p:spPr>
        <p:txBody>
          <a:bodyPr/>
          <a:lstStyle>
            <a:lvl1pPr algn="ctr">
              <a:defRPr spc="-58" sz="5800"/>
            </a:lvl1pPr>
          </a:lstStyle>
          <a:p>
            <a:pPr/>
            <a:r>
              <a:t>Observed Output VS Expected Output</a:t>
            </a:r>
          </a:p>
        </p:txBody>
      </p:sp>
      <p:pic>
        <p:nvPicPr>
          <p:cNvPr id="203" name="Screenshot 2024-04-10 at 3.07.40 AM.png" descr="Screenshot 2024-04-10 at 3.07.4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2154" y="2543910"/>
            <a:ext cx="18459694" cy="8628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download (1).png" descr="download (1)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757" y="537231"/>
            <a:ext cx="23424486" cy="12641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is Population Synthesis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Population Synthesis?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Urban Planning…"/>
          <p:cNvSpPr txBox="1"/>
          <p:nvPr>
            <p:ph type="body" idx="21"/>
          </p:nvPr>
        </p:nvSpPr>
        <p:spPr>
          <a:xfrm>
            <a:off x="1206500" y="3322243"/>
            <a:ext cx="21971000" cy="94117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spc="-84" sz="8400"/>
            </a:pPr>
            <a:r>
              <a:t>Urban Planning</a:t>
            </a:r>
          </a:p>
          <a:p>
            <a:pPr>
              <a:defRPr spc="-84" sz="8400"/>
            </a:pPr>
            <a:r>
              <a:t>Transportation Modelling</a:t>
            </a:r>
          </a:p>
          <a:p>
            <a:pPr>
              <a:defRPr spc="-84" sz="8400"/>
            </a:pPr>
            <a:r>
              <a:t>Public Health Research</a:t>
            </a:r>
          </a:p>
          <a:p>
            <a:pPr>
              <a:defRPr spc="-84" sz="8400"/>
            </a:pPr>
            <a:r>
              <a:t>Agent and Activity Based Models</a:t>
            </a:r>
          </a:p>
          <a:p>
            <a:pPr>
              <a:defRPr spc="-84" sz="8400"/>
            </a:pPr>
            <a:r>
              <a:t>Population Behaviour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roblem Statement"/>
          <p:cNvSpPr txBox="1"/>
          <p:nvPr>
            <p:ph type="title"/>
          </p:nvPr>
        </p:nvSpPr>
        <p:spPr>
          <a:xfrm>
            <a:off x="4607392" y="-471933"/>
            <a:ext cx="15169216" cy="292142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Problem Statement</a:t>
            </a:r>
          </a:p>
        </p:txBody>
      </p:sp>
      <p:pic>
        <p:nvPicPr>
          <p:cNvPr id="18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0739" y="3349565"/>
            <a:ext cx="12782522" cy="8417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a - 200 Samples"/>
          <p:cNvSpPr txBox="1"/>
          <p:nvPr>
            <p:ph type="title"/>
          </p:nvPr>
        </p:nvSpPr>
        <p:spPr>
          <a:xfrm>
            <a:off x="5971563" y="-3225549"/>
            <a:ext cx="12440874" cy="588227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- 200 Samples</a:t>
            </a:r>
          </a:p>
        </p:txBody>
      </p:sp>
      <p:pic>
        <p:nvPicPr>
          <p:cNvPr id="183" name="Screen Recording 2024-04-10 at 2.25.27 AM.mov" descr="Screen Recording 2024-04-10 at 2.25.27 AM.mov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752437" y="2936074"/>
            <a:ext cx="10879127" cy="9125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66" fill="hold"/>
                                        <p:tgtEl>
                                          <p:spTgt spid="1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83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83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8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xpected Population"/>
          <p:cNvSpPr txBox="1"/>
          <p:nvPr>
            <p:ph type="title"/>
          </p:nvPr>
        </p:nvSpPr>
        <p:spPr>
          <a:xfrm>
            <a:off x="5771439" y="-3801186"/>
            <a:ext cx="12841122" cy="588227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Expected Population</a:t>
            </a:r>
          </a:p>
        </p:txBody>
      </p:sp>
      <p:pic>
        <p:nvPicPr>
          <p:cNvPr id="186" name="Screenshot 2024-04-10 at 2.08.49 AM.png" descr="Screenshot 2024-04-10 at 2.08.4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5494" y="2581029"/>
            <a:ext cx="12553012" cy="8045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pproach?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609303">
              <a:defRPr spc="-79" sz="7920"/>
            </a:pPr>
            <a:r>
              <a:t>Approach?</a:t>
            </a:r>
          </a:p>
          <a:p>
            <a:pPr defTabSz="1609303">
              <a:defRPr spc="-79" sz="7920"/>
            </a:pPr>
            <a:r>
              <a:t>Gibbs Sampling</a:t>
            </a:r>
          </a:p>
          <a:p>
            <a:pPr defTabSz="1609303">
              <a:defRPr spc="-79" sz="7920"/>
            </a:pPr>
            <a:r>
              <a:rPr>
                <a:latin typeface="Charm Regular"/>
                <a:ea typeface="Charm Regular"/>
                <a:cs typeface="Charm Regular"/>
                <a:sym typeface="Charm Regular"/>
              </a:rPr>
              <a:t>essentially</a:t>
            </a:r>
            <a:r>
              <a:t> Conditional Probability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nditional Probability of Sex given Age and Education level"/>
          <p:cNvSpPr txBox="1"/>
          <p:nvPr>
            <p:ph type="title"/>
          </p:nvPr>
        </p:nvSpPr>
        <p:spPr>
          <a:xfrm>
            <a:off x="784576" y="-4422874"/>
            <a:ext cx="22814848" cy="5882273"/>
          </a:xfrm>
          <a:prstGeom prst="rect">
            <a:avLst/>
          </a:prstGeom>
        </p:spPr>
        <p:txBody>
          <a:bodyPr/>
          <a:lstStyle>
            <a:lvl1pPr algn="ctr">
              <a:defRPr spc="-58" sz="5800"/>
            </a:lvl1pPr>
          </a:lstStyle>
          <a:p>
            <a:pPr/>
            <a:r>
              <a:t>Conditional Probability of Sex given Age and Education level</a:t>
            </a:r>
          </a:p>
        </p:txBody>
      </p:sp>
      <p:pic>
        <p:nvPicPr>
          <p:cNvPr id="191" name="Screenshot 2024-04-10 at 2.43.51 AM.png" descr="Screenshot 2024-04-10 at 2.43.5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641" y="7452934"/>
            <a:ext cx="10046246" cy="389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shot 2024-04-10 at 2.43.39 AM.png" descr="Screenshot 2024-04-10 at 2.43.3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91000" y="2322512"/>
            <a:ext cx="10046246" cy="389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shot 2024-04-10 at 2.43.20 AM.png" descr="Screenshot 2024-04-10 at 2.43.20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14641" y="2322512"/>
            <a:ext cx="10046246" cy="389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shot 2024-04-10 at 2.44.00 AM.png" descr="Screenshot 2024-04-10 at 2.44.00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91000" y="7452934"/>
            <a:ext cx="10046246" cy="389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ditional Probability of Age given Sex and Education level"/>
          <p:cNvSpPr txBox="1"/>
          <p:nvPr>
            <p:ph type="title"/>
          </p:nvPr>
        </p:nvSpPr>
        <p:spPr>
          <a:xfrm>
            <a:off x="784576" y="-4422874"/>
            <a:ext cx="22814848" cy="5882273"/>
          </a:xfrm>
          <a:prstGeom prst="rect">
            <a:avLst/>
          </a:prstGeom>
        </p:spPr>
        <p:txBody>
          <a:bodyPr/>
          <a:lstStyle>
            <a:lvl1pPr algn="ctr">
              <a:defRPr spc="-58" sz="5800"/>
            </a:lvl1pPr>
          </a:lstStyle>
          <a:p>
            <a:pPr/>
            <a:r>
              <a:t>Conditional Probability of Age given Sex and Education level</a:t>
            </a:r>
          </a:p>
        </p:txBody>
      </p:sp>
      <p:pic>
        <p:nvPicPr>
          <p:cNvPr id="197" name="Screenshot 2024-04-10 at 2.50.46 AM.png" descr="Screenshot 2024-04-10 at 2.50.4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4148" y="1856697"/>
            <a:ext cx="11735425" cy="11117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