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1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428D-FBD3-4288-AFC0-FF09656CF01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7087-96AC-498A-BDBA-9B185BE1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9518" y="598743"/>
            <a:ext cx="7656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Building a </a:t>
            </a:r>
            <a:r>
              <a:rPr lang="en-US" sz="3600" dirty="0"/>
              <a:t>Library Management </a:t>
            </a:r>
            <a:r>
              <a:rPr lang="en-US" sz="3600" dirty="0" smtClean="0"/>
              <a:t>System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327480" y="1868021"/>
            <a:ext cx="2393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Thought </a:t>
            </a:r>
            <a:r>
              <a:rPr lang="en-US" sz="2400" dirty="0" smtClean="0"/>
              <a:t>Process 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92497" y="2400321"/>
            <a:ext cx="89948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 smtClean="0"/>
              <a:t>Identify </a:t>
            </a:r>
            <a:r>
              <a:rPr lang="en-US" b="1" dirty="0"/>
              <a:t>core </a:t>
            </a:r>
            <a:r>
              <a:rPr lang="en-US" b="1" dirty="0" smtClean="0"/>
              <a:t>functionalities:</a:t>
            </a:r>
            <a:r>
              <a:rPr lang="en-US" b="1" dirty="0"/>
              <a:t> </a:t>
            </a:r>
            <a:r>
              <a:rPr lang="en-US" dirty="0"/>
              <a:t> </a:t>
            </a:r>
          </a:p>
          <a:p>
            <a:r>
              <a:rPr lang="en-US" dirty="0"/>
              <a:t>   - Adding books to the library database.  </a:t>
            </a:r>
          </a:p>
          <a:p>
            <a:r>
              <a:rPr lang="en-US" dirty="0"/>
              <a:t>   - Checking out books and tracking availability.  </a:t>
            </a:r>
          </a:p>
          <a:p>
            <a:r>
              <a:rPr lang="en-US" dirty="0"/>
              <a:t>   - Returning books to update availability.  </a:t>
            </a:r>
          </a:p>
          <a:p>
            <a:r>
              <a:rPr lang="en-US" dirty="0"/>
              <a:t>   - Searching for books by title, author, or genre.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 </a:t>
            </a:r>
            <a:r>
              <a:rPr lang="en-US" b="1" dirty="0" smtClean="0"/>
              <a:t>Prioritize </a:t>
            </a:r>
            <a:r>
              <a:rPr lang="en-US" b="1" dirty="0"/>
              <a:t>simplicity and </a:t>
            </a:r>
            <a:r>
              <a:rPr lang="en-US" b="1" dirty="0" smtClean="0"/>
              <a:t>usability:</a:t>
            </a:r>
            <a:r>
              <a:rPr lang="en-US" b="1" dirty="0"/>
              <a:t>  </a:t>
            </a:r>
          </a:p>
          <a:p>
            <a:r>
              <a:rPr lang="en-US" dirty="0"/>
              <a:t>   - Use intuitive interfaces for users.  </a:t>
            </a:r>
          </a:p>
          <a:p>
            <a:r>
              <a:rPr lang="en-US" dirty="0"/>
              <a:t>   - Ensure efficient search and management operations.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 </a:t>
            </a:r>
            <a:r>
              <a:rPr lang="en-US" b="1" dirty="0" smtClean="0"/>
              <a:t>Design considerations:</a:t>
            </a:r>
            <a:r>
              <a:rPr lang="en-US" b="1" dirty="0"/>
              <a:t>  </a:t>
            </a:r>
          </a:p>
          <a:p>
            <a:r>
              <a:rPr lang="en-US" dirty="0"/>
              <a:t>   - Modular and scalable structure.  </a:t>
            </a:r>
          </a:p>
          <a:p>
            <a:r>
              <a:rPr lang="en-US" dirty="0"/>
              <a:t>   - Track book status (Available/Checked Out).  </a:t>
            </a:r>
          </a:p>
          <a:p>
            <a:r>
              <a:rPr lang="en-US" dirty="0"/>
              <a:t>   - Maintain detailed book and user records.  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7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74655" y="1075654"/>
            <a:ext cx="7698557" cy="3949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 Solving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697" y="1689332"/>
            <a:ext cx="89743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 smtClean="0"/>
              <a:t>System Design:</a:t>
            </a:r>
            <a:r>
              <a:rPr lang="en-US" dirty="0"/>
              <a:t>  </a:t>
            </a:r>
          </a:p>
          <a:p>
            <a:r>
              <a:rPr lang="en-US" dirty="0"/>
              <a:t>   - Database schema for books (Title, Author, Genre, Availability).  </a:t>
            </a:r>
          </a:p>
          <a:p>
            <a:r>
              <a:rPr lang="en-US" dirty="0"/>
              <a:t>   - User actions: Add, Search, Check Out, Return.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 </a:t>
            </a:r>
            <a:r>
              <a:rPr lang="en-US" b="1" dirty="0" smtClean="0"/>
              <a:t>Implementation:</a:t>
            </a:r>
            <a:r>
              <a:rPr lang="en-US" b="1" dirty="0"/>
              <a:t>  </a:t>
            </a:r>
          </a:p>
          <a:p>
            <a:r>
              <a:rPr lang="en-US" dirty="0"/>
              <a:t>   - Use simple forms for adding and searching books.  </a:t>
            </a:r>
          </a:p>
          <a:p>
            <a:r>
              <a:rPr lang="en-US" dirty="0"/>
              <a:t>   - Update availability status when books are checked out or returned.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 </a:t>
            </a:r>
            <a:r>
              <a:rPr lang="en-US" b="1" dirty="0" smtClean="0"/>
              <a:t>Search Functionality:</a:t>
            </a:r>
            <a:r>
              <a:rPr lang="en-US" b="1" dirty="0"/>
              <a:t>  </a:t>
            </a:r>
          </a:p>
          <a:p>
            <a:r>
              <a:rPr lang="en-US" dirty="0"/>
              <a:t>   - Allow filtering by title, author, and genre using efficient queries.  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5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Weather App</dc:title>
  <dc:creator>Nayan Gupta</dc:creator>
  <cp:lastModifiedBy>Nayan Gupta</cp:lastModifiedBy>
  <cp:revision>12</cp:revision>
  <dcterms:created xsi:type="dcterms:W3CDTF">2024-10-21T05:29:01Z</dcterms:created>
  <dcterms:modified xsi:type="dcterms:W3CDTF">2024-11-21T12:37:23Z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98108305-c102-4a47-891f-657be5fe0379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