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428D-FBD3-4288-AFC0-FF09656CF0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9518" y="598743"/>
            <a:ext cx="7656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 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Application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7480" y="1868021"/>
            <a:ext cx="2393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Thought Process :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992497" y="2400321"/>
            <a:ext cx="89948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Understanding </a:t>
            </a:r>
            <a:r>
              <a:rPr lang="en-US" b="1" dirty="0"/>
              <a:t>User Needs</a:t>
            </a:r>
            <a:r>
              <a:rPr lang="en-US" b="1" dirty="0" smtClean="0"/>
              <a:t>: </a:t>
            </a:r>
            <a:r>
              <a:rPr lang="en-US" dirty="0" smtClean="0"/>
              <a:t> </a:t>
            </a:r>
          </a:p>
          <a:p>
            <a:r>
              <a:rPr lang="en-US" dirty="0" smtClean="0"/>
              <a:t>   - </a:t>
            </a:r>
            <a:r>
              <a:rPr lang="en-US" dirty="0" smtClean="0"/>
              <a:t>Enable </a:t>
            </a:r>
            <a:r>
              <a:rPr lang="en-US" dirty="0"/>
              <a:t>real-time communication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   - </a:t>
            </a:r>
            <a:r>
              <a:rPr lang="en-US" dirty="0" smtClean="0"/>
              <a:t>Implement </a:t>
            </a:r>
            <a:r>
              <a:rPr lang="en-US" dirty="0"/>
              <a:t>secure user authentication.</a:t>
            </a:r>
            <a:r>
              <a:rPr lang="en-US" dirty="0" smtClean="0"/>
              <a:t> </a:t>
            </a:r>
          </a:p>
          <a:p>
            <a:r>
              <a:rPr lang="en-US" dirty="0" smtClean="0"/>
              <a:t>   - </a:t>
            </a:r>
            <a:r>
              <a:rPr lang="en-US" dirty="0" smtClean="0"/>
              <a:t>Support </a:t>
            </a:r>
            <a:r>
              <a:rPr lang="en-US" dirty="0"/>
              <a:t>group conversations through chat rooms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Key </a:t>
            </a:r>
            <a:r>
              <a:rPr lang="en-US" b="1" dirty="0"/>
              <a:t>Components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   - </a:t>
            </a:r>
            <a:r>
              <a:rPr lang="en-US" dirty="0" smtClean="0"/>
              <a:t>Frontend</a:t>
            </a:r>
            <a:r>
              <a:rPr lang="en-US" dirty="0"/>
              <a:t>: User-friendly interface for chat and login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  - </a:t>
            </a:r>
            <a:r>
              <a:rPr lang="en-US" dirty="0" smtClean="0"/>
              <a:t>Backend</a:t>
            </a:r>
            <a:r>
              <a:rPr lang="en-US" dirty="0"/>
              <a:t>: Real-time messaging, authentication, and chat room </a:t>
            </a:r>
            <a:r>
              <a:rPr lang="en-US" dirty="0" smtClean="0"/>
              <a:t>management.</a:t>
            </a:r>
          </a:p>
          <a:p>
            <a:r>
              <a:rPr lang="en-US" dirty="0"/>
              <a:t>   - Database: Store user credentials and chat history.</a:t>
            </a:r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Technology </a:t>
            </a:r>
            <a:r>
              <a:rPr lang="en-US" b="1" dirty="0"/>
              <a:t>Stack:</a:t>
            </a:r>
            <a:r>
              <a:rPr lang="en-US" b="1" dirty="0" smtClean="0"/>
              <a:t>  </a:t>
            </a:r>
          </a:p>
          <a:p>
            <a:r>
              <a:rPr lang="en-US" dirty="0" smtClean="0"/>
              <a:t>   - </a:t>
            </a:r>
            <a:r>
              <a:rPr lang="en-US" dirty="0"/>
              <a:t>Frontend: </a:t>
            </a:r>
            <a:r>
              <a:rPr lang="en-US" dirty="0" smtClean="0"/>
              <a:t>Jinja2 Template</a:t>
            </a:r>
            <a:r>
              <a:rPr lang="en-US" dirty="0" smtClean="0"/>
              <a:t> </a:t>
            </a:r>
          </a:p>
          <a:p>
            <a:r>
              <a:rPr lang="en-US" dirty="0" smtClean="0"/>
              <a:t>   - </a:t>
            </a:r>
            <a:r>
              <a:rPr lang="en-US" dirty="0" smtClean="0"/>
              <a:t>Backend</a:t>
            </a:r>
            <a:r>
              <a:rPr lang="en-US" dirty="0"/>
              <a:t>: </a:t>
            </a:r>
            <a:r>
              <a:rPr lang="en-US" dirty="0" smtClean="0"/>
              <a:t>Flask </a:t>
            </a:r>
            <a:r>
              <a:rPr lang="en-US" dirty="0"/>
              <a:t>with </a:t>
            </a:r>
            <a:r>
              <a:rPr lang="en-US" dirty="0" err="1"/>
              <a:t>WebSocket</a:t>
            </a:r>
            <a:r>
              <a:rPr lang="en-US" dirty="0"/>
              <a:t> support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  - </a:t>
            </a:r>
            <a:r>
              <a:rPr lang="en-US" dirty="0" smtClean="0"/>
              <a:t>Database</a:t>
            </a:r>
            <a:r>
              <a:rPr lang="en-US" dirty="0"/>
              <a:t>: </a:t>
            </a:r>
            <a:r>
              <a:rPr lang="en-US" dirty="0" smtClean="0"/>
              <a:t>MongoDB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7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74655" y="1075654"/>
            <a:ext cx="7698557" cy="39492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Problem Solving </a:t>
            </a:r>
            <a:r>
              <a:rPr lang="en-US" b="1" dirty="0" smtClean="0"/>
              <a:t>Approach: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18697" y="1689332"/>
            <a:ext cx="8974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User </a:t>
            </a:r>
            <a:r>
              <a:rPr lang="en-US" b="1" dirty="0"/>
              <a:t>Authentication</a:t>
            </a:r>
            <a:r>
              <a:rPr lang="en-US" b="1" dirty="0" smtClean="0"/>
              <a:t>:</a:t>
            </a:r>
          </a:p>
          <a:p>
            <a:r>
              <a:rPr lang="en-US" dirty="0"/>
              <a:t>   - </a:t>
            </a:r>
            <a:r>
              <a:rPr lang="en-US" dirty="0"/>
              <a:t>Implement secure login using JWT or OAuth</a:t>
            </a:r>
            <a:r>
              <a:rPr lang="en-US" dirty="0" smtClean="0"/>
              <a:t>.</a:t>
            </a:r>
          </a:p>
          <a:p>
            <a:r>
              <a:rPr lang="en-US" dirty="0"/>
              <a:t>   - </a:t>
            </a:r>
            <a:r>
              <a:rPr lang="en-US" dirty="0"/>
              <a:t>Ensure password encryption and validation.</a:t>
            </a:r>
            <a:r>
              <a:rPr lang="en-US" dirty="0"/>
              <a:t>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2. </a:t>
            </a:r>
            <a:r>
              <a:rPr lang="en-US" b="1" dirty="0" smtClean="0"/>
              <a:t>R</a:t>
            </a:r>
            <a:r>
              <a:rPr lang="en-US" b="1" dirty="0" smtClean="0"/>
              <a:t>eal-Time </a:t>
            </a:r>
            <a:r>
              <a:rPr lang="en-US" b="1" dirty="0"/>
              <a:t>Messaging:</a:t>
            </a:r>
            <a:r>
              <a:rPr lang="en-US" b="1" dirty="0"/>
              <a:t> </a:t>
            </a:r>
          </a:p>
          <a:p>
            <a:r>
              <a:rPr lang="en-US" dirty="0"/>
              <a:t>   - </a:t>
            </a:r>
            <a:r>
              <a:rPr lang="en-US" dirty="0"/>
              <a:t>Use </a:t>
            </a:r>
            <a:r>
              <a:rPr lang="en-US" dirty="0" err="1"/>
              <a:t>WebSocket</a:t>
            </a:r>
            <a:r>
              <a:rPr lang="en-US" dirty="0"/>
              <a:t> for bi-directional communication</a:t>
            </a:r>
            <a:r>
              <a:rPr lang="en-US" dirty="0" smtClean="0"/>
              <a:t>.</a:t>
            </a:r>
          </a:p>
          <a:p>
            <a:r>
              <a:rPr lang="en-US" dirty="0"/>
              <a:t>   - </a:t>
            </a:r>
            <a:r>
              <a:rPr lang="en-US" dirty="0"/>
              <a:t>Design backend APIs for sending and receiving messages.</a:t>
            </a: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3. </a:t>
            </a:r>
            <a:r>
              <a:rPr lang="en-US" b="1" dirty="0" smtClean="0"/>
              <a:t>Chat </a:t>
            </a:r>
            <a:r>
              <a:rPr lang="en-US" b="1" dirty="0"/>
              <a:t>Rooms:</a:t>
            </a:r>
            <a:r>
              <a:rPr lang="en-US" b="1" dirty="0"/>
              <a:t>  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 - </a:t>
            </a:r>
            <a:r>
              <a:rPr lang="en-US" dirty="0" smtClean="0"/>
              <a:t>Allow </a:t>
            </a:r>
            <a:r>
              <a:rPr lang="en-US" dirty="0"/>
              <a:t>users to create or join chat rooms.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   - Manage room memberships and message broadcasts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5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221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Weather App</dc:title>
  <dc:creator>Nayan Gupta</dc:creator>
  <cp:lastModifiedBy>Nayan Gupta</cp:lastModifiedBy>
  <cp:revision>19</cp:revision>
  <dcterms:created xsi:type="dcterms:W3CDTF">2024-10-21T05:29:01Z</dcterms:created>
  <dcterms:modified xsi:type="dcterms:W3CDTF">2024-11-25T18:50:40Z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98108305-c102-4a47-891f-657be5fe0379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