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428D-FBD3-4288-AFC0-FF09656CF01A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7980" y="623682"/>
            <a:ext cx="6052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Building a </a:t>
            </a:r>
            <a:r>
              <a:rPr lang="en-US" sz="3600" dirty="0" smtClean="0"/>
              <a:t>To-Do</a:t>
            </a:r>
            <a:r>
              <a:rPr lang="en-US" sz="3600" dirty="0" smtClean="0"/>
              <a:t> List App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327480" y="1868021"/>
            <a:ext cx="2243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Thought Process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27479" y="2695423"/>
            <a:ext cx="89948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/>
              <a:t>Understand the Requirements: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an app </a:t>
            </a:r>
            <a:r>
              <a:rPr lang="en-US" dirty="0" smtClean="0"/>
              <a:t>which is a simple way to manage tasks and individuals looking for an easy-to-use app that provides notifications.</a:t>
            </a:r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How the App Works: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Task creation with descriptions and deadlines.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Customizable reminders/notifications for deadlines.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Daily, weekly, or custom recurring task option.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interface with task sorting and categorization(e.g., work, personal)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7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74655" y="1075654"/>
            <a:ext cx="7698557" cy="3949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2363" y="1884681"/>
            <a:ext cx="8974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inputs tasks into the app, which stores them in a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app provides notification when tasks are approaching their deadline.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task status (to-do, in progress, done) to help track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flask for backend, MongoDB for database and Jinja2 templates for frontend.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CRUD operations to manage </a:t>
            </a:r>
            <a:r>
              <a:rPr lang="en-US" dirty="0" smtClean="0"/>
              <a:t>tasks.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5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Weather App</dc:title>
  <dc:creator>Nayan Gupta</dc:creator>
  <cp:lastModifiedBy>Nayan Gupta</cp:lastModifiedBy>
  <cp:revision>11</cp:revision>
  <dcterms:created xsi:type="dcterms:W3CDTF">2024-10-21T05:29:01Z</dcterms:created>
  <dcterms:modified xsi:type="dcterms:W3CDTF">2024-11-17T19:31:46Z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98108305-c102-4a47-891f-657be5fe0379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