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7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6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0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6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0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428D-FBD3-4288-AFC0-FF09656CF01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1868" y="623682"/>
            <a:ext cx="5015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Building a Weather App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7480" y="1868021"/>
            <a:ext cx="2243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Thought Process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327479" y="2695423"/>
            <a:ext cx="89948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Understand the Requirements: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Determine what data is needed: current temperature, date, max temp. min temp., condition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Identify the weather API which provide the weather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 simple UI to take location input and display weather in tabular form and graph form.</a:t>
            </a:r>
          </a:p>
          <a:p>
            <a:pPr lvl="1"/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75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74655" y="1075654"/>
            <a:ext cx="7698557" cy="3949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 Solving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2363" y="1884681"/>
            <a:ext cx="8974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weather API, find a free API which provide the 7 days forecast.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 Crossing website is provide the weather API, where we get in real time data and also provide the 7 days forecast. For access the weather data need to signup on visual crossing site and getting a API-key to access the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58" y="3393649"/>
            <a:ext cx="6016451" cy="2822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30" y="4034672"/>
            <a:ext cx="5224002" cy="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5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Weather App</dc:title>
  <dc:creator>Nayan Gupta</dc:creator>
  <cp:lastModifiedBy>Nayan Gupta</cp:lastModifiedBy>
  <cp:revision>4</cp:revision>
  <dcterms:created xsi:type="dcterms:W3CDTF">2024-10-21T05:29:01Z</dcterms:created>
  <dcterms:modified xsi:type="dcterms:W3CDTF">2024-10-21T05:59:01Z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98108305-c102-4a47-891f-657be5fe0379</vt:lpwstr>
  </property>
  <property fmtid="{D5CDD505-2E9C-101B-9397-08002B2CF9AE}" pid="3" name="HCLClassification">
    <vt:lpwstr>HCL_Cla5s_Publ1c</vt:lpwstr>
  </property>
</Properties>
</file>