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c756de2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c756de2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c7b025b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c7b025b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c756de27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c756de27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c756de27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c756de27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c756de27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c756de27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756de27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756de27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ASAPP ONE DAY 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61075" y="2834125"/>
            <a:ext cx="23712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Abdul Kadher P - 21L201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Adhil Hamdan R I - 21L202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Harini K M - 21L219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Lanka Nayanika - 21L225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Dharsha R - 21L239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System Architecture</a:t>
            </a:r>
            <a:endParaRPr sz="3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Document Processing Pipeline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Input File Types</a:t>
            </a:r>
            <a:r>
              <a:rPr lang="en">
                <a:solidFill>
                  <a:schemeClr val="dk1"/>
                </a:solidFill>
              </a:rPr>
              <a:t>: PDF, DOCX, CSV.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Text Extraction</a:t>
            </a:r>
            <a:r>
              <a:rPr lang="en">
                <a:solidFill>
                  <a:schemeClr val="dk1"/>
                </a:solidFill>
              </a:rPr>
              <a:t>: PyPDF2, python-docx, pandas for text extraction.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Text Chunking</a:t>
            </a:r>
            <a:r>
              <a:rPr lang="en">
                <a:solidFill>
                  <a:schemeClr val="dk1"/>
                </a:solidFill>
              </a:rPr>
              <a:t>: Splitting large texts into smaller, manageable pieces.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Information Retrieval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TF-IDF</a:t>
            </a:r>
            <a:r>
              <a:rPr lang="en">
                <a:solidFill>
                  <a:schemeClr val="dk1"/>
                </a:solidFill>
              </a:rPr>
              <a:t>: Measures relevance between user question and document chunks.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Relevant Chunk Selection</a:t>
            </a:r>
            <a:r>
              <a:rPr lang="en">
                <a:solidFill>
                  <a:schemeClr val="dk1"/>
                </a:solidFill>
              </a:rPr>
              <a:t>: Cosine similarity helps identify the most useful text segment for answering the question.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Model and Question Answering</a:t>
            </a:r>
            <a:endParaRPr sz="33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Pre-trained Model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DistilBERT</a:t>
            </a:r>
            <a:r>
              <a:rPr lang="en">
                <a:solidFill>
                  <a:schemeClr val="dk1"/>
                </a:solidFill>
              </a:rPr>
              <a:t>: A smaller version of BERT optimized for performance and efficiency.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Pipeline Usage</a:t>
            </a:r>
            <a:r>
              <a:rPr lang="en">
                <a:solidFill>
                  <a:schemeClr val="dk1"/>
                </a:solidFill>
              </a:rPr>
              <a:t>: Hugging Face’s pre-trained models are used for question-answering tasks.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Workflow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User Uploads a File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System Chunks the Document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User Asks a Question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TF-IDF Identifies the Most Relevant Chunk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DistilBERT Generates the Answer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50" y="2072850"/>
            <a:ext cx="7860275" cy="2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 the front-end development of the project, we have implemented a user-friendly interface using </a:t>
            </a:r>
            <a:r>
              <a:rPr b="1" lang="en" sz="1200">
                <a:solidFill>
                  <a:schemeClr val="dk1"/>
                </a:solidFill>
              </a:rPr>
              <a:t>HTML, CSS, and JavaScript</a:t>
            </a:r>
            <a:r>
              <a:rPr lang="en" sz="1200">
                <a:solidFill>
                  <a:schemeClr val="dk1"/>
                </a:solidFill>
              </a:rPr>
              <a:t> to manage file uploads and dynamically handle user questions related to uploaded research papers. Here's a brief explanation of the core components: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File Upload Section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 created a form that allows users to upload PDF or DOCX research papers.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Once uploaded, the file is processed, and the system is ready to handle questions related to the document.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Question Submission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Users can ask questions using a modal pop-up. We implemented a button that triggers the modal, allowing users to submit questions related to the uploaded paper.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After submission, the question is added dynamically to a list of questions.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Answer Submission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Each question has an associated answer section, where users or other respondents can submit answers. These answers are displayed in real-time below the question.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Styling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We've styled the layout using </a:t>
            </a:r>
            <a:r>
              <a:rPr b="1" lang="en" sz="1200">
                <a:solidFill>
                  <a:schemeClr val="dk1"/>
                </a:solidFill>
              </a:rPr>
              <a:t>CSS</a:t>
            </a:r>
            <a:r>
              <a:rPr lang="en" sz="1200">
                <a:solidFill>
                  <a:schemeClr val="dk1"/>
                </a:solidFill>
              </a:rPr>
              <a:t>, keeping the design clean and intuitive with a two-column structure. One side handles the file upload and displays questions, while the other side is used for submitting questions.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184"/>
            <a:ext cx="9144000" cy="44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56"/>
            <a:ext cx="9144000" cy="424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