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0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A334-E39C-45B1-A3C0-775DA0BD8DB7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8A86F-3FFD-4C77-B268-262F6DF4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9" b="949"/>
          <a:stretch/>
        </p:blipFill>
        <p:spPr>
          <a:xfrm>
            <a:off x="120072" y="110838"/>
            <a:ext cx="5883564" cy="3214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20072" y="545055"/>
            <a:ext cx="493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User(Teacher/Student page) Login Page – </a:t>
            </a:r>
            <a:r>
              <a:rPr lang="en-US" b="1" dirty="0" err="1" smtClean="0">
                <a:solidFill>
                  <a:srgbClr val="FF0000"/>
                </a:solidFill>
              </a:rPr>
              <a:t>autoredirect</a:t>
            </a:r>
            <a:r>
              <a:rPr lang="en-US" b="1" dirty="0" smtClean="0">
                <a:solidFill>
                  <a:srgbClr val="FF0000"/>
                </a:solidFill>
              </a:rPr>
              <a:t> according the user role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26" y="-18473"/>
            <a:ext cx="6114473" cy="3324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74509" y="2678654"/>
            <a:ext cx="493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Student -home page – all exams displayed here-student can select exam from list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" y="3588081"/>
            <a:ext cx="6054437" cy="3135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20072" y="6354600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 Page with MCQ Question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1" b="22945"/>
          <a:stretch/>
        </p:blipFill>
        <p:spPr>
          <a:xfrm>
            <a:off x="6144948" y="3456532"/>
            <a:ext cx="6047052" cy="26209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65454" y="6209074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 page after test completion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727" y="2355488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 with remember me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3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11"/>
          <a:stretch/>
        </p:blipFill>
        <p:spPr>
          <a:xfrm>
            <a:off x="0" y="0"/>
            <a:ext cx="12192000" cy="3629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2336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 Home page for teacher with multiple options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504"/>
            <a:ext cx="6271491" cy="3527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2363" y="606388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 Profile update Page- with auto filled form with old data , user can edit to update.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5" b="18922"/>
          <a:stretch/>
        </p:blipFill>
        <p:spPr>
          <a:xfrm>
            <a:off x="6169891" y="3191739"/>
            <a:ext cx="5954795" cy="3518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565724" y="634088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 All Available Exams –teacher view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3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3"/>
          <a:stretch/>
        </p:blipFill>
        <p:spPr>
          <a:xfrm>
            <a:off x="0" y="4618"/>
            <a:ext cx="3731492" cy="6853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7151" y="806026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1566585" y="2131235"/>
            <a:ext cx="4055996" cy="2860000"/>
          </a:xfrm>
          <a:prstGeom prst="bentConnector3">
            <a:avLst>
              <a:gd name="adj1" fmla="val 96911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2170545" y="1533235"/>
            <a:ext cx="3709298" cy="1173019"/>
          </a:xfrm>
          <a:prstGeom prst="bentConnector3">
            <a:avLst>
              <a:gd name="adj1" fmla="val -5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1492" y="263297"/>
            <a:ext cx="342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File Structure :</a:t>
            </a:r>
            <a:endParaRPr lang="en-US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28" y="447963"/>
            <a:ext cx="2946399" cy="44509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27807" y="4898907"/>
            <a:ext cx="294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5367965" y="1641090"/>
            <a:ext cx="1898073" cy="1682364"/>
          </a:xfrm>
          <a:prstGeom prst="bentConnector3">
            <a:avLst>
              <a:gd name="adj1" fmla="val 104502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6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Jadhav, Nayan (EXTERN: Randstad)</dc:creator>
  <cp:lastModifiedBy>Jadhav, Nayan (EXTERN: Randstad)</cp:lastModifiedBy>
  <cp:revision>15</cp:revision>
  <dcterms:created xsi:type="dcterms:W3CDTF">2020-12-07T17:04:53Z</dcterms:created>
  <dcterms:modified xsi:type="dcterms:W3CDTF">2020-12-07T17:37:00Z</dcterms:modified>
</cp:coreProperties>
</file>