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\Trainity\Bank%20Loan%20Case%20Study\Bank%20loan%20case\Book1%20(version%20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'oulier(INCOME)'!$B$1</c:f>
              <c:strCache>
                <c:ptCount val="1"/>
                <c:pt idx="0">
                  <c:v>INCOME_TOTAL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'oulier(INCOME)'!$A$2:$A$925</c:f>
              <c:numCache>
                <c:formatCode>General</c:formatCode>
                <c:ptCount val="92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1</c:v>
                </c:pt>
                <c:pt idx="148">
                  <c:v>0</c:v>
                </c:pt>
                <c:pt idx="149">
                  <c:v>1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</c:v>
                </c:pt>
                <c:pt idx="192">
                  <c:v>0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1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1</c:v>
                </c:pt>
                <c:pt idx="231">
                  <c:v>0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</c:v>
                </c:pt>
                <c:pt idx="238">
                  <c:v>0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</c:v>
                </c:pt>
                <c:pt idx="251">
                  <c:v>0</c:v>
                </c:pt>
                <c:pt idx="252">
                  <c:v>0</c:v>
                </c:pt>
                <c:pt idx="253">
                  <c:v>1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0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1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1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1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1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1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1</c:v>
                </c:pt>
                <c:pt idx="396">
                  <c:v>0</c:v>
                </c:pt>
                <c:pt idx="397">
                  <c:v>0</c:v>
                </c:pt>
                <c:pt idx="398">
                  <c:v>1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1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1</c:v>
                </c:pt>
                <c:pt idx="424">
                  <c:v>1</c:v>
                </c:pt>
                <c:pt idx="425">
                  <c:v>0</c:v>
                </c:pt>
                <c:pt idx="426">
                  <c:v>0</c:v>
                </c:pt>
                <c:pt idx="427">
                  <c:v>1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1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1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1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1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1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1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1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1</c:v>
                </c:pt>
                <c:pt idx="508">
                  <c:v>0</c:v>
                </c:pt>
                <c:pt idx="509">
                  <c:v>1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1</c:v>
                </c:pt>
                <c:pt idx="526">
                  <c:v>0</c:v>
                </c:pt>
                <c:pt idx="527">
                  <c:v>0</c:v>
                </c:pt>
                <c:pt idx="528">
                  <c:v>1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1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1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1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1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1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</c:v>
                </c:pt>
                <c:pt idx="572">
                  <c:v>0</c:v>
                </c:pt>
                <c:pt idx="573">
                  <c:v>0</c:v>
                </c:pt>
                <c:pt idx="574">
                  <c:v>1</c:v>
                </c:pt>
                <c:pt idx="575">
                  <c:v>0</c:v>
                </c:pt>
                <c:pt idx="576">
                  <c:v>0</c:v>
                </c:pt>
                <c:pt idx="577">
                  <c:v>1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1</c:v>
                </c:pt>
                <c:pt idx="582">
                  <c:v>0</c:v>
                </c:pt>
                <c:pt idx="583">
                  <c:v>1</c:v>
                </c:pt>
                <c:pt idx="584">
                  <c:v>0</c:v>
                </c:pt>
                <c:pt idx="585">
                  <c:v>1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1</c:v>
                </c:pt>
                <c:pt idx="619">
                  <c:v>1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1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1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1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1</c:v>
                </c:pt>
                <c:pt idx="671">
                  <c:v>0</c:v>
                </c:pt>
                <c:pt idx="672">
                  <c:v>0</c:v>
                </c:pt>
                <c:pt idx="673">
                  <c:v>1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</c:v>
                </c:pt>
                <c:pt idx="679">
                  <c:v>1</c:v>
                </c:pt>
                <c:pt idx="680">
                  <c:v>0</c:v>
                </c:pt>
                <c:pt idx="681">
                  <c:v>1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1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1</c:v>
                </c:pt>
                <c:pt idx="692">
                  <c:v>0</c:v>
                </c:pt>
                <c:pt idx="693">
                  <c:v>0</c:v>
                </c:pt>
                <c:pt idx="694">
                  <c:v>1</c:v>
                </c:pt>
                <c:pt idx="695">
                  <c:v>0</c:v>
                </c:pt>
                <c:pt idx="696">
                  <c:v>1</c:v>
                </c:pt>
                <c:pt idx="697">
                  <c:v>0</c:v>
                </c:pt>
                <c:pt idx="698">
                  <c:v>1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1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1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1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1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1</c:v>
                </c:pt>
                <c:pt idx="750">
                  <c:v>0</c:v>
                </c:pt>
                <c:pt idx="751">
                  <c:v>1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1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1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1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1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1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1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1</c:v>
                </c:pt>
                <c:pt idx="827">
                  <c:v>0</c:v>
                </c:pt>
                <c:pt idx="828">
                  <c:v>1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1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1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1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1</c:v>
                </c:pt>
                <c:pt idx="863">
                  <c:v>0</c:v>
                </c:pt>
                <c:pt idx="864">
                  <c:v>1</c:v>
                </c:pt>
                <c:pt idx="865">
                  <c:v>0</c:v>
                </c:pt>
                <c:pt idx="866">
                  <c:v>0</c:v>
                </c:pt>
                <c:pt idx="867">
                  <c:v>1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1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1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1</c:v>
                </c:pt>
                <c:pt idx="891">
                  <c:v>1</c:v>
                </c:pt>
                <c:pt idx="892">
                  <c:v>0</c:v>
                </c:pt>
                <c:pt idx="893">
                  <c:v>1</c:v>
                </c:pt>
                <c:pt idx="894">
                  <c:v>0</c:v>
                </c:pt>
                <c:pt idx="895">
                  <c:v>1</c:v>
                </c:pt>
                <c:pt idx="896">
                  <c:v>0</c:v>
                </c:pt>
                <c:pt idx="897">
                  <c:v>0</c:v>
                </c:pt>
                <c:pt idx="898">
                  <c:v>1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1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1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1</c:v>
                </c:pt>
                <c:pt idx="915">
                  <c:v>0</c:v>
                </c:pt>
                <c:pt idx="916">
                  <c:v>0</c:v>
                </c:pt>
                <c:pt idx="917">
                  <c:v>1</c:v>
                </c:pt>
                <c:pt idx="918">
                  <c:v>0</c:v>
                </c:pt>
                <c:pt idx="919">
                  <c:v>1</c:v>
                </c:pt>
                <c:pt idx="920">
                  <c:v>0</c:v>
                </c:pt>
                <c:pt idx="921">
                  <c:v>0</c:v>
                </c:pt>
              </c:numCache>
            </c:numRef>
          </c:xVal>
          <c:yVal>
            <c:numRef>
              <c:f>'oulier(INCOME)'!$B$2:$B$925</c:f>
              <c:numCache>
                <c:formatCode>General</c:formatCode>
                <c:ptCount val="922"/>
                <c:pt idx="0">
                  <c:v>4500000</c:v>
                </c:pt>
                <c:pt idx="1">
                  <c:v>3600000</c:v>
                </c:pt>
                <c:pt idx="2">
                  <c:v>3150000</c:v>
                </c:pt>
                <c:pt idx="3">
                  <c:v>2475000</c:v>
                </c:pt>
                <c:pt idx="4">
                  <c:v>2160000</c:v>
                </c:pt>
                <c:pt idx="5">
                  <c:v>2025000</c:v>
                </c:pt>
                <c:pt idx="6">
                  <c:v>1800000</c:v>
                </c:pt>
                <c:pt idx="7">
                  <c:v>1575000</c:v>
                </c:pt>
                <c:pt idx="8">
                  <c:v>1530000</c:v>
                </c:pt>
                <c:pt idx="9">
                  <c:v>1440000</c:v>
                </c:pt>
                <c:pt idx="10">
                  <c:v>1381500</c:v>
                </c:pt>
                <c:pt idx="11">
                  <c:v>1358550</c:v>
                </c:pt>
                <c:pt idx="12">
                  <c:v>1350000</c:v>
                </c:pt>
                <c:pt idx="13">
                  <c:v>1350000</c:v>
                </c:pt>
                <c:pt idx="14">
                  <c:v>1307587.5</c:v>
                </c:pt>
                <c:pt idx="15">
                  <c:v>1306831.5</c:v>
                </c:pt>
                <c:pt idx="16">
                  <c:v>1291500</c:v>
                </c:pt>
                <c:pt idx="17">
                  <c:v>1282500</c:v>
                </c:pt>
                <c:pt idx="18">
                  <c:v>1260000</c:v>
                </c:pt>
                <c:pt idx="19">
                  <c:v>1215000</c:v>
                </c:pt>
                <c:pt idx="20">
                  <c:v>1192500</c:v>
                </c:pt>
                <c:pt idx="21">
                  <c:v>1170000</c:v>
                </c:pt>
                <c:pt idx="22">
                  <c:v>1147500</c:v>
                </c:pt>
                <c:pt idx="23">
                  <c:v>1125000</c:v>
                </c:pt>
                <c:pt idx="24">
                  <c:v>1080000</c:v>
                </c:pt>
                <c:pt idx="25">
                  <c:v>1035000</c:v>
                </c:pt>
                <c:pt idx="26">
                  <c:v>990000</c:v>
                </c:pt>
                <c:pt idx="27">
                  <c:v>967500</c:v>
                </c:pt>
                <c:pt idx="28">
                  <c:v>949500</c:v>
                </c:pt>
                <c:pt idx="29">
                  <c:v>945000</c:v>
                </c:pt>
                <c:pt idx="30">
                  <c:v>900000</c:v>
                </c:pt>
                <c:pt idx="31">
                  <c:v>900000</c:v>
                </c:pt>
                <c:pt idx="32">
                  <c:v>877500</c:v>
                </c:pt>
                <c:pt idx="33">
                  <c:v>855000</c:v>
                </c:pt>
                <c:pt idx="34">
                  <c:v>849694.5</c:v>
                </c:pt>
                <c:pt idx="35">
                  <c:v>837000</c:v>
                </c:pt>
                <c:pt idx="36">
                  <c:v>832500</c:v>
                </c:pt>
                <c:pt idx="37">
                  <c:v>828000</c:v>
                </c:pt>
                <c:pt idx="38">
                  <c:v>810000</c:v>
                </c:pt>
                <c:pt idx="39">
                  <c:v>810000</c:v>
                </c:pt>
                <c:pt idx="40">
                  <c:v>787500</c:v>
                </c:pt>
                <c:pt idx="41">
                  <c:v>783000</c:v>
                </c:pt>
                <c:pt idx="42">
                  <c:v>765000</c:v>
                </c:pt>
                <c:pt idx="43">
                  <c:v>765000</c:v>
                </c:pt>
                <c:pt idx="44">
                  <c:v>760792.5</c:v>
                </c:pt>
                <c:pt idx="45">
                  <c:v>751500</c:v>
                </c:pt>
                <c:pt idx="46">
                  <c:v>742500</c:v>
                </c:pt>
                <c:pt idx="47">
                  <c:v>727870.5</c:v>
                </c:pt>
                <c:pt idx="48">
                  <c:v>720000</c:v>
                </c:pt>
                <c:pt idx="49">
                  <c:v>720000</c:v>
                </c:pt>
                <c:pt idx="50">
                  <c:v>711000</c:v>
                </c:pt>
                <c:pt idx="51">
                  <c:v>706500</c:v>
                </c:pt>
                <c:pt idx="52">
                  <c:v>704700</c:v>
                </c:pt>
                <c:pt idx="53">
                  <c:v>697500</c:v>
                </c:pt>
                <c:pt idx="54">
                  <c:v>677250</c:v>
                </c:pt>
                <c:pt idx="55">
                  <c:v>675000</c:v>
                </c:pt>
                <c:pt idx="56">
                  <c:v>675000</c:v>
                </c:pt>
                <c:pt idx="57">
                  <c:v>673380</c:v>
                </c:pt>
                <c:pt idx="58">
                  <c:v>661500</c:v>
                </c:pt>
                <c:pt idx="59">
                  <c:v>652500</c:v>
                </c:pt>
                <c:pt idx="60">
                  <c:v>635728.5</c:v>
                </c:pt>
                <c:pt idx="61">
                  <c:v>634500</c:v>
                </c:pt>
                <c:pt idx="62">
                  <c:v>630000</c:v>
                </c:pt>
                <c:pt idx="63">
                  <c:v>621000</c:v>
                </c:pt>
                <c:pt idx="64">
                  <c:v>616500</c:v>
                </c:pt>
                <c:pt idx="65">
                  <c:v>607500</c:v>
                </c:pt>
                <c:pt idx="66">
                  <c:v>603000</c:v>
                </c:pt>
                <c:pt idx="67">
                  <c:v>599998.5</c:v>
                </c:pt>
                <c:pt idx="68">
                  <c:v>594000</c:v>
                </c:pt>
                <c:pt idx="69">
                  <c:v>585000</c:v>
                </c:pt>
                <c:pt idx="70">
                  <c:v>585000</c:v>
                </c:pt>
                <c:pt idx="71">
                  <c:v>580500</c:v>
                </c:pt>
                <c:pt idx="72">
                  <c:v>576000</c:v>
                </c:pt>
                <c:pt idx="73">
                  <c:v>574564.5</c:v>
                </c:pt>
                <c:pt idx="74">
                  <c:v>571500</c:v>
                </c:pt>
                <c:pt idx="75">
                  <c:v>567000</c:v>
                </c:pt>
                <c:pt idx="76">
                  <c:v>567000</c:v>
                </c:pt>
                <c:pt idx="77">
                  <c:v>562500</c:v>
                </c:pt>
                <c:pt idx="78">
                  <c:v>562500</c:v>
                </c:pt>
                <c:pt idx="79">
                  <c:v>553500</c:v>
                </c:pt>
                <c:pt idx="80">
                  <c:v>549000</c:v>
                </c:pt>
                <c:pt idx="81">
                  <c:v>545733</c:v>
                </c:pt>
                <c:pt idx="82">
                  <c:v>540000</c:v>
                </c:pt>
                <c:pt idx="83">
                  <c:v>540000</c:v>
                </c:pt>
                <c:pt idx="84">
                  <c:v>535500</c:v>
                </c:pt>
                <c:pt idx="85">
                  <c:v>531000</c:v>
                </c:pt>
                <c:pt idx="86">
                  <c:v>528300</c:v>
                </c:pt>
                <c:pt idx="87">
                  <c:v>522000</c:v>
                </c:pt>
                <c:pt idx="88">
                  <c:v>517500</c:v>
                </c:pt>
                <c:pt idx="89">
                  <c:v>517500</c:v>
                </c:pt>
                <c:pt idx="90">
                  <c:v>514480.5</c:v>
                </c:pt>
                <c:pt idx="91">
                  <c:v>513000</c:v>
                </c:pt>
                <c:pt idx="92">
                  <c:v>507739.5</c:v>
                </c:pt>
                <c:pt idx="93">
                  <c:v>495126</c:v>
                </c:pt>
                <c:pt idx="94">
                  <c:v>495000</c:v>
                </c:pt>
                <c:pt idx="95">
                  <c:v>495000</c:v>
                </c:pt>
                <c:pt idx="96">
                  <c:v>486000</c:v>
                </c:pt>
                <c:pt idx="97">
                  <c:v>483300</c:v>
                </c:pt>
                <c:pt idx="98">
                  <c:v>481500</c:v>
                </c:pt>
                <c:pt idx="99">
                  <c:v>477000</c:v>
                </c:pt>
                <c:pt idx="100">
                  <c:v>475650</c:v>
                </c:pt>
                <c:pt idx="101">
                  <c:v>475047</c:v>
                </c:pt>
                <c:pt idx="102">
                  <c:v>472500</c:v>
                </c:pt>
                <c:pt idx="103">
                  <c:v>472500</c:v>
                </c:pt>
                <c:pt idx="104">
                  <c:v>468823.5</c:v>
                </c:pt>
                <c:pt idx="105">
                  <c:v>468000</c:v>
                </c:pt>
                <c:pt idx="106">
                  <c:v>463500</c:v>
                </c:pt>
                <c:pt idx="107">
                  <c:v>460525.5</c:v>
                </c:pt>
                <c:pt idx="108">
                  <c:v>459000</c:v>
                </c:pt>
                <c:pt idx="109">
                  <c:v>455850</c:v>
                </c:pt>
                <c:pt idx="110">
                  <c:v>454500</c:v>
                </c:pt>
                <c:pt idx="111">
                  <c:v>452250</c:v>
                </c:pt>
                <c:pt idx="112">
                  <c:v>450225</c:v>
                </c:pt>
                <c:pt idx="113">
                  <c:v>450000</c:v>
                </c:pt>
                <c:pt idx="114">
                  <c:v>450000</c:v>
                </c:pt>
                <c:pt idx="115">
                  <c:v>445500</c:v>
                </c:pt>
                <c:pt idx="116">
                  <c:v>443700</c:v>
                </c:pt>
                <c:pt idx="117">
                  <c:v>442350</c:v>
                </c:pt>
                <c:pt idx="118">
                  <c:v>441000</c:v>
                </c:pt>
                <c:pt idx="119">
                  <c:v>436500</c:v>
                </c:pt>
                <c:pt idx="120">
                  <c:v>433737</c:v>
                </c:pt>
                <c:pt idx="121">
                  <c:v>432981</c:v>
                </c:pt>
                <c:pt idx="122">
                  <c:v>432000</c:v>
                </c:pt>
                <c:pt idx="123">
                  <c:v>431478</c:v>
                </c:pt>
                <c:pt idx="124">
                  <c:v>427500</c:v>
                </c:pt>
                <c:pt idx="125">
                  <c:v>427500</c:v>
                </c:pt>
                <c:pt idx="126">
                  <c:v>427050</c:v>
                </c:pt>
                <c:pt idx="127">
                  <c:v>426019.5</c:v>
                </c:pt>
                <c:pt idx="128">
                  <c:v>423000</c:v>
                </c:pt>
                <c:pt idx="129">
                  <c:v>418500</c:v>
                </c:pt>
                <c:pt idx="130">
                  <c:v>418500</c:v>
                </c:pt>
                <c:pt idx="131">
                  <c:v>414000</c:v>
                </c:pt>
                <c:pt idx="132">
                  <c:v>410850</c:v>
                </c:pt>
                <c:pt idx="133">
                  <c:v>409500</c:v>
                </c:pt>
                <c:pt idx="134">
                  <c:v>409500</c:v>
                </c:pt>
                <c:pt idx="135">
                  <c:v>405000</c:v>
                </c:pt>
                <c:pt idx="136">
                  <c:v>405000</c:v>
                </c:pt>
                <c:pt idx="137">
                  <c:v>402750</c:v>
                </c:pt>
                <c:pt idx="138">
                  <c:v>402376.5</c:v>
                </c:pt>
                <c:pt idx="139">
                  <c:v>400981.5</c:v>
                </c:pt>
                <c:pt idx="140">
                  <c:v>400500</c:v>
                </c:pt>
                <c:pt idx="141">
                  <c:v>400500</c:v>
                </c:pt>
                <c:pt idx="142">
                  <c:v>396922.5</c:v>
                </c:pt>
                <c:pt idx="143">
                  <c:v>396000</c:v>
                </c:pt>
                <c:pt idx="144">
                  <c:v>396000</c:v>
                </c:pt>
                <c:pt idx="145">
                  <c:v>394353</c:v>
                </c:pt>
                <c:pt idx="146">
                  <c:v>391500</c:v>
                </c:pt>
                <c:pt idx="147">
                  <c:v>391500</c:v>
                </c:pt>
                <c:pt idx="148">
                  <c:v>387000</c:v>
                </c:pt>
                <c:pt idx="149">
                  <c:v>387000</c:v>
                </c:pt>
                <c:pt idx="150">
                  <c:v>386473.5</c:v>
                </c:pt>
                <c:pt idx="151">
                  <c:v>386100</c:v>
                </c:pt>
                <c:pt idx="152">
                  <c:v>383400</c:v>
                </c:pt>
                <c:pt idx="153">
                  <c:v>382500</c:v>
                </c:pt>
                <c:pt idx="154">
                  <c:v>382500</c:v>
                </c:pt>
                <c:pt idx="155">
                  <c:v>381375</c:v>
                </c:pt>
                <c:pt idx="156">
                  <c:v>380700</c:v>
                </c:pt>
                <c:pt idx="157">
                  <c:v>378900</c:v>
                </c:pt>
                <c:pt idx="158">
                  <c:v>378000</c:v>
                </c:pt>
                <c:pt idx="159">
                  <c:v>374998.5</c:v>
                </c:pt>
                <c:pt idx="160">
                  <c:v>373500</c:v>
                </c:pt>
                <c:pt idx="161">
                  <c:v>371392.2</c:v>
                </c:pt>
                <c:pt idx="162">
                  <c:v>371250</c:v>
                </c:pt>
                <c:pt idx="163">
                  <c:v>369000</c:v>
                </c:pt>
                <c:pt idx="164">
                  <c:v>369000</c:v>
                </c:pt>
                <c:pt idx="165">
                  <c:v>366750</c:v>
                </c:pt>
                <c:pt idx="166">
                  <c:v>364500</c:v>
                </c:pt>
                <c:pt idx="167">
                  <c:v>360000</c:v>
                </c:pt>
                <c:pt idx="168">
                  <c:v>360000</c:v>
                </c:pt>
                <c:pt idx="169">
                  <c:v>359100</c:v>
                </c:pt>
                <c:pt idx="170">
                  <c:v>355500</c:v>
                </c:pt>
                <c:pt idx="171">
                  <c:v>353250</c:v>
                </c:pt>
                <c:pt idx="172">
                  <c:v>352350</c:v>
                </c:pt>
                <c:pt idx="173">
                  <c:v>351891</c:v>
                </c:pt>
                <c:pt idx="174">
                  <c:v>351000</c:v>
                </c:pt>
                <c:pt idx="175">
                  <c:v>351000</c:v>
                </c:pt>
                <c:pt idx="176">
                  <c:v>350392.5</c:v>
                </c:pt>
                <c:pt idx="177">
                  <c:v>349938</c:v>
                </c:pt>
                <c:pt idx="178">
                  <c:v>348750</c:v>
                </c:pt>
                <c:pt idx="179">
                  <c:v>348462</c:v>
                </c:pt>
                <c:pt idx="180">
                  <c:v>348061.5</c:v>
                </c:pt>
                <c:pt idx="181">
                  <c:v>347400</c:v>
                </c:pt>
                <c:pt idx="182">
                  <c:v>346500</c:v>
                </c:pt>
                <c:pt idx="183">
                  <c:v>344700</c:v>
                </c:pt>
                <c:pt idx="184">
                  <c:v>342337.5</c:v>
                </c:pt>
                <c:pt idx="185">
                  <c:v>342000</c:v>
                </c:pt>
                <c:pt idx="186">
                  <c:v>341550</c:v>
                </c:pt>
                <c:pt idx="187">
                  <c:v>341325</c:v>
                </c:pt>
                <c:pt idx="188">
                  <c:v>339282</c:v>
                </c:pt>
                <c:pt idx="189">
                  <c:v>338746.5</c:v>
                </c:pt>
                <c:pt idx="190">
                  <c:v>337500</c:v>
                </c:pt>
                <c:pt idx="191">
                  <c:v>337500</c:v>
                </c:pt>
                <c:pt idx="192">
                  <c:v>337050</c:v>
                </c:pt>
                <c:pt idx="193">
                  <c:v>336825</c:v>
                </c:pt>
                <c:pt idx="194">
                  <c:v>335848.5</c:v>
                </c:pt>
                <c:pt idx="195">
                  <c:v>333751.5</c:v>
                </c:pt>
                <c:pt idx="196">
                  <c:v>333000</c:v>
                </c:pt>
                <c:pt idx="197">
                  <c:v>333000</c:v>
                </c:pt>
                <c:pt idx="198">
                  <c:v>331960.5</c:v>
                </c:pt>
                <c:pt idx="199">
                  <c:v>328500</c:v>
                </c:pt>
                <c:pt idx="200">
                  <c:v>328500</c:v>
                </c:pt>
                <c:pt idx="201">
                  <c:v>326250</c:v>
                </c:pt>
                <c:pt idx="202">
                  <c:v>324000</c:v>
                </c:pt>
                <c:pt idx="203">
                  <c:v>324000</c:v>
                </c:pt>
                <c:pt idx="204">
                  <c:v>322650</c:v>
                </c:pt>
                <c:pt idx="205">
                  <c:v>321750</c:v>
                </c:pt>
                <c:pt idx="206">
                  <c:v>320850</c:v>
                </c:pt>
                <c:pt idx="207">
                  <c:v>320400</c:v>
                </c:pt>
                <c:pt idx="208">
                  <c:v>319500</c:v>
                </c:pt>
                <c:pt idx="209">
                  <c:v>317029.5</c:v>
                </c:pt>
                <c:pt idx="210">
                  <c:v>315157.5</c:v>
                </c:pt>
                <c:pt idx="211">
                  <c:v>315000</c:v>
                </c:pt>
                <c:pt idx="212">
                  <c:v>315000</c:v>
                </c:pt>
                <c:pt idx="213">
                  <c:v>314100</c:v>
                </c:pt>
                <c:pt idx="214">
                  <c:v>313650</c:v>
                </c:pt>
                <c:pt idx="215">
                  <c:v>312750</c:v>
                </c:pt>
                <c:pt idx="216">
                  <c:v>310500</c:v>
                </c:pt>
                <c:pt idx="217">
                  <c:v>310500</c:v>
                </c:pt>
                <c:pt idx="218">
                  <c:v>310365</c:v>
                </c:pt>
                <c:pt idx="219">
                  <c:v>310050</c:v>
                </c:pt>
                <c:pt idx="220">
                  <c:v>309150</c:v>
                </c:pt>
                <c:pt idx="221">
                  <c:v>306000</c:v>
                </c:pt>
                <c:pt idx="222">
                  <c:v>306000</c:v>
                </c:pt>
                <c:pt idx="223">
                  <c:v>305779.5</c:v>
                </c:pt>
                <c:pt idx="224">
                  <c:v>303750</c:v>
                </c:pt>
                <c:pt idx="225">
                  <c:v>301500</c:v>
                </c:pt>
                <c:pt idx="226">
                  <c:v>301500</c:v>
                </c:pt>
                <c:pt idx="227">
                  <c:v>300600</c:v>
                </c:pt>
                <c:pt idx="228">
                  <c:v>300379.5</c:v>
                </c:pt>
                <c:pt idx="229">
                  <c:v>299700</c:v>
                </c:pt>
                <c:pt idx="230">
                  <c:v>297315</c:v>
                </c:pt>
                <c:pt idx="231">
                  <c:v>297000</c:v>
                </c:pt>
                <c:pt idx="232">
                  <c:v>297000</c:v>
                </c:pt>
                <c:pt idx="233">
                  <c:v>296316</c:v>
                </c:pt>
                <c:pt idx="234">
                  <c:v>295650</c:v>
                </c:pt>
                <c:pt idx="235">
                  <c:v>294448.5</c:v>
                </c:pt>
                <c:pt idx="236">
                  <c:v>293850</c:v>
                </c:pt>
                <c:pt idx="237">
                  <c:v>293625</c:v>
                </c:pt>
                <c:pt idx="238">
                  <c:v>293148</c:v>
                </c:pt>
                <c:pt idx="239">
                  <c:v>292500</c:v>
                </c:pt>
                <c:pt idx="240">
                  <c:v>292500</c:v>
                </c:pt>
                <c:pt idx="241">
                  <c:v>292446</c:v>
                </c:pt>
                <c:pt idx="242">
                  <c:v>290250</c:v>
                </c:pt>
                <c:pt idx="243">
                  <c:v>288000</c:v>
                </c:pt>
                <c:pt idx="244">
                  <c:v>288000</c:v>
                </c:pt>
                <c:pt idx="245">
                  <c:v>285750</c:v>
                </c:pt>
                <c:pt idx="246">
                  <c:v>285300</c:v>
                </c:pt>
                <c:pt idx="247">
                  <c:v>284400</c:v>
                </c:pt>
                <c:pt idx="248">
                  <c:v>283837.5</c:v>
                </c:pt>
                <c:pt idx="249">
                  <c:v>283500</c:v>
                </c:pt>
                <c:pt idx="250">
                  <c:v>283500</c:v>
                </c:pt>
                <c:pt idx="251">
                  <c:v>283185</c:v>
                </c:pt>
                <c:pt idx="252">
                  <c:v>279000</c:v>
                </c:pt>
                <c:pt idx="253">
                  <c:v>279000</c:v>
                </c:pt>
                <c:pt idx="254">
                  <c:v>276750</c:v>
                </c:pt>
                <c:pt idx="255">
                  <c:v>274500</c:v>
                </c:pt>
                <c:pt idx="256">
                  <c:v>274050</c:v>
                </c:pt>
                <c:pt idx="257">
                  <c:v>271350</c:v>
                </c:pt>
                <c:pt idx="258">
                  <c:v>270000</c:v>
                </c:pt>
                <c:pt idx="259">
                  <c:v>270000</c:v>
                </c:pt>
                <c:pt idx="260">
                  <c:v>269613</c:v>
                </c:pt>
                <c:pt idx="261">
                  <c:v>269100</c:v>
                </c:pt>
                <c:pt idx="262">
                  <c:v>268650</c:v>
                </c:pt>
                <c:pt idx="263">
                  <c:v>268200</c:v>
                </c:pt>
                <c:pt idx="264">
                  <c:v>267750</c:v>
                </c:pt>
                <c:pt idx="265">
                  <c:v>267529.5</c:v>
                </c:pt>
                <c:pt idx="266">
                  <c:v>265567.5</c:v>
                </c:pt>
                <c:pt idx="267">
                  <c:v>265500</c:v>
                </c:pt>
                <c:pt idx="268">
                  <c:v>265500</c:v>
                </c:pt>
                <c:pt idx="269">
                  <c:v>264150</c:v>
                </c:pt>
                <c:pt idx="270">
                  <c:v>263700</c:v>
                </c:pt>
                <c:pt idx="271">
                  <c:v>263281.5</c:v>
                </c:pt>
                <c:pt idx="272">
                  <c:v>263250</c:v>
                </c:pt>
                <c:pt idx="273">
                  <c:v>262800</c:v>
                </c:pt>
                <c:pt idx="274">
                  <c:v>262062</c:v>
                </c:pt>
                <c:pt idx="275">
                  <c:v>261000</c:v>
                </c:pt>
                <c:pt idx="276">
                  <c:v>261000</c:v>
                </c:pt>
                <c:pt idx="277">
                  <c:v>259186.5</c:v>
                </c:pt>
                <c:pt idx="278">
                  <c:v>258750</c:v>
                </c:pt>
                <c:pt idx="279">
                  <c:v>257850</c:v>
                </c:pt>
                <c:pt idx="280">
                  <c:v>257323.5</c:v>
                </c:pt>
                <c:pt idx="281">
                  <c:v>256500</c:v>
                </c:pt>
                <c:pt idx="282">
                  <c:v>256500</c:v>
                </c:pt>
                <c:pt idx="283">
                  <c:v>256297.5</c:v>
                </c:pt>
                <c:pt idx="284">
                  <c:v>256050</c:v>
                </c:pt>
                <c:pt idx="285">
                  <c:v>255645</c:v>
                </c:pt>
                <c:pt idx="286">
                  <c:v>254700</c:v>
                </c:pt>
                <c:pt idx="287">
                  <c:v>254250</c:v>
                </c:pt>
                <c:pt idx="288">
                  <c:v>253800</c:v>
                </c:pt>
                <c:pt idx="289">
                  <c:v>252000</c:v>
                </c:pt>
                <c:pt idx="290">
                  <c:v>252000</c:v>
                </c:pt>
                <c:pt idx="291">
                  <c:v>251212.5</c:v>
                </c:pt>
                <c:pt idx="292">
                  <c:v>250200</c:v>
                </c:pt>
                <c:pt idx="293">
                  <c:v>248850</c:v>
                </c:pt>
                <c:pt idx="294">
                  <c:v>247738.5</c:v>
                </c:pt>
                <c:pt idx="295">
                  <c:v>247500</c:v>
                </c:pt>
                <c:pt idx="296">
                  <c:v>247500</c:v>
                </c:pt>
                <c:pt idx="297">
                  <c:v>246996</c:v>
                </c:pt>
                <c:pt idx="298">
                  <c:v>245896.02</c:v>
                </c:pt>
                <c:pt idx="299">
                  <c:v>245182.5</c:v>
                </c:pt>
                <c:pt idx="300">
                  <c:v>244350</c:v>
                </c:pt>
                <c:pt idx="301">
                  <c:v>243000</c:v>
                </c:pt>
                <c:pt idx="302">
                  <c:v>243000</c:v>
                </c:pt>
                <c:pt idx="303">
                  <c:v>242941.5</c:v>
                </c:pt>
                <c:pt idx="304">
                  <c:v>242100</c:v>
                </c:pt>
                <c:pt idx="305">
                  <c:v>241200</c:v>
                </c:pt>
                <c:pt idx="306">
                  <c:v>240750</c:v>
                </c:pt>
                <c:pt idx="307">
                  <c:v>239400</c:v>
                </c:pt>
                <c:pt idx="308">
                  <c:v>238500</c:v>
                </c:pt>
                <c:pt idx="309">
                  <c:v>238500</c:v>
                </c:pt>
                <c:pt idx="310">
                  <c:v>236880</c:v>
                </c:pt>
                <c:pt idx="311">
                  <c:v>236799</c:v>
                </c:pt>
                <c:pt idx="312">
                  <c:v>236700</c:v>
                </c:pt>
                <c:pt idx="313">
                  <c:v>236250</c:v>
                </c:pt>
                <c:pt idx="314">
                  <c:v>236250</c:v>
                </c:pt>
                <c:pt idx="315">
                  <c:v>236205</c:v>
                </c:pt>
                <c:pt idx="316">
                  <c:v>235350</c:v>
                </c:pt>
                <c:pt idx="317">
                  <c:v>235107</c:v>
                </c:pt>
                <c:pt idx="318">
                  <c:v>234900</c:v>
                </c:pt>
                <c:pt idx="319">
                  <c:v>234054</c:v>
                </c:pt>
                <c:pt idx="320">
                  <c:v>234000</c:v>
                </c:pt>
                <c:pt idx="321">
                  <c:v>234000</c:v>
                </c:pt>
                <c:pt idx="322">
                  <c:v>233406</c:v>
                </c:pt>
                <c:pt idx="323">
                  <c:v>232497</c:v>
                </c:pt>
                <c:pt idx="324">
                  <c:v>231741</c:v>
                </c:pt>
                <c:pt idx="325">
                  <c:v>230400</c:v>
                </c:pt>
                <c:pt idx="326">
                  <c:v>229500</c:v>
                </c:pt>
                <c:pt idx="327">
                  <c:v>229500</c:v>
                </c:pt>
                <c:pt idx="328">
                  <c:v>227700</c:v>
                </c:pt>
                <c:pt idx="329">
                  <c:v>227250</c:v>
                </c:pt>
                <c:pt idx="330">
                  <c:v>226291.5</c:v>
                </c:pt>
                <c:pt idx="331">
                  <c:v>225792</c:v>
                </c:pt>
                <c:pt idx="332">
                  <c:v>225112.5</c:v>
                </c:pt>
                <c:pt idx="333">
                  <c:v>225000</c:v>
                </c:pt>
                <c:pt idx="334">
                  <c:v>225000</c:v>
                </c:pt>
                <c:pt idx="335">
                  <c:v>224995.5</c:v>
                </c:pt>
                <c:pt idx="336">
                  <c:v>224802</c:v>
                </c:pt>
                <c:pt idx="337">
                  <c:v>224100</c:v>
                </c:pt>
                <c:pt idx="338">
                  <c:v>223857</c:v>
                </c:pt>
                <c:pt idx="339">
                  <c:v>223807.5</c:v>
                </c:pt>
                <c:pt idx="340">
                  <c:v>223488</c:v>
                </c:pt>
                <c:pt idx="341">
                  <c:v>223200</c:v>
                </c:pt>
                <c:pt idx="342">
                  <c:v>222750</c:v>
                </c:pt>
                <c:pt idx="343">
                  <c:v>221247</c:v>
                </c:pt>
                <c:pt idx="344">
                  <c:v>221148</c:v>
                </c:pt>
                <c:pt idx="345">
                  <c:v>220500</c:v>
                </c:pt>
                <c:pt idx="346">
                  <c:v>220500</c:v>
                </c:pt>
                <c:pt idx="347">
                  <c:v>219930.93</c:v>
                </c:pt>
                <c:pt idx="348">
                  <c:v>219262.5</c:v>
                </c:pt>
                <c:pt idx="349">
                  <c:v>218925</c:v>
                </c:pt>
                <c:pt idx="350">
                  <c:v>218700</c:v>
                </c:pt>
                <c:pt idx="351">
                  <c:v>218250</c:v>
                </c:pt>
                <c:pt idx="352">
                  <c:v>217908</c:v>
                </c:pt>
                <c:pt idx="353">
                  <c:v>216900</c:v>
                </c:pt>
                <c:pt idx="354">
                  <c:v>216000</c:v>
                </c:pt>
                <c:pt idx="355">
                  <c:v>216000</c:v>
                </c:pt>
                <c:pt idx="356">
                  <c:v>215325</c:v>
                </c:pt>
                <c:pt idx="357">
                  <c:v>213750</c:v>
                </c:pt>
                <c:pt idx="358">
                  <c:v>213300</c:v>
                </c:pt>
                <c:pt idx="359">
                  <c:v>212400</c:v>
                </c:pt>
                <c:pt idx="360">
                  <c:v>212233.5</c:v>
                </c:pt>
                <c:pt idx="361">
                  <c:v>212062.5</c:v>
                </c:pt>
                <c:pt idx="362">
                  <c:v>211932</c:v>
                </c:pt>
                <c:pt idx="363">
                  <c:v>211500</c:v>
                </c:pt>
                <c:pt idx="364">
                  <c:v>211500</c:v>
                </c:pt>
                <c:pt idx="365">
                  <c:v>211050</c:v>
                </c:pt>
                <c:pt idx="366">
                  <c:v>210856.5</c:v>
                </c:pt>
                <c:pt idx="367">
                  <c:v>210442.5</c:v>
                </c:pt>
                <c:pt idx="368">
                  <c:v>209992.5</c:v>
                </c:pt>
                <c:pt idx="369">
                  <c:v>209970</c:v>
                </c:pt>
                <c:pt idx="370">
                  <c:v>209929.5</c:v>
                </c:pt>
                <c:pt idx="371">
                  <c:v>209430</c:v>
                </c:pt>
                <c:pt idx="372">
                  <c:v>209250</c:v>
                </c:pt>
                <c:pt idx="373">
                  <c:v>208800</c:v>
                </c:pt>
                <c:pt idx="374">
                  <c:v>208786.5</c:v>
                </c:pt>
                <c:pt idx="375">
                  <c:v>208098</c:v>
                </c:pt>
                <c:pt idx="376">
                  <c:v>207900</c:v>
                </c:pt>
                <c:pt idx="377">
                  <c:v>207486</c:v>
                </c:pt>
                <c:pt idx="378">
                  <c:v>207000</c:v>
                </c:pt>
                <c:pt idx="379">
                  <c:v>207000</c:v>
                </c:pt>
                <c:pt idx="380">
                  <c:v>206289</c:v>
                </c:pt>
                <c:pt idx="381">
                  <c:v>205830</c:v>
                </c:pt>
                <c:pt idx="382">
                  <c:v>205200</c:v>
                </c:pt>
                <c:pt idx="383">
                  <c:v>204750</c:v>
                </c:pt>
                <c:pt idx="384">
                  <c:v>204025.5</c:v>
                </c:pt>
                <c:pt idx="385">
                  <c:v>203850</c:v>
                </c:pt>
                <c:pt idx="386">
                  <c:v>203400</c:v>
                </c:pt>
                <c:pt idx="387">
                  <c:v>202806</c:v>
                </c:pt>
                <c:pt idx="388">
                  <c:v>202500</c:v>
                </c:pt>
                <c:pt idx="389">
                  <c:v>202500</c:v>
                </c:pt>
                <c:pt idx="390">
                  <c:v>202275</c:v>
                </c:pt>
                <c:pt idx="391">
                  <c:v>201600</c:v>
                </c:pt>
                <c:pt idx="392">
                  <c:v>201267</c:v>
                </c:pt>
                <c:pt idx="393">
                  <c:v>201127.5</c:v>
                </c:pt>
                <c:pt idx="394">
                  <c:v>200250</c:v>
                </c:pt>
                <c:pt idx="395">
                  <c:v>200250</c:v>
                </c:pt>
                <c:pt idx="396">
                  <c:v>198315</c:v>
                </c:pt>
                <c:pt idx="397">
                  <c:v>198000</c:v>
                </c:pt>
                <c:pt idx="398">
                  <c:v>198000</c:v>
                </c:pt>
                <c:pt idx="399">
                  <c:v>197550</c:v>
                </c:pt>
                <c:pt idx="400">
                  <c:v>197433</c:v>
                </c:pt>
                <c:pt idx="401">
                  <c:v>197158.5</c:v>
                </c:pt>
                <c:pt idx="402">
                  <c:v>196650</c:v>
                </c:pt>
                <c:pt idx="403">
                  <c:v>196605</c:v>
                </c:pt>
                <c:pt idx="404">
                  <c:v>196200</c:v>
                </c:pt>
                <c:pt idx="405">
                  <c:v>195750</c:v>
                </c:pt>
                <c:pt idx="406">
                  <c:v>195430.5</c:v>
                </c:pt>
                <c:pt idx="407">
                  <c:v>194890.5</c:v>
                </c:pt>
                <c:pt idx="408">
                  <c:v>194625</c:v>
                </c:pt>
                <c:pt idx="409">
                  <c:v>193950</c:v>
                </c:pt>
                <c:pt idx="410">
                  <c:v>193792.5</c:v>
                </c:pt>
                <c:pt idx="411">
                  <c:v>193765.5</c:v>
                </c:pt>
                <c:pt idx="412">
                  <c:v>193684.5</c:v>
                </c:pt>
                <c:pt idx="413">
                  <c:v>193500</c:v>
                </c:pt>
                <c:pt idx="414">
                  <c:v>193500</c:v>
                </c:pt>
                <c:pt idx="415">
                  <c:v>193396.5</c:v>
                </c:pt>
                <c:pt idx="416">
                  <c:v>192825</c:v>
                </c:pt>
                <c:pt idx="417">
                  <c:v>192600</c:v>
                </c:pt>
                <c:pt idx="418">
                  <c:v>192600</c:v>
                </c:pt>
                <c:pt idx="419">
                  <c:v>192163.5</c:v>
                </c:pt>
                <c:pt idx="420">
                  <c:v>192150</c:v>
                </c:pt>
                <c:pt idx="421">
                  <c:v>191700</c:v>
                </c:pt>
                <c:pt idx="422">
                  <c:v>191250</c:v>
                </c:pt>
                <c:pt idx="423">
                  <c:v>191250</c:v>
                </c:pt>
                <c:pt idx="424">
                  <c:v>190800</c:v>
                </c:pt>
                <c:pt idx="425">
                  <c:v>190467</c:v>
                </c:pt>
                <c:pt idx="426">
                  <c:v>190350</c:v>
                </c:pt>
                <c:pt idx="427">
                  <c:v>190350</c:v>
                </c:pt>
                <c:pt idx="428">
                  <c:v>189972</c:v>
                </c:pt>
                <c:pt idx="429">
                  <c:v>189238.5</c:v>
                </c:pt>
                <c:pt idx="430">
                  <c:v>189000</c:v>
                </c:pt>
                <c:pt idx="431">
                  <c:v>189000</c:v>
                </c:pt>
                <c:pt idx="432">
                  <c:v>188244</c:v>
                </c:pt>
                <c:pt idx="433">
                  <c:v>187222.5</c:v>
                </c:pt>
                <c:pt idx="434">
                  <c:v>187200</c:v>
                </c:pt>
                <c:pt idx="435">
                  <c:v>186750</c:v>
                </c:pt>
                <c:pt idx="436">
                  <c:v>186273.9</c:v>
                </c:pt>
                <c:pt idx="437">
                  <c:v>186174</c:v>
                </c:pt>
                <c:pt idx="438">
                  <c:v>186151.5</c:v>
                </c:pt>
                <c:pt idx="439">
                  <c:v>186025.5</c:v>
                </c:pt>
                <c:pt idx="440">
                  <c:v>185904</c:v>
                </c:pt>
                <c:pt idx="441">
                  <c:v>185400</c:v>
                </c:pt>
                <c:pt idx="442">
                  <c:v>185400</c:v>
                </c:pt>
                <c:pt idx="443">
                  <c:v>185310</c:v>
                </c:pt>
                <c:pt idx="444">
                  <c:v>184950</c:v>
                </c:pt>
                <c:pt idx="445">
                  <c:v>184500</c:v>
                </c:pt>
                <c:pt idx="446">
                  <c:v>184500</c:v>
                </c:pt>
                <c:pt idx="447">
                  <c:v>184270.5</c:v>
                </c:pt>
                <c:pt idx="448">
                  <c:v>183042.45</c:v>
                </c:pt>
                <c:pt idx="449">
                  <c:v>182700</c:v>
                </c:pt>
                <c:pt idx="450">
                  <c:v>182646</c:v>
                </c:pt>
                <c:pt idx="451">
                  <c:v>182250</c:v>
                </c:pt>
                <c:pt idx="452">
                  <c:v>181084.5</c:v>
                </c:pt>
                <c:pt idx="453">
                  <c:v>180900</c:v>
                </c:pt>
                <c:pt idx="454">
                  <c:v>180234</c:v>
                </c:pt>
                <c:pt idx="455">
                  <c:v>180000</c:v>
                </c:pt>
                <c:pt idx="456">
                  <c:v>180000</c:v>
                </c:pt>
                <c:pt idx="457">
                  <c:v>179550</c:v>
                </c:pt>
                <c:pt idx="458">
                  <c:v>179163</c:v>
                </c:pt>
                <c:pt idx="459">
                  <c:v>178650</c:v>
                </c:pt>
                <c:pt idx="460">
                  <c:v>178200</c:v>
                </c:pt>
                <c:pt idx="461">
                  <c:v>177993</c:v>
                </c:pt>
                <c:pt idx="462">
                  <c:v>177750</c:v>
                </c:pt>
                <c:pt idx="463">
                  <c:v>177448.5</c:v>
                </c:pt>
                <c:pt idx="464">
                  <c:v>176400</c:v>
                </c:pt>
                <c:pt idx="465">
                  <c:v>176175</c:v>
                </c:pt>
                <c:pt idx="466">
                  <c:v>176040</c:v>
                </c:pt>
                <c:pt idx="467">
                  <c:v>175500</c:v>
                </c:pt>
                <c:pt idx="468">
                  <c:v>175500</c:v>
                </c:pt>
                <c:pt idx="469">
                  <c:v>175108.5</c:v>
                </c:pt>
                <c:pt idx="470">
                  <c:v>175050</c:v>
                </c:pt>
                <c:pt idx="471">
                  <c:v>174870</c:v>
                </c:pt>
                <c:pt idx="472">
                  <c:v>174681</c:v>
                </c:pt>
                <c:pt idx="473">
                  <c:v>174600</c:v>
                </c:pt>
                <c:pt idx="474">
                  <c:v>174514.5</c:v>
                </c:pt>
                <c:pt idx="475">
                  <c:v>174442.5</c:v>
                </c:pt>
                <c:pt idx="476">
                  <c:v>174420</c:v>
                </c:pt>
                <c:pt idx="477">
                  <c:v>174150</c:v>
                </c:pt>
                <c:pt idx="478">
                  <c:v>174150</c:v>
                </c:pt>
                <c:pt idx="479">
                  <c:v>174118.5</c:v>
                </c:pt>
                <c:pt idx="480">
                  <c:v>173700</c:v>
                </c:pt>
                <c:pt idx="481">
                  <c:v>173502</c:v>
                </c:pt>
                <c:pt idx="482">
                  <c:v>173367</c:v>
                </c:pt>
                <c:pt idx="483">
                  <c:v>173250</c:v>
                </c:pt>
                <c:pt idx="484">
                  <c:v>173088</c:v>
                </c:pt>
                <c:pt idx="485">
                  <c:v>172800</c:v>
                </c:pt>
                <c:pt idx="486">
                  <c:v>172498.5</c:v>
                </c:pt>
                <c:pt idx="487">
                  <c:v>171900</c:v>
                </c:pt>
                <c:pt idx="488">
                  <c:v>171450</c:v>
                </c:pt>
                <c:pt idx="489">
                  <c:v>171369</c:v>
                </c:pt>
                <c:pt idx="490">
                  <c:v>171036</c:v>
                </c:pt>
                <c:pt idx="491">
                  <c:v>171000</c:v>
                </c:pt>
                <c:pt idx="492">
                  <c:v>171000</c:v>
                </c:pt>
                <c:pt idx="493">
                  <c:v>170937</c:v>
                </c:pt>
                <c:pt idx="494">
                  <c:v>170302.5</c:v>
                </c:pt>
                <c:pt idx="495">
                  <c:v>170041.5</c:v>
                </c:pt>
                <c:pt idx="496">
                  <c:v>169591.5</c:v>
                </c:pt>
                <c:pt idx="497">
                  <c:v>169137</c:v>
                </c:pt>
                <c:pt idx="498">
                  <c:v>168750</c:v>
                </c:pt>
                <c:pt idx="499">
                  <c:v>168750</c:v>
                </c:pt>
                <c:pt idx="500">
                  <c:v>167850</c:v>
                </c:pt>
                <c:pt idx="501">
                  <c:v>167805</c:v>
                </c:pt>
                <c:pt idx="502">
                  <c:v>167490</c:v>
                </c:pt>
                <c:pt idx="503">
                  <c:v>167368.5</c:v>
                </c:pt>
                <c:pt idx="504">
                  <c:v>167031</c:v>
                </c:pt>
                <c:pt idx="505">
                  <c:v>166950</c:v>
                </c:pt>
                <c:pt idx="506">
                  <c:v>166500</c:v>
                </c:pt>
                <c:pt idx="507">
                  <c:v>166500</c:v>
                </c:pt>
                <c:pt idx="508">
                  <c:v>166140</c:v>
                </c:pt>
                <c:pt idx="509">
                  <c:v>166050</c:v>
                </c:pt>
                <c:pt idx="510">
                  <c:v>165798</c:v>
                </c:pt>
                <c:pt idx="511">
                  <c:v>165600</c:v>
                </c:pt>
                <c:pt idx="512">
                  <c:v>164997</c:v>
                </c:pt>
                <c:pt idx="513">
                  <c:v>164700</c:v>
                </c:pt>
                <c:pt idx="514">
                  <c:v>164430</c:v>
                </c:pt>
                <c:pt idx="515">
                  <c:v>164250</c:v>
                </c:pt>
                <c:pt idx="516">
                  <c:v>164250</c:v>
                </c:pt>
                <c:pt idx="517">
                  <c:v>164133</c:v>
                </c:pt>
                <c:pt idx="518">
                  <c:v>163966.5</c:v>
                </c:pt>
                <c:pt idx="519">
                  <c:v>163800</c:v>
                </c:pt>
                <c:pt idx="520">
                  <c:v>163800</c:v>
                </c:pt>
                <c:pt idx="521">
                  <c:v>163350</c:v>
                </c:pt>
                <c:pt idx="522">
                  <c:v>162900</c:v>
                </c:pt>
                <c:pt idx="523">
                  <c:v>162450</c:v>
                </c:pt>
                <c:pt idx="524">
                  <c:v>162000</c:v>
                </c:pt>
                <c:pt idx="525">
                  <c:v>162000</c:v>
                </c:pt>
                <c:pt idx="526">
                  <c:v>161550</c:v>
                </c:pt>
                <c:pt idx="527">
                  <c:v>161329.5</c:v>
                </c:pt>
                <c:pt idx="528">
                  <c:v>161307</c:v>
                </c:pt>
                <c:pt idx="529">
                  <c:v>160933.5</c:v>
                </c:pt>
                <c:pt idx="530">
                  <c:v>160780.5</c:v>
                </c:pt>
                <c:pt idx="531">
                  <c:v>160515</c:v>
                </c:pt>
                <c:pt idx="532">
                  <c:v>159750</c:v>
                </c:pt>
                <c:pt idx="533">
                  <c:v>159750</c:v>
                </c:pt>
                <c:pt idx="534">
                  <c:v>159579</c:v>
                </c:pt>
                <c:pt idx="535">
                  <c:v>159300</c:v>
                </c:pt>
                <c:pt idx="536">
                  <c:v>158400</c:v>
                </c:pt>
                <c:pt idx="537">
                  <c:v>157500</c:v>
                </c:pt>
                <c:pt idx="538">
                  <c:v>157500</c:v>
                </c:pt>
                <c:pt idx="539">
                  <c:v>157005</c:v>
                </c:pt>
                <c:pt idx="540">
                  <c:v>156600</c:v>
                </c:pt>
                <c:pt idx="541">
                  <c:v>156150</c:v>
                </c:pt>
                <c:pt idx="542">
                  <c:v>155700</c:v>
                </c:pt>
                <c:pt idx="543">
                  <c:v>155250</c:v>
                </c:pt>
                <c:pt idx="544">
                  <c:v>153900</c:v>
                </c:pt>
                <c:pt idx="545">
                  <c:v>153675</c:v>
                </c:pt>
                <c:pt idx="546">
                  <c:v>153607.5</c:v>
                </c:pt>
                <c:pt idx="547">
                  <c:v>153495</c:v>
                </c:pt>
                <c:pt idx="548">
                  <c:v>153000</c:v>
                </c:pt>
                <c:pt idx="549">
                  <c:v>153000</c:v>
                </c:pt>
                <c:pt idx="550">
                  <c:v>152550</c:v>
                </c:pt>
                <c:pt idx="551">
                  <c:v>152455.5</c:v>
                </c:pt>
                <c:pt idx="552">
                  <c:v>152293.5</c:v>
                </c:pt>
                <c:pt idx="553">
                  <c:v>151650</c:v>
                </c:pt>
                <c:pt idx="554">
                  <c:v>151650</c:v>
                </c:pt>
                <c:pt idx="555">
                  <c:v>151348.5</c:v>
                </c:pt>
                <c:pt idx="556">
                  <c:v>151303.5</c:v>
                </c:pt>
                <c:pt idx="557">
                  <c:v>151200</c:v>
                </c:pt>
                <c:pt idx="558">
                  <c:v>150750</c:v>
                </c:pt>
                <c:pt idx="559">
                  <c:v>150102</c:v>
                </c:pt>
                <c:pt idx="560">
                  <c:v>149850</c:v>
                </c:pt>
                <c:pt idx="561">
                  <c:v>149323.5</c:v>
                </c:pt>
                <c:pt idx="562">
                  <c:v>149152.5</c:v>
                </c:pt>
                <c:pt idx="563">
                  <c:v>148950</c:v>
                </c:pt>
                <c:pt idx="564">
                  <c:v>148585.5</c:v>
                </c:pt>
                <c:pt idx="565">
                  <c:v>148581</c:v>
                </c:pt>
                <c:pt idx="566">
                  <c:v>148500</c:v>
                </c:pt>
                <c:pt idx="567">
                  <c:v>148500</c:v>
                </c:pt>
                <c:pt idx="568">
                  <c:v>148423.5</c:v>
                </c:pt>
                <c:pt idx="569">
                  <c:v>147766.5</c:v>
                </c:pt>
                <c:pt idx="570">
                  <c:v>147600</c:v>
                </c:pt>
                <c:pt idx="571">
                  <c:v>147600</c:v>
                </c:pt>
                <c:pt idx="572">
                  <c:v>147150</c:v>
                </c:pt>
                <c:pt idx="573">
                  <c:v>146700</c:v>
                </c:pt>
                <c:pt idx="574">
                  <c:v>146700</c:v>
                </c:pt>
                <c:pt idx="575">
                  <c:v>146659.5</c:v>
                </c:pt>
                <c:pt idx="576">
                  <c:v>146250</c:v>
                </c:pt>
                <c:pt idx="577">
                  <c:v>146250</c:v>
                </c:pt>
                <c:pt idx="578">
                  <c:v>145503</c:v>
                </c:pt>
                <c:pt idx="579">
                  <c:v>145350</c:v>
                </c:pt>
                <c:pt idx="580">
                  <c:v>144900</c:v>
                </c:pt>
                <c:pt idx="581">
                  <c:v>144855</c:v>
                </c:pt>
                <c:pt idx="582">
                  <c:v>144000</c:v>
                </c:pt>
                <c:pt idx="583">
                  <c:v>144000</c:v>
                </c:pt>
                <c:pt idx="584">
                  <c:v>143847</c:v>
                </c:pt>
                <c:pt idx="585">
                  <c:v>143775</c:v>
                </c:pt>
                <c:pt idx="586">
                  <c:v>143451</c:v>
                </c:pt>
                <c:pt idx="587">
                  <c:v>143248.5</c:v>
                </c:pt>
                <c:pt idx="588">
                  <c:v>143100</c:v>
                </c:pt>
                <c:pt idx="589">
                  <c:v>142992</c:v>
                </c:pt>
                <c:pt idx="590">
                  <c:v>142438.5</c:v>
                </c:pt>
                <c:pt idx="591">
                  <c:v>141912</c:v>
                </c:pt>
                <c:pt idx="592">
                  <c:v>141867</c:v>
                </c:pt>
                <c:pt idx="593">
                  <c:v>141750</c:v>
                </c:pt>
                <c:pt idx="594">
                  <c:v>141727.5</c:v>
                </c:pt>
                <c:pt idx="595">
                  <c:v>141606</c:v>
                </c:pt>
                <c:pt idx="596">
                  <c:v>141525</c:v>
                </c:pt>
                <c:pt idx="597">
                  <c:v>141016.5</c:v>
                </c:pt>
                <c:pt idx="598">
                  <c:v>140814</c:v>
                </c:pt>
                <c:pt idx="599">
                  <c:v>140562</c:v>
                </c:pt>
                <c:pt idx="600">
                  <c:v>140400</c:v>
                </c:pt>
                <c:pt idx="601">
                  <c:v>139500</c:v>
                </c:pt>
                <c:pt idx="602">
                  <c:v>139500</c:v>
                </c:pt>
                <c:pt idx="603">
                  <c:v>139468.5</c:v>
                </c:pt>
                <c:pt idx="604">
                  <c:v>139455</c:v>
                </c:pt>
                <c:pt idx="605">
                  <c:v>138973.5</c:v>
                </c:pt>
                <c:pt idx="606">
                  <c:v>138748.5</c:v>
                </c:pt>
                <c:pt idx="607">
                  <c:v>138559.5</c:v>
                </c:pt>
                <c:pt idx="608">
                  <c:v>138402</c:v>
                </c:pt>
                <c:pt idx="609">
                  <c:v>138150</c:v>
                </c:pt>
                <c:pt idx="610">
                  <c:v>137880</c:v>
                </c:pt>
                <c:pt idx="611">
                  <c:v>137700</c:v>
                </c:pt>
                <c:pt idx="612">
                  <c:v>137655</c:v>
                </c:pt>
                <c:pt idx="613">
                  <c:v>137430</c:v>
                </c:pt>
                <c:pt idx="614">
                  <c:v>137250</c:v>
                </c:pt>
                <c:pt idx="615">
                  <c:v>137191.5</c:v>
                </c:pt>
                <c:pt idx="616">
                  <c:v>137029.5</c:v>
                </c:pt>
                <c:pt idx="617">
                  <c:v>137025</c:v>
                </c:pt>
                <c:pt idx="618">
                  <c:v>137025</c:v>
                </c:pt>
                <c:pt idx="619">
                  <c:v>136800</c:v>
                </c:pt>
                <c:pt idx="620">
                  <c:v>136620</c:v>
                </c:pt>
                <c:pt idx="621">
                  <c:v>136480.5</c:v>
                </c:pt>
                <c:pt idx="622">
                  <c:v>136138.5</c:v>
                </c:pt>
                <c:pt idx="623">
                  <c:v>135418.5</c:v>
                </c:pt>
                <c:pt idx="624">
                  <c:v>135000</c:v>
                </c:pt>
                <c:pt idx="625">
                  <c:v>135000</c:v>
                </c:pt>
                <c:pt idx="626">
                  <c:v>134995.5</c:v>
                </c:pt>
                <c:pt idx="627">
                  <c:v>134887.5</c:v>
                </c:pt>
                <c:pt idx="628">
                  <c:v>134550</c:v>
                </c:pt>
                <c:pt idx="629">
                  <c:v>134415</c:v>
                </c:pt>
                <c:pt idx="630">
                  <c:v>134248.5</c:v>
                </c:pt>
                <c:pt idx="631">
                  <c:v>134100</c:v>
                </c:pt>
                <c:pt idx="632">
                  <c:v>134100</c:v>
                </c:pt>
                <c:pt idx="633">
                  <c:v>133650</c:v>
                </c:pt>
                <c:pt idx="634">
                  <c:v>133492.5</c:v>
                </c:pt>
                <c:pt idx="635">
                  <c:v>133330.5</c:v>
                </c:pt>
                <c:pt idx="636">
                  <c:v>133200</c:v>
                </c:pt>
                <c:pt idx="637">
                  <c:v>133200</c:v>
                </c:pt>
                <c:pt idx="638">
                  <c:v>132750</c:v>
                </c:pt>
                <c:pt idx="639">
                  <c:v>132678</c:v>
                </c:pt>
                <c:pt idx="640">
                  <c:v>132588</c:v>
                </c:pt>
                <c:pt idx="641">
                  <c:v>132381</c:v>
                </c:pt>
                <c:pt idx="642">
                  <c:v>132075</c:v>
                </c:pt>
                <c:pt idx="643">
                  <c:v>131854.5</c:v>
                </c:pt>
                <c:pt idx="644">
                  <c:v>131584.5</c:v>
                </c:pt>
                <c:pt idx="645">
                  <c:v>131400</c:v>
                </c:pt>
                <c:pt idx="646">
                  <c:v>130662</c:v>
                </c:pt>
                <c:pt idx="647">
                  <c:v>130500</c:v>
                </c:pt>
                <c:pt idx="648">
                  <c:v>130500</c:v>
                </c:pt>
                <c:pt idx="649">
                  <c:v>130050</c:v>
                </c:pt>
                <c:pt idx="650">
                  <c:v>129600</c:v>
                </c:pt>
                <c:pt idx="651">
                  <c:v>129195</c:v>
                </c:pt>
                <c:pt idx="652">
                  <c:v>129150</c:v>
                </c:pt>
                <c:pt idx="653">
                  <c:v>128997</c:v>
                </c:pt>
                <c:pt idx="654">
                  <c:v>128700</c:v>
                </c:pt>
                <c:pt idx="655">
                  <c:v>128695.5</c:v>
                </c:pt>
                <c:pt idx="656">
                  <c:v>128250</c:v>
                </c:pt>
                <c:pt idx="657">
                  <c:v>127926</c:v>
                </c:pt>
                <c:pt idx="658">
                  <c:v>127800</c:v>
                </c:pt>
                <c:pt idx="659">
                  <c:v>127561.5</c:v>
                </c:pt>
                <c:pt idx="660">
                  <c:v>126832.5</c:v>
                </c:pt>
                <c:pt idx="661">
                  <c:v>126823.5</c:v>
                </c:pt>
                <c:pt idx="662">
                  <c:v>126733.5</c:v>
                </c:pt>
                <c:pt idx="663">
                  <c:v>126261</c:v>
                </c:pt>
                <c:pt idx="664">
                  <c:v>126000</c:v>
                </c:pt>
                <c:pt idx="665">
                  <c:v>126000</c:v>
                </c:pt>
                <c:pt idx="666">
                  <c:v>125698.5</c:v>
                </c:pt>
                <c:pt idx="667">
                  <c:v>125100</c:v>
                </c:pt>
                <c:pt idx="668">
                  <c:v>124200</c:v>
                </c:pt>
                <c:pt idx="669">
                  <c:v>123750</c:v>
                </c:pt>
                <c:pt idx="670">
                  <c:v>123750</c:v>
                </c:pt>
                <c:pt idx="671">
                  <c:v>123588</c:v>
                </c:pt>
                <c:pt idx="672">
                  <c:v>123354</c:v>
                </c:pt>
                <c:pt idx="673">
                  <c:v>123133.5</c:v>
                </c:pt>
                <c:pt idx="674">
                  <c:v>122850</c:v>
                </c:pt>
                <c:pt idx="675">
                  <c:v>122400</c:v>
                </c:pt>
                <c:pt idx="676">
                  <c:v>122350.5</c:v>
                </c:pt>
                <c:pt idx="677">
                  <c:v>121500</c:v>
                </c:pt>
                <c:pt idx="678">
                  <c:v>121500</c:v>
                </c:pt>
                <c:pt idx="679">
                  <c:v>121284</c:v>
                </c:pt>
                <c:pt idx="680">
                  <c:v>121050</c:v>
                </c:pt>
                <c:pt idx="681">
                  <c:v>120600</c:v>
                </c:pt>
                <c:pt idx="682">
                  <c:v>120150</c:v>
                </c:pt>
                <c:pt idx="683">
                  <c:v>119700</c:v>
                </c:pt>
                <c:pt idx="684">
                  <c:v>119677.5</c:v>
                </c:pt>
                <c:pt idx="685">
                  <c:v>119475</c:v>
                </c:pt>
                <c:pt idx="686">
                  <c:v>119250</c:v>
                </c:pt>
                <c:pt idx="687">
                  <c:v>119250</c:v>
                </c:pt>
                <c:pt idx="688">
                  <c:v>118975.5</c:v>
                </c:pt>
                <c:pt idx="689">
                  <c:v>118350</c:v>
                </c:pt>
                <c:pt idx="690">
                  <c:v>118039.5</c:v>
                </c:pt>
                <c:pt idx="691">
                  <c:v>117900</c:v>
                </c:pt>
                <c:pt idx="692">
                  <c:v>117765</c:v>
                </c:pt>
                <c:pt idx="693">
                  <c:v>117553.5</c:v>
                </c:pt>
                <c:pt idx="694">
                  <c:v>117522</c:v>
                </c:pt>
                <c:pt idx="695">
                  <c:v>117450</c:v>
                </c:pt>
                <c:pt idx="696">
                  <c:v>117130.5</c:v>
                </c:pt>
                <c:pt idx="697">
                  <c:v>117000</c:v>
                </c:pt>
                <c:pt idx="698">
                  <c:v>117000</c:v>
                </c:pt>
                <c:pt idx="699">
                  <c:v>116658</c:v>
                </c:pt>
                <c:pt idx="700">
                  <c:v>116604</c:v>
                </c:pt>
                <c:pt idx="701">
                  <c:v>116550</c:v>
                </c:pt>
                <c:pt idx="702">
                  <c:v>115650</c:v>
                </c:pt>
                <c:pt idx="703">
                  <c:v>115533</c:v>
                </c:pt>
                <c:pt idx="704">
                  <c:v>115227</c:v>
                </c:pt>
                <c:pt idx="705">
                  <c:v>115200</c:v>
                </c:pt>
                <c:pt idx="706">
                  <c:v>114750</c:v>
                </c:pt>
                <c:pt idx="707">
                  <c:v>114750</c:v>
                </c:pt>
                <c:pt idx="708">
                  <c:v>114336</c:v>
                </c:pt>
                <c:pt idx="709">
                  <c:v>114300</c:v>
                </c:pt>
                <c:pt idx="710">
                  <c:v>114201</c:v>
                </c:pt>
                <c:pt idx="711">
                  <c:v>113062.5</c:v>
                </c:pt>
                <c:pt idx="712">
                  <c:v>112950</c:v>
                </c:pt>
                <c:pt idx="713">
                  <c:v>112500</c:v>
                </c:pt>
                <c:pt idx="714">
                  <c:v>112500</c:v>
                </c:pt>
                <c:pt idx="715">
                  <c:v>112230</c:v>
                </c:pt>
                <c:pt idx="716">
                  <c:v>111249</c:v>
                </c:pt>
                <c:pt idx="717">
                  <c:v>111217.5</c:v>
                </c:pt>
                <c:pt idx="718">
                  <c:v>111150</c:v>
                </c:pt>
                <c:pt idx="719">
                  <c:v>110376</c:v>
                </c:pt>
                <c:pt idx="720">
                  <c:v>110331</c:v>
                </c:pt>
                <c:pt idx="721">
                  <c:v>110250</c:v>
                </c:pt>
                <c:pt idx="722">
                  <c:v>110250</c:v>
                </c:pt>
                <c:pt idx="723">
                  <c:v>110187</c:v>
                </c:pt>
                <c:pt idx="724">
                  <c:v>109350</c:v>
                </c:pt>
                <c:pt idx="725">
                  <c:v>108904.5</c:v>
                </c:pt>
                <c:pt idx="726">
                  <c:v>108855</c:v>
                </c:pt>
                <c:pt idx="727">
                  <c:v>108000</c:v>
                </c:pt>
                <c:pt idx="728">
                  <c:v>108000</c:v>
                </c:pt>
                <c:pt idx="729">
                  <c:v>107725.5</c:v>
                </c:pt>
                <c:pt idx="730">
                  <c:v>107437.5</c:v>
                </c:pt>
                <c:pt idx="731">
                  <c:v>107406</c:v>
                </c:pt>
                <c:pt idx="732">
                  <c:v>107136</c:v>
                </c:pt>
                <c:pt idx="733">
                  <c:v>106920</c:v>
                </c:pt>
                <c:pt idx="734">
                  <c:v>106650</c:v>
                </c:pt>
                <c:pt idx="735">
                  <c:v>106573.5</c:v>
                </c:pt>
                <c:pt idx="736">
                  <c:v>106434</c:v>
                </c:pt>
                <c:pt idx="737">
                  <c:v>106348.5</c:v>
                </c:pt>
                <c:pt idx="738">
                  <c:v>105840</c:v>
                </c:pt>
                <c:pt idx="739">
                  <c:v>105750</c:v>
                </c:pt>
                <c:pt idx="740">
                  <c:v>105750</c:v>
                </c:pt>
                <c:pt idx="741">
                  <c:v>105705</c:v>
                </c:pt>
                <c:pt idx="742">
                  <c:v>105241.5</c:v>
                </c:pt>
                <c:pt idx="743">
                  <c:v>104850</c:v>
                </c:pt>
                <c:pt idx="744">
                  <c:v>104755.5</c:v>
                </c:pt>
                <c:pt idx="745">
                  <c:v>104611.5</c:v>
                </c:pt>
                <c:pt idx="746">
                  <c:v>103842</c:v>
                </c:pt>
                <c:pt idx="747">
                  <c:v>103801.5</c:v>
                </c:pt>
                <c:pt idx="748">
                  <c:v>103500</c:v>
                </c:pt>
                <c:pt idx="749">
                  <c:v>103500</c:v>
                </c:pt>
                <c:pt idx="750">
                  <c:v>103432.5</c:v>
                </c:pt>
                <c:pt idx="751">
                  <c:v>103387.5</c:v>
                </c:pt>
                <c:pt idx="752">
                  <c:v>103149</c:v>
                </c:pt>
                <c:pt idx="753">
                  <c:v>102465</c:v>
                </c:pt>
                <c:pt idx="754">
                  <c:v>102150</c:v>
                </c:pt>
                <c:pt idx="755">
                  <c:v>102024</c:v>
                </c:pt>
                <c:pt idx="756">
                  <c:v>101835</c:v>
                </c:pt>
                <c:pt idx="757">
                  <c:v>101700</c:v>
                </c:pt>
                <c:pt idx="758">
                  <c:v>101250</c:v>
                </c:pt>
                <c:pt idx="759">
                  <c:v>101250</c:v>
                </c:pt>
                <c:pt idx="760">
                  <c:v>101083.5</c:v>
                </c:pt>
                <c:pt idx="761">
                  <c:v>100350</c:v>
                </c:pt>
                <c:pt idx="762">
                  <c:v>99796.5</c:v>
                </c:pt>
                <c:pt idx="763">
                  <c:v>99490.5</c:v>
                </c:pt>
                <c:pt idx="764">
                  <c:v>99450</c:v>
                </c:pt>
                <c:pt idx="765">
                  <c:v>99000</c:v>
                </c:pt>
                <c:pt idx="766">
                  <c:v>99000</c:v>
                </c:pt>
                <c:pt idx="767">
                  <c:v>97834.5</c:v>
                </c:pt>
                <c:pt idx="768">
                  <c:v>97123.5</c:v>
                </c:pt>
                <c:pt idx="769">
                  <c:v>96750</c:v>
                </c:pt>
                <c:pt idx="770">
                  <c:v>96750</c:v>
                </c:pt>
                <c:pt idx="771">
                  <c:v>96453</c:v>
                </c:pt>
                <c:pt idx="772">
                  <c:v>96358.5</c:v>
                </c:pt>
                <c:pt idx="773">
                  <c:v>96300</c:v>
                </c:pt>
                <c:pt idx="774">
                  <c:v>96295.5</c:v>
                </c:pt>
                <c:pt idx="775">
                  <c:v>95917.5</c:v>
                </c:pt>
                <c:pt idx="776">
                  <c:v>95850</c:v>
                </c:pt>
                <c:pt idx="777">
                  <c:v>95827.5</c:v>
                </c:pt>
                <c:pt idx="778">
                  <c:v>95580</c:v>
                </c:pt>
                <c:pt idx="779">
                  <c:v>94950</c:v>
                </c:pt>
                <c:pt idx="780">
                  <c:v>94500</c:v>
                </c:pt>
                <c:pt idx="781">
                  <c:v>94500</c:v>
                </c:pt>
                <c:pt idx="782">
                  <c:v>94450.5</c:v>
                </c:pt>
                <c:pt idx="783">
                  <c:v>94050</c:v>
                </c:pt>
                <c:pt idx="784">
                  <c:v>93919.5</c:v>
                </c:pt>
                <c:pt idx="785">
                  <c:v>93910.5</c:v>
                </c:pt>
                <c:pt idx="786">
                  <c:v>93699</c:v>
                </c:pt>
                <c:pt idx="787">
                  <c:v>93177</c:v>
                </c:pt>
                <c:pt idx="788">
                  <c:v>93150</c:v>
                </c:pt>
                <c:pt idx="789">
                  <c:v>92489.85</c:v>
                </c:pt>
                <c:pt idx="790">
                  <c:v>92250</c:v>
                </c:pt>
                <c:pt idx="791">
                  <c:v>91552.5</c:v>
                </c:pt>
                <c:pt idx="792">
                  <c:v>91530</c:v>
                </c:pt>
                <c:pt idx="793">
                  <c:v>91458</c:v>
                </c:pt>
                <c:pt idx="794">
                  <c:v>91350</c:v>
                </c:pt>
                <c:pt idx="795">
                  <c:v>91048.5</c:v>
                </c:pt>
                <c:pt idx="796">
                  <c:v>91008</c:v>
                </c:pt>
                <c:pt idx="797">
                  <c:v>90288</c:v>
                </c:pt>
                <c:pt idx="798">
                  <c:v>90000</c:v>
                </c:pt>
                <c:pt idx="799">
                  <c:v>90000</c:v>
                </c:pt>
                <c:pt idx="800">
                  <c:v>89995.5</c:v>
                </c:pt>
                <c:pt idx="801">
                  <c:v>89874</c:v>
                </c:pt>
                <c:pt idx="802">
                  <c:v>89100</c:v>
                </c:pt>
                <c:pt idx="803">
                  <c:v>88843.5</c:v>
                </c:pt>
                <c:pt idx="804">
                  <c:v>88650</c:v>
                </c:pt>
                <c:pt idx="805">
                  <c:v>88200</c:v>
                </c:pt>
                <c:pt idx="806">
                  <c:v>88200</c:v>
                </c:pt>
                <c:pt idx="807">
                  <c:v>87750</c:v>
                </c:pt>
                <c:pt idx="808">
                  <c:v>87300</c:v>
                </c:pt>
                <c:pt idx="809">
                  <c:v>87151.5</c:v>
                </c:pt>
                <c:pt idx="810">
                  <c:v>86994</c:v>
                </c:pt>
                <c:pt idx="811">
                  <c:v>86517</c:v>
                </c:pt>
                <c:pt idx="812">
                  <c:v>86116.5</c:v>
                </c:pt>
                <c:pt idx="813">
                  <c:v>85918.5</c:v>
                </c:pt>
                <c:pt idx="814">
                  <c:v>85761</c:v>
                </c:pt>
                <c:pt idx="815">
                  <c:v>85500</c:v>
                </c:pt>
                <c:pt idx="816">
                  <c:v>85500</c:v>
                </c:pt>
                <c:pt idx="817">
                  <c:v>85050</c:v>
                </c:pt>
                <c:pt idx="818">
                  <c:v>85023</c:v>
                </c:pt>
                <c:pt idx="819">
                  <c:v>84600</c:v>
                </c:pt>
                <c:pt idx="820">
                  <c:v>83700</c:v>
                </c:pt>
                <c:pt idx="821">
                  <c:v>83304</c:v>
                </c:pt>
                <c:pt idx="822">
                  <c:v>83250</c:v>
                </c:pt>
                <c:pt idx="823">
                  <c:v>82903.5</c:v>
                </c:pt>
                <c:pt idx="824">
                  <c:v>82498.5</c:v>
                </c:pt>
                <c:pt idx="825">
                  <c:v>81900</c:v>
                </c:pt>
                <c:pt idx="826">
                  <c:v>81180</c:v>
                </c:pt>
                <c:pt idx="827">
                  <c:v>81000</c:v>
                </c:pt>
                <c:pt idx="828">
                  <c:v>81000</c:v>
                </c:pt>
                <c:pt idx="829">
                  <c:v>80761.5</c:v>
                </c:pt>
                <c:pt idx="830">
                  <c:v>80383.5</c:v>
                </c:pt>
                <c:pt idx="831">
                  <c:v>80194.5</c:v>
                </c:pt>
                <c:pt idx="832">
                  <c:v>80100</c:v>
                </c:pt>
                <c:pt idx="833">
                  <c:v>79249.5</c:v>
                </c:pt>
                <c:pt idx="834">
                  <c:v>79200</c:v>
                </c:pt>
                <c:pt idx="835">
                  <c:v>78750</c:v>
                </c:pt>
                <c:pt idx="836">
                  <c:v>78750</c:v>
                </c:pt>
                <c:pt idx="837">
                  <c:v>78561</c:v>
                </c:pt>
                <c:pt idx="838">
                  <c:v>78300</c:v>
                </c:pt>
                <c:pt idx="839">
                  <c:v>77998.5</c:v>
                </c:pt>
                <c:pt idx="840">
                  <c:v>77985</c:v>
                </c:pt>
                <c:pt idx="841">
                  <c:v>77854.5</c:v>
                </c:pt>
                <c:pt idx="842">
                  <c:v>77850</c:v>
                </c:pt>
                <c:pt idx="843">
                  <c:v>77449.5</c:v>
                </c:pt>
                <c:pt idx="844">
                  <c:v>76842</c:v>
                </c:pt>
                <c:pt idx="845">
                  <c:v>76680</c:v>
                </c:pt>
                <c:pt idx="846">
                  <c:v>76500</c:v>
                </c:pt>
                <c:pt idx="847">
                  <c:v>76500</c:v>
                </c:pt>
                <c:pt idx="848">
                  <c:v>75667.5</c:v>
                </c:pt>
                <c:pt idx="849">
                  <c:v>75600</c:v>
                </c:pt>
                <c:pt idx="850">
                  <c:v>74475</c:v>
                </c:pt>
                <c:pt idx="851">
                  <c:v>74250</c:v>
                </c:pt>
                <c:pt idx="852">
                  <c:v>74250</c:v>
                </c:pt>
                <c:pt idx="853">
                  <c:v>73980</c:v>
                </c:pt>
                <c:pt idx="854">
                  <c:v>73885.5</c:v>
                </c:pt>
                <c:pt idx="855">
                  <c:v>73624.5</c:v>
                </c:pt>
                <c:pt idx="856">
                  <c:v>73615.5</c:v>
                </c:pt>
                <c:pt idx="857">
                  <c:v>73368</c:v>
                </c:pt>
                <c:pt idx="858">
                  <c:v>72990</c:v>
                </c:pt>
                <c:pt idx="859">
                  <c:v>72922.5</c:v>
                </c:pt>
                <c:pt idx="860">
                  <c:v>72450</c:v>
                </c:pt>
                <c:pt idx="861">
                  <c:v>72000</c:v>
                </c:pt>
                <c:pt idx="862">
                  <c:v>72000</c:v>
                </c:pt>
                <c:pt idx="863">
                  <c:v>71550</c:v>
                </c:pt>
                <c:pt idx="864">
                  <c:v>71023.5</c:v>
                </c:pt>
                <c:pt idx="865">
                  <c:v>70200</c:v>
                </c:pt>
                <c:pt idx="866">
                  <c:v>69750</c:v>
                </c:pt>
                <c:pt idx="867">
                  <c:v>69750</c:v>
                </c:pt>
                <c:pt idx="868">
                  <c:v>69372</c:v>
                </c:pt>
                <c:pt idx="869">
                  <c:v>69183</c:v>
                </c:pt>
                <c:pt idx="870">
                  <c:v>68188.5</c:v>
                </c:pt>
                <c:pt idx="871">
                  <c:v>68004</c:v>
                </c:pt>
                <c:pt idx="872">
                  <c:v>67725</c:v>
                </c:pt>
                <c:pt idx="873">
                  <c:v>67500</c:v>
                </c:pt>
                <c:pt idx="874">
                  <c:v>67500</c:v>
                </c:pt>
                <c:pt idx="875">
                  <c:v>66874.5</c:v>
                </c:pt>
                <c:pt idx="876">
                  <c:v>66600</c:v>
                </c:pt>
                <c:pt idx="877">
                  <c:v>66150</c:v>
                </c:pt>
                <c:pt idx="878">
                  <c:v>65250</c:v>
                </c:pt>
                <c:pt idx="879">
                  <c:v>65250</c:v>
                </c:pt>
                <c:pt idx="880">
                  <c:v>64962</c:v>
                </c:pt>
                <c:pt idx="881">
                  <c:v>64350</c:v>
                </c:pt>
                <c:pt idx="882">
                  <c:v>63837</c:v>
                </c:pt>
                <c:pt idx="883">
                  <c:v>63661.5</c:v>
                </c:pt>
                <c:pt idx="884">
                  <c:v>63000</c:v>
                </c:pt>
                <c:pt idx="885">
                  <c:v>63000</c:v>
                </c:pt>
                <c:pt idx="886">
                  <c:v>62653.5</c:v>
                </c:pt>
                <c:pt idx="887">
                  <c:v>62100</c:v>
                </c:pt>
                <c:pt idx="888">
                  <c:v>61200</c:v>
                </c:pt>
                <c:pt idx="889">
                  <c:v>60750</c:v>
                </c:pt>
                <c:pt idx="890">
                  <c:v>60750</c:v>
                </c:pt>
                <c:pt idx="891">
                  <c:v>59850</c:v>
                </c:pt>
                <c:pt idx="892">
                  <c:v>58500</c:v>
                </c:pt>
                <c:pt idx="893">
                  <c:v>58500</c:v>
                </c:pt>
                <c:pt idx="894">
                  <c:v>56250</c:v>
                </c:pt>
                <c:pt idx="895">
                  <c:v>56025</c:v>
                </c:pt>
                <c:pt idx="896">
                  <c:v>54027</c:v>
                </c:pt>
                <c:pt idx="897">
                  <c:v>54000</c:v>
                </c:pt>
                <c:pt idx="898">
                  <c:v>54000</c:v>
                </c:pt>
                <c:pt idx="899">
                  <c:v>53977.5</c:v>
                </c:pt>
                <c:pt idx="900">
                  <c:v>52726.5</c:v>
                </c:pt>
                <c:pt idx="901">
                  <c:v>52470</c:v>
                </c:pt>
                <c:pt idx="902">
                  <c:v>51817.5</c:v>
                </c:pt>
                <c:pt idx="903">
                  <c:v>51750</c:v>
                </c:pt>
                <c:pt idx="904">
                  <c:v>49500</c:v>
                </c:pt>
                <c:pt idx="905">
                  <c:v>49500</c:v>
                </c:pt>
                <c:pt idx="906">
                  <c:v>48600</c:v>
                </c:pt>
                <c:pt idx="907">
                  <c:v>47250</c:v>
                </c:pt>
                <c:pt idx="908">
                  <c:v>45000</c:v>
                </c:pt>
                <c:pt idx="909">
                  <c:v>45000</c:v>
                </c:pt>
                <c:pt idx="910">
                  <c:v>44037</c:v>
                </c:pt>
                <c:pt idx="911">
                  <c:v>42750</c:v>
                </c:pt>
                <c:pt idx="912">
                  <c:v>41989.5</c:v>
                </c:pt>
                <c:pt idx="913">
                  <c:v>40500</c:v>
                </c:pt>
                <c:pt idx="914">
                  <c:v>40203</c:v>
                </c:pt>
                <c:pt idx="915">
                  <c:v>38250</c:v>
                </c:pt>
                <c:pt idx="916">
                  <c:v>36000</c:v>
                </c:pt>
                <c:pt idx="917">
                  <c:v>36000</c:v>
                </c:pt>
                <c:pt idx="918">
                  <c:v>33750</c:v>
                </c:pt>
                <c:pt idx="919">
                  <c:v>33750</c:v>
                </c:pt>
                <c:pt idx="920">
                  <c:v>31500</c:v>
                </c:pt>
                <c:pt idx="921">
                  <c:v>27000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FF-4E8D-8E8A-AA60CED90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1573072"/>
        <c:axId val="1581577032"/>
      </c:scatterChart>
      <c:valAx>
        <c:axId val="1581573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577032"/>
        <c:crosses val="autoZero"/>
        <c:crossBetween val="midCat"/>
      </c:valAx>
      <c:valAx>
        <c:axId val="1581577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573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Credit Amount</a:t>
            </a:r>
            <a:r>
              <a:rPr lang="en-IN" baseline="0"/>
              <a:t> per Income Bin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0"/>
              <c:pt idx="0">
                <c:v>Group1 100K-125K</c:v>
              </c:pt>
              <c:pt idx="1">
                <c:v>Group1 125K-150K</c:v>
              </c:pt>
              <c:pt idx="2">
                <c:v>Group1 150K-175K</c:v>
              </c:pt>
              <c:pt idx="3">
                <c:v>Group1 175K-200K</c:v>
              </c:pt>
              <c:pt idx="4">
                <c:v>Group1 200K-225K</c:v>
              </c:pt>
              <c:pt idx="5">
                <c:v>Group1 225K-250K</c:v>
              </c:pt>
              <c:pt idx="6">
                <c:v>Group1 250K-275K</c:v>
              </c:pt>
              <c:pt idx="7">
                <c:v>Group1 25K-50K</c:v>
              </c:pt>
              <c:pt idx="8">
                <c:v>Group1 275K-300K</c:v>
              </c:pt>
              <c:pt idx="9">
                <c:v>Group1 300K-325K</c:v>
              </c:pt>
              <c:pt idx="10">
                <c:v>Group1 325K-350K</c:v>
              </c:pt>
              <c:pt idx="11">
                <c:v>Group1 350K-375K</c:v>
              </c:pt>
              <c:pt idx="12">
                <c:v>Group1 375K-400K</c:v>
              </c:pt>
              <c:pt idx="13">
                <c:v>Group1 400K-425K</c:v>
              </c:pt>
              <c:pt idx="14">
                <c:v>Group1 425K-450K</c:v>
              </c:pt>
              <c:pt idx="15">
                <c:v>Group1 450K-475K</c:v>
              </c:pt>
              <c:pt idx="16">
                <c:v>Group1 475K-500K</c:v>
              </c:pt>
              <c:pt idx="17">
                <c:v>Group1 5 Lacs and above</c:v>
              </c:pt>
              <c:pt idx="18">
                <c:v>Group1 50K-75K</c:v>
              </c:pt>
              <c:pt idx="19">
                <c:v>Group1 75K-100K</c:v>
              </c:pt>
            </c:strLit>
          </c:cat>
          <c:val>
            <c:numLit>
              <c:formatCode>General</c:formatCode>
              <c:ptCount val="20"/>
              <c:pt idx="0">
                <c:v>487110.48086124402</c:v>
              </c:pt>
              <c:pt idx="1">
                <c:v>557585.89690786181</c:v>
              </c:pt>
              <c:pt idx="2">
                <c:v>612264.34035058983</c:v>
              </c:pt>
              <c:pt idx="3">
                <c:v>666154.15540540544</c:v>
              </c:pt>
              <c:pt idx="4">
                <c:v>726765.66919222055</c:v>
              </c:pt>
              <c:pt idx="5">
                <c:v>782939.2937853107</c:v>
              </c:pt>
              <c:pt idx="6">
                <c:v>823933.93599320878</c:v>
              </c:pt>
              <c:pt idx="7">
                <c:v>296434.40000000002</c:v>
              </c:pt>
              <c:pt idx="8">
                <c:v>871465.28233438486</c:v>
              </c:pt>
              <c:pt idx="9">
                <c:v>892631.22603550297</c:v>
              </c:pt>
              <c:pt idx="10">
                <c:v>907082.27895752899</c:v>
              </c:pt>
              <c:pt idx="11">
                <c:v>915861.34596169856</c:v>
              </c:pt>
              <c:pt idx="12">
                <c:v>1039970.4078947369</c:v>
              </c:pt>
              <c:pt idx="13">
                <c:v>998079.67741935479</c:v>
              </c:pt>
              <c:pt idx="14">
                <c:v>1012484.2899408285</c:v>
              </c:pt>
              <c:pt idx="15">
                <c:v>1088709.642857143</c:v>
              </c:pt>
              <c:pt idx="16">
                <c:v>1149337.1020408163</c:v>
              </c:pt>
              <c:pt idx="17">
                <c:v>1137559.44</c:v>
              </c:pt>
              <c:pt idx="18">
                <c:v>347529.57204230007</c:v>
              </c:pt>
              <c:pt idx="19">
                <c:v>416027.68385650223</c:v>
              </c:pt>
            </c:numLit>
          </c:val>
          <c:extLst>
            <c:ext xmlns:c16="http://schemas.microsoft.com/office/drawing/2014/chart" uri="{C3380CC4-5D6E-409C-BE32-E72D297353CC}">
              <c16:uniqueId val="{00000000-B0A3-44FB-8F02-11EA1E90A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397600"/>
        <c:axId val="692393640"/>
      </c:barChart>
      <c:catAx>
        <c:axId val="69239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393640"/>
        <c:crosses val="autoZero"/>
        <c:auto val="1"/>
        <c:lblAlgn val="ctr"/>
        <c:lblOffset val="100"/>
        <c:noMultiLvlLbl val="0"/>
      </c:catAx>
      <c:valAx>
        <c:axId val="69239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3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'Outlier(amt credit)'!$B$1</c:f>
              <c:strCache>
                <c:ptCount val="1"/>
                <c:pt idx="0">
                  <c:v>AMT_CREDIT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'Outlier(amt credit)'!$A$2:$A$4596</c:f>
              <c:numCache>
                <c:formatCode>General</c:formatCode>
                <c:ptCount val="459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1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1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1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1</c:v>
                </c:pt>
                <c:pt idx="3758">
                  <c:v>1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1</c:v>
                </c:pt>
                <c:pt idx="3797">
                  <c:v>1</c:v>
                </c:pt>
                <c:pt idx="3798">
                  <c:v>1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1</c:v>
                </c:pt>
                <c:pt idx="4296">
                  <c:v>1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1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1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1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1</c:v>
                </c:pt>
                <c:pt idx="4554">
                  <c:v>1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1</c:v>
                </c:pt>
                <c:pt idx="4559">
                  <c:v>1</c:v>
                </c:pt>
                <c:pt idx="4560">
                  <c:v>1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</c:numCache>
            </c:numRef>
          </c:xVal>
          <c:yVal>
            <c:numRef>
              <c:f>'Outlier(amt credit)'!$B$2:$B$4596</c:f>
              <c:numCache>
                <c:formatCode>#,##0</c:formatCode>
                <c:ptCount val="4595"/>
                <c:pt idx="0">
                  <c:v>45000</c:v>
                </c:pt>
                <c:pt idx="1">
                  <c:v>47970</c:v>
                </c:pt>
                <c:pt idx="2">
                  <c:v>49455</c:v>
                </c:pt>
                <c:pt idx="3">
                  <c:v>49500</c:v>
                </c:pt>
                <c:pt idx="4">
                  <c:v>49752</c:v>
                </c:pt>
                <c:pt idx="5">
                  <c:v>50940</c:v>
                </c:pt>
                <c:pt idx="6">
                  <c:v>52128</c:v>
                </c:pt>
                <c:pt idx="7">
                  <c:v>52767</c:v>
                </c:pt>
                <c:pt idx="8">
                  <c:v>53910</c:v>
                </c:pt>
                <c:pt idx="9">
                  <c:v>54000</c:v>
                </c:pt>
                <c:pt idx="10">
                  <c:v>54504</c:v>
                </c:pt>
                <c:pt idx="11">
                  <c:v>54729</c:v>
                </c:pt>
                <c:pt idx="12">
                  <c:v>54738</c:v>
                </c:pt>
                <c:pt idx="13">
                  <c:v>55075.5</c:v>
                </c:pt>
                <c:pt idx="14">
                  <c:v>56034</c:v>
                </c:pt>
                <c:pt idx="15">
                  <c:v>56880</c:v>
                </c:pt>
                <c:pt idx="16">
                  <c:v>57339</c:v>
                </c:pt>
                <c:pt idx="17">
                  <c:v>57564</c:v>
                </c:pt>
                <c:pt idx="18">
                  <c:v>58500</c:v>
                </c:pt>
                <c:pt idx="19">
                  <c:v>59256</c:v>
                </c:pt>
                <c:pt idx="20">
                  <c:v>59301</c:v>
                </c:pt>
                <c:pt idx="21">
                  <c:v>61128</c:v>
                </c:pt>
                <c:pt idx="22">
                  <c:v>61263</c:v>
                </c:pt>
                <c:pt idx="23">
                  <c:v>62361</c:v>
                </c:pt>
                <c:pt idx="24">
                  <c:v>62554.5</c:v>
                </c:pt>
                <c:pt idx="25">
                  <c:v>62568</c:v>
                </c:pt>
                <c:pt idx="26">
                  <c:v>62820</c:v>
                </c:pt>
                <c:pt idx="27">
                  <c:v>63000</c:v>
                </c:pt>
                <c:pt idx="28">
                  <c:v>64692</c:v>
                </c:pt>
                <c:pt idx="29">
                  <c:v>65182.5</c:v>
                </c:pt>
                <c:pt idx="30">
                  <c:v>65403</c:v>
                </c:pt>
                <c:pt idx="31">
                  <c:v>66222</c:v>
                </c:pt>
                <c:pt idx="32">
                  <c:v>67158</c:v>
                </c:pt>
                <c:pt idx="33">
                  <c:v>67500</c:v>
                </c:pt>
                <c:pt idx="34">
                  <c:v>67765.5</c:v>
                </c:pt>
                <c:pt idx="35">
                  <c:v>68256</c:v>
                </c:pt>
                <c:pt idx="36">
                  <c:v>70083</c:v>
                </c:pt>
                <c:pt idx="37">
                  <c:v>71109</c:v>
                </c:pt>
                <c:pt idx="38">
                  <c:v>71316</c:v>
                </c:pt>
                <c:pt idx="39">
                  <c:v>71955</c:v>
                </c:pt>
                <c:pt idx="40">
                  <c:v>72000</c:v>
                </c:pt>
                <c:pt idx="41">
                  <c:v>72981</c:v>
                </c:pt>
                <c:pt idx="42">
                  <c:v>73944</c:v>
                </c:pt>
                <c:pt idx="43">
                  <c:v>74182.5</c:v>
                </c:pt>
                <c:pt idx="44">
                  <c:v>74628</c:v>
                </c:pt>
                <c:pt idx="45">
                  <c:v>75636</c:v>
                </c:pt>
                <c:pt idx="46">
                  <c:v>76306.5</c:v>
                </c:pt>
                <c:pt idx="47">
                  <c:v>76410</c:v>
                </c:pt>
                <c:pt idx="48">
                  <c:v>76500</c:v>
                </c:pt>
                <c:pt idx="49">
                  <c:v>77031</c:v>
                </c:pt>
                <c:pt idx="50">
                  <c:v>78192</c:v>
                </c:pt>
                <c:pt idx="51">
                  <c:v>79128</c:v>
                </c:pt>
                <c:pt idx="52">
                  <c:v>79605</c:v>
                </c:pt>
                <c:pt idx="53">
                  <c:v>79632</c:v>
                </c:pt>
                <c:pt idx="54">
                  <c:v>80865</c:v>
                </c:pt>
                <c:pt idx="55">
                  <c:v>81000</c:v>
                </c:pt>
                <c:pt idx="56">
                  <c:v>81504</c:v>
                </c:pt>
                <c:pt idx="57">
                  <c:v>81549</c:v>
                </c:pt>
                <c:pt idx="58">
                  <c:v>81666</c:v>
                </c:pt>
                <c:pt idx="59">
                  <c:v>81756</c:v>
                </c:pt>
                <c:pt idx="60">
                  <c:v>82957.5</c:v>
                </c:pt>
                <c:pt idx="61">
                  <c:v>83403</c:v>
                </c:pt>
                <c:pt idx="62">
                  <c:v>83538</c:v>
                </c:pt>
                <c:pt idx="63">
                  <c:v>84028.5</c:v>
                </c:pt>
                <c:pt idx="64">
                  <c:v>84073.5</c:v>
                </c:pt>
                <c:pt idx="65">
                  <c:v>85320</c:v>
                </c:pt>
                <c:pt idx="66">
                  <c:v>85500</c:v>
                </c:pt>
                <c:pt idx="67">
                  <c:v>86256</c:v>
                </c:pt>
                <c:pt idx="68">
                  <c:v>86346</c:v>
                </c:pt>
                <c:pt idx="69">
                  <c:v>86598</c:v>
                </c:pt>
                <c:pt idx="70">
                  <c:v>87948</c:v>
                </c:pt>
                <c:pt idx="71">
                  <c:v>88618.5</c:v>
                </c:pt>
                <c:pt idx="72">
                  <c:v>88884</c:v>
                </c:pt>
                <c:pt idx="73">
                  <c:v>89019</c:v>
                </c:pt>
                <c:pt idx="74">
                  <c:v>89388</c:v>
                </c:pt>
                <c:pt idx="75">
                  <c:v>89554.5</c:v>
                </c:pt>
                <c:pt idx="76">
                  <c:v>90000</c:v>
                </c:pt>
                <c:pt idx="77">
                  <c:v>91647</c:v>
                </c:pt>
                <c:pt idx="78">
                  <c:v>91692</c:v>
                </c:pt>
                <c:pt idx="79">
                  <c:v>93829.5</c:v>
                </c:pt>
                <c:pt idx="80">
                  <c:v>94230</c:v>
                </c:pt>
                <c:pt idx="81">
                  <c:v>94500</c:v>
                </c:pt>
                <c:pt idx="82">
                  <c:v>94527</c:v>
                </c:pt>
                <c:pt idx="83">
                  <c:v>94810.5</c:v>
                </c:pt>
                <c:pt idx="84">
                  <c:v>95940</c:v>
                </c:pt>
                <c:pt idx="85">
                  <c:v>96696</c:v>
                </c:pt>
                <c:pt idx="86">
                  <c:v>96786</c:v>
                </c:pt>
                <c:pt idx="87">
                  <c:v>97038</c:v>
                </c:pt>
                <c:pt idx="88">
                  <c:v>98109</c:v>
                </c:pt>
                <c:pt idx="89">
                  <c:v>98910</c:v>
                </c:pt>
                <c:pt idx="90">
                  <c:v>99000</c:v>
                </c:pt>
                <c:pt idx="91">
                  <c:v>99045</c:v>
                </c:pt>
                <c:pt idx="92">
                  <c:v>99504</c:v>
                </c:pt>
                <c:pt idx="93">
                  <c:v>99576</c:v>
                </c:pt>
                <c:pt idx="94">
                  <c:v>100512</c:v>
                </c:pt>
                <c:pt idx="95">
                  <c:v>100737</c:v>
                </c:pt>
                <c:pt idx="96">
                  <c:v>101880</c:v>
                </c:pt>
                <c:pt idx="97">
                  <c:v>102384</c:v>
                </c:pt>
                <c:pt idx="98">
                  <c:v>102429</c:v>
                </c:pt>
                <c:pt idx="99">
                  <c:v>103140</c:v>
                </c:pt>
                <c:pt idx="100">
                  <c:v>103500</c:v>
                </c:pt>
                <c:pt idx="101">
                  <c:v>103558.5</c:v>
                </c:pt>
                <c:pt idx="102">
                  <c:v>104256</c:v>
                </c:pt>
                <c:pt idx="103">
                  <c:v>104481</c:v>
                </c:pt>
                <c:pt idx="104">
                  <c:v>105534</c:v>
                </c:pt>
                <c:pt idx="105">
                  <c:v>106213.5</c:v>
                </c:pt>
                <c:pt idx="106">
                  <c:v>106659</c:v>
                </c:pt>
                <c:pt idx="107">
                  <c:v>106794</c:v>
                </c:pt>
                <c:pt idx="108">
                  <c:v>106974</c:v>
                </c:pt>
                <c:pt idx="109">
                  <c:v>107820</c:v>
                </c:pt>
                <c:pt idx="110">
                  <c:v>108000</c:v>
                </c:pt>
                <c:pt idx="111">
                  <c:v>108072</c:v>
                </c:pt>
                <c:pt idx="112">
                  <c:v>108801</c:v>
                </c:pt>
                <c:pt idx="113">
                  <c:v>109008</c:v>
                </c:pt>
                <c:pt idx="114">
                  <c:v>109453.5</c:v>
                </c:pt>
                <c:pt idx="115">
                  <c:v>109467</c:v>
                </c:pt>
                <c:pt idx="116">
                  <c:v>110331</c:v>
                </c:pt>
                <c:pt idx="117">
                  <c:v>111384</c:v>
                </c:pt>
                <c:pt idx="118">
                  <c:v>112068</c:v>
                </c:pt>
                <c:pt idx="119">
                  <c:v>112500</c:v>
                </c:pt>
                <c:pt idx="120">
                  <c:v>112851</c:v>
                </c:pt>
                <c:pt idx="121">
                  <c:v>113076</c:v>
                </c:pt>
                <c:pt idx="122">
                  <c:v>113211</c:v>
                </c:pt>
                <c:pt idx="123">
                  <c:v>113746.5</c:v>
                </c:pt>
                <c:pt idx="124">
                  <c:v>113760</c:v>
                </c:pt>
                <c:pt idx="125">
                  <c:v>114430.5</c:v>
                </c:pt>
                <c:pt idx="126">
                  <c:v>114457.5</c:v>
                </c:pt>
                <c:pt idx="127">
                  <c:v>114682.5</c:v>
                </c:pt>
                <c:pt idx="128">
                  <c:v>115128</c:v>
                </c:pt>
                <c:pt idx="129">
                  <c:v>116955</c:v>
                </c:pt>
                <c:pt idx="130">
                  <c:v>117000</c:v>
                </c:pt>
                <c:pt idx="131">
                  <c:v>117162</c:v>
                </c:pt>
                <c:pt idx="132">
                  <c:v>118512</c:v>
                </c:pt>
                <c:pt idx="133">
                  <c:v>118602</c:v>
                </c:pt>
                <c:pt idx="134">
                  <c:v>119358</c:v>
                </c:pt>
                <c:pt idx="135">
                  <c:v>119403</c:v>
                </c:pt>
                <c:pt idx="136">
                  <c:v>119448</c:v>
                </c:pt>
                <c:pt idx="137">
                  <c:v>119493</c:v>
                </c:pt>
                <c:pt idx="138">
                  <c:v>119893.5</c:v>
                </c:pt>
                <c:pt idx="139">
                  <c:v>119907</c:v>
                </c:pt>
                <c:pt idx="140">
                  <c:v>119925</c:v>
                </c:pt>
                <c:pt idx="141">
                  <c:v>120388.5</c:v>
                </c:pt>
                <c:pt idx="142">
                  <c:v>121500</c:v>
                </c:pt>
                <c:pt idx="143">
                  <c:v>122256</c:v>
                </c:pt>
                <c:pt idx="144">
                  <c:v>122521.5</c:v>
                </c:pt>
                <c:pt idx="145">
                  <c:v>123637.5</c:v>
                </c:pt>
                <c:pt idx="146">
                  <c:v>123768</c:v>
                </c:pt>
                <c:pt idx="147">
                  <c:v>123993</c:v>
                </c:pt>
                <c:pt idx="148">
                  <c:v>124380</c:v>
                </c:pt>
                <c:pt idx="149">
                  <c:v>124722</c:v>
                </c:pt>
                <c:pt idx="150">
                  <c:v>125109</c:v>
                </c:pt>
                <c:pt idx="151">
                  <c:v>125136</c:v>
                </c:pt>
                <c:pt idx="152">
                  <c:v>125361</c:v>
                </c:pt>
                <c:pt idx="153">
                  <c:v>125640</c:v>
                </c:pt>
                <c:pt idx="154">
                  <c:v>126000</c:v>
                </c:pt>
                <c:pt idx="155">
                  <c:v>127350</c:v>
                </c:pt>
                <c:pt idx="156">
                  <c:v>128092.5</c:v>
                </c:pt>
                <c:pt idx="157">
                  <c:v>128583</c:v>
                </c:pt>
                <c:pt idx="158">
                  <c:v>129384</c:v>
                </c:pt>
                <c:pt idx="159">
                  <c:v>129519</c:v>
                </c:pt>
                <c:pt idx="160">
                  <c:v>130320</c:v>
                </c:pt>
                <c:pt idx="161">
                  <c:v>130365</c:v>
                </c:pt>
                <c:pt idx="162">
                  <c:v>130500</c:v>
                </c:pt>
                <c:pt idx="163">
                  <c:v>130824</c:v>
                </c:pt>
                <c:pt idx="164">
                  <c:v>131922</c:v>
                </c:pt>
                <c:pt idx="165">
                  <c:v>132444</c:v>
                </c:pt>
                <c:pt idx="166">
                  <c:v>132768</c:v>
                </c:pt>
                <c:pt idx="167">
                  <c:v>133528.5</c:v>
                </c:pt>
                <c:pt idx="168">
                  <c:v>133659</c:v>
                </c:pt>
                <c:pt idx="169">
                  <c:v>134316</c:v>
                </c:pt>
                <c:pt idx="170">
                  <c:v>134775</c:v>
                </c:pt>
                <c:pt idx="171">
                  <c:v>135000</c:v>
                </c:pt>
                <c:pt idx="172">
                  <c:v>135531</c:v>
                </c:pt>
                <c:pt idx="173">
                  <c:v>136260</c:v>
                </c:pt>
                <c:pt idx="174">
                  <c:v>136287</c:v>
                </c:pt>
                <c:pt idx="175">
                  <c:v>136512</c:v>
                </c:pt>
                <c:pt idx="176">
                  <c:v>137520</c:v>
                </c:pt>
                <c:pt idx="177">
                  <c:v>137538</c:v>
                </c:pt>
                <c:pt idx="178">
                  <c:v>138204</c:v>
                </c:pt>
                <c:pt idx="179">
                  <c:v>138474</c:v>
                </c:pt>
                <c:pt idx="180">
                  <c:v>139113</c:v>
                </c:pt>
                <c:pt idx="181">
                  <c:v>139230</c:v>
                </c:pt>
                <c:pt idx="182">
                  <c:v>139500</c:v>
                </c:pt>
                <c:pt idx="183">
                  <c:v>140166</c:v>
                </c:pt>
                <c:pt idx="184">
                  <c:v>140746.5</c:v>
                </c:pt>
                <c:pt idx="185">
                  <c:v>141709.5</c:v>
                </c:pt>
                <c:pt idx="186">
                  <c:v>142200</c:v>
                </c:pt>
                <c:pt idx="187">
                  <c:v>142213.5</c:v>
                </c:pt>
                <c:pt idx="188">
                  <c:v>142632</c:v>
                </c:pt>
                <c:pt idx="189">
                  <c:v>143910</c:v>
                </c:pt>
                <c:pt idx="190">
                  <c:v>144000</c:v>
                </c:pt>
                <c:pt idx="191">
                  <c:v>144279</c:v>
                </c:pt>
                <c:pt idx="192">
                  <c:v>144396</c:v>
                </c:pt>
                <c:pt idx="193">
                  <c:v>144486</c:v>
                </c:pt>
                <c:pt idx="194">
                  <c:v>144801</c:v>
                </c:pt>
                <c:pt idx="195">
                  <c:v>145557</c:v>
                </c:pt>
                <c:pt idx="196">
                  <c:v>145957.5</c:v>
                </c:pt>
                <c:pt idx="197">
                  <c:v>147726</c:v>
                </c:pt>
                <c:pt idx="198">
                  <c:v>147888</c:v>
                </c:pt>
                <c:pt idx="199">
                  <c:v>148140</c:v>
                </c:pt>
                <c:pt idx="200">
                  <c:v>148365</c:v>
                </c:pt>
                <c:pt idx="201">
                  <c:v>148500</c:v>
                </c:pt>
                <c:pt idx="202">
                  <c:v>148707</c:v>
                </c:pt>
                <c:pt idx="203">
                  <c:v>149256</c:v>
                </c:pt>
                <c:pt idx="204">
                  <c:v>150768</c:v>
                </c:pt>
                <c:pt idx="205">
                  <c:v>150948</c:v>
                </c:pt>
                <c:pt idx="206">
                  <c:v>151272</c:v>
                </c:pt>
                <c:pt idx="207">
                  <c:v>152613</c:v>
                </c:pt>
                <c:pt idx="208">
                  <c:v>152685</c:v>
                </c:pt>
                <c:pt idx="209">
                  <c:v>152820</c:v>
                </c:pt>
                <c:pt idx="210">
                  <c:v>153000</c:v>
                </c:pt>
                <c:pt idx="211">
                  <c:v>153310.5</c:v>
                </c:pt>
                <c:pt idx="212">
                  <c:v>153504</c:v>
                </c:pt>
                <c:pt idx="213">
                  <c:v>153576</c:v>
                </c:pt>
                <c:pt idx="214">
                  <c:v>154066.5</c:v>
                </c:pt>
                <c:pt idx="215">
                  <c:v>154233</c:v>
                </c:pt>
                <c:pt idx="216">
                  <c:v>155938.5</c:v>
                </c:pt>
                <c:pt idx="217">
                  <c:v>156339</c:v>
                </c:pt>
                <c:pt idx="218">
                  <c:v>156384</c:v>
                </c:pt>
                <c:pt idx="219">
                  <c:v>157050</c:v>
                </c:pt>
                <c:pt idx="220">
                  <c:v>157500</c:v>
                </c:pt>
                <c:pt idx="221">
                  <c:v>157914</c:v>
                </c:pt>
                <c:pt idx="222">
                  <c:v>158062.5</c:v>
                </c:pt>
                <c:pt idx="223">
                  <c:v>158148</c:v>
                </c:pt>
                <c:pt idx="224">
                  <c:v>158256</c:v>
                </c:pt>
                <c:pt idx="225">
                  <c:v>158301</c:v>
                </c:pt>
                <c:pt idx="226">
                  <c:v>159205.5</c:v>
                </c:pt>
                <c:pt idx="227">
                  <c:v>159264</c:v>
                </c:pt>
                <c:pt idx="228">
                  <c:v>159993</c:v>
                </c:pt>
                <c:pt idx="229">
                  <c:v>161595</c:v>
                </c:pt>
                <c:pt idx="230">
                  <c:v>161730</c:v>
                </c:pt>
                <c:pt idx="231">
                  <c:v>162000</c:v>
                </c:pt>
                <c:pt idx="232">
                  <c:v>163008</c:v>
                </c:pt>
                <c:pt idx="233">
                  <c:v>163098</c:v>
                </c:pt>
                <c:pt idx="234">
                  <c:v>163201.5</c:v>
                </c:pt>
                <c:pt idx="235">
                  <c:v>163332</c:v>
                </c:pt>
                <c:pt idx="236">
                  <c:v>163512</c:v>
                </c:pt>
                <c:pt idx="237">
                  <c:v>164182.5</c:v>
                </c:pt>
                <c:pt idx="238">
                  <c:v>164223</c:v>
                </c:pt>
                <c:pt idx="239">
                  <c:v>164952</c:v>
                </c:pt>
                <c:pt idx="240">
                  <c:v>165024</c:v>
                </c:pt>
                <c:pt idx="241">
                  <c:v>165915</c:v>
                </c:pt>
                <c:pt idx="242">
                  <c:v>165960</c:v>
                </c:pt>
                <c:pt idx="243">
                  <c:v>166500</c:v>
                </c:pt>
                <c:pt idx="244">
                  <c:v>166810.5</c:v>
                </c:pt>
                <c:pt idx="245">
                  <c:v>167076</c:v>
                </c:pt>
                <c:pt idx="246">
                  <c:v>167121</c:v>
                </c:pt>
                <c:pt idx="247">
                  <c:v>167895</c:v>
                </c:pt>
                <c:pt idx="248">
                  <c:v>168102</c:v>
                </c:pt>
                <c:pt idx="249">
                  <c:v>168147</c:v>
                </c:pt>
                <c:pt idx="250">
                  <c:v>169155</c:v>
                </c:pt>
                <c:pt idx="251">
                  <c:v>169614</c:v>
                </c:pt>
                <c:pt idx="252">
                  <c:v>170640</c:v>
                </c:pt>
                <c:pt idx="253">
                  <c:v>171000</c:v>
                </c:pt>
                <c:pt idx="254">
                  <c:v>171841.5</c:v>
                </c:pt>
                <c:pt idx="255">
                  <c:v>171900</c:v>
                </c:pt>
                <c:pt idx="256">
                  <c:v>172021.5</c:v>
                </c:pt>
                <c:pt idx="257">
                  <c:v>172512</c:v>
                </c:pt>
                <c:pt idx="258">
                  <c:v>172647</c:v>
                </c:pt>
                <c:pt idx="259">
                  <c:v>173092.5</c:v>
                </c:pt>
                <c:pt idx="260">
                  <c:v>173196</c:v>
                </c:pt>
                <c:pt idx="261">
                  <c:v>174132</c:v>
                </c:pt>
                <c:pt idx="262">
                  <c:v>174411</c:v>
                </c:pt>
                <c:pt idx="263">
                  <c:v>175500</c:v>
                </c:pt>
                <c:pt idx="264">
                  <c:v>175896</c:v>
                </c:pt>
                <c:pt idx="265">
                  <c:v>176328</c:v>
                </c:pt>
                <c:pt idx="266">
                  <c:v>177489</c:v>
                </c:pt>
                <c:pt idx="267">
                  <c:v>177768</c:v>
                </c:pt>
                <c:pt idx="268">
                  <c:v>177903</c:v>
                </c:pt>
                <c:pt idx="269">
                  <c:v>178038</c:v>
                </c:pt>
                <c:pt idx="270">
                  <c:v>178213.5</c:v>
                </c:pt>
                <c:pt idx="271">
                  <c:v>178290</c:v>
                </c:pt>
                <c:pt idx="272">
                  <c:v>178776</c:v>
                </c:pt>
                <c:pt idx="273">
                  <c:v>179109</c:v>
                </c:pt>
                <c:pt idx="274">
                  <c:v>179235</c:v>
                </c:pt>
                <c:pt idx="275">
                  <c:v>179865</c:v>
                </c:pt>
                <c:pt idx="276">
                  <c:v>180000</c:v>
                </c:pt>
                <c:pt idx="277">
                  <c:v>182016</c:v>
                </c:pt>
                <c:pt idx="278">
                  <c:v>182286</c:v>
                </c:pt>
                <c:pt idx="279">
                  <c:v>182448</c:v>
                </c:pt>
                <c:pt idx="280">
                  <c:v>182983.5</c:v>
                </c:pt>
                <c:pt idx="281">
                  <c:v>183294</c:v>
                </c:pt>
                <c:pt idx="282">
                  <c:v>183384</c:v>
                </c:pt>
                <c:pt idx="283">
                  <c:v>183694.5</c:v>
                </c:pt>
                <c:pt idx="284">
                  <c:v>183784.5</c:v>
                </c:pt>
                <c:pt idx="285">
                  <c:v>184500</c:v>
                </c:pt>
                <c:pt idx="286">
                  <c:v>185652</c:v>
                </c:pt>
                <c:pt idx="287">
                  <c:v>185877</c:v>
                </c:pt>
                <c:pt idx="288">
                  <c:v>187083</c:v>
                </c:pt>
                <c:pt idx="289">
                  <c:v>187659</c:v>
                </c:pt>
                <c:pt idx="290">
                  <c:v>187704</c:v>
                </c:pt>
                <c:pt idx="291">
                  <c:v>187929</c:v>
                </c:pt>
                <c:pt idx="292">
                  <c:v>188460</c:v>
                </c:pt>
                <c:pt idx="293">
                  <c:v>188478</c:v>
                </c:pt>
                <c:pt idx="294">
                  <c:v>188685</c:v>
                </c:pt>
                <c:pt idx="295">
                  <c:v>189000</c:v>
                </c:pt>
                <c:pt idx="296">
                  <c:v>189351</c:v>
                </c:pt>
                <c:pt idx="297">
                  <c:v>189621</c:v>
                </c:pt>
                <c:pt idx="298">
                  <c:v>190764</c:v>
                </c:pt>
                <c:pt idx="299">
                  <c:v>191880</c:v>
                </c:pt>
                <c:pt idx="300">
                  <c:v>192024</c:v>
                </c:pt>
                <c:pt idx="301">
                  <c:v>192528</c:v>
                </c:pt>
                <c:pt idx="302">
                  <c:v>192874.5</c:v>
                </c:pt>
                <c:pt idx="303">
                  <c:v>193392</c:v>
                </c:pt>
                <c:pt idx="304">
                  <c:v>193500</c:v>
                </c:pt>
                <c:pt idx="305">
                  <c:v>193572</c:v>
                </c:pt>
                <c:pt idx="306">
                  <c:v>194076</c:v>
                </c:pt>
                <c:pt idx="307">
                  <c:v>194742</c:v>
                </c:pt>
                <c:pt idx="308">
                  <c:v>194922</c:v>
                </c:pt>
                <c:pt idx="309">
                  <c:v>195543</c:v>
                </c:pt>
                <c:pt idx="310">
                  <c:v>196213.5</c:v>
                </c:pt>
                <c:pt idx="311">
                  <c:v>196677</c:v>
                </c:pt>
                <c:pt idx="312">
                  <c:v>197820</c:v>
                </c:pt>
                <c:pt idx="313">
                  <c:v>198000</c:v>
                </c:pt>
                <c:pt idx="314">
                  <c:v>198085.5</c:v>
                </c:pt>
                <c:pt idx="315">
                  <c:v>198666</c:v>
                </c:pt>
                <c:pt idx="316">
                  <c:v>199008</c:v>
                </c:pt>
                <c:pt idx="317">
                  <c:v>199080</c:v>
                </c:pt>
                <c:pt idx="318">
                  <c:v>199152</c:v>
                </c:pt>
                <c:pt idx="319">
                  <c:v>199467</c:v>
                </c:pt>
                <c:pt idx="320">
                  <c:v>200493</c:v>
                </c:pt>
                <c:pt idx="321">
                  <c:v>201024</c:v>
                </c:pt>
                <c:pt idx="322">
                  <c:v>201474</c:v>
                </c:pt>
                <c:pt idx="323">
                  <c:v>202500</c:v>
                </c:pt>
                <c:pt idx="324">
                  <c:v>203301</c:v>
                </c:pt>
                <c:pt idx="325">
                  <c:v>203760</c:v>
                </c:pt>
                <c:pt idx="326">
                  <c:v>204768</c:v>
                </c:pt>
                <c:pt idx="327">
                  <c:v>204858</c:v>
                </c:pt>
                <c:pt idx="328">
                  <c:v>206271</c:v>
                </c:pt>
                <c:pt idx="329">
                  <c:v>206280</c:v>
                </c:pt>
                <c:pt idx="330">
                  <c:v>207000</c:v>
                </c:pt>
                <c:pt idx="331">
                  <c:v>207117</c:v>
                </c:pt>
                <c:pt idx="332">
                  <c:v>207306</c:v>
                </c:pt>
                <c:pt idx="333">
                  <c:v>207396</c:v>
                </c:pt>
                <c:pt idx="334">
                  <c:v>207711</c:v>
                </c:pt>
                <c:pt idx="335">
                  <c:v>208512</c:v>
                </c:pt>
                <c:pt idx="336">
                  <c:v>208854</c:v>
                </c:pt>
                <c:pt idx="337">
                  <c:v>208957.5</c:v>
                </c:pt>
                <c:pt idx="338">
                  <c:v>210249</c:v>
                </c:pt>
                <c:pt idx="339">
                  <c:v>210456</c:v>
                </c:pt>
                <c:pt idx="340">
                  <c:v>211068</c:v>
                </c:pt>
                <c:pt idx="341">
                  <c:v>211500</c:v>
                </c:pt>
                <c:pt idx="342">
                  <c:v>211630.5</c:v>
                </c:pt>
                <c:pt idx="343">
                  <c:v>212427</c:v>
                </c:pt>
                <c:pt idx="344">
                  <c:v>212656.5</c:v>
                </c:pt>
                <c:pt idx="345">
                  <c:v>213156</c:v>
                </c:pt>
                <c:pt idx="346">
                  <c:v>213322.5</c:v>
                </c:pt>
                <c:pt idx="347">
                  <c:v>213588</c:v>
                </c:pt>
                <c:pt idx="348">
                  <c:v>213723</c:v>
                </c:pt>
                <c:pt idx="349">
                  <c:v>213948</c:v>
                </c:pt>
                <c:pt idx="350">
                  <c:v>215640</c:v>
                </c:pt>
                <c:pt idx="351">
                  <c:v>215865</c:v>
                </c:pt>
                <c:pt idx="352">
                  <c:v>216000</c:v>
                </c:pt>
                <c:pt idx="353">
                  <c:v>216144</c:v>
                </c:pt>
                <c:pt idx="354">
                  <c:v>217602</c:v>
                </c:pt>
                <c:pt idx="355">
                  <c:v>218016</c:v>
                </c:pt>
                <c:pt idx="356">
                  <c:v>218938.5</c:v>
                </c:pt>
                <c:pt idx="357">
                  <c:v>219042</c:v>
                </c:pt>
                <c:pt idx="358">
                  <c:v>219069</c:v>
                </c:pt>
                <c:pt idx="359">
                  <c:v>219249</c:v>
                </c:pt>
                <c:pt idx="360">
                  <c:v>219870</c:v>
                </c:pt>
                <c:pt idx="361">
                  <c:v>220032</c:v>
                </c:pt>
                <c:pt idx="362">
                  <c:v>220500</c:v>
                </c:pt>
                <c:pt idx="363">
                  <c:v>220662</c:v>
                </c:pt>
                <c:pt idx="364">
                  <c:v>221031</c:v>
                </c:pt>
                <c:pt idx="365">
                  <c:v>221832</c:v>
                </c:pt>
                <c:pt idx="366">
                  <c:v>222547.5</c:v>
                </c:pt>
                <c:pt idx="367">
                  <c:v>222768</c:v>
                </c:pt>
                <c:pt idx="368">
                  <c:v>223465.5</c:v>
                </c:pt>
                <c:pt idx="369">
                  <c:v>223884</c:v>
                </c:pt>
                <c:pt idx="370">
                  <c:v>224028</c:v>
                </c:pt>
                <c:pt idx="371">
                  <c:v>224136</c:v>
                </c:pt>
                <c:pt idx="372">
                  <c:v>224149.5</c:v>
                </c:pt>
                <c:pt idx="373">
                  <c:v>225000</c:v>
                </c:pt>
                <c:pt idx="374">
                  <c:v>225171</c:v>
                </c:pt>
                <c:pt idx="375">
                  <c:v>225706.5</c:v>
                </c:pt>
                <c:pt idx="376">
                  <c:v>226152</c:v>
                </c:pt>
                <c:pt idx="377">
                  <c:v>226422</c:v>
                </c:pt>
                <c:pt idx="378">
                  <c:v>226908</c:v>
                </c:pt>
                <c:pt idx="379">
                  <c:v>227493</c:v>
                </c:pt>
                <c:pt idx="380">
                  <c:v>227520</c:v>
                </c:pt>
                <c:pt idx="381">
                  <c:v>228339</c:v>
                </c:pt>
                <c:pt idx="382">
                  <c:v>229230</c:v>
                </c:pt>
                <c:pt idx="383">
                  <c:v>229365</c:v>
                </c:pt>
                <c:pt idx="384">
                  <c:v>229500</c:v>
                </c:pt>
                <c:pt idx="385">
                  <c:v>230256</c:v>
                </c:pt>
                <c:pt idx="386">
                  <c:v>231097.5</c:v>
                </c:pt>
                <c:pt idx="387">
                  <c:v>231813</c:v>
                </c:pt>
                <c:pt idx="388">
                  <c:v>232344</c:v>
                </c:pt>
                <c:pt idx="389">
                  <c:v>232434</c:v>
                </c:pt>
                <c:pt idx="390">
                  <c:v>233208</c:v>
                </c:pt>
                <c:pt idx="391">
                  <c:v>233784</c:v>
                </c:pt>
                <c:pt idx="392">
                  <c:v>233833.5</c:v>
                </c:pt>
                <c:pt idx="393">
                  <c:v>233905.5</c:v>
                </c:pt>
                <c:pt idx="394">
                  <c:v>234000</c:v>
                </c:pt>
                <c:pt idx="395">
                  <c:v>234324</c:v>
                </c:pt>
                <c:pt idx="396">
                  <c:v>234369</c:v>
                </c:pt>
                <c:pt idx="397">
                  <c:v>234576</c:v>
                </c:pt>
                <c:pt idx="398">
                  <c:v>235035</c:v>
                </c:pt>
                <c:pt idx="399">
                  <c:v>237024</c:v>
                </c:pt>
                <c:pt idx="400">
                  <c:v>237204</c:v>
                </c:pt>
                <c:pt idx="401">
                  <c:v>238500</c:v>
                </c:pt>
                <c:pt idx="402">
                  <c:v>238716</c:v>
                </c:pt>
                <c:pt idx="403">
                  <c:v>238896</c:v>
                </c:pt>
                <c:pt idx="404">
                  <c:v>238981.5</c:v>
                </c:pt>
                <c:pt idx="405">
                  <c:v>239418</c:v>
                </c:pt>
                <c:pt idx="406">
                  <c:v>239476.5</c:v>
                </c:pt>
                <c:pt idx="407">
                  <c:v>239787</c:v>
                </c:pt>
                <c:pt idx="408">
                  <c:v>239850</c:v>
                </c:pt>
                <c:pt idx="409">
                  <c:v>240660</c:v>
                </c:pt>
                <c:pt idx="410">
                  <c:v>240772.5</c:v>
                </c:pt>
                <c:pt idx="411">
                  <c:v>241618.5</c:v>
                </c:pt>
                <c:pt idx="412">
                  <c:v>242329.5</c:v>
                </c:pt>
                <c:pt idx="413">
                  <c:v>242595</c:v>
                </c:pt>
                <c:pt idx="414">
                  <c:v>242950.5</c:v>
                </c:pt>
                <c:pt idx="415">
                  <c:v>243000</c:v>
                </c:pt>
                <c:pt idx="416">
                  <c:v>244512</c:v>
                </c:pt>
                <c:pt idx="417">
                  <c:v>244584</c:v>
                </c:pt>
                <c:pt idx="418">
                  <c:v>244998</c:v>
                </c:pt>
                <c:pt idx="419">
                  <c:v>245268</c:v>
                </c:pt>
                <c:pt idx="420">
                  <c:v>245619</c:v>
                </c:pt>
                <c:pt idx="421">
                  <c:v>246357</c:v>
                </c:pt>
                <c:pt idx="422">
                  <c:v>247275</c:v>
                </c:pt>
                <c:pt idx="423">
                  <c:v>247500</c:v>
                </c:pt>
                <c:pt idx="424">
                  <c:v>247536</c:v>
                </c:pt>
                <c:pt idx="425">
                  <c:v>247675.5</c:v>
                </c:pt>
                <c:pt idx="426">
                  <c:v>247986</c:v>
                </c:pt>
                <c:pt idx="427">
                  <c:v>248760</c:v>
                </c:pt>
                <c:pt idx="428">
                  <c:v>248877</c:v>
                </c:pt>
                <c:pt idx="429">
                  <c:v>249606</c:v>
                </c:pt>
                <c:pt idx="430">
                  <c:v>250272</c:v>
                </c:pt>
                <c:pt idx="431">
                  <c:v>250614</c:v>
                </c:pt>
                <c:pt idx="432">
                  <c:v>250717.5</c:v>
                </c:pt>
                <c:pt idx="433">
                  <c:v>251091</c:v>
                </c:pt>
                <c:pt idx="434">
                  <c:v>251280</c:v>
                </c:pt>
                <c:pt idx="435">
                  <c:v>252000</c:v>
                </c:pt>
                <c:pt idx="436">
                  <c:v>252261</c:v>
                </c:pt>
                <c:pt idx="437">
                  <c:v>252531</c:v>
                </c:pt>
                <c:pt idx="438">
                  <c:v>253377</c:v>
                </c:pt>
                <c:pt idx="439">
                  <c:v>253737</c:v>
                </c:pt>
                <c:pt idx="440">
                  <c:v>254412</c:v>
                </c:pt>
                <c:pt idx="441">
                  <c:v>254700</c:v>
                </c:pt>
                <c:pt idx="442">
                  <c:v>254799</c:v>
                </c:pt>
                <c:pt idx="443">
                  <c:v>255429</c:v>
                </c:pt>
                <c:pt idx="444">
                  <c:v>255829.5</c:v>
                </c:pt>
                <c:pt idx="445">
                  <c:v>255960</c:v>
                </c:pt>
                <c:pt idx="446">
                  <c:v>256032</c:v>
                </c:pt>
                <c:pt idx="447">
                  <c:v>256185</c:v>
                </c:pt>
                <c:pt idx="448">
                  <c:v>256500</c:v>
                </c:pt>
                <c:pt idx="449">
                  <c:v>256761</c:v>
                </c:pt>
                <c:pt idx="450">
                  <c:v>257292</c:v>
                </c:pt>
                <c:pt idx="451">
                  <c:v>257391</c:v>
                </c:pt>
                <c:pt idx="452">
                  <c:v>257562</c:v>
                </c:pt>
                <c:pt idx="453">
                  <c:v>258624</c:v>
                </c:pt>
                <c:pt idx="454">
                  <c:v>258709.5</c:v>
                </c:pt>
                <c:pt idx="455">
                  <c:v>258768</c:v>
                </c:pt>
                <c:pt idx="456">
                  <c:v>259794</c:v>
                </c:pt>
                <c:pt idx="457">
                  <c:v>260568</c:v>
                </c:pt>
                <c:pt idx="458">
                  <c:v>260640</c:v>
                </c:pt>
                <c:pt idx="459">
                  <c:v>260725.5</c:v>
                </c:pt>
                <c:pt idx="460">
                  <c:v>261000</c:v>
                </c:pt>
                <c:pt idx="461">
                  <c:v>261288</c:v>
                </c:pt>
                <c:pt idx="462">
                  <c:v>261621</c:v>
                </c:pt>
                <c:pt idx="463">
                  <c:v>261648</c:v>
                </c:pt>
                <c:pt idx="464">
                  <c:v>261751.5</c:v>
                </c:pt>
                <c:pt idx="465">
                  <c:v>261801</c:v>
                </c:pt>
                <c:pt idx="466">
                  <c:v>262246.5</c:v>
                </c:pt>
                <c:pt idx="467">
                  <c:v>263686.5</c:v>
                </c:pt>
                <c:pt idx="468">
                  <c:v>263844</c:v>
                </c:pt>
                <c:pt idx="469">
                  <c:v>264159</c:v>
                </c:pt>
                <c:pt idx="470">
                  <c:v>264888</c:v>
                </c:pt>
                <c:pt idx="471">
                  <c:v>265306.5</c:v>
                </c:pt>
                <c:pt idx="472">
                  <c:v>265500</c:v>
                </c:pt>
                <c:pt idx="473">
                  <c:v>265536</c:v>
                </c:pt>
                <c:pt idx="474">
                  <c:v>265851</c:v>
                </c:pt>
                <c:pt idx="475">
                  <c:v>265869</c:v>
                </c:pt>
                <c:pt idx="476">
                  <c:v>266652</c:v>
                </c:pt>
                <c:pt idx="477">
                  <c:v>266832</c:v>
                </c:pt>
                <c:pt idx="478">
                  <c:v>267102</c:v>
                </c:pt>
                <c:pt idx="479">
                  <c:v>267322.5</c:v>
                </c:pt>
                <c:pt idx="480">
                  <c:v>267336</c:v>
                </c:pt>
                <c:pt idx="481">
                  <c:v>268164</c:v>
                </c:pt>
                <c:pt idx="482">
                  <c:v>268659</c:v>
                </c:pt>
                <c:pt idx="483">
                  <c:v>269550</c:v>
                </c:pt>
                <c:pt idx="484">
                  <c:v>269982</c:v>
                </c:pt>
                <c:pt idx="485">
                  <c:v>270000</c:v>
                </c:pt>
                <c:pt idx="486">
                  <c:v>270045</c:v>
                </c:pt>
                <c:pt idx="487">
                  <c:v>270126</c:v>
                </c:pt>
                <c:pt idx="488">
                  <c:v>270864</c:v>
                </c:pt>
                <c:pt idx="489">
                  <c:v>271066.5</c:v>
                </c:pt>
                <c:pt idx="490">
                  <c:v>271867.5</c:v>
                </c:pt>
                <c:pt idx="491">
                  <c:v>271957.5</c:v>
                </c:pt>
                <c:pt idx="492">
                  <c:v>272173.5</c:v>
                </c:pt>
                <c:pt idx="493">
                  <c:v>272520</c:v>
                </c:pt>
                <c:pt idx="494">
                  <c:v>272578.5</c:v>
                </c:pt>
                <c:pt idx="495">
                  <c:v>273024</c:v>
                </c:pt>
                <c:pt idx="496">
                  <c:v>273636</c:v>
                </c:pt>
                <c:pt idx="497">
                  <c:v>273708</c:v>
                </c:pt>
                <c:pt idx="498">
                  <c:v>274500</c:v>
                </c:pt>
                <c:pt idx="499">
                  <c:v>274779</c:v>
                </c:pt>
                <c:pt idx="500">
                  <c:v>274941</c:v>
                </c:pt>
                <c:pt idx="501">
                  <c:v>275040</c:v>
                </c:pt>
                <c:pt idx="502">
                  <c:v>275076</c:v>
                </c:pt>
                <c:pt idx="503">
                  <c:v>276277.5</c:v>
                </c:pt>
                <c:pt idx="504">
                  <c:v>276408</c:v>
                </c:pt>
                <c:pt idx="505">
                  <c:v>276813</c:v>
                </c:pt>
                <c:pt idx="506">
                  <c:v>276903</c:v>
                </c:pt>
                <c:pt idx="507">
                  <c:v>277969.5</c:v>
                </c:pt>
                <c:pt idx="508">
                  <c:v>278460</c:v>
                </c:pt>
                <c:pt idx="509">
                  <c:v>278505</c:v>
                </c:pt>
                <c:pt idx="510">
                  <c:v>278613</c:v>
                </c:pt>
                <c:pt idx="511">
                  <c:v>278712</c:v>
                </c:pt>
                <c:pt idx="512">
                  <c:v>278811</c:v>
                </c:pt>
                <c:pt idx="513">
                  <c:v>279000</c:v>
                </c:pt>
                <c:pt idx="514">
                  <c:v>279346.5</c:v>
                </c:pt>
                <c:pt idx="515">
                  <c:v>279517.5</c:v>
                </c:pt>
                <c:pt idx="516">
                  <c:v>280026</c:v>
                </c:pt>
                <c:pt idx="517">
                  <c:v>280170</c:v>
                </c:pt>
                <c:pt idx="518">
                  <c:v>280332</c:v>
                </c:pt>
                <c:pt idx="519">
                  <c:v>280894.5</c:v>
                </c:pt>
                <c:pt idx="520">
                  <c:v>281493</c:v>
                </c:pt>
                <c:pt idx="521">
                  <c:v>281673</c:v>
                </c:pt>
                <c:pt idx="522">
                  <c:v>281916</c:v>
                </c:pt>
                <c:pt idx="523">
                  <c:v>281938.5</c:v>
                </c:pt>
                <c:pt idx="524">
                  <c:v>282690</c:v>
                </c:pt>
                <c:pt idx="525">
                  <c:v>283419</c:v>
                </c:pt>
                <c:pt idx="526">
                  <c:v>283500</c:v>
                </c:pt>
                <c:pt idx="527">
                  <c:v>283585.5</c:v>
                </c:pt>
                <c:pt idx="528">
                  <c:v>284031</c:v>
                </c:pt>
                <c:pt idx="529">
                  <c:v>284256</c:v>
                </c:pt>
                <c:pt idx="530">
                  <c:v>284400</c:v>
                </c:pt>
                <c:pt idx="531">
                  <c:v>284427</c:v>
                </c:pt>
                <c:pt idx="532">
                  <c:v>285264</c:v>
                </c:pt>
                <c:pt idx="533">
                  <c:v>285453</c:v>
                </c:pt>
                <c:pt idx="534">
                  <c:v>285723</c:v>
                </c:pt>
                <c:pt idx="535">
                  <c:v>286528.5</c:v>
                </c:pt>
                <c:pt idx="536">
                  <c:v>286704</c:v>
                </c:pt>
                <c:pt idx="537">
                  <c:v>286974</c:v>
                </c:pt>
                <c:pt idx="538">
                  <c:v>288000</c:v>
                </c:pt>
                <c:pt idx="539">
                  <c:v>288562.5</c:v>
                </c:pt>
                <c:pt idx="540">
                  <c:v>288792</c:v>
                </c:pt>
                <c:pt idx="541">
                  <c:v>288873</c:v>
                </c:pt>
                <c:pt idx="542">
                  <c:v>288972</c:v>
                </c:pt>
                <c:pt idx="543">
                  <c:v>288994.5</c:v>
                </c:pt>
                <c:pt idx="544">
                  <c:v>290088</c:v>
                </c:pt>
                <c:pt idx="545">
                  <c:v>290353.5</c:v>
                </c:pt>
                <c:pt idx="546">
                  <c:v>290358</c:v>
                </c:pt>
                <c:pt idx="547">
                  <c:v>291114</c:v>
                </c:pt>
                <c:pt idx="548">
                  <c:v>291384</c:v>
                </c:pt>
                <c:pt idx="549">
                  <c:v>291915</c:v>
                </c:pt>
                <c:pt idx="550">
                  <c:v>292090.5</c:v>
                </c:pt>
                <c:pt idx="551">
                  <c:v>292500</c:v>
                </c:pt>
                <c:pt idx="552">
                  <c:v>293535</c:v>
                </c:pt>
                <c:pt idx="553">
                  <c:v>294322.5</c:v>
                </c:pt>
                <c:pt idx="554">
                  <c:v>295168.5</c:v>
                </c:pt>
                <c:pt idx="555">
                  <c:v>295254</c:v>
                </c:pt>
                <c:pt idx="556">
                  <c:v>295452</c:v>
                </c:pt>
                <c:pt idx="557">
                  <c:v>295668</c:v>
                </c:pt>
                <c:pt idx="558">
                  <c:v>295776</c:v>
                </c:pt>
                <c:pt idx="559">
                  <c:v>296239.5</c:v>
                </c:pt>
                <c:pt idx="560">
                  <c:v>296280</c:v>
                </c:pt>
                <c:pt idx="561">
                  <c:v>296505</c:v>
                </c:pt>
                <c:pt idx="562">
                  <c:v>296671.5</c:v>
                </c:pt>
                <c:pt idx="563">
                  <c:v>297000</c:v>
                </c:pt>
                <c:pt idx="564">
                  <c:v>297130.5</c:v>
                </c:pt>
                <c:pt idx="565">
                  <c:v>298467</c:v>
                </c:pt>
                <c:pt idx="566">
                  <c:v>298512</c:v>
                </c:pt>
                <c:pt idx="567">
                  <c:v>298728</c:v>
                </c:pt>
                <c:pt idx="568">
                  <c:v>299250</c:v>
                </c:pt>
                <c:pt idx="569">
                  <c:v>299772</c:v>
                </c:pt>
                <c:pt idx="570">
                  <c:v>300546</c:v>
                </c:pt>
                <c:pt idx="571">
                  <c:v>300960</c:v>
                </c:pt>
                <c:pt idx="572">
                  <c:v>301095</c:v>
                </c:pt>
                <c:pt idx="573">
                  <c:v>301464</c:v>
                </c:pt>
                <c:pt idx="574">
                  <c:v>301500</c:v>
                </c:pt>
                <c:pt idx="575">
                  <c:v>301536</c:v>
                </c:pt>
                <c:pt idx="576">
                  <c:v>301896</c:v>
                </c:pt>
                <c:pt idx="577">
                  <c:v>302076</c:v>
                </c:pt>
                <c:pt idx="578">
                  <c:v>302206.5</c:v>
                </c:pt>
                <c:pt idx="579">
                  <c:v>302341.5</c:v>
                </c:pt>
                <c:pt idx="580">
                  <c:v>302544</c:v>
                </c:pt>
                <c:pt idx="581">
                  <c:v>303205.5</c:v>
                </c:pt>
                <c:pt idx="582">
                  <c:v>303489</c:v>
                </c:pt>
                <c:pt idx="583">
                  <c:v>304933.5</c:v>
                </c:pt>
                <c:pt idx="584">
                  <c:v>305221.5</c:v>
                </c:pt>
                <c:pt idx="585">
                  <c:v>305365.5</c:v>
                </c:pt>
                <c:pt idx="586">
                  <c:v>305640</c:v>
                </c:pt>
                <c:pt idx="587">
                  <c:v>305955</c:v>
                </c:pt>
                <c:pt idx="588">
                  <c:v>306000</c:v>
                </c:pt>
                <c:pt idx="589">
                  <c:v>306306</c:v>
                </c:pt>
                <c:pt idx="590">
                  <c:v>307152</c:v>
                </c:pt>
                <c:pt idx="591">
                  <c:v>307287</c:v>
                </c:pt>
                <c:pt idx="592">
                  <c:v>307557</c:v>
                </c:pt>
                <c:pt idx="593">
                  <c:v>307818</c:v>
                </c:pt>
                <c:pt idx="594">
                  <c:v>307944</c:v>
                </c:pt>
                <c:pt idx="595">
                  <c:v>308133</c:v>
                </c:pt>
                <c:pt idx="596">
                  <c:v>308461.5</c:v>
                </c:pt>
                <c:pt idx="597">
                  <c:v>309073.5</c:v>
                </c:pt>
                <c:pt idx="598">
                  <c:v>309420</c:v>
                </c:pt>
                <c:pt idx="599">
                  <c:v>310500</c:v>
                </c:pt>
                <c:pt idx="600">
                  <c:v>310671</c:v>
                </c:pt>
                <c:pt idx="601">
                  <c:v>310734</c:v>
                </c:pt>
                <c:pt idx="602">
                  <c:v>310810.5</c:v>
                </c:pt>
                <c:pt idx="603">
                  <c:v>311877</c:v>
                </c:pt>
                <c:pt idx="604">
                  <c:v>312003</c:v>
                </c:pt>
                <c:pt idx="605">
                  <c:v>312678</c:v>
                </c:pt>
                <c:pt idx="606">
                  <c:v>312682.5</c:v>
                </c:pt>
                <c:pt idx="607">
                  <c:v>312768</c:v>
                </c:pt>
                <c:pt idx="608">
                  <c:v>312840</c:v>
                </c:pt>
                <c:pt idx="609">
                  <c:v>313438.5</c:v>
                </c:pt>
                <c:pt idx="610">
                  <c:v>314055</c:v>
                </c:pt>
                <c:pt idx="611">
                  <c:v>314100</c:v>
                </c:pt>
                <c:pt idx="612">
                  <c:v>315000</c:v>
                </c:pt>
                <c:pt idx="613">
                  <c:v>315666</c:v>
                </c:pt>
                <c:pt idx="614">
                  <c:v>315828</c:v>
                </c:pt>
                <c:pt idx="615">
                  <c:v>316125</c:v>
                </c:pt>
                <c:pt idx="616">
                  <c:v>316296</c:v>
                </c:pt>
                <c:pt idx="617">
                  <c:v>317178</c:v>
                </c:pt>
                <c:pt idx="618">
                  <c:v>317443.5</c:v>
                </c:pt>
                <c:pt idx="619">
                  <c:v>317979</c:v>
                </c:pt>
                <c:pt idx="620">
                  <c:v>318069</c:v>
                </c:pt>
                <c:pt idx="621">
                  <c:v>318411</c:v>
                </c:pt>
                <c:pt idx="622">
                  <c:v>318528</c:v>
                </c:pt>
                <c:pt idx="623">
                  <c:v>319500</c:v>
                </c:pt>
                <c:pt idx="624">
                  <c:v>319981.5</c:v>
                </c:pt>
                <c:pt idx="625">
                  <c:v>320382</c:v>
                </c:pt>
                <c:pt idx="626">
                  <c:v>320521.5</c:v>
                </c:pt>
                <c:pt idx="627">
                  <c:v>320922</c:v>
                </c:pt>
                <c:pt idx="628">
                  <c:v>321574.5</c:v>
                </c:pt>
                <c:pt idx="629">
                  <c:v>322155</c:v>
                </c:pt>
                <c:pt idx="630">
                  <c:v>323014.5</c:v>
                </c:pt>
                <c:pt idx="631">
                  <c:v>323172</c:v>
                </c:pt>
                <c:pt idx="632">
                  <c:v>323194.5</c:v>
                </c:pt>
                <c:pt idx="633">
                  <c:v>323388</c:v>
                </c:pt>
                <c:pt idx="634">
                  <c:v>323460</c:v>
                </c:pt>
                <c:pt idx="635">
                  <c:v>324000</c:v>
                </c:pt>
                <c:pt idx="636">
                  <c:v>324216</c:v>
                </c:pt>
                <c:pt idx="637">
                  <c:v>325282.5</c:v>
                </c:pt>
                <c:pt idx="638">
                  <c:v>325377</c:v>
                </c:pt>
                <c:pt idx="639">
                  <c:v>325908</c:v>
                </c:pt>
                <c:pt idx="640">
                  <c:v>326016</c:v>
                </c:pt>
                <c:pt idx="641">
                  <c:v>326439</c:v>
                </c:pt>
                <c:pt idx="642">
                  <c:v>326664</c:v>
                </c:pt>
                <c:pt idx="643">
                  <c:v>327024</c:v>
                </c:pt>
                <c:pt idx="644">
                  <c:v>327249</c:v>
                </c:pt>
                <c:pt idx="645">
                  <c:v>328365</c:v>
                </c:pt>
                <c:pt idx="646">
                  <c:v>328405.5</c:v>
                </c:pt>
                <c:pt idx="647">
                  <c:v>328500</c:v>
                </c:pt>
                <c:pt idx="648">
                  <c:v>328581</c:v>
                </c:pt>
                <c:pt idx="649">
                  <c:v>328851</c:v>
                </c:pt>
                <c:pt idx="650">
                  <c:v>329904</c:v>
                </c:pt>
                <c:pt idx="651">
                  <c:v>330237</c:v>
                </c:pt>
                <c:pt idx="652">
                  <c:v>331110</c:v>
                </c:pt>
                <c:pt idx="653">
                  <c:v>331632</c:v>
                </c:pt>
                <c:pt idx="654">
                  <c:v>331834.5</c:v>
                </c:pt>
                <c:pt idx="655">
                  <c:v>331920</c:v>
                </c:pt>
                <c:pt idx="656">
                  <c:v>332284.5</c:v>
                </c:pt>
                <c:pt idx="657">
                  <c:v>332473.5</c:v>
                </c:pt>
                <c:pt idx="658">
                  <c:v>332842.5</c:v>
                </c:pt>
                <c:pt idx="659">
                  <c:v>332946</c:v>
                </c:pt>
                <c:pt idx="660">
                  <c:v>333000</c:v>
                </c:pt>
                <c:pt idx="661">
                  <c:v>333211.5</c:v>
                </c:pt>
                <c:pt idx="662">
                  <c:v>333337.5</c:v>
                </c:pt>
                <c:pt idx="663">
                  <c:v>333621</c:v>
                </c:pt>
                <c:pt idx="664">
                  <c:v>334089</c:v>
                </c:pt>
                <c:pt idx="665">
                  <c:v>334152</c:v>
                </c:pt>
                <c:pt idx="666">
                  <c:v>334242</c:v>
                </c:pt>
                <c:pt idx="667">
                  <c:v>335092.5</c:v>
                </c:pt>
                <c:pt idx="668">
                  <c:v>335592</c:v>
                </c:pt>
                <c:pt idx="669">
                  <c:v>336150</c:v>
                </c:pt>
                <c:pt idx="670">
                  <c:v>336204</c:v>
                </c:pt>
                <c:pt idx="671">
                  <c:v>336370.5</c:v>
                </c:pt>
                <c:pt idx="672">
                  <c:v>336924</c:v>
                </c:pt>
                <c:pt idx="673">
                  <c:v>337500</c:v>
                </c:pt>
                <c:pt idx="674">
                  <c:v>337761</c:v>
                </c:pt>
                <c:pt idx="675">
                  <c:v>337923</c:v>
                </c:pt>
                <c:pt idx="676">
                  <c:v>338314.5</c:v>
                </c:pt>
                <c:pt idx="677">
                  <c:v>338832</c:v>
                </c:pt>
                <c:pt idx="678">
                  <c:v>339228</c:v>
                </c:pt>
                <c:pt idx="679">
                  <c:v>339241.5</c:v>
                </c:pt>
                <c:pt idx="680">
                  <c:v>339633</c:v>
                </c:pt>
                <c:pt idx="681">
                  <c:v>339723</c:v>
                </c:pt>
                <c:pt idx="682">
                  <c:v>339948</c:v>
                </c:pt>
                <c:pt idx="683">
                  <c:v>341280</c:v>
                </c:pt>
                <c:pt idx="684">
                  <c:v>341298</c:v>
                </c:pt>
                <c:pt idx="685">
                  <c:v>342000</c:v>
                </c:pt>
                <c:pt idx="686">
                  <c:v>342351</c:v>
                </c:pt>
                <c:pt idx="687">
                  <c:v>343287</c:v>
                </c:pt>
                <c:pt idx="688">
                  <c:v>343377</c:v>
                </c:pt>
                <c:pt idx="689">
                  <c:v>343683</c:v>
                </c:pt>
                <c:pt idx="690">
                  <c:v>343800</c:v>
                </c:pt>
                <c:pt idx="691">
                  <c:v>344043</c:v>
                </c:pt>
                <c:pt idx="692">
                  <c:v>345024</c:v>
                </c:pt>
                <c:pt idx="693">
                  <c:v>345289.5</c:v>
                </c:pt>
                <c:pt idx="694">
                  <c:v>345510</c:v>
                </c:pt>
                <c:pt idx="695">
                  <c:v>345645</c:v>
                </c:pt>
                <c:pt idx="696">
                  <c:v>345843</c:v>
                </c:pt>
                <c:pt idx="697">
                  <c:v>346392</c:v>
                </c:pt>
                <c:pt idx="698">
                  <c:v>346500</c:v>
                </c:pt>
                <c:pt idx="699">
                  <c:v>346968</c:v>
                </c:pt>
                <c:pt idx="700">
                  <c:v>348264</c:v>
                </c:pt>
                <c:pt idx="701">
                  <c:v>348826.5</c:v>
                </c:pt>
                <c:pt idx="702">
                  <c:v>349258.5</c:v>
                </c:pt>
                <c:pt idx="703">
                  <c:v>349609.5</c:v>
                </c:pt>
                <c:pt idx="704">
                  <c:v>349659</c:v>
                </c:pt>
                <c:pt idx="705">
                  <c:v>350181</c:v>
                </c:pt>
                <c:pt idx="706">
                  <c:v>350415</c:v>
                </c:pt>
                <c:pt idx="707">
                  <c:v>350676</c:v>
                </c:pt>
                <c:pt idx="708">
                  <c:v>350860.5</c:v>
                </c:pt>
                <c:pt idx="709">
                  <c:v>351000</c:v>
                </c:pt>
                <c:pt idx="710">
                  <c:v>351090</c:v>
                </c:pt>
                <c:pt idx="711">
                  <c:v>351486</c:v>
                </c:pt>
                <c:pt idx="712">
                  <c:v>351792</c:v>
                </c:pt>
                <c:pt idx="713">
                  <c:v>352044</c:v>
                </c:pt>
                <c:pt idx="714">
                  <c:v>352422</c:v>
                </c:pt>
                <c:pt idx="715">
                  <c:v>352656</c:v>
                </c:pt>
                <c:pt idx="716">
                  <c:v>353241</c:v>
                </c:pt>
                <c:pt idx="717">
                  <c:v>354015</c:v>
                </c:pt>
                <c:pt idx="718">
                  <c:v>354276</c:v>
                </c:pt>
                <c:pt idx="719">
                  <c:v>354469.5</c:v>
                </c:pt>
                <c:pt idx="720">
                  <c:v>354519</c:v>
                </c:pt>
                <c:pt idx="721">
                  <c:v>355320</c:v>
                </c:pt>
                <c:pt idx="722">
                  <c:v>355500</c:v>
                </c:pt>
                <c:pt idx="723">
                  <c:v>355536</c:v>
                </c:pt>
                <c:pt idx="724">
                  <c:v>355806</c:v>
                </c:pt>
                <c:pt idx="725">
                  <c:v>356427</c:v>
                </c:pt>
                <c:pt idx="726">
                  <c:v>356580</c:v>
                </c:pt>
                <c:pt idx="727">
                  <c:v>358074</c:v>
                </c:pt>
                <c:pt idx="728">
                  <c:v>358132.5</c:v>
                </c:pt>
                <c:pt idx="729">
                  <c:v>358213.5</c:v>
                </c:pt>
                <c:pt idx="730">
                  <c:v>358344</c:v>
                </c:pt>
                <c:pt idx="731">
                  <c:v>358443</c:v>
                </c:pt>
                <c:pt idx="732">
                  <c:v>359374.5</c:v>
                </c:pt>
                <c:pt idx="733">
                  <c:v>359685</c:v>
                </c:pt>
                <c:pt idx="734">
                  <c:v>359725.5</c:v>
                </c:pt>
                <c:pt idx="735">
                  <c:v>360000</c:v>
                </c:pt>
                <c:pt idx="736">
                  <c:v>361021.5</c:v>
                </c:pt>
                <c:pt idx="737">
                  <c:v>361462.5</c:v>
                </c:pt>
                <c:pt idx="738">
                  <c:v>361998</c:v>
                </c:pt>
                <c:pt idx="739">
                  <c:v>363190.5</c:v>
                </c:pt>
                <c:pt idx="740">
                  <c:v>364032</c:v>
                </c:pt>
                <c:pt idx="741">
                  <c:v>364230</c:v>
                </c:pt>
                <c:pt idx="742">
                  <c:v>364356</c:v>
                </c:pt>
                <c:pt idx="743">
                  <c:v>364428</c:v>
                </c:pt>
                <c:pt idx="744">
                  <c:v>364500</c:v>
                </c:pt>
                <c:pt idx="745">
                  <c:v>364846.5</c:v>
                </c:pt>
                <c:pt idx="746">
                  <c:v>364896</c:v>
                </c:pt>
                <c:pt idx="747">
                  <c:v>365175</c:v>
                </c:pt>
                <c:pt idx="748">
                  <c:v>365359.5</c:v>
                </c:pt>
                <c:pt idx="749">
                  <c:v>366588</c:v>
                </c:pt>
                <c:pt idx="750">
                  <c:v>367389</c:v>
                </c:pt>
                <c:pt idx="751">
                  <c:v>367560</c:v>
                </c:pt>
                <c:pt idx="752">
                  <c:v>367569</c:v>
                </c:pt>
                <c:pt idx="753">
                  <c:v>368163</c:v>
                </c:pt>
                <c:pt idx="754">
                  <c:v>369000</c:v>
                </c:pt>
                <c:pt idx="755">
                  <c:v>369085.5</c:v>
                </c:pt>
                <c:pt idx="756">
                  <c:v>369531</c:v>
                </c:pt>
                <c:pt idx="757">
                  <c:v>369720</c:v>
                </c:pt>
                <c:pt idx="758">
                  <c:v>370107</c:v>
                </c:pt>
                <c:pt idx="759">
                  <c:v>370363.5</c:v>
                </c:pt>
                <c:pt idx="760">
                  <c:v>370629</c:v>
                </c:pt>
                <c:pt idx="761">
                  <c:v>370912.5</c:v>
                </c:pt>
                <c:pt idx="762">
                  <c:v>371245.5</c:v>
                </c:pt>
                <c:pt idx="763">
                  <c:v>371862</c:v>
                </c:pt>
                <c:pt idx="764">
                  <c:v>373135.5</c:v>
                </c:pt>
                <c:pt idx="765">
                  <c:v>373140</c:v>
                </c:pt>
                <c:pt idx="766">
                  <c:v>373270.5</c:v>
                </c:pt>
                <c:pt idx="767">
                  <c:v>373311</c:v>
                </c:pt>
                <c:pt idx="768">
                  <c:v>373500</c:v>
                </c:pt>
                <c:pt idx="769">
                  <c:v>373941</c:v>
                </c:pt>
                <c:pt idx="770">
                  <c:v>375322.5</c:v>
                </c:pt>
                <c:pt idx="771">
                  <c:v>375408</c:v>
                </c:pt>
                <c:pt idx="772">
                  <c:v>376078.5</c:v>
                </c:pt>
                <c:pt idx="773">
                  <c:v>376920</c:v>
                </c:pt>
                <c:pt idx="774">
                  <c:v>376956</c:v>
                </c:pt>
                <c:pt idx="775">
                  <c:v>377370</c:v>
                </c:pt>
                <c:pt idx="776">
                  <c:v>377649</c:v>
                </c:pt>
                <c:pt idx="777">
                  <c:v>378000</c:v>
                </c:pt>
                <c:pt idx="778">
                  <c:v>378117</c:v>
                </c:pt>
                <c:pt idx="779">
                  <c:v>378180</c:v>
                </c:pt>
                <c:pt idx="780">
                  <c:v>378598.5</c:v>
                </c:pt>
                <c:pt idx="781">
                  <c:v>378706.5</c:v>
                </c:pt>
                <c:pt idx="782">
                  <c:v>378801</c:v>
                </c:pt>
                <c:pt idx="783">
                  <c:v>379008</c:v>
                </c:pt>
                <c:pt idx="784">
                  <c:v>379237.5</c:v>
                </c:pt>
                <c:pt idx="785">
                  <c:v>380371.5</c:v>
                </c:pt>
                <c:pt idx="786">
                  <c:v>380533.5</c:v>
                </c:pt>
                <c:pt idx="787">
                  <c:v>380803.5</c:v>
                </c:pt>
                <c:pt idx="788">
                  <c:v>381096</c:v>
                </c:pt>
                <c:pt idx="789">
                  <c:v>381262.5</c:v>
                </c:pt>
                <c:pt idx="790">
                  <c:v>381528</c:v>
                </c:pt>
                <c:pt idx="791">
                  <c:v>382050</c:v>
                </c:pt>
                <c:pt idx="792">
                  <c:v>382500</c:v>
                </c:pt>
                <c:pt idx="793">
                  <c:v>383089.5</c:v>
                </c:pt>
                <c:pt idx="794">
                  <c:v>383202</c:v>
                </c:pt>
                <c:pt idx="795">
                  <c:v>383760</c:v>
                </c:pt>
                <c:pt idx="796">
                  <c:v>383787</c:v>
                </c:pt>
                <c:pt idx="797">
                  <c:v>384048</c:v>
                </c:pt>
                <c:pt idx="798">
                  <c:v>384273</c:v>
                </c:pt>
                <c:pt idx="799">
                  <c:v>385056</c:v>
                </c:pt>
                <c:pt idx="800">
                  <c:v>385164</c:v>
                </c:pt>
                <c:pt idx="801">
                  <c:v>385749</c:v>
                </c:pt>
                <c:pt idx="802">
                  <c:v>386784</c:v>
                </c:pt>
                <c:pt idx="803">
                  <c:v>386977.5</c:v>
                </c:pt>
                <c:pt idx="804">
                  <c:v>387000</c:v>
                </c:pt>
                <c:pt idx="805">
                  <c:v>387144</c:v>
                </c:pt>
                <c:pt idx="806">
                  <c:v>388066.5</c:v>
                </c:pt>
                <c:pt idx="807">
                  <c:v>388152</c:v>
                </c:pt>
                <c:pt idx="808">
                  <c:v>388282.5</c:v>
                </c:pt>
                <c:pt idx="809">
                  <c:v>388485</c:v>
                </c:pt>
                <c:pt idx="810">
                  <c:v>388512</c:v>
                </c:pt>
                <c:pt idx="811">
                  <c:v>389043</c:v>
                </c:pt>
                <c:pt idx="812">
                  <c:v>389484</c:v>
                </c:pt>
                <c:pt idx="813">
                  <c:v>389844</c:v>
                </c:pt>
                <c:pt idx="814">
                  <c:v>390384</c:v>
                </c:pt>
                <c:pt idx="815">
                  <c:v>390447</c:v>
                </c:pt>
                <c:pt idx="816">
                  <c:v>390960</c:v>
                </c:pt>
                <c:pt idx="817">
                  <c:v>391090.5</c:v>
                </c:pt>
                <c:pt idx="818">
                  <c:v>391194</c:v>
                </c:pt>
                <c:pt idx="819">
                  <c:v>391500</c:v>
                </c:pt>
                <c:pt idx="820">
                  <c:v>391932</c:v>
                </c:pt>
                <c:pt idx="821">
                  <c:v>392238</c:v>
                </c:pt>
                <c:pt idx="822">
                  <c:v>392427</c:v>
                </c:pt>
                <c:pt idx="823">
                  <c:v>392472</c:v>
                </c:pt>
                <c:pt idx="824">
                  <c:v>393219</c:v>
                </c:pt>
                <c:pt idx="825">
                  <c:v>393367.5</c:v>
                </c:pt>
                <c:pt idx="826">
                  <c:v>393543</c:v>
                </c:pt>
                <c:pt idx="827">
                  <c:v>394303.5</c:v>
                </c:pt>
                <c:pt idx="828">
                  <c:v>395640</c:v>
                </c:pt>
                <c:pt idx="829">
                  <c:v>395766</c:v>
                </c:pt>
                <c:pt idx="830">
                  <c:v>396000</c:v>
                </c:pt>
                <c:pt idx="831">
                  <c:v>396171</c:v>
                </c:pt>
                <c:pt idx="832">
                  <c:v>396706.5</c:v>
                </c:pt>
                <c:pt idx="833">
                  <c:v>396850.5</c:v>
                </c:pt>
                <c:pt idx="834">
                  <c:v>397017</c:v>
                </c:pt>
                <c:pt idx="835">
                  <c:v>397332</c:v>
                </c:pt>
                <c:pt idx="836">
                  <c:v>397881</c:v>
                </c:pt>
                <c:pt idx="837">
                  <c:v>397957.5</c:v>
                </c:pt>
                <c:pt idx="838">
                  <c:v>398016</c:v>
                </c:pt>
                <c:pt idx="839">
                  <c:v>398160</c:v>
                </c:pt>
                <c:pt idx="840">
                  <c:v>398223</c:v>
                </c:pt>
                <c:pt idx="841">
                  <c:v>398808</c:v>
                </c:pt>
                <c:pt idx="842">
                  <c:v>399559.5</c:v>
                </c:pt>
                <c:pt idx="843">
                  <c:v>400392</c:v>
                </c:pt>
                <c:pt idx="844">
                  <c:v>400500</c:v>
                </c:pt>
                <c:pt idx="845">
                  <c:v>401386.5</c:v>
                </c:pt>
                <c:pt idx="846">
                  <c:v>402048</c:v>
                </c:pt>
                <c:pt idx="847">
                  <c:v>402214.5</c:v>
                </c:pt>
                <c:pt idx="848">
                  <c:v>402696</c:v>
                </c:pt>
                <c:pt idx="849">
                  <c:v>402939</c:v>
                </c:pt>
                <c:pt idx="850">
                  <c:v>402993</c:v>
                </c:pt>
                <c:pt idx="851">
                  <c:v>403083</c:v>
                </c:pt>
                <c:pt idx="852">
                  <c:v>403249.5</c:v>
                </c:pt>
                <c:pt idx="853">
                  <c:v>403330.5</c:v>
                </c:pt>
                <c:pt idx="854">
                  <c:v>403848</c:v>
                </c:pt>
                <c:pt idx="855">
                  <c:v>404325</c:v>
                </c:pt>
                <c:pt idx="856">
                  <c:v>405000</c:v>
                </c:pt>
                <c:pt idx="857">
                  <c:v>406597.5</c:v>
                </c:pt>
                <c:pt idx="858">
                  <c:v>407434.5</c:v>
                </c:pt>
                <c:pt idx="859">
                  <c:v>407520</c:v>
                </c:pt>
                <c:pt idx="860">
                  <c:v>407727</c:v>
                </c:pt>
                <c:pt idx="861">
                  <c:v>407965.5</c:v>
                </c:pt>
                <c:pt idx="862">
                  <c:v>408330</c:v>
                </c:pt>
                <c:pt idx="863">
                  <c:v>408780</c:v>
                </c:pt>
                <c:pt idx="864">
                  <c:v>408865.5</c:v>
                </c:pt>
                <c:pt idx="865">
                  <c:v>409500</c:v>
                </c:pt>
                <c:pt idx="866">
                  <c:v>409653</c:v>
                </c:pt>
                <c:pt idx="867">
                  <c:v>409716</c:v>
                </c:pt>
                <c:pt idx="868">
                  <c:v>411813</c:v>
                </c:pt>
                <c:pt idx="869">
                  <c:v>412173</c:v>
                </c:pt>
                <c:pt idx="870">
                  <c:v>412560</c:v>
                </c:pt>
                <c:pt idx="871">
                  <c:v>412614</c:v>
                </c:pt>
                <c:pt idx="872">
                  <c:v>412794</c:v>
                </c:pt>
                <c:pt idx="873">
                  <c:v>412942.5</c:v>
                </c:pt>
                <c:pt idx="874">
                  <c:v>413235</c:v>
                </c:pt>
                <c:pt idx="875">
                  <c:v>414000</c:v>
                </c:pt>
                <c:pt idx="876">
                  <c:v>414229.5</c:v>
                </c:pt>
                <c:pt idx="877">
                  <c:v>414612</c:v>
                </c:pt>
                <c:pt idx="878">
                  <c:v>414792</c:v>
                </c:pt>
                <c:pt idx="879">
                  <c:v>415107</c:v>
                </c:pt>
                <c:pt idx="880">
                  <c:v>415224</c:v>
                </c:pt>
                <c:pt idx="881">
                  <c:v>415408.5</c:v>
                </c:pt>
                <c:pt idx="882">
                  <c:v>416052</c:v>
                </c:pt>
                <c:pt idx="883">
                  <c:v>416907</c:v>
                </c:pt>
                <c:pt idx="884">
                  <c:v>417024</c:v>
                </c:pt>
                <c:pt idx="885">
                  <c:v>417649.5</c:v>
                </c:pt>
                <c:pt idx="886">
                  <c:v>417915</c:v>
                </c:pt>
                <c:pt idx="887">
                  <c:v>418500</c:v>
                </c:pt>
                <c:pt idx="888">
                  <c:v>418743</c:v>
                </c:pt>
                <c:pt idx="889">
                  <c:v>419679</c:v>
                </c:pt>
                <c:pt idx="890">
                  <c:v>420498</c:v>
                </c:pt>
                <c:pt idx="891">
                  <c:v>420588</c:v>
                </c:pt>
                <c:pt idx="892">
                  <c:v>420718.5</c:v>
                </c:pt>
                <c:pt idx="893">
                  <c:v>420894</c:v>
                </c:pt>
                <c:pt idx="894">
                  <c:v>422136</c:v>
                </c:pt>
                <c:pt idx="895">
                  <c:v>422235</c:v>
                </c:pt>
                <c:pt idx="896">
                  <c:v>422451</c:v>
                </c:pt>
                <c:pt idx="897">
                  <c:v>422802</c:v>
                </c:pt>
                <c:pt idx="898">
                  <c:v>422892</c:v>
                </c:pt>
                <c:pt idx="899">
                  <c:v>423000</c:v>
                </c:pt>
                <c:pt idx="900">
                  <c:v>424255.5</c:v>
                </c:pt>
                <c:pt idx="901">
                  <c:v>425133</c:v>
                </c:pt>
                <c:pt idx="902">
                  <c:v>425416.5</c:v>
                </c:pt>
                <c:pt idx="903">
                  <c:v>425844</c:v>
                </c:pt>
                <c:pt idx="904">
                  <c:v>426312</c:v>
                </c:pt>
                <c:pt idx="905">
                  <c:v>426384</c:v>
                </c:pt>
                <c:pt idx="906">
                  <c:v>426600</c:v>
                </c:pt>
                <c:pt idx="907">
                  <c:v>426645</c:v>
                </c:pt>
                <c:pt idx="908">
                  <c:v>427045.5</c:v>
                </c:pt>
                <c:pt idx="909">
                  <c:v>427176</c:v>
                </c:pt>
                <c:pt idx="910">
                  <c:v>427450.5</c:v>
                </c:pt>
                <c:pt idx="911">
                  <c:v>427500</c:v>
                </c:pt>
                <c:pt idx="912">
                  <c:v>427869</c:v>
                </c:pt>
                <c:pt idx="913">
                  <c:v>428854.5</c:v>
                </c:pt>
                <c:pt idx="914">
                  <c:v>428994</c:v>
                </c:pt>
                <c:pt idx="915">
                  <c:v>429763.5</c:v>
                </c:pt>
                <c:pt idx="916">
                  <c:v>430258.5</c:v>
                </c:pt>
                <c:pt idx="917">
                  <c:v>430582.5</c:v>
                </c:pt>
                <c:pt idx="918">
                  <c:v>431280</c:v>
                </c:pt>
                <c:pt idx="919">
                  <c:v>432000</c:v>
                </c:pt>
                <c:pt idx="920">
                  <c:v>432220.5</c:v>
                </c:pt>
                <c:pt idx="921">
                  <c:v>432288</c:v>
                </c:pt>
                <c:pt idx="922">
                  <c:v>432567</c:v>
                </c:pt>
                <c:pt idx="923">
                  <c:v>432661.5</c:v>
                </c:pt>
                <c:pt idx="924">
                  <c:v>432841.5</c:v>
                </c:pt>
                <c:pt idx="925">
                  <c:v>432990</c:v>
                </c:pt>
                <c:pt idx="926">
                  <c:v>433057.5</c:v>
                </c:pt>
                <c:pt idx="927">
                  <c:v>433188</c:v>
                </c:pt>
                <c:pt idx="928">
                  <c:v>433458</c:v>
                </c:pt>
                <c:pt idx="929">
                  <c:v>435253.5</c:v>
                </c:pt>
                <c:pt idx="930">
                  <c:v>435276</c:v>
                </c:pt>
                <c:pt idx="931">
                  <c:v>435861</c:v>
                </c:pt>
                <c:pt idx="932">
                  <c:v>436032</c:v>
                </c:pt>
                <c:pt idx="933">
                  <c:v>436360.5</c:v>
                </c:pt>
                <c:pt idx="934">
                  <c:v>436500</c:v>
                </c:pt>
                <c:pt idx="935">
                  <c:v>436801.5</c:v>
                </c:pt>
                <c:pt idx="936">
                  <c:v>437076</c:v>
                </c:pt>
                <c:pt idx="937">
                  <c:v>437818.5</c:v>
                </c:pt>
                <c:pt idx="938">
                  <c:v>437877</c:v>
                </c:pt>
                <c:pt idx="939">
                  <c:v>437976</c:v>
                </c:pt>
                <c:pt idx="940">
                  <c:v>438084</c:v>
                </c:pt>
                <c:pt idx="941">
                  <c:v>438493.5</c:v>
                </c:pt>
                <c:pt idx="942">
                  <c:v>439074</c:v>
                </c:pt>
                <c:pt idx="943">
                  <c:v>439740</c:v>
                </c:pt>
                <c:pt idx="944">
                  <c:v>440433</c:v>
                </c:pt>
                <c:pt idx="945">
                  <c:v>440595</c:v>
                </c:pt>
                <c:pt idx="946">
                  <c:v>440784</c:v>
                </c:pt>
                <c:pt idx="947">
                  <c:v>441000</c:v>
                </c:pt>
                <c:pt idx="948">
                  <c:v>441324</c:v>
                </c:pt>
                <c:pt idx="949">
                  <c:v>441481.5</c:v>
                </c:pt>
                <c:pt idx="950">
                  <c:v>441657</c:v>
                </c:pt>
                <c:pt idx="951">
                  <c:v>441931.5</c:v>
                </c:pt>
                <c:pt idx="952">
                  <c:v>442062</c:v>
                </c:pt>
                <c:pt idx="953">
                  <c:v>442791</c:v>
                </c:pt>
                <c:pt idx="954">
                  <c:v>443088</c:v>
                </c:pt>
                <c:pt idx="955">
                  <c:v>444010.5</c:v>
                </c:pt>
                <c:pt idx="956">
                  <c:v>444420</c:v>
                </c:pt>
                <c:pt idx="957">
                  <c:v>445086</c:v>
                </c:pt>
                <c:pt idx="958">
                  <c:v>445095</c:v>
                </c:pt>
                <c:pt idx="959">
                  <c:v>445500</c:v>
                </c:pt>
                <c:pt idx="960">
                  <c:v>446292</c:v>
                </c:pt>
                <c:pt idx="961">
                  <c:v>446787</c:v>
                </c:pt>
                <c:pt idx="962">
                  <c:v>446931</c:v>
                </c:pt>
                <c:pt idx="963">
                  <c:v>446940</c:v>
                </c:pt>
                <c:pt idx="964">
                  <c:v>447453</c:v>
                </c:pt>
                <c:pt idx="965">
                  <c:v>447768</c:v>
                </c:pt>
                <c:pt idx="966">
                  <c:v>448056</c:v>
                </c:pt>
                <c:pt idx="967">
                  <c:v>448299</c:v>
                </c:pt>
                <c:pt idx="968">
                  <c:v>449352</c:v>
                </c:pt>
                <c:pt idx="969">
                  <c:v>450000</c:v>
                </c:pt>
                <c:pt idx="970">
                  <c:v>450040.5</c:v>
                </c:pt>
                <c:pt idx="971">
                  <c:v>450072</c:v>
                </c:pt>
                <c:pt idx="972">
                  <c:v>450346.5</c:v>
                </c:pt>
                <c:pt idx="973">
                  <c:v>450441</c:v>
                </c:pt>
                <c:pt idx="974">
                  <c:v>451102.5</c:v>
                </c:pt>
                <c:pt idx="975">
                  <c:v>451647</c:v>
                </c:pt>
                <c:pt idx="976">
                  <c:v>452133</c:v>
                </c:pt>
                <c:pt idx="977">
                  <c:v>452385</c:v>
                </c:pt>
                <c:pt idx="978">
                  <c:v>453366</c:v>
                </c:pt>
                <c:pt idx="979">
                  <c:v>453514.5</c:v>
                </c:pt>
                <c:pt idx="980">
                  <c:v>454455</c:v>
                </c:pt>
                <c:pt idx="981">
                  <c:v>454500</c:v>
                </c:pt>
                <c:pt idx="982">
                  <c:v>454810.5</c:v>
                </c:pt>
                <c:pt idx="983">
                  <c:v>455040</c:v>
                </c:pt>
                <c:pt idx="984">
                  <c:v>456273</c:v>
                </c:pt>
                <c:pt idx="985">
                  <c:v>456502.5</c:v>
                </c:pt>
                <c:pt idx="986">
                  <c:v>457119</c:v>
                </c:pt>
                <c:pt idx="987">
                  <c:v>457312.5</c:v>
                </c:pt>
                <c:pt idx="988">
                  <c:v>457389</c:v>
                </c:pt>
                <c:pt idx="989">
                  <c:v>457717.5</c:v>
                </c:pt>
                <c:pt idx="990">
                  <c:v>457834.5</c:v>
                </c:pt>
                <c:pt idx="991">
                  <c:v>458064</c:v>
                </c:pt>
                <c:pt idx="992">
                  <c:v>458235</c:v>
                </c:pt>
                <c:pt idx="993">
                  <c:v>458460</c:v>
                </c:pt>
                <c:pt idx="994">
                  <c:v>458725.5</c:v>
                </c:pt>
                <c:pt idx="995">
                  <c:v>459000</c:v>
                </c:pt>
                <c:pt idx="996">
                  <c:v>460728</c:v>
                </c:pt>
                <c:pt idx="997">
                  <c:v>460858.5</c:v>
                </c:pt>
                <c:pt idx="998">
                  <c:v>462195</c:v>
                </c:pt>
                <c:pt idx="999">
                  <c:v>462694.5</c:v>
                </c:pt>
                <c:pt idx="1000">
                  <c:v>462825</c:v>
                </c:pt>
                <c:pt idx="1001">
                  <c:v>463131</c:v>
                </c:pt>
                <c:pt idx="1002">
                  <c:v>463284</c:v>
                </c:pt>
                <c:pt idx="1003">
                  <c:v>463500</c:v>
                </c:pt>
                <c:pt idx="1004">
                  <c:v>463626</c:v>
                </c:pt>
                <c:pt idx="1005">
                  <c:v>463941</c:v>
                </c:pt>
                <c:pt idx="1006">
                  <c:v>464463</c:v>
                </c:pt>
                <c:pt idx="1007">
                  <c:v>465457.5</c:v>
                </c:pt>
                <c:pt idx="1008">
                  <c:v>467257.5</c:v>
                </c:pt>
                <c:pt idx="1009">
                  <c:v>467568</c:v>
                </c:pt>
                <c:pt idx="1010">
                  <c:v>467667</c:v>
                </c:pt>
                <c:pt idx="1011">
                  <c:v>467959.5</c:v>
                </c:pt>
                <c:pt idx="1012">
                  <c:v>468000</c:v>
                </c:pt>
                <c:pt idx="1013">
                  <c:v>468121.5</c:v>
                </c:pt>
                <c:pt idx="1014">
                  <c:v>468333</c:v>
                </c:pt>
                <c:pt idx="1015">
                  <c:v>468648</c:v>
                </c:pt>
                <c:pt idx="1016">
                  <c:v>468733.5</c:v>
                </c:pt>
                <c:pt idx="1017">
                  <c:v>469017</c:v>
                </c:pt>
                <c:pt idx="1018">
                  <c:v>469147.5</c:v>
                </c:pt>
                <c:pt idx="1019">
                  <c:v>469152</c:v>
                </c:pt>
                <c:pt idx="1020">
                  <c:v>472104</c:v>
                </c:pt>
                <c:pt idx="1021">
                  <c:v>472500</c:v>
                </c:pt>
                <c:pt idx="1022">
                  <c:v>472644</c:v>
                </c:pt>
                <c:pt idx="1023">
                  <c:v>473161.5</c:v>
                </c:pt>
                <c:pt idx="1024">
                  <c:v>473661</c:v>
                </c:pt>
                <c:pt idx="1025">
                  <c:v>473760</c:v>
                </c:pt>
                <c:pt idx="1026">
                  <c:v>473841</c:v>
                </c:pt>
                <c:pt idx="1027">
                  <c:v>474048</c:v>
                </c:pt>
                <c:pt idx="1028">
                  <c:v>474183</c:v>
                </c:pt>
                <c:pt idx="1029">
                  <c:v>474363</c:v>
                </c:pt>
                <c:pt idx="1030">
                  <c:v>474408</c:v>
                </c:pt>
                <c:pt idx="1031">
                  <c:v>475159.5</c:v>
                </c:pt>
                <c:pt idx="1032">
                  <c:v>477000</c:v>
                </c:pt>
                <c:pt idx="1033">
                  <c:v>477175.5</c:v>
                </c:pt>
                <c:pt idx="1034">
                  <c:v>477621</c:v>
                </c:pt>
                <c:pt idx="1035">
                  <c:v>477792</c:v>
                </c:pt>
                <c:pt idx="1036">
                  <c:v>478417.5</c:v>
                </c:pt>
                <c:pt idx="1037">
                  <c:v>478498.5</c:v>
                </c:pt>
                <c:pt idx="1038">
                  <c:v>478836</c:v>
                </c:pt>
                <c:pt idx="1039">
                  <c:v>479353.5</c:v>
                </c:pt>
                <c:pt idx="1040">
                  <c:v>479578.5</c:v>
                </c:pt>
                <c:pt idx="1041">
                  <c:v>479637</c:v>
                </c:pt>
                <c:pt idx="1042">
                  <c:v>479700</c:v>
                </c:pt>
                <c:pt idx="1043">
                  <c:v>479799</c:v>
                </c:pt>
                <c:pt idx="1044">
                  <c:v>479974.5</c:v>
                </c:pt>
                <c:pt idx="1045">
                  <c:v>480060</c:v>
                </c:pt>
                <c:pt idx="1046">
                  <c:v>480154.5</c:v>
                </c:pt>
                <c:pt idx="1047">
                  <c:v>481176</c:v>
                </c:pt>
                <c:pt idx="1048">
                  <c:v>481320</c:v>
                </c:pt>
                <c:pt idx="1049">
                  <c:v>481495.5</c:v>
                </c:pt>
                <c:pt idx="1050">
                  <c:v>481500</c:v>
                </c:pt>
                <c:pt idx="1051">
                  <c:v>481855.5</c:v>
                </c:pt>
                <c:pt idx="1052">
                  <c:v>482449.5</c:v>
                </c:pt>
                <c:pt idx="1053">
                  <c:v>482530.5</c:v>
                </c:pt>
                <c:pt idx="1054">
                  <c:v>482593.5</c:v>
                </c:pt>
                <c:pt idx="1055">
                  <c:v>483237</c:v>
                </c:pt>
                <c:pt idx="1056">
                  <c:v>483480</c:v>
                </c:pt>
                <c:pt idx="1057">
                  <c:v>483930</c:v>
                </c:pt>
                <c:pt idx="1058">
                  <c:v>484789.5</c:v>
                </c:pt>
                <c:pt idx="1059">
                  <c:v>484861.5</c:v>
                </c:pt>
                <c:pt idx="1060">
                  <c:v>485086.5</c:v>
                </c:pt>
                <c:pt idx="1061">
                  <c:v>485190</c:v>
                </c:pt>
                <c:pt idx="1062">
                  <c:v>485460</c:v>
                </c:pt>
                <c:pt idx="1063">
                  <c:v>485640</c:v>
                </c:pt>
                <c:pt idx="1064">
                  <c:v>485901</c:v>
                </c:pt>
                <c:pt idx="1065">
                  <c:v>486000</c:v>
                </c:pt>
                <c:pt idx="1066">
                  <c:v>486265.5</c:v>
                </c:pt>
                <c:pt idx="1067">
                  <c:v>486459</c:v>
                </c:pt>
                <c:pt idx="1068">
                  <c:v>486531</c:v>
                </c:pt>
                <c:pt idx="1069">
                  <c:v>487192.5</c:v>
                </c:pt>
                <c:pt idx="1070">
                  <c:v>487570.5</c:v>
                </c:pt>
                <c:pt idx="1071">
                  <c:v>487948.5</c:v>
                </c:pt>
                <c:pt idx="1072">
                  <c:v>487971</c:v>
                </c:pt>
                <c:pt idx="1073">
                  <c:v>488934</c:v>
                </c:pt>
                <c:pt idx="1074">
                  <c:v>489024</c:v>
                </c:pt>
                <c:pt idx="1075">
                  <c:v>489168</c:v>
                </c:pt>
                <c:pt idx="1076">
                  <c:v>490005</c:v>
                </c:pt>
                <c:pt idx="1077">
                  <c:v>490374</c:v>
                </c:pt>
                <c:pt idx="1078">
                  <c:v>490482</c:v>
                </c:pt>
                <c:pt idx="1079">
                  <c:v>490495.5</c:v>
                </c:pt>
                <c:pt idx="1080">
                  <c:v>490500</c:v>
                </c:pt>
                <c:pt idx="1081">
                  <c:v>490536</c:v>
                </c:pt>
                <c:pt idx="1082">
                  <c:v>490581</c:v>
                </c:pt>
                <c:pt idx="1083">
                  <c:v>491031</c:v>
                </c:pt>
                <c:pt idx="1084">
                  <c:v>491211</c:v>
                </c:pt>
                <c:pt idx="1085">
                  <c:v>491283</c:v>
                </c:pt>
                <c:pt idx="1086">
                  <c:v>491823</c:v>
                </c:pt>
                <c:pt idx="1087">
                  <c:v>492484.5</c:v>
                </c:pt>
                <c:pt idx="1088">
                  <c:v>492543</c:v>
                </c:pt>
                <c:pt idx="1089">
                  <c:v>492862.5</c:v>
                </c:pt>
                <c:pt idx="1090">
                  <c:v>493204.5</c:v>
                </c:pt>
                <c:pt idx="1091">
                  <c:v>493497</c:v>
                </c:pt>
                <c:pt idx="1092">
                  <c:v>494550</c:v>
                </c:pt>
                <c:pt idx="1093">
                  <c:v>494856</c:v>
                </c:pt>
                <c:pt idx="1094">
                  <c:v>495000</c:v>
                </c:pt>
                <c:pt idx="1095">
                  <c:v>495216</c:v>
                </c:pt>
                <c:pt idx="1096">
                  <c:v>495351</c:v>
                </c:pt>
                <c:pt idx="1097">
                  <c:v>495801</c:v>
                </c:pt>
                <c:pt idx="1098">
                  <c:v>495882</c:v>
                </c:pt>
                <c:pt idx="1099">
                  <c:v>495891</c:v>
                </c:pt>
                <c:pt idx="1100">
                  <c:v>495972</c:v>
                </c:pt>
                <c:pt idx="1101">
                  <c:v>495985.5</c:v>
                </c:pt>
                <c:pt idx="1102">
                  <c:v>497448</c:v>
                </c:pt>
                <c:pt idx="1103">
                  <c:v>497520</c:v>
                </c:pt>
                <c:pt idx="1104">
                  <c:v>497749.5</c:v>
                </c:pt>
                <c:pt idx="1105">
                  <c:v>498384</c:v>
                </c:pt>
                <c:pt idx="1106">
                  <c:v>499221</c:v>
                </c:pt>
                <c:pt idx="1107">
                  <c:v>499261.5</c:v>
                </c:pt>
                <c:pt idx="1108">
                  <c:v>499450.5</c:v>
                </c:pt>
                <c:pt idx="1109">
                  <c:v>499500</c:v>
                </c:pt>
                <c:pt idx="1110">
                  <c:v>500211</c:v>
                </c:pt>
                <c:pt idx="1111">
                  <c:v>500427</c:v>
                </c:pt>
                <c:pt idx="1112">
                  <c:v>500490</c:v>
                </c:pt>
                <c:pt idx="1113">
                  <c:v>500544</c:v>
                </c:pt>
                <c:pt idx="1114">
                  <c:v>500566.5</c:v>
                </c:pt>
                <c:pt idx="1115">
                  <c:v>501363</c:v>
                </c:pt>
                <c:pt idx="1116">
                  <c:v>501390</c:v>
                </c:pt>
                <c:pt idx="1117">
                  <c:v>501435</c:v>
                </c:pt>
                <c:pt idx="1118">
                  <c:v>501948</c:v>
                </c:pt>
                <c:pt idx="1119">
                  <c:v>502186.5</c:v>
                </c:pt>
                <c:pt idx="1120">
                  <c:v>502497</c:v>
                </c:pt>
                <c:pt idx="1121">
                  <c:v>502893</c:v>
                </c:pt>
                <c:pt idx="1122">
                  <c:v>503266.5</c:v>
                </c:pt>
                <c:pt idx="1123">
                  <c:v>503676</c:v>
                </c:pt>
                <c:pt idx="1124">
                  <c:v>504000</c:v>
                </c:pt>
                <c:pt idx="1125">
                  <c:v>504306</c:v>
                </c:pt>
                <c:pt idx="1126">
                  <c:v>505066.5</c:v>
                </c:pt>
                <c:pt idx="1127">
                  <c:v>505233</c:v>
                </c:pt>
                <c:pt idx="1128">
                  <c:v>505246.5</c:v>
                </c:pt>
                <c:pt idx="1129">
                  <c:v>505332</c:v>
                </c:pt>
                <c:pt idx="1130">
                  <c:v>505642.5</c:v>
                </c:pt>
                <c:pt idx="1131">
                  <c:v>505665</c:v>
                </c:pt>
                <c:pt idx="1132">
                  <c:v>506232</c:v>
                </c:pt>
                <c:pt idx="1133">
                  <c:v>506754</c:v>
                </c:pt>
                <c:pt idx="1134">
                  <c:v>506889</c:v>
                </c:pt>
                <c:pt idx="1135">
                  <c:v>506902.5</c:v>
                </c:pt>
                <c:pt idx="1136">
                  <c:v>506925</c:v>
                </c:pt>
                <c:pt idx="1137">
                  <c:v>507469.5</c:v>
                </c:pt>
                <c:pt idx="1138">
                  <c:v>508495.5</c:v>
                </c:pt>
                <c:pt idx="1139">
                  <c:v>508500</c:v>
                </c:pt>
                <c:pt idx="1140">
                  <c:v>509400</c:v>
                </c:pt>
                <c:pt idx="1141">
                  <c:v>509602.5</c:v>
                </c:pt>
                <c:pt idx="1142">
                  <c:v>509922</c:v>
                </c:pt>
                <c:pt idx="1143">
                  <c:v>510102</c:v>
                </c:pt>
                <c:pt idx="1144">
                  <c:v>510853.5</c:v>
                </c:pt>
                <c:pt idx="1145">
                  <c:v>511249.5</c:v>
                </c:pt>
                <c:pt idx="1146">
                  <c:v>511659</c:v>
                </c:pt>
                <c:pt idx="1147">
                  <c:v>511920</c:v>
                </c:pt>
                <c:pt idx="1148">
                  <c:v>512064</c:v>
                </c:pt>
                <c:pt idx="1149">
                  <c:v>512145</c:v>
                </c:pt>
                <c:pt idx="1150">
                  <c:v>512338.5</c:v>
                </c:pt>
                <c:pt idx="1151">
                  <c:v>512410.5</c:v>
                </c:pt>
                <c:pt idx="1152">
                  <c:v>512446.5</c:v>
                </c:pt>
                <c:pt idx="1153">
                  <c:v>512995.5</c:v>
                </c:pt>
                <c:pt idx="1154">
                  <c:v>513000</c:v>
                </c:pt>
                <c:pt idx="1155">
                  <c:v>513040.5</c:v>
                </c:pt>
                <c:pt idx="1156">
                  <c:v>513315</c:v>
                </c:pt>
                <c:pt idx="1157">
                  <c:v>513531</c:v>
                </c:pt>
                <c:pt idx="1158">
                  <c:v>514602</c:v>
                </c:pt>
                <c:pt idx="1159">
                  <c:v>514777.5</c:v>
                </c:pt>
                <c:pt idx="1160">
                  <c:v>514867.5</c:v>
                </c:pt>
                <c:pt idx="1161">
                  <c:v>515529</c:v>
                </c:pt>
                <c:pt idx="1162">
                  <c:v>515700</c:v>
                </c:pt>
                <c:pt idx="1163">
                  <c:v>516069</c:v>
                </c:pt>
                <c:pt idx="1164">
                  <c:v>517266</c:v>
                </c:pt>
                <c:pt idx="1165">
                  <c:v>517419</c:v>
                </c:pt>
                <c:pt idx="1166">
                  <c:v>517500</c:v>
                </c:pt>
                <c:pt idx="1167">
                  <c:v>517536</c:v>
                </c:pt>
                <c:pt idx="1168">
                  <c:v>517788</c:v>
                </c:pt>
                <c:pt idx="1169">
                  <c:v>517923</c:v>
                </c:pt>
                <c:pt idx="1170">
                  <c:v>517927.5</c:v>
                </c:pt>
                <c:pt idx="1171">
                  <c:v>518224.5</c:v>
                </c:pt>
                <c:pt idx="1172">
                  <c:v>518463</c:v>
                </c:pt>
                <c:pt idx="1173">
                  <c:v>518562</c:v>
                </c:pt>
                <c:pt idx="1174">
                  <c:v>519633</c:v>
                </c:pt>
                <c:pt idx="1175">
                  <c:v>520479</c:v>
                </c:pt>
                <c:pt idx="1176">
                  <c:v>521136</c:v>
                </c:pt>
                <c:pt idx="1177">
                  <c:v>521280</c:v>
                </c:pt>
                <c:pt idx="1178">
                  <c:v>521451</c:v>
                </c:pt>
                <c:pt idx="1179">
                  <c:v>521568</c:v>
                </c:pt>
                <c:pt idx="1180">
                  <c:v>522000</c:v>
                </c:pt>
                <c:pt idx="1181">
                  <c:v>522396</c:v>
                </c:pt>
                <c:pt idx="1182">
                  <c:v>522576</c:v>
                </c:pt>
                <c:pt idx="1183">
                  <c:v>522814.5</c:v>
                </c:pt>
                <c:pt idx="1184">
                  <c:v>522927</c:v>
                </c:pt>
                <c:pt idx="1185">
                  <c:v>523152</c:v>
                </c:pt>
                <c:pt idx="1186">
                  <c:v>523237.5</c:v>
                </c:pt>
                <c:pt idx="1187">
                  <c:v>523278</c:v>
                </c:pt>
                <c:pt idx="1188">
                  <c:v>523597.5</c:v>
                </c:pt>
                <c:pt idx="1189">
                  <c:v>524403</c:v>
                </c:pt>
                <c:pt idx="1190">
                  <c:v>524493</c:v>
                </c:pt>
                <c:pt idx="1191">
                  <c:v>524866.5</c:v>
                </c:pt>
                <c:pt idx="1192">
                  <c:v>525735</c:v>
                </c:pt>
                <c:pt idx="1193">
                  <c:v>526491</c:v>
                </c:pt>
                <c:pt idx="1194">
                  <c:v>526500</c:v>
                </c:pt>
                <c:pt idx="1195">
                  <c:v>527373</c:v>
                </c:pt>
                <c:pt idx="1196">
                  <c:v>527377.5</c:v>
                </c:pt>
                <c:pt idx="1197">
                  <c:v>528232.5</c:v>
                </c:pt>
                <c:pt idx="1198">
                  <c:v>528318</c:v>
                </c:pt>
                <c:pt idx="1199">
                  <c:v>528633</c:v>
                </c:pt>
                <c:pt idx="1200">
                  <c:v>528687</c:v>
                </c:pt>
                <c:pt idx="1201">
                  <c:v>528939</c:v>
                </c:pt>
                <c:pt idx="1202">
                  <c:v>528984</c:v>
                </c:pt>
                <c:pt idx="1203">
                  <c:v>529294.5</c:v>
                </c:pt>
                <c:pt idx="1204">
                  <c:v>529348.5</c:v>
                </c:pt>
                <c:pt idx="1205">
                  <c:v>529398</c:v>
                </c:pt>
                <c:pt idx="1206">
                  <c:v>531000</c:v>
                </c:pt>
                <c:pt idx="1207">
                  <c:v>531265.5</c:v>
                </c:pt>
                <c:pt idx="1208">
                  <c:v>531706.5</c:v>
                </c:pt>
                <c:pt idx="1209">
                  <c:v>532345.5</c:v>
                </c:pt>
                <c:pt idx="1210">
                  <c:v>532494</c:v>
                </c:pt>
                <c:pt idx="1211">
                  <c:v>533304</c:v>
                </c:pt>
                <c:pt idx="1212">
                  <c:v>533313</c:v>
                </c:pt>
                <c:pt idx="1213">
                  <c:v>533668.5</c:v>
                </c:pt>
                <c:pt idx="1214">
                  <c:v>533709</c:v>
                </c:pt>
                <c:pt idx="1215">
                  <c:v>533862</c:v>
                </c:pt>
                <c:pt idx="1216">
                  <c:v>534141</c:v>
                </c:pt>
                <c:pt idx="1217">
                  <c:v>534204</c:v>
                </c:pt>
                <c:pt idx="1218">
                  <c:v>534451.5</c:v>
                </c:pt>
                <c:pt idx="1219">
                  <c:v>534672</c:v>
                </c:pt>
                <c:pt idx="1220">
                  <c:v>535306.5</c:v>
                </c:pt>
                <c:pt idx="1221">
                  <c:v>535500</c:v>
                </c:pt>
                <c:pt idx="1222">
                  <c:v>535675.5</c:v>
                </c:pt>
                <c:pt idx="1223">
                  <c:v>536328</c:v>
                </c:pt>
                <c:pt idx="1224">
                  <c:v>536917.5</c:v>
                </c:pt>
                <c:pt idx="1225">
                  <c:v>537322.5</c:v>
                </c:pt>
                <c:pt idx="1226">
                  <c:v>537471</c:v>
                </c:pt>
                <c:pt idx="1227">
                  <c:v>537669</c:v>
                </c:pt>
                <c:pt idx="1228">
                  <c:v>537763.5</c:v>
                </c:pt>
                <c:pt idx="1229">
                  <c:v>537993</c:v>
                </c:pt>
                <c:pt idx="1230">
                  <c:v>538389</c:v>
                </c:pt>
                <c:pt idx="1231">
                  <c:v>538704</c:v>
                </c:pt>
                <c:pt idx="1232">
                  <c:v>539059.5</c:v>
                </c:pt>
                <c:pt idx="1233">
                  <c:v>539100</c:v>
                </c:pt>
                <c:pt idx="1234">
                  <c:v>539230.5</c:v>
                </c:pt>
                <c:pt idx="1235">
                  <c:v>539590.5</c:v>
                </c:pt>
                <c:pt idx="1236">
                  <c:v>539959.5</c:v>
                </c:pt>
                <c:pt idx="1237">
                  <c:v>540000</c:v>
                </c:pt>
                <c:pt idx="1238">
                  <c:v>540360</c:v>
                </c:pt>
                <c:pt idx="1239">
                  <c:v>541125</c:v>
                </c:pt>
                <c:pt idx="1240">
                  <c:v>541323</c:v>
                </c:pt>
                <c:pt idx="1241">
                  <c:v>542133</c:v>
                </c:pt>
                <c:pt idx="1242">
                  <c:v>542358</c:v>
                </c:pt>
                <c:pt idx="1243">
                  <c:v>543037.5</c:v>
                </c:pt>
                <c:pt idx="1244">
                  <c:v>543249</c:v>
                </c:pt>
                <c:pt idx="1245">
                  <c:v>543735</c:v>
                </c:pt>
                <c:pt idx="1246">
                  <c:v>543915</c:v>
                </c:pt>
                <c:pt idx="1247">
                  <c:v>544068</c:v>
                </c:pt>
                <c:pt idx="1248">
                  <c:v>544491</c:v>
                </c:pt>
                <c:pt idx="1249">
                  <c:v>544500</c:v>
                </c:pt>
                <c:pt idx="1250">
                  <c:v>545040</c:v>
                </c:pt>
                <c:pt idx="1251">
                  <c:v>545157</c:v>
                </c:pt>
                <c:pt idx="1252">
                  <c:v>546048</c:v>
                </c:pt>
                <c:pt idx="1253">
                  <c:v>547272</c:v>
                </c:pt>
                <c:pt idx="1254">
                  <c:v>547339.5</c:v>
                </c:pt>
                <c:pt idx="1255">
                  <c:v>547344</c:v>
                </c:pt>
                <c:pt idx="1256">
                  <c:v>548307</c:v>
                </c:pt>
                <c:pt idx="1257">
                  <c:v>548770.5</c:v>
                </c:pt>
                <c:pt idx="1258">
                  <c:v>548775</c:v>
                </c:pt>
                <c:pt idx="1259">
                  <c:v>549000</c:v>
                </c:pt>
                <c:pt idx="1260">
                  <c:v>549882</c:v>
                </c:pt>
                <c:pt idx="1261">
                  <c:v>550080</c:v>
                </c:pt>
                <c:pt idx="1262">
                  <c:v>550467</c:v>
                </c:pt>
                <c:pt idx="1263">
                  <c:v>550489.5</c:v>
                </c:pt>
                <c:pt idx="1264">
                  <c:v>550980</c:v>
                </c:pt>
                <c:pt idx="1265">
                  <c:v>551079</c:v>
                </c:pt>
                <c:pt idx="1266">
                  <c:v>552555</c:v>
                </c:pt>
                <c:pt idx="1267">
                  <c:v>553351.5</c:v>
                </c:pt>
                <c:pt idx="1268">
                  <c:v>553500</c:v>
                </c:pt>
                <c:pt idx="1269">
                  <c:v>553581</c:v>
                </c:pt>
                <c:pt idx="1270">
                  <c:v>553806</c:v>
                </c:pt>
                <c:pt idx="1271">
                  <c:v>554166</c:v>
                </c:pt>
                <c:pt idx="1272">
                  <c:v>555273</c:v>
                </c:pt>
                <c:pt idx="1273">
                  <c:v>556870.5</c:v>
                </c:pt>
                <c:pt idx="1274">
                  <c:v>556956</c:v>
                </c:pt>
                <c:pt idx="1275">
                  <c:v>557005.5</c:v>
                </c:pt>
                <c:pt idx="1276">
                  <c:v>557221.5</c:v>
                </c:pt>
                <c:pt idx="1277">
                  <c:v>557424</c:v>
                </c:pt>
                <c:pt idx="1278">
                  <c:v>557770.5</c:v>
                </c:pt>
                <c:pt idx="1279">
                  <c:v>558000</c:v>
                </c:pt>
                <c:pt idx="1280">
                  <c:v>558486</c:v>
                </c:pt>
                <c:pt idx="1281">
                  <c:v>558706.5</c:v>
                </c:pt>
                <c:pt idx="1282">
                  <c:v>558841.5</c:v>
                </c:pt>
                <c:pt idx="1283">
                  <c:v>558855</c:v>
                </c:pt>
                <c:pt idx="1284">
                  <c:v>559368</c:v>
                </c:pt>
                <c:pt idx="1285">
                  <c:v>560664</c:v>
                </c:pt>
                <c:pt idx="1286">
                  <c:v>561384</c:v>
                </c:pt>
                <c:pt idx="1287">
                  <c:v>561393</c:v>
                </c:pt>
                <c:pt idx="1288">
                  <c:v>562491</c:v>
                </c:pt>
                <c:pt idx="1289">
                  <c:v>562500</c:v>
                </c:pt>
                <c:pt idx="1290">
                  <c:v>562932</c:v>
                </c:pt>
                <c:pt idx="1291">
                  <c:v>562981.5</c:v>
                </c:pt>
                <c:pt idx="1292">
                  <c:v>563269.5</c:v>
                </c:pt>
                <c:pt idx="1293">
                  <c:v>563341.5</c:v>
                </c:pt>
                <c:pt idx="1294">
                  <c:v>563773.5</c:v>
                </c:pt>
                <c:pt idx="1295">
                  <c:v>563787</c:v>
                </c:pt>
                <c:pt idx="1296">
                  <c:v>563877</c:v>
                </c:pt>
                <c:pt idx="1297">
                  <c:v>564124.5</c:v>
                </c:pt>
                <c:pt idx="1298">
                  <c:v>565380</c:v>
                </c:pt>
                <c:pt idx="1299">
                  <c:v>566055</c:v>
                </c:pt>
                <c:pt idx="1300">
                  <c:v>567000</c:v>
                </c:pt>
                <c:pt idx="1301">
                  <c:v>567171</c:v>
                </c:pt>
                <c:pt idx="1302">
                  <c:v>567207</c:v>
                </c:pt>
                <c:pt idx="1303">
                  <c:v>568057.5</c:v>
                </c:pt>
                <c:pt idx="1304">
                  <c:v>568197</c:v>
                </c:pt>
                <c:pt idx="1305">
                  <c:v>568800</c:v>
                </c:pt>
                <c:pt idx="1306">
                  <c:v>568858.5</c:v>
                </c:pt>
                <c:pt idx="1307">
                  <c:v>568863</c:v>
                </c:pt>
                <c:pt idx="1308">
                  <c:v>568908</c:v>
                </c:pt>
                <c:pt idx="1309">
                  <c:v>569358</c:v>
                </c:pt>
                <c:pt idx="1310">
                  <c:v>569398.5</c:v>
                </c:pt>
                <c:pt idx="1311">
                  <c:v>569673</c:v>
                </c:pt>
                <c:pt idx="1312">
                  <c:v>571396.5</c:v>
                </c:pt>
                <c:pt idx="1313">
                  <c:v>571446</c:v>
                </c:pt>
                <c:pt idx="1314">
                  <c:v>571486.5</c:v>
                </c:pt>
                <c:pt idx="1315">
                  <c:v>571500</c:v>
                </c:pt>
                <c:pt idx="1316">
                  <c:v>572076</c:v>
                </c:pt>
                <c:pt idx="1317">
                  <c:v>572148</c:v>
                </c:pt>
                <c:pt idx="1318">
                  <c:v>572292</c:v>
                </c:pt>
                <c:pt idx="1319">
                  <c:v>573408</c:v>
                </c:pt>
                <c:pt idx="1320">
                  <c:v>573628.5</c:v>
                </c:pt>
                <c:pt idx="1321">
                  <c:v>573741</c:v>
                </c:pt>
                <c:pt idx="1322">
                  <c:v>573943.5</c:v>
                </c:pt>
                <c:pt idx="1323">
                  <c:v>574668</c:v>
                </c:pt>
                <c:pt idx="1324">
                  <c:v>574785</c:v>
                </c:pt>
                <c:pt idx="1325">
                  <c:v>576000</c:v>
                </c:pt>
                <c:pt idx="1326">
                  <c:v>576072</c:v>
                </c:pt>
                <c:pt idx="1327">
                  <c:v>576837</c:v>
                </c:pt>
                <c:pt idx="1328">
                  <c:v>577147.5</c:v>
                </c:pt>
                <c:pt idx="1329">
                  <c:v>577413</c:v>
                </c:pt>
                <c:pt idx="1330">
                  <c:v>577741.5</c:v>
                </c:pt>
                <c:pt idx="1331">
                  <c:v>577912.5</c:v>
                </c:pt>
                <c:pt idx="1332">
                  <c:v>577989</c:v>
                </c:pt>
                <c:pt idx="1333">
                  <c:v>578619</c:v>
                </c:pt>
                <c:pt idx="1334">
                  <c:v>578979</c:v>
                </c:pt>
                <c:pt idx="1335">
                  <c:v>579024</c:v>
                </c:pt>
                <c:pt idx="1336">
                  <c:v>579195</c:v>
                </c:pt>
                <c:pt idx="1337">
                  <c:v>579942</c:v>
                </c:pt>
                <c:pt idx="1338">
                  <c:v>580095</c:v>
                </c:pt>
                <c:pt idx="1339">
                  <c:v>580500</c:v>
                </c:pt>
                <c:pt idx="1340">
                  <c:v>580707</c:v>
                </c:pt>
                <c:pt idx="1341">
                  <c:v>581611.5</c:v>
                </c:pt>
                <c:pt idx="1342">
                  <c:v>582097.5</c:v>
                </c:pt>
                <c:pt idx="1343">
                  <c:v>582228</c:v>
                </c:pt>
                <c:pt idx="1344">
                  <c:v>582768</c:v>
                </c:pt>
                <c:pt idx="1345">
                  <c:v>582804</c:v>
                </c:pt>
                <c:pt idx="1346">
                  <c:v>583425</c:v>
                </c:pt>
                <c:pt idx="1347">
                  <c:v>583834.5</c:v>
                </c:pt>
                <c:pt idx="1348">
                  <c:v>584014.5</c:v>
                </c:pt>
                <c:pt idx="1349">
                  <c:v>584104.5</c:v>
                </c:pt>
                <c:pt idx="1350">
                  <c:v>584460</c:v>
                </c:pt>
                <c:pt idx="1351">
                  <c:v>584766</c:v>
                </c:pt>
                <c:pt idx="1352">
                  <c:v>585000</c:v>
                </c:pt>
                <c:pt idx="1353">
                  <c:v>586332</c:v>
                </c:pt>
                <c:pt idx="1354">
                  <c:v>586377</c:v>
                </c:pt>
                <c:pt idx="1355">
                  <c:v>586633.5</c:v>
                </c:pt>
                <c:pt idx="1356">
                  <c:v>587619</c:v>
                </c:pt>
                <c:pt idx="1357">
                  <c:v>587623.5</c:v>
                </c:pt>
                <c:pt idx="1358">
                  <c:v>588465</c:v>
                </c:pt>
                <c:pt idx="1359">
                  <c:v>588874.5</c:v>
                </c:pt>
                <c:pt idx="1360">
                  <c:v>589045.5</c:v>
                </c:pt>
                <c:pt idx="1361">
                  <c:v>589050</c:v>
                </c:pt>
                <c:pt idx="1362">
                  <c:v>589455</c:v>
                </c:pt>
                <c:pt idx="1363">
                  <c:v>589500</c:v>
                </c:pt>
                <c:pt idx="1364">
                  <c:v>590071.5</c:v>
                </c:pt>
                <c:pt idx="1365">
                  <c:v>590337</c:v>
                </c:pt>
                <c:pt idx="1366">
                  <c:v>590485.5</c:v>
                </c:pt>
                <c:pt idx="1367">
                  <c:v>591336</c:v>
                </c:pt>
                <c:pt idx="1368">
                  <c:v>592047</c:v>
                </c:pt>
                <c:pt idx="1369">
                  <c:v>592479</c:v>
                </c:pt>
                <c:pt idx="1370">
                  <c:v>592560</c:v>
                </c:pt>
                <c:pt idx="1371">
                  <c:v>593010</c:v>
                </c:pt>
                <c:pt idx="1372">
                  <c:v>594000</c:v>
                </c:pt>
                <c:pt idx="1373">
                  <c:v>594081</c:v>
                </c:pt>
                <c:pt idx="1374">
                  <c:v>594094.5</c:v>
                </c:pt>
                <c:pt idx="1375">
                  <c:v>594121.5</c:v>
                </c:pt>
                <c:pt idx="1376">
                  <c:v>594261</c:v>
                </c:pt>
                <c:pt idx="1377">
                  <c:v>595453.5</c:v>
                </c:pt>
                <c:pt idx="1378">
                  <c:v>595759.5</c:v>
                </c:pt>
                <c:pt idx="1379">
                  <c:v>595903.5</c:v>
                </c:pt>
                <c:pt idx="1380">
                  <c:v>597024</c:v>
                </c:pt>
                <c:pt idx="1381">
                  <c:v>597339</c:v>
                </c:pt>
                <c:pt idx="1382">
                  <c:v>598401</c:v>
                </c:pt>
                <c:pt idx="1383">
                  <c:v>598486.5</c:v>
                </c:pt>
                <c:pt idx="1384">
                  <c:v>598500</c:v>
                </c:pt>
                <c:pt idx="1385">
                  <c:v>599472</c:v>
                </c:pt>
                <c:pt idx="1386">
                  <c:v>599544</c:v>
                </c:pt>
                <c:pt idx="1387">
                  <c:v>599778</c:v>
                </c:pt>
                <c:pt idx="1388">
                  <c:v>601029</c:v>
                </c:pt>
                <c:pt idx="1389">
                  <c:v>601470</c:v>
                </c:pt>
                <c:pt idx="1390">
                  <c:v>601474.5</c:v>
                </c:pt>
                <c:pt idx="1391">
                  <c:v>601677</c:v>
                </c:pt>
                <c:pt idx="1392">
                  <c:v>603000</c:v>
                </c:pt>
                <c:pt idx="1393">
                  <c:v>603792</c:v>
                </c:pt>
                <c:pt idx="1394">
                  <c:v>604152</c:v>
                </c:pt>
                <c:pt idx="1395">
                  <c:v>604413</c:v>
                </c:pt>
                <c:pt idx="1396">
                  <c:v>604683</c:v>
                </c:pt>
                <c:pt idx="1397">
                  <c:v>604993.5</c:v>
                </c:pt>
                <c:pt idx="1398">
                  <c:v>605439</c:v>
                </c:pt>
                <c:pt idx="1399">
                  <c:v>606303</c:v>
                </c:pt>
                <c:pt idx="1400">
                  <c:v>606973.5</c:v>
                </c:pt>
                <c:pt idx="1401">
                  <c:v>607041</c:v>
                </c:pt>
                <c:pt idx="1402">
                  <c:v>607050</c:v>
                </c:pt>
                <c:pt idx="1403">
                  <c:v>607500</c:v>
                </c:pt>
                <c:pt idx="1404">
                  <c:v>608076</c:v>
                </c:pt>
                <c:pt idx="1405">
                  <c:v>608166</c:v>
                </c:pt>
                <c:pt idx="1406">
                  <c:v>609183</c:v>
                </c:pt>
                <c:pt idx="1407">
                  <c:v>609187.5</c:v>
                </c:pt>
                <c:pt idx="1408">
                  <c:v>609498</c:v>
                </c:pt>
                <c:pt idx="1409">
                  <c:v>610335</c:v>
                </c:pt>
                <c:pt idx="1410">
                  <c:v>610483.5</c:v>
                </c:pt>
                <c:pt idx="1411">
                  <c:v>610762.5</c:v>
                </c:pt>
                <c:pt idx="1412">
                  <c:v>611095.5</c:v>
                </c:pt>
                <c:pt idx="1413">
                  <c:v>611905.5</c:v>
                </c:pt>
                <c:pt idx="1414">
                  <c:v>611950.5</c:v>
                </c:pt>
                <c:pt idx="1415">
                  <c:v>612000</c:v>
                </c:pt>
                <c:pt idx="1416">
                  <c:v>612612</c:v>
                </c:pt>
                <c:pt idx="1417">
                  <c:v>612846</c:v>
                </c:pt>
                <c:pt idx="1418">
                  <c:v>614223</c:v>
                </c:pt>
                <c:pt idx="1419">
                  <c:v>614475</c:v>
                </c:pt>
                <c:pt idx="1420">
                  <c:v>614574</c:v>
                </c:pt>
                <c:pt idx="1421">
                  <c:v>615109.5</c:v>
                </c:pt>
                <c:pt idx="1422">
                  <c:v>615888</c:v>
                </c:pt>
                <c:pt idx="1423">
                  <c:v>615897</c:v>
                </c:pt>
                <c:pt idx="1424">
                  <c:v>616261.5</c:v>
                </c:pt>
                <c:pt idx="1425">
                  <c:v>616500</c:v>
                </c:pt>
                <c:pt idx="1426">
                  <c:v>616756.5</c:v>
                </c:pt>
                <c:pt idx="1427">
                  <c:v>616846.5</c:v>
                </c:pt>
                <c:pt idx="1428">
                  <c:v>616923</c:v>
                </c:pt>
                <c:pt idx="1429">
                  <c:v>618183</c:v>
                </c:pt>
                <c:pt idx="1430">
                  <c:v>618840</c:v>
                </c:pt>
                <c:pt idx="1431">
                  <c:v>619254</c:v>
                </c:pt>
                <c:pt idx="1432">
                  <c:v>619749</c:v>
                </c:pt>
                <c:pt idx="1433">
                  <c:v>619965</c:v>
                </c:pt>
                <c:pt idx="1434">
                  <c:v>620325</c:v>
                </c:pt>
                <c:pt idx="1435">
                  <c:v>620536.5</c:v>
                </c:pt>
                <c:pt idx="1436">
                  <c:v>620878.5</c:v>
                </c:pt>
                <c:pt idx="1437">
                  <c:v>621000</c:v>
                </c:pt>
                <c:pt idx="1438">
                  <c:v>621621</c:v>
                </c:pt>
                <c:pt idx="1439">
                  <c:v>621900</c:v>
                </c:pt>
                <c:pt idx="1440">
                  <c:v>622188</c:v>
                </c:pt>
                <c:pt idx="1441">
                  <c:v>622413</c:v>
                </c:pt>
                <c:pt idx="1442">
                  <c:v>622575</c:v>
                </c:pt>
                <c:pt idx="1443">
                  <c:v>623749.5</c:v>
                </c:pt>
                <c:pt idx="1444">
                  <c:v>624289.5</c:v>
                </c:pt>
                <c:pt idx="1445">
                  <c:v>625356</c:v>
                </c:pt>
                <c:pt idx="1446">
                  <c:v>625500</c:v>
                </c:pt>
                <c:pt idx="1447">
                  <c:v>625536</c:v>
                </c:pt>
                <c:pt idx="1448">
                  <c:v>626476.5</c:v>
                </c:pt>
                <c:pt idx="1449">
                  <c:v>626796</c:v>
                </c:pt>
                <c:pt idx="1450">
                  <c:v>627277.5</c:v>
                </c:pt>
                <c:pt idx="1451">
                  <c:v>628114.5</c:v>
                </c:pt>
                <c:pt idx="1452">
                  <c:v>629284.5</c:v>
                </c:pt>
                <c:pt idx="1453">
                  <c:v>629320.5</c:v>
                </c:pt>
                <c:pt idx="1454">
                  <c:v>629325</c:v>
                </c:pt>
                <c:pt idx="1455">
                  <c:v>630000</c:v>
                </c:pt>
                <c:pt idx="1456">
                  <c:v>630747</c:v>
                </c:pt>
                <c:pt idx="1457">
                  <c:v>631332</c:v>
                </c:pt>
                <c:pt idx="1458">
                  <c:v>632664</c:v>
                </c:pt>
                <c:pt idx="1459">
                  <c:v>633681</c:v>
                </c:pt>
                <c:pt idx="1460">
                  <c:v>633730.5</c:v>
                </c:pt>
                <c:pt idx="1461">
                  <c:v>634041</c:v>
                </c:pt>
                <c:pt idx="1462">
                  <c:v>634360.5</c:v>
                </c:pt>
                <c:pt idx="1463">
                  <c:v>634482</c:v>
                </c:pt>
                <c:pt idx="1464">
                  <c:v>634500</c:v>
                </c:pt>
                <c:pt idx="1465">
                  <c:v>634887</c:v>
                </c:pt>
                <c:pt idx="1466">
                  <c:v>634896</c:v>
                </c:pt>
                <c:pt idx="1467">
                  <c:v>635962.5</c:v>
                </c:pt>
                <c:pt idx="1468">
                  <c:v>636138</c:v>
                </c:pt>
                <c:pt idx="1469">
                  <c:v>636826.5</c:v>
                </c:pt>
                <c:pt idx="1470">
                  <c:v>637938</c:v>
                </c:pt>
                <c:pt idx="1471">
                  <c:v>638820</c:v>
                </c:pt>
                <c:pt idx="1472">
                  <c:v>639000</c:v>
                </c:pt>
                <c:pt idx="1473">
                  <c:v>639387</c:v>
                </c:pt>
                <c:pt idx="1474">
                  <c:v>639396</c:v>
                </c:pt>
                <c:pt idx="1475">
                  <c:v>639963</c:v>
                </c:pt>
                <c:pt idx="1476">
                  <c:v>639972</c:v>
                </c:pt>
                <c:pt idx="1477">
                  <c:v>640080</c:v>
                </c:pt>
                <c:pt idx="1478">
                  <c:v>640458</c:v>
                </c:pt>
                <c:pt idx="1479">
                  <c:v>640764</c:v>
                </c:pt>
                <c:pt idx="1480">
                  <c:v>641043</c:v>
                </c:pt>
                <c:pt idx="1481">
                  <c:v>641173.5</c:v>
                </c:pt>
                <c:pt idx="1482">
                  <c:v>641529</c:v>
                </c:pt>
                <c:pt idx="1483">
                  <c:v>643500</c:v>
                </c:pt>
                <c:pt idx="1484">
                  <c:v>644427</c:v>
                </c:pt>
                <c:pt idx="1485">
                  <c:v>645048</c:v>
                </c:pt>
                <c:pt idx="1486">
                  <c:v>645592.5</c:v>
                </c:pt>
                <c:pt idx="1487">
                  <c:v>645889.5</c:v>
                </c:pt>
                <c:pt idx="1488">
                  <c:v>645903</c:v>
                </c:pt>
                <c:pt idx="1489">
                  <c:v>646029</c:v>
                </c:pt>
                <c:pt idx="1490">
                  <c:v>646344</c:v>
                </c:pt>
                <c:pt idx="1491">
                  <c:v>646389</c:v>
                </c:pt>
                <c:pt idx="1492">
                  <c:v>646776</c:v>
                </c:pt>
                <c:pt idx="1493">
                  <c:v>646920</c:v>
                </c:pt>
                <c:pt idx="1494">
                  <c:v>647046</c:v>
                </c:pt>
                <c:pt idx="1495">
                  <c:v>648000</c:v>
                </c:pt>
                <c:pt idx="1496">
                  <c:v>648481.5</c:v>
                </c:pt>
                <c:pt idx="1497">
                  <c:v>649462.5</c:v>
                </c:pt>
                <c:pt idx="1498">
                  <c:v>649849.5</c:v>
                </c:pt>
                <c:pt idx="1499">
                  <c:v>650704.5</c:v>
                </c:pt>
                <c:pt idx="1500">
                  <c:v>651595.5</c:v>
                </c:pt>
                <c:pt idx="1501">
                  <c:v>651600</c:v>
                </c:pt>
                <c:pt idx="1502">
                  <c:v>651816</c:v>
                </c:pt>
                <c:pt idx="1503">
                  <c:v>651960</c:v>
                </c:pt>
                <c:pt idx="1504">
                  <c:v>652311</c:v>
                </c:pt>
                <c:pt idx="1505">
                  <c:v>652500</c:v>
                </c:pt>
                <c:pt idx="1506">
                  <c:v>653328</c:v>
                </c:pt>
                <c:pt idx="1507">
                  <c:v>654048</c:v>
                </c:pt>
                <c:pt idx="1508">
                  <c:v>654498</c:v>
                </c:pt>
                <c:pt idx="1509">
                  <c:v>654948</c:v>
                </c:pt>
                <c:pt idx="1510">
                  <c:v>655209</c:v>
                </c:pt>
                <c:pt idx="1511">
                  <c:v>655614</c:v>
                </c:pt>
                <c:pt idx="1512">
                  <c:v>656361</c:v>
                </c:pt>
                <c:pt idx="1513">
                  <c:v>656725.5</c:v>
                </c:pt>
                <c:pt idx="1514">
                  <c:v>656811</c:v>
                </c:pt>
                <c:pt idx="1515">
                  <c:v>657000</c:v>
                </c:pt>
                <c:pt idx="1516">
                  <c:v>657166.5</c:v>
                </c:pt>
                <c:pt idx="1517">
                  <c:v>657445.5</c:v>
                </c:pt>
                <c:pt idx="1518">
                  <c:v>657702</c:v>
                </c:pt>
                <c:pt idx="1519">
                  <c:v>657742.5</c:v>
                </c:pt>
                <c:pt idx="1520">
                  <c:v>659025</c:v>
                </c:pt>
                <c:pt idx="1521">
                  <c:v>659533.5</c:v>
                </c:pt>
                <c:pt idx="1522">
                  <c:v>659610</c:v>
                </c:pt>
                <c:pt idx="1523">
                  <c:v>659623.5</c:v>
                </c:pt>
                <c:pt idx="1524">
                  <c:v>660289.5</c:v>
                </c:pt>
                <c:pt idx="1525">
                  <c:v>660469.5</c:v>
                </c:pt>
                <c:pt idx="1526">
                  <c:v>661500</c:v>
                </c:pt>
                <c:pt idx="1527">
                  <c:v>662022</c:v>
                </c:pt>
                <c:pt idx="1528">
                  <c:v>662026.5</c:v>
                </c:pt>
                <c:pt idx="1529">
                  <c:v>662733</c:v>
                </c:pt>
                <c:pt idx="1530">
                  <c:v>663093</c:v>
                </c:pt>
                <c:pt idx="1531">
                  <c:v>663669</c:v>
                </c:pt>
                <c:pt idx="1532">
                  <c:v>664299</c:v>
                </c:pt>
                <c:pt idx="1533">
                  <c:v>664569</c:v>
                </c:pt>
                <c:pt idx="1534">
                  <c:v>664884</c:v>
                </c:pt>
                <c:pt idx="1535">
                  <c:v>664947</c:v>
                </c:pt>
                <c:pt idx="1536">
                  <c:v>665325</c:v>
                </c:pt>
                <c:pt idx="1537">
                  <c:v>665892</c:v>
                </c:pt>
                <c:pt idx="1538">
                  <c:v>666000</c:v>
                </c:pt>
                <c:pt idx="1539">
                  <c:v>666675</c:v>
                </c:pt>
                <c:pt idx="1540">
                  <c:v>667237.5</c:v>
                </c:pt>
                <c:pt idx="1541">
                  <c:v>667350</c:v>
                </c:pt>
                <c:pt idx="1542">
                  <c:v>667422</c:v>
                </c:pt>
                <c:pt idx="1543">
                  <c:v>667678.5</c:v>
                </c:pt>
                <c:pt idx="1544">
                  <c:v>668304</c:v>
                </c:pt>
                <c:pt idx="1545">
                  <c:v>668484</c:v>
                </c:pt>
                <c:pt idx="1546">
                  <c:v>668983.5</c:v>
                </c:pt>
                <c:pt idx="1547">
                  <c:v>669568.5</c:v>
                </c:pt>
                <c:pt idx="1548">
                  <c:v>669591</c:v>
                </c:pt>
                <c:pt idx="1549">
                  <c:v>669600</c:v>
                </c:pt>
                <c:pt idx="1550">
                  <c:v>670036.5</c:v>
                </c:pt>
                <c:pt idx="1551">
                  <c:v>670185</c:v>
                </c:pt>
                <c:pt idx="1552">
                  <c:v>670500</c:v>
                </c:pt>
                <c:pt idx="1553">
                  <c:v>670927.5</c:v>
                </c:pt>
                <c:pt idx="1554">
                  <c:v>671652</c:v>
                </c:pt>
                <c:pt idx="1555">
                  <c:v>672174</c:v>
                </c:pt>
                <c:pt idx="1556">
                  <c:v>672453</c:v>
                </c:pt>
                <c:pt idx="1557">
                  <c:v>673848</c:v>
                </c:pt>
                <c:pt idx="1558">
                  <c:v>673875</c:v>
                </c:pt>
                <c:pt idx="1559">
                  <c:v>674635.5</c:v>
                </c:pt>
                <c:pt idx="1560">
                  <c:v>675000</c:v>
                </c:pt>
                <c:pt idx="1561">
                  <c:v>675517.5</c:v>
                </c:pt>
                <c:pt idx="1562">
                  <c:v>676629</c:v>
                </c:pt>
                <c:pt idx="1563">
                  <c:v>676957.5</c:v>
                </c:pt>
                <c:pt idx="1564">
                  <c:v>676971</c:v>
                </c:pt>
                <c:pt idx="1565">
                  <c:v>677664</c:v>
                </c:pt>
                <c:pt idx="1566">
                  <c:v>678456</c:v>
                </c:pt>
                <c:pt idx="1567">
                  <c:v>678996</c:v>
                </c:pt>
                <c:pt idx="1568">
                  <c:v>679266</c:v>
                </c:pt>
                <c:pt idx="1569">
                  <c:v>679441.5</c:v>
                </c:pt>
                <c:pt idx="1570">
                  <c:v>679500</c:v>
                </c:pt>
                <c:pt idx="1571">
                  <c:v>679671</c:v>
                </c:pt>
                <c:pt idx="1572">
                  <c:v>679896</c:v>
                </c:pt>
                <c:pt idx="1573">
                  <c:v>680112</c:v>
                </c:pt>
                <c:pt idx="1574">
                  <c:v>681444</c:v>
                </c:pt>
                <c:pt idx="1575">
                  <c:v>681601.5</c:v>
                </c:pt>
                <c:pt idx="1576">
                  <c:v>681723</c:v>
                </c:pt>
                <c:pt idx="1577">
                  <c:v>682213.5</c:v>
                </c:pt>
                <c:pt idx="1578">
                  <c:v>682609.5</c:v>
                </c:pt>
                <c:pt idx="1579">
                  <c:v>682875</c:v>
                </c:pt>
                <c:pt idx="1580">
                  <c:v>684000</c:v>
                </c:pt>
                <c:pt idx="1581">
                  <c:v>684054</c:v>
                </c:pt>
                <c:pt idx="1582">
                  <c:v>684652.5</c:v>
                </c:pt>
                <c:pt idx="1583">
                  <c:v>684657</c:v>
                </c:pt>
                <c:pt idx="1584">
                  <c:v>684706.5</c:v>
                </c:pt>
                <c:pt idx="1585">
                  <c:v>684738</c:v>
                </c:pt>
                <c:pt idx="1586">
                  <c:v>685012.5</c:v>
                </c:pt>
                <c:pt idx="1587">
                  <c:v>685386</c:v>
                </c:pt>
                <c:pt idx="1588">
                  <c:v>685687.5</c:v>
                </c:pt>
                <c:pt idx="1589">
                  <c:v>686578.5</c:v>
                </c:pt>
                <c:pt idx="1590">
                  <c:v>686749.5</c:v>
                </c:pt>
                <c:pt idx="1591">
                  <c:v>687370.5</c:v>
                </c:pt>
                <c:pt idx="1592">
                  <c:v>687600</c:v>
                </c:pt>
                <c:pt idx="1593">
                  <c:v>688090.5</c:v>
                </c:pt>
                <c:pt idx="1594">
                  <c:v>688500</c:v>
                </c:pt>
                <c:pt idx="1595">
                  <c:v>689607</c:v>
                </c:pt>
                <c:pt idx="1596">
                  <c:v>689742</c:v>
                </c:pt>
                <c:pt idx="1597">
                  <c:v>690048</c:v>
                </c:pt>
                <c:pt idx="1598">
                  <c:v>690579</c:v>
                </c:pt>
                <c:pt idx="1599">
                  <c:v>690763.5</c:v>
                </c:pt>
                <c:pt idx="1600">
                  <c:v>691020</c:v>
                </c:pt>
                <c:pt idx="1601">
                  <c:v>693000</c:v>
                </c:pt>
                <c:pt idx="1602">
                  <c:v>693301.5</c:v>
                </c:pt>
                <c:pt idx="1603">
                  <c:v>694467</c:v>
                </c:pt>
                <c:pt idx="1604">
                  <c:v>694773</c:v>
                </c:pt>
                <c:pt idx="1605">
                  <c:v>695106</c:v>
                </c:pt>
                <c:pt idx="1606">
                  <c:v>695439</c:v>
                </c:pt>
                <c:pt idx="1607">
                  <c:v>695970</c:v>
                </c:pt>
                <c:pt idx="1608">
                  <c:v>696150</c:v>
                </c:pt>
                <c:pt idx="1609">
                  <c:v>696528</c:v>
                </c:pt>
                <c:pt idx="1610">
                  <c:v>697050</c:v>
                </c:pt>
                <c:pt idx="1611">
                  <c:v>697302</c:v>
                </c:pt>
                <c:pt idx="1612">
                  <c:v>697500</c:v>
                </c:pt>
                <c:pt idx="1613">
                  <c:v>698517</c:v>
                </c:pt>
                <c:pt idx="1614">
                  <c:v>699219</c:v>
                </c:pt>
                <c:pt idx="1615">
                  <c:v>699808.5</c:v>
                </c:pt>
                <c:pt idx="1616">
                  <c:v>700830</c:v>
                </c:pt>
                <c:pt idx="1617">
                  <c:v>701203.5</c:v>
                </c:pt>
                <c:pt idx="1618">
                  <c:v>701631</c:v>
                </c:pt>
                <c:pt idx="1619">
                  <c:v>701721</c:v>
                </c:pt>
                <c:pt idx="1620">
                  <c:v>701730</c:v>
                </c:pt>
                <c:pt idx="1621">
                  <c:v>702000</c:v>
                </c:pt>
                <c:pt idx="1622">
                  <c:v>702301.5</c:v>
                </c:pt>
                <c:pt idx="1623">
                  <c:v>703584</c:v>
                </c:pt>
                <c:pt idx="1624">
                  <c:v>703728</c:v>
                </c:pt>
                <c:pt idx="1625">
                  <c:v>704844</c:v>
                </c:pt>
                <c:pt idx="1626">
                  <c:v>705145.5</c:v>
                </c:pt>
                <c:pt idx="1627">
                  <c:v>706221</c:v>
                </c:pt>
                <c:pt idx="1628">
                  <c:v>706410</c:v>
                </c:pt>
                <c:pt idx="1629">
                  <c:v>706500</c:v>
                </c:pt>
                <c:pt idx="1630">
                  <c:v>707193</c:v>
                </c:pt>
                <c:pt idx="1631">
                  <c:v>707287.5</c:v>
                </c:pt>
                <c:pt idx="1632">
                  <c:v>708552</c:v>
                </c:pt>
                <c:pt idx="1633">
                  <c:v>708939</c:v>
                </c:pt>
                <c:pt idx="1634">
                  <c:v>709033.5</c:v>
                </c:pt>
                <c:pt idx="1635">
                  <c:v>709866</c:v>
                </c:pt>
                <c:pt idx="1636">
                  <c:v>709879.5</c:v>
                </c:pt>
                <c:pt idx="1637">
                  <c:v>710532</c:v>
                </c:pt>
                <c:pt idx="1638">
                  <c:v>710640</c:v>
                </c:pt>
                <c:pt idx="1639">
                  <c:v>711000</c:v>
                </c:pt>
                <c:pt idx="1640">
                  <c:v>711072</c:v>
                </c:pt>
                <c:pt idx="1641">
                  <c:v>711081</c:v>
                </c:pt>
                <c:pt idx="1642">
                  <c:v>711612</c:v>
                </c:pt>
                <c:pt idx="1643">
                  <c:v>712858.5</c:v>
                </c:pt>
                <c:pt idx="1644">
                  <c:v>712944</c:v>
                </c:pt>
                <c:pt idx="1645">
                  <c:v>713889</c:v>
                </c:pt>
                <c:pt idx="1646">
                  <c:v>714154.5</c:v>
                </c:pt>
                <c:pt idx="1647">
                  <c:v>714915</c:v>
                </c:pt>
                <c:pt idx="1648">
                  <c:v>715095</c:v>
                </c:pt>
                <c:pt idx="1649">
                  <c:v>715500</c:v>
                </c:pt>
                <c:pt idx="1650">
                  <c:v>715765.5</c:v>
                </c:pt>
                <c:pt idx="1651">
                  <c:v>716148</c:v>
                </c:pt>
                <c:pt idx="1652">
                  <c:v>716161.5</c:v>
                </c:pt>
                <c:pt idx="1653">
                  <c:v>717003</c:v>
                </c:pt>
                <c:pt idx="1654">
                  <c:v>717021</c:v>
                </c:pt>
                <c:pt idx="1655">
                  <c:v>718425</c:v>
                </c:pt>
                <c:pt idx="1656">
                  <c:v>718605</c:v>
                </c:pt>
                <c:pt idx="1657">
                  <c:v>718749</c:v>
                </c:pt>
                <c:pt idx="1658">
                  <c:v>719365.5</c:v>
                </c:pt>
                <c:pt idx="1659">
                  <c:v>719860.5</c:v>
                </c:pt>
                <c:pt idx="1660">
                  <c:v>719946</c:v>
                </c:pt>
                <c:pt idx="1661">
                  <c:v>720000</c:v>
                </c:pt>
                <c:pt idx="1662">
                  <c:v>720310.5</c:v>
                </c:pt>
                <c:pt idx="1663">
                  <c:v>720441</c:v>
                </c:pt>
                <c:pt idx="1664">
                  <c:v>721404</c:v>
                </c:pt>
                <c:pt idx="1665">
                  <c:v>722394</c:v>
                </c:pt>
                <c:pt idx="1666">
                  <c:v>722430</c:v>
                </c:pt>
                <c:pt idx="1667">
                  <c:v>722925</c:v>
                </c:pt>
                <c:pt idx="1668">
                  <c:v>723996</c:v>
                </c:pt>
                <c:pt idx="1669">
                  <c:v>724261.5</c:v>
                </c:pt>
                <c:pt idx="1670">
                  <c:v>724500</c:v>
                </c:pt>
                <c:pt idx="1671">
                  <c:v>724581</c:v>
                </c:pt>
                <c:pt idx="1672">
                  <c:v>724630.5</c:v>
                </c:pt>
                <c:pt idx="1673">
                  <c:v>724981.5</c:v>
                </c:pt>
                <c:pt idx="1674">
                  <c:v>725121</c:v>
                </c:pt>
                <c:pt idx="1675">
                  <c:v>725328</c:v>
                </c:pt>
                <c:pt idx="1676">
                  <c:v>727785</c:v>
                </c:pt>
                <c:pt idx="1677">
                  <c:v>728460</c:v>
                </c:pt>
                <c:pt idx="1678">
                  <c:v>728712</c:v>
                </c:pt>
                <c:pt idx="1679">
                  <c:v>728847</c:v>
                </c:pt>
                <c:pt idx="1680">
                  <c:v>729000</c:v>
                </c:pt>
                <c:pt idx="1681">
                  <c:v>729396</c:v>
                </c:pt>
                <c:pt idx="1682">
                  <c:v>729724.5</c:v>
                </c:pt>
                <c:pt idx="1683">
                  <c:v>729792</c:v>
                </c:pt>
                <c:pt idx="1684">
                  <c:v>729801</c:v>
                </c:pt>
                <c:pt idx="1685">
                  <c:v>729922.5</c:v>
                </c:pt>
                <c:pt idx="1686">
                  <c:v>730017</c:v>
                </c:pt>
                <c:pt idx="1687">
                  <c:v>731353.5</c:v>
                </c:pt>
                <c:pt idx="1688">
                  <c:v>731371.5</c:v>
                </c:pt>
                <c:pt idx="1689">
                  <c:v>732834</c:v>
                </c:pt>
                <c:pt idx="1690">
                  <c:v>732915</c:v>
                </c:pt>
                <c:pt idx="1691">
                  <c:v>733176</c:v>
                </c:pt>
                <c:pt idx="1692">
                  <c:v>733315.5</c:v>
                </c:pt>
                <c:pt idx="1693">
                  <c:v>733500</c:v>
                </c:pt>
                <c:pt idx="1694">
                  <c:v>734166</c:v>
                </c:pt>
                <c:pt idx="1695">
                  <c:v>734994</c:v>
                </c:pt>
                <c:pt idx="1696">
                  <c:v>735003</c:v>
                </c:pt>
                <c:pt idx="1697">
                  <c:v>735052.5</c:v>
                </c:pt>
                <c:pt idx="1698">
                  <c:v>735133.5</c:v>
                </c:pt>
                <c:pt idx="1699">
                  <c:v>735579</c:v>
                </c:pt>
                <c:pt idx="1700">
                  <c:v>735804</c:v>
                </c:pt>
                <c:pt idx="1701">
                  <c:v>736213.5</c:v>
                </c:pt>
                <c:pt idx="1702">
                  <c:v>736479</c:v>
                </c:pt>
                <c:pt idx="1703">
                  <c:v>738000</c:v>
                </c:pt>
                <c:pt idx="1704">
                  <c:v>738108</c:v>
                </c:pt>
                <c:pt idx="1705">
                  <c:v>738171</c:v>
                </c:pt>
                <c:pt idx="1706">
                  <c:v>738567</c:v>
                </c:pt>
                <c:pt idx="1707">
                  <c:v>738931.5</c:v>
                </c:pt>
                <c:pt idx="1708">
                  <c:v>740088</c:v>
                </c:pt>
                <c:pt idx="1709">
                  <c:v>740218.5</c:v>
                </c:pt>
                <c:pt idx="1710">
                  <c:v>740700</c:v>
                </c:pt>
                <c:pt idx="1711">
                  <c:v>740704.5</c:v>
                </c:pt>
                <c:pt idx="1712">
                  <c:v>741235.5</c:v>
                </c:pt>
                <c:pt idx="1713">
                  <c:v>741276</c:v>
                </c:pt>
                <c:pt idx="1714">
                  <c:v>741555</c:v>
                </c:pt>
                <c:pt idx="1715">
                  <c:v>742284</c:v>
                </c:pt>
                <c:pt idx="1716">
                  <c:v>742500</c:v>
                </c:pt>
                <c:pt idx="1717">
                  <c:v>743031</c:v>
                </c:pt>
                <c:pt idx="1718">
                  <c:v>743463</c:v>
                </c:pt>
                <c:pt idx="1719">
                  <c:v>743958</c:v>
                </c:pt>
                <c:pt idx="1720">
                  <c:v>744754.5</c:v>
                </c:pt>
                <c:pt idx="1721">
                  <c:v>745119</c:v>
                </c:pt>
                <c:pt idx="1722">
                  <c:v>745429.5</c:v>
                </c:pt>
                <c:pt idx="1723">
                  <c:v>745839</c:v>
                </c:pt>
                <c:pt idx="1724">
                  <c:v>746271</c:v>
                </c:pt>
                <c:pt idx="1725">
                  <c:v>746280</c:v>
                </c:pt>
                <c:pt idx="1726">
                  <c:v>746626.5</c:v>
                </c:pt>
                <c:pt idx="1727">
                  <c:v>746896.5</c:v>
                </c:pt>
                <c:pt idx="1728">
                  <c:v>747000</c:v>
                </c:pt>
                <c:pt idx="1729">
                  <c:v>747558</c:v>
                </c:pt>
                <c:pt idx="1730">
                  <c:v>747886.5</c:v>
                </c:pt>
                <c:pt idx="1731">
                  <c:v>748138.5</c:v>
                </c:pt>
                <c:pt idx="1732">
                  <c:v>748467</c:v>
                </c:pt>
                <c:pt idx="1733">
                  <c:v>748512</c:v>
                </c:pt>
                <c:pt idx="1734">
                  <c:v>749349</c:v>
                </c:pt>
                <c:pt idx="1735">
                  <c:v>750154.5</c:v>
                </c:pt>
                <c:pt idx="1736">
                  <c:v>750645</c:v>
                </c:pt>
                <c:pt idx="1737">
                  <c:v>750649.5</c:v>
                </c:pt>
                <c:pt idx="1738">
                  <c:v>751500</c:v>
                </c:pt>
                <c:pt idx="1739">
                  <c:v>751842</c:v>
                </c:pt>
                <c:pt idx="1740">
                  <c:v>752116.5</c:v>
                </c:pt>
                <c:pt idx="1741">
                  <c:v>752553</c:v>
                </c:pt>
                <c:pt idx="1742">
                  <c:v>752742</c:v>
                </c:pt>
                <c:pt idx="1743">
                  <c:v>752967</c:v>
                </c:pt>
                <c:pt idx="1744">
                  <c:v>753840</c:v>
                </c:pt>
                <c:pt idx="1745">
                  <c:v>754740</c:v>
                </c:pt>
                <c:pt idx="1746">
                  <c:v>755190</c:v>
                </c:pt>
                <c:pt idx="1747">
                  <c:v>755550</c:v>
                </c:pt>
                <c:pt idx="1748">
                  <c:v>755856</c:v>
                </c:pt>
                <c:pt idx="1749">
                  <c:v>756000</c:v>
                </c:pt>
                <c:pt idx="1750">
                  <c:v>757413</c:v>
                </c:pt>
                <c:pt idx="1751">
                  <c:v>757597.5</c:v>
                </c:pt>
                <c:pt idx="1752">
                  <c:v>758214</c:v>
                </c:pt>
                <c:pt idx="1753">
                  <c:v>758475</c:v>
                </c:pt>
                <c:pt idx="1754">
                  <c:v>759195</c:v>
                </c:pt>
                <c:pt idx="1755">
                  <c:v>760122</c:v>
                </c:pt>
                <c:pt idx="1756">
                  <c:v>760131</c:v>
                </c:pt>
                <c:pt idx="1757">
                  <c:v>760225.5</c:v>
                </c:pt>
                <c:pt idx="1758">
                  <c:v>760500</c:v>
                </c:pt>
                <c:pt idx="1759">
                  <c:v>761067</c:v>
                </c:pt>
                <c:pt idx="1760">
                  <c:v>761872.5</c:v>
                </c:pt>
                <c:pt idx="1761">
                  <c:v>761949</c:v>
                </c:pt>
                <c:pt idx="1762">
                  <c:v>762453</c:v>
                </c:pt>
                <c:pt idx="1763">
                  <c:v>762547.5</c:v>
                </c:pt>
                <c:pt idx="1764">
                  <c:v>762768</c:v>
                </c:pt>
                <c:pt idx="1765">
                  <c:v>762979.5</c:v>
                </c:pt>
                <c:pt idx="1766">
                  <c:v>763056</c:v>
                </c:pt>
                <c:pt idx="1767">
                  <c:v>763479</c:v>
                </c:pt>
                <c:pt idx="1768">
                  <c:v>763870.5</c:v>
                </c:pt>
                <c:pt idx="1769">
                  <c:v>765000</c:v>
                </c:pt>
                <c:pt idx="1770">
                  <c:v>765261</c:v>
                </c:pt>
                <c:pt idx="1771">
                  <c:v>765522</c:v>
                </c:pt>
                <c:pt idx="1772">
                  <c:v>766282.5</c:v>
                </c:pt>
                <c:pt idx="1773">
                  <c:v>766404</c:v>
                </c:pt>
                <c:pt idx="1774">
                  <c:v>766444.5</c:v>
                </c:pt>
                <c:pt idx="1775">
                  <c:v>766863</c:v>
                </c:pt>
                <c:pt idx="1776">
                  <c:v>767313</c:v>
                </c:pt>
                <c:pt idx="1777">
                  <c:v>768550.5</c:v>
                </c:pt>
                <c:pt idx="1778">
                  <c:v>768555</c:v>
                </c:pt>
                <c:pt idx="1779">
                  <c:v>768775.5</c:v>
                </c:pt>
                <c:pt idx="1780">
                  <c:v>769500</c:v>
                </c:pt>
                <c:pt idx="1781">
                  <c:v>769527</c:v>
                </c:pt>
                <c:pt idx="1782">
                  <c:v>770292</c:v>
                </c:pt>
                <c:pt idx="1783">
                  <c:v>770328</c:v>
                </c:pt>
                <c:pt idx="1784">
                  <c:v>770913</c:v>
                </c:pt>
                <c:pt idx="1785">
                  <c:v>771493.5</c:v>
                </c:pt>
                <c:pt idx="1786">
                  <c:v>772168.5</c:v>
                </c:pt>
                <c:pt idx="1787">
                  <c:v>772600.5</c:v>
                </c:pt>
                <c:pt idx="1788">
                  <c:v>772686</c:v>
                </c:pt>
                <c:pt idx="1789">
                  <c:v>773460</c:v>
                </c:pt>
                <c:pt idx="1790">
                  <c:v>773680.5</c:v>
                </c:pt>
                <c:pt idx="1791">
                  <c:v>774000</c:v>
                </c:pt>
                <c:pt idx="1792">
                  <c:v>774117</c:v>
                </c:pt>
                <c:pt idx="1793">
                  <c:v>775012.5</c:v>
                </c:pt>
                <c:pt idx="1794">
                  <c:v>775188</c:v>
                </c:pt>
                <c:pt idx="1795">
                  <c:v>775327.5</c:v>
                </c:pt>
                <c:pt idx="1796">
                  <c:v>776254.5</c:v>
                </c:pt>
                <c:pt idx="1797">
                  <c:v>776304</c:v>
                </c:pt>
                <c:pt idx="1798">
                  <c:v>776709</c:v>
                </c:pt>
                <c:pt idx="1799">
                  <c:v>777024</c:v>
                </c:pt>
                <c:pt idx="1800">
                  <c:v>778162.5</c:v>
                </c:pt>
                <c:pt idx="1801">
                  <c:v>778500</c:v>
                </c:pt>
                <c:pt idx="1802">
                  <c:v>778801.5</c:v>
                </c:pt>
                <c:pt idx="1803">
                  <c:v>778968</c:v>
                </c:pt>
                <c:pt idx="1804">
                  <c:v>779688</c:v>
                </c:pt>
                <c:pt idx="1805">
                  <c:v>780363</c:v>
                </c:pt>
                <c:pt idx="1806">
                  <c:v>780844.5</c:v>
                </c:pt>
                <c:pt idx="1807">
                  <c:v>781695</c:v>
                </c:pt>
                <c:pt idx="1808">
                  <c:v>781879.5</c:v>
                </c:pt>
                <c:pt idx="1809">
                  <c:v>781920</c:v>
                </c:pt>
                <c:pt idx="1810">
                  <c:v>783000</c:v>
                </c:pt>
                <c:pt idx="1811">
                  <c:v>783315</c:v>
                </c:pt>
                <c:pt idx="1812">
                  <c:v>783927</c:v>
                </c:pt>
                <c:pt idx="1813">
                  <c:v>785250</c:v>
                </c:pt>
                <c:pt idx="1814">
                  <c:v>785259</c:v>
                </c:pt>
                <c:pt idx="1815">
                  <c:v>785398.5</c:v>
                </c:pt>
                <c:pt idx="1816">
                  <c:v>785556</c:v>
                </c:pt>
                <c:pt idx="1817">
                  <c:v>785772</c:v>
                </c:pt>
                <c:pt idx="1818">
                  <c:v>786505.5</c:v>
                </c:pt>
                <c:pt idx="1819">
                  <c:v>786528</c:v>
                </c:pt>
                <c:pt idx="1820">
                  <c:v>786604.5</c:v>
                </c:pt>
                <c:pt idx="1821">
                  <c:v>786753</c:v>
                </c:pt>
                <c:pt idx="1822">
                  <c:v>787086</c:v>
                </c:pt>
                <c:pt idx="1823">
                  <c:v>787131</c:v>
                </c:pt>
                <c:pt idx="1824">
                  <c:v>787500</c:v>
                </c:pt>
                <c:pt idx="1825">
                  <c:v>788472</c:v>
                </c:pt>
                <c:pt idx="1826">
                  <c:v>789048</c:v>
                </c:pt>
                <c:pt idx="1827">
                  <c:v>790434</c:v>
                </c:pt>
                <c:pt idx="1828">
                  <c:v>790825.5</c:v>
                </c:pt>
                <c:pt idx="1829">
                  <c:v>790830</c:v>
                </c:pt>
                <c:pt idx="1830">
                  <c:v>790929</c:v>
                </c:pt>
                <c:pt idx="1831">
                  <c:v>791280</c:v>
                </c:pt>
                <c:pt idx="1832">
                  <c:v>791370</c:v>
                </c:pt>
                <c:pt idx="1833">
                  <c:v>791532</c:v>
                </c:pt>
                <c:pt idx="1834">
                  <c:v>791595</c:v>
                </c:pt>
                <c:pt idx="1835">
                  <c:v>791815.5</c:v>
                </c:pt>
                <c:pt idx="1836">
                  <c:v>792000</c:v>
                </c:pt>
                <c:pt idx="1837">
                  <c:v>792162</c:v>
                </c:pt>
                <c:pt idx="1838">
                  <c:v>792346.5</c:v>
                </c:pt>
                <c:pt idx="1839">
                  <c:v>792477</c:v>
                </c:pt>
                <c:pt idx="1840">
                  <c:v>794029.5</c:v>
                </c:pt>
                <c:pt idx="1841">
                  <c:v>794173.5</c:v>
                </c:pt>
                <c:pt idx="1842">
                  <c:v>795465</c:v>
                </c:pt>
                <c:pt idx="1843">
                  <c:v>795757.5</c:v>
                </c:pt>
                <c:pt idx="1844">
                  <c:v>796396.5</c:v>
                </c:pt>
                <c:pt idx="1845">
                  <c:v>796450.5</c:v>
                </c:pt>
                <c:pt idx="1846">
                  <c:v>796500</c:v>
                </c:pt>
                <c:pt idx="1847">
                  <c:v>797557.5</c:v>
                </c:pt>
                <c:pt idx="1848">
                  <c:v>797814</c:v>
                </c:pt>
                <c:pt idx="1849">
                  <c:v>797818.5</c:v>
                </c:pt>
                <c:pt idx="1850">
                  <c:v>797868</c:v>
                </c:pt>
                <c:pt idx="1851">
                  <c:v>799299</c:v>
                </c:pt>
                <c:pt idx="1852">
                  <c:v>799956</c:v>
                </c:pt>
                <c:pt idx="1853">
                  <c:v>800500.5</c:v>
                </c:pt>
                <c:pt idx="1854">
                  <c:v>801000</c:v>
                </c:pt>
                <c:pt idx="1855">
                  <c:v>801274.5</c:v>
                </c:pt>
                <c:pt idx="1856">
                  <c:v>801306</c:v>
                </c:pt>
                <c:pt idx="1857">
                  <c:v>801963</c:v>
                </c:pt>
                <c:pt idx="1858">
                  <c:v>802773</c:v>
                </c:pt>
                <c:pt idx="1859">
                  <c:v>803259</c:v>
                </c:pt>
                <c:pt idx="1860">
                  <c:v>803479.5</c:v>
                </c:pt>
                <c:pt idx="1861">
                  <c:v>803929.5</c:v>
                </c:pt>
                <c:pt idx="1862">
                  <c:v>804096</c:v>
                </c:pt>
                <c:pt idx="1863">
                  <c:v>804420</c:v>
                </c:pt>
                <c:pt idx="1864">
                  <c:v>805072.5</c:v>
                </c:pt>
                <c:pt idx="1865">
                  <c:v>805500</c:v>
                </c:pt>
                <c:pt idx="1866">
                  <c:v>805536</c:v>
                </c:pt>
                <c:pt idx="1867">
                  <c:v>805882.5</c:v>
                </c:pt>
                <c:pt idx="1868">
                  <c:v>806661</c:v>
                </c:pt>
                <c:pt idx="1869">
                  <c:v>807534</c:v>
                </c:pt>
                <c:pt idx="1870">
                  <c:v>807984</c:v>
                </c:pt>
                <c:pt idx="1871">
                  <c:v>808650</c:v>
                </c:pt>
                <c:pt idx="1872">
                  <c:v>809136</c:v>
                </c:pt>
                <c:pt idx="1873">
                  <c:v>810000</c:v>
                </c:pt>
                <c:pt idx="1874">
                  <c:v>810378</c:v>
                </c:pt>
                <c:pt idx="1875">
                  <c:v>810441</c:v>
                </c:pt>
                <c:pt idx="1876">
                  <c:v>810571.5</c:v>
                </c:pt>
                <c:pt idx="1877">
                  <c:v>811017</c:v>
                </c:pt>
                <c:pt idx="1878">
                  <c:v>812983.5</c:v>
                </c:pt>
                <c:pt idx="1879">
                  <c:v>813105</c:v>
                </c:pt>
                <c:pt idx="1880">
                  <c:v>813195</c:v>
                </c:pt>
                <c:pt idx="1881">
                  <c:v>813379.5</c:v>
                </c:pt>
                <c:pt idx="1882">
                  <c:v>814041</c:v>
                </c:pt>
                <c:pt idx="1883">
                  <c:v>814500</c:v>
                </c:pt>
                <c:pt idx="1884">
                  <c:v>814666.5</c:v>
                </c:pt>
                <c:pt idx="1885">
                  <c:v>814797</c:v>
                </c:pt>
                <c:pt idx="1886">
                  <c:v>815607</c:v>
                </c:pt>
                <c:pt idx="1887">
                  <c:v>815733</c:v>
                </c:pt>
                <c:pt idx="1888">
                  <c:v>815877</c:v>
                </c:pt>
                <c:pt idx="1889">
                  <c:v>815994</c:v>
                </c:pt>
                <c:pt idx="1890">
                  <c:v>816660</c:v>
                </c:pt>
                <c:pt idx="1891">
                  <c:v>817560</c:v>
                </c:pt>
                <c:pt idx="1892">
                  <c:v>817731</c:v>
                </c:pt>
                <c:pt idx="1893">
                  <c:v>818410.5</c:v>
                </c:pt>
                <c:pt idx="1894">
                  <c:v>818671.5</c:v>
                </c:pt>
                <c:pt idx="1895">
                  <c:v>819000</c:v>
                </c:pt>
                <c:pt idx="1896">
                  <c:v>819391.5</c:v>
                </c:pt>
                <c:pt idx="1897">
                  <c:v>819432</c:v>
                </c:pt>
                <c:pt idx="1898">
                  <c:v>819792</c:v>
                </c:pt>
                <c:pt idx="1899">
                  <c:v>820453.5</c:v>
                </c:pt>
                <c:pt idx="1900">
                  <c:v>820638</c:v>
                </c:pt>
                <c:pt idx="1901">
                  <c:v>822942</c:v>
                </c:pt>
                <c:pt idx="1902">
                  <c:v>823360.5</c:v>
                </c:pt>
                <c:pt idx="1903">
                  <c:v>823365</c:v>
                </c:pt>
                <c:pt idx="1904">
                  <c:v>823500</c:v>
                </c:pt>
                <c:pt idx="1905">
                  <c:v>823621.5</c:v>
                </c:pt>
                <c:pt idx="1906">
                  <c:v>823657.5</c:v>
                </c:pt>
                <c:pt idx="1907">
                  <c:v>824242.5</c:v>
                </c:pt>
                <c:pt idx="1908">
                  <c:v>824544</c:v>
                </c:pt>
                <c:pt idx="1909">
                  <c:v>824742</c:v>
                </c:pt>
                <c:pt idx="1910">
                  <c:v>824823</c:v>
                </c:pt>
                <c:pt idx="1911">
                  <c:v>824917.5</c:v>
                </c:pt>
                <c:pt idx="1912">
                  <c:v>825588</c:v>
                </c:pt>
                <c:pt idx="1913">
                  <c:v>825673.5</c:v>
                </c:pt>
                <c:pt idx="1914">
                  <c:v>826110</c:v>
                </c:pt>
                <c:pt idx="1915">
                  <c:v>826398</c:v>
                </c:pt>
                <c:pt idx="1916">
                  <c:v>827100</c:v>
                </c:pt>
                <c:pt idx="1917">
                  <c:v>827496</c:v>
                </c:pt>
                <c:pt idx="1918">
                  <c:v>828000</c:v>
                </c:pt>
                <c:pt idx="1919">
                  <c:v>828837</c:v>
                </c:pt>
                <c:pt idx="1920">
                  <c:v>829224</c:v>
                </c:pt>
                <c:pt idx="1921">
                  <c:v>829584</c:v>
                </c:pt>
                <c:pt idx="1922">
                  <c:v>829809</c:v>
                </c:pt>
                <c:pt idx="1923">
                  <c:v>830214</c:v>
                </c:pt>
                <c:pt idx="1924">
                  <c:v>830709</c:v>
                </c:pt>
                <c:pt idx="1925">
                  <c:v>831730.5</c:v>
                </c:pt>
                <c:pt idx="1926">
                  <c:v>831771</c:v>
                </c:pt>
                <c:pt idx="1927">
                  <c:v>832500</c:v>
                </c:pt>
                <c:pt idx="1928">
                  <c:v>832878</c:v>
                </c:pt>
                <c:pt idx="1929">
                  <c:v>832977</c:v>
                </c:pt>
                <c:pt idx="1930">
                  <c:v>834048</c:v>
                </c:pt>
                <c:pt idx="1931">
                  <c:v>834277.5</c:v>
                </c:pt>
                <c:pt idx="1932">
                  <c:v>835380</c:v>
                </c:pt>
                <c:pt idx="1933">
                  <c:v>835506</c:v>
                </c:pt>
                <c:pt idx="1934">
                  <c:v>835605</c:v>
                </c:pt>
                <c:pt idx="1935">
                  <c:v>835686</c:v>
                </c:pt>
                <c:pt idx="1936">
                  <c:v>835744.5</c:v>
                </c:pt>
                <c:pt idx="1937">
                  <c:v>837000</c:v>
                </c:pt>
                <c:pt idx="1938">
                  <c:v>837427.5</c:v>
                </c:pt>
                <c:pt idx="1939">
                  <c:v>838453.5</c:v>
                </c:pt>
                <c:pt idx="1940">
                  <c:v>839259</c:v>
                </c:pt>
                <c:pt idx="1941">
                  <c:v>840006</c:v>
                </c:pt>
                <c:pt idx="1942">
                  <c:v>840159</c:v>
                </c:pt>
                <c:pt idx="1943">
                  <c:v>840172.5</c:v>
                </c:pt>
                <c:pt idx="1944">
                  <c:v>840285</c:v>
                </c:pt>
                <c:pt idx="1945">
                  <c:v>840780</c:v>
                </c:pt>
                <c:pt idx="1946">
                  <c:v>840951</c:v>
                </c:pt>
                <c:pt idx="1947">
                  <c:v>840996</c:v>
                </c:pt>
                <c:pt idx="1948">
                  <c:v>841500</c:v>
                </c:pt>
                <c:pt idx="1949">
                  <c:v>841788</c:v>
                </c:pt>
                <c:pt idx="1950">
                  <c:v>842076</c:v>
                </c:pt>
                <c:pt idx="1951">
                  <c:v>843088.5</c:v>
                </c:pt>
                <c:pt idx="1952">
                  <c:v>843813</c:v>
                </c:pt>
                <c:pt idx="1953">
                  <c:v>844474.5</c:v>
                </c:pt>
                <c:pt idx="1954">
                  <c:v>845023.5</c:v>
                </c:pt>
                <c:pt idx="1955">
                  <c:v>845410.5</c:v>
                </c:pt>
                <c:pt idx="1956">
                  <c:v>845811</c:v>
                </c:pt>
                <c:pt idx="1957">
                  <c:v>846000</c:v>
                </c:pt>
                <c:pt idx="1958">
                  <c:v>846216</c:v>
                </c:pt>
                <c:pt idx="1959">
                  <c:v>846387</c:v>
                </c:pt>
                <c:pt idx="1960">
                  <c:v>846517.5</c:v>
                </c:pt>
                <c:pt idx="1961">
                  <c:v>847723.5</c:v>
                </c:pt>
                <c:pt idx="1962">
                  <c:v>848070</c:v>
                </c:pt>
                <c:pt idx="1963">
                  <c:v>848745</c:v>
                </c:pt>
                <c:pt idx="1964">
                  <c:v>849415.5</c:v>
                </c:pt>
                <c:pt idx="1965">
                  <c:v>849685.5</c:v>
                </c:pt>
                <c:pt idx="1966">
                  <c:v>849870</c:v>
                </c:pt>
                <c:pt idx="1967">
                  <c:v>850311</c:v>
                </c:pt>
                <c:pt idx="1968">
                  <c:v>850500</c:v>
                </c:pt>
                <c:pt idx="1969">
                  <c:v>850846.5</c:v>
                </c:pt>
                <c:pt idx="1970">
                  <c:v>851778</c:v>
                </c:pt>
                <c:pt idx="1971">
                  <c:v>852088.5</c:v>
                </c:pt>
                <c:pt idx="1972">
                  <c:v>853285.5</c:v>
                </c:pt>
                <c:pt idx="1973">
                  <c:v>854352</c:v>
                </c:pt>
                <c:pt idx="1974">
                  <c:v>854896.5</c:v>
                </c:pt>
                <c:pt idx="1975">
                  <c:v>854901</c:v>
                </c:pt>
                <c:pt idx="1976">
                  <c:v>855000</c:v>
                </c:pt>
                <c:pt idx="1977">
                  <c:v>855463.5</c:v>
                </c:pt>
                <c:pt idx="1978">
                  <c:v>855657</c:v>
                </c:pt>
                <c:pt idx="1979">
                  <c:v>855882</c:v>
                </c:pt>
                <c:pt idx="1980">
                  <c:v>856111.5</c:v>
                </c:pt>
                <c:pt idx="1981">
                  <c:v>857169</c:v>
                </c:pt>
                <c:pt idx="1982">
                  <c:v>857655</c:v>
                </c:pt>
                <c:pt idx="1983">
                  <c:v>858114</c:v>
                </c:pt>
                <c:pt idx="1984">
                  <c:v>858388.5</c:v>
                </c:pt>
                <c:pt idx="1985">
                  <c:v>859500</c:v>
                </c:pt>
                <c:pt idx="1986">
                  <c:v>859581</c:v>
                </c:pt>
                <c:pt idx="1987">
                  <c:v>860112</c:v>
                </c:pt>
                <c:pt idx="1988">
                  <c:v>860377.5</c:v>
                </c:pt>
                <c:pt idx="1989">
                  <c:v>860634</c:v>
                </c:pt>
                <c:pt idx="1990">
                  <c:v>860917.5</c:v>
                </c:pt>
                <c:pt idx="1991">
                  <c:v>862560</c:v>
                </c:pt>
                <c:pt idx="1992">
                  <c:v>862893</c:v>
                </c:pt>
                <c:pt idx="1993">
                  <c:v>863226</c:v>
                </c:pt>
                <c:pt idx="1994">
                  <c:v>864000</c:v>
                </c:pt>
                <c:pt idx="1995">
                  <c:v>865323</c:v>
                </c:pt>
                <c:pt idx="1996">
                  <c:v>865854</c:v>
                </c:pt>
                <c:pt idx="1997">
                  <c:v>865953</c:v>
                </c:pt>
                <c:pt idx="1998">
                  <c:v>866916</c:v>
                </c:pt>
                <c:pt idx="1999">
                  <c:v>867951</c:v>
                </c:pt>
                <c:pt idx="2000">
                  <c:v>868500</c:v>
                </c:pt>
                <c:pt idx="2001">
                  <c:v>868797</c:v>
                </c:pt>
                <c:pt idx="2002">
                  <c:v>868806</c:v>
                </c:pt>
                <c:pt idx="2003">
                  <c:v>869296.5</c:v>
                </c:pt>
                <c:pt idx="2004">
                  <c:v>870538.5</c:v>
                </c:pt>
                <c:pt idx="2005">
                  <c:v>870984</c:v>
                </c:pt>
                <c:pt idx="2006">
                  <c:v>871029</c:v>
                </c:pt>
                <c:pt idx="2007">
                  <c:v>871065</c:v>
                </c:pt>
                <c:pt idx="2008">
                  <c:v>871335</c:v>
                </c:pt>
                <c:pt idx="2009">
                  <c:v>873000</c:v>
                </c:pt>
                <c:pt idx="2010">
                  <c:v>873198</c:v>
                </c:pt>
                <c:pt idx="2011">
                  <c:v>873342</c:v>
                </c:pt>
                <c:pt idx="2012">
                  <c:v>874152</c:v>
                </c:pt>
                <c:pt idx="2013">
                  <c:v>874363.5</c:v>
                </c:pt>
                <c:pt idx="2014">
                  <c:v>875011.5</c:v>
                </c:pt>
                <c:pt idx="2015">
                  <c:v>875749.5</c:v>
                </c:pt>
                <c:pt idx="2016">
                  <c:v>876019.5</c:v>
                </c:pt>
                <c:pt idx="2017">
                  <c:v>876154.5</c:v>
                </c:pt>
                <c:pt idx="2018">
                  <c:v>876816</c:v>
                </c:pt>
                <c:pt idx="2019">
                  <c:v>876825</c:v>
                </c:pt>
                <c:pt idx="2020">
                  <c:v>877500</c:v>
                </c:pt>
                <c:pt idx="2021">
                  <c:v>878733</c:v>
                </c:pt>
                <c:pt idx="2022">
                  <c:v>879480</c:v>
                </c:pt>
                <c:pt idx="2023">
                  <c:v>879930</c:v>
                </c:pt>
                <c:pt idx="2024">
                  <c:v>879934.5</c:v>
                </c:pt>
                <c:pt idx="2025">
                  <c:v>880965</c:v>
                </c:pt>
                <c:pt idx="2026">
                  <c:v>881055</c:v>
                </c:pt>
                <c:pt idx="2027">
                  <c:v>881275.5</c:v>
                </c:pt>
                <c:pt idx="2028">
                  <c:v>881950.5</c:v>
                </c:pt>
                <c:pt idx="2029">
                  <c:v>882000</c:v>
                </c:pt>
                <c:pt idx="2030">
                  <c:v>882297</c:v>
                </c:pt>
                <c:pt idx="2031">
                  <c:v>882913.5</c:v>
                </c:pt>
                <c:pt idx="2032">
                  <c:v>883863</c:v>
                </c:pt>
                <c:pt idx="2033">
                  <c:v>884124</c:v>
                </c:pt>
                <c:pt idx="2034">
                  <c:v>884844</c:v>
                </c:pt>
                <c:pt idx="2035">
                  <c:v>885244.5</c:v>
                </c:pt>
                <c:pt idx="2036">
                  <c:v>885523.5</c:v>
                </c:pt>
                <c:pt idx="2037">
                  <c:v>885762</c:v>
                </c:pt>
                <c:pt idx="2038">
                  <c:v>886090.5</c:v>
                </c:pt>
                <c:pt idx="2039">
                  <c:v>886176</c:v>
                </c:pt>
                <c:pt idx="2040">
                  <c:v>886500</c:v>
                </c:pt>
                <c:pt idx="2041">
                  <c:v>886716</c:v>
                </c:pt>
                <c:pt idx="2042">
                  <c:v>887778</c:v>
                </c:pt>
                <c:pt idx="2043">
                  <c:v>888439.5</c:v>
                </c:pt>
                <c:pt idx="2044">
                  <c:v>888525</c:v>
                </c:pt>
                <c:pt idx="2045">
                  <c:v>888723</c:v>
                </c:pt>
                <c:pt idx="2046">
                  <c:v>888840</c:v>
                </c:pt>
                <c:pt idx="2047">
                  <c:v>889515</c:v>
                </c:pt>
                <c:pt idx="2048">
                  <c:v>891000</c:v>
                </c:pt>
                <c:pt idx="2049">
                  <c:v>891072</c:v>
                </c:pt>
                <c:pt idx="2050">
                  <c:v>891126</c:v>
                </c:pt>
                <c:pt idx="2051">
                  <c:v>891540</c:v>
                </c:pt>
                <c:pt idx="2052">
                  <c:v>892044</c:v>
                </c:pt>
                <c:pt idx="2053">
                  <c:v>893254.5</c:v>
                </c:pt>
                <c:pt idx="2054">
                  <c:v>894766.5</c:v>
                </c:pt>
                <c:pt idx="2055">
                  <c:v>894906</c:v>
                </c:pt>
                <c:pt idx="2056">
                  <c:v>895500</c:v>
                </c:pt>
                <c:pt idx="2057">
                  <c:v>896157</c:v>
                </c:pt>
                <c:pt idx="2058">
                  <c:v>896602.5</c:v>
                </c:pt>
                <c:pt idx="2059">
                  <c:v>896643</c:v>
                </c:pt>
                <c:pt idx="2060">
                  <c:v>896647.5</c:v>
                </c:pt>
                <c:pt idx="2061">
                  <c:v>898326</c:v>
                </c:pt>
                <c:pt idx="2062">
                  <c:v>898434</c:v>
                </c:pt>
                <c:pt idx="2063">
                  <c:v>899590.5</c:v>
                </c:pt>
                <c:pt idx="2064">
                  <c:v>900000</c:v>
                </c:pt>
                <c:pt idx="2065">
                  <c:v>900297</c:v>
                </c:pt>
                <c:pt idx="2066">
                  <c:v>900616.5</c:v>
                </c:pt>
                <c:pt idx="2067">
                  <c:v>900693</c:v>
                </c:pt>
                <c:pt idx="2068">
                  <c:v>901773</c:v>
                </c:pt>
                <c:pt idx="2069">
                  <c:v>901813.5</c:v>
                </c:pt>
                <c:pt idx="2070">
                  <c:v>901845</c:v>
                </c:pt>
                <c:pt idx="2071">
                  <c:v>904216.5</c:v>
                </c:pt>
                <c:pt idx="2072">
                  <c:v>904500</c:v>
                </c:pt>
                <c:pt idx="2073">
                  <c:v>904608</c:v>
                </c:pt>
                <c:pt idx="2074">
                  <c:v>905688</c:v>
                </c:pt>
                <c:pt idx="2075">
                  <c:v>905859</c:v>
                </c:pt>
                <c:pt idx="2076">
                  <c:v>906228</c:v>
                </c:pt>
                <c:pt idx="2077">
                  <c:v>906372</c:v>
                </c:pt>
                <c:pt idx="2078">
                  <c:v>906615</c:v>
                </c:pt>
                <c:pt idx="2079">
                  <c:v>906660</c:v>
                </c:pt>
                <c:pt idx="2080">
                  <c:v>906894</c:v>
                </c:pt>
                <c:pt idx="2081">
                  <c:v>907029</c:v>
                </c:pt>
                <c:pt idx="2082">
                  <c:v>907569</c:v>
                </c:pt>
                <c:pt idx="2083">
                  <c:v>907780.5</c:v>
                </c:pt>
                <c:pt idx="2084">
                  <c:v>908145</c:v>
                </c:pt>
                <c:pt idx="2085">
                  <c:v>908190</c:v>
                </c:pt>
                <c:pt idx="2086">
                  <c:v>909000</c:v>
                </c:pt>
                <c:pt idx="2087">
                  <c:v>909697.5</c:v>
                </c:pt>
                <c:pt idx="2088">
                  <c:v>909864</c:v>
                </c:pt>
                <c:pt idx="2089">
                  <c:v>910890</c:v>
                </c:pt>
                <c:pt idx="2090">
                  <c:v>911079</c:v>
                </c:pt>
                <c:pt idx="2091">
                  <c:v>911263.5</c:v>
                </c:pt>
                <c:pt idx="2092">
                  <c:v>912019.5</c:v>
                </c:pt>
                <c:pt idx="2093">
                  <c:v>912240</c:v>
                </c:pt>
                <c:pt idx="2094">
                  <c:v>912249</c:v>
                </c:pt>
                <c:pt idx="2095">
                  <c:v>912541.5</c:v>
                </c:pt>
                <c:pt idx="2096">
                  <c:v>913347</c:v>
                </c:pt>
                <c:pt idx="2097">
                  <c:v>913500</c:v>
                </c:pt>
                <c:pt idx="2098">
                  <c:v>914251.5</c:v>
                </c:pt>
                <c:pt idx="2099">
                  <c:v>916299</c:v>
                </c:pt>
                <c:pt idx="2100">
                  <c:v>916470</c:v>
                </c:pt>
                <c:pt idx="2101">
                  <c:v>917140.5</c:v>
                </c:pt>
                <c:pt idx="2102">
                  <c:v>917172</c:v>
                </c:pt>
                <c:pt idx="2103">
                  <c:v>917451</c:v>
                </c:pt>
                <c:pt idx="2104">
                  <c:v>918000</c:v>
                </c:pt>
                <c:pt idx="2105">
                  <c:v>918468</c:v>
                </c:pt>
                <c:pt idx="2106">
                  <c:v>918918</c:v>
                </c:pt>
                <c:pt idx="2107">
                  <c:v>921330</c:v>
                </c:pt>
                <c:pt idx="2108">
                  <c:v>921861</c:v>
                </c:pt>
                <c:pt idx="2109">
                  <c:v>922266</c:v>
                </c:pt>
                <c:pt idx="2110">
                  <c:v>922500</c:v>
                </c:pt>
                <c:pt idx="2111">
                  <c:v>922666.5</c:v>
                </c:pt>
                <c:pt idx="2112">
                  <c:v>922716</c:v>
                </c:pt>
                <c:pt idx="2113">
                  <c:v>923454</c:v>
                </c:pt>
                <c:pt idx="2114">
                  <c:v>924169.5</c:v>
                </c:pt>
                <c:pt idx="2115">
                  <c:v>924394.5</c:v>
                </c:pt>
                <c:pt idx="2116">
                  <c:v>924858</c:v>
                </c:pt>
                <c:pt idx="2117">
                  <c:v>926136</c:v>
                </c:pt>
                <c:pt idx="2118">
                  <c:v>926365.5</c:v>
                </c:pt>
                <c:pt idx="2119">
                  <c:v>927000</c:v>
                </c:pt>
                <c:pt idx="2120">
                  <c:v>927252</c:v>
                </c:pt>
                <c:pt idx="2121">
                  <c:v>927571.5</c:v>
                </c:pt>
                <c:pt idx="2122">
                  <c:v>928935</c:v>
                </c:pt>
                <c:pt idx="2123">
                  <c:v>929088</c:v>
                </c:pt>
                <c:pt idx="2124">
                  <c:v>929736</c:v>
                </c:pt>
                <c:pt idx="2125">
                  <c:v>930766.5</c:v>
                </c:pt>
                <c:pt idx="2126">
                  <c:v>931401</c:v>
                </c:pt>
                <c:pt idx="2127">
                  <c:v>931500</c:v>
                </c:pt>
                <c:pt idx="2128">
                  <c:v>931617</c:v>
                </c:pt>
                <c:pt idx="2129">
                  <c:v>932427</c:v>
                </c:pt>
                <c:pt idx="2130">
                  <c:v>932643</c:v>
                </c:pt>
                <c:pt idx="2131">
                  <c:v>933030</c:v>
                </c:pt>
                <c:pt idx="2132">
                  <c:v>934002</c:v>
                </c:pt>
                <c:pt idx="2133">
                  <c:v>934389</c:v>
                </c:pt>
                <c:pt idx="2134">
                  <c:v>935626.5</c:v>
                </c:pt>
                <c:pt idx="2135">
                  <c:v>935640</c:v>
                </c:pt>
                <c:pt idx="2136">
                  <c:v>936000</c:v>
                </c:pt>
                <c:pt idx="2137">
                  <c:v>936018</c:v>
                </c:pt>
                <c:pt idx="2138">
                  <c:v>936436.5</c:v>
                </c:pt>
                <c:pt idx="2139">
                  <c:v>937638</c:v>
                </c:pt>
                <c:pt idx="2140">
                  <c:v>938034</c:v>
                </c:pt>
                <c:pt idx="2141">
                  <c:v>938304</c:v>
                </c:pt>
                <c:pt idx="2142">
                  <c:v>940027.5</c:v>
                </c:pt>
                <c:pt idx="2143">
                  <c:v>940320</c:v>
                </c:pt>
                <c:pt idx="2144">
                  <c:v>940500</c:v>
                </c:pt>
                <c:pt idx="2145">
                  <c:v>941472</c:v>
                </c:pt>
                <c:pt idx="2146">
                  <c:v>941580</c:v>
                </c:pt>
                <c:pt idx="2147">
                  <c:v>942142.5</c:v>
                </c:pt>
                <c:pt idx="2148">
                  <c:v>942169.5</c:v>
                </c:pt>
                <c:pt idx="2149">
                  <c:v>942300</c:v>
                </c:pt>
                <c:pt idx="2150">
                  <c:v>942579</c:v>
                </c:pt>
                <c:pt idx="2151">
                  <c:v>942759</c:v>
                </c:pt>
                <c:pt idx="2152">
                  <c:v>942790.5</c:v>
                </c:pt>
                <c:pt idx="2153">
                  <c:v>943074</c:v>
                </c:pt>
                <c:pt idx="2154">
                  <c:v>943425</c:v>
                </c:pt>
                <c:pt idx="2155">
                  <c:v>943515</c:v>
                </c:pt>
                <c:pt idx="2156">
                  <c:v>943902</c:v>
                </c:pt>
                <c:pt idx="2157">
                  <c:v>945000</c:v>
                </c:pt>
                <c:pt idx="2158">
                  <c:v>946503</c:v>
                </c:pt>
                <c:pt idx="2159">
                  <c:v>946507.5</c:v>
                </c:pt>
                <c:pt idx="2160">
                  <c:v>946764</c:v>
                </c:pt>
                <c:pt idx="2161">
                  <c:v>947884.5</c:v>
                </c:pt>
                <c:pt idx="2162">
                  <c:v>948055.5</c:v>
                </c:pt>
                <c:pt idx="2163">
                  <c:v>948096</c:v>
                </c:pt>
                <c:pt idx="2164">
                  <c:v>948582</c:v>
                </c:pt>
                <c:pt idx="2165">
                  <c:v>948730.5</c:v>
                </c:pt>
                <c:pt idx="2166">
                  <c:v>948748.5</c:v>
                </c:pt>
                <c:pt idx="2167">
                  <c:v>948816</c:v>
                </c:pt>
                <c:pt idx="2168">
                  <c:v>949023</c:v>
                </c:pt>
                <c:pt idx="2169">
                  <c:v>949500</c:v>
                </c:pt>
                <c:pt idx="2170">
                  <c:v>951538.5</c:v>
                </c:pt>
                <c:pt idx="2171">
                  <c:v>951853.5</c:v>
                </c:pt>
                <c:pt idx="2172">
                  <c:v>952317</c:v>
                </c:pt>
                <c:pt idx="2173">
                  <c:v>953010</c:v>
                </c:pt>
                <c:pt idx="2174">
                  <c:v>953293.5</c:v>
                </c:pt>
                <c:pt idx="2175">
                  <c:v>953379</c:v>
                </c:pt>
                <c:pt idx="2176">
                  <c:v>953460</c:v>
                </c:pt>
                <c:pt idx="2177">
                  <c:v>953536.5</c:v>
                </c:pt>
                <c:pt idx="2178">
                  <c:v>953941.5</c:v>
                </c:pt>
                <c:pt idx="2179">
                  <c:v>954000</c:v>
                </c:pt>
                <c:pt idx="2180">
                  <c:v>954022.5</c:v>
                </c:pt>
                <c:pt idx="2181">
                  <c:v>954207</c:v>
                </c:pt>
                <c:pt idx="2182">
                  <c:v>954643.5</c:v>
                </c:pt>
                <c:pt idx="2183">
                  <c:v>954864</c:v>
                </c:pt>
                <c:pt idx="2184">
                  <c:v>956574</c:v>
                </c:pt>
                <c:pt idx="2185">
                  <c:v>957033</c:v>
                </c:pt>
                <c:pt idx="2186">
                  <c:v>957901.5</c:v>
                </c:pt>
                <c:pt idx="2187">
                  <c:v>958225.5</c:v>
                </c:pt>
                <c:pt idx="2188">
                  <c:v>958500</c:v>
                </c:pt>
                <c:pt idx="2189">
                  <c:v>959598</c:v>
                </c:pt>
                <c:pt idx="2190">
                  <c:v>959688</c:v>
                </c:pt>
                <c:pt idx="2191">
                  <c:v>959949</c:v>
                </c:pt>
                <c:pt idx="2192">
                  <c:v>961146</c:v>
                </c:pt>
                <c:pt idx="2193">
                  <c:v>961609.5</c:v>
                </c:pt>
                <c:pt idx="2194">
                  <c:v>961794</c:v>
                </c:pt>
                <c:pt idx="2195">
                  <c:v>962370</c:v>
                </c:pt>
                <c:pt idx="2196">
                  <c:v>963000</c:v>
                </c:pt>
                <c:pt idx="2197">
                  <c:v>963256.5</c:v>
                </c:pt>
                <c:pt idx="2198">
                  <c:v>963472.5</c:v>
                </c:pt>
                <c:pt idx="2199">
                  <c:v>963711</c:v>
                </c:pt>
                <c:pt idx="2200">
                  <c:v>964368</c:v>
                </c:pt>
                <c:pt idx="2201">
                  <c:v>964989</c:v>
                </c:pt>
                <c:pt idx="2202">
                  <c:v>965340</c:v>
                </c:pt>
                <c:pt idx="2203">
                  <c:v>965871</c:v>
                </c:pt>
                <c:pt idx="2204">
                  <c:v>966424.5</c:v>
                </c:pt>
                <c:pt idx="2205">
                  <c:v>966555</c:v>
                </c:pt>
                <c:pt idx="2206">
                  <c:v>966645</c:v>
                </c:pt>
                <c:pt idx="2207">
                  <c:v>967378.5</c:v>
                </c:pt>
                <c:pt idx="2208">
                  <c:v>967428</c:v>
                </c:pt>
                <c:pt idx="2209">
                  <c:v>967500</c:v>
                </c:pt>
                <c:pt idx="2210">
                  <c:v>968377.5</c:v>
                </c:pt>
                <c:pt idx="2211">
                  <c:v>969039</c:v>
                </c:pt>
                <c:pt idx="2212">
                  <c:v>969579</c:v>
                </c:pt>
                <c:pt idx="2213">
                  <c:v>970353</c:v>
                </c:pt>
                <c:pt idx="2214">
                  <c:v>970380</c:v>
                </c:pt>
                <c:pt idx="2215">
                  <c:v>970645.5</c:v>
                </c:pt>
                <c:pt idx="2216">
                  <c:v>971280</c:v>
                </c:pt>
                <c:pt idx="2217">
                  <c:v>971316</c:v>
                </c:pt>
                <c:pt idx="2218">
                  <c:v>971676</c:v>
                </c:pt>
                <c:pt idx="2219">
                  <c:v>972000</c:v>
                </c:pt>
                <c:pt idx="2220">
                  <c:v>973503</c:v>
                </c:pt>
                <c:pt idx="2221">
                  <c:v>973710</c:v>
                </c:pt>
                <c:pt idx="2222">
                  <c:v>974610</c:v>
                </c:pt>
                <c:pt idx="2223">
                  <c:v>974794.5</c:v>
                </c:pt>
                <c:pt idx="2224">
                  <c:v>975681</c:v>
                </c:pt>
                <c:pt idx="2225">
                  <c:v>975771</c:v>
                </c:pt>
                <c:pt idx="2226">
                  <c:v>976077</c:v>
                </c:pt>
                <c:pt idx="2227">
                  <c:v>976135.5</c:v>
                </c:pt>
                <c:pt idx="2228">
                  <c:v>976500</c:v>
                </c:pt>
                <c:pt idx="2229">
                  <c:v>976711.5</c:v>
                </c:pt>
                <c:pt idx="2230">
                  <c:v>977724</c:v>
                </c:pt>
                <c:pt idx="2231">
                  <c:v>978394.5</c:v>
                </c:pt>
                <c:pt idx="2232">
                  <c:v>978628.5</c:v>
                </c:pt>
                <c:pt idx="2233">
                  <c:v>979146</c:v>
                </c:pt>
                <c:pt idx="2234">
                  <c:v>979992</c:v>
                </c:pt>
                <c:pt idx="2235">
                  <c:v>980005.5</c:v>
                </c:pt>
                <c:pt idx="2236">
                  <c:v>980181</c:v>
                </c:pt>
                <c:pt idx="2237">
                  <c:v>980838</c:v>
                </c:pt>
                <c:pt idx="2238">
                  <c:v>981000</c:v>
                </c:pt>
                <c:pt idx="2239">
                  <c:v>981162</c:v>
                </c:pt>
                <c:pt idx="2240">
                  <c:v>981747</c:v>
                </c:pt>
                <c:pt idx="2241">
                  <c:v>982062</c:v>
                </c:pt>
                <c:pt idx="2242">
                  <c:v>983160</c:v>
                </c:pt>
                <c:pt idx="2243">
                  <c:v>983299.5</c:v>
                </c:pt>
                <c:pt idx="2244">
                  <c:v>985221</c:v>
                </c:pt>
                <c:pt idx="2245">
                  <c:v>985500</c:v>
                </c:pt>
                <c:pt idx="2246">
                  <c:v>985747.5</c:v>
                </c:pt>
                <c:pt idx="2247">
                  <c:v>985851</c:v>
                </c:pt>
                <c:pt idx="2248">
                  <c:v>986274</c:v>
                </c:pt>
                <c:pt idx="2249">
                  <c:v>986418</c:v>
                </c:pt>
                <c:pt idx="2250">
                  <c:v>986553</c:v>
                </c:pt>
                <c:pt idx="2251">
                  <c:v>986782.5</c:v>
                </c:pt>
                <c:pt idx="2252">
                  <c:v>987156</c:v>
                </c:pt>
                <c:pt idx="2253">
                  <c:v>988191</c:v>
                </c:pt>
                <c:pt idx="2254">
                  <c:v>988875</c:v>
                </c:pt>
                <c:pt idx="2255">
                  <c:v>989100</c:v>
                </c:pt>
                <c:pt idx="2256">
                  <c:v>989473.5</c:v>
                </c:pt>
                <c:pt idx="2257">
                  <c:v>990000</c:v>
                </c:pt>
                <c:pt idx="2258">
                  <c:v>990364.5</c:v>
                </c:pt>
                <c:pt idx="2259">
                  <c:v>990432</c:v>
                </c:pt>
                <c:pt idx="2260">
                  <c:v>991318.5</c:v>
                </c:pt>
                <c:pt idx="2261">
                  <c:v>991818</c:v>
                </c:pt>
                <c:pt idx="2262">
                  <c:v>991944</c:v>
                </c:pt>
                <c:pt idx="2263">
                  <c:v>992556</c:v>
                </c:pt>
                <c:pt idx="2264">
                  <c:v>993006</c:v>
                </c:pt>
                <c:pt idx="2265">
                  <c:v>993082.5</c:v>
                </c:pt>
                <c:pt idx="2266">
                  <c:v>994500</c:v>
                </c:pt>
                <c:pt idx="2267">
                  <c:v>995562</c:v>
                </c:pt>
                <c:pt idx="2268">
                  <c:v>995643</c:v>
                </c:pt>
                <c:pt idx="2269">
                  <c:v>996849</c:v>
                </c:pt>
                <c:pt idx="2270">
                  <c:v>996885</c:v>
                </c:pt>
                <c:pt idx="2271">
                  <c:v>997011</c:v>
                </c:pt>
                <c:pt idx="2272">
                  <c:v>997335</c:v>
                </c:pt>
                <c:pt idx="2273">
                  <c:v>997974</c:v>
                </c:pt>
                <c:pt idx="2274">
                  <c:v>998010</c:v>
                </c:pt>
                <c:pt idx="2275">
                  <c:v>998838</c:v>
                </c:pt>
                <c:pt idx="2276">
                  <c:v>999000</c:v>
                </c:pt>
                <c:pt idx="2277">
                  <c:v>999121.5</c:v>
                </c:pt>
                <c:pt idx="2278">
                  <c:v>999216</c:v>
                </c:pt>
                <c:pt idx="2279">
                  <c:v>999760.5</c:v>
                </c:pt>
                <c:pt idx="2280">
                  <c:v>999886.5</c:v>
                </c:pt>
                <c:pt idx="2281">
                  <c:v>1000417.5</c:v>
                </c:pt>
                <c:pt idx="2282">
                  <c:v>1000858.5</c:v>
                </c:pt>
                <c:pt idx="2283">
                  <c:v>1001713.5</c:v>
                </c:pt>
                <c:pt idx="2284">
                  <c:v>1001884.5</c:v>
                </c:pt>
                <c:pt idx="2285">
                  <c:v>1002456</c:v>
                </c:pt>
                <c:pt idx="2286">
                  <c:v>1002726</c:v>
                </c:pt>
                <c:pt idx="2287">
                  <c:v>1002856.5</c:v>
                </c:pt>
                <c:pt idx="2288">
                  <c:v>1002870</c:v>
                </c:pt>
                <c:pt idx="2289">
                  <c:v>1003500</c:v>
                </c:pt>
                <c:pt idx="2290">
                  <c:v>1004089.5</c:v>
                </c:pt>
                <c:pt idx="2291">
                  <c:v>1004791.5</c:v>
                </c:pt>
                <c:pt idx="2292">
                  <c:v>1005120</c:v>
                </c:pt>
                <c:pt idx="2293">
                  <c:v>1006069.5</c:v>
                </c:pt>
                <c:pt idx="2294">
                  <c:v>1006920</c:v>
                </c:pt>
                <c:pt idx="2295">
                  <c:v>1007352</c:v>
                </c:pt>
                <c:pt idx="2296">
                  <c:v>1007671.5</c:v>
                </c:pt>
                <c:pt idx="2297">
                  <c:v>1007761.5</c:v>
                </c:pt>
                <c:pt idx="2298">
                  <c:v>1008000</c:v>
                </c:pt>
                <c:pt idx="2299">
                  <c:v>1008117</c:v>
                </c:pt>
                <c:pt idx="2300">
                  <c:v>1009566</c:v>
                </c:pt>
                <c:pt idx="2301">
                  <c:v>1009597.5</c:v>
                </c:pt>
                <c:pt idx="2302">
                  <c:v>1010065.5</c:v>
                </c:pt>
                <c:pt idx="2303">
                  <c:v>1010385</c:v>
                </c:pt>
                <c:pt idx="2304">
                  <c:v>1011285</c:v>
                </c:pt>
                <c:pt idx="2305">
                  <c:v>1011402</c:v>
                </c:pt>
                <c:pt idx="2306">
                  <c:v>1011955.5</c:v>
                </c:pt>
                <c:pt idx="2307">
                  <c:v>1012500</c:v>
                </c:pt>
                <c:pt idx="2308">
                  <c:v>1012653</c:v>
                </c:pt>
                <c:pt idx="2309">
                  <c:v>1013508</c:v>
                </c:pt>
                <c:pt idx="2310">
                  <c:v>1013593.5</c:v>
                </c:pt>
                <c:pt idx="2311">
                  <c:v>1013818.5</c:v>
                </c:pt>
                <c:pt idx="2312">
                  <c:v>1014493.5</c:v>
                </c:pt>
                <c:pt idx="2313">
                  <c:v>1014588</c:v>
                </c:pt>
                <c:pt idx="2314">
                  <c:v>1014790.5</c:v>
                </c:pt>
                <c:pt idx="2315">
                  <c:v>1015519.5</c:v>
                </c:pt>
                <c:pt idx="2316">
                  <c:v>1016190</c:v>
                </c:pt>
                <c:pt idx="2317">
                  <c:v>1016496</c:v>
                </c:pt>
                <c:pt idx="2318">
                  <c:v>1017000</c:v>
                </c:pt>
                <c:pt idx="2319">
                  <c:v>1017544.5</c:v>
                </c:pt>
                <c:pt idx="2320">
                  <c:v>1017684</c:v>
                </c:pt>
                <c:pt idx="2321">
                  <c:v>1018503</c:v>
                </c:pt>
                <c:pt idx="2322">
                  <c:v>1018750.5</c:v>
                </c:pt>
                <c:pt idx="2323">
                  <c:v>1018899</c:v>
                </c:pt>
                <c:pt idx="2324">
                  <c:v>1019164.5</c:v>
                </c:pt>
                <c:pt idx="2325">
                  <c:v>1019205</c:v>
                </c:pt>
                <c:pt idx="2326">
                  <c:v>1019299.5</c:v>
                </c:pt>
                <c:pt idx="2327">
                  <c:v>1019610</c:v>
                </c:pt>
                <c:pt idx="2328">
                  <c:v>1019614.5</c:v>
                </c:pt>
                <c:pt idx="2329">
                  <c:v>1019790</c:v>
                </c:pt>
                <c:pt idx="2330">
                  <c:v>1019844</c:v>
                </c:pt>
                <c:pt idx="2331">
                  <c:v>1021140</c:v>
                </c:pt>
                <c:pt idx="2332">
                  <c:v>1021500</c:v>
                </c:pt>
                <c:pt idx="2333">
                  <c:v>1021707</c:v>
                </c:pt>
                <c:pt idx="2334">
                  <c:v>1021995</c:v>
                </c:pt>
                <c:pt idx="2335">
                  <c:v>1022022</c:v>
                </c:pt>
                <c:pt idx="2336">
                  <c:v>1022436</c:v>
                </c:pt>
                <c:pt idx="2337">
                  <c:v>1023732</c:v>
                </c:pt>
                <c:pt idx="2338">
                  <c:v>1023966</c:v>
                </c:pt>
                <c:pt idx="2339">
                  <c:v>1024290</c:v>
                </c:pt>
                <c:pt idx="2340">
                  <c:v>1024636.5</c:v>
                </c:pt>
                <c:pt idx="2341">
                  <c:v>1024740</c:v>
                </c:pt>
                <c:pt idx="2342">
                  <c:v>1024780.5</c:v>
                </c:pt>
                <c:pt idx="2343">
                  <c:v>1024785</c:v>
                </c:pt>
                <c:pt idx="2344">
                  <c:v>1025887.5</c:v>
                </c:pt>
                <c:pt idx="2345">
                  <c:v>1026000</c:v>
                </c:pt>
                <c:pt idx="2346">
                  <c:v>1026922.5</c:v>
                </c:pt>
                <c:pt idx="2347">
                  <c:v>1027327.5</c:v>
                </c:pt>
                <c:pt idx="2348">
                  <c:v>1028452.5</c:v>
                </c:pt>
                <c:pt idx="2349">
                  <c:v>1029199.5</c:v>
                </c:pt>
                <c:pt idx="2350">
                  <c:v>1029658.5</c:v>
                </c:pt>
                <c:pt idx="2351">
                  <c:v>1029681</c:v>
                </c:pt>
                <c:pt idx="2352">
                  <c:v>1029784.5</c:v>
                </c:pt>
                <c:pt idx="2353">
                  <c:v>1030248</c:v>
                </c:pt>
                <c:pt idx="2354">
                  <c:v>1030302</c:v>
                </c:pt>
                <c:pt idx="2355">
                  <c:v>1030500</c:v>
                </c:pt>
                <c:pt idx="2356">
                  <c:v>1030680</c:v>
                </c:pt>
                <c:pt idx="2357">
                  <c:v>1031053.5</c:v>
                </c:pt>
                <c:pt idx="2358">
                  <c:v>1032093</c:v>
                </c:pt>
                <c:pt idx="2359">
                  <c:v>1032133.5</c:v>
                </c:pt>
                <c:pt idx="2360">
                  <c:v>1032219</c:v>
                </c:pt>
                <c:pt idx="2361">
                  <c:v>1033123.5</c:v>
                </c:pt>
                <c:pt idx="2362">
                  <c:v>1033213.5</c:v>
                </c:pt>
                <c:pt idx="2363">
                  <c:v>1033870.5</c:v>
                </c:pt>
                <c:pt idx="2364">
                  <c:v>1034680.5</c:v>
                </c:pt>
                <c:pt idx="2365">
                  <c:v>1034784</c:v>
                </c:pt>
                <c:pt idx="2366">
                  <c:v>1035000</c:v>
                </c:pt>
                <c:pt idx="2367">
                  <c:v>1035072</c:v>
                </c:pt>
                <c:pt idx="2368">
                  <c:v>1035738</c:v>
                </c:pt>
                <c:pt idx="2369">
                  <c:v>1035832.5</c:v>
                </c:pt>
                <c:pt idx="2370">
                  <c:v>1035873</c:v>
                </c:pt>
                <c:pt idx="2371">
                  <c:v>1036530</c:v>
                </c:pt>
                <c:pt idx="2372">
                  <c:v>1037110.5</c:v>
                </c:pt>
                <c:pt idx="2373">
                  <c:v>1037128.5</c:v>
                </c:pt>
                <c:pt idx="2374">
                  <c:v>1037349</c:v>
                </c:pt>
                <c:pt idx="2375">
                  <c:v>1037974.5</c:v>
                </c:pt>
                <c:pt idx="2376">
                  <c:v>1039500</c:v>
                </c:pt>
                <c:pt idx="2377">
                  <c:v>1039662</c:v>
                </c:pt>
                <c:pt idx="2378">
                  <c:v>1039702.5</c:v>
                </c:pt>
                <c:pt idx="2379">
                  <c:v>1039783.5</c:v>
                </c:pt>
                <c:pt idx="2380">
                  <c:v>1040463</c:v>
                </c:pt>
                <c:pt idx="2381">
                  <c:v>1040985</c:v>
                </c:pt>
                <c:pt idx="2382">
                  <c:v>1041219</c:v>
                </c:pt>
                <c:pt idx="2383">
                  <c:v>1041439.5</c:v>
                </c:pt>
                <c:pt idx="2384">
                  <c:v>1042006.5</c:v>
                </c:pt>
                <c:pt idx="2385">
                  <c:v>1042164</c:v>
                </c:pt>
                <c:pt idx="2386">
                  <c:v>1042560</c:v>
                </c:pt>
                <c:pt idx="2387">
                  <c:v>1042812</c:v>
                </c:pt>
                <c:pt idx="2388">
                  <c:v>1044000</c:v>
                </c:pt>
                <c:pt idx="2389">
                  <c:v>1044724.5</c:v>
                </c:pt>
                <c:pt idx="2390">
                  <c:v>1044886.5</c:v>
                </c:pt>
                <c:pt idx="2391">
                  <c:v>1045224</c:v>
                </c:pt>
                <c:pt idx="2392">
                  <c:v>1045854</c:v>
                </c:pt>
                <c:pt idx="2393">
                  <c:v>1046142</c:v>
                </c:pt>
                <c:pt idx="2394">
                  <c:v>1046898</c:v>
                </c:pt>
                <c:pt idx="2395">
                  <c:v>1047195</c:v>
                </c:pt>
                <c:pt idx="2396">
                  <c:v>1047501</c:v>
                </c:pt>
                <c:pt idx="2397">
                  <c:v>1047771</c:v>
                </c:pt>
                <c:pt idx="2398">
                  <c:v>1048500</c:v>
                </c:pt>
                <c:pt idx="2399">
                  <c:v>1049094</c:v>
                </c:pt>
                <c:pt idx="2400">
                  <c:v>1049782.5</c:v>
                </c:pt>
                <c:pt idx="2401">
                  <c:v>1051245</c:v>
                </c:pt>
                <c:pt idx="2402">
                  <c:v>1051294.5</c:v>
                </c:pt>
                <c:pt idx="2403">
                  <c:v>1051789.5</c:v>
                </c:pt>
                <c:pt idx="2404">
                  <c:v>1052181</c:v>
                </c:pt>
                <c:pt idx="2405">
                  <c:v>1052230.5</c:v>
                </c:pt>
                <c:pt idx="2406">
                  <c:v>1052577</c:v>
                </c:pt>
                <c:pt idx="2407">
                  <c:v>1053000</c:v>
                </c:pt>
                <c:pt idx="2408">
                  <c:v>1054755</c:v>
                </c:pt>
                <c:pt idx="2409">
                  <c:v>1054773</c:v>
                </c:pt>
                <c:pt idx="2410">
                  <c:v>1054935</c:v>
                </c:pt>
                <c:pt idx="2411">
                  <c:v>1055376</c:v>
                </c:pt>
                <c:pt idx="2412">
                  <c:v>1056447</c:v>
                </c:pt>
                <c:pt idx="2413">
                  <c:v>1056604.5</c:v>
                </c:pt>
                <c:pt idx="2414">
                  <c:v>1056636</c:v>
                </c:pt>
                <c:pt idx="2415">
                  <c:v>1056681</c:v>
                </c:pt>
                <c:pt idx="2416">
                  <c:v>1057266</c:v>
                </c:pt>
                <c:pt idx="2417">
                  <c:v>1057500</c:v>
                </c:pt>
                <c:pt idx="2418">
                  <c:v>1057657.5</c:v>
                </c:pt>
                <c:pt idx="2419">
                  <c:v>1058148</c:v>
                </c:pt>
                <c:pt idx="2420">
                  <c:v>1058197.5</c:v>
                </c:pt>
                <c:pt idx="2421">
                  <c:v>1060186.5</c:v>
                </c:pt>
                <c:pt idx="2422">
                  <c:v>1060681.5</c:v>
                </c:pt>
                <c:pt idx="2423">
                  <c:v>1060744.5</c:v>
                </c:pt>
                <c:pt idx="2424">
                  <c:v>1061572.5</c:v>
                </c:pt>
                <c:pt idx="2425">
                  <c:v>1061599.5</c:v>
                </c:pt>
                <c:pt idx="2426">
                  <c:v>1061658</c:v>
                </c:pt>
                <c:pt idx="2427">
                  <c:v>1062000</c:v>
                </c:pt>
                <c:pt idx="2428">
                  <c:v>1062027</c:v>
                </c:pt>
                <c:pt idx="2429">
                  <c:v>1062099</c:v>
                </c:pt>
                <c:pt idx="2430">
                  <c:v>1063138.5</c:v>
                </c:pt>
                <c:pt idx="2431">
                  <c:v>1063719</c:v>
                </c:pt>
                <c:pt idx="2432">
                  <c:v>1064817</c:v>
                </c:pt>
                <c:pt idx="2433">
                  <c:v>1065433.5</c:v>
                </c:pt>
                <c:pt idx="2434">
                  <c:v>1065681</c:v>
                </c:pt>
                <c:pt idx="2435">
                  <c:v>1066320</c:v>
                </c:pt>
                <c:pt idx="2436">
                  <c:v>1066464</c:v>
                </c:pt>
                <c:pt idx="2437">
                  <c:v>1066500</c:v>
                </c:pt>
                <c:pt idx="2438">
                  <c:v>1066608</c:v>
                </c:pt>
                <c:pt idx="2439">
                  <c:v>1066752</c:v>
                </c:pt>
                <c:pt idx="2440">
                  <c:v>1067418</c:v>
                </c:pt>
                <c:pt idx="2441">
                  <c:v>1067553</c:v>
                </c:pt>
                <c:pt idx="2442">
                  <c:v>1067940</c:v>
                </c:pt>
                <c:pt idx="2443">
                  <c:v>1068619.5</c:v>
                </c:pt>
                <c:pt idx="2444">
                  <c:v>1068624</c:v>
                </c:pt>
                <c:pt idx="2445">
                  <c:v>1070680.5</c:v>
                </c:pt>
                <c:pt idx="2446">
                  <c:v>1070982</c:v>
                </c:pt>
                <c:pt idx="2447">
                  <c:v>1071000</c:v>
                </c:pt>
                <c:pt idx="2448">
                  <c:v>1071306</c:v>
                </c:pt>
                <c:pt idx="2449">
                  <c:v>1071355.5</c:v>
                </c:pt>
                <c:pt idx="2450">
                  <c:v>1071909</c:v>
                </c:pt>
                <c:pt idx="2451">
                  <c:v>1072669.5</c:v>
                </c:pt>
                <c:pt idx="2452">
                  <c:v>1072809</c:v>
                </c:pt>
                <c:pt idx="2453">
                  <c:v>1073263.5</c:v>
                </c:pt>
                <c:pt idx="2454">
                  <c:v>1073835</c:v>
                </c:pt>
                <c:pt idx="2455">
                  <c:v>1074100.5</c:v>
                </c:pt>
                <c:pt idx="2456">
                  <c:v>1074222</c:v>
                </c:pt>
                <c:pt idx="2457">
                  <c:v>1074856.5</c:v>
                </c:pt>
                <c:pt idx="2458">
                  <c:v>1074861</c:v>
                </c:pt>
                <c:pt idx="2459">
                  <c:v>1075932</c:v>
                </c:pt>
                <c:pt idx="2460">
                  <c:v>1076247</c:v>
                </c:pt>
                <c:pt idx="2461">
                  <c:v>1076287.5</c:v>
                </c:pt>
                <c:pt idx="2462">
                  <c:v>1077061.5</c:v>
                </c:pt>
                <c:pt idx="2463">
                  <c:v>1078200</c:v>
                </c:pt>
                <c:pt idx="2464">
                  <c:v>1078947</c:v>
                </c:pt>
                <c:pt idx="2465">
                  <c:v>1079050.5</c:v>
                </c:pt>
                <c:pt idx="2466">
                  <c:v>1079883</c:v>
                </c:pt>
                <c:pt idx="2467">
                  <c:v>1080000</c:v>
                </c:pt>
                <c:pt idx="2468">
                  <c:v>1080423</c:v>
                </c:pt>
                <c:pt idx="2469">
                  <c:v>1080504</c:v>
                </c:pt>
                <c:pt idx="2470">
                  <c:v>1081143</c:v>
                </c:pt>
                <c:pt idx="2471">
                  <c:v>1081179</c:v>
                </c:pt>
                <c:pt idx="2472">
                  <c:v>1081588.5</c:v>
                </c:pt>
                <c:pt idx="2473">
                  <c:v>1082214</c:v>
                </c:pt>
                <c:pt idx="2474">
                  <c:v>1082682</c:v>
                </c:pt>
                <c:pt idx="2475">
                  <c:v>1084500</c:v>
                </c:pt>
                <c:pt idx="2476">
                  <c:v>1085058</c:v>
                </c:pt>
                <c:pt idx="2477">
                  <c:v>1085994</c:v>
                </c:pt>
                <c:pt idx="2478">
                  <c:v>1086034.5</c:v>
                </c:pt>
                <c:pt idx="2479">
                  <c:v>1086426</c:v>
                </c:pt>
                <c:pt idx="2480">
                  <c:v>1086786</c:v>
                </c:pt>
                <c:pt idx="2481">
                  <c:v>1086889.5</c:v>
                </c:pt>
                <c:pt idx="2482">
                  <c:v>1087366.5</c:v>
                </c:pt>
                <c:pt idx="2483">
                  <c:v>1087474.5</c:v>
                </c:pt>
                <c:pt idx="2484">
                  <c:v>1090926</c:v>
                </c:pt>
                <c:pt idx="2485">
                  <c:v>1091565</c:v>
                </c:pt>
                <c:pt idx="2486">
                  <c:v>1091677.5</c:v>
                </c:pt>
                <c:pt idx="2487">
                  <c:v>1092190.5</c:v>
                </c:pt>
                <c:pt idx="2488">
                  <c:v>1092510</c:v>
                </c:pt>
                <c:pt idx="2489">
                  <c:v>1092519</c:v>
                </c:pt>
                <c:pt idx="2490">
                  <c:v>1092690</c:v>
                </c:pt>
                <c:pt idx="2491">
                  <c:v>1093068</c:v>
                </c:pt>
                <c:pt idx="2492">
                  <c:v>1093500</c:v>
                </c:pt>
                <c:pt idx="2493">
                  <c:v>1094688</c:v>
                </c:pt>
                <c:pt idx="2494">
                  <c:v>1094953.5</c:v>
                </c:pt>
                <c:pt idx="2495">
                  <c:v>1095111</c:v>
                </c:pt>
                <c:pt idx="2496">
                  <c:v>1095817.5</c:v>
                </c:pt>
                <c:pt idx="2497">
                  <c:v>1096020</c:v>
                </c:pt>
                <c:pt idx="2498">
                  <c:v>1096236</c:v>
                </c:pt>
                <c:pt idx="2499">
                  <c:v>1096924.5</c:v>
                </c:pt>
                <c:pt idx="2500">
                  <c:v>1097131.5</c:v>
                </c:pt>
                <c:pt idx="2501">
                  <c:v>1097491.5</c:v>
                </c:pt>
                <c:pt idx="2502">
                  <c:v>1097676</c:v>
                </c:pt>
                <c:pt idx="2503">
                  <c:v>1098000</c:v>
                </c:pt>
                <c:pt idx="2504">
                  <c:v>1099350</c:v>
                </c:pt>
                <c:pt idx="2505">
                  <c:v>1099773</c:v>
                </c:pt>
                <c:pt idx="2506">
                  <c:v>1099899</c:v>
                </c:pt>
                <c:pt idx="2507">
                  <c:v>1099975.5</c:v>
                </c:pt>
                <c:pt idx="2508">
                  <c:v>1100709</c:v>
                </c:pt>
                <c:pt idx="2509">
                  <c:v>1102162.5</c:v>
                </c:pt>
                <c:pt idx="2510">
                  <c:v>1102171.5</c:v>
                </c:pt>
                <c:pt idx="2511">
                  <c:v>1102500</c:v>
                </c:pt>
                <c:pt idx="2512">
                  <c:v>1102702.5</c:v>
                </c:pt>
                <c:pt idx="2513">
                  <c:v>1102828.5</c:v>
                </c:pt>
                <c:pt idx="2514">
                  <c:v>1103292</c:v>
                </c:pt>
                <c:pt idx="2515">
                  <c:v>1104997.5</c:v>
                </c:pt>
                <c:pt idx="2516">
                  <c:v>1105083</c:v>
                </c:pt>
                <c:pt idx="2517">
                  <c:v>1105600.5</c:v>
                </c:pt>
                <c:pt idx="2518">
                  <c:v>1105632</c:v>
                </c:pt>
                <c:pt idx="2519">
                  <c:v>1107000</c:v>
                </c:pt>
                <c:pt idx="2520">
                  <c:v>1107423</c:v>
                </c:pt>
                <c:pt idx="2521">
                  <c:v>1107612</c:v>
                </c:pt>
                <c:pt idx="2522">
                  <c:v>1107900</c:v>
                </c:pt>
                <c:pt idx="2523">
                  <c:v>1107981</c:v>
                </c:pt>
                <c:pt idx="2524">
                  <c:v>1108098</c:v>
                </c:pt>
                <c:pt idx="2525">
                  <c:v>1108269</c:v>
                </c:pt>
                <c:pt idx="2526">
                  <c:v>1109974.5</c:v>
                </c:pt>
                <c:pt idx="2527">
                  <c:v>1110019.5</c:v>
                </c:pt>
                <c:pt idx="2528">
                  <c:v>1110492</c:v>
                </c:pt>
                <c:pt idx="2529">
                  <c:v>1110582</c:v>
                </c:pt>
                <c:pt idx="2530">
                  <c:v>1111500</c:v>
                </c:pt>
                <c:pt idx="2531">
                  <c:v>1111914</c:v>
                </c:pt>
                <c:pt idx="2532">
                  <c:v>1112670</c:v>
                </c:pt>
                <c:pt idx="2533">
                  <c:v>1113133.5</c:v>
                </c:pt>
                <c:pt idx="2534">
                  <c:v>1113399</c:v>
                </c:pt>
                <c:pt idx="2535">
                  <c:v>1113840</c:v>
                </c:pt>
                <c:pt idx="2536">
                  <c:v>1115046</c:v>
                </c:pt>
                <c:pt idx="2537">
                  <c:v>1116000</c:v>
                </c:pt>
                <c:pt idx="2538">
                  <c:v>1116076.5</c:v>
                </c:pt>
                <c:pt idx="2539">
                  <c:v>1117917</c:v>
                </c:pt>
                <c:pt idx="2540">
                  <c:v>1118196</c:v>
                </c:pt>
                <c:pt idx="2541">
                  <c:v>1118286</c:v>
                </c:pt>
                <c:pt idx="2542">
                  <c:v>1118920.5</c:v>
                </c:pt>
                <c:pt idx="2543">
                  <c:v>1119411</c:v>
                </c:pt>
                <c:pt idx="2544">
                  <c:v>1120068</c:v>
                </c:pt>
                <c:pt idx="2545">
                  <c:v>1120275</c:v>
                </c:pt>
                <c:pt idx="2546">
                  <c:v>1120500</c:v>
                </c:pt>
                <c:pt idx="2547">
                  <c:v>1120626</c:v>
                </c:pt>
                <c:pt idx="2548">
                  <c:v>1120711.5</c:v>
                </c:pt>
                <c:pt idx="2549">
                  <c:v>1121575.5</c:v>
                </c:pt>
                <c:pt idx="2550">
                  <c:v>1123164</c:v>
                </c:pt>
                <c:pt idx="2551">
                  <c:v>1123443</c:v>
                </c:pt>
                <c:pt idx="2552">
                  <c:v>1123681.5</c:v>
                </c:pt>
                <c:pt idx="2553">
                  <c:v>1124478</c:v>
                </c:pt>
                <c:pt idx="2554">
                  <c:v>1125000</c:v>
                </c:pt>
                <c:pt idx="2555">
                  <c:v>1125171</c:v>
                </c:pt>
                <c:pt idx="2556">
                  <c:v>1125864</c:v>
                </c:pt>
                <c:pt idx="2557">
                  <c:v>1126548</c:v>
                </c:pt>
                <c:pt idx="2558">
                  <c:v>1127043</c:v>
                </c:pt>
                <c:pt idx="2559">
                  <c:v>1127074.5</c:v>
                </c:pt>
                <c:pt idx="2560">
                  <c:v>1128415.5</c:v>
                </c:pt>
                <c:pt idx="2561">
                  <c:v>1128595.5</c:v>
                </c:pt>
                <c:pt idx="2562">
                  <c:v>1129500</c:v>
                </c:pt>
                <c:pt idx="2563">
                  <c:v>1130062.5</c:v>
                </c:pt>
                <c:pt idx="2564">
                  <c:v>1130548.5</c:v>
                </c:pt>
                <c:pt idx="2565">
                  <c:v>1130760</c:v>
                </c:pt>
                <c:pt idx="2566">
                  <c:v>1130791.5</c:v>
                </c:pt>
                <c:pt idx="2567">
                  <c:v>1131741</c:v>
                </c:pt>
                <c:pt idx="2568">
                  <c:v>1131790.5</c:v>
                </c:pt>
                <c:pt idx="2569">
                  <c:v>1132573.5</c:v>
                </c:pt>
                <c:pt idx="2570">
                  <c:v>1133662.5</c:v>
                </c:pt>
                <c:pt idx="2571">
                  <c:v>1133748</c:v>
                </c:pt>
                <c:pt idx="2572">
                  <c:v>1134000</c:v>
                </c:pt>
                <c:pt idx="2573">
                  <c:v>1134517.5</c:v>
                </c:pt>
                <c:pt idx="2574">
                  <c:v>1134607.5</c:v>
                </c:pt>
                <c:pt idx="2575">
                  <c:v>1134954</c:v>
                </c:pt>
                <c:pt idx="2576">
                  <c:v>1135134</c:v>
                </c:pt>
                <c:pt idx="2577">
                  <c:v>1137042</c:v>
                </c:pt>
                <c:pt idx="2578">
                  <c:v>1137717</c:v>
                </c:pt>
                <c:pt idx="2579">
                  <c:v>1138500</c:v>
                </c:pt>
                <c:pt idx="2580">
                  <c:v>1138900.5</c:v>
                </c:pt>
                <c:pt idx="2581">
                  <c:v>1138909.5</c:v>
                </c:pt>
                <c:pt idx="2582">
                  <c:v>1139845.5</c:v>
                </c:pt>
                <c:pt idx="2583">
                  <c:v>1140156</c:v>
                </c:pt>
                <c:pt idx="2584">
                  <c:v>1141686</c:v>
                </c:pt>
                <c:pt idx="2585">
                  <c:v>1142725.5</c:v>
                </c:pt>
                <c:pt idx="2586">
                  <c:v>1142856</c:v>
                </c:pt>
                <c:pt idx="2587">
                  <c:v>1143000</c:v>
                </c:pt>
                <c:pt idx="2588">
                  <c:v>1143639</c:v>
                </c:pt>
                <c:pt idx="2589">
                  <c:v>1144053</c:v>
                </c:pt>
                <c:pt idx="2590">
                  <c:v>1144737</c:v>
                </c:pt>
                <c:pt idx="2591">
                  <c:v>1145178</c:v>
                </c:pt>
                <c:pt idx="2592">
                  <c:v>1145209.5</c:v>
                </c:pt>
                <c:pt idx="2593">
                  <c:v>1147257</c:v>
                </c:pt>
                <c:pt idx="2594">
                  <c:v>1147500</c:v>
                </c:pt>
                <c:pt idx="2595">
                  <c:v>1147887</c:v>
                </c:pt>
                <c:pt idx="2596">
                  <c:v>1149066</c:v>
                </c:pt>
                <c:pt idx="2597">
                  <c:v>1149210</c:v>
                </c:pt>
                <c:pt idx="2598">
                  <c:v>1149372</c:v>
                </c:pt>
                <c:pt idx="2599">
                  <c:v>1149606</c:v>
                </c:pt>
                <c:pt idx="2600">
                  <c:v>1149628.5</c:v>
                </c:pt>
                <c:pt idx="2601">
                  <c:v>1150204.5</c:v>
                </c:pt>
                <c:pt idx="2602">
                  <c:v>1152000</c:v>
                </c:pt>
                <c:pt idx="2603">
                  <c:v>1152247.5</c:v>
                </c:pt>
                <c:pt idx="2604">
                  <c:v>1152922.5</c:v>
                </c:pt>
                <c:pt idx="2605">
                  <c:v>1154362.5</c:v>
                </c:pt>
                <c:pt idx="2606">
                  <c:v>1154565</c:v>
                </c:pt>
                <c:pt idx="2607">
                  <c:v>1154655</c:v>
                </c:pt>
                <c:pt idx="2608">
                  <c:v>1155226.5</c:v>
                </c:pt>
                <c:pt idx="2609">
                  <c:v>1155492</c:v>
                </c:pt>
                <c:pt idx="2610">
                  <c:v>1155555</c:v>
                </c:pt>
                <c:pt idx="2611">
                  <c:v>1155888</c:v>
                </c:pt>
                <c:pt idx="2612">
                  <c:v>1156500</c:v>
                </c:pt>
                <c:pt idx="2613">
                  <c:v>1157049</c:v>
                </c:pt>
                <c:pt idx="2614">
                  <c:v>1157670</c:v>
                </c:pt>
                <c:pt idx="2615">
                  <c:v>1157958</c:v>
                </c:pt>
                <c:pt idx="2616">
                  <c:v>1159411.5</c:v>
                </c:pt>
                <c:pt idx="2617">
                  <c:v>1159515</c:v>
                </c:pt>
                <c:pt idx="2618">
                  <c:v>1159758</c:v>
                </c:pt>
                <c:pt idx="2619">
                  <c:v>1159906.5</c:v>
                </c:pt>
                <c:pt idx="2620">
                  <c:v>1160248.5</c:v>
                </c:pt>
                <c:pt idx="2621">
                  <c:v>1160973</c:v>
                </c:pt>
                <c:pt idx="2622">
                  <c:v>1161000</c:v>
                </c:pt>
                <c:pt idx="2623">
                  <c:v>1161360</c:v>
                </c:pt>
                <c:pt idx="2624">
                  <c:v>1161418.5</c:v>
                </c:pt>
                <c:pt idx="2625">
                  <c:v>1162170</c:v>
                </c:pt>
                <c:pt idx="2626">
                  <c:v>1162300.5</c:v>
                </c:pt>
                <c:pt idx="2627">
                  <c:v>1162498.5</c:v>
                </c:pt>
                <c:pt idx="2628">
                  <c:v>1164307.5</c:v>
                </c:pt>
                <c:pt idx="2629">
                  <c:v>1164667.5</c:v>
                </c:pt>
                <c:pt idx="2630">
                  <c:v>1165270.5</c:v>
                </c:pt>
                <c:pt idx="2631">
                  <c:v>1165500</c:v>
                </c:pt>
                <c:pt idx="2632">
                  <c:v>1165536</c:v>
                </c:pt>
                <c:pt idx="2633">
                  <c:v>1166418</c:v>
                </c:pt>
                <c:pt idx="2634">
                  <c:v>1166535</c:v>
                </c:pt>
                <c:pt idx="2635">
                  <c:v>1166724</c:v>
                </c:pt>
                <c:pt idx="2636">
                  <c:v>1167345</c:v>
                </c:pt>
                <c:pt idx="2637">
                  <c:v>1168452</c:v>
                </c:pt>
                <c:pt idx="2638">
                  <c:v>1169199</c:v>
                </c:pt>
                <c:pt idx="2639">
                  <c:v>1169532</c:v>
                </c:pt>
                <c:pt idx="2640">
                  <c:v>1169820</c:v>
                </c:pt>
                <c:pt idx="2641">
                  <c:v>1170000</c:v>
                </c:pt>
                <c:pt idx="2642">
                  <c:v>1170400.5</c:v>
                </c:pt>
                <c:pt idx="2643">
                  <c:v>1172470.5</c:v>
                </c:pt>
                <c:pt idx="2644">
                  <c:v>1173060</c:v>
                </c:pt>
                <c:pt idx="2645">
                  <c:v>1174005</c:v>
                </c:pt>
                <c:pt idx="2646">
                  <c:v>1174090.5</c:v>
                </c:pt>
                <c:pt idx="2647">
                  <c:v>1174500</c:v>
                </c:pt>
                <c:pt idx="2648">
                  <c:v>1174734</c:v>
                </c:pt>
                <c:pt idx="2649">
                  <c:v>1174977</c:v>
                </c:pt>
                <c:pt idx="2650">
                  <c:v>1175314.5</c:v>
                </c:pt>
                <c:pt idx="2651">
                  <c:v>1175652</c:v>
                </c:pt>
                <c:pt idx="2652">
                  <c:v>1176057</c:v>
                </c:pt>
                <c:pt idx="2653">
                  <c:v>1176556.5</c:v>
                </c:pt>
                <c:pt idx="2654">
                  <c:v>1178217</c:v>
                </c:pt>
                <c:pt idx="2655">
                  <c:v>1178703</c:v>
                </c:pt>
                <c:pt idx="2656">
                  <c:v>1179000</c:v>
                </c:pt>
                <c:pt idx="2657">
                  <c:v>1180129.5</c:v>
                </c:pt>
                <c:pt idx="2658">
                  <c:v>1180341</c:v>
                </c:pt>
                <c:pt idx="2659">
                  <c:v>1180669.5</c:v>
                </c:pt>
                <c:pt idx="2660">
                  <c:v>1180899</c:v>
                </c:pt>
                <c:pt idx="2661">
                  <c:v>1183131</c:v>
                </c:pt>
                <c:pt idx="2662">
                  <c:v>1183306.5</c:v>
                </c:pt>
                <c:pt idx="2663">
                  <c:v>1183500</c:v>
                </c:pt>
                <c:pt idx="2664">
                  <c:v>1183873.5</c:v>
                </c:pt>
                <c:pt idx="2665">
                  <c:v>1183963.5</c:v>
                </c:pt>
                <c:pt idx="2666">
                  <c:v>1185120</c:v>
                </c:pt>
                <c:pt idx="2667">
                  <c:v>1185282</c:v>
                </c:pt>
                <c:pt idx="2668">
                  <c:v>1185363</c:v>
                </c:pt>
                <c:pt idx="2669">
                  <c:v>1186146</c:v>
                </c:pt>
                <c:pt idx="2670">
                  <c:v>1187298</c:v>
                </c:pt>
                <c:pt idx="2671">
                  <c:v>1187370</c:v>
                </c:pt>
                <c:pt idx="2672">
                  <c:v>1188000</c:v>
                </c:pt>
                <c:pt idx="2673">
                  <c:v>1188094.5</c:v>
                </c:pt>
                <c:pt idx="2674">
                  <c:v>1188517.5</c:v>
                </c:pt>
                <c:pt idx="2675">
                  <c:v>1188765</c:v>
                </c:pt>
                <c:pt idx="2676">
                  <c:v>1189710</c:v>
                </c:pt>
                <c:pt idx="2677">
                  <c:v>1190340</c:v>
                </c:pt>
                <c:pt idx="2678">
                  <c:v>1190385</c:v>
                </c:pt>
                <c:pt idx="2679">
                  <c:v>1190434.5</c:v>
                </c:pt>
                <c:pt idx="2680">
                  <c:v>1191825</c:v>
                </c:pt>
                <c:pt idx="2681">
                  <c:v>1192500</c:v>
                </c:pt>
                <c:pt idx="2682">
                  <c:v>1193580</c:v>
                </c:pt>
                <c:pt idx="2683">
                  <c:v>1193656.5</c:v>
                </c:pt>
                <c:pt idx="2684">
                  <c:v>1195101</c:v>
                </c:pt>
                <c:pt idx="2685">
                  <c:v>1195407</c:v>
                </c:pt>
                <c:pt idx="2686">
                  <c:v>1195461</c:v>
                </c:pt>
                <c:pt idx="2687">
                  <c:v>1195587</c:v>
                </c:pt>
                <c:pt idx="2688">
                  <c:v>1196644.5</c:v>
                </c:pt>
                <c:pt idx="2689">
                  <c:v>1197000</c:v>
                </c:pt>
                <c:pt idx="2690">
                  <c:v>1198233</c:v>
                </c:pt>
                <c:pt idx="2691">
                  <c:v>1198548</c:v>
                </c:pt>
                <c:pt idx="2692">
                  <c:v>1198944</c:v>
                </c:pt>
                <c:pt idx="2693">
                  <c:v>1199749.5</c:v>
                </c:pt>
                <c:pt idx="2694">
                  <c:v>1199862</c:v>
                </c:pt>
                <c:pt idx="2695">
                  <c:v>1200744</c:v>
                </c:pt>
                <c:pt idx="2696">
                  <c:v>1201207.5</c:v>
                </c:pt>
                <c:pt idx="2697">
                  <c:v>1201500</c:v>
                </c:pt>
                <c:pt idx="2698">
                  <c:v>1202940</c:v>
                </c:pt>
                <c:pt idx="2699">
                  <c:v>1203444</c:v>
                </c:pt>
                <c:pt idx="2700">
                  <c:v>1204155</c:v>
                </c:pt>
                <c:pt idx="2701">
                  <c:v>1204623</c:v>
                </c:pt>
                <c:pt idx="2702">
                  <c:v>1205451</c:v>
                </c:pt>
                <c:pt idx="2703">
                  <c:v>1205896.5</c:v>
                </c:pt>
                <c:pt idx="2704">
                  <c:v>1206000</c:v>
                </c:pt>
                <c:pt idx="2705">
                  <c:v>1206144</c:v>
                </c:pt>
                <c:pt idx="2706">
                  <c:v>1206954</c:v>
                </c:pt>
                <c:pt idx="2707">
                  <c:v>1207143</c:v>
                </c:pt>
                <c:pt idx="2708">
                  <c:v>1208304</c:v>
                </c:pt>
                <c:pt idx="2709">
                  <c:v>1208335.5</c:v>
                </c:pt>
                <c:pt idx="2710">
                  <c:v>1209370.5</c:v>
                </c:pt>
                <c:pt idx="2711">
                  <c:v>1209384</c:v>
                </c:pt>
                <c:pt idx="2712">
                  <c:v>1209541.5</c:v>
                </c:pt>
                <c:pt idx="2713">
                  <c:v>1211049</c:v>
                </c:pt>
                <c:pt idx="2714">
                  <c:v>1212426</c:v>
                </c:pt>
                <c:pt idx="2715">
                  <c:v>1212700.5</c:v>
                </c:pt>
                <c:pt idx="2716">
                  <c:v>1213227</c:v>
                </c:pt>
                <c:pt idx="2717">
                  <c:v>1213339.5</c:v>
                </c:pt>
                <c:pt idx="2718">
                  <c:v>1213641</c:v>
                </c:pt>
                <c:pt idx="2719">
                  <c:v>1214100</c:v>
                </c:pt>
                <c:pt idx="2720">
                  <c:v>1214145</c:v>
                </c:pt>
                <c:pt idx="2721">
                  <c:v>1214581.5</c:v>
                </c:pt>
                <c:pt idx="2722">
                  <c:v>1215000</c:v>
                </c:pt>
                <c:pt idx="2723">
                  <c:v>1216201.5</c:v>
                </c:pt>
                <c:pt idx="2724">
                  <c:v>1217637</c:v>
                </c:pt>
                <c:pt idx="2725">
                  <c:v>1218118.5</c:v>
                </c:pt>
                <c:pt idx="2726">
                  <c:v>1218447</c:v>
                </c:pt>
                <c:pt idx="2727">
                  <c:v>1218555</c:v>
                </c:pt>
                <c:pt idx="2728">
                  <c:v>1218708</c:v>
                </c:pt>
                <c:pt idx="2729">
                  <c:v>1218906</c:v>
                </c:pt>
                <c:pt idx="2730">
                  <c:v>1220521.5</c:v>
                </c:pt>
                <c:pt idx="2731">
                  <c:v>1221354</c:v>
                </c:pt>
                <c:pt idx="2732">
                  <c:v>1223010</c:v>
                </c:pt>
                <c:pt idx="2733">
                  <c:v>1223428.5</c:v>
                </c:pt>
                <c:pt idx="2734">
                  <c:v>1224000</c:v>
                </c:pt>
                <c:pt idx="2735">
                  <c:v>1224747</c:v>
                </c:pt>
                <c:pt idx="2736">
                  <c:v>1224990</c:v>
                </c:pt>
                <c:pt idx="2737">
                  <c:v>1225008</c:v>
                </c:pt>
                <c:pt idx="2738">
                  <c:v>1225224</c:v>
                </c:pt>
                <c:pt idx="2739">
                  <c:v>1225237.5</c:v>
                </c:pt>
                <c:pt idx="2740">
                  <c:v>1226034</c:v>
                </c:pt>
                <c:pt idx="2741">
                  <c:v>1226511</c:v>
                </c:pt>
                <c:pt idx="2742">
                  <c:v>1227901.5</c:v>
                </c:pt>
                <c:pt idx="2743">
                  <c:v>1228135.5</c:v>
                </c:pt>
                <c:pt idx="2744">
                  <c:v>1228500</c:v>
                </c:pt>
                <c:pt idx="2745">
                  <c:v>1229944.5</c:v>
                </c:pt>
                <c:pt idx="2746">
                  <c:v>1230219</c:v>
                </c:pt>
                <c:pt idx="2747">
                  <c:v>1230565.5</c:v>
                </c:pt>
                <c:pt idx="2748">
                  <c:v>1231272</c:v>
                </c:pt>
                <c:pt idx="2749">
                  <c:v>1231663.5</c:v>
                </c:pt>
                <c:pt idx="2750">
                  <c:v>1232793</c:v>
                </c:pt>
                <c:pt idx="2751">
                  <c:v>1233000</c:v>
                </c:pt>
                <c:pt idx="2752">
                  <c:v>1233175.5</c:v>
                </c:pt>
                <c:pt idx="2753">
                  <c:v>1233193.5</c:v>
                </c:pt>
                <c:pt idx="2754">
                  <c:v>1233382.5</c:v>
                </c:pt>
                <c:pt idx="2755">
                  <c:v>1233477</c:v>
                </c:pt>
                <c:pt idx="2756">
                  <c:v>1234741.5</c:v>
                </c:pt>
                <c:pt idx="2757">
                  <c:v>1234863</c:v>
                </c:pt>
                <c:pt idx="2758">
                  <c:v>1235587.5</c:v>
                </c:pt>
                <c:pt idx="2759">
                  <c:v>1235691</c:v>
                </c:pt>
                <c:pt idx="2760">
                  <c:v>1236393</c:v>
                </c:pt>
                <c:pt idx="2761">
                  <c:v>1236816</c:v>
                </c:pt>
                <c:pt idx="2762">
                  <c:v>1237032</c:v>
                </c:pt>
                <c:pt idx="2763">
                  <c:v>1237500</c:v>
                </c:pt>
                <c:pt idx="2764">
                  <c:v>1237554</c:v>
                </c:pt>
                <c:pt idx="2765">
                  <c:v>1237684.5</c:v>
                </c:pt>
                <c:pt idx="2766">
                  <c:v>1237954.5</c:v>
                </c:pt>
                <c:pt idx="2767">
                  <c:v>1238512.5</c:v>
                </c:pt>
                <c:pt idx="2768">
                  <c:v>1241320.5</c:v>
                </c:pt>
                <c:pt idx="2769">
                  <c:v>1241437.5</c:v>
                </c:pt>
                <c:pt idx="2770">
                  <c:v>1241968.5</c:v>
                </c:pt>
                <c:pt idx="2771">
                  <c:v>1242000</c:v>
                </c:pt>
                <c:pt idx="2772">
                  <c:v>1242576</c:v>
                </c:pt>
                <c:pt idx="2773">
                  <c:v>1243548</c:v>
                </c:pt>
                <c:pt idx="2774">
                  <c:v>1243836</c:v>
                </c:pt>
                <c:pt idx="2775">
                  <c:v>1243881</c:v>
                </c:pt>
                <c:pt idx="2776">
                  <c:v>1245861</c:v>
                </c:pt>
                <c:pt idx="2777">
                  <c:v>1246500</c:v>
                </c:pt>
                <c:pt idx="2778">
                  <c:v>1247121</c:v>
                </c:pt>
                <c:pt idx="2779">
                  <c:v>1247184</c:v>
                </c:pt>
                <c:pt idx="2780">
                  <c:v>1247472</c:v>
                </c:pt>
                <c:pt idx="2781">
                  <c:v>1247476.5</c:v>
                </c:pt>
                <c:pt idx="2782">
                  <c:v>1248030</c:v>
                </c:pt>
                <c:pt idx="2783">
                  <c:v>1248579</c:v>
                </c:pt>
                <c:pt idx="2784">
                  <c:v>1249128</c:v>
                </c:pt>
                <c:pt idx="2785">
                  <c:v>1249740</c:v>
                </c:pt>
                <c:pt idx="2786">
                  <c:v>1251000</c:v>
                </c:pt>
                <c:pt idx="2787">
                  <c:v>1251072</c:v>
                </c:pt>
                <c:pt idx="2788">
                  <c:v>1251211.5</c:v>
                </c:pt>
                <c:pt idx="2789">
                  <c:v>1252278</c:v>
                </c:pt>
                <c:pt idx="2790">
                  <c:v>1252363.5</c:v>
                </c:pt>
                <c:pt idx="2791">
                  <c:v>1252674</c:v>
                </c:pt>
                <c:pt idx="2792">
                  <c:v>1253614.5</c:v>
                </c:pt>
                <c:pt idx="2793">
                  <c:v>1254375</c:v>
                </c:pt>
                <c:pt idx="2794">
                  <c:v>1254739.5</c:v>
                </c:pt>
                <c:pt idx="2795">
                  <c:v>1255500</c:v>
                </c:pt>
                <c:pt idx="2796">
                  <c:v>1255680</c:v>
                </c:pt>
                <c:pt idx="2797">
                  <c:v>1256283</c:v>
                </c:pt>
                <c:pt idx="2798">
                  <c:v>1256400</c:v>
                </c:pt>
                <c:pt idx="2799">
                  <c:v>1257255</c:v>
                </c:pt>
                <c:pt idx="2800">
                  <c:v>1257430.5</c:v>
                </c:pt>
                <c:pt idx="2801">
                  <c:v>1258650</c:v>
                </c:pt>
                <c:pt idx="2802">
                  <c:v>1258681.5</c:v>
                </c:pt>
                <c:pt idx="2803">
                  <c:v>1259626.5</c:v>
                </c:pt>
                <c:pt idx="2804">
                  <c:v>1260000</c:v>
                </c:pt>
                <c:pt idx="2805">
                  <c:v>1260702</c:v>
                </c:pt>
                <c:pt idx="2806">
                  <c:v>1261854</c:v>
                </c:pt>
                <c:pt idx="2807">
                  <c:v>1262146.5</c:v>
                </c:pt>
                <c:pt idx="2808">
                  <c:v>1262583</c:v>
                </c:pt>
                <c:pt idx="2809">
                  <c:v>1263361.5</c:v>
                </c:pt>
                <c:pt idx="2810">
                  <c:v>1264207.5</c:v>
                </c:pt>
                <c:pt idx="2811">
                  <c:v>1264428</c:v>
                </c:pt>
                <c:pt idx="2812">
                  <c:v>1264500</c:v>
                </c:pt>
                <c:pt idx="2813">
                  <c:v>1264522.5</c:v>
                </c:pt>
                <c:pt idx="2814">
                  <c:v>1264738.5</c:v>
                </c:pt>
                <c:pt idx="2815">
                  <c:v>1264873.5</c:v>
                </c:pt>
                <c:pt idx="2816">
                  <c:v>1265724</c:v>
                </c:pt>
                <c:pt idx="2817">
                  <c:v>1266048</c:v>
                </c:pt>
                <c:pt idx="2818">
                  <c:v>1266520.5</c:v>
                </c:pt>
                <c:pt idx="2819">
                  <c:v>1267038</c:v>
                </c:pt>
                <c:pt idx="2820">
                  <c:v>1267735.5</c:v>
                </c:pt>
                <c:pt idx="2821">
                  <c:v>1268181</c:v>
                </c:pt>
                <c:pt idx="2822">
                  <c:v>1269000</c:v>
                </c:pt>
                <c:pt idx="2823">
                  <c:v>1270120.5</c:v>
                </c:pt>
                <c:pt idx="2824">
                  <c:v>1270746</c:v>
                </c:pt>
                <c:pt idx="2825">
                  <c:v>1271929.5</c:v>
                </c:pt>
                <c:pt idx="2826">
                  <c:v>1272456</c:v>
                </c:pt>
                <c:pt idx="2827">
                  <c:v>1272888</c:v>
                </c:pt>
                <c:pt idx="2828">
                  <c:v>1273500</c:v>
                </c:pt>
                <c:pt idx="2829">
                  <c:v>1274733</c:v>
                </c:pt>
                <c:pt idx="2830">
                  <c:v>1275142.5</c:v>
                </c:pt>
                <c:pt idx="2831">
                  <c:v>1275372</c:v>
                </c:pt>
                <c:pt idx="2832">
                  <c:v>1275772.5</c:v>
                </c:pt>
                <c:pt idx="2833">
                  <c:v>1276042.5</c:v>
                </c:pt>
                <c:pt idx="2834">
                  <c:v>1276821</c:v>
                </c:pt>
                <c:pt idx="2835">
                  <c:v>1277136</c:v>
                </c:pt>
                <c:pt idx="2836">
                  <c:v>1278000</c:v>
                </c:pt>
                <c:pt idx="2837">
                  <c:v>1278045</c:v>
                </c:pt>
                <c:pt idx="2838">
                  <c:v>1278594</c:v>
                </c:pt>
                <c:pt idx="2839">
                  <c:v>1280794.5</c:v>
                </c:pt>
                <c:pt idx="2840">
                  <c:v>1281015</c:v>
                </c:pt>
                <c:pt idx="2841">
                  <c:v>1281672</c:v>
                </c:pt>
                <c:pt idx="2842">
                  <c:v>1281712.5</c:v>
                </c:pt>
                <c:pt idx="2843">
                  <c:v>1282500</c:v>
                </c:pt>
                <c:pt idx="2844">
                  <c:v>1283058</c:v>
                </c:pt>
                <c:pt idx="2845">
                  <c:v>1283197.5</c:v>
                </c:pt>
                <c:pt idx="2846">
                  <c:v>1285569</c:v>
                </c:pt>
                <c:pt idx="2847">
                  <c:v>1285816.5</c:v>
                </c:pt>
                <c:pt idx="2848">
                  <c:v>1285830</c:v>
                </c:pt>
                <c:pt idx="2849">
                  <c:v>1286608.5</c:v>
                </c:pt>
                <c:pt idx="2850">
                  <c:v>1287418.5</c:v>
                </c:pt>
                <c:pt idx="2851">
                  <c:v>1288350</c:v>
                </c:pt>
                <c:pt idx="2852">
                  <c:v>1288363.5</c:v>
                </c:pt>
                <c:pt idx="2853">
                  <c:v>1288782</c:v>
                </c:pt>
                <c:pt idx="2854">
                  <c:v>1289313</c:v>
                </c:pt>
                <c:pt idx="2855">
                  <c:v>1290838.5</c:v>
                </c:pt>
                <c:pt idx="2856">
                  <c:v>1291500</c:v>
                </c:pt>
                <c:pt idx="2857">
                  <c:v>1292053.5</c:v>
                </c:pt>
                <c:pt idx="2858">
                  <c:v>1293165</c:v>
                </c:pt>
                <c:pt idx="2859">
                  <c:v>1293502.5</c:v>
                </c:pt>
                <c:pt idx="2860">
                  <c:v>1295091</c:v>
                </c:pt>
                <c:pt idx="2861">
                  <c:v>1295860.5</c:v>
                </c:pt>
                <c:pt idx="2862">
                  <c:v>1296000</c:v>
                </c:pt>
                <c:pt idx="2863">
                  <c:v>1296391.5</c:v>
                </c:pt>
                <c:pt idx="2864">
                  <c:v>1297989</c:v>
                </c:pt>
                <c:pt idx="2865">
                  <c:v>1298655</c:v>
                </c:pt>
                <c:pt idx="2866">
                  <c:v>1298911.5</c:v>
                </c:pt>
                <c:pt idx="2867">
                  <c:v>1300500</c:v>
                </c:pt>
                <c:pt idx="2868">
                  <c:v>1300882.5</c:v>
                </c:pt>
                <c:pt idx="2869">
                  <c:v>1301611.5</c:v>
                </c:pt>
                <c:pt idx="2870">
                  <c:v>1303191</c:v>
                </c:pt>
                <c:pt idx="2871">
                  <c:v>1303200</c:v>
                </c:pt>
                <c:pt idx="2872">
                  <c:v>1303812</c:v>
                </c:pt>
                <c:pt idx="2873">
                  <c:v>1304064</c:v>
                </c:pt>
                <c:pt idx="2874">
                  <c:v>1305000</c:v>
                </c:pt>
                <c:pt idx="2875">
                  <c:v>1305909</c:v>
                </c:pt>
                <c:pt idx="2876">
                  <c:v>1306174.5</c:v>
                </c:pt>
                <c:pt idx="2877">
                  <c:v>1308964.5</c:v>
                </c:pt>
                <c:pt idx="2878">
                  <c:v>1309158</c:v>
                </c:pt>
                <c:pt idx="2879">
                  <c:v>1309500</c:v>
                </c:pt>
                <c:pt idx="2880">
                  <c:v>1310557.5</c:v>
                </c:pt>
                <c:pt idx="2881">
                  <c:v>1310931</c:v>
                </c:pt>
                <c:pt idx="2882">
                  <c:v>1311066</c:v>
                </c:pt>
                <c:pt idx="2883">
                  <c:v>1312110</c:v>
                </c:pt>
                <c:pt idx="2884">
                  <c:v>1314000</c:v>
                </c:pt>
                <c:pt idx="2885">
                  <c:v>1314117</c:v>
                </c:pt>
                <c:pt idx="2886">
                  <c:v>1314252</c:v>
                </c:pt>
                <c:pt idx="2887">
                  <c:v>1315701</c:v>
                </c:pt>
                <c:pt idx="2888">
                  <c:v>1315957.5</c:v>
                </c:pt>
                <c:pt idx="2889">
                  <c:v>1316155.5</c:v>
                </c:pt>
                <c:pt idx="2890">
                  <c:v>1317357</c:v>
                </c:pt>
                <c:pt idx="2891">
                  <c:v>1318500</c:v>
                </c:pt>
                <c:pt idx="2892">
                  <c:v>1318837.5</c:v>
                </c:pt>
                <c:pt idx="2893">
                  <c:v>1319269.5</c:v>
                </c:pt>
                <c:pt idx="2894">
                  <c:v>1319499</c:v>
                </c:pt>
                <c:pt idx="2895">
                  <c:v>1319899.5</c:v>
                </c:pt>
                <c:pt idx="2896">
                  <c:v>1320849</c:v>
                </c:pt>
                <c:pt idx="2897">
                  <c:v>1320975</c:v>
                </c:pt>
                <c:pt idx="2898">
                  <c:v>1321020</c:v>
                </c:pt>
                <c:pt idx="2899">
                  <c:v>1321902</c:v>
                </c:pt>
                <c:pt idx="2900">
                  <c:v>1323000</c:v>
                </c:pt>
                <c:pt idx="2901">
                  <c:v>1323657</c:v>
                </c:pt>
                <c:pt idx="2902">
                  <c:v>1324422</c:v>
                </c:pt>
                <c:pt idx="2903">
                  <c:v>1324440</c:v>
                </c:pt>
                <c:pt idx="2904">
                  <c:v>1324998</c:v>
                </c:pt>
                <c:pt idx="2905">
                  <c:v>1325394</c:v>
                </c:pt>
                <c:pt idx="2906">
                  <c:v>1325475</c:v>
                </c:pt>
                <c:pt idx="2907">
                  <c:v>1327500</c:v>
                </c:pt>
                <c:pt idx="2908">
                  <c:v>1327648.5</c:v>
                </c:pt>
                <c:pt idx="2909">
                  <c:v>1327855.5</c:v>
                </c:pt>
                <c:pt idx="2910">
                  <c:v>1328418</c:v>
                </c:pt>
                <c:pt idx="2911">
                  <c:v>1329579</c:v>
                </c:pt>
                <c:pt idx="2912">
                  <c:v>1330636.5</c:v>
                </c:pt>
                <c:pt idx="2913">
                  <c:v>1331037</c:v>
                </c:pt>
                <c:pt idx="2914">
                  <c:v>1332000</c:v>
                </c:pt>
                <c:pt idx="2915">
                  <c:v>1333102.5</c:v>
                </c:pt>
                <c:pt idx="2916">
                  <c:v>1333395</c:v>
                </c:pt>
                <c:pt idx="2917">
                  <c:v>1334475</c:v>
                </c:pt>
                <c:pt idx="2918">
                  <c:v>1334628</c:v>
                </c:pt>
                <c:pt idx="2919">
                  <c:v>1334731.5</c:v>
                </c:pt>
                <c:pt idx="2920">
                  <c:v>1335285</c:v>
                </c:pt>
                <c:pt idx="2921">
                  <c:v>1335528</c:v>
                </c:pt>
                <c:pt idx="2922">
                  <c:v>1335996</c:v>
                </c:pt>
                <c:pt idx="2923">
                  <c:v>1336608</c:v>
                </c:pt>
                <c:pt idx="2924">
                  <c:v>1336873.5</c:v>
                </c:pt>
                <c:pt idx="2925">
                  <c:v>1338354</c:v>
                </c:pt>
                <c:pt idx="2926">
                  <c:v>1339884</c:v>
                </c:pt>
                <c:pt idx="2927">
                  <c:v>1340419.5</c:v>
                </c:pt>
                <c:pt idx="2928">
                  <c:v>1341000</c:v>
                </c:pt>
                <c:pt idx="2929">
                  <c:v>1343601</c:v>
                </c:pt>
                <c:pt idx="2930">
                  <c:v>1344816</c:v>
                </c:pt>
                <c:pt idx="2931">
                  <c:v>1345036.5</c:v>
                </c:pt>
                <c:pt idx="2932">
                  <c:v>1345311</c:v>
                </c:pt>
                <c:pt idx="2933">
                  <c:v>1345500</c:v>
                </c:pt>
                <c:pt idx="2934">
                  <c:v>1346089.5</c:v>
                </c:pt>
                <c:pt idx="2935">
                  <c:v>1347466.5</c:v>
                </c:pt>
                <c:pt idx="2936">
                  <c:v>1349721</c:v>
                </c:pt>
                <c:pt idx="2937">
                  <c:v>1350000</c:v>
                </c:pt>
                <c:pt idx="2938">
                  <c:v>1350189</c:v>
                </c:pt>
                <c:pt idx="2939">
                  <c:v>1350202.5</c:v>
                </c:pt>
                <c:pt idx="2940">
                  <c:v>1350639</c:v>
                </c:pt>
                <c:pt idx="2941">
                  <c:v>1354500</c:v>
                </c:pt>
                <c:pt idx="2942">
                  <c:v>1355067</c:v>
                </c:pt>
                <c:pt idx="2943">
                  <c:v>1356133.5</c:v>
                </c:pt>
                <c:pt idx="2944">
                  <c:v>1356988.5</c:v>
                </c:pt>
                <c:pt idx="2945">
                  <c:v>1359000</c:v>
                </c:pt>
                <c:pt idx="2946">
                  <c:v>1359346.5</c:v>
                </c:pt>
                <c:pt idx="2947">
                  <c:v>1360498.5</c:v>
                </c:pt>
                <c:pt idx="2948">
                  <c:v>1363500</c:v>
                </c:pt>
                <c:pt idx="2949">
                  <c:v>1364593.5</c:v>
                </c:pt>
                <c:pt idx="2950">
                  <c:v>1365651</c:v>
                </c:pt>
                <c:pt idx="2951">
                  <c:v>1367883</c:v>
                </c:pt>
                <c:pt idx="2952">
                  <c:v>1368000</c:v>
                </c:pt>
                <c:pt idx="2953">
                  <c:v>1369773</c:v>
                </c:pt>
                <c:pt idx="2954">
                  <c:v>1369845</c:v>
                </c:pt>
                <c:pt idx="2955">
                  <c:v>1370803.5</c:v>
                </c:pt>
                <c:pt idx="2956">
                  <c:v>1371204</c:v>
                </c:pt>
                <c:pt idx="2957">
                  <c:v>1372500</c:v>
                </c:pt>
                <c:pt idx="2958">
                  <c:v>1373449.5</c:v>
                </c:pt>
                <c:pt idx="2959">
                  <c:v>1373521.5</c:v>
                </c:pt>
                <c:pt idx="2960">
                  <c:v>1373629.5</c:v>
                </c:pt>
                <c:pt idx="2961">
                  <c:v>1374480</c:v>
                </c:pt>
                <c:pt idx="2962">
                  <c:v>1375956</c:v>
                </c:pt>
                <c:pt idx="2963">
                  <c:v>1377000</c:v>
                </c:pt>
                <c:pt idx="2964">
                  <c:v>1377351</c:v>
                </c:pt>
                <c:pt idx="2965">
                  <c:v>1378953</c:v>
                </c:pt>
                <c:pt idx="2966">
                  <c:v>1379376</c:v>
                </c:pt>
                <c:pt idx="2967">
                  <c:v>1379556</c:v>
                </c:pt>
                <c:pt idx="2968">
                  <c:v>1379979</c:v>
                </c:pt>
                <c:pt idx="2969">
                  <c:v>1381113</c:v>
                </c:pt>
                <c:pt idx="2970">
                  <c:v>1381248</c:v>
                </c:pt>
                <c:pt idx="2971">
                  <c:v>1381500</c:v>
                </c:pt>
                <c:pt idx="2972">
                  <c:v>1384447.5</c:v>
                </c:pt>
                <c:pt idx="2973">
                  <c:v>1384573.5</c:v>
                </c:pt>
                <c:pt idx="2974">
                  <c:v>1385122.5</c:v>
                </c:pt>
                <c:pt idx="2975">
                  <c:v>1386000</c:v>
                </c:pt>
                <c:pt idx="2976">
                  <c:v>1386265.5</c:v>
                </c:pt>
                <c:pt idx="2977">
                  <c:v>1386684</c:v>
                </c:pt>
                <c:pt idx="2978">
                  <c:v>1389204</c:v>
                </c:pt>
                <c:pt idx="2979">
                  <c:v>1390500</c:v>
                </c:pt>
                <c:pt idx="2980">
                  <c:v>1391292</c:v>
                </c:pt>
                <c:pt idx="2981">
                  <c:v>1391418</c:v>
                </c:pt>
                <c:pt idx="2982">
                  <c:v>1392300</c:v>
                </c:pt>
                <c:pt idx="2983">
                  <c:v>1394550</c:v>
                </c:pt>
                <c:pt idx="2984">
                  <c:v>1395000</c:v>
                </c:pt>
                <c:pt idx="2985">
                  <c:v>1395895.5</c:v>
                </c:pt>
                <c:pt idx="2986">
                  <c:v>1396471.5</c:v>
                </c:pt>
                <c:pt idx="2987">
                  <c:v>1396570.5</c:v>
                </c:pt>
                <c:pt idx="2988">
                  <c:v>1396620</c:v>
                </c:pt>
                <c:pt idx="2989">
                  <c:v>1399122</c:v>
                </c:pt>
                <c:pt idx="2990">
                  <c:v>1401331.5</c:v>
                </c:pt>
                <c:pt idx="2991">
                  <c:v>1401723</c:v>
                </c:pt>
                <c:pt idx="2992">
                  <c:v>1402776</c:v>
                </c:pt>
                <c:pt idx="2993">
                  <c:v>1406362.5</c:v>
                </c:pt>
                <c:pt idx="2994">
                  <c:v>1406880</c:v>
                </c:pt>
                <c:pt idx="2995">
                  <c:v>1407456</c:v>
                </c:pt>
                <c:pt idx="2996">
                  <c:v>1407469.5</c:v>
                </c:pt>
                <c:pt idx="2997">
                  <c:v>1408113</c:v>
                </c:pt>
                <c:pt idx="2998">
                  <c:v>1408500</c:v>
                </c:pt>
                <c:pt idx="2999">
                  <c:v>1408806</c:v>
                </c:pt>
                <c:pt idx="3000">
                  <c:v>1412032.5</c:v>
                </c:pt>
                <c:pt idx="3001">
                  <c:v>1412095.5</c:v>
                </c:pt>
                <c:pt idx="3002">
                  <c:v>1413801</c:v>
                </c:pt>
                <c:pt idx="3003">
                  <c:v>1416825</c:v>
                </c:pt>
                <c:pt idx="3004">
                  <c:v>1417077</c:v>
                </c:pt>
                <c:pt idx="3005">
                  <c:v>1417104</c:v>
                </c:pt>
                <c:pt idx="3006">
                  <c:v>1417185</c:v>
                </c:pt>
                <c:pt idx="3007">
                  <c:v>1417500</c:v>
                </c:pt>
                <c:pt idx="3008">
                  <c:v>1418692.5</c:v>
                </c:pt>
                <c:pt idx="3009">
                  <c:v>1418868</c:v>
                </c:pt>
                <c:pt idx="3010">
                  <c:v>1421280</c:v>
                </c:pt>
                <c:pt idx="3011">
                  <c:v>1422337.5</c:v>
                </c:pt>
                <c:pt idx="3012">
                  <c:v>1423647</c:v>
                </c:pt>
                <c:pt idx="3013">
                  <c:v>1426077</c:v>
                </c:pt>
                <c:pt idx="3014">
                  <c:v>1426500</c:v>
                </c:pt>
                <c:pt idx="3015">
                  <c:v>1427575.5</c:v>
                </c:pt>
                <c:pt idx="3016">
                  <c:v>1428147</c:v>
                </c:pt>
                <c:pt idx="3017">
                  <c:v>1428295.5</c:v>
                </c:pt>
                <c:pt idx="3018">
                  <c:v>1428408</c:v>
                </c:pt>
                <c:pt idx="3019">
                  <c:v>1429461</c:v>
                </c:pt>
                <c:pt idx="3020">
                  <c:v>1431000</c:v>
                </c:pt>
                <c:pt idx="3021">
                  <c:v>1431477</c:v>
                </c:pt>
                <c:pt idx="3022">
                  <c:v>1432647</c:v>
                </c:pt>
                <c:pt idx="3023">
                  <c:v>1433367</c:v>
                </c:pt>
                <c:pt idx="3024">
                  <c:v>1436499</c:v>
                </c:pt>
                <c:pt idx="3025">
                  <c:v>1436508</c:v>
                </c:pt>
                <c:pt idx="3026">
                  <c:v>1436850</c:v>
                </c:pt>
                <c:pt idx="3027">
                  <c:v>1437723</c:v>
                </c:pt>
                <c:pt idx="3028">
                  <c:v>1437799.5</c:v>
                </c:pt>
                <c:pt idx="3029">
                  <c:v>1438258.5</c:v>
                </c:pt>
                <c:pt idx="3030">
                  <c:v>1439100</c:v>
                </c:pt>
                <c:pt idx="3031">
                  <c:v>1440000</c:v>
                </c:pt>
                <c:pt idx="3032">
                  <c:v>1442434.5</c:v>
                </c:pt>
                <c:pt idx="3033">
                  <c:v>1442596.5</c:v>
                </c:pt>
                <c:pt idx="3034">
                  <c:v>1442767.5</c:v>
                </c:pt>
                <c:pt idx="3035">
                  <c:v>1442952</c:v>
                </c:pt>
                <c:pt idx="3036">
                  <c:v>1443150</c:v>
                </c:pt>
                <c:pt idx="3037">
                  <c:v>1443946.5</c:v>
                </c:pt>
                <c:pt idx="3038">
                  <c:v>1448046</c:v>
                </c:pt>
                <c:pt idx="3039">
                  <c:v>1448104.5</c:v>
                </c:pt>
                <c:pt idx="3040">
                  <c:v>1449000</c:v>
                </c:pt>
                <c:pt idx="3041">
                  <c:v>1451047.5</c:v>
                </c:pt>
                <c:pt idx="3042">
                  <c:v>1451790</c:v>
                </c:pt>
                <c:pt idx="3043">
                  <c:v>1454094</c:v>
                </c:pt>
                <c:pt idx="3044">
                  <c:v>1455871.5</c:v>
                </c:pt>
                <c:pt idx="3045">
                  <c:v>1456587</c:v>
                </c:pt>
                <c:pt idx="3046">
                  <c:v>1456920</c:v>
                </c:pt>
                <c:pt idx="3047">
                  <c:v>1458414</c:v>
                </c:pt>
                <c:pt idx="3048">
                  <c:v>1459840.5</c:v>
                </c:pt>
                <c:pt idx="3049">
                  <c:v>1460691</c:v>
                </c:pt>
                <c:pt idx="3050">
                  <c:v>1461775.5</c:v>
                </c:pt>
                <c:pt idx="3051">
                  <c:v>1462266</c:v>
                </c:pt>
                <c:pt idx="3052">
                  <c:v>1462500</c:v>
                </c:pt>
                <c:pt idx="3053">
                  <c:v>1462720.5</c:v>
                </c:pt>
                <c:pt idx="3054">
                  <c:v>1463566.5</c:v>
                </c:pt>
                <c:pt idx="3055">
                  <c:v>1465510.5</c:v>
                </c:pt>
                <c:pt idx="3056">
                  <c:v>1465587</c:v>
                </c:pt>
                <c:pt idx="3057">
                  <c:v>1467072</c:v>
                </c:pt>
                <c:pt idx="3058">
                  <c:v>1467612</c:v>
                </c:pt>
                <c:pt idx="3059">
                  <c:v>1468719</c:v>
                </c:pt>
                <c:pt idx="3060">
                  <c:v>1469565</c:v>
                </c:pt>
                <c:pt idx="3061">
                  <c:v>1470330</c:v>
                </c:pt>
                <c:pt idx="3062">
                  <c:v>1471333.5</c:v>
                </c:pt>
                <c:pt idx="3063">
                  <c:v>1471491</c:v>
                </c:pt>
                <c:pt idx="3064">
                  <c:v>1471608</c:v>
                </c:pt>
                <c:pt idx="3065">
                  <c:v>1473633</c:v>
                </c:pt>
                <c:pt idx="3066">
                  <c:v>1473871.5</c:v>
                </c:pt>
                <c:pt idx="3067">
                  <c:v>1475154</c:v>
                </c:pt>
                <c:pt idx="3068">
                  <c:v>1476000</c:v>
                </c:pt>
                <c:pt idx="3069">
                  <c:v>1476346.5</c:v>
                </c:pt>
                <c:pt idx="3070">
                  <c:v>1477080</c:v>
                </c:pt>
                <c:pt idx="3071">
                  <c:v>1477260</c:v>
                </c:pt>
                <c:pt idx="3072">
                  <c:v>1479024</c:v>
                </c:pt>
                <c:pt idx="3073">
                  <c:v>1479541.5</c:v>
                </c:pt>
                <c:pt idx="3074">
                  <c:v>1480500</c:v>
                </c:pt>
                <c:pt idx="3075">
                  <c:v>1481202</c:v>
                </c:pt>
                <c:pt idx="3076">
                  <c:v>1481535</c:v>
                </c:pt>
                <c:pt idx="3077">
                  <c:v>1481701.5</c:v>
                </c:pt>
                <c:pt idx="3078">
                  <c:v>1482831</c:v>
                </c:pt>
                <c:pt idx="3079">
                  <c:v>1483231.5</c:v>
                </c:pt>
                <c:pt idx="3080">
                  <c:v>1483650</c:v>
                </c:pt>
                <c:pt idx="3081">
                  <c:v>1484181</c:v>
                </c:pt>
                <c:pt idx="3082">
                  <c:v>1484437.5</c:v>
                </c:pt>
                <c:pt idx="3083">
                  <c:v>1485000</c:v>
                </c:pt>
                <c:pt idx="3084">
                  <c:v>1487862</c:v>
                </c:pt>
                <c:pt idx="3085">
                  <c:v>1488159</c:v>
                </c:pt>
                <c:pt idx="3086">
                  <c:v>1489333.5</c:v>
                </c:pt>
                <c:pt idx="3087">
                  <c:v>1489617</c:v>
                </c:pt>
                <c:pt idx="3088">
                  <c:v>1489936.5</c:v>
                </c:pt>
                <c:pt idx="3089">
                  <c:v>1492560</c:v>
                </c:pt>
                <c:pt idx="3090">
                  <c:v>1493086.5</c:v>
                </c:pt>
                <c:pt idx="3091">
                  <c:v>1494000</c:v>
                </c:pt>
                <c:pt idx="3092">
                  <c:v>1494324</c:v>
                </c:pt>
                <c:pt idx="3093">
                  <c:v>1494436.5</c:v>
                </c:pt>
                <c:pt idx="3094">
                  <c:v>1494486</c:v>
                </c:pt>
                <c:pt idx="3095">
                  <c:v>1495435.5</c:v>
                </c:pt>
                <c:pt idx="3096">
                  <c:v>1495773</c:v>
                </c:pt>
                <c:pt idx="3097">
                  <c:v>1498014</c:v>
                </c:pt>
                <c:pt idx="3098">
                  <c:v>1499638.5</c:v>
                </c:pt>
                <c:pt idx="3099">
                  <c:v>1499688</c:v>
                </c:pt>
                <c:pt idx="3100">
                  <c:v>1500642</c:v>
                </c:pt>
                <c:pt idx="3101">
                  <c:v>1501794</c:v>
                </c:pt>
                <c:pt idx="3102">
                  <c:v>1502941.5</c:v>
                </c:pt>
                <c:pt idx="3103">
                  <c:v>1503000</c:v>
                </c:pt>
                <c:pt idx="3104">
                  <c:v>1504791</c:v>
                </c:pt>
                <c:pt idx="3105">
                  <c:v>1506816</c:v>
                </c:pt>
                <c:pt idx="3106">
                  <c:v>1507500</c:v>
                </c:pt>
                <c:pt idx="3107">
                  <c:v>1507869</c:v>
                </c:pt>
                <c:pt idx="3108">
                  <c:v>1509948</c:v>
                </c:pt>
                <c:pt idx="3109">
                  <c:v>1511568</c:v>
                </c:pt>
                <c:pt idx="3110">
                  <c:v>1511928</c:v>
                </c:pt>
                <c:pt idx="3111">
                  <c:v>1512000</c:v>
                </c:pt>
                <c:pt idx="3112">
                  <c:v>1512796.5</c:v>
                </c:pt>
                <c:pt idx="3113">
                  <c:v>1513719</c:v>
                </c:pt>
                <c:pt idx="3114">
                  <c:v>1515415.5</c:v>
                </c:pt>
                <c:pt idx="3115">
                  <c:v>1516797</c:v>
                </c:pt>
                <c:pt idx="3116">
                  <c:v>1520253</c:v>
                </c:pt>
                <c:pt idx="3117">
                  <c:v>1520451</c:v>
                </c:pt>
                <c:pt idx="3118">
                  <c:v>1521000</c:v>
                </c:pt>
                <c:pt idx="3119">
                  <c:v>1522651.5</c:v>
                </c:pt>
                <c:pt idx="3120">
                  <c:v>1525405.5</c:v>
                </c:pt>
                <c:pt idx="3121">
                  <c:v>1525482</c:v>
                </c:pt>
                <c:pt idx="3122">
                  <c:v>1525500</c:v>
                </c:pt>
                <c:pt idx="3123">
                  <c:v>1527579</c:v>
                </c:pt>
                <c:pt idx="3124">
                  <c:v>1528200</c:v>
                </c:pt>
                <c:pt idx="3125">
                  <c:v>1530000</c:v>
                </c:pt>
                <c:pt idx="3126">
                  <c:v>1530517.5</c:v>
                </c:pt>
                <c:pt idx="3127">
                  <c:v>1530558</c:v>
                </c:pt>
                <c:pt idx="3128">
                  <c:v>1532385</c:v>
                </c:pt>
                <c:pt idx="3129">
                  <c:v>1532506.5</c:v>
                </c:pt>
                <c:pt idx="3130">
                  <c:v>1532565</c:v>
                </c:pt>
                <c:pt idx="3131">
                  <c:v>1534554</c:v>
                </c:pt>
                <c:pt idx="3132">
                  <c:v>1535553</c:v>
                </c:pt>
                <c:pt idx="3133">
                  <c:v>1535715</c:v>
                </c:pt>
                <c:pt idx="3134">
                  <c:v>1537434</c:v>
                </c:pt>
                <c:pt idx="3135">
                  <c:v>1539000</c:v>
                </c:pt>
                <c:pt idx="3136">
                  <c:v>1539418.5</c:v>
                </c:pt>
                <c:pt idx="3137">
                  <c:v>1540305</c:v>
                </c:pt>
                <c:pt idx="3138">
                  <c:v>1540588.5</c:v>
                </c:pt>
                <c:pt idx="3139">
                  <c:v>1540867.5</c:v>
                </c:pt>
                <c:pt idx="3140">
                  <c:v>1542366</c:v>
                </c:pt>
                <c:pt idx="3141">
                  <c:v>1542645</c:v>
                </c:pt>
                <c:pt idx="3142">
                  <c:v>1543500</c:v>
                </c:pt>
                <c:pt idx="3143">
                  <c:v>1545624</c:v>
                </c:pt>
                <c:pt idx="3144">
                  <c:v>1546020</c:v>
                </c:pt>
                <c:pt idx="3145">
                  <c:v>1550655</c:v>
                </c:pt>
                <c:pt idx="3146">
                  <c:v>1551798</c:v>
                </c:pt>
                <c:pt idx="3147">
                  <c:v>1552221</c:v>
                </c:pt>
                <c:pt idx="3148">
                  <c:v>1552284</c:v>
                </c:pt>
                <c:pt idx="3149">
                  <c:v>1552500</c:v>
                </c:pt>
                <c:pt idx="3150">
                  <c:v>1555690.5</c:v>
                </c:pt>
                <c:pt idx="3151">
                  <c:v>1557000</c:v>
                </c:pt>
                <c:pt idx="3152">
                  <c:v>1560726</c:v>
                </c:pt>
                <c:pt idx="3153">
                  <c:v>1561225.5</c:v>
                </c:pt>
                <c:pt idx="3154">
                  <c:v>1561500</c:v>
                </c:pt>
                <c:pt idx="3155">
                  <c:v>1563840</c:v>
                </c:pt>
                <c:pt idx="3156">
                  <c:v>1564087.5</c:v>
                </c:pt>
                <c:pt idx="3157">
                  <c:v>1569051</c:v>
                </c:pt>
                <c:pt idx="3158">
                  <c:v>1569285</c:v>
                </c:pt>
                <c:pt idx="3159">
                  <c:v>1570500</c:v>
                </c:pt>
                <c:pt idx="3160">
                  <c:v>1570797</c:v>
                </c:pt>
                <c:pt idx="3161">
                  <c:v>1571566.5</c:v>
                </c:pt>
                <c:pt idx="3162">
                  <c:v>1571931</c:v>
                </c:pt>
                <c:pt idx="3163">
                  <c:v>1573209</c:v>
                </c:pt>
                <c:pt idx="3164">
                  <c:v>1574266.5</c:v>
                </c:pt>
                <c:pt idx="3165">
                  <c:v>1574532</c:v>
                </c:pt>
                <c:pt idx="3166">
                  <c:v>1574788.5</c:v>
                </c:pt>
                <c:pt idx="3167">
                  <c:v>1575000</c:v>
                </c:pt>
                <c:pt idx="3168">
                  <c:v>1576858.5</c:v>
                </c:pt>
                <c:pt idx="3169">
                  <c:v>1579477.5</c:v>
                </c:pt>
                <c:pt idx="3170">
                  <c:v>1579500</c:v>
                </c:pt>
                <c:pt idx="3171">
                  <c:v>1580616</c:v>
                </c:pt>
                <c:pt idx="3172">
                  <c:v>1580863.5</c:v>
                </c:pt>
                <c:pt idx="3173">
                  <c:v>1585224</c:v>
                </c:pt>
                <c:pt idx="3174">
                  <c:v>1585899</c:v>
                </c:pt>
                <c:pt idx="3175">
                  <c:v>1586713.5</c:v>
                </c:pt>
                <c:pt idx="3176">
                  <c:v>1587906</c:v>
                </c:pt>
                <c:pt idx="3177">
                  <c:v>1588500</c:v>
                </c:pt>
                <c:pt idx="3178">
                  <c:v>1589904</c:v>
                </c:pt>
                <c:pt idx="3179">
                  <c:v>1590849</c:v>
                </c:pt>
                <c:pt idx="3180">
                  <c:v>1590934.5</c:v>
                </c:pt>
                <c:pt idx="3181">
                  <c:v>1591641</c:v>
                </c:pt>
                <c:pt idx="3182">
                  <c:v>1594395</c:v>
                </c:pt>
                <c:pt idx="3183">
                  <c:v>1595115</c:v>
                </c:pt>
                <c:pt idx="3184">
                  <c:v>1595970</c:v>
                </c:pt>
                <c:pt idx="3185">
                  <c:v>1597500</c:v>
                </c:pt>
                <c:pt idx="3186">
                  <c:v>1600330.5</c:v>
                </c:pt>
                <c:pt idx="3187">
                  <c:v>1601001</c:v>
                </c:pt>
                <c:pt idx="3188">
                  <c:v>1601496</c:v>
                </c:pt>
                <c:pt idx="3189">
                  <c:v>1602000</c:v>
                </c:pt>
                <c:pt idx="3190">
                  <c:v>1602706.5</c:v>
                </c:pt>
                <c:pt idx="3191">
                  <c:v>1605541.5</c:v>
                </c:pt>
                <c:pt idx="3192">
                  <c:v>1609272</c:v>
                </c:pt>
                <c:pt idx="3193">
                  <c:v>1610757</c:v>
                </c:pt>
                <c:pt idx="3194">
                  <c:v>1611072</c:v>
                </c:pt>
                <c:pt idx="3195">
                  <c:v>1614955.5</c:v>
                </c:pt>
                <c:pt idx="3196">
                  <c:v>1615968</c:v>
                </c:pt>
                <c:pt idx="3197">
                  <c:v>1616107.5</c:v>
                </c:pt>
                <c:pt idx="3198">
                  <c:v>1620000</c:v>
                </c:pt>
                <c:pt idx="3199">
                  <c:v>1621206</c:v>
                </c:pt>
                <c:pt idx="3200">
                  <c:v>1622691</c:v>
                </c:pt>
                <c:pt idx="3201">
                  <c:v>1624500</c:v>
                </c:pt>
                <c:pt idx="3202">
                  <c:v>1626174</c:v>
                </c:pt>
                <c:pt idx="3203">
                  <c:v>1626394.5</c:v>
                </c:pt>
                <c:pt idx="3204">
                  <c:v>1629000</c:v>
                </c:pt>
                <c:pt idx="3205">
                  <c:v>1631133</c:v>
                </c:pt>
                <c:pt idx="3206">
                  <c:v>1631209.5</c:v>
                </c:pt>
                <c:pt idx="3207">
                  <c:v>1631605.5</c:v>
                </c:pt>
                <c:pt idx="3208">
                  <c:v>1633473</c:v>
                </c:pt>
                <c:pt idx="3209">
                  <c:v>1635120</c:v>
                </c:pt>
                <c:pt idx="3210">
                  <c:v>1635795</c:v>
                </c:pt>
                <c:pt idx="3211">
                  <c:v>1636245</c:v>
                </c:pt>
                <c:pt idx="3212">
                  <c:v>1638009</c:v>
                </c:pt>
                <c:pt idx="3213">
                  <c:v>1638864</c:v>
                </c:pt>
                <c:pt idx="3214">
                  <c:v>1639057.5</c:v>
                </c:pt>
                <c:pt idx="3215">
                  <c:v>1641280.5</c:v>
                </c:pt>
                <c:pt idx="3216">
                  <c:v>1642500</c:v>
                </c:pt>
                <c:pt idx="3217">
                  <c:v>1643755.5</c:v>
                </c:pt>
                <c:pt idx="3218">
                  <c:v>1644255</c:v>
                </c:pt>
                <c:pt idx="3219">
                  <c:v>1649376</c:v>
                </c:pt>
                <c:pt idx="3220">
                  <c:v>1649646</c:v>
                </c:pt>
                <c:pt idx="3221">
                  <c:v>1649844</c:v>
                </c:pt>
                <c:pt idx="3222">
                  <c:v>1655698.5</c:v>
                </c:pt>
                <c:pt idx="3223">
                  <c:v>1656382.5</c:v>
                </c:pt>
                <c:pt idx="3224">
                  <c:v>1660428</c:v>
                </c:pt>
                <c:pt idx="3225">
                  <c:v>1660500</c:v>
                </c:pt>
                <c:pt idx="3226">
                  <c:v>1660999.5</c:v>
                </c:pt>
                <c:pt idx="3227">
                  <c:v>1661418</c:v>
                </c:pt>
                <c:pt idx="3228">
                  <c:v>1663987.5</c:v>
                </c:pt>
                <c:pt idx="3229">
                  <c:v>1665000</c:v>
                </c:pt>
                <c:pt idx="3230">
                  <c:v>1666453.5</c:v>
                </c:pt>
                <c:pt idx="3231">
                  <c:v>1666746</c:v>
                </c:pt>
                <c:pt idx="3232">
                  <c:v>1668096</c:v>
                </c:pt>
                <c:pt idx="3233">
                  <c:v>1670485.5</c:v>
                </c:pt>
                <c:pt idx="3234">
                  <c:v>1671210</c:v>
                </c:pt>
                <c:pt idx="3235">
                  <c:v>1671489</c:v>
                </c:pt>
                <c:pt idx="3236">
                  <c:v>1672803</c:v>
                </c:pt>
                <c:pt idx="3237">
                  <c:v>1673307</c:v>
                </c:pt>
                <c:pt idx="3238">
                  <c:v>1674724.5</c:v>
                </c:pt>
                <c:pt idx="3239">
                  <c:v>1675413</c:v>
                </c:pt>
                <c:pt idx="3240">
                  <c:v>1678126.5</c:v>
                </c:pt>
                <c:pt idx="3241">
                  <c:v>1678522.5</c:v>
                </c:pt>
                <c:pt idx="3242">
                  <c:v>1681555.5</c:v>
                </c:pt>
                <c:pt idx="3243">
                  <c:v>1682446.5</c:v>
                </c:pt>
                <c:pt idx="3244">
                  <c:v>1685268</c:v>
                </c:pt>
                <c:pt idx="3245">
                  <c:v>1686591</c:v>
                </c:pt>
                <c:pt idx="3246">
                  <c:v>1687266</c:v>
                </c:pt>
                <c:pt idx="3247">
                  <c:v>1687383</c:v>
                </c:pt>
                <c:pt idx="3248">
                  <c:v>1689736.5</c:v>
                </c:pt>
                <c:pt idx="3249">
                  <c:v>1691626.5</c:v>
                </c:pt>
                <c:pt idx="3250">
                  <c:v>1692000</c:v>
                </c:pt>
                <c:pt idx="3251">
                  <c:v>1692085.5</c:v>
                </c:pt>
                <c:pt idx="3252">
                  <c:v>1695483</c:v>
                </c:pt>
                <c:pt idx="3253">
                  <c:v>1696500</c:v>
                </c:pt>
                <c:pt idx="3254">
                  <c:v>1696621.5</c:v>
                </c:pt>
                <c:pt idx="3255">
                  <c:v>1696662</c:v>
                </c:pt>
                <c:pt idx="3256">
                  <c:v>1699371</c:v>
                </c:pt>
                <c:pt idx="3257">
                  <c:v>1699740</c:v>
                </c:pt>
                <c:pt idx="3258">
                  <c:v>1700050.5</c:v>
                </c:pt>
                <c:pt idx="3259">
                  <c:v>1701229.5</c:v>
                </c:pt>
                <c:pt idx="3260">
                  <c:v>1705500</c:v>
                </c:pt>
                <c:pt idx="3261">
                  <c:v>1706728.5</c:v>
                </c:pt>
                <c:pt idx="3262">
                  <c:v>1706976</c:v>
                </c:pt>
                <c:pt idx="3263">
                  <c:v>1710000</c:v>
                </c:pt>
                <c:pt idx="3264">
                  <c:v>1711368</c:v>
                </c:pt>
                <c:pt idx="3265">
                  <c:v>1711764</c:v>
                </c:pt>
                <c:pt idx="3266">
                  <c:v>1712727</c:v>
                </c:pt>
                <c:pt idx="3267">
                  <c:v>1714338</c:v>
                </c:pt>
                <c:pt idx="3268">
                  <c:v>1714833</c:v>
                </c:pt>
                <c:pt idx="3269">
                  <c:v>1716799.5</c:v>
                </c:pt>
                <c:pt idx="3270">
                  <c:v>1718473.5</c:v>
                </c:pt>
                <c:pt idx="3271">
                  <c:v>1721835</c:v>
                </c:pt>
                <c:pt idx="3272">
                  <c:v>1724220</c:v>
                </c:pt>
                <c:pt idx="3273">
                  <c:v>1724688</c:v>
                </c:pt>
                <c:pt idx="3274">
                  <c:v>1725120</c:v>
                </c:pt>
                <c:pt idx="3275">
                  <c:v>1726866</c:v>
                </c:pt>
                <c:pt idx="3276">
                  <c:v>1729615.5</c:v>
                </c:pt>
                <c:pt idx="3277">
                  <c:v>1730655</c:v>
                </c:pt>
                <c:pt idx="3278">
                  <c:v>1732500</c:v>
                </c:pt>
                <c:pt idx="3279">
                  <c:v>1735474.5</c:v>
                </c:pt>
                <c:pt idx="3280">
                  <c:v>1735861.5</c:v>
                </c:pt>
                <c:pt idx="3281">
                  <c:v>1735902</c:v>
                </c:pt>
                <c:pt idx="3282">
                  <c:v>1736937</c:v>
                </c:pt>
                <c:pt idx="3283">
                  <c:v>1737000</c:v>
                </c:pt>
                <c:pt idx="3284">
                  <c:v>1739470.5</c:v>
                </c:pt>
                <c:pt idx="3285">
                  <c:v>1741077</c:v>
                </c:pt>
                <c:pt idx="3286">
                  <c:v>1741500</c:v>
                </c:pt>
                <c:pt idx="3287">
                  <c:v>1741972.5</c:v>
                </c:pt>
                <c:pt idx="3288">
                  <c:v>1745113.5</c:v>
                </c:pt>
                <c:pt idx="3289">
                  <c:v>1746000</c:v>
                </c:pt>
                <c:pt idx="3290">
                  <c:v>1746288</c:v>
                </c:pt>
                <c:pt idx="3291">
                  <c:v>1746684</c:v>
                </c:pt>
                <c:pt idx="3292">
                  <c:v>1748835</c:v>
                </c:pt>
                <c:pt idx="3293">
                  <c:v>1749325.5</c:v>
                </c:pt>
                <c:pt idx="3294">
                  <c:v>1750500</c:v>
                </c:pt>
                <c:pt idx="3295">
                  <c:v>1752039</c:v>
                </c:pt>
                <c:pt idx="3296">
                  <c:v>1755000</c:v>
                </c:pt>
                <c:pt idx="3297">
                  <c:v>1756714.5</c:v>
                </c:pt>
                <c:pt idx="3298">
                  <c:v>1757074.5</c:v>
                </c:pt>
                <c:pt idx="3299">
                  <c:v>1759180.5</c:v>
                </c:pt>
                <c:pt idx="3300">
                  <c:v>1759500</c:v>
                </c:pt>
                <c:pt idx="3301">
                  <c:v>1761925.5</c:v>
                </c:pt>
                <c:pt idx="3302">
                  <c:v>1762110</c:v>
                </c:pt>
                <c:pt idx="3303">
                  <c:v>1764000</c:v>
                </c:pt>
                <c:pt idx="3304">
                  <c:v>1764108</c:v>
                </c:pt>
                <c:pt idx="3305">
                  <c:v>1767145.5</c:v>
                </c:pt>
                <c:pt idx="3306">
                  <c:v>1772181</c:v>
                </c:pt>
                <c:pt idx="3307">
                  <c:v>1772352</c:v>
                </c:pt>
                <c:pt idx="3308">
                  <c:v>1773000</c:v>
                </c:pt>
                <c:pt idx="3309">
                  <c:v>1773639</c:v>
                </c:pt>
                <c:pt idx="3310">
                  <c:v>1773963</c:v>
                </c:pt>
                <c:pt idx="3311">
                  <c:v>1777212</c:v>
                </c:pt>
                <c:pt idx="3312">
                  <c:v>1777500</c:v>
                </c:pt>
                <c:pt idx="3313">
                  <c:v>1777563</c:v>
                </c:pt>
                <c:pt idx="3314">
                  <c:v>1779030</c:v>
                </c:pt>
                <c:pt idx="3315">
                  <c:v>1782000</c:v>
                </c:pt>
                <c:pt idx="3316">
                  <c:v>1782247.5</c:v>
                </c:pt>
                <c:pt idx="3317">
                  <c:v>1783683</c:v>
                </c:pt>
                <c:pt idx="3318">
                  <c:v>1783818</c:v>
                </c:pt>
                <c:pt idx="3319">
                  <c:v>1787283</c:v>
                </c:pt>
                <c:pt idx="3320">
                  <c:v>1788502.5</c:v>
                </c:pt>
                <c:pt idx="3321">
                  <c:v>1795500</c:v>
                </c:pt>
                <c:pt idx="3322">
                  <c:v>1797354</c:v>
                </c:pt>
                <c:pt idx="3323">
                  <c:v>1798605</c:v>
                </c:pt>
                <c:pt idx="3324">
                  <c:v>1800000</c:v>
                </c:pt>
                <c:pt idx="3325">
                  <c:v>1802385</c:v>
                </c:pt>
                <c:pt idx="3326">
                  <c:v>1803532.5</c:v>
                </c:pt>
                <c:pt idx="3327">
                  <c:v>1808842.5</c:v>
                </c:pt>
                <c:pt idx="3328">
                  <c:v>1811376</c:v>
                </c:pt>
                <c:pt idx="3329">
                  <c:v>1812456</c:v>
                </c:pt>
                <c:pt idx="3330">
                  <c:v>1816767</c:v>
                </c:pt>
                <c:pt idx="3331">
                  <c:v>1822158</c:v>
                </c:pt>
                <c:pt idx="3332">
                  <c:v>1822500</c:v>
                </c:pt>
                <c:pt idx="3333">
                  <c:v>1822527</c:v>
                </c:pt>
                <c:pt idx="3334">
                  <c:v>1823242.5</c:v>
                </c:pt>
                <c:pt idx="3335">
                  <c:v>1824480</c:v>
                </c:pt>
                <c:pt idx="3336">
                  <c:v>1827000</c:v>
                </c:pt>
                <c:pt idx="3337">
                  <c:v>1828170</c:v>
                </c:pt>
                <c:pt idx="3338">
                  <c:v>1831887</c:v>
                </c:pt>
                <c:pt idx="3339">
                  <c:v>1832940</c:v>
                </c:pt>
                <c:pt idx="3340">
                  <c:v>1838025</c:v>
                </c:pt>
                <c:pt idx="3341">
                  <c:v>1838331</c:v>
                </c:pt>
                <c:pt idx="3342">
                  <c:v>1840117.5</c:v>
                </c:pt>
                <c:pt idx="3343">
                  <c:v>1841530.5</c:v>
                </c:pt>
                <c:pt idx="3344">
                  <c:v>1845000</c:v>
                </c:pt>
                <c:pt idx="3345">
                  <c:v>1847880</c:v>
                </c:pt>
                <c:pt idx="3346">
                  <c:v>1852537.5</c:v>
                </c:pt>
                <c:pt idx="3347">
                  <c:v>1852731</c:v>
                </c:pt>
                <c:pt idx="3348">
                  <c:v>1860813</c:v>
                </c:pt>
                <c:pt idx="3349">
                  <c:v>1862802</c:v>
                </c:pt>
                <c:pt idx="3350">
                  <c:v>1864152</c:v>
                </c:pt>
                <c:pt idx="3351">
                  <c:v>1865632.5</c:v>
                </c:pt>
                <c:pt idx="3352">
                  <c:v>1866681</c:v>
                </c:pt>
                <c:pt idx="3353">
                  <c:v>1867590</c:v>
                </c:pt>
                <c:pt idx="3354">
                  <c:v>1870677</c:v>
                </c:pt>
                <c:pt idx="3355">
                  <c:v>1871280</c:v>
                </c:pt>
                <c:pt idx="3356">
                  <c:v>1872517.5</c:v>
                </c:pt>
                <c:pt idx="3357">
                  <c:v>1872873</c:v>
                </c:pt>
                <c:pt idx="3358">
                  <c:v>1884915</c:v>
                </c:pt>
                <c:pt idx="3359">
                  <c:v>1885536</c:v>
                </c:pt>
                <c:pt idx="3360">
                  <c:v>1886850</c:v>
                </c:pt>
                <c:pt idx="3361">
                  <c:v>1887849</c:v>
                </c:pt>
                <c:pt idx="3362">
                  <c:v>1887975</c:v>
                </c:pt>
                <c:pt idx="3363">
                  <c:v>1890000</c:v>
                </c:pt>
                <c:pt idx="3364">
                  <c:v>1892241</c:v>
                </c:pt>
                <c:pt idx="3365">
                  <c:v>1893010.5</c:v>
                </c:pt>
                <c:pt idx="3366">
                  <c:v>1899679.5</c:v>
                </c:pt>
                <c:pt idx="3367">
                  <c:v>1902672</c:v>
                </c:pt>
                <c:pt idx="3368">
                  <c:v>1903023</c:v>
                </c:pt>
                <c:pt idx="3369">
                  <c:v>1904202</c:v>
                </c:pt>
                <c:pt idx="3370">
                  <c:v>1907010</c:v>
                </c:pt>
                <c:pt idx="3371">
                  <c:v>1913148</c:v>
                </c:pt>
                <c:pt idx="3372">
                  <c:v>1921797</c:v>
                </c:pt>
                <c:pt idx="3373">
                  <c:v>1924587</c:v>
                </c:pt>
                <c:pt idx="3374">
                  <c:v>1928304</c:v>
                </c:pt>
                <c:pt idx="3375">
                  <c:v>1928736</c:v>
                </c:pt>
                <c:pt idx="3376">
                  <c:v>1929978</c:v>
                </c:pt>
                <c:pt idx="3377">
                  <c:v>1932673.5</c:v>
                </c:pt>
                <c:pt idx="3378">
                  <c:v>1933285.5</c:v>
                </c:pt>
                <c:pt idx="3379">
                  <c:v>1935000</c:v>
                </c:pt>
                <c:pt idx="3380">
                  <c:v>1936579.5</c:v>
                </c:pt>
                <c:pt idx="3381">
                  <c:v>1938321</c:v>
                </c:pt>
                <c:pt idx="3382">
                  <c:v>1939162.5</c:v>
                </c:pt>
                <c:pt idx="3383">
                  <c:v>1940760</c:v>
                </c:pt>
                <c:pt idx="3384">
                  <c:v>1941507</c:v>
                </c:pt>
                <c:pt idx="3385">
                  <c:v>1942560</c:v>
                </c:pt>
                <c:pt idx="3386">
                  <c:v>1951542</c:v>
                </c:pt>
                <c:pt idx="3387">
                  <c:v>1953423</c:v>
                </c:pt>
                <c:pt idx="3388">
                  <c:v>1956289.5</c:v>
                </c:pt>
                <c:pt idx="3389">
                  <c:v>1962000</c:v>
                </c:pt>
                <c:pt idx="3390">
                  <c:v>1963494</c:v>
                </c:pt>
                <c:pt idx="3391">
                  <c:v>1965226.5</c:v>
                </c:pt>
                <c:pt idx="3392">
                  <c:v>1968529.5</c:v>
                </c:pt>
                <c:pt idx="3393">
                  <c:v>1971072</c:v>
                </c:pt>
                <c:pt idx="3394">
                  <c:v>1973106</c:v>
                </c:pt>
                <c:pt idx="3395">
                  <c:v>1978596</c:v>
                </c:pt>
                <c:pt idx="3396">
                  <c:v>1980000</c:v>
                </c:pt>
                <c:pt idx="3397">
                  <c:v>1984500</c:v>
                </c:pt>
                <c:pt idx="3398">
                  <c:v>1988667</c:v>
                </c:pt>
                <c:pt idx="3399">
                  <c:v>1993554</c:v>
                </c:pt>
                <c:pt idx="3400">
                  <c:v>1994670</c:v>
                </c:pt>
                <c:pt idx="3401">
                  <c:v>1996456.5</c:v>
                </c:pt>
                <c:pt idx="3402">
                  <c:v>1998738</c:v>
                </c:pt>
                <c:pt idx="3403">
                  <c:v>2013840</c:v>
                </c:pt>
                <c:pt idx="3404">
                  <c:v>2018875.5</c:v>
                </c:pt>
                <c:pt idx="3405">
                  <c:v>2020347</c:v>
                </c:pt>
                <c:pt idx="3406">
                  <c:v>2021625</c:v>
                </c:pt>
                <c:pt idx="3407">
                  <c:v>2024721</c:v>
                </c:pt>
                <c:pt idx="3408">
                  <c:v>2025000</c:v>
                </c:pt>
                <c:pt idx="3409">
                  <c:v>2028942</c:v>
                </c:pt>
                <c:pt idx="3410">
                  <c:v>2032992</c:v>
                </c:pt>
                <c:pt idx="3411">
                  <c:v>2033977.5</c:v>
                </c:pt>
                <c:pt idx="3412">
                  <c:v>2039013</c:v>
                </c:pt>
                <c:pt idx="3413">
                  <c:v>2044048.5</c:v>
                </c:pt>
                <c:pt idx="3414">
                  <c:v>2047500</c:v>
                </c:pt>
                <c:pt idx="3415">
                  <c:v>2048580</c:v>
                </c:pt>
                <c:pt idx="3416">
                  <c:v>2048823</c:v>
                </c:pt>
                <c:pt idx="3417">
                  <c:v>2049084</c:v>
                </c:pt>
                <c:pt idx="3418">
                  <c:v>2053845</c:v>
                </c:pt>
                <c:pt idx="3419">
                  <c:v>2064186</c:v>
                </c:pt>
                <c:pt idx="3420">
                  <c:v>2070000</c:v>
                </c:pt>
                <c:pt idx="3421">
                  <c:v>2078802</c:v>
                </c:pt>
                <c:pt idx="3422">
                  <c:v>2085120</c:v>
                </c:pt>
                <c:pt idx="3423">
                  <c:v>2091708</c:v>
                </c:pt>
                <c:pt idx="3424">
                  <c:v>2092500</c:v>
                </c:pt>
                <c:pt idx="3425">
                  <c:v>2102490</c:v>
                </c:pt>
                <c:pt idx="3426">
                  <c:v>2111184</c:v>
                </c:pt>
                <c:pt idx="3427">
                  <c:v>2114532</c:v>
                </c:pt>
                <c:pt idx="3428">
                  <c:v>2115000</c:v>
                </c:pt>
                <c:pt idx="3429">
                  <c:v>2133000</c:v>
                </c:pt>
                <c:pt idx="3430">
                  <c:v>2140227</c:v>
                </c:pt>
                <c:pt idx="3431">
                  <c:v>2142459</c:v>
                </c:pt>
                <c:pt idx="3432">
                  <c:v>2151009</c:v>
                </c:pt>
                <c:pt idx="3433">
                  <c:v>2156400</c:v>
                </c:pt>
                <c:pt idx="3434">
                  <c:v>2160000</c:v>
                </c:pt>
                <c:pt idx="3435">
                  <c:v>2164878</c:v>
                </c:pt>
                <c:pt idx="3436">
                  <c:v>2168181</c:v>
                </c:pt>
                <c:pt idx="3437">
                  <c:v>2172573</c:v>
                </c:pt>
                <c:pt idx="3438">
                  <c:v>2179980</c:v>
                </c:pt>
                <c:pt idx="3439">
                  <c:v>2182500</c:v>
                </c:pt>
                <c:pt idx="3440">
                  <c:v>2185015.5</c:v>
                </c:pt>
                <c:pt idx="3441">
                  <c:v>2190051</c:v>
                </c:pt>
                <c:pt idx="3442">
                  <c:v>2195086.5</c:v>
                </c:pt>
                <c:pt idx="3443">
                  <c:v>2196000</c:v>
                </c:pt>
                <c:pt idx="3444">
                  <c:v>2199528</c:v>
                </c:pt>
                <c:pt idx="3445">
                  <c:v>2200122</c:v>
                </c:pt>
                <c:pt idx="3446">
                  <c:v>2205000</c:v>
                </c:pt>
                <c:pt idx="3447">
                  <c:v>2215224</c:v>
                </c:pt>
                <c:pt idx="3448">
                  <c:v>2217550.5</c:v>
                </c:pt>
                <c:pt idx="3449">
                  <c:v>2220259.5</c:v>
                </c:pt>
                <c:pt idx="3450">
                  <c:v>2225295</c:v>
                </c:pt>
                <c:pt idx="3451">
                  <c:v>2232306</c:v>
                </c:pt>
                <c:pt idx="3452">
                  <c:v>2241652.5</c:v>
                </c:pt>
                <c:pt idx="3453">
                  <c:v>2245432.5</c:v>
                </c:pt>
                <c:pt idx="3454">
                  <c:v>2245500</c:v>
                </c:pt>
                <c:pt idx="3455">
                  <c:v>2250000</c:v>
                </c:pt>
                <c:pt idx="3456">
                  <c:v>2254500</c:v>
                </c:pt>
                <c:pt idx="3457">
                  <c:v>2265570</c:v>
                </c:pt>
                <c:pt idx="3458">
                  <c:v>2285784</c:v>
                </c:pt>
                <c:pt idx="3459">
                  <c:v>2290743</c:v>
                </c:pt>
                <c:pt idx="3460">
                  <c:v>2298843</c:v>
                </c:pt>
                <c:pt idx="3461">
                  <c:v>2301228</c:v>
                </c:pt>
                <c:pt idx="3462">
                  <c:v>2303460</c:v>
                </c:pt>
                <c:pt idx="3463">
                  <c:v>2318130</c:v>
                </c:pt>
                <c:pt idx="3464">
                  <c:v>2325865.5</c:v>
                </c:pt>
                <c:pt idx="3465">
                  <c:v>2326797</c:v>
                </c:pt>
                <c:pt idx="3466">
                  <c:v>2330190</c:v>
                </c:pt>
                <c:pt idx="3467">
                  <c:v>2338069.5</c:v>
                </c:pt>
                <c:pt idx="3468">
                  <c:v>2340000</c:v>
                </c:pt>
                <c:pt idx="3469">
                  <c:v>2341089</c:v>
                </c:pt>
                <c:pt idx="3470">
                  <c:v>2356920</c:v>
                </c:pt>
                <c:pt idx="3471">
                  <c:v>2365830</c:v>
                </c:pt>
                <c:pt idx="3472">
                  <c:v>2366262</c:v>
                </c:pt>
                <c:pt idx="3473">
                  <c:v>2366613</c:v>
                </c:pt>
                <c:pt idx="3474">
                  <c:v>2371297.5</c:v>
                </c:pt>
                <c:pt idx="3475">
                  <c:v>2377431</c:v>
                </c:pt>
                <c:pt idx="3476">
                  <c:v>2383650</c:v>
                </c:pt>
                <c:pt idx="3477">
                  <c:v>2406537</c:v>
                </c:pt>
                <c:pt idx="3478">
                  <c:v>2410380</c:v>
                </c:pt>
                <c:pt idx="3479">
                  <c:v>2442123</c:v>
                </c:pt>
                <c:pt idx="3480">
                  <c:v>2446816.5</c:v>
                </c:pt>
                <c:pt idx="3481">
                  <c:v>2447937</c:v>
                </c:pt>
                <c:pt idx="3482">
                  <c:v>2451852</c:v>
                </c:pt>
                <c:pt idx="3483">
                  <c:v>2463840</c:v>
                </c:pt>
                <c:pt idx="3484">
                  <c:v>2466954</c:v>
                </c:pt>
                <c:pt idx="3485">
                  <c:v>2475000</c:v>
                </c:pt>
                <c:pt idx="3486">
                  <c:v>2487091.5</c:v>
                </c:pt>
                <c:pt idx="3487">
                  <c:v>2517300</c:v>
                </c:pt>
                <c:pt idx="3488">
                  <c:v>2547000</c:v>
                </c:pt>
                <c:pt idx="3489">
                  <c:v>2576898</c:v>
                </c:pt>
                <c:pt idx="3490">
                  <c:v>2606400</c:v>
                </c:pt>
                <c:pt idx="3491">
                  <c:v>2687355</c:v>
                </c:pt>
                <c:pt idx="3492">
                  <c:v>2695500</c:v>
                </c:pt>
                <c:pt idx="3493">
                  <c:v>2700000</c:v>
                </c:pt>
                <c:pt idx="3494">
                  <c:v>2925000</c:v>
                </c:pt>
                <c:pt idx="3495">
                  <c:v>2931660</c:v>
                </c:pt>
                <c:pt idx="3496">
                  <c:v>3150000</c:v>
                </c:pt>
                <c:pt idx="3497">
                  <c:v>3299688</c:v>
                </c:pt>
                <c:pt idx="3498">
                  <c:v>4050000</c:v>
                </c:pt>
                <c:pt idx="3499" formatCode="General">
                  <c:v>45000</c:v>
                </c:pt>
                <c:pt idx="3500" formatCode="General">
                  <c:v>47970</c:v>
                </c:pt>
                <c:pt idx="3501" formatCode="General">
                  <c:v>50940</c:v>
                </c:pt>
                <c:pt idx="3502" formatCode="General">
                  <c:v>58500</c:v>
                </c:pt>
                <c:pt idx="3503" formatCode="General">
                  <c:v>61128</c:v>
                </c:pt>
                <c:pt idx="3504" formatCode="General">
                  <c:v>62820</c:v>
                </c:pt>
                <c:pt idx="3505" formatCode="General">
                  <c:v>67500</c:v>
                </c:pt>
                <c:pt idx="3506" formatCode="General">
                  <c:v>72000</c:v>
                </c:pt>
                <c:pt idx="3507" formatCode="General">
                  <c:v>74182.5</c:v>
                </c:pt>
                <c:pt idx="3508" formatCode="General">
                  <c:v>76410</c:v>
                </c:pt>
                <c:pt idx="3509" formatCode="General">
                  <c:v>80865</c:v>
                </c:pt>
                <c:pt idx="3510" formatCode="General">
                  <c:v>82957.5</c:v>
                </c:pt>
                <c:pt idx="3511" formatCode="General">
                  <c:v>85320</c:v>
                </c:pt>
                <c:pt idx="3512" formatCode="General">
                  <c:v>86256</c:v>
                </c:pt>
                <c:pt idx="3513" formatCode="General">
                  <c:v>87948</c:v>
                </c:pt>
                <c:pt idx="3514" formatCode="General">
                  <c:v>88884</c:v>
                </c:pt>
                <c:pt idx="3515" formatCode="General">
                  <c:v>90000</c:v>
                </c:pt>
                <c:pt idx="3516" formatCode="General">
                  <c:v>91008</c:v>
                </c:pt>
                <c:pt idx="3517" formatCode="General">
                  <c:v>91647</c:v>
                </c:pt>
                <c:pt idx="3518" formatCode="General">
                  <c:v>91692</c:v>
                </c:pt>
                <c:pt idx="3519" formatCode="General">
                  <c:v>94500</c:v>
                </c:pt>
                <c:pt idx="3520" formatCode="General">
                  <c:v>95940</c:v>
                </c:pt>
                <c:pt idx="3521" formatCode="General">
                  <c:v>98910</c:v>
                </c:pt>
                <c:pt idx="3522" formatCode="General">
                  <c:v>99000</c:v>
                </c:pt>
                <c:pt idx="3523" formatCode="General">
                  <c:v>99504</c:v>
                </c:pt>
                <c:pt idx="3524" formatCode="General">
                  <c:v>100512</c:v>
                </c:pt>
                <c:pt idx="3525" formatCode="General">
                  <c:v>101880</c:v>
                </c:pt>
                <c:pt idx="3526" formatCode="General">
                  <c:v>102384</c:v>
                </c:pt>
                <c:pt idx="3527" formatCode="General">
                  <c:v>103500</c:v>
                </c:pt>
                <c:pt idx="3528" formatCode="General">
                  <c:v>103855.5</c:v>
                </c:pt>
                <c:pt idx="3529" formatCode="General">
                  <c:v>104256</c:v>
                </c:pt>
                <c:pt idx="3530" formatCode="General">
                  <c:v>110331</c:v>
                </c:pt>
                <c:pt idx="3531" formatCode="General">
                  <c:v>112068</c:v>
                </c:pt>
                <c:pt idx="3532" formatCode="General">
                  <c:v>112500</c:v>
                </c:pt>
                <c:pt idx="3533" formatCode="General">
                  <c:v>113760</c:v>
                </c:pt>
                <c:pt idx="3534" formatCode="General">
                  <c:v>117000</c:v>
                </c:pt>
                <c:pt idx="3535" formatCode="General">
                  <c:v>118602</c:v>
                </c:pt>
                <c:pt idx="3536" formatCode="General">
                  <c:v>122521.5</c:v>
                </c:pt>
                <c:pt idx="3537" formatCode="General">
                  <c:v>123993</c:v>
                </c:pt>
                <c:pt idx="3538" formatCode="General">
                  <c:v>124380</c:v>
                </c:pt>
                <c:pt idx="3539" formatCode="General">
                  <c:v>124438.5</c:v>
                </c:pt>
                <c:pt idx="3540" formatCode="General">
                  <c:v>125136</c:v>
                </c:pt>
                <c:pt idx="3541" formatCode="General">
                  <c:v>125640</c:v>
                </c:pt>
                <c:pt idx="3542" formatCode="General">
                  <c:v>126675</c:v>
                </c:pt>
                <c:pt idx="3543" formatCode="General">
                  <c:v>127350</c:v>
                </c:pt>
                <c:pt idx="3544" formatCode="General">
                  <c:v>129384</c:v>
                </c:pt>
                <c:pt idx="3545" formatCode="General">
                  <c:v>130320</c:v>
                </c:pt>
                <c:pt idx="3546" formatCode="General">
                  <c:v>130500</c:v>
                </c:pt>
                <c:pt idx="3547" formatCode="General">
                  <c:v>131922</c:v>
                </c:pt>
                <c:pt idx="3548" formatCode="General">
                  <c:v>134775</c:v>
                </c:pt>
                <c:pt idx="3549" formatCode="General">
                  <c:v>135000</c:v>
                </c:pt>
                <c:pt idx="3550" formatCode="General">
                  <c:v>135531</c:v>
                </c:pt>
                <c:pt idx="3551" formatCode="General">
                  <c:v>136287</c:v>
                </c:pt>
                <c:pt idx="3552" formatCode="General">
                  <c:v>136512</c:v>
                </c:pt>
                <c:pt idx="3553" formatCode="General">
                  <c:v>137520</c:v>
                </c:pt>
                <c:pt idx="3554" formatCode="General">
                  <c:v>137538</c:v>
                </c:pt>
                <c:pt idx="3555" formatCode="General">
                  <c:v>142200</c:v>
                </c:pt>
                <c:pt idx="3556" formatCode="General">
                  <c:v>142632</c:v>
                </c:pt>
                <c:pt idx="3557" formatCode="General">
                  <c:v>143910</c:v>
                </c:pt>
                <c:pt idx="3558" formatCode="General">
                  <c:v>144486</c:v>
                </c:pt>
                <c:pt idx="3559" formatCode="General">
                  <c:v>145557</c:v>
                </c:pt>
                <c:pt idx="3560" formatCode="General">
                  <c:v>147888</c:v>
                </c:pt>
                <c:pt idx="3561" formatCode="General">
                  <c:v>152820</c:v>
                </c:pt>
                <c:pt idx="3562" formatCode="General">
                  <c:v>153000</c:v>
                </c:pt>
                <c:pt idx="3563" formatCode="General">
                  <c:v>153576</c:v>
                </c:pt>
                <c:pt idx="3564" formatCode="General">
                  <c:v>156384</c:v>
                </c:pt>
                <c:pt idx="3565" formatCode="General">
                  <c:v>157050</c:v>
                </c:pt>
                <c:pt idx="3566" formatCode="General">
                  <c:v>157500</c:v>
                </c:pt>
                <c:pt idx="3567" formatCode="General">
                  <c:v>159205.5</c:v>
                </c:pt>
                <c:pt idx="3568" formatCode="General">
                  <c:v>159264</c:v>
                </c:pt>
                <c:pt idx="3569" formatCode="General">
                  <c:v>161730</c:v>
                </c:pt>
                <c:pt idx="3570" formatCode="General">
                  <c:v>162000</c:v>
                </c:pt>
                <c:pt idx="3571" formatCode="General">
                  <c:v>163008</c:v>
                </c:pt>
                <c:pt idx="3572" formatCode="General">
                  <c:v>164182.5</c:v>
                </c:pt>
                <c:pt idx="3573" formatCode="General">
                  <c:v>164952</c:v>
                </c:pt>
                <c:pt idx="3574" formatCode="General">
                  <c:v>166500</c:v>
                </c:pt>
                <c:pt idx="3575" formatCode="General">
                  <c:v>167076</c:v>
                </c:pt>
                <c:pt idx="3576" formatCode="General">
                  <c:v>167895</c:v>
                </c:pt>
                <c:pt idx="3577" formatCode="General">
                  <c:v>168102</c:v>
                </c:pt>
                <c:pt idx="3578" formatCode="General">
                  <c:v>168961.5</c:v>
                </c:pt>
                <c:pt idx="3579" formatCode="General">
                  <c:v>170640</c:v>
                </c:pt>
                <c:pt idx="3580" formatCode="General">
                  <c:v>171000</c:v>
                </c:pt>
                <c:pt idx="3581" formatCode="General">
                  <c:v>171900</c:v>
                </c:pt>
                <c:pt idx="3582" formatCode="General">
                  <c:v>172021.5</c:v>
                </c:pt>
                <c:pt idx="3583" formatCode="General">
                  <c:v>172512</c:v>
                </c:pt>
                <c:pt idx="3584" formatCode="General">
                  <c:v>172692</c:v>
                </c:pt>
                <c:pt idx="3585" formatCode="General">
                  <c:v>173196</c:v>
                </c:pt>
                <c:pt idx="3586" formatCode="General">
                  <c:v>177768</c:v>
                </c:pt>
                <c:pt idx="3587" formatCode="General">
                  <c:v>177903</c:v>
                </c:pt>
                <c:pt idx="3588" formatCode="General">
                  <c:v>178290</c:v>
                </c:pt>
                <c:pt idx="3589" formatCode="General">
                  <c:v>180000</c:v>
                </c:pt>
                <c:pt idx="3590" formatCode="General">
                  <c:v>182016</c:v>
                </c:pt>
                <c:pt idx="3591" formatCode="General">
                  <c:v>183784.5</c:v>
                </c:pt>
                <c:pt idx="3592" formatCode="General">
                  <c:v>185652</c:v>
                </c:pt>
                <c:pt idx="3593" formatCode="General">
                  <c:v>185877</c:v>
                </c:pt>
                <c:pt idx="3594" formatCode="General">
                  <c:v>188460</c:v>
                </c:pt>
                <c:pt idx="3595" formatCode="General">
                  <c:v>188685</c:v>
                </c:pt>
                <c:pt idx="3596" formatCode="General">
                  <c:v>189000</c:v>
                </c:pt>
                <c:pt idx="3597" formatCode="General">
                  <c:v>189621</c:v>
                </c:pt>
                <c:pt idx="3598" formatCode="General">
                  <c:v>190764</c:v>
                </c:pt>
                <c:pt idx="3599" formatCode="General">
                  <c:v>193392</c:v>
                </c:pt>
                <c:pt idx="3600" formatCode="General">
                  <c:v>194076</c:v>
                </c:pt>
                <c:pt idx="3601" formatCode="General">
                  <c:v>195543</c:v>
                </c:pt>
                <c:pt idx="3602" formatCode="General">
                  <c:v>197820</c:v>
                </c:pt>
                <c:pt idx="3603" formatCode="General">
                  <c:v>198000</c:v>
                </c:pt>
                <c:pt idx="3604" formatCode="General">
                  <c:v>199080</c:v>
                </c:pt>
                <c:pt idx="3605" formatCode="General">
                  <c:v>199404</c:v>
                </c:pt>
                <c:pt idx="3606" formatCode="General">
                  <c:v>202500</c:v>
                </c:pt>
                <c:pt idx="3607" formatCode="General">
                  <c:v>203760</c:v>
                </c:pt>
                <c:pt idx="3608" formatCode="General">
                  <c:v>204768</c:v>
                </c:pt>
                <c:pt idx="3609" formatCode="General">
                  <c:v>206271</c:v>
                </c:pt>
                <c:pt idx="3610" formatCode="General">
                  <c:v>206280</c:v>
                </c:pt>
                <c:pt idx="3611" formatCode="General">
                  <c:v>207000</c:v>
                </c:pt>
                <c:pt idx="3612" formatCode="General">
                  <c:v>207306</c:v>
                </c:pt>
                <c:pt idx="3613" formatCode="General">
                  <c:v>207396</c:v>
                </c:pt>
                <c:pt idx="3614" formatCode="General">
                  <c:v>208512</c:v>
                </c:pt>
                <c:pt idx="3615" formatCode="General">
                  <c:v>208854</c:v>
                </c:pt>
                <c:pt idx="3616" formatCode="General">
                  <c:v>210456</c:v>
                </c:pt>
                <c:pt idx="3617" formatCode="General">
                  <c:v>211500</c:v>
                </c:pt>
                <c:pt idx="3618" formatCode="General">
                  <c:v>212656.5</c:v>
                </c:pt>
                <c:pt idx="3619" formatCode="General">
                  <c:v>213156</c:v>
                </c:pt>
                <c:pt idx="3620" formatCode="General">
                  <c:v>213322.5</c:v>
                </c:pt>
                <c:pt idx="3621" formatCode="General">
                  <c:v>213588</c:v>
                </c:pt>
                <c:pt idx="3622" formatCode="General">
                  <c:v>213948</c:v>
                </c:pt>
                <c:pt idx="3623" formatCode="General">
                  <c:v>215640</c:v>
                </c:pt>
                <c:pt idx="3624" formatCode="General">
                  <c:v>215865</c:v>
                </c:pt>
                <c:pt idx="3625" formatCode="General">
                  <c:v>216000</c:v>
                </c:pt>
                <c:pt idx="3626" formatCode="General">
                  <c:v>216144</c:v>
                </c:pt>
                <c:pt idx="3627" formatCode="General">
                  <c:v>218016</c:v>
                </c:pt>
                <c:pt idx="3628" formatCode="General">
                  <c:v>219249</c:v>
                </c:pt>
                <c:pt idx="3629" formatCode="General">
                  <c:v>220500</c:v>
                </c:pt>
                <c:pt idx="3630" formatCode="General">
                  <c:v>221832</c:v>
                </c:pt>
                <c:pt idx="3631" formatCode="General">
                  <c:v>222547.5</c:v>
                </c:pt>
                <c:pt idx="3632" formatCode="General">
                  <c:v>225000</c:v>
                </c:pt>
                <c:pt idx="3633" formatCode="General">
                  <c:v>226152</c:v>
                </c:pt>
                <c:pt idx="3634" formatCode="General">
                  <c:v>226422</c:v>
                </c:pt>
                <c:pt idx="3635" formatCode="General">
                  <c:v>226908</c:v>
                </c:pt>
                <c:pt idx="3636" formatCode="General">
                  <c:v>227493</c:v>
                </c:pt>
                <c:pt idx="3637" formatCode="General">
                  <c:v>227520</c:v>
                </c:pt>
                <c:pt idx="3638" formatCode="General">
                  <c:v>229230</c:v>
                </c:pt>
                <c:pt idx="3639" formatCode="General">
                  <c:v>229500</c:v>
                </c:pt>
                <c:pt idx="3640" formatCode="General">
                  <c:v>231813</c:v>
                </c:pt>
                <c:pt idx="3641" formatCode="General">
                  <c:v>233784</c:v>
                </c:pt>
                <c:pt idx="3642" formatCode="General">
                  <c:v>233905.5</c:v>
                </c:pt>
                <c:pt idx="3643" formatCode="General">
                  <c:v>234000</c:v>
                </c:pt>
                <c:pt idx="3644" formatCode="General">
                  <c:v>234576</c:v>
                </c:pt>
                <c:pt idx="3645" formatCode="General">
                  <c:v>237024</c:v>
                </c:pt>
                <c:pt idx="3646" formatCode="General">
                  <c:v>237582</c:v>
                </c:pt>
                <c:pt idx="3647" formatCode="General">
                  <c:v>238500</c:v>
                </c:pt>
                <c:pt idx="3648" formatCode="General">
                  <c:v>238716</c:v>
                </c:pt>
                <c:pt idx="3649" formatCode="General">
                  <c:v>238896</c:v>
                </c:pt>
                <c:pt idx="3650" formatCode="General">
                  <c:v>239850</c:v>
                </c:pt>
                <c:pt idx="3651" formatCode="General">
                  <c:v>240660</c:v>
                </c:pt>
                <c:pt idx="3652" formatCode="General">
                  <c:v>241618.5</c:v>
                </c:pt>
                <c:pt idx="3653" formatCode="General">
                  <c:v>242595</c:v>
                </c:pt>
                <c:pt idx="3654" formatCode="General">
                  <c:v>243000</c:v>
                </c:pt>
                <c:pt idx="3655" formatCode="General">
                  <c:v>244584</c:v>
                </c:pt>
                <c:pt idx="3656" formatCode="General">
                  <c:v>247275</c:v>
                </c:pt>
                <c:pt idx="3657" formatCode="General">
                  <c:v>247500</c:v>
                </c:pt>
                <c:pt idx="3658" formatCode="General">
                  <c:v>247986</c:v>
                </c:pt>
                <c:pt idx="3659" formatCode="General">
                  <c:v>248760</c:v>
                </c:pt>
                <c:pt idx="3660" formatCode="General">
                  <c:v>249606</c:v>
                </c:pt>
                <c:pt idx="3661" formatCode="General">
                  <c:v>250272</c:v>
                </c:pt>
                <c:pt idx="3662" formatCode="General">
                  <c:v>251280</c:v>
                </c:pt>
                <c:pt idx="3663" formatCode="General">
                  <c:v>253377</c:v>
                </c:pt>
                <c:pt idx="3664" formatCode="General">
                  <c:v>253737</c:v>
                </c:pt>
                <c:pt idx="3665" formatCode="General">
                  <c:v>254700</c:v>
                </c:pt>
                <c:pt idx="3666" formatCode="General">
                  <c:v>255960</c:v>
                </c:pt>
                <c:pt idx="3667" formatCode="General">
                  <c:v>256500</c:v>
                </c:pt>
                <c:pt idx="3668" formatCode="General">
                  <c:v>257391</c:v>
                </c:pt>
                <c:pt idx="3669" formatCode="General">
                  <c:v>258709.5</c:v>
                </c:pt>
                <c:pt idx="3670" formatCode="General">
                  <c:v>260640</c:v>
                </c:pt>
                <c:pt idx="3671" formatCode="General">
                  <c:v>261288</c:v>
                </c:pt>
                <c:pt idx="3672" formatCode="General">
                  <c:v>261648</c:v>
                </c:pt>
                <c:pt idx="3673" formatCode="General">
                  <c:v>263686.5</c:v>
                </c:pt>
                <c:pt idx="3674" formatCode="General">
                  <c:v>265500</c:v>
                </c:pt>
                <c:pt idx="3675" formatCode="General">
                  <c:v>265536</c:v>
                </c:pt>
                <c:pt idx="3676" formatCode="General">
                  <c:v>265851</c:v>
                </c:pt>
                <c:pt idx="3677" formatCode="General">
                  <c:v>265869</c:v>
                </c:pt>
                <c:pt idx="3678" formatCode="General">
                  <c:v>266652</c:v>
                </c:pt>
                <c:pt idx="3679" formatCode="General">
                  <c:v>267070.5</c:v>
                </c:pt>
                <c:pt idx="3680" formatCode="General">
                  <c:v>267102</c:v>
                </c:pt>
                <c:pt idx="3681" formatCode="General">
                  <c:v>268164</c:v>
                </c:pt>
                <c:pt idx="3682" formatCode="General">
                  <c:v>268659</c:v>
                </c:pt>
                <c:pt idx="3683" formatCode="General">
                  <c:v>269550</c:v>
                </c:pt>
                <c:pt idx="3684" formatCode="General">
                  <c:v>270000</c:v>
                </c:pt>
                <c:pt idx="3685" formatCode="General">
                  <c:v>272520</c:v>
                </c:pt>
                <c:pt idx="3686" formatCode="General">
                  <c:v>273636</c:v>
                </c:pt>
                <c:pt idx="3687" formatCode="General">
                  <c:v>274500</c:v>
                </c:pt>
                <c:pt idx="3688" formatCode="General">
                  <c:v>274941</c:v>
                </c:pt>
                <c:pt idx="3689" formatCode="General">
                  <c:v>275040</c:v>
                </c:pt>
                <c:pt idx="3690" formatCode="General">
                  <c:v>276277.5</c:v>
                </c:pt>
                <c:pt idx="3691" formatCode="General">
                  <c:v>276408</c:v>
                </c:pt>
                <c:pt idx="3692" formatCode="General">
                  <c:v>276813</c:v>
                </c:pt>
                <c:pt idx="3693" formatCode="General">
                  <c:v>277969.5</c:v>
                </c:pt>
                <c:pt idx="3694" formatCode="General">
                  <c:v>278460</c:v>
                </c:pt>
                <c:pt idx="3695" formatCode="General">
                  <c:v>278505</c:v>
                </c:pt>
                <c:pt idx="3696" formatCode="General">
                  <c:v>278613</c:v>
                </c:pt>
                <c:pt idx="3697" formatCode="General">
                  <c:v>278712</c:v>
                </c:pt>
                <c:pt idx="3698" formatCode="General">
                  <c:v>279000</c:v>
                </c:pt>
                <c:pt idx="3699" formatCode="General">
                  <c:v>280170</c:v>
                </c:pt>
                <c:pt idx="3700" formatCode="General">
                  <c:v>281493</c:v>
                </c:pt>
                <c:pt idx="3701" formatCode="General">
                  <c:v>282690</c:v>
                </c:pt>
                <c:pt idx="3702" formatCode="General">
                  <c:v>283419</c:v>
                </c:pt>
                <c:pt idx="3703" formatCode="General">
                  <c:v>283500</c:v>
                </c:pt>
                <c:pt idx="3704" formatCode="General">
                  <c:v>283585.5</c:v>
                </c:pt>
                <c:pt idx="3705" formatCode="General">
                  <c:v>284400</c:v>
                </c:pt>
                <c:pt idx="3706" formatCode="General">
                  <c:v>284427</c:v>
                </c:pt>
                <c:pt idx="3707" formatCode="General">
                  <c:v>285264</c:v>
                </c:pt>
                <c:pt idx="3708" formatCode="General">
                  <c:v>286704</c:v>
                </c:pt>
                <c:pt idx="3709" formatCode="General">
                  <c:v>288000</c:v>
                </c:pt>
                <c:pt idx="3710" formatCode="General">
                  <c:v>288873</c:v>
                </c:pt>
                <c:pt idx="3711" formatCode="General">
                  <c:v>290088</c:v>
                </c:pt>
                <c:pt idx="3712" formatCode="General">
                  <c:v>291114</c:v>
                </c:pt>
                <c:pt idx="3713" formatCode="General">
                  <c:v>291384</c:v>
                </c:pt>
                <c:pt idx="3714" formatCode="General">
                  <c:v>291915</c:v>
                </c:pt>
                <c:pt idx="3715" formatCode="General">
                  <c:v>292500</c:v>
                </c:pt>
                <c:pt idx="3716" formatCode="General">
                  <c:v>293868</c:v>
                </c:pt>
                <c:pt idx="3717" formatCode="General">
                  <c:v>295254</c:v>
                </c:pt>
                <c:pt idx="3718" formatCode="General">
                  <c:v>295668</c:v>
                </c:pt>
                <c:pt idx="3719" formatCode="General">
                  <c:v>296280</c:v>
                </c:pt>
                <c:pt idx="3720" formatCode="General">
                  <c:v>297000</c:v>
                </c:pt>
                <c:pt idx="3721" formatCode="General">
                  <c:v>297130.5</c:v>
                </c:pt>
                <c:pt idx="3722" formatCode="General">
                  <c:v>298512</c:v>
                </c:pt>
                <c:pt idx="3723" formatCode="General">
                  <c:v>299250</c:v>
                </c:pt>
                <c:pt idx="3724" formatCode="General">
                  <c:v>299772</c:v>
                </c:pt>
                <c:pt idx="3725" formatCode="General">
                  <c:v>300735</c:v>
                </c:pt>
                <c:pt idx="3726" formatCode="General">
                  <c:v>301464</c:v>
                </c:pt>
                <c:pt idx="3727" formatCode="General">
                  <c:v>301500</c:v>
                </c:pt>
                <c:pt idx="3728" formatCode="General">
                  <c:v>302076</c:v>
                </c:pt>
                <c:pt idx="3729" formatCode="General">
                  <c:v>302206.5</c:v>
                </c:pt>
                <c:pt idx="3730" formatCode="General">
                  <c:v>302341.5</c:v>
                </c:pt>
                <c:pt idx="3731" formatCode="General">
                  <c:v>302544</c:v>
                </c:pt>
                <c:pt idx="3732" formatCode="General">
                  <c:v>305221.5</c:v>
                </c:pt>
                <c:pt idx="3733" formatCode="General">
                  <c:v>305365.5</c:v>
                </c:pt>
                <c:pt idx="3734" formatCode="General">
                  <c:v>306000</c:v>
                </c:pt>
                <c:pt idx="3735" formatCode="General">
                  <c:v>307287</c:v>
                </c:pt>
                <c:pt idx="3736" formatCode="General">
                  <c:v>307818</c:v>
                </c:pt>
                <c:pt idx="3737" formatCode="General">
                  <c:v>308133</c:v>
                </c:pt>
                <c:pt idx="3738" formatCode="General">
                  <c:v>308461.5</c:v>
                </c:pt>
                <c:pt idx="3739" formatCode="General">
                  <c:v>310500</c:v>
                </c:pt>
                <c:pt idx="3740" formatCode="General">
                  <c:v>310671</c:v>
                </c:pt>
                <c:pt idx="3741" formatCode="General">
                  <c:v>310810.5</c:v>
                </c:pt>
                <c:pt idx="3742" formatCode="General">
                  <c:v>311877</c:v>
                </c:pt>
                <c:pt idx="3743" formatCode="General">
                  <c:v>312768</c:v>
                </c:pt>
                <c:pt idx="3744" formatCode="General">
                  <c:v>313438.5</c:v>
                </c:pt>
                <c:pt idx="3745" formatCode="General">
                  <c:v>314055</c:v>
                </c:pt>
                <c:pt idx="3746" formatCode="General">
                  <c:v>314100</c:v>
                </c:pt>
                <c:pt idx="3747" formatCode="General">
                  <c:v>315000</c:v>
                </c:pt>
                <c:pt idx="3748" formatCode="General">
                  <c:v>316125</c:v>
                </c:pt>
                <c:pt idx="3749" formatCode="General">
                  <c:v>317178</c:v>
                </c:pt>
                <c:pt idx="3750" formatCode="General">
                  <c:v>318411</c:v>
                </c:pt>
                <c:pt idx="3751" formatCode="General">
                  <c:v>318528</c:v>
                </c:pt>
                <c:pt idx="3752" formatCode="General">
                  <c:v>319500</c:v>
                </c:pt>
                <c:pt idx="3753" formatCode="General">
                  <c:v>319981.5</c:v>
                </c:pt>
                <c:pt idx="3754" formatCode="General">
                  <c:v>320922</c:v>
                </c:pt>
                <c:pt idx="3755" formatCode="General">
                  <c:v>323172</c:v>
                </c:pt>
                <c:pt idx="3756" formatCode="General">
                  <c:v>323388</c:v>
                </c:pt>
                <c:pt idx="3757" formatCode="General">
                  <c:v>323460</c:v>
                </c:pt>
                <c:pt idx="3758" formatCode="General">
                  <c:v>324216</c:v>
                </c:pt>
                <c:pt idx="3759" formatCode="General">
                  <c:v>325908</c:v>
                </c:pt>
                <c:pt idx="3760" formatCode="General">
                  <c:v>326439</c:v>
                </c:pt>
                <c:pt idx="3761" formatCode="General">
                  <c:v>327024</c:v>
                </c:pt>
                <c:pt idx="3762" formatCode="General">
                  <c:v>328365</c:v>
                </c:pt>
                <c:pt idx="3763" formatCode="General">
                  <c:v>328405.5</c:v>
                </c:pt>
                <c:pt idx="3764" formatCode="General">
                  <c:v>330048</c:v>
                </c:pt>
                <c:pt idx="3765" formatCode="General">
                  <c:v>331834.5</c:v>
                </c:pt>
                <c:pt idx="3766" formatCode="General">
                  <c:v>331920</c:v>
                </c:pt>
                <c:pt idx="3767" formatCode="General">
                  <c:v>332473.5</c:v>
                </c:pt>
                <c:pt idx="3768" formatCode="General">
                  <c:v>332946</c:v>
                </c:pt>
                <c:pt idx="3769" formatCode="General">
                  <c:v>333621</c:v>
                </c:pt>
                <c:pt idx="3770" formatCode="General">
                  <c:v>334152</c:v>
                </c:pt>
                <c:pt idx="3771" formatCode="General">
                  <c:v>336924</c:v>
                </c:pt>
                <c:pt idx="3772" formatCode="General">
                  <c:v>337500</c:v>
                </c:pt>
                <c:pt idx="3773" formatCode="General">
                  <c:v>337761</c:v>
                </c:pt>
                <c:pt idx="3774" formatCode="General">
                  <c:v>338832</c:v>
                </c:pt>
                <c:pt idx="3775" formatCode="General">
                  <c:v>339228</c:v>
                </c:pt>
                <c:pt idx="3776" formatCode="General">
                  <c:v>339241.5</c:v>
                </c:pt>
                <c:pt idx="3777" formatCode="General">
                  <c:v>339948</c:v>
                </c:pt>
                <c:pt idx="3778" formatCode="General">
                  <c:v>341280</c:v>
                </c:pt>
                <c:pt idx="3779" formatCode="General">
                  <c:v>342351</c:v>
                </c:pt>
                <c:pt idx="3780" formatCode="General">
                  <c:v>343377</c:v>
                </c:pt>
                <c:pt idx="3781" formatCode="General">
                  <c:v>343683</c:v>
                </c:pt>
                <c:pt idx="3782" formatCode="General">
                  <c:v>343800</c:v>
                </c:pt>
                <c:pt idx="3783" formatCode="General">
                  <c:v>344043</c:v>
                </c:pt>
                <c:pt idx="3784" formatCode="General">
                  <c:v>345510</c:v>
                </c:pt>
                <c:pt idx="3785" formatCode="General">
                  <c:v>345645</c:v>
                </c:pt>
                <c:pt idx="3786" formatCode="General">
                  <c:v>346500</c:v>
                </c:pt>
                <c:pt idx="3787" formatCode="General">
                  <c:v>348264</c:v>
                </c:pt>
                <c:pt idx="3788" formatCode="General">
                  <c:v>348826.5</c:v>
                </c:pt>
                <c:pt idx="3789" formatCode="General">
                  <c:v>349258.5</c:v>
                </c:pt>
                <c:pt idx="3790" formatCode="General">
                  <c:v>349609.5</c:v>
                </c:pt>
                <c:pt idx="3791" formatCode="General">
                  <c:v>349659</c:v>
                </c:pt>
                <c:pt idx="3792" formatCode="General">
                  <c:v>350581.5</c:v>
                </c:pt>
                <c:pt idx="3793" formatCode="General">
                  <c:v>350676</c:v>
                </c:pt>
                <c:pt idx="3794" formatCode="General">
                  <c:v>352044</c:v>
                </c:pt>
                <c:pt idx="3795" formatCode="General">
                  <c:v>352422</c:v>
                </c:pt>
                <c:pt idx="3796" formatCode="General">
                  <c:v>354276</c:v>
                </c:pt>
                <c:pt idx="3797" formatCode="General">
                  <c:v>354469.5</c:v>
                </c:pt>
                <c:pt idx="3798" formatCode="General">
                  <c:v>355320</c:v>
                </c:pt>
                <c:pt idx="3799" formatCode="General">
                  <c:v>355536</c:v>
                </c:pt>
                <c:pt idx="3800" formatCode="General">
                  <c:v>358213.5</c:v>
                </c:pt>
                <c:pt idx="3801" formatCode="General">
                  <c:v>358344</c:v>
                </c:pt>
                <c:pt idx="3802" formatCode="General">
                  <c:v>358443</c:v>
                </c:pt>
                <c:pt idx="3803" formatCode="General">
                  <c:v>359685</c:v>
                </c:pt>
                <c:pt idx="3804" formatCode="General">
                  <c:v>360000</c:v>
                </c:pt>
                <c:pt idx="3805" formatCode="General">
                  <c:v>361998</c:v>
                </c:pt>
                <c:pt idx="3806" formatCode="General">
                  <c:v>363190.5</c:v>
                </c:pt>
                <c:pt idx="3807" formatCode="General">
                  <c:v>364032</c:v>
                </c:pt>
                <c:pt idx="3808" formatCode="General">
                  <c:v>364500</c:v>
                </c:pt>
                <c:pt idx="3809" formatCode="General">
                  <c:v>364846.5</c:v>
                </c:pt>
                <c:pt idx="3810" formatCode="General">
                  <c:v>364896</c:v>
                </c:pt>
                <c:pt idx="3811" formatCode="General">
                  <c:v>365175</c:v>
                </c:pt>
                <c:pt idx="3812" formatCode="General">
                  <c:v>365967</c:v>
                </c:pt>
                <c:pt idx="3813" formatCode="General">
                  <c:v>366768</c:v>
                </c:pt>
                <c:pt idx="3814" formatCode="General">
                  <c:v>367389</c:v>
                </c:pt>
                <c:pt idx="3815" formatCode="General">
                  <c:v>369000</c:v>
                </c:pt>
                <c:pt idx="3816" formatCode="General">
                  <c:v>370629</c:v>
                </c:pt>
                <c:pt idx="3817" formatCode="General">
                  <c:v>373311</c:v>
                </c:pt>
                <c:pt idx="3818" formatCode="General">
                  <c:v>373500</c:v>
                </c:pt>
                <c:pt idx="3819" formatCode="General">
                  <c:v>375322.5</c:v>
                </c:pt>
                <c:pt idx="3820" formatCode="General">
                  <c:v>376078.5</c:v>
                </c:pt>
                <c:pt idx="3821" formatCode="General">
                  <c:v>376920</c:v>
                </c:pt>
                <c:pt idx="3822" formatCode="General">
                  <c:v>376956</c:v>
                </c:pt>
                <c:pt idx="3823" formatCode="General">
                  <c:v>379008</c:v>
                </c:pt>
                <c:pt idx="3824" formatCode="General">
                  <c:v>379237.5</c:v>
                </c:pt>
                <c:pt idx="3825" formatCode="General">
                  <c:v>380533.5</c:v>
                </c:pt>
                <c:pt idx="3826" formatCode="General">
                  <c:v>381096</c:v>
                </c:pt>
                <c:pt idx="3827" formatCode="General">
                  <c:v>381528</c:v>
                </c:pt>
                <c:pt idx="3828" formatCode="General">
                  <c:v>382050</c:v>
                </c:pt>
                <c:pt idx="3829" formatCode="General">
                  <c:v>382500</c:v>
                </c:pt>
                <c:pt idx="3830" formatCode="General">
                  <c:v>383089.5</c:v>
                </c:pt>
                <c:pt idx="3831" formatCode="General">
                  <c:v>383202</c:v>
                </c:pt>
                <c:pt idx="3832" formatCode="General">
                  <c:v>384048</c:v>
                </c:pt>
                <c:pt idx="3833" formatCode="General">
                  <c:v>385164</c:v>
                </c:pt>
                <c:pt idx="3834" formatCode="General">
                  <c:v>385749</c:v>
                </c:pt>
                <c:pt idx="3835" formatCode="General">
                  <c:v>388485</c:v>
                </c:pt>
                <c:pt idx="3836" formatCode="General">
                  <c:v>388512</c:v>
                </c:pt>
                <c:pt idx="3837" formatCode="General">
                  <c:v>390960</c:v>
                </c:pt>
                <c:pt idx="3838" formatCode="General">
                  <c:v>391090.5</c:v>
                </c:pt>
                <c:pt idx="3839" formatCode="General">
                  <c:v>391500</c:v>
                </c:pt>
                <c:pt idx="3840" formatCode="General">
                  <c:v>393543</c:v>
                </c:pt>
                <c:pt idx="3841" formatCode="General">
                  <c:v>395766</c:v>
                </c:pt>
                <c:pt idx="3842" formatCode="General">
                  <c:v>396000</c:v>
                </c:pt>
                <c:pt idx="3843" formatCode="General">
                  <c:v>396171</c:v>
                </c:pt>
                <c:pt idx="3844" formatCode="General">
                  <c:v>397017</c:v>
                </c:pt>
                <c:pt idx="3845" formatCode="General">
                  <c:v>397881</c:v>
                </c:pt>
                <c:pt idx="3846" formatCode="General">
                  <c:v>398016</c:v>
                </c:pt>
                <c:pt idx="3847" formatCode="General">
                  <c:v>398160</c:v>
                </c:pt>
                <c:pt idx="3848" formatCode="General">
                  <c:v>400500</c:v>
                </c:pt>
                <c:pt idx="3849" formatCode="General">
                  <c:v>401386.5</c:v>
                </c:pt>
                <c:pt idx="3850" formatCode="General">
                  <c:v>402939</c:v>
                </c:pt>
                <c:pt idx="3851" formatCode="General">
                  <c:v>403249.5</c:v>
                </c:pt>
                <c:pt idx="3852" formatCode="General">
                  <c:v>403330.5</c:v>
                </c:pt>
                <c:pt idx="3853" formatCode="General">
                  <c:v>404325</c:v>
                </c:pt>
                <c:pt idx="3854" formatCode="General">
                  <c:v>405000</c:v>
                </c:pt>
                <c:pt idx="3855" formatCode="General">
                  <c:v>406597.5</c:v>
                </c:pt>
                <c:pt idx="3856" formatCode="General">
                  <c:v>407520</c:v>
                </c:pt>
                <c:pt idx="3857" formatCode="General">
                  <c:v>407745</c:v>
                </c:pt>
                <c:pt idx="3858" formatCode="General">
                  <c:v>408330</c:v>
                </c:pt>
                <c:pt idx="3859" formatCode="General">
                  <c:v>408780</c:v>
                </c:pt>
                <c:pt idx="3860" formatCode="General">
                  <c:v>409653</c:v>
                </c:pt>
                <c:pt idx="3861" formatCode="General">
                  <c:v>409716</c:v>
                </c:pt>
                <c:pt idx="3862" formatCode="General">
                  <c:v>412560</c:v>
                </c:pt>
                <c:pt idx="3863" formatCode="General">
                  <c:v>413235</c:v>
                </c:pt>
                <c:pt idx="3864" formatCode="General">
                  <c:v>414000</c:v>
                </c:pt>
                <c:pt idx="3865" formatCode="General">
                  <c:v>414229.5</c:v>
                </c:pt>
                <c:pt idx="3866" formatCode="General">
                  <c:v>414792</c:v>
                </c:pt>
                <c:pt idx="3867" formatCode="General">
                  <c:v>415224</c:v>
                </c:pt>
                <c:pt idx="3868" formatCode="General">
                  <c:v>416052</c:v>
                </c:pt>
                <c:pt idx="3869" formatCode="General">
                  <c:v>417024</c:v>
                </c:pt>
                <c:pt idx="3870" formatCode="General">
                  <c:v>417708</c:v>
                </c:pt>
                <c:pt idx="3871" formatCode="General">
                  <c:v>418500</c:v>
                </c:pt>
                <c:pt idx="3872" formatCode="General">
                  <c:v>418743</c:v>
                </c:pt>
                <c:pt idx="3873" formatCode="General">
                  <c:v>419679</c:v>
                </c:pt>
                <c:pt idx="3874" formatCode="General">
                  <c:v>420718.5</c:v>
                </c:pt>
                <c:pt idx="3875" formatCode="General">
                  <c:v>422235</c:v>
                </c:pt>
                <c:pt idx="3876" formatCode="General">
                  <c:v>422451</c:v>
                </c:pt>
                <c:pt idx="3877" formatCode="General">
                  <c:v>423000</c:v>
                </c:pt>
                <c:pt idx="3878" formatCode="General">
                  <c:v>424255.5</c:v>
                </c:pt>
                <c:pt idx="3879" formatCode="General">
                  <c:v>425133</c:v>
                </c:pt>
                <c:pt idx="3880" formatCode="General">
                  <c:v>426384</c:v>
                </c:pt>
                <c:pt idx="3881" formatCode="General">
                  <c:v>426645</c:v>
                </c:pt>
                <c:pt idx="3882" formatCode="General">
                  <c:v>427365</c:v>
                </c:pt>
                <c:pt idx="3883" formatCode="General">
                  <c:v>427500</c:v>
                </c:pt>
                <c:pt idx="3884" formatCode="General">
                  <c:v>427869</c:v>
                </c:pt>
                <c:pt idx="3885" formatCode="General">
                  <c:v>429763.5</c:v>
                </c:pt>
                <c:pt idx="3886" formatCode="General">
                  <c:v>430582.5</c:v>
                </c:pt>
                <c:pt idx="3887" formatCode="General">
                  <c:v>431280</c:v>
                </c:pt>
                <c:pt idx="3888" formatCode="General">
                  <c:v>432000</c:v>
                </c:pt>
                <c:pt idx="3889" formatCode="General">
                  <c:v>432567</c:v>
                </c:pt>
                <c:pt idx="3890" formatCode="General">
                  <c:v>432661.5</c:v>
                </c:pt>
                <c:pt idx="3891" formatCode="General">
                  <c:v>432841.5</c:v>
                </c:pt>
                <c:pt idx="3892" formatCode="General">
                  <c:v>433057.5</c:v>
                </c:pt>
                <c:pt idx="3893" formatCode="General">
                  <c:v>435253.5</c:v>
                </c:pt>
                <c:pt idx="3894" formatCode="General">
                  <c:v>436032</c:v>
                </c:pt>
                <c:pt idx="3895" formatCode="General">
                  <c:v>436500</c:v>
                </c:pt>
                <c:pt idx="3896" formatCode="General">
                  <c:v>437877</c:v>
                </c:pt>
                <c:pt idx="3897" formatCode="General">
                  <c:v>438084</c:v>
                </c:pt>
                <c:pt idx="3898" formatCode="General">
                  <c:v>438493.5</c:v>
                </c:pt>
                <c:pt idx="3899" formatCode="General">
                  <c:v>439740</c:v>
                </c:pt>
                <c:pt idx="3900" formatCode="General">
                  <c:v>440784</c:v>
                </c:pt>
                <c:pt idx="3901" formatCode="General">
                  <c:v>441000</c:v>
                </c:pt>
                <c:pt idx="3902" formatCode="General">
                  <c:v>441481.5</c:v>
                </c:pt>
                <c:pt idx="3903" formatCode="General">
                  <c:v>441657</c:v>
                </c:pt>
                <c:pt idx="3904" formatCode="General">
                  <c:v>443088</c:v>
                </c:pt>
                <c:pt idx="3905" formatCode="General">
                  <c:v>443178</c:v>
                </c:pt>
                <c:pt idx="3906" formatCode="General">
                  <c:v>444420</c:v>
                </c:pt>
                <c:pt idx="3907" formatCode="General">
                  <c:v>446292</c:v>
                </c:pt>
                <c:pt idx="3908" formatCode="General">
                  <c:v>446787</c:v>
                </c:pt>
                <c:pt idx="3909" formatCode="General">
                  <c:v>446931</c:v>
                </c:pt>
                <c:pt idx="3910" formatCode="General">
                  <c:v>447453</c:v>
                </c:pt>
                <c:pt idx="3911" formatCode="General">
                  <c:v>447768</c:v>
                </c:pt>
                <c:pt idx="3912" formatCode="General">
                  <c:v>448056</c:v>
                </c:pt>
                <c:pt idx="3913" formatCode="General">
                  <c:v>448272</c:v>
                </c:pt>
                <c:pt idx="3914" formatCode="General">
                  <c:v>450000</c:v>
                </c:pt>
                <c:pt idx="3915" formatCode="General">
                  <c:v>450346.5</c:v>
                </c:pt>
                <c:pt idx="3916" formatCode="General">
                  <c:v>452385</c:v>
                </c:pt>
                <c:pt idx="3917" formatCode="General">
                  <c:v>453366</c:v>
                </c:pt>
                <c:pt idx="3918" formatCode="General">
                  <c:v>453514.5</c:v>
                </c:pt>
                <c:pt idx="3919" formatCode="General">
                  <c:v>454500</c:v>
                </c:pt>
                <c:pt idx="3920" formatCode="General">
                  <c:v>455040</c:v>
                </c:pt>
                <c:pt idx="3921" formatCode="General">
                  <c:v>456273</c:v>
                </c:pt>
                <c:pt idx="3922" formatCode="General">
                  <c:v>457834.5</c:v>
                </c:pt>
                <c:pt idx="3923" formatCode="General">
                  <c:v>459000</c:v>
                </c:pt>
                <c:pt idx="3924" formatCode="General">
                  <c:v>460858.5</c:v>
                </c:pt>
                <c:pt idx="3925" formatCode="General">
                  <c:v>462694.5</c:v>
                </c:pt>
                <c:pt idx="3926" formatCode="General">
                  <c:v>463284</c:v>
                </c:pt>
                <c:pt idx="3927" formatCode="General">
                  <c:v>463500</c:v>
                </c:pt>
                <c:pt idx="3928" formatCode="General">
                  <c:v>463941</c:v>
                </c:pt>
                <c:pt idx="3929" formatCode="General">
                  <c:v>467257.5</c:v>
                </c:pt>
                <c:pt idx="3930" formatCode="General">
                  <c:v>467667</c:v>
                </c:pt>
                <c:pt idx="3931" formatCode="General">
                  <c:v>468000</c:v>
                </c:pt>
                <c:pt idx="3932" formatCode="General">
                  <c:v>468333</c:v>
                </c:pt>
                <c:pt idx="3933" formatCode="General">
                  <c:v>468648</c:v>
                </c:pt>
                <c:pt idx="3934" formatCode="General">
                  <c:v>468733.5</c:v>
                </c:pt>
                <c:pt idx="3935" formatCode="General">
                  <c:v>469017</c:v>
                </c:pt>
                <c:pt idx="3936" formatCode="General">
                  <c:v>469152</c:v>
                </c:pt>
                <c:pt idx="3937" formatCode="General">
                  <c:v>472500</c:v>
                </c:pt>
                <c:pt idx="3938" formatCode="General">
                  <c:v>472644</c:v>
                </c:pt>
                <c:pt idx="3939" formatCode="General">
                  <c:v>473661</c:v>
                </c:pt>
                <c:pt idx="3940" formatCode="General">
                  <c:v>473760</c:v>
                </c:pt>
                <c:pt idx="3941" formatCode="General">
                  <c:v>474048</c:v>
                </c:pt>
                <c:pt idx="3942" formatCode="General">
                  <c:v>474183</c:v>
                </c:pt>
                <c:pt idx="3943" formatCode="General">
                  <c:v>477000</c:v>
                </c:pt>
                <c:pt idx="3944" formatCode="General">
                  <c:v>477621</c:v>
                </c:pt>
                <c:pt idx="3945" formatCode="General">
                  <c:v>479353.5</c:v>
                </c:pt>
                <c:pt idx="3946" formatCode="General">
                  <c:v>479637</c:v>
                </c:pt>
                <c:pt idx="3947" formatCode="General">
                  <c:v>479700</c:v>
                </c:pt>
                <c:pt idx="3948" formatCode="General">
                  <c:v>479974.5</c:v>
                </c:pt>
                <c:pt idx="3949" formatCode="General">
                  <c:v>480060</c:v>
                </c:pt>
                <c:pt idx="3950" formatCode="General">
                  <c:v>481176</c:v>
                </c:pt>
                <c:pt idx="3951" formatCode="General">
                  <c:v>481320</c:v>
                </c:pt>
                <c:pt idx="3952" formatCode="General">
                  <c:v>481500</c:v>
                </c:pt>
                <c:pt idx="3953" formatCode="General">
                  <c:v>482593.5</c:v>
                </c:pt>
                <c:pt idx="3954" formatCode="General">
                  <c:v>484789.5</c:v>
                </c:pt>
                <c:pt idx="3955" formatCode="General">
                  <c:v>485086.5</c:v>
                </c:pt>
                <c:pt idx="3956" formatCode="General">
                  <c:v>485190</c:v>
                </c:pt>
                <c:pt idx="3957" formatCode="General">
                  <c:v>485640</c:v>
                </c:pt>
                <c:pt idx="3958" formatCode="General">
                  <c:v>485901</c:v>
                </c:pt>
                <c:pt idx="3959" formatCode="General">
                  <c:v>486000</c:v>
                </c:pt>
                <c:pt idx="3960" formatCode="General">
                  <c:v>487570.5</c:v>
                </c:pt>
                <c:pt idx="3961" formatCode="General">
                  <c:v>488196</c:v>
                </c:pt>
                <c:pt idx="3962" formatCode="General">
                  <c:v>490005</c:v>
                </c:pt>
                <c:pt idx="3963" formatCode="General">
                  <c:v>490495.5</c:v>
                </c:pt>
                <c:pt idx="3964" formatCode="General">
                  <c:v>490536</c:v>
                </c:pt>
                <c:pt idx="3965" formatCode="General">
                  <c:v>491211</c:v>
                </c:pt>
                <c:pt idx="3966" formatCode="General">
                  <c:v>491823</c:v>
                </c:pt>
                <c:pt idx="3967" formatCode="General">
                  <c:v>492543</c:v>
                </c:pt>
                <c:pt idx="3968" formatCode="General">
                  <c:v>495000</c:v>
                </c:pt>
                <c:pt idx="3969" formatCode="General">
                  <c:v>495216</c:v>
                </c:pt>
                <c:pt idx="3970" formatCode="General">
                  <c:v>495985.5</c:v>
                </c:pt>
                <c:pt idx="3971" formatCode="General">
                  <c:v>497520</c:v>
                </c:pt>
                <c:pt idx="3972" formatCode="General">
                  <c:v>497749.5</c:v>
                </c:pt>
                <c:pt idx="3973" formatCode="General">
                  <c:v>499221</c:v>
                </c:pt>
                <c:pt idx="3974" formatCode="General">
                  <c:v>499500</c:v>
                </c:pt>
                <c:pt idx="3975" formatCode="General">
                  <c:v>500211</c:v>
                </c:pt>
                <c:pt idx="3976" formatCode="General">
                  <c:v>500427</c:v>
                </c:pt>
                <c:pt idx="3977" formatCode="General">
                  <c:v>500566.5</c:v>
                </c:pt>
                <c:pt idx="3978" formatCode="General">
                  <c:v>501435</c:v>
                </c:pt>
                <c:pt idx="3979" formatCode="General">
                  <c:v>502186.5</c:v>
                </c:pt>
                <c:pt idx="3980" formatCode="General">
                  <c:v>502497</c:v>
                </c:pt>
                <c:pt idx="3981" formatCode="General">
                  <c:v>503676</c:v>
                </c:pt>
                <c:pt idx="3982" formatCode="General">
                  <c:v>505642.5</c:v>
                </c:pt>
                <c:pt idx="3983" formatCode="General">
                  <c:v>505665</c:v>
                </c:pt>
                <c:pt idx="3984" formatCode="General">
                  <c:v>506889</c:v>
                </c:pt>
                <c:pt idx="3985" formatCode="General">
                  <c:v>508495.5</c:v>
                </c:pt>
                <c:pt idx="3986" formatCode="General">
                  <c:v>508500</c:v>
                </c:pt>
                <c:pt idx="3987" formatCode="General">
                  <c:v>509400</c:v>
                </c:pt>
                <c:pt idx="3988" formatCode="General">
                  <c:v>509602.5</c:v>
                </c:pt>
                <c:pt idx="3989" formatCode="General">
                  <c:v>510853.5</c:v>
                </c:pt>
                <c:pt idx="3990" formatCode="General">
                  <c:v>511249.5</c:v>
                </c:pt>
                <c:pt idx="3991" formatCode="General">
                  <c:v>511920</c:v>
                </c:pt>
                <c:pt idx="3992" formatCode="General">
                  <c:v>512064</c:v>
                </c:pt>
                <c:pt idx="3993" formatCode="General">
                  <c:v>512338.5</c:v>
                </c:pt>
                <c:pt idx="3994" formatCode="General">
                  <c:v>512446.5</c:v>
                </c:pt>
                <c:pt idx="3995" formatCode="General">
                  <c:v>513000</c:v>
                </c:pt>
                <c:pt idx="3996" formatCode="General">
                  <c:v>513531</c:v>
                </c:pt>
                <c:pt idx="3997" formatCode="General">
                  <c:v>515529</c:v>
                </c:pt>
                <c:pt idx="3998" formatCode="General">
                  <c:v>517419</c:v>
                </c:pt>
                <c:pt idx="3999" formatCode="General">
                  <c:v>517500</c:v>
                </c:pt>
                <c:pt idx="4000" formatCode="General">
                  <c:v>517788</c:v>
                </c:pt>
                <c:pt idx="4001" formatCode="General">
                  <c:v>517923</c:v>
                </c:pt>
                <c:pt idx="4002" formatCode="General">
                  <c:v>518463</c:v>
                </c:pt>
                <c:pt idx="4003" formatCode="General">
                  <c:v>518562</c:v>
                </c:pt>
                <c:pt idx="4004" formatCode="General">
                  <c:v>519633</c:v>
                </c:pt>
                <c:pt idx="4005" formatCode="General">
                  <c:v>521280</c:v>
                </c:pt>
                <c:pt idx="4006" formatCode="General">
                  <c:v>521451</c:v>
                </c:pt>
                <c:pt idx="4007" formatCode="General">
                  <c:v>522000</c:v>
                </c:pt>
                <c:pt idx="4008" formatCode="General">
                  <c:v>522396</c:v>
                </c:pt>
                <c:pt idx="4009" formatCode="General">
                  <c:v>522927</c:v>
                </c:pt>
                <c:pt idx="4010" formatCode="General">
                  <c:v>523237.5</c:v>
                </c:pt>
                <c:pt idx="4011" formatCode="General">
                  <c:v>526491</c:v>
                </c:pt>
                <c:pt idx="4012" formatCode="General">
                  <c:v>528633</c:v>
                </c:pt>
                <c:pt idx="4013" formatCode="General">
                  <c:v>528939</c:v>
                </c:pt>
                <c:pt idx="4014" formatCode="General">
                  <c:v>529348.5</c:v>
                </c:pt>
                <c:pt idx="4015" formatCode="General">
                  <c:v>531000</c:v>
                </c:pt>
                <c:pt idx="4016" formatCode="General">
                  <c:v>531265.5</c:v>
                </c:pt>
                <c:pt idx="4017" formatCode="General">
                  <c:v>531706.5</c:v>
                </c:pt>
                <c:pt idx="4018" formatCode="General">
                  <c:v>532494</c:v>
                </c:pt>
                <c:pt idx="4019" formatCode="General">
                  <c:v>533304</c:v>
                </c:pt>
                <c:pt idx="4020" formatCode="General">
                  <c:v>533668.5</c:v>
                </c:pt>
                <c:pt idx="4021" formatCode="General">
                  <c:v>534204</c:v>
                </c:pt>
                <c:pt idx="4022" formatCode="General">
                  <c:v>534672</c:v>
                </c:pt>
                <c:pt idx="4023" formatCode="General">
                  <c:v>535675.5</c:v>
                </c:pt>
                <c:pt idx="4024" formatCode="General">
                  <c:v>536917.5</c:v>
                </c:pt>
                <c:pt idx="4025" formatCode="General">
                  <c:v>538389</c:v>
                </c:pt>
                <c:pt idx="4026" formatCode="General">
                  <c:v>538704</c:v>
                </c:pt>
                <c:pt idx="4027" formatCode="General">
                  <c:v>539100</c:v>
                </c:pt>
                <c:pt idx="4028" formatCode="General">
                  <c:v>539230.5</c:v>
                </c:pt>
                <c:pt idx="4029" formatCode="General">
                  <c:v>540000</c:v>
                </c:pt>
                <c:pt idx="4030" formatCode="General">
                  <c:v>544068</c:v>
                </c:pt>
                <c:pt idx="4031" formatCode="General">
                  <c:v>544369.5</c:v>
                </c:pt>
                <c:pt idx="4032" formatCode="General">
                  <c:v>544491</c:v>
                </c:pt>
                <c:pt idx="4033" formatCode="General">
                  <c:v>545040</c:v>
                </c:pt>
                <c:pt idx="4034" formatCode="General">
                  <c:v>545157</c:v>
                </c:pt>
                <c:pt idx="4035" formatCode="General">
                  <c:v>547272</c:v>
                </c:pt>
                <c:pt idx="4036" formatCode="General">
                  <c:v>547344</c:v>
                </c:pt>
                <c:pt idx="4037" formatCode="General">
                  <c:v>549882</c:v>
                </c:pt>
                <c:pt idx="4038" formatCode="General">
                  <c:v>550080</c:v>
                </c:pt>
                <c:pt idx="4039" formatCode="General">
                  <c:v>550467</c:v>
                </c:pt>
                <c:pt idx="4040" formatCode="General">
                  <c:v>550980</c:v>
                </c:pt>
                <c:pt idx="4041" formatCode="General">
                  <c:v>552555</c:v>
                </c:pt>
                <c:pt idx="4042" formatCode="General">
                  <c:v>553351.5</c:v>
                </c:pt>
                <c:pt idx="4043" formatCode="General">
                  <c:v>553581</c:v>
                </c:pt>
                <c:pt idx="4044" formatCode="General">
                  <c:v>553806</c:v>
                </c:pt>
                <c:pt idx="4045" formatCode="General">
                  <c:v>553963.5</c:v>
                </c:pt>
                <c:pt idx="4046" formatCode="General">
                  <c:v>555273</c:v>
                </c:pt>
                <c:pt idx="4047" formatCode="General">
                  <c:v>557005.5</c:v>
                </c:pt>
                <c:pt idx="4048" formatCode="General">
                  <c:v>557770.5</c:v>
                </c:pt>
                <c:pt idx="4049" formatCode="General">
                  <c:v>558000</c:v>
                </c:pt>
                <c:pt idx="4050" formatCode="General">
                  <c:v>558841.5</c:v>
                </c:pt>
                <c:pt idx="4051" formatCode="General">
                  <c:v>560664</c:v>
                </c:pt>
                <c:pt idx="4052" formatCode="General">
                  <c:v>562491</c:v>
                </c:pt>
                <c:pt idx="4053" formatCode="General">
                  <c:v>562500</c:v>
                </c:pt>
                <c:pt idx="4054" formatCode="General">
                  <c:v>562981.5</c:v>
                </c:pt>
                <c:pt idx="4055" formatCode="General">
                  <c:v>563269.5</c:v>
                </c:pt>
                <c:pt idx="4056" formatCode="General">
                  <c:v>566055</c:v>
                </c:pt>
                <c:pt idx="4057" formatCode="General">
                  <c:v>568057.5</c:v>
                </c:pt>
                <c:pt idx="4058" formatCode="General">
                  <c:v>568732.5</c:v>
                </c:pt>
                <c:pt idx="4059" formatCode="General">
                  <c:v>568800</c:v>
                </c:pt>
                <c:pt idx="4060" formatCode="General">
                  <c:v>568858.5</c:v>
                </c:pt>
                <c:pt idx="4061" formatCode="General">
                  <c:v>568908</c:v>
                </c:pt>
                <c:pt idx="4062" formatCode="General">
                  <c:v>571396.5</c:v>
                </c:pt>
                <c:pt idx="4063" formatCode="General">
                  <c:v>571446</c:v>
                </c:pt>
                <c:pt idx="4064" formatCode="General">
                  <c:v>571486.5</c:v>
                </c:pt>
                <c:pt idx="4065" formatCode="General">
                  <c:v>571500</c:v>
                </c:pt>
                <c:pt idx="4066" formatCode="General">
                  <c:v>572148</c:v>
                </c:pt>
                <c:pt idx="4067" formatCode="General">
                  <c:v>573408</c:v>
                </c:pt>
                <c:pt idx="4068" formatCode="General">
                  <c:v>573628.5</c:v>
                </c:pt>
                <c:pt idx="4069" formatCode="General">
                  <c:v>576072</c:v>
                </c:pt>
                <c:pt idx="4070" formatCode="General">
                  <c:v>576837</c:v>
                </c:pt>
                <c:pt idx="4071" formatCode="General">
                  <c:v>577413</c:v>
                </c:pt>
                <c:pt idx="4072" formatCode="General">
                  <c:v>577741.5</c:v>
                </c:pt>
                <c:pt idx="4073" formatCode="General">
                  <c:v>578979</c:v>
                </c:pt>
                <c:pt idx="4074" formatCode="General">
                  <c:v>579942</c:v>
                </c:pt>
                <c:pt idx="4075" formatCode="General">
                  <c:v>580500</c:v>
                </c:pt>
                <c:pt idx="4076" formatCode="General">
                  <c:v>580707</c:v>
                </c:pt>
                <c:pt idx="4077" formatCode="General">
                  <c:v>582228</c:v>
                </c:pt>
                <c:pt idx="4078" formatCode="General">
                  <c:v>582768</c:v>
                </c:pt>
                <c:pt idx="4079" formatCode="General">
                  <c:v>582804</c:v>
                </c:pt>
                <c:pt idx="4080" formatCode="General">
                  <c:v>583834.5</c:v>
                </c:pt>
                <c:pt idx="4081" formatCode="General">
                  <c:v>584014.5</c:v>
                </c:pt>
                <c:pt idx="4082" formatCode="General">
                  <c:v>584766</c:v>
                </c:pt>
                <c:pt idx="4083" formatCode="General">
                  <c:v>585000</c:v>
                </c:pt>
                <c:pt idx="4084" formatCode="General">
                  <c:v>587623.5</c:v>
                </c:pt>
                <c:pt idx="4085" formatCode="General">
                  <c:v>588874.5</c:v>
                </c:pt>
                <c:pt idx="4086" formatCode="General">
                  <c:v>590071.5</c:v>
                </c:pt>
                <c:pt idx="4087" formatCode="General">
                  <c:v>590337</c:v>
                </c:pt>
                <c:pt idx="4088" formatCode="General">
                  <c:v>592479</c:v>
                </c:pt>
                <c:pt idx="4089" formatCode="General">
                  <c:v>592560</c:v>
                </c:pt>
                <c:pt idx="4090" formatCode="General">
                  <c:v>593010</c:v>
                </c:pt>
                <c:pt idx="4091" formatCode="General">
                  <c:v>594000</c:v>
                </c:pt>
                <c:pt idx="4092" formatCode="General">
                  <c:v>594121.5</c:v>
                </c:pt>
                <c:pt idx="4093" formatCode="General">
                  <c:v>595903.5</c:v>
                </c:pt>
                <c:pt idx="4094" formatCode="General">
                  <c:v>597024</c:v>
                </c:pt>
                <c:pt idx="4095" formatCode="General">
                  <c:v>598486.5</c:v>
                </c:pt>
                <c:pt idx="4096" formatCode="General">
                  <c:v>599472</c:v>
                </c:pt>
                <c:pt idx="4097" formatCode="General">
                  <c:v>599778</c:v>
                </c:pt>
                <c:pt idx="4098" formatCode="General">
                  <c:v>601470</c:v>
                </c:pt>
                <c:pt idx="4099" formatCode="General">
                  <c:v>604152</c:v>
                </c:pt>
                <c:pt idx="4100" formatCode="General">
                  <c:v>604683</c:v>
                </c:pt>
                <c:pt idx="4101" formatCode="General">
                  <c:v>605448</c:v>
                </c:pt>
                <c:pt idx="4102" formatCode="General">
                  <c:v>607500</c:v>
                </c:pt>
                <c:pt idx="4103" formatCode="General">
                  <c:v>608076</c:v>
                </c:pt>
                <c:pt idx="4104" formatCode="General">
                  <c:v>609898.5</c:v>
                </c:pt>
                <c:pt idx="4105" formatCode="General">
                  <c:v>611095.5</c:v>
                </c:pt>
                <c:pt idx="4106" formatCode="General">
                  <c:v>611950.5</c:v>
                </c:pt>
                <c:pt idx="4107" formatCode="General">
                  <c:v>612612</c:v>
                </c:pt>
                <c:pt idx="4108" formatCode="General">
                  <c:v>614475</c:v>
                </c:pt>
                <c:pt idx="4109" formatCode="General">
                  <c:v>615109.5</c:v>
                </c:pt>
                <c:pt idx="4110" formatCode="General">
                  <c:v>616756.5</c:v>
                </c:pt>
                <c:pt idx="4111" formatCode="General">
                  <c:v>616923</c:v>
                </c:pt>
                <c:pt idx="4112" formatCode="General">
                  <c:v>619254</c:v>
                </c:pt>
                <c:pt idx="4113" formatCode="General">
                  <c:v>619965</c:v>
                </c:pt>
                <c:pt idx="4114" formatCode="General">
                  <c:v>620878.5</c:v>
                </c:pt>
                <c:pt idx="4115" formatCode="General">
                  <c:v>622188</c:v>
                </c:pt>
                <c:pt idx="4116" formatCode="General">
                  <c:v>622413</c:v>
                </c:pt>
                <c:pt idx="4117" formatCode="General">
                  <c:v>625356</c:v>
                </c:pt>
                <c:pt idx="4118" formatCode="General">
                  <c:v>625536</c:v>
                </c:pt>
                <c:pt idx="4119" formatCode="General">
                  <c:v>628069.5</c:v>
                </c:pt>
                <c:pt idx="4120" formatCode="General">
                  <c:v>628114.5</c:v>
                </c:pt>
                <c:pt idx="4121" formatCode="General">
                  <c:v>629325</c:v>
                </c:pt>
                <c:pt idx="4122" formatCode="General">
                  <c:v>630000</c:v>
                </c:pt>
                <c:pt idx="4123" formatCode="General">
                  <c:v>630747</c:v>
                </c:pt>
                <c:pt idx="4124" formatCode="General">
                  <c:v>633681</c:v>
                </c:pt>
                <c:pt idx="4125" formatCode="General">
                  <c:v>633730.5</c:v>
                </c:pt>
                <c:pt idx="4126" formatCode="General">
                  <c:v>634482</c:v>
                </c:pt>
                <c:pt idx="4127" formatCode="General">
                  <c:v>636138</c:v>
                </c:pt>
                <c:pt idx="4128" formatCode="General">
                  <c:v>636826.5</c:v>
                </c:pt>
                <c:pt idx="4129" formatCode="General">
                  <c:v>639387</c:v>
                </c:pt>
                <c:pt idx="4130" formatCode="General">
                  <c:v>640080</c:v>
                </c:pt>
                <c:pt idx="4131" formatCode="General">
                  <c:v>640458</c:v>
                </c:pt>
                <c:pt idx="4132" formatCode="General">
                  <c:v>640764</c:v>
                </c:pt>
                <c:pt idx="4133" formatCode="General">
                  <c:v>641173.5</c:v>
                </c:pt>
                <c:pt idx="4134" formatCode="General">
                  <c:v>641529</c:v>
                </c:pt>
                <c:pt idx="4135" formatCode="General">
                  <c:v>643500</c:v>
                </c:pt>
                <c:pt idx="4136" formatCode="General">
                  <c:v>646776</c:v>
                </c:pt>
                <c:pt idx="4137" formatCode="General">
                  <c:v>646920</c:v>
                </c:pt>
                <c:pt idx="4138" formatCode="General">
                  <c:v>647046</c:v>
                </c:pt>
                <c:pt idx="4139" formatCode="General">
                  <c:v>650704.5</c:v>
                </c:pt>
                <c:pt idx="4140" formatCode="General">
                  <c:v>652500</c:v>
                </c:pt>
                <c:pt idx="4141" formatCode="General">
                  <c:v>654498</c:v>
                </c:pt>
                <c:pt idx="4142" formatCode="General">
                  <c:v>656361</c:v>
                </c:pt>
                <c:pt idx="4143" formatCode="General">
                  <c:v>656811</c:v>
                </c:pt>
                <c:pt idx="4144" formatCode="General">
                  <c:v>658246.5</c:v>
                </c:pt>
                <c:pt idx="4145" formatCode="General">
                  <c:v>659610</c:v>
                </c:pt>
                <c:pt idx="4146" formatCode="General">
                  <c:v>661500</c:v>
                </c:pt>
                <c:pt idx="4147" formatCode="General">
                  <c:v>662733</c:v>
                </c:pt>
                <c:pt idx="4148" formatCode="General">
                  <c:v>663093</c:v>
                </c:pt>
                <c:pt idx="4149" formatCode="General">
                  <c:v>664299</c:v>
                </c:pt>
                <c:pt idx="4150" formatCode="General">
                  <c:v>665892</c:v>
                </c:pt>
                <c:pt idx="4151" formatCode="General">
                  <c:v>666675</c:v>
                </c:pt>
                <c:pt idx="4152" formatCode="General">
                  <c:v>667237.5</c:v>
                </c:pt>
                <c:pt idx="4153" formatCode="General">
                  <c:v>668304</c:v>
                </c:pt>
                <c:pt idx="4154" formatCode="General">
                  <c:v>669591</c:v>
                </c:pt>
                <c:pt idx="4155" formatCode="General">
                  <c:v>670500</c:v>
                </c:pt>
                <c:pt idx="4156" formatCode="General">
                  <c:v>674635.5</c:v>
                </c:pt>
                <c:pt idx="4157" formatCode="General">
                  <c:v>675000</c:v>
                </c:pt>
                <c:pt idx="4158" formatCode="General">
                  <c:v>677664</c:v>
                </c:pt>
                <c:pt idx="4159" formatCode="General">
                  <c:v>679441.5</c:v>
                </c:pt>
                <c:pt idx="4160" formatCode="General">
                  <c:v>679500</c:v>
                </c:pt>
                <c:pt idx="4161" formatCode="General">
                  <c:v>679896</c:v>
                </c:pt>
                <c:pt idx="4162" formatCode="General">
                  <c:v>682875</c:v>
                </c:pt>
                <c:pt idx="4163" formatCode="General">
                  <c:v>684000</c:v>
                </c:pt>
                <c:pt idx="4164" formatCode="General">
                  <c:v>684657</c:v>
                </c:pt>
                <c:pt idx="4165" formatCode="General">
                  <c:v>684751.5</c:v>
                </c:pt>
                <c:pt idx="4166" formatCode="General">
                  <c:v>685012.5</c:v>
                </c:pt>
                <c:pt idx="4167" formatCode="General">
                  <c:v>687600</c:v>
                </c:pt>
                <c:pt idx="4168" formatCode="General">
                  <c:v>688090.5</c:v>
                </c:pt>
                <c:pt idx="4169" formatCode="General">
                  <c:v>690048</c:v>
                </c:pt>
                <c:pt idx="4170" formatCode="General">
                  <c:v>691020</c:v>
                </c:pt>
                <c:pt idx="4171" formatCode="General">
                  <c:v>693301.5</c:v>
                </c:pt>
                <c:pt idx="4172" formatCode="General">
                  <c:v>694773</c:v>
                </c:pt>
                <c:pt idx="4173" formatCode="General">
                  <c:v>697500</c:v>
                </c:pt>
                <c:pt idx="4174" formatCode="General">
                  <c:v>698517</c:v>
                </c:pt>
                <c:pt idx="4175" formatCode="General">
                  <c:v>700830</c:v>
                </c:pt>
                <c:pt idx="4176" formatCode="General">
                  <c:v>704844</c:v>
                </c:pt>
                <c:pt idx="4177" formatCode="General">
                  <c:v>706221</c:v>
                </c:pt>
                <c:pt idx="4178" formatCode="General">
                  <c:v>708939</c:v>
                </c:pt>
                <c:pt idx="4179" formatCode="General">
                  <c:v>711072</c:v>
                </c:pt>
                <c:pt idx="4180" formatCode="General">
                  <c:v>711081</c:v>
                </c:pt>
                <c:pt idx="4181" formatCode="General">
                  <c:v>711454.5</c:v>
                </c:pt>
                <c:pt idx="4182" formatCode="General">
                  <c:v>711612</c:v>
                </c:pt>
                <c:pt idx="4183" formatCode="General">
                  <c:v>712858.5</c:v>
                </c:pt>
                <c:pt idx="4184" formatCode="General">
                  <c:v>712944</c:v>
                </c:pt>
                <c:pt idx="4185" formatCode="General">
                  <c:v>714915</c:v>
                </c:pt>
                <c:pt idx="4186" formatCode="General">
                  <c:v>715095</c:v>
                </c:pt>
                <c:pt idx="4187" formatCode="General">
                  <c:v>715765.5</c:v>
                </c:pt>
                <c:pt idx="4188" formatCode="General">
                  <c:v>717003</c:v>
                </c:pt>
                <c:pt idx="4189" formatCode="General">
                  <c:v>717021</c:v>
                </c:pt>
                <c:pt idx="4190" formatCode="General">
                  <c:v>718749</c:v>
                </c:pt>
                <c:pt idx="4191" formatCode="General">
                  <c:v>719860.5</c:v>
                </c:pt>
                <c:pt idx="4192" formatCode="General">
                  <c:v>719946</c:v>
                </c:pt>
                <c:pt idx="4193" formatCode="General">
                  <c:v>720000</c:v>
                </c:pt>
                <c:pt idx="4194" formatCode="General">
                  <c:v>721404</c:v>
                </c:pt>
                <c:pt idx="4195" formatCode="General">
                  <c:v>722394</c:v>
                </c:pt>
                <c:pt idx="4196" formatCode="General">
                  <c:v>722430</c:v>
                </c:pt>
                <c:pt idx="4197" formatCode="General">
                  <c:v>723996</c:v>
                </c:pt>
                <c:pt idx="4198" formatCode="General">
                  <c:v>724581</c:v>
                </c:pt>
                <c:pt idx="4199" formatCode="General">
                  <c:v>726381</c:v>
                </c:pt>
                <c:pt idx="4200" formatCode="General">
                  <c:v>727785</c:v>
                </c:pt>
                <c:pt idx="4201" formatCode="General">
                  <c:v>728460</c:v>
                </c:pt>
                <c:pt idx="4202" formatCode="General">
                  <c:v>728847</c:v>
                </c:pt>
                <c:pt idx="4203" formatCode="General">
                  <c:v>729567</c:v>
                </c:pt>
                <c:pt idx="4204" formatCode="General">
                  <c:v>729792</c:v>
                </c:pt>
                <c:pt idx="4205" formatCode="General">
                  <c:v>730017</c:v>
                </c:pt>
                <c:pt idx="4206" formatCode="General">
                  <c:v>732834</c:v>
                </c:pt>
                <c:pt idx="4207" formatCode="General">
                  <c:v>732915</c:v>
                </c:pt>
                <c:pt idx="4208" formatCode="General">
                  <c:v>733176</c:v>
                </c:pt>
                <c:pt idx="4209" formatCode="General">
                  <c:v>733500</c:v>
                </c:pt>
                <c:pt idx="4210" formatCode="General">
                  <c:v>740218.5</c:v>
                </c:pt>
                <c:pt idx="4211" formatCode="General">
                  <c:v>740700</c:v>
                </c:pt>
                <c:pt idx="4212" formatCode="General">
                  <c:v>741276</c:v>
                </c:pt>
                <c:pt idx="4213" formatCode="General">
                  <c:v>742500</c:v>
                </c:pt>
                <c:pt idx="4214" formatCode="General">
                  <c:v>743382</c:v>
                </c:pt>
                <c:pt idx="4215" formatCode="General">
                  <c:v>743958</c:v>
                </c:pt>
                <c:pt idx="4216" formatCode="General">
                  <c:v>745119</c:v>
                </c:pt>
                <c:pt idx="4217" formatCode="General">
                  <c:v>746280</c:v>
                </c:pt>
                <c:pt idx="4218" formatCode="General">
                  <c:v>746626.5</c:v>
                </c:pt>
                <c:pt idx="4219" formatCode="General">
                  <c:v>747558</c:v>
                </c:pt>
                <c:pt idx="4220" formatCode="General">
                  <c:v>749349</c:v>
                </c:pt>
                <c:pt idx="4221" formatCode="General">
                  <c:v>751500</c:v>
                </c:pt>
                <c:pt idx="4222" formatCode="General">
                  <c:v>753840</c:v>
                </c:pt>
                <c:pt idx="4223" formatCode="General">
                  <c:v>754740</c:v>
                </c:pt>
                <c:pt idx="4224" formatCode="General">
                  <c:v>755190</c:v>
                </c:pt>
                <c:pt idx="4225" formatCode="General">
                  <c:v>755856</c:v>
                </c:pt>
                <c:pt idx="4226" formatCode="General">
                  <c:v>757413</c:v>
                </c:pt>
                <c:pt idx="4227" formatCode="General">
                  <c:v>757597.5</c:v>
                </c:pt>
                <c:pt idx="4228" formatCode="General">
                  <c:v>760122</c:v>
                </c:pt>
                <c:pt idx="4229" formatCode="General">
                  <c:v>760131</c:v>
                </c:pt>
                <c:pt idx="4230" formatCode="General">
                  <c:v>760225.5</c:v>
                </c:pt>
                <c:pt idx="4231" formatCode="General">
                  <c:v>763870.5</c:v>
                </c:pt>
                <c:pt idx="4232" formatCode="General">
                  <c:v>765000</c:v>
                </c:pt>
                <c:pt idx="4233" formatCode="General">
                  <c:v>765522</c:v>
                </c:pt>
                <c:pt idx="4234" formatCode="General">
                  <c:v>766282.5</c:v>
                </c:pt>
                <c:pt idx="4235" formatCode="General">
                  <c:v>768555</c:v>
                </c:pt>
                <c:pt idx="4236" formatCode="General">
                  <c:v>770292</c:v>
                </c:pt>
                <c:pt idx="4237" formatCode="General">
                  <c:v>770913</c:v>
                </c:pt>
                <c:pt idx="4238" formatCode="General">
                  <c:v>771493.5</c:v>
                </c:pt>
                <c:pt idx="4239" formatCode="General">
                  <c:v>772686</c:v>
                </c:pt>
                <c:pt idx="4240" formatCode="General">
                  <c:v>773680.5</c:v>
                </c:pt>
                <c:pt idx="4241" formatCode="General">
                  <c:v>776304</c:v>
                </c:pt>
                <c:pt idx="4242" formatCode="General">
                  <c:v>778500</c:v>
                </c:pt>
                <c:pt idx="4243" formatCode="General">
                  <c:v>778968</c:v>
                </c:pt>
                <c:pt idx="4244" formatCode="General">
                  <c:v>779688</c:v>
                </c:pt>
                <c:pt idx="4245" formatCode="General">
                  <c:v>781695</c:v>
                </c:pt>
                <c:pt idx="4246" formatCode="General">
                  <c:v>781920</c:v>
                </c:pt>
                <c:pt idx="4247" formatCode="General">
                  <c:v>783000</c:v>
                </c:pt>
                <c:pt idx="4248" formatCode="General">
                  <c:v>783927</c:v>
                </c:pt>
                <c:pt idx="4249" formatCode="General">
                  <c:v>785398.5</c:v>
                </c:pt>
                <c:pt idx="4250" formatCode="General">
                  <c:v>787131</c:v>
                </c:pt>
                <c:pt idx="4251" formatCode="General">
                  <c:v>787500</c:v>
                </c:pt>
                <c:pt idx="4252" formatCode="General">
                  <c:v>788472</c:v>
                </c:pt>
                <c:pt idx="4253" formatCode="General">
                  <c:v>790434</c:v>
                </c:pt>
                <c:pt idx="4254" formatCode="General">
                  <c:v>790825.5</c:v>
                </c:pt>
                <c:pt idx="4255" formatCode="General">
                  <c:v>790830</c:v>
                </c:pt>
                <c:pt idx="4256" formatCode="General">
                  <c:v>791532</c:v>
                </c:pt>
                <c:pt idx="4257" formatCode="General">
                  <c:v>792000</c:v>
                </c:pt>
                <c:pt idx="4258" formatCode="General">
                  <c:v>792162</c:v>
                </c:pt>
                <c:pt idx="4259" formatCode="General">
                  <c:v>792346.5</c:v>
                </c:pt>
                <c:pt idx="4260" formatCode="General">
                  <c:v>792477</c:v>
                </c:pt>
                <c:pt idx="4261" formatCode="General">
                  <c:v>794173.5</c:v>
                </c:pt>
                <c:pt idx="4262" formatCode="General">
                  <c:v>797557.5</c:v>
                </c:pt>
                <c:pt idx="4263" formatCode="General">
                  <c:v>797814</c:v>
                </c:pt>
                <c:pt idx="4264" formatCode="General">
                  <c:v>797818.5</c:v>
                </c:pt>
                <c:pt idx="4265" formatCode="General">
                  <c:v>797868</c:v>
                </c:pt>
                <c:pt idx="4266" formatCode="General">
                  <c:v>799956</c:v>
                </c:pt>
                <c:pt idx="4267" formatCode="General">
                  <c:v>803259</c:v>
                </c:pt>
                <c:pt idx="4268" formatCode="General">
                  <c:v>805536</c:v>
                </c:pt>
                <c:pt idx="4269" formatCode="General">
                  <c:v>807984</c:v>
                </c:pt>
                <c:pt idx="4270" formatCode="General">
                  <c:v>808650</c:v>
                </c:pt>
                <c:pt idx="4271" formatCode="General">
                  <c:v>810000</c:v>
                </c:pt>
                <c:pt idx="4272" formatCode="General">
                  <c:v>813105</c:v>
                </c:pt>
                <c:pt idx="4273" formatCode="General">
                  <c:v>813195</c:v>
                </c:pt>
                <c:pt idx="4274" formatCode="General">
                  <c:v>814041</c:v>
                </c:pt>
                <c:pt idx="4275" formatCode="General">
                  <c:v>814500</c:v>
                </c:pt>
                <c:pt idx="4276" formatCode="General">
                  <c:v>816660</c:v>
                </c:pt>
                <c:pt idx="4277" formatCode="General">
                  <c:v>819432</c:v>
                </c:pt>
                <c:pt idx="4278" formatCode="General">
                  <c:v>819792</c:v>
                </c:pt>
                <c:pt idx="4279" formatCode="General">
                  <c:v>820539</c:v>
                </c:pt>
                <c:pt idx="4280" formatCode="General">
                  <c:v>824823</c:v>
                </c:pt>
                <c:pt idx="4281" formatCode="General">
                  <c:v>825588</c:v>
                </c:pt>
                <c:pt idx="4282" formatCode="General">
                  <c:v>826110</c:v>
                </c:pt>
                <c:pt idx="4283" formatCode="General">
                  <c:v>831730.5</c:v>
                </c:pt>
                <c:pt idx="4284" formatCode="General">
                  <c:v>831771</c:v>
                </c:pt>
                <c:pt idx="4285" formatCode="General">
                  <c:v>832977</c:v>
                </c:pt>
                <c:pt idx="4286" formatCode="General">
                  <c:v>835380</c:v>
                </c:pt>
                <c:pt idx="4287" formatCode="General">
                  <c:v>835605</c:v>
                </c:pt>
                <c:pt idx="4288" formatCode="General">
                  <c:v>840951</c:v>
                </c:pt>
                <c:pt idx="4289" formatCode="General">
                  <c:v>840996</c:v>
                </c:pt>
                <c:pt idx="4290" formatCode="General">
                  <c:v>846000</c:v>
                </c:pt>
                <c:pt idx="4291" formatCode="General">
                  <c:v>846387</c:v>
                </c:pt>
                <c:pt idx="4292" formatCode="General">
                  <c:v>848070</c:v>
                </c:pt>
                <c:pt idx="4293" formatCode="General">
                  <c:v>848745</c:v>
                </c:pt>
                <c:pt idx="4294" formatCode="General">
                  <c:v>849415.5</c:v>
                </c:pt>
                <c:pt idx="4295" formatCode="General">
                  <c:v>849501</c:v>
                </c:pt>
                <c:pt idx="4296" formatCode="General">
                  <c:v>851778</c:v>
                </c:pt>
                <c:pt idx="4297" formatCode="General">
                  <c:v>852088.5</c:v>
                </c:pt>
                <c:pt idx="4298" formatCode="General">
                  <c:v>855000</c:v>
                </c:pt>
                <c:pt idx="4299" formatCode="General">
                  <c:v>855882</c:v>
                </c:pt>
                <c:pt idx="4300" formatCode="General">
                  <c:v>857169</c:v>
                </c:pt>
                <c:pt idx="4301" formatCode="General">
                  <c:v>862560</c:v>
                </c:pt>
                <c:pt idx="4302" formatCode="General">
                  <c:v>863226</c:v>
                </c:pt>
                <c:pt idx="4303" formatCode="General">
                  <c:v>864000</c:v>
                </c:pt>
                <c:pt idx="4304" formatCode="General">
                  <c:v>865953</c:v>
                </c:pt>
                <c:pt idx="4305" formatCode="General">
                  <c:v>869715</c:v>
                </c:pt>
                <c:pt idx="4306" formatCode="General">
                  <c:v>873342</c:v>
                </c:pt>
                <c:pt idx="4307" formatCode="General">
                  <c:v>874363.5</c:v>
                </c:pt>
                <c:pt idx="4308" formatCode="General">
                  <c:v>876816</c:v>
                </c:pt>
                <c:pt idx="4309" formatCode="General">
                  <c:v>879480</c:v>
                </c:pt>
                <c:pt idx="4310" formatCode="General">
                  <c:v>881055</c:v>
                </c:pt>
                <c:pt idx="4311" formatCode="General">
                  <c:v>886176</c:v>
                </c:pt>
                <c:pt idx="4312" formatCode="General">
                  <c:v>886500</c:v>
                </c:pt>
                <c:pt idx="4313" formatCode="General">
                  <c:v>888840</c:v>
                </c:pt>
                <c:pt idx="4314" formatCode="General">
                  <c:v>891072</c:v>
                </c:pt>
                <c:pt idx="4315" formatCode="General">
                  <c:v>894249</c:v>
                </c:pt>
                <c:pt idx="4316" formatCode="General">
                  <c:v>895500</c:v>
                </c:pt>
                <c:pt idx="4317" formatCode="General">
                  <c:v>896643</c:v>
                </c:pt>
                <c:pt idx="4318" formatCode="General">
                  <c:v>898326</c:v>
                </c:pt>
                <c:pt idx="4319" formatCode="General">
                  <c:v>898735.5</c:v>
                </c:pt>
                <c:pt idx="4320" formatCode="General">
                  <c:v>900000</c:v>
                </c:pt>
                <c:pt idx="4321" formatCode="General">
                  <c:v>904216.5</c:v>
                </c:pt>
                <c:pt idx="4322" formatCode="General">
                  <c:v>904500</c:v>
                </c:pt>
                <c:pt idx="4323" formatCode="General">
                  <c:v>905688</c:v>
                </c:pt>
                <c:pt idx="4324" formatCode="General">
                  <c:v>906228</c:v>
                </c:pt>
                <c:pt idx="4325" formatCode="General">
                  <c:v>906615</c:v>
                </c:pt>
                <c:pt idx="4326" formatCode="General">
                  <c:v>910890</c:v>
                </c:pt>
                <c:pt idx="4327" formatCode="General">
                  <c:v>911263.5</c:v>
                </c:pt>
                <c:pt idx="4328" formatCode="General">
                  <c:v>912541.5</c:v>
                </c:pt>
                <c:pt idx="4329" formatCode="General">
                  <c:v>916470</c:v>
                </c:pt>
                <c:pt idx="4330" formatCode="General">
                  <c:v>917860.5</c:v>
                </c:pt>
                <c:pt idx="4331" formatCode="General">
                  <c:v>918000</c:v>
                </c:pt>
                <c:pt idx="4332" formatCode="General">
                  <c:v>918468</c:v>
                </c:pt>
                <c:pt idx="4333" formatCode="General">
                  <c:v>921861</c:v>
                </c:pt>
                <c:pt idx="4334" formatCode="General">
                  <c:v>924394.5</c:v>
                </c:pt>
                <c:pt idx="4335" formatCode="General">
                  <c:v>926365.5</c:v>
                </c:pt>
                <c:pt idx="4336" formatCode="General">
                  <c:v>927000</c:v>
                </c:pt>
                <c:pt idx="4337" formatCode="General">
                  <c:v>927252</c:v>
                </c:pt>
                <c:pt idx="4338" formatCode="General">
                  <c:v>930055.5</c:v>
                </c:pt>
                <c:pt idx="4339" formatCode="General">
                  <c:v>931401</c:v>
                </c:pt>
                <c:pt idx="4340" formatCode="General">
                  <c:v>931617</c:v>
                </c:pt>
                <c:pt idx="4341" formatCode="General">
                  <c:v>936018</c:v>
                </c:pt>
                <c:pt idx="4342" formatCode="General">
                  <c:v>938304</c:v>
                </c:pt>
                <c:pt idx="4343" formatCode="General">
                  <c:v>942300</c:v>
                </c:pt>
                <c:pt idx="4344" formatCode="General">
                  <c:v>943425</c:v>
                </c:pt>
                <c:pt idx="4345" formatCode="General">
                  <c:v>945000</c:v>
                </c:pt>
                <c:pt idx="4346" formatCode="General">
                  <c:v>948096</c:v>
                </c:pt>
                <c:pt idx="4347" formatCode="General">
                  <c:v>948582</c:v>
                </c:pt>
                <c:pt idx="4348" formatCode="General">
                  <c:v>951538.5</c:v>
                </c:pt>
                <c:pt idx="4349" formatCode="General">
                  <c:v>954864</c:v>
                </c:pt>
                <c:pt idx="4350" formatCode="General">
                  <c:v>957901.5</c:v>
                </c:pt>
                <c:pt idx="4351" formatCode="General">
                  <c:v>959598</c:v>
                </c:pt>
                <c:pt idx="4352" formatCode="General">
                  <c:v>965340</c:v>
                </c:pt>
                <c:pt idx="4353" formatCode="General">
                  <c:v>967500</c:v>
                </c:pt>
                <c:pt idx="4354" formatCode="General">
                  <c:v>970380</c:v>
                </c:pt>
                <c:pt idx="4355" formatCode="General">
                  <c:v>973710</c:v>
                </c:pt>
                <c:pt idx="4356" formatCode="General">
                  <c:v>976077</c:v>
                </c:pt>
                <c:pt idx="4357" formatCode="General">
                  <c:v>977724</c:v>
                </c:pt>
                <c:pt idx="4358" formatCode="General">
                  <c:v>979992</c:v>
                </c:pt>
                <c:pt idx="4359" formatCode="General">
                  <c:v>980838</c:v>
                </c:pt>
                <c:pt idx="4360" formatCode="General">
                  <c:v>983160</c:v>
                </c:pt>
                <c:pt idx="4361" formatCode="General">
                  <c:v>983299.5</c:v>
                </c:pt>
                <c:pt idx="4362" formatCode="General">
                  <c:v>986418</c:v>
                </c:pt>
                <c:pt idx="4363" formatCode="General">
                  <c:v>986553</c:v>
                </c:pt>
                <c:pt idx="4364" formatCode="General">
                  <c:v>990000</c:v>
                </c:pt>
                <c:pt idx="4365" formatCode="General">
                  <c:v>992556</c:v>
                </c:pt>
                <c:pt idx="4366" formatCode="General">
                  <c:v>998838</c:v>
                </c:pt>
                <c:pt idx="4367" formatCode="General">
                  <c:v>1002726</c:v>
                </c:pt>
                <c:pt idx="4368" formatCode="General">
                  <c:v>1003500</c:v>
                </c:pt>
                <c:pt idx="4369" formatCode="General">
                  <c:v>1005120</c:v>
                </c:pt>
                <c:pt idx="4370" formatCode="General">
                  <c:v>1006069.5</c:v>
                </c:pt>
                <c:pt idx="4371" formatCode="General">
                  <c:v>1006920</c:v>
                </c:pt>
                <c:pt idx="4372" formatCode="General">
                  <c:v>1007761.5</c:v>
                </c:pt>
                <c:pt idx="4373" formatCode="General">
                  <c:v>1008117</c:v>
                </c:pt>
                <c:pt idx="4374" formatCode="General">
                  <c:v>1011285</c:v>
                </c:pt>
                <c:pt idx="4375" formatCode="General">
                  <c:v>1012500</c:v>
                </c:pt>
                <c:pt idx="4376" formatCode="General">
                  <c:v>1019205</c:v>
                </c:pt>
                <c:pt idx="4377" formatCode="General">
                  <c:v>1019299.5</c:v>
                </c:pt>
                <c:pt idx="4378" formatCode="General">
                  <c:v>1023966</c:v>
                </c:pt>
                <c:pt idx="4379" formatCode="General">
                  <c:v>1024290</c:v>
                </c:pt>
                <c:pt idx="4380" formatCode="General">
                  <c:v>1024740</c:v>
                </c:pt>
                <c:pt idx="4381" formatCode="General">
                  <c:v>1027327.5</c:v>
                </c:pt>
                <c:pt idx="4382" formatCode="General">
                  <c:v>1029681</c:v>
                </c:pt>
                <c:pt idx="4383" formatCode="General">
                  <c:v>1029784.5</c:v>
                </c:pt>
                <c:pt idx="4384" formatCode="General">
                  <c:v>1030680</c:v>
                </c:pt>
                <c:pt idx="4385" formatCode="General">
                  <c:v>1034680.5</c:v>
                </c:pt>
                <c:pt idx="4386" formatCode="General">
                  <c:v>1035000</c:v>
                </c:pt>
                <c:pt idx="4387" formatCode="General">
                  <c:v>1035832.5</c:v>
                </c:pt>
                <c:pt idx="4388" formatCode="General">
                  <c:v>1039500</c:v>
                </c:pt>
                <c:pt idx="4389" formatCode="General">
                  <c:v>1041439.5</c:v>
                </c:pt>
                <c:pt idx="4390" formatCode="General">
                  <c:v>1042560</c:v>
                </c:pt>
                <c:pt idx="4391" formatCode="General">
                  <c:v>1046142</c:v>
                </c:pt>
                <c:pt idx="4392" formatCode="General">
                  <c:v>1049746.5</c:v>
                </c:pt>
                <c:pt idx="4393" formatCode="General">
                  <c:v>1051245</c:v>
                </c:pt>
                <c:pt idx="4394" formatCode="General">
                  <c:v>1051294.5</c:v>
                </c:pt>
                <c:pt idx="4395" formatCode="General">
                  <c:v>1054773</c:v>
                </c:pt>
                <c:pt idx="4396" formatCode="General">
                  <c:v>1054935</c:v>
                </c:pt>
                <c:pt idx="4397" formatCode="General">
                  <c:v>1056447</c:v>
                </c:pt>
                <c:pt idx="4398" formatCode="General">
                  <c:v>1058148</c:v>
                </c:pt>
                <c:pt idx="4399" formatCode="General">
                  <c:v>1061599.5</c:v>
                </c:pt>
                <c:pt idx="4400" formatCode="General">
                  <c:v>1062027</c:v>
                </c:pt>
                <c:pt idx="4401" formatCode="General">
                  <c:v>1066752</c:v>
                </c:pt>
                <c:pt idx="4402" formatCode="General">
                  <c:v>1067418</c:v>
                </c:pt>
                <c:pt idx="4403" formatCode="General">
                  <c:v>1067940</c:v>
                </c:pt>
                <c:pt idx="4404" formatCode="General">
                  <c:v>1072669.5</c:v>
                </c:pt>
                <c:pt idx="4405" formatCode="General">
                  <c:v>1074100.5</c:v>
                </c:pt>
                <c:pt idx="4406" formatCode="General">
                  <c:v>1074856.5</c:v>
                </c:pt>
                <c:pt idx="4407" formatCode="General">
                  <c:v>1075932</c:v>
                </c:pt>
                <c:pt idx="4408" formatCode="General">
                  <c:v>1076247</c:v>
                </c:pt>
                <c:pt idx="4409" formatCode="General">
                  <c:v>1076287.5</c:v>
                </c:pt>
                <c:pt idx="4410" formatCode="General">
                  <c:v>1078200</c:v>
                </c:pt>
                <c:pt idx="4411" formatCode="General">
                  <c:v>1078461</c:v>
                </c:pt>
                <c:pt idx="4412" formatCode="General">
                  <c:v>1080000</c:v>
                </c:pt>
                <c:pt idx="4413" formatCode="General">
                  <c:v>1080063</c:v>
                </c:pt>
                <c:pt idx="4414" formatCode="General">
                  <c:v>1080504</c:v>
                </c:pt>
                <c:pt idx="4415" formatCode="General">
                  <c:v>1081143</c:v>
                </c:pt>
                <c:pt idx="4416" formatCode="General">
                  <c:v>1082214</c:v>
                </c:pt>
                <c:pt idx="4417" formatCode="General">
                  <c:v>1085994</c:v>
                </c:pt>
                <c:pt idx="4418" formatCode="General">
                  <c:v>1086034.5</c:v>
                </c:pt>
                <c:pt idx="4419" formatCode="General">
                  <c:v>1086426</c:v>
                </c:pt>
                <c:pt idx="4420" formatCode="General">
                  <c:v>1091565</c:v>
                </c:pt>
                <c:pt idx="4421" formatCode="General">
                  <c:v>1092519</c:v>
                </c:pt>
                <c:pt idx="4422" formatCode="General">
                  <c:v>1093068</c:v>
                </c:pt>
                <c:pt idx="4423" formatCode="General">
                  <c:v>1094688</c:v>
                </c:pt>
                <c:pt idx="4424" formatCode="General">
                  <c:v>1096020</c:v>
                </c:pt>
                <c:pt idx="4425" formatCode="General">
                  <c:v>1096924.5</c:v>
                </c:pt>
                <c:pt idx="4426" formatCode="General">
                  <c:v>1099350</c:v>
                </c:pt>
                <c:pt idx="4427" formatCode="General">
                  <c:v>1100709</c:v>
                </c:pt>
                <c:pt idx="4428" formatCode="General">
                  <c:v>1102171.5</c:v>
                </c:pt>
                <c:pt idx="4429" formatCode="General">
                  <c:v>1102500</c:v>
                </c:pt>
                <c:pt idx="4430" formatCode="General">
                  <c:v>1107000</c:v>
                </c:pt>
                <c:pt idx="4431" formatCode="General">
                  <c:v>1107981</c:v>
                </c:pt>
                <c:pt idx="4432" formatCode="General">
                  <c:v>1109655</c:v>
                </c:pt>
                <c:pt idx="4433" formatCode="General">
                  <c:v>1113840</c:v>
                </c:pt>
                <c:pt idx="4434" formatCode="General">
                  <c:v>1118286</c:v>
                </c:pt>
                <c:pt idx="4435" formatCode="General">
                  <c:v>1123443</c:v>
                </c:pt>
                <c:pt idx="4436" formatCode="General">
                  <c:v>1125000</c:v>
                </c:pt>
                <c:pt idx="4437" formatCode="General">
                  <c:v>1125171</c:v>
                </c:pt>
                <c:pt idx="4438" formatCode="General">
                  <c:v>1127074.5</c:v>
                </c:pt>
                <c:pt idx="4439" formatCode="General">
                  <c:v>1128415.5</c:v>
                </c:pt>
                <c:pt idx="4440" formatCode="General">
                  <c:v>1129500</c:v>
                </c:pt>
                <c:pt idx="4441" formatCode="General">
                  <c:v>1132573.5</c:v>
                </c:pt>
                <c:pt idx="4442" formatCode="General">
                  <c:v>1133748</c:v>
                </c:pt>
                <c:pt idx="4443" formatCode="General">
                  <c:v>1137042</c:v>
                </c:pt>
                <c:pt idx="4444" formatCode="General">
                  <c:v>1146816</c:v>
                </c:pt>
                <c:pt idx="4445" formatCode="General">
                  <c:v>1147500</c:v>
                </c:pt>
                <c:pt idx="4446" formatCode="General">
                  <c:v>1152000</c:v>
                </c:pt>
                <c:pt idx="4447" formatCode="General">
                  <c:v>1154520</c:v>
                </c:pt>
                <c:pt idx="4448" formatCode="General">
                  <c:v>1154565</c:v>
                </c:pt>
                <c:pt idx="4449" formatCode="General">
                  <c:v>1155226.5</c:v>
                </c:pt>
                <c:pt idx="4450" formatCode="General">
                  <c:v>1159515</c:v>
                </c:pt>
                <c:pt idx="4451" formatCode="General">
                  <c:v>1161360</c:v>
                </c:pt>
                <c:pt idx="4452" formatCode="General">
                  <c:v>1162498.5</c:v>
                </c:pt>
                <c:pt idx="4453" formatCode="General">
                  <c:v>1165500</c:v>
                </c:pt>
                <c:pt idx="4454" formatCode="General">
                  <c:v>1166724</c:v>
                </c:pt>
                <c:pt idx="4455" formatCode="General">
                  <c:v>1170292.5</c:v>
                </c:pt>
                <c:pt idx="4456" formatCode="General">
                  <c:v>1174005</c:v>
                </c:pt>
                <c:pt idx="4457" formatCode="General">
                  <c:v>1178217</c:v>
                </c:pt>
                <c:pt idx="4458" formatCode="General">
                  <c:v>1180129.5</c:v>
                </c:pt>
                <c:pt idx="4459" formatCode="General">
                  <c:v>1180341</c:v>
                </c:pt>
                <c:pt idx="4460" formatCode="General">
                  <c:v>1183873.5</c:v>
                </c:pt>
                <c:pt idx="4461" formatCode="General">
                  <c:v>1183963.5</c:v>
                </c:pt>
                <c:pt idx="4462" formatCode="General">
                  <c:v>1185120</c:v>
                </c:pt>
                <c:pt idx="4463" formatCode="General">
                  <c:v>1185282</c:v>
                </c:pt>
                <c:pt idx="4464" formatCode="General">
                  <c:v>1187370</c:v>
                </c:pt>
                <c:pt idx="4465" formatCode="General">
                  <c:v>1190340</c:v>
                </c:pt>
                <c:pt idx="4466" formatCode="General">
                  <c:v>1193580</c:v>
                </c:pt>
                <c:pt idx="4467" formatCode="General">
                  <c:v>1198548</c:v>
                </c:pt>
                <c:pt idx="4468" formatCode="General">
                  <c:v>1198944</c:v>
                </c:pt>
                <c:pt idx="4469" formatCode="General">
                  <c:v>1199862</c:v>
                </c:pt>
                <c:pt idx="4470" formatCode="General">
                  <c:v>1203444</c:v>
                </c:pt>
                <c:pt idx="4471" formatCode="General">
                  <c:v>1205896.5</c:v>
                </c:pt>
                <c:pt idx="4472" formatCode="General">
                  <c:v>1206954</c:v>
                </c:pt>
                <c:pt idx="4473" formatCode="General">
                  <c:v>1208304</c:v>
                </c:pt>
                <c:pt idx="4474" formatCode="General">
                  <c:v>1208335.5</c:v>
                </c:pt>
                <c:pt idx="4475" formatCode="General">
                  <c:v>1215000</c:v>
                </c:pt>
                <c:pt idx="4476" formatCode="General">
                  <c:v>1218555</c:v>
                </c:pt>
                <c:pt idx="4477" formatCode="General">
                  <c:v>1221354</c:v>
                </c:pt>
                <c:pt idx="4478" formatCode="General">
                  <c:v>1223010</c:v>
                </c:pt>
                <c:pt idx="4479" formatCode="General">
                  <c:v>1224198</c:v>
                </c:pt>
                <c:pt idx="4480" formatCode="General">
                  <c:v>1224990</c:v>
                </c:pt>
                <c:pt idx="4481" formatCode="General">
                  <c:v>1226511</c:v>
                </c:pt>
                <c:pt idx="4482" formatCode="General">
                  <c:v>1227901.5</c:v>
                </c:pt>
                <c:pt idx="4483" formatCode="General">
                  <c:v>1230039</c:v>
                </c:pt>
                <c:pt idx="4484" formatCode="General">
                  <c:v>1230565.5</c:v>
                </c:pt>
                <c:pt idx="4485" formatCode="General">
                  <c:v>1232793</c:v>
                </c:pt>
                <c:pt idx="4486" formatCode="General">
                  <c:v>1236816</c:v>
                </c:pt>
                <c:pt idx="4487" formatCode="General">
                  <c:v>1237500</c:v>
                </c:pt>
                <c:pt idx="4488" formatCode="General">
                  <c:v>1237554</c:v>
                </c:pt>
                <c:pt idx="4489" formatCode="General">
                  <c:v>1237684.5</c:v>
                </c:pt>
                <c:pt idx="4490" formatCode="General">
                  <c:v>1240614</c:v>
                </c:pt>
                <c:pt idx="4491" formatCode="General">
                  <c:v>1247121</c:v>
                </c:pt>
                <c:pt idx="4492" formatCode="General">
                  <c:v>1252278</c:v>
                </c:pt>
                <c:pt idx="4493" formatCode="General">
                  <c:v>1255680</c:v>
                </c:pt>
                <c:pt idx="4494" formatCode="General">
                  <c:v>1256400</c:v>
                </c:pt>
                <c:pt idx="4495" formatCode="General">
                  <c:v>1257430.5</c:v>
                </c:pt>
                <c:pt idx="4496" formatCode="General">
                  <c:v>1258650</c:v>
                </c:pt>
                <c:pt idx="4497" formatCode="General">
                  <c:v>1260000</c:v>
                </c:pt>
                <c:pt idx="4498" formatCode="General">
                  <c:v>1261102.5</c:v>
                </c:pt>
                <c:pt idx="4499" formatCode="General">
                  <c:v>1262583</c:v>
                </c:pt>
                <c:pt idx="4500" formatCode="General">
                  <c:v>1264428</c:v>
                </c:pt>
                <c:pt idx="4501" formatCode="General">
                  <c:v>1265724</c:v>
                </c:pt>
                <c:pt idx="4502" formatCode="General">
                  <c:v>1270174.5</c:v>
                </c:pt>
                <c:pt idx="4503" formatCode="General">
                  <c:v>1272456</c:v>
                </c:pt>
                <c:pt idx="4504" formatCode="General">
                  <c:v>1282500</c:v>
                </c:pt>
                <c:pt idx="4505" formatCode="General">
                  <c:v>1288350</c:v>
                </c:pt>
                <c:pt idx="4506" formatCode="General">
                  <c:v>1293502.5</c:v>
                </c:pt>
                <c:pt idx="4507" formatCode="General">
                  <c:v>1293876</c:v>
                </c:pt>
                <c:pt idx="4508" formatCode="General">
                  <c:v>1296391.5</c:v>
                </c:pt>
                <c:pt idx="4509" formatCode="General">
                  <c:v>1298655</c:v>
                </c:pt>
                <c:pt idx="4510" formatCode="General">
                  <c:v>1303812</c:v>
                </c:pt>
                <c:pt idx="4511" formatCode="General">
                  <c:v>1305000</c:v>
                </c:pt>
                <c:pt idx="4512" formatCode="General">
                  <c:v>1305909</c:v>
                </c:pt>
                <c:pt idx="4513" formatCode="General">
                  <c:v>1309500</c:v>
                </c:pt>
                <c:pt idx="4514" formatCode="General">
                  <c:v>1312110</c:v>
                </c:pt>
                <c:pt idx="4515" formatCode="General">
                  <c:v>1314000</c:v>
                </c:pt>
                <c:pt idx="4516" formatCode="General">
                  <c:v>1314117</c:v>
                </c:pt>
                <c:pt idx="4517" formatCode="General">
                  <c:v>1321020</c:v>
                </c:pt>
                <c:pt idx="4518" formatCode="General">
                  <c:v>1321902</c:v>
                </c:pt>
                <c:pt idx="4519" formatCode="General">
                  <c:v>1323000</c:v>
                </c:pt>
                <c:pt idx="4520" formatCode="General">
                  <c:v>1325475</c:v>
                </c:pt>
                <c:pt idx="4521" formatCode="General">
                  <c:v>1326303</c:v>
                </c:pt>
                <c:pt idx="4522" formatCode="General">
                  <c:v>1329579</c:v>
                </c:pt>
                <c:pt idx="4523" formatCode="General">
                  <c:v>1334731.5</c:v>
                </c:pt>
                <c:pt idx="4524" formatCode="General">
                  <c:v>1339884</c:v>
                </c:pt>
                <c:pt idx="4525" formatCode="General">
                  <c:v>1343601</c:v>
                </c:pt>
                <c:pt idx="4526" formatCode="General">
                  <c:v>1344892.5</c:v>
                </c:pt>
                <c:pt idx="4527" formatCode="General">
                  <c:v>1345036.5</c:v>
                </c:pt>
                <c:pt idx="4528" formatCode="General">
                  <c:v>1345500</c:v>
                </c:pt>
                <c:pt idx="4529" formatCode="General">
                  <c:v>1349910</c:v>
                </c:pt>
                <c:pt idx="4530" formatCode="General">
                  <c:v>1350000</c:v>
                </c:pt>
                <c:pt idx="4531" formatCode="General">
                  <c:v>1354500</c:v>
                </c:pt>
                <c:pt idx="4532" formatCode="General">
                  <c:v>1369773</c:v>
                </c:pt>
                <c:pt idx="4533" formatCode="General">
                  <c:v>1375956</c:v>
                </c:pt>
                <c:pt idx="4534" formatCode="General">
                  <c:v>1381113</c:v>
                </c:pt>
                <c:pt idx="4535" formatCode="General">
                  <c:v>1386729</c:v>
                </c:pt>
                <c:pt idx="4536" formatCode="General">
                  <c:v>1392300</c:v>
                </c:pt>
                <c:pt idx="4537" formatCode="General">
                  <c:v>1395000</c:v>
                </c:pt>
                <c:pt idx="4538" formatCode="General">
                  <c:v>1406362.5</c:v>
                </c:pt>
                <c:pt idx="4539" formatCode="General">
                  <c:v>1436850</c:v>
                </c:pt>
                <c:pt idx="4540" formatCode="General">
                  <c:v>1440000</c:v>
                </c:pt>
                <c:pt idx="4541" formatCode="General">
                  <c:v>1448104.5</c:v>
                </c:pt>
                <c:pt idx="4542" formatCode="General">
                  <c:v>1451047.5</c:v>
                </c:pt>
                <c:pt idx="4543" formatCode="General">
                  <c:v>1465587</c:v>
                </c:pt>
                <c:pt idx="4544" formatCode="General">
                  <c:v>1467612</c:v>
                </c:pt>
                <c:pt idx="4545" formatCode="General">
                  <c:v>1470330</c:v>
                </c:pt>
                <c:pt idx="4546" formatCode="General">
                  <c:v>1473871.5</c:v>
                </c:pt>
                <c:pt idx="4547" formatCode="General">
                  <c:v>1494486</c:v>
                </c:pt>
                <c:pt idx="4548" formatCode="General">
                  <c:v>1494688.5</c:v>
                </c:pt>
                <c:pt idx="4549" formatCode="General">
                  <c:v>1506816</c:v>
                </c:pt>
                <c:pt idx="4550" formatCode="General">
                  <c:v>1507869</c:v>
                </c:pt>
                <c:pt idx="4551" formatCode="General">
                  <c:v>1512796.5</c:v>
                </c:pt>
                <c:pt idx="4552" formatCode="General">
                  <c:v>1515415.5</c:v>
                </c:pt>
                <c:pt idx="4553" formatCode="General">
                  <c:v>1516500</c:v>
                </c:pt>
                <c:pt idx="4554" formatCode="General">
                  <c:v>1520253</c:v>
                </c:pt>
                <c:pt idx="4555" formatCode="General">
                  <c:v>1523106</c:v>
                </c:pt>
                <c:pt idx="4556" formatCode="General">
                  <c:v>1523358</c:v>
                </c:pt>
                <c:pt idx="4557" formatCode="General">
                  <c:v>1530000</c:v>
                </c:pt>
                <c:pt idx="4558" formatCode="General">
                  <c:v>1532385</c:v>
                </c:pt>
                <c:pt idx="4559" formatCode="General">
                  <c:v>1535553</c:v>
                </c:pt>
                <c:pt idx="4560" formatCode="General">
                  <c:v>1540305</c:v>
                </c:pt>
                <c:pt idx="4561" formatCode="General">
                  <c:v>1540588.5</c:v>
                </c:pt>
                <c:pt idx="4562" formatCode="General">
                  <c:v>1546020</c:v>
                </c:pt>
                <c:pt idx="4563" formatCode="General">
                  <c:v>1555690.5</c:v>
                </c:pt>
                <c:pt idx="4564" formatCode="General">
                  <c:v>1574532</c:v>
                </c:pt>
                <c:pt idx="4565" formatCode="General">
                  <c:v>1575000</c:v>
                </c:pt>
                <c:pt idx="4566" formatCode="General">
                  <c:v>1600330.5</c:v>
                </c:pt>
                <c:pt idx="4567" formatCode="General">
                  <c:v>1607868</c:v>
                </c:pt>
                <c:pt idx="4568" formatCode="General">
                  <c:v>1615968</c:v>
                </c:pt>
                <c:pt idx="4569" formatCode="General">
                  <c:v>1635120</c:v>
                </c:pt>
                <c:pt idx="4570" formatCode="General">
                  <c:v>1636245</c:v>
                </c:pt>
                <c:pt idx="4571" formatCode="General">
                  <c:v>1675413</c:v>
                </c:pt>
                <c:pt idx="4572" formatCode="General">
                  <c:v>1724220</c:v>
                </c:pt>
                <c:pt idx="4573" formatCode="General">
                  <c:v>1724688</c:v>
                </c:pt>
                <c:pt idx="4574" formatCode="General">
                  <c:v>1726866</c:v>
                </c:pt>
                <c:pt idx="4575" formatCode="General">
                  <c:v>1752039</c:v>
                </c:pt>
                <c:pt idx="4576" formatCode="General">
                  <c:v>1754253</c:v>
                </c:pt>
                <c:pt idx="4577" formatCode="General">
                  <c:v>1762110</c:v>
                </c:pt>
                <c:pt idx="4578" formatCode="General">
                  <c:v>1773000</c:v>
                </c:pt>
                <c:pt idx="4579" formatCode="General">
                  <c:v>1773963</c:v>
                </c:pt>
                <c:pt idx="4580" formatCode="General">
                  <c:v>1786500</c:v>
                </c:pt>
                <c:pt idx="4581" formatCode="General">
                  <c:v>1800000</c:v>
                </c:pt>
                <c:pt idx="4582" formatCode="General">
                  <c:v>1812456</c:v>
                </c:pt>
                <c:pt idx="4583" formatCode="General">
                  <c:v>1824480</c:v>
                </c:pt>
                <c:pt idx="4584" formatCode="General">
                  <c:v>1854000</c:v>
                </c:pt>
                <c:pt idx="4585" formatCode="General">
                  <c:v>1870677</c:v>
                </c:pt>
                <c:pt idx="4586" formatCode="General">
                  <c:v>1928304</c:v>
                </c:pt>
                <c:pt idx="4587" formatCode="General">
                  <c:v>1971072</c:v>
                </c:pt>
                <c:pt idx="4588" formatCode="General">
                  <c:v>2013840</c:v>
                </c:pt>
                <c:pt idx="4589" formatCode="General">
                  <c:v>2039013</c:v>
                </c:pt>
                <c:pt idx="4590" formatCode="General">
                  <c:v>2125953</c:v>
                </c:pt>
                <c:pt idx="4591" formatCode="General">
                  <c:v>2250000</c:v>
                </c:pt>
                <c:pt idx="4592" formatCode="General">
                  <c:v>2447937</c:v>
                </c:pt>
                <c:pt idx="4593" formatCode="General">
                  <c:v>2575125</c:v>
                </c:pt>
                <c:pt idx="4594" formatCode="General">
                  <c:v>2695500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9D-4B58-A7B7-9181F23EF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307384"/>
        <c:axId val="1295305224"/>
      </c:scatterChart>
      <c:valAx>
        <c:axId val="1295307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05224"/>
        <c:crosses val="autoZero"/>
        <c:crossBetween val="midCat"/>
      </c:valAx>
      <c:valAx>
        <c:axId val="129530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07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'Outlier(amt annuity)'!$B$1</c:f>
              <c:strCache>
                <c:ptCount val="1"/>
                <c:pt idx="0">
                  <c:v>AMT_ANNUITY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'Outlier(amt annuity)'!$A$2:$A$11017</c:f>
              <c:numCache>
                <c:formatCode>General</c:formatCode>
                <c:ptCount val="110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1</c:v>
                </c:pt>
                <c:pt idx="8910">
                  <c:v>1</c:v>
                </c:pt>
                <c:pt idx="8911">
                  <c:v>1</c:v>
                </c:pt>
                <c:pt idx="8912">
                  <c:v>1</c:v>
                </c:pt>
                <c:pt idx="8913">
                  <c:v>1</c:v>
                </c:pt>
                <c:pt idx="8914">
                  <c:v>1</c:v>
                </c:pt>
                <c:pt idx="8915">
                  <c:v>1</c:v>
                </c:pt>
                <c:pt idx="8916">
                  <c:v>1</c:v>
                </c:pt>
                <c:pt idx="8917">
                  <c:v>1</c:v>
                </c:pt>
                <c:pt idx="8918">
                  <c:v>1</c:v>
                </c:pt>
                <c:pt idx="8919">
                  <c:v>1</c:v>
                </c:pt>
                <c:pt idx="8920">
                  <c:v>1</c:v>
                </c:pt>
                <c:pt idx="8921">
                  <c:v>1</c:v>
                </c:pt>
                <c:pt idx="8922">
                  <c:v>1</c:v>
                </c:pt>
                <c:pt idx="8923">
                  <c:v>1</c:v>
                </c:pt>
                <c:pt idx="8924">
                  <c:v>1</c:v>
                </c:pt>
                <c:pt idx="8925">
                  <c:v>1</c:v>
                </c:pt>
                <c:pt idx="8926">
                  <c:v>1</c:v>
                </c:pt>
                <c:pt idx="8927">
                  <c:v>1</c:v>
                </c:pt>
                <c:pt idx="8928">
                  <c:v>1</c:v>
                </c:pt>
                <c:pt idx="8929">
                  <c:v>1</c:v>
                </c:pt>
                <c:pt idx="8930">
                  <c:v>1</c:v>
                </c:pt>
                <c:pt idx="8931">
                  <c:v>1</c:v>
                </c:pt>
                <c:pt idx="8932">
                  <c:v>1</c:v>
                </c:pt>
                <c:pt idx="8933">
                  <c:v>1</c:v>
                </c:pt>
                <c:pt idx="8934">
                  <c:v>1</c:v>
                </c:pt>
                <c:pt idx="8935">
                  <c:v>1</c:v>
                </c:pt>
                <c:pt idx="8936">
                  <c:v>1</c:v>
                </c:pt>
                <c:pt idx="8937">
                  <c:v>1</c:v>
                </c:pt>
                <c:pt idx="8938">
                  <c:v>1</c:v>
                </c:pt>
                <c:pt idx="8939">
                  <c:v>1</c:v>
                </c:pt>
                <c:pt idx="8940">
                  <c:v>1</c:v>
                </c:pt>
                <c:pt idx="8941">
                  <c:v>1</c:v>
                </c:pt>
                <c:pt idx="8942">
                  <c:v>1</c:v>
                </c:pt>
                <c:pt idx="8943">
                  <c:v>1</c:v>
                </c:pt>
                <c:pt idx="8944">
                  <c:v>1</c:v>
                </c:pt>
                <c:pt idx="8945">
                  <c:v>1</c:v>
                </c:pt>
                <c:pt idx="8946">
                  <c:v>1</c:v>
                </c:pt>
                <c:pt idx="8947">
                  <c:v>1</c:v>
                </c:pt>
                <c:pt idx="8948">
                  <c:v>1</c:v>
                </c:pt>
                <c:pt idx="8949">
                  <c:v>1</c:v>
                </c:pt>
                <c:pt idx="8950">
                  <c:v>1</c:v>
                </c:pt>
                <c:pt idx="8951">
                  <c:v>1</c:v>
                </c:pt>
                <c:pt idx="8952">
                  <c:v>1</c:v>
                </c:pt>
                <c:pt idx="8953">
                  <c:v>1</c:v>
                </c:pt>
                <c:pt idx="8954">
                  <c:v>1</c:v>
                </c:pt>
                <c:pt idx="8955">
                  <c:v>1</c:v>
                </c:pt>
                <c:pt idx="8956">
                  <c:v>1</c:v>
                </c:pt>
                <c:pt idx="8957">
                  <c:v>1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1</c:v>
                </c:pt>
                <c:pt idx="8996">
                  <c:v>1</c:v>
                </c:pt>
                <c:pt idx="8997">
                  <c:v>1</c:v>
                </c:pt>
                <c:pt idx="8998">
                  <c:v>1</c:v>
                </c:pt>
                <c:pt idx="8999">
                  <c:v>1</c:v>
                </c:pt>
                <c:pt idx="9000">
                  <c:v>1</c:v>
                </c:pt>
                <c:pt idx="9001">
                  <c:v>1</c:v>
                </c:pt>
                <c:pt idx="9002">
                  <c:v>1</c:v>
                </c:pt>
                <c:pt idx="9003">
                  <c:v>1</c:v>
                </c:pt>
                <c:pt idx="9004">
                  <c:v>1</c:v>
                </c:pt>
                <c:pt idx="9005">
                  <c:v>1</c:v>
                </c:pt>
                <c:pt idx="9006">
                  <c:v>1</c:v>
                </c:pt>
                <c:pt idx="9007">
                  <c:v>1</c:v>
                </c:pt>
                <c:pt idx="9008">
                  <c:v>1</c:v>
                </c:pt>
                <c:pt idx="9009">
                  <c:v>1</c:v>
                </c:pt>
                <c:pt idx="9010">
                  <c:v>1</c:v>
                </c:pt>
                <c:pt idx="9011">
                  <c:v>1</c:v>
                </c:pt>
                <c:pt idx="9012">
                  <c:v>1</c:v>
                </c:pt>
                <c:pt idx="9013">
                  <c:v>1</c:v>
                </c:pt>
                <c:pt idx="9014">
                  <c:v>1</c:v>
                </c:pt>
                <c:pt idx="9015">
                  <c:v>1</c:v>
                </c:pt>
                <c:pt idx="9016">
                  <c:v>1</c:v>
                </c:pt>
                <c:pt idx="9017">
                  <c:v>1</c:v>
                </c:pt>
                <c:pt idx="9018">
                  <c:v>1</c:v>
                </c:pt>
                <c:pt idx="9019">
                  <c:v>1</c:v>
                </c:pt>
                <c:pt idx="9020">
                  <c:v>1</c:v>
                </c:pt>
                <c:pt idx="9021">
                  <c:v>1</c:v>
                </c:pt>
                <c:pt idx="9022">
                  <c:v>1</c:v>
                </c:pt>
                <c:pt idx="9023">
                  <c:v>1</c:v>
                </c:pt>
                <c:pt idx="9024">
                  <c:v>1</c:v>
                </c:pt>
                <c:pt idx="9025">
                  <c:v>1</c:v>
                </c:pt>
                <c:pt idx="9026">
                  <c:v>1</c:v>
                </c:pt>
                <c:pt idx="9027">
                  <c:v>1</c:v>
                </c:pt>
                <c:pt idx="9028">
                  <c:v>1</c:v>
                </c:pt>
                <c:pt idx="9029">
                  <c:v>1</c:v>
                </c:pt>
                <c:pt idx="9030">
                  <c:v>1</c:v>
                </c:pt>
                <c:pt idx="9031">
                  <c:v>1</c:v>
                </c:pt>
                <c:pt idx="9032">
                  <c:v>1</c:v>
                </c:pt>
                <c:pt idx="9033">
                  <c:v>1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1</c:v>
                </c:pt>
                <c:pt idx="9038">
                  <c:v>1</c:v>
                </c:pt>
                <c:pt idx="9039">
                  <c:v>1</c:v>
                </c:pt>
                <c:pt idx="9040">
                  <c:v>1</c:v>
                </c:pt>
                <c:pt idx="9041">
                  <c:v>1</c:v>
                </c:pt>
                <c:pt idx="9042">
                  <c:v>1</c:v>
                </c:pt>
                <c:pt idx="9043">
                  <c:v>1</c:v>
                </c:pt>
                <c:pt idx="9044">
                  <c:v>1</c:v>
                </c:pt>
                <c:pt idx="9045">
                  <c:v>1</c:v>
                </c:pt>
                <c:pt idx="9046">
                  <c:v>1</c:v>
                </c:pt>
                <c:pt idx="9047">
                  <c:v>1</c:v>
                </c:pt>
                <c:pt idx="9048">
                  <c:v>1</c:v>
                </c:pt>
                <c:pt idx="9049">
                  <c:v>1</c:v>
                </c:pt>
                <c:pt idx="9050">
                  <c:v>1</c:v>
                </c:pt>
                <c:pt idx="9051">
                  <c:v>1</c:v>
                </c:pt>
                <c:pt idx="9052">
                  <c:v>1</c:v>
                </c:pt>
                <c:pt idx="9053">
                  <c:v>1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1</c:v>
                </c:pt>
                <c:pt idx="9093">
                  <c:v>1</c:v>
                </c:pt>
                <c:pt idx="9094">
                  <c:v>1</c:v>
                </c:pt>
                <c:pt idx="9095">
                  <c:v>1</c:v>
                </c:pt>
                <c:pt idx="9096">
                  <c:v>1</c:v>
                </c:pt>
                <c:pt idx="9097">
                  <c:v>1</c:v>
                </c:pt>
                <c:pt idx="9098">
                  <c:v>1</c:v>
                </c:pt>
                <c:pt idx="9099">
                  <c:v>1</c:v>
                </c:pt>
                <c:pt idx="9100">
                  <c:v>1</c:v>
                </c:pt>
                <c:pt idx="9101">
                  <c:v>1</c:v>
                </c:pt>
                <c:pt idx="9102">
                  <c:v>1</c:v>
                </c:pt>
                <c:pt idx="9103">
                  <c:v>1</c:v>
                </c:pt>
                <c:pt idx="9104">
                  <c:v>1</c:v>
                </c:pt>
                <c:pt idx="9105">
                  <c:v>1</c:v>
                </c:pt>
                <c:pt idx="9106">
                  <c:v>1</c:v>
                </c:pt>
                <c:pt idx="9107">
                  <c:v>1</c:v>
                </c:pt>
                <c:pt idx="9108">
                  <c:v>1</c:v>
                </c:pt>
                <c:pt idx="9109">
                  <c:v>1</c:v>
                </c:pt>
                <c:pt idx="9110">
                  <c:v>1</c:v>
                </c:pt>
                <c:pt idx="9111">
                  <c:v>1</c:v>
                </c:pt>
                <c:pt idx="9112">
                  <c:v>1</c:v>
                </c:pt>
                <c:pt idx="9113">
                  <c:v>1</c:v>
                </c:pt>
                <c:pt idx="9114">
                  <c:v>1</c:v>
                </c:pt>
                <c:pt idx="9115">
                  <c:v>1</c:v>
                </c:pt>
                <c:pt idx="9116">
                  <c:v>1</c:v>
                </c:pt>
                <c:pt idx="9117">
                  <c:v>1</c:v>
                </c:pt>
                <c:pt idx="9118">
                  <c:v>1</c:v>
                </c:pt>
                <c:pt idx="9119">
                  <c:v>1</c:v>
                </c:pt>
                <c:pt idx="9120">
                  <c:v>1</c:v>
                </c:pt>
                <c:pt idx="9121">
                  <c:v>1</c:v>
                </c:pt>
                <c:pt idx="9122">
                  <c:v>1</c:v>
                </c:pt>
                <c:pt idx="9123">
                  <c:v>1</c:v>
                </c:pt>
                <c:pt idx="9124">
                  <c:v>1</c:v>
                </c:pt>
                <c:pt idx="9125">
                  <c:v>1</c:v>
                </c:pt>
                <c:pt idx="9126">
                  <c:v>1</c:v>
                </c:pt>
                <c:pt idx="9127">
                  <c:v>1</c:v>
                </c:pt>
                <c:pt idx="9128">
                  <c:v>1</c:v>
                </c:pt>
                <c:pt idx="9129">
                  <c:v>1</c:v>
                </c:pt>
                <c:pt idx="9130">
                  <c:v>1</c:v>
                </c:pt>
                <c:pt idx="9131">
                  <c:v>1</c:v>
                </c:pt>
                <c:pt idx="9132">
                  <c:v>1</c:v>
                </c:pt>
                <c:pt idx="9133">
                  <c:v>1</c:v>
                </c:pt>
                <c:pt idx="9134">
                  <c:v>1</c:v>
                </c:pt>
                <c:pt idx="9135">
                  <c:v>1</c:v>
                </c:pt>
                <c:pt idx="9136">
                  <c:v>1</c:v>
                </c:pt>
                <c:pt idx="9137">
                  <c:v>1</c:v>
                </c:pt>
                <c:pt idx="9138">
                  <c:v>1</c:v>
                </c:pt>
                <c:pt idx="9139">
                  <c:v>1</c:v>
                </c:pt>
                <c:pt idx="9140">
                  <c:v>1</c:v>
                </c:pt>
                <c:pt idx="9141">
                  <c:v>1</c:v>
                </c:pt>
                <c:pt idx="9142">
                  <c:v>1</c:v>
                </c:pt>
                <c:pt idx="9143">
                  <c:v>1</c:v>
                </c:pt>
                <c:pt idx="9144">
                  <c:v>1</c:v>
                </c:pt>
                <c:pt idx="9145">
                  <c:v>1</c:v>
                </c:pt>
                <c:pt idx="9146">
                  <c:v>1</c:v>
                </c:pt>
                <c:pt idx="9147">
                  <c:v>1</c:v>
                </c:pt>
                <c:pt idx="9148">
                  <c:v>1</c:v>
                </c:pt>
                <c:pt idx="9149">
                  <c:v>1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1</c:v>
                </c:pt>
                <c:pt idx="9188">
                  <c:v>1</c:v>
                </c:pt>
                <c:pt idx="9189">
                  <c:v>1</c:v>
                </c:pt>
                <c:pt idx="9190">
                  <c:v>1</c:v>
                </c:pt>
                <c:pt idx="9191">
                  <c:v>1</c:v>
                </c:pt>
                <c:pt idx="9192">
                  <c:v>1</c:v>
                </c:pt>
                <c:pt idx="9193">
                  <c:v>1</c:v>
                </c:pt>
                <c:pt idx="9194">
                  <c:v>1</c:v>
                </c:pt>
                <c:pt idx="9195">
                  <c:v>1</c:v>
                </c:pt>
                <c:pt idx="9196">
                  <c:v>1</c:v>
                </c:pt>
                <c:pt idx="9197">
                  <c:v>1</c:v>
                </c:pt>
                <c:pt idx="9198">
                  <c:v>1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1</c:v>
                </c:pt>
                <c:pt idx="9203">
                  <c:v>1</c:v>
                </c:pt>
                <c:pt idx="9204">
                  <c:v>1</c:v>
                </c:pt>
                <c:pt idx="9205">
                  <c:v>1</c:v>
                </c:pt>
                <c:pt idx="9206">
                  <c:v>1</c:v>
                </c:pt>
                <c:pt idx="9207">
                  <c:v>1</c:v>
                </c:pt>
                <c:pt idx="9208">
                  <c:v>1</c:v>
                </c:pt>
                <c:pt idx="9209">
                  <c:v>1</c:v>
                </c:pt>
                <c:pt idx="9210">
                  <c:v>1</c:v>
                </c:pt>
                <c:pt idx="9211">
                  <c:v>1</c:v>
                </c:pt>
                <c:pt idx="9212">
                  <c:v>1</c:v>
                </c:pt>
                <c:pt idx="9213">
                  <c:v>1</c:v>
                </c:pt>
                <c:pt idx="9214">
                  <c:v>1</c:v>
                </c:pt>
                <c:pt idx="9215">
                  <c:v>1</c:v>
                </c:pt>
                <c:pt idx="9216">
                  <c:v>1</c:v>
                </c:pt>
                <c:pt idx="9217">
                  <c:v>1</c:v>
                </c:pt>
                <c:pt idx="9218">
                  <c:v>1</c:v>
                </c:pt>
                <c:pt idx="9219">
                  <c:v>1</c:v>
                </c:pt>
                <c:pt idx="9220">
                  <c:v>1</c:v>
                </c:pt>
                <c:pt idx="9221">
                  <c:v>1</c:v>
                </c:pt>
                <c:pt idx="9222">
                  <c:v>1</c:v>
                </c:pt>
                <c:pt idx="9223">
                  <c:v>1</c:v>
                </c:pt>
                <c:pt idx="9224">
                  <c:v>1</c:v>
                </c:pt>
                <c:pt idx="9225">
                  <c:v>1</c:v>
                </c:pt>
                <c:pt idx="9226">
                  <c:v>1</c:v>
                </c:pt>
                <c:pt idx="9227">
                  <c:v>1</c:v>
                </c:pt>
                <c:pt idx="9228">
                  <c:v>1</c:v>
                </c:pt>
                <c:pt idx="9229">
                  <c:v>1</c:v>
                </c:pt>
                <c:pt idx="9230">
                  <c:v>1</c:v>
                </c:pt>
                <c:pt idx="9231">
                  <c:v>1</c:v>
                </c:pt>
                <c:pt idx="9232">
                  <c:v>1</c:v>
                </c:pt>
                <c:pt idx="9233">
                  <c:v>1</c:v>
                </c:pt>
                <c:pt idx="9234">
                  <c:v>1</c:v>
                </c:pt>
                <c:pt idx="9235">
                  <c:v>1</c:v>
                </c:pt>
                <c:pt idx="9236">
                  <c:v>1</c:v>
                </c:pt>
                <c:pt idx="9237">
                  <c:v>1</c:v>
                </c:pt>
                <c:pt idx="9238">
                  <c:v>1</c:v>
                </c:pt>
                <c:pt idx="9239">
                  <c:v>1</c:v>
                </c:pt>
                <c:pt idx="9240">
                  <c:v>1</c:v>
                </c:pt>
                <c:pt idx="9241">
                  <c:v>1</c:v>
                </c:pt>
                <c:pt idx="9242">
                  <c:v>1</c:v>
                </c:pt>
                <c:pt idx="9243">
                  <c:v>1</c:v>
                </c:pt>
                <c:pt idx="9244">
                  <c:v>1</c:v>
                </c:pt>
                <c:pt idx="9245">
                  <c:v>1</c:v>
                </c:pt>
                <c:pt idx="9246">
                  <c:v>1</c:v>
                </c:pt>
                <c:pt idx="9247">
                  <c:v>1</c:v>
                </c:pt>
                <c:pt idx="9248">
                  <c:v>1</c:v>
                </c:pt>
                <c:pt idx="9249">
                  <c:v>1</c:v>
                </c:pt>
                <c:pt idx="9250">
                  <c:v>1</c:v>
                </c:pt>
                <c:pt idx="9251">
                  <c:v>1</c:v>
                </c:pt>
                <c:pt idx="9252">
                  <c:v>1</c:v>
                </c:pt>
                <c:pt idx="9253">
                  <c:v>1</c:v>
                </c:pt>
                <c:pt idx="9254">
                  <c:v>1</c:v>
                </c:pt>
                <c:pt idx="9255">
                  <c:v>1</c:v>
                </c:pt>
                <c:pt idx="9256">
                  <c:v>1</c:v>
                </c:pt>
                <c:pt idx="9257">
                  <c:v>1</c:v>
                </c:pt>
                <c:pt idx="9258">
                  <c:v>1</c:v>
                </c:pt>
                <c:pt idx="9259">
                  <c:v>1</c:v>
                </c:pt>
                <c:pt idx="9260">
                  <c:v>1</c:v>
                </c:pt>
                <c:pt idx="9261">
                  <c:v>1</c:v>
                </c:pt>
                <c:pt idx="9262">
                  <c:v>1</c:v>
                </c:pt>
                <c:pt idx="9263">
                  <c:v>1</c:v>
                </c:pt>
                <c:pt idx="9264">
                  <c:v>1</c:v>
                </c:pt>
                <c:pt idx="9265">
                  <c:v>1</c:v>
                </c:pt>
                <c:pt idx="9266">
                  <c:v>1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</c:v>
                </c:pt>
                <c:pt idx="9272">
                  <c:v>1</c:v>
                </c:pt>
                <c:pt idx="9273">
                  <c:v>1</c:v>
                </c:pt>
                <c:pt idx="9274">
                  <c:v>1</c:v>
                </c:pt>
                <c:pt idx="9275">
                  <c:v>1</c:v>
                </c:pt>
                <c:pt idx="9276">
                  <c:v>1</c:v>
                </c:pt>
                <c:pt idx="9277">
                  <c:v>1</c:v>
                </c:pt>
                <c:pt idx="9278">
                  <c:v>1</c:v>
                </c:pt>
                <c:pt idx="9279">
                  <c:v>1</c:v>
                </c:pt>
                <c:pt idx="9280">
                  <c:v>1</c:v>
                </c:pt>
                <c:pt idx="9281">
                  <c:v>1</c:v>
                </c:pt>
                <c:pt idx="9282">
                  <c:v>1</c:v>
                </c:pt>
                <c:pt idx="9283">
                  <c:v>1</c:v>
                </c:pt>
                <c:pt idx="9284">
                  <c:v>1</c:v>
                </c:pt>
                <c:pt idx="9285">
                  <c:v>1</c:v>
                </c:pt>
                <c:pt idx="9286">
                  <c:v>1</c:v>
                </c:pt>
                <c:pt idx="9287">
                  <c:v>1</c:v>
                </c:pt>
                <c:pt idx="9288">
                  <c:v>1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</c:v>
                </c:pt>
                <c:pt idx="9293">
                  <c:v>1</c:v>
                </c:pt>
                <c:pt idx="9294">
                  <c:v>1</c:v>
                </c:pt>
                <c:pt idx="9295">
                  <c:v>1</c:v>
                </c:pt>
                <c:pt idx="9296">
                  <c:v>1</c:v>
                </c:pt>
                <c:pt idx="9297">
                  <c:v>1</c:v>
                </c:pt>
                <c:pt idx="9298">
                  <c:v>1</c:v>
                </c:pt>
                <c:pt idx="9299">
                  <c:v>1</c:v>
                </c:pt>
                <c:pt idx="9300">
                  <c:v>1</c:v>
                </c:pt>
                <c:pt idx="9301">
                  <c:v>1</c:v>
                </c:pt>
                <c:pt idx="9302">
                  <c:v>1</c:v>
                </c:pt>
                <c:pt idx="9303">
                  <c:v>1</c:v>
                </c:pt>
                <c:pt idx="9304">
                  <c:v>1</c:v>
                </c:pt>
                <c:pt idx="9305">
                  <c:v>1</c:v>
                </c:pt>
                <c:pt idx="9306">
                  <c:v>1</c:v>
                </c:pt>
                <c:pt idx="9307">
                  <c:v>1</c:v>
                </c:pt>
                <c:pt idx="9308">
                  <c:v>1</c:v>
                </c:pt>
                <c:pt idx="9309">
                  <c:v>1</c:v>
                </c:pt>
                <c:pt idx="9310">
                  <c:v>1</c:v>
                </c:pt>
                <c:pt idx="9311">
                  <c:v>1</c:v>
                </c:pt>
                <c:pt idx="9312">
                  <c:v>1</c:v>
                </c:pt>
                <c:pt idx="9313">
                  <c:v>1</c:v>
                </c:pt>
                <c:pt idx="9314">
                  <c:v>1</c:v>
                </c:pt>
                <c:pt idx="9315">
                  <c:v>1</c:v>
                </c:pt>
                <c:pt idx="9316">
                  <c:v>1</c:v>
                </c:pt>
                <c:pt idx="9317">
                  <c:v>1</c:v>
                </c:pt>
                <c:pt idx="9318">
                  <c:v>1</c:v>
                </c:pt>
                <c:pt idx="9319">
                  <c:v>1</c:v>
                </c:pt>
                <c:pt idx="9320">
                  <c:v>1</c:v>
                </c:pt>
                <c:pt idx="9321">
                  <c:v>1</c:v>
                </c:pt>
                <c:pt idx="9322">
                  <c:v>1</c:v>
                </c:pt>
                <c:pt idx="9323">
                  <c:v>1</c:v>
                </c:pt>
                <c:pt idx="9324">
                  <c:v>1</c:v>
                </c:pt>
                <c:pt idx="9325">
                  <c:v>1</c:v>
                </c:pt>
                <c:pt idx="9326">
                  <c:v>1</c:v>
                </c:pt>
                <c:pt idx="9327">
                  <c:v>1</c:v>
                </c:pt>
                <c:pt idx="9328">
                  <c:v>1</c:v>
                </c:pt>
                <c:pt idx="9329">
                  <c:v>1</c:v>
                </c:pt>
                <c:pt idx="9330">
                  <c:v>1</c:v>
                </c:pt>
                <c:pt idx="9331">
                  <c:v>1</c:v>
                </c:pt>
                <c:pt idx="9332">
                  <c:v>1</c:v>
                </c:pt>
                <c:pt idx="9333">
                  <c:v>1</c:v>
                </c:pt>
                <c:pt idx="9334">
                  <c:v>1</c:v>
                </c:pt>
                <c:pt idx="9335">
                  <c:v>1</c:v>
                </c:pt>
                <c:pt idx="9336">
                  <c:v>1</c:v>
                </c:pt>
                <c:pt idx="9337">
                  <c:v>1</c:v>
                </c:pt>
                <c:pt idx="9338">
                  <c:v>1</c:v>
                </c:pt>
                <c:pt idx="9339">
                  <c:v>1</c:v>
                </c:pt>
                <c:pt idx="9340">
                  <c:v>1</c:v>
                </c:pt>
                <c:pt idx="9341">
                  <c:v>1</c:v>
                </c:pt>
                <c:pt idx="9342">
                  <c:v>1</c:v>
                </c:pt>
                <c:pt idx="9343">
                  <c:v>1</c:v>
                </c:pt>
                <c:pt idx="9344">
                  <c:v>1</c:v>
                </c:pt>
                <c:pt idx="9345">
                  <c:v>1</c:v>
                </c:pt>
                <c:pt idx="9346">
                  <c:v>1</c:v>
                </c:pt>
                <c:pt idx="9347">
                  <c:v>1</c:v>
                </c:pt>
                <c:pt idx="9348">
                  <c:v>1</c:v>
                </c:pt>
                <c:pt idx="9349">
                  <c:v>1</c:v>
                </c:pt>
                <c:pt idx="9350">
                  <c:v>1</c:v>
                </c:pt>
                <c:pt idx="9351">
                  <c:v>1</c:v>
                </c:pt>
                <c:pt idx="9352">
                  <c:v>1</c:v>
                </c:pt>
                <c:pt idx="9353">
                  <c:v>1</c:v>
                </c:pt>
                <c:pt idx="9354">
                  <c:v>1</c:v>
                </c:pt>
                <c:pt idx="9355">
                  <c:v>1</c:v>
                </c:pt>
                <c:pt idx="9356">
                  <c:v>1</c:v>
                </c:pt>
                <c:pt idx="9357">
                  <c:v>1</c:v>
                </c:pt>
                <c:pt idx="9358">
                  <c:v>1</c:v>
                </c:pt>
                <c:pt idx="9359">
                  <c:v>1</c:v>
                </c:pt>
                <c:pt idx="9360">
                  <c:v>1</c:v>
                </c:pt>
                <c:pt idx="9361">
                  <c:v>1</c:v>
                </c:pt>
                <c:pt idx="9362">
                  <c:v>1</c:v>
                </c:pt>
                <c:pt idx="9363">
                  <c:v>1</c:v>
                </c:pt>
                <c:pt idx="9364">
                  <c:v>1</c:v>
                </c:pt>
                <c:pt idx="9365">
                  <c:v>1</c:v>
                </c:pt>
                <c:pt idx="9366">
                  <c:v>1</c:v>
                </c:pt>
                <c:pt idx="9367">
                  <c:v>1</c:v>
                </c:pt>
                <c:pt idx="9368">
                  <c:v>1</c:v>
                </c:pt>
                <c:pt idx="9369">
                  <c:v>1</c:v>
                </c:pt>
                <c:pt idx="9370">
                  <c:v>1</c:v>
                </c:pt>
                <c:pt idx="9371">
                  <c:v>1</c:v>
                </c:pt>
                <c:pt idx="9372">
                  <c:v>1</c:v>
                </c:pt>
                <c:pt idx="9373">
                  <c:v>1</c:v>
                </c:pt>
                <c:pt idx="9374">
                  <c:v>1</c:v>
                </c:pt>
                <c:pt idx="9375">
                  <c:v>1</c:v>
                </c:pt>
                <c:pt idx="9376">
                  <c:v>1</c:v>
                </c:pt>
                <c:pt idx="9377">
                  <c:v>1</c:v>
                </c:pt>
                <c:pt idx="9378">
                  <c:v>1</c:v>
                </c:pt>
                <c:pt idx="9379">
                  <c:v>1</c:v>
                </c:pt>
                <c:pt idx="9380">
                  <c:v>1</c:v>
                </c:pt>
                <c:pt idx="9381">
                  <c:v>1</c:v>
                </c:pt>
                <c:pt idx="9382">
                  <c:v>1</c:v>
                </c:pt>
                <c:pt idx="9383">
                  <c:v>1</c:v>
                </c:pt>
                <c:pt idx="9384">
                  <c:v>1</c:v>
                </c:pt>
                <c:pt idx="9385">
                  <c:v>1</c:v>
                </c:pt>
                <c:pt idx="9386">
                  <c:v>1</c:v>
                </c:pt>
                <c:pt idx="9387">
                  <c:v>1</c:v>
                </c:pt>
                <c:pt idx="9388">
                  <c:v>1</c:v>
                </c:pt>
                <c:pt idx="9389">
                  <c:v>1</c:v>
                </c:pt>
                <c:pt idx="9390">
                  <c:v>1</c:v>
                </c:pt>
                <c:pt idx="9391">
                  <c:v>1</c:v>
                </c:pt>
                <c:pt idx="9392">
                  <c:v>1</c:v>
                </c:pt>
                <c:pt idx="9393">
                  <c:v>1</c:v>
                </c:pt>
                <c:pt idx="9394">
                  <c:v>1</c:v>
                </c:pt>
                <c:pt idx="9395">
                  <c:v>1</c:v>
                </c:pt>
                <c:pt idx="9396">
                  <c:v>1</c:v>
                </c:pt>
                <c:pt idx="9397">
                  <c:v>1</c:v>
                </c:pt>
                <c:pt idx="9398">
                  <c:v>1</c:v>
                </c:pt>
                <c:pt idx="9399">
                  <c:v>1</c:v>
                </c:pt>
                <c:pt idx="9400">
                  <c:v>1</c:v>
                </c:pt>
                <c:pt idx="9401">
                  <c:v>1</c:v>
                </c:pt>
                <c:pt idx="9402">
                  <c:v>1</c:v>
                </c:pt>
                <c:pt idx="9403">
                  <c:v>1</c:v>
                </c:pt>
                <c:pt idx="9404">
                  <c:v>1</c:v>
                </c:pt>
                <c:pt idx="9405">
                  <c:v>1</c:v>
                </c:pt>
                <c:pt idx="9406">
                  <c:v>1</c:v>
                </c:pt>
                <c:pt idx="9407">
                  <c:v>1</c:v>
                </c:pt>
                <c:pt idx="9408">
                  <c:v>1</c:v>
                </c:pt>
                <c:pt idx="9409">
                  <c:v>1</c:v>
                </c:pt>
                <c:pt idx="9410">
                  <c:v>1</c:v>
                </c:pt>
                <c:pt idx="9411">
                  <c:v>1</c:v>
                </c:pt>
                <c:pt idx="9412">
                  <c:v>1</c:v>
                </c:pt>
                <c:pt idx="9413">
                  <c:v>1</c:v>
                </c:pt>
                <c:pt idx="9414">
                  <c:v>1</c:v>
                </c:pt>
                <c:pt idx="9415">
                  <c:v>1</c:v>
                </c:pt>
                <c:pt idx="9416">
                  <c:v>1</c:v>
                </c:pt>
                <c:pt idx="9417">
                  <c:v>1</c:v>
                </c:pt>
                <c:pt idx="9418">
                  <c:v>1</c:v>
                </c:pt>
                <c:pt idx="9419">
                  <c:v>1</c:v>
                </c:pt>
                <c:pt idx="9420">
                  <c:v>1</c:v>
                </c:pt>
                <c:pt idx="9421">
                  <c:v>1</c:v>
                </c:pt>
                <c:pt idx="9422">
                  <c:v>1</c:v>
                </c:pt>
                <c:pt idx="9423">
                  <c:v>1</c:v>
                </c:pt>
                <c:pt idx="9424">
                  <c:v>1</c:v>
                </c:pt>
                <c:pt idx="9425">
                  <c:v>1</c:v>
                </c:pt>
                <c:pt idx="9426">
                  <c:v>1</c:v>
                </c:pt>
                <c:pt idx="9427">
                  <c:v>1</c:v>
                </c:pt>
                <c:pt idx="9428">
                  <c:v>1</c:v>
                </c:pt>
                <c:pt idx="9429">
                  <c:v>1</c:v>
                </c:pt>
                <c:pt idx="9430">
                  <c:v>1</c:v>
                </c:pt>
                <c:pt idx="9431">
                  <c:v>1</c:v>
                </c:pt>
                <c:pt idx="9432">
                  <c:v>1</c:v>
                </c:pt>
                <c:pt idx="9433">
                  <c:v>1</c:v>
                </c:pt>
                <c:pt idx="9434">
                  <c:v>1</c:v>
                </c:pt>
                <c:pt idx="9435">
                  <c:v>1</c:v>
                </c:pt>
                <c:pt idx="9436">
                  <c:v>1</c:v>
                </c:pt>
                <c:pt idx="9437">
                  <c:v>1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1</c:v>
                </c:pt>
                <c:pt idx="9479">
                  <c:v>1</c:v>
                </c:pt>
                <c:pt idx="9480">
                  <c:v>1</c:v>
                </c:pt>
                <c:pt idx="9481">
                  <c:v>1</c:v>
                </c:pt>
                <c:pt idx="9482">
                  <c:v>1</c:v>
                </c:pt>
                <c:pt idx="9483">
                  <c:v>1</c:v>
                </c:pt>
                <c:pt idx="9484">
                  <c:v>1</c:v>
                </c:pt>
                <c:pt idx="9485">
                  <c:v>1</c:v>
                </c:pt>
                <c:pt idx="9486">
                  <c:v>1</c:v>
                </c:pt>
                <c:pt idx="9487">
                  <c:v>1</c:v>
                </c:pt>
                <c:pt idx="9488">
                  <c:v>1</c:v>
                </c:pt>
                <c:pt idx="9489">
                  <c:v>1</c:v>
                </c:pt>
                <c:pt idx="9490">
                  <c:v>1</c:v>
                </c:pt>
                <c:pt idx="9491">
                  <c:v>1</c:v>
                </c:pt>
                <c:pt idx="9492">
                  <c:v>1</c:v>
                </c:pt>
                <c:pt idx="9493">
                  <c:v>1</c:v>
                </c:pt>
                <c:pt idx="9494">
                  <c:v>1</c:v>
                </c:pt>
                <c:pt idx="9495">
                  <c:v>1</c:v>
                </c:pt>
                <c:pt idx="9496">
                  <c:v>1</c:v>
                </c:pt>
                <c:pt idx="9497">
                  <c:v>1</c:v>
                </c:pt>
                <c:pt idx="9498">
                  <c:v>1</c:v>
                </c:pt>
                <c:pt idx="9499">
                  <c:v>1</c:v>
                </c:pt>
                <c:pt idx="9500">
                  <c:v>1</c:v>
                </c:pt>
                <c:pt idx="9501">
                  <c:v>1</c:v>
                </c:pt>
                <c:pt idx="9502">
                  <c:v>1</c:v>
                </c:pt>
                <c:pt idx="9503">
                  <c:v>1</c:v>
                </c:pt>
                <c:pt idx="9504">
                  <c:v>1</c:v>
                </c:pt>
                <c:pt idx="9505">
                  <c:v>1</c:v>
                </c:pt>
                <c:pt idx="9506">
                  <c:v>1</c:v>
                </c:pt>
                <c:pt idx="9507">
                  <c:v>1</c:v>
                </c:pt>
                <c:pt idx="9508">
                  <c:v>1</c:v>
                </c:pt>
                <c:pt idx="9509">
                  <c:v>1</c:v>
                </c:pt>
                <c:pt idx="9510">
                  <c:v>1</c:v>
                </c:pt>
                <c:pt idx="9511">
                  <c:v>1</c:v>
                </c:pt>
                <c:pt idx="9512">
                  <c:v>1</c:v>
                </c:pt>
                <c:pt idx="9513">
                  <c:v>1</c:v>
                </c:pt>
                <c:pt idx="9514">
                  <c:v>1</c:v>
                </c:pt>
                <c:pt idx="9515">
                  <c:v>1</c:v>
                </c:pt>
                <c:pt idx="9516">
                  <c:v>1</c:v>
                </c:pt>
                <c:pt idx="9517">
                  <c:v>1</c:v>
                </c:pt>
                <c:pt idx="9518">
                  <c:v>1</c:v>
                </c:pt>
                <c:pt idx="9519">
                  <c:v>1</c:v>
                </c:pt>
                <c:pt idx="9520">
                  <c:v>1</c:v>
                </c:pt>
                <c:pt idx="9521">
                  <c:v>1</c:v>
                </c:pt>
                <c:pt idx="9522">
                  <c:v>1</c:v>
                </c:pt>
                <c:pt idx="9523">
                  <c:v>1</c:v>
                </c:pt>
                <c:pt idx="9524">
                  <c:v>1</c:v>
                </c:pt>
                <c:pt idx="9525">
                  <c:v>1</c:v>
                </c:pt>
                <c:pt idx="9526">
                  <c:v>1</c:v>
                </c:pt>
                <c:pt idx="9527">
                  <c:v>1</c:v>
                </c:pt>
                <c:pt idx="9528">
                  <c:v>1</c:v>
                </c:pt>
                <c:pt idx="9529">
                  <c:v>1</c:v>
                </c:pt>
                <c:pt idx="9530">
                  <c:v>1</c:v>
                </c:pt>
                <c:pt idx="9531">
                  <c:v>1</c:v>
                </c:pt>
                <c:pt idx="9532">
                  <c:v>1</c:v>
                </c:pt>
                <c:pt idx="9533">
                  <c:v>1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1</c:v>
                </c:pt>
                <c:pt idx="9573">
                  <c:v>1</c:v>
                </c:pt>
                <c:pt idx="9574">
                  <c:v>1</c:v>
                </c:pt>
                <c:pt idx="9575">
                  <c:v>1</c:v>
                </c:pt>
                <c:pt idx="9576">
                  <c:v>1</c:v>
                </c:pt>
                <c:pt idx="9577">
                  <c:v>1</c:v>
                </c:pt>
                <c:pt idx="9578">
                  <c:v>1</c:v>
                </c:pt>
                <c:pt idx="9579">
                  <c:v>1</c:v>
                </c:pt>
                <c:pt idx="9580">
                  <c:v>1</c:v>
                </c:pt>
                <c:pt idx="9581">
                  <c:v>1</c:v>
                </c:pt>
                <c:pt idx="9582">
                  <c:v>1</c:v>
                </c:pt>
                <c:pt idx="9583">
                  <c:v>1</c:v>
                </c:pt>
                <c:pt idx="9584">
                  <c:v>1</c:v>
                </c:pt>
                <c:pt idx="9585">
                  <c:v>1</c:v>
                </c:pt>
                <c:pt idx="9586">
                  <c:v>1</c:v>
                </c:pt>
                <c:pt idx="9587">
                  <c:v>1</c:v>
                </c:pt>
                <c:pt idx="9588">
                  <c:v>1</c:v>
                </c:pt>
                <c:pt idx="9589">
                  <c:v>1</c:v>
                </c:pt>
                <c:pt idx="9590">
                  <c:v>1</c:v>
                </c:pt>
                <c:pt idx="9591">
                  <c:v>1</c:v>
                </c:pt>
                <c:pt idx="9592">
                  <c:v>1</c:v>
                </c:pt>
                <c:pt idx="9593">
                  <c:v>1</c:v>
                </c:pt>
                <c:pt idx="9594">
                  <c:v>1</c:v>
                </c:pt>
                <c:pt idx="9595">
                  <c:v>1</c:v>
                </c:pt>
                <c:pt idx="9596">
                  <c:v>1</c:v>
                </c:pt>
                <c:pt idx="9597">
                  <c:v>1</c:v>
                </c:pt>
                <c:pt idx="9598">
                  <c:v>1</c:v>
                </c:pt>
                <c:pt idx="9599">
                  <c:v>1</c:v>
                </c:pt>
                <c:pt idx="9600">
                  <c:v>1</c:v>
                </c:pt>
                <c:pt idx="9601">
                  <c:v>1</c:v>
                </c:pt>
                <c:pt idx="9602">
                  <c:v>1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1</c:v>
                </c:pt>
                <c:pt idx="9608">
                  <c:v>1</c:v>
                </c:pt>
                <c:pt idx="9609">
                  <c:v>1</c:v>
                </c:pt>
                <c:pt idx="9610">
                  <c:v>1</c:v>
                </c:pt>
                <c:pt idx="9611">
                  <c:v>1</c:v>
                </c:pt>
                <c:pt idx="9612">
                  <c:v>1</c:v>
                </c:pt>
                <c:pt idx="9613">
                  <c:v>1</c:v>
                </c:pt>
                <c:pt idx="9614">
                  <c:v>1</c:v>
                </c:pt>
                <c:pt idx="9615">
                  <c:v>1</c:v>
                </c:pt>
                <c:pt idx="9616">
                  <c:v>1</c:v>
                </c:pt>
                <c:pt idx="9617">
                  <c:v>1</c:v>
                </c:pt>
                <c:pt idx="9618">
                  <c:v>1</c:v>
                </c:pt>
                <c:pt idx="9619">
                  <c:v>1</c:v>
                </c:pt>
                <c:pt idx="9620">
                  <c:v>1</c:v>
                </c:pt>
                <c:pt idx="9621">
                  <c:v>1</c:v>
                </c:pt>
                <c:pt idx="9622">
                  <c:v>1</c:v>
                </c:pt>
                <c:pt idx="9623">
                  <c:v>1</c:v>
                </c:pt>
                <c:pt idx="9624">
                  <c:v>1</c:v>
                </c:pt>
                <c:pt idx="9625">
                  <c:v>1</c:v>
                </c:pt>
                <c:pt idx="9626">
                  <c:v>1</c:v>
                </c:pt>
                <c:pt idx="9627">
                  <c:v>1</c:v>
                </c:pt>
                <c:pt idx="9628">
                  <c:v>1</c:v>
                </c:pt>
                <c:pt idx="9629">
                  <c:v>1</c:v>
                </c:pt>
                <c:pt idx="9630">
                  <c:v>1</c:v>
                </c:pt>
                <c:pt idx="9631">
                  <c:v>1</c:v>
                </c:pt>
                <c:pt idx="9632">
                  <c:v>1</c:v>
                </c:pt>
                <c:pt idx="9633">
                  <c:v>1</c:v>
                </c:pt>
                <c:pt idx="9634">
                  <c:v>1</c:v>
                </c:pt>
                <c:pt idx="9635">
                  <c:v>1</c:v>
                </c:pt>
                <c:pt idx="9636">
                  <c:v>1</c:v>
                </c:pt>
                <c:pt idx="9637">
                  <c:v>1</c:v>
                </c:pt>
                <c:pt idx="9638">
                  <c:v>1</c:v>
                </c:pt>
                <c:pt idx="9639">
                  <c:v>1</c:v>
                </c:pt>
                <c:pt idx="9640">
                  <c:v>1</c:v>
                </c:pt>
                <c:pt idx="9641">
                  <c:v>1</c:v>
                </c:pt>
                <c:pt idx="9642">
                  <c:v>1</c:v>
                </c:pt>
                <c:pt idx="9643">
                  <c:v>1</c:v>
                </c:pt>
                <c:pt idx="9644">
                  <c:v>1</c:v>
                </c:pt>
                <c:pt idx="9645">
                  <c:v>1</c:v>
                </c:pt>
                <c:pt idx="9646">
                  <c:v>1</c:v>
                </c:pt>
                <c:pt idx="9647">
                  <c:v>1</c:v>
                </c:pt>
                <c:pt idx="9648">
                  <c:v>1</c:v>
                </c:pt>
                <c:pt idx="9649">
                  <c:v>1</c:v>
                </c:pt>
                <c:pt idx="9650">
                  <c:v>1</c:v>
                </c:pt>
                <c:pt idx="9651">
                  <c:v>1</c:v>
                </c:pt>
                <c:pt idx="9652">
                  <c:v>1</c:v>
                </c:pt>
                <c:pt idx="9653">
                  <c:v>1</c:v>
                </c:pt>
                <c:pt idx="9654">
                  <c:v>1</c:v>
                </c:pt>
                <c:pt idx="9655">
                  <c:v>1</c:v>
                </c:pt>
                <c:pt idx="9656">
                  <c:v>1</c:v>
                </c:pt>
                <c:pt idx="9657">
                  <c:v>1</c:v>
                </c:pt>
                <c:pt idx="9658">
                  <c:v>1</c:v>
                </c:pt>
                <c:pt idx="9659">
                  <c:v>1</c:v>
                </c:pt>
                <c:pt idx="9660">
                  <c:v>1</c:v>
                </c:pt>
                <c:pt idx="9661">
                  <c:v>1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1</c:v>
                </c:pt>
                <c:pt idx="9676">
                  <c:v>1</c:v>
                </c:pt>
                <c:pt idx="9677">
                  <c:v>1</c:v>
                </c:pt>
                <c:pt idx="9678">
                  <c:v>1</c:v>
                </c:pt>
                <c:pt idx="9679">
                  <c:v>1</c:v>
                </c:pt>
                <c:pt idx="9680">
                  <c:v>1</c:v>
                </c:pt>
                <c:pt idx="9681">
                  <c:v>1</c:v>
                </c:pt>
                <c:pt idx="9682">
                  <c:v>1</c:v>
                </c:pt>
                <c:pt idx="9683">
                  <c:v>1</c:v>
                </c:pt>
                <c:pt idx="9684">
                  <c:v>1</c:v>
                </c:pt>
                <c:pt idx="9685">
                  <c:v>1</c:v>
                </c:pt>
                <c:pt idx="9686">
                  <c:v>1</c:v>
                </c:pt>
                <c:pt idx="9687">
                  <c:v>1</c:v>
                </c:pt>
                <c:pt idx="9688">
                  <c:v>1</c:v>
                </c:pt>
                <c:pt idx="9689">
                  <c:v>1</c:v>
                </c:pt>
                <c:pt idx="9690">
                  <c:v>1</c:v>
                </c:pt>
                <c:pt idx="9691">
                  <c:v>1</c:v>
                </c:pt>
                <c:pt idx="9692">
                  <c:v>1</c:v>
                </c:pt>
                <c:pt idx="9693">
                  <c:v>1</c:v>
                </c:pt>
                <c:pt idx="9694">
                  <c:v>1</c:v>
                </c:pt>
                <c:pt idx="9695">
                  <c:v>1</c:v>
                </c:pt>
                <c:pt idx="9696">
                  <c:v>1</c:v>
                </c:pt>
                <c:pt idx="9697">
                  <c:v>1</c:v>
                </c:pt>
                <c:pt idx="9698">
                  <c:v>1</c:v>
                </c:pt>
                <c:pt idx="9699">
                  <c:v>1</c:v>
                </c:pt>
                <c:pt idx="9700">
                  <c:v>1</c:v>
                </c:pt>
                <c:pt idx="9701">
                  <c:v>1</c:v>
                </c:pt>
                <c:pt idx="9702">
                  <c:v>1</c:v>
                </c:pt>
                <c:pt idx="9703">
                  <c:v>1</c:v>
                </c:pt>
                <c:pt idx="9704">
                  <c:v>1</c:v>
                </c:pt>
                <c:pt idx="9705">
                  <c:v>1</c:v>
                </c:pt>
                <c:pt idx="9706">
                  <c:v>1</c:v>
                </c:pt>
                <c:pt idx="9707">
                  <c:v>1</c:v>
                </c:pt>
                <c:pt idx="9708">
                  <c:v>1</c:v>
                </c:pt>
                <c:pt idx="9709">
                  <c:v>1</c:v>
                </c:pt>
                <c:pt idx="9710">
                  <c:v>1</c:v>
                </c:pt>
                <c:pt idx="9711">
                  <c:v>1</c:v>
                </c:pt>
                <c:pt idx="9712">
                  <c:v>1</c:v>
                </c:pt>
                <c:pt idx="9713">
                  <c:v>1</c:v>
                </c:pt>
                <c:pt idx="9714">
                  <c:v>1</c:v>
                </c:pt>
                <c:pt idx="9715">
                  <c:v>1</c:v>
                </c:pt>
                <c:pt idx="9716">
                  <c:v>1</c:v>
                </c:pt>
                <c:pt idx="9717">
                  <c:v>1</c:v>
                </c:pt>
                <c:pt idx="9718">
                  <c:v>1</c:v>
                </c:pt>
                <c:pt idx="9719">
                  <c:v>1</c:v>
                </c:pt>
                <c:pt idx="9720">
                  <c:v>1</c:v>
                </c:pt>
                <c:pt idx="9721">
                  <c:v>1</c:v>
                </c:pt>
                <c:pt idx="9722">
                  <c:v>1</c:v>
                </c:pt>
                <c:pt idx="9723">
                  <c:v>1</c:v>
                </c:pt>
                <c:pt idx="9724">
                  <c:v>1</c:v>
                </c:pt>
                <c:pt idx="9725">
                  <c:v>1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1</c:v>
                </c:pt>
                <c:pt idx="9765">
                  <c:v>1</c:v>
                </c:pt>
                <c:pt idx="9766">
                  <c:v>1</c:v>
                </c:pt>
                <c:pt idx="9767">
                  <c:v>1</c:v>
                </c:pt>
                <c:pt idx="9768">
                  <c:v>1</c:v>
                </c:pt>
                <c:pt idx="9769">
                  <c:v>1</c:v>
                </c:pt>
                <c:pt idx="9770">
                  <c:v>1</c:v>
                </c:pt>
                <c:pt idx="9771">
                  <c:v>1</c:v>
                </c:pt>
                <c:pt idx="9772">
                  <c:v>1</c:v>
                </c:pt>
                <c:pt idx="9773">
                  <c:v>1</c:v>
                </c:pt>
                <c:pt idx="9774">
                  <c:v>1</c:v>
                </c:pt>
                <c:pt idx="9775">
                  <c:v>1</c:v>
                </c:pt>
                <c:pt idx="9776">
                  <c:v>1</c:v>
                </c:pt>
                <c:pt idx="9777">
                  <c:v>1</c:v>
                </c:pt>
                <c:pt idx="9778">
                  <c:v>1</c:v>
                </c:pt>
                <c:pt idx="9779">
                  <c:v>1</c:v>
                </c:pt>
                <c:pt idx="9780">
                  <c:v>1</c:v>
                </c:pt>
                <c:pt idx="9781">
                  <c:v>1</c:v>
                </c:pt>
                <c:pt idx="9782">
                  <c:v>1</c:v>
                </c:pt>
                <c:pt idx="9783">
                  <c:v>1</c:v>
                </c:pt>
                <c:pt idx="9784">
                  <c:v>1</c:v>
                </c:pt>
                <c:pt idx="9785">
                  <c:v>1</c:v>
                </c:pt>
                <c:pt idx="9786">
                  <c:v>1</c:v>
                </c:pt>
                <c:pt idx="9787">
                  <c:v>1</c:v>
                </c:pt>
                <c:pt idx="9788">
                  <c:v>1</c:v>
                </c:pt>
                <c:pt idx="9789">
                  <c:v>1</c:v>
                </c:pt>
                <c:pt idx="9790">
                  <c:v>1</c:v>
                </c:pt>
                <c:pt idx="9791">
                  <c:v>1</c:v>
                </c:pt>
                <c:pt idx="9792">
                  <c:v>1</c:v>
                </c:pt>
                <c:pt idx="9793">
                  <c:v>1</c:v>
                </c:pt>
                <c:pt idx="9794">
                  <c:v>1</c:v>
                </c:pt>
                <c:pt idx="9795">
                  <c:v>1</c:v>
                </c:pt>
                <c:pt idx="9796">
                  <c:v>1</c:v>
                </c:pt>
                <c:pt idx="9797">
                  <c:v>1</c:v>
                </c:pt>
                <c:pt idx="9798">
                  <c:v>1</c:v>
                </c:pt>
                <c:pt idx="9799">
                  <c:v>1</c:v>
                </c:pt>
                <c:pt idx="9800">
                  <c:v>1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1</c:v>
                </c:pt>
                <c:pt idx="9805">
                  <c:v>1</c:v>
                </c:pt>
                <c:pt idx="9806">
                  <c:v>1</c:v>
                </c:pt>
                <c:pt idx="9807">
                  <c:v>1</c:v>
                </c:pt>
                <c:pt idx="9808">
                  <c:v>1</c:v>
                </c:pt>
                <c:pt idx="9809">
                  <c:v>1</c:v>
                </c:pt>
                <c:pt idx="9810">
                  <c:v>1</c:v>
                </c:pt>
                <c:pt idx="9811">
                  <c:v>1</c:v>
                </c:pt>
                <c:pt idx="9812">
                  <c:v>1</c:v>
                </c:pt>
                <c:pt idx="9813">
                  <c:v>1</c:v>
                </c:pt>
                <c:pt idx="9814">
                  <c:v>1</c:v>
                </c:pt>
                <c:pt idx="9815">
                  <c:v>1</c:v>
                </c:pt>
                <c:pt idx="9816">
                  <c:v>1</c:v>
                </c:pt>
                <c:pt idx="9817">
                  <c:v>1</c:v>
                </c:pt>
                <c:pt idx="9818">
                  <c:v>1</c:v>
                </c:pt>
                <c:pt idx="9819">
                  <c:v>1</c:v>
                </c:pt>
                <c:pt idx="9820">
                  <c:v>1</c:v>
                </c:pt>
                <c:pt idx="9821">
                  <c:v>1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1</c:v>
                </c:pt>
                <c:pt idx="9859">
                  <c:v>1</c:v>
                </c:pt>
                <c:pt idx="9860">
                  <c:v>1</c:v>
                </c:pt>
                <c:pt idx="9861">
                  <c:v>1</c:v>
                </c:pt>
                <c:pt idx="9862">
                  <c:v>1</c:v>
                </c:pt>
                <c:pt idx="9863">
                  <c:v>1</c:v>
                </c:pt>
                <c:pt idx="9864">
                  <c:v>1</c:v>
                </c:pt>
                <c:pt idx="9865">
                  <c:v>1</c:v>
                </c:pt>
                <c:pt idx="9866">
                  <c:v>1</c:v>
                </c:pt>
                <c:pt idx="9867">
                  <c:v>1</c:v>
                </c:pt>
                <c:pt idx="9868">
                  <c:v>1</c:v>
                </c:pt>
                <c:pt idx="9869">
                  <c:v>1</c:v>
                </c:pt>
                <c:pt idx="9870">
                  <c:v>1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1</c:v>
                </c:pt>
                <c:pt idx="9877">
                  <c:v>1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1</c:v>
                </c:pt>
                <c:pt idx="9882">
                  <c:v>1</c:v>
                </c:pt>
                <c:pt idx="9883">
                  <c:v>1</c:v>
                </c:pt>
                <c:pt idx="9884">
                  <c:v>1</c:v>
                </c:pt>
                <c:pt idx="9885">
                  <c:v>1</c:v>
                </c:pt>
                <c:pt idx="9886">
                  <c:v>1</c:v>
                </c:pt>
                <c:pt idx="9887">
                  <c:v>1</c:v>
                </c:pt>
                <c:pt idx="9888">
                  <c:v>1</c:v>
                </c:pt>
                <c:pt idx="9889">
                  <c:v>1</c:v>
                </c:pt>
                <c:pt idx="9890">
                  <c:v>1</c:v>
                </c:pt>
                <c:pt idx="9891">
                  <c:v>1</c:v>
                </c:pt>
                <c:pt idx="9892">
                  <c:v>1</c:v>
                </c:pt>
                <c:pt idx="9893">
                  <c:v>1</c:v>
                </c:pt>
                <c:pt idx="9894">
                  <c:v>1</c:v>
                </c:pt>
                <c:pt idx="9895">
                  <c:v>1</c:v>
                </c:pt>
                <c:pt idx="9896">
                  <c:v>1</c:v>
                </c:pt>
                <c:pt idx="9897">
                  <c:v>1</c:v>
                </c:pt>
                <c:pt idx="9898">
                  <c:v>1</c:v>
                </c:pt>
                <c:pt idx="9899">
                  <c:v>1</c:v>
                </c:pt>
                <c:pt idx="9900">
                  <c:v>1</c:v>
                </c:pt>
                <c:pt idx="9901">
                  <c:v>1</c:v>
                </c:pt>
                <c:pt idx="9902">
                  <c:v>1</c:v>
                </c:pt>
                <c:pt idx="9903">
                  <c:v>1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1</c:v>
                </c:pt>
                <c:pt idx="9908">
                  <c:v>1</c:v>
                </c:pt>
                <c:pt idx="9909">
                  <c:v>1</c:v>
                </c:pt>
                <c:pt idx="9910">
                  <c:v>1</c:v>
                </c:pt>
                <c:pt idx="9911">
                  <c:v>1</c:v>
                </c:pt>
                <c:pt idx="9912">
                  <c:v>1</c:v>
                </c:pt>
                <c:pt idx="9913">
                  <c:v>1</c:v>
                </c:pt>
                <c:pt idx="9914">
                  <c:v>1</c:v>
                </c:pt>
                <c:pt idx="9915">
                  <c:v>1</c:v>
                </c:pt>
                <c:pt idx="9916">
                  <c:v>1</c:v>
                </c:pt>
                <c:pt idx="9917">
                  <c:v>1</c:v>
                </c:pt>
                <c:pt idx="9918">
                  <c:v>1</c:v>
                </c:pt>
                <c:pt idx="9919">
                  <c:v>1</c:v>
                </c:pt>
                <c:pt idx="9920">
                  <c:v>1</c:v>
                </c:pt>
                <c:pt idx="9921">
                  <c:v>1</c:v>
                </c:pt>
                <c:pt idx="9922">
                  <c:v>1</c:v>
                </c:pt>
                <c:pt idx="9923">
                  <c:v>1</c:v>
                </c:pt>
                <c:pt idx="9924">
                  <c:v>1</c:v>
                </c:pt>
                <c:pt idx="9925">
                  <c:v>1</c:v>
                </c:pt>
                <c:pt idx="9926">
                  <c:v>1</c:v>
                </c:pt>
                <c:pt idx="9927">
                  <c:v>1</c:v>
                </c:pt>
                <c:pt idx="9928">
                  <c:v>1</c:v>
                </c:pt>
                <c:pt idx="9929">
                  <c:v>1</c:v>
                </c:pt>
                <c:pt idx="9930">
                  <c:v>1</c:v>
                </c:pt>
                <c:pt idx="9931">
                  <c:v>1</c:v>
                </c:pt>
                <c:pt idx="9932">
                  <c:v>1</c:v>
                </c:pt>
                <c:pt idx="9933">
                  <c:v>1</c:v>
                </c:pt>
                <c:pt idx="9934">
                  <c:v>1</c:v>
                </c:pt>
                <c:pt idx="9935">
                  <c:v>1</c:v>
                </c:pt>
                <c:pt idx="9936">
                  <c:v>1</c:v>
                </c:pt>
                <c:pt idx="9937">
                  <c:v>1</c:v>
                </c:pt>
                <c:pt idx="9938">
                  <c:v>1</c:v>
                </c:pt>
                <c:pt idx="9939">
                  <c:v>1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1</c:v>
                </c:pt>
                <c:pt idx="9944">
                  <c:v>1</c:v>
                </c:pt>
                <c:pt idx="9945">
                  <c:v>1</c:v>
                </c:pt>
                <c:pt idx="9946">
                  <c:v>1</c:v>
                </c:pt>
                <c:pt idx="9947">
                  <c:v>1</c:v>
                </c:pt>
                <c:pt idx="9948">
                  <c:v>1</c:v>
                </c:pt>
                <c:pt idx="9949">
                  <c:v>1</c:v>
                </c:pt>
                <c:pt idx="9950">
                  <c:v>1</c:v>
                </c:pt>
                <c:pt idx="9951">
                  <c:v>1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1</c:v>
                </c:pt>
                <c:pt idx="9956">
                  <c:v>1</c:v>
                </c:pt>
                <c:pt idx="9957">
                  <c:v>1</c:v>
                </c:pt>
                <c:pt idx="9958">
                  <c:v>1</c:v>
                </c:pt>
                <c:pt idx="9959">
                  <c:v>1</c:v>
                </c:pt>
                <c:pt idx="9960">
                  <c:v>1</c:v>
                </c:pt>
                <c:pt idx="9961">
                  <c:v>1</c:v>
                </c:pt>
                <c:pt idx="9962">
                  <c:v>1</c:v>
                </c:pt>
                <c:pt idx="9963">
                  <c:v>1</c:v>
                </c:pt>
                <c:pt idx="9964">
                  <c:v>1</c:v>
                </c:pt>
                <c:pt idx="9965">
                  <c:v>1</c:v>
                </c:pt>
                <c:pt idx="9966">
                  <c:v>1</c:v>
                </c:pt>
                <c:pt idx="9967">
                  <c:v>1</c:v>
                </c:pt>
                <c:pt idx="9968">
                  <c:v>1</c:v>
                </c:pt>
                <c:pt idx="9969">
                  <c:v>1</c:v>
                </c:pt>
                <c:pt idx="9970">
                  <c:v>1</c:v>
                </c:pt>
                <c:pt idx="9971">
                  <c:v>1</c:v>
                </c:pt>
                <c:pt idx="9972">
                  <c:v>1</c:v>
                </c:pt>
                <c:pt idx="9973">
                  <c:v>1</c:v>
                </c:pt>
                <c:pt idx="9974">
                  <c:v>1</c:v>
                </c:pt>
                <c:pt idx="9975">
                  <c:v>1</c:v>
                </c:pt>
                <c:pt idx="9976">
                  <c:v>1</c:v>
                </c:pt>
                <c:pt idx="9977">
                  <c:v>1</c:v>
                </c:pt>
                <c:pt idx="9978">
                  <c:v>1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1</c:v>
                </c:pt>
                <c:pt idx="9983">
                  <c:v>1</c:v>
                </c:pt>
                <c:pt idx="9984">
                  <c:v>1</c:v>
                </c:pt>
                <c:pt idx="9985">
                  <c:v>1</c:v>
                </c:pt>
                <c:pt idx="9986">
                  <c:v>1</c:v>
                </c:pt>
                <c:pt idx="9987">
                  <c:v>1</c:v>
                </c:pt>
                <c:pt idx="9988">
                  <c:v>1</c:v>
                </c:pt>
                <c:pt idx="9989">
                  <c:v>1</c:v>
                </c:pt>
                <c:pt idx="9990">
                  <c:v>1</c:v>
                </c:pt>
                <c:pt idx="9991">
                  <c:v>1</c:v>
                </c:pt>
                <c:pt idx="9992">
                  <c:v>1</c:v>
                </c:pt>
                <c:pt idx="9993">
                  <c:v>1</c:v>
                </c:pt>
                <c:pt idx="9994">
                  <c:v>1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1</c:v>
                </c:pt>
                <c:pt idx="10000">
                  <c:v>1</c:v>
                </c:pt>
                <c:pt idx="10001">
                  <c:v>1</c:v>
                </c:pt>
                <c:pt idx="10002">
                  <c:v>1</c:v>
                </c:pt>
                <c:pt idx="10003">
                  <c:v>1</c:v>
                </c:pt>
                <c:pt idx="10004">
                  <c:v>1</c:v>
                </c:pt>
                <c:pt idx="10005">
                  <c:v>1</c:v>
                </c:pt>
                <c:pt idx="10006">
                  <c:v>1</c:v>
                </c:pt>
                <c:pt idx="10007">
                  <c:v>1</c:v>
                </c:pt>
                <c:pt idx="10008">
                  <c:v>1</c:v>
                </c:pt>
                <c:pt idx="10009">
                  <c:v>1</c:v>
                </c:pt>
                <c:pt idx="10010">
                  <c:v>1</c:v>
                </c:pt>
                <c:pt idx="10011">
                  <c:v>1</c:v>
                </c:pt>
                <c:pt idx="10012">
                  <c:v>1</c:v>
                </c:pt>
                <c:pt idx="10013">
                  <c:v>1</c:v>
                </c:pt>
                <c:pt idx="10014">
                  <c:v>1</c:v>
                </c:pt>
                <c:pt idx="10015">
                  <c:v>1</c:v>
                </c:pt>
                <c:pt idx="10016">
                  <c:v>1</c:v>
                </c:pt>
                <c:pt idx="10017">
                  <c:v>1</c:v>
                </c:pt>
                <c:pt idx="10018">
                  <c:v>1</c:v>
                </c:pt>
                <c:pt idx="10019">
                  <c:v>1</c:v>
                </c:pt>
                <c:pt idx="10020">
                  <c:v>1</c:v>
                </c:pt>
                <c:pt idx="10021">
                  <c:v>1</c:v>
                </c:pt>
                <c:pt idx="10022">
                  <c:v>1</c:v>
                </c:pt>
                <c:pt idx="10023">
                  <c:v>1</c:v>
                </c:pt>
                <c:pt idx="10024">
                  <c:v>1</c:v>
                </c:pt>
                <c:pt idx="10025">
                  <c:v>1</c:v>
                </c:pt>
                <c:pt idx="10026">
                  <c:v>1</c:v>
                </c:pt>
                <c:pt idx="10027">
                  <c:v>1</c:v>
                </c:pt>
                <c:pt idx="10028">
                  <c:v>1</c:v>
                </c:pt>
                <c:pt idx="10029">
                  <c:v>1</c:v>
                </c:pt>
                <c:pt idx="10030">
                  <c:v>1</c:v>
                </c:pt>
                <c:pt idx="10031">
                  <c:v>1</c:v>
                </c:pt>
                <c:pt idx="10032">
                  <c:v>1</c:v>
                </c:pt>
                <c:pt idx="10033">
                  <c:v>1</c:v>
                </c:pt>
                <c:pt idx="10034">
                  <c:v>1</c:v>
                </c:pt>
                <c:pt idx="10035">
                  <c:v>1</c:v>
                </c:pt>
                <c:pt idx="10036">
                  <c:v>1</c:v>
                </c:pt>
                <c:pt idx="10037">
                  <c:v>1</c:v>
                </c:pt>
                <c:pt idx="10038">
                  <c:v>1</c:v>
                </c:pt>
                <c:pt idx="10039">
                  <c:v>1</c:v>
                </c:pt>
                <c:pt idx="10040">
                  <c:v>1</c:v>
                </c:pt>
                <c:pt idx="10041">
                  <c:v>1</c:v>
                </c:pt>
                <c:pt idx="10042">
                  <c:v>1</c:v>
                </c:pt>
                <c:pt idx="10043">
                  <c:v>1</c:v>
                </c:pt>
                <c:pt idx="10044">
                  <c:v>1</c:v>
                </c:pt>
                <c:pt idx="10045">
                  <c:v>1</c:v>
                </c:pt>
                <c:pt idx="10046">
                  <c:v>1</c:v>
                </c:pt>
                <c:pt idx="10047">
                  <c:v>1</c:v>
                </c:pt>
                <c:pt idx="10048">
                  <c:v>1</c:v>
                </c:pt>
                <c:pt idx="10049">
                  <c:v>1</c:v>
                </c:pt>
                <c:pt idx="10050">
                  <c:v>1</c:v>
                </c:pt>
                <c:pt idx="10051">
                  <c:v>1</c:v>
                </c:pt>
                <c:pt idx="10052">
                  <c:v>1</c:v>
                </c:pt>
                <c:pt idx="10053">
                  <c:v>1</c:v>
                </c:pt>
                <c:pt idx="10054">
                  <c:v>1</c:v>
                </c:pt>
                <c:pt idx="10055">
                  <c:v>1</c:v>
                </c:pt>
                <c:pt idx="10056">
                  <c:v>1</c:v>
                </c:pt>
                <c:pt idx="10057">
                  <c:v>1</c:v>
                </c:pt>
                <c:pt idx="10058">
                  <c:v>1</c:v>
                </c:pt>
                <c:pt idx="10059">
                  <c:v>1</c:v>
                </c:pt>
                <c:pt idx="10060">
                  <c:v>1</c:v>
                </c:pt>
                <c:pt idx="10061">
                  <c:v>1</c:v>
                </c:pt>
                <c:pt idx="10062">
                  <c:v>1</c:v>
                </c:pt>
                <c:pt idx="10063">
                  <c:v>1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</c:v>
                </c:pt>
                <c:pt idx="10068">
                  <c:v>1</c:v>
                </c:pt>
                <c:pt idx="10069">
                  <c:v>1</c:v>
                </c:pt>
                <c:pt idx="10070">
                  <c:v>1</c:v>
                </c:pt>
                <c:pt idx="10071">
                  <c:v>1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1</c:v>
                </c:pt>
                <c:pt idx="10076">
                  <c:v>1</c:v>
                </c:pt>
                <c:pt idx="10077">
                  <c:v>1</c:v>
                </c:pt>
                <c:pt idx="10078">
                  <c:v>1</c:v>
                </c:pt>
                <c:pt idx="10079">
                  <c:v>1</c:v>
                </c:pt>
                <c:pt idx="10080">
                  <c:v>1</c:v>
                </c:pt>
                <c:pt idx="10081">
                  <c:v>1</c:v>
                </c:pt>
                <c:pt idx="10082">
                  <c:v>1</c:v>
                </c:pt>
                <c:pt idx="10083">
                  <c:v>1</c:v>
                </c:pt>
                <c:pt idx="10084">
                  <c:v>1</c:v>
                </c:pt>
                <c:pt idx="10085">
                  <c:v>1</c:v>
                </c:pt>
                <c:pt idx="10086">
                  <c:v>1</c:v>
                </c:pt>
                <c:pt idx="10087">
                  <c:v>1</c:v>
                </c:pt>
                <c:pt idx="10088">
                  <c:v>1</c:v>
                </c:pt>
                <c:pt idx="10089">
                  <c:v>1</c:v>
                </c:pt>
                <c:pt idx="10090">
                  <c:v>1</c:v>
                </c:pt>
                <c:pt idx="10091">
                  <c:v>1</c:v>
                </c:pt>
                <c:pt idx="10092">
                  <c:v>1</c:v>
                </c:pt>
                <c:pt idx="10093">
                  <c:v>1</c:v>
                </c:pt>
                <c:pt idx="10094">
                  <c:v>1</c:v>
                </c:pt>
                <c:pt idx="10095">
                  <c:v>1</c:v>
                </c:pt>
                <c:pt idx="10096">
                  <c:v>1</c:v>
                </c:pt>
                <c:pt idx="10097">
                  <c:v>1</c:v>
                </c:pt>
                <c:pt idx="10098">
                  <c:v>1</c:v>
                </c:pt>
                <c:pt idx="10099">
                  <c:v>1</c:v>
                </c:pt>
                <c:pt idx="10100">
                  <c:v>1</c:v>
                </c:pt>
                <c:pt idx="10101">
                  <c:v>1</c:v>
                </c:pt>
                <c:pt idx="10102">
                  <c:v>1</c:v>
                </c:pt>
                <c:pt idx="10103">
                  <c:v>1</c:v>
                </c:pt>
                <c:pt idx="10104">
                  <c:v>1</c:v>
                </c:pt>
                <c:pt idx="10105">
                  <c:v>1</c:v>
                </c:pt>
                <c:pt idx="10106">
                  <c:v>1</c:v>
                </c:pt>
                <c:pt idx="10107">
                  <c:v>1</c:v>
                </c:pt>
                <c:pt idx="10108">
                  <c:v>1</c:v>
                </c:pt>
                <c:pt idx="10109">
                  <c:v>1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1</c:v>
                </c:pt>
                <c:pt idx="10149">
                  <c:v>1</c:v>
                </c:pt>
                <c:pt idx="10150">
                  <c:v>1</c:v>
                </c:pt>
                <c:pt idx="10151">
                  <c:v>1</c:v>
                </c:pt>
                <c:pt idx="10152">
                  <c:v>1</c:v>
                </c:pt>
                <c:pt idx="10153">
                  <c:v>1</c:v>
                </c:pt>
                <c:pt idx="10154">
                  <c:v>1</c:v>
                </c:pt>
                <c:pt idx="10155">
                  <c:v>1</c:v>
                </c:pt>
                <c:pt idx="10156">
                  <c:v>1</c:v>
                </c:pt>
                <c:pt idx="10157">
                  <c:v>1</c:v>
                </c:pt>
                <c:pt idx="10158">
                  <c:v>1</c:v>
                </c:pt>
                <c:pt idx="10159">
                  <c:v>1</c:v>
                </c:pt>
                <c:pt idx="10160">
                  <c:v>1</c:v>
                </c:pt>
                <c:pt idx="10161">
                  <c:v>1</c:v>
                </c:pt>
                <c:pt idx="10162">
                  <c:v>1</c:v>
                </c:pt>
                <c:pt idx="10163">
                  <c:v>1</c:v>
                </c:pt>
                <c:pt idx="10164">
                  <c:v>1</c:v>
                </c:pt>
                <c:pt idx="10165">
                  <c:v>1</c:v>
                </c:pt>
                <c:pt idx="10166">
                  <c:v>1</c:v>
                </c:pt>
                <c:pt idx="10167">
                  <c:v>1</c:v>
                </c:pt>
                <c:pt idx="10168">
                  <c:v>1</c:v>
                </c:pt>
                <c:pt idx="10169">
                  <c:v>1</c:v>
                </c:pt>
                <c:pt idx="10170">
                  <c:v>1</c:v>
                </c:pt>
                <c:pt idx="10171">
                  <c:v>1</c:v>
                </c:pt>
                <c:pt idx="10172">
                  <c:v>1</c:v>
                </c:pt>
                <c:pt idx="10173">
                  <c:v>1</c:v>
                </c:pt>
                <c:pt idx="10174">
                  <c:v>1</c:v>
                </c:pt>
                <c:pt idx="10175">
                  <c:v>1</c:v>
                </c:pt>
                <c:pt idx="10176">
                  <c:v>1</c:v>
                </c:pt>
                <c:pt idx="10177">
                  <c:v>1</c:v>
                </c:pt>
                <c:pt idx="10178">
                  <c:v>1</c:v>
                </c:pt>
                <c:pt idx="10179">
                  <c:v>1</c:v>
                </c:pt>
                <c:pt idx="10180">
                  <c:v>1</c:v>
                </c:pt>
                <c:pt idx="10181">
                  <c:v>1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1</c:v>
                </c:pt>
                <c:pt idx="10187">
                  <c:v>1</c:v>
                </c:pt>
                <c:pt idx="10188">
                  <c:v>1</c:v>
                </c:pt>
                <c:pt idx="10189">
                  <c:v>1</c:v>
                </c:pt>
                <c:pt idx="10190">
                  <c:v>1</c:v>
                </c:pt>
                <c:pt idx="10191">
                  <c:v>1</c:v>
                </c:pt>
                <c:pt idx="10192">
                  <c:v>1</c:v>
                </c:pt>
                <c:pt idx="10193">
                  <c:v>1</c:v>
                </c:pt>
                <c:pt idx="10194">
                  <c:v>1</c:v>
                </c:pt>
                <c:pt idx="10195">
                  <c:v>1</c:v>
                </c:pt>
                <c:pt idx="10196">
                  <c:v>1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1</c:v>
                </c:pt>
                <c:pt idx="10201">
                  <c:v>1</c:v>
                </c:pt>
                <c:pt idx="10202">
                  <c:v>1</c:v>
                </c:pt>
                <c:pt idx="10203">
                  <c:v>1</c:v>
                </c:pt>
                <c:pt idx="10204">
                  <c:v>1</c:v>
                </c:pt>
                <c:pt idx="10205">
                  <c:v>1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1</c:v>
                </c:pt>
                <c:pt idx="10245">
                  <c:v>1</c:v>
                </c:pt>
                <c:pt idx="10246">
                  <c:v>1</c:v>
                </c:pt>
                <c:pt idx="10247">
                  <c:v>1</c:v>
                </c:pt>
                <c:pt idx="10248">
                  <c:v>1</c:v>
                </c:pt>
                <c:pt idx="10249">
                  <c:v>1</c:v>
                </c:pt>
                <c:pt idx="10250">
                  <c:v>1</c:v>
                </c:pt>
                <c:pt idx="10251">
                  <c:v>1</c:v>
                </c:pt>
                <c:pt idx="10252">
                  <c:v>1</c:v>
                </c:pt>
                <c:pt idx="10253">
                  <c:v>1</c:v>
                </c:pt>
                <c:pt idx="10254">
                  <c:v>1</c:v>
                </c:pt>
                <c:pt idx="10255">
                  <c:v>1</c:v>
                </c:pt>
                <c:pt idx="10256">
                  <c:v>1</c:v>
                </c:pt>
                <c:pt idx="10257">
                  <c:v>1</c:v>
                </c:pt>
                <c:pt idx="10258">
                  <c:v>1</c:v>
                </c:pt>
                <c:pt idx="10259">
                  <c:v>1</c:v>
                </c:pt>
                <c:pt idx="10260">
                  <c:v>1</c:v>
                </c:pt>
                <c:pt idx="10261">
                  <c:v>1</c:v>
                </c:pt>
                <c:pt idx="10262">
                  <c:v>1</c:v>
                </c:pt>
                <c:pt idx="10263">
                  <c:v>1</c:v>
                </c:pt>
                <c:pt idx="10264">
                  <c:v>1</c:v>
                </c:pt>
                <c:pt idx="10265">
                  <c:v>1</c:v>
                </c:pt>
                <c:pt idx="10266">
                  <c:v>1</c:v>
                </c:pt>
                <c:pt idx="10267">
                  <c:v>1</c:v>
                </c:pt>
                <c:pt idx="10268">
                  <c:v>1</c:v>
                </c:pt>
                <c:pt idx="10269">
                  <c:v>1</c:v>
                </c:pt>
                <c:pt idx="10270">
                  <c:v>1</c:v>
                </c:pt>
                <c:pt idx="10271">
                  <c:v>1</c:v>
                </c:pt>
                <c:pt idx="10272">
                  <c:v>1</c:v>
                </c:pt>
                <c:pt idx="10273">
                  <c:v>1</c:v>
                </c:pt>
                <c:pt idx="10274">
                  <c:v>1</c:v>
                </c:pt>
                <c:pt idx="10275">
                  <c:v>1</c:v>
                </c:pt>
                <c:pt idx="10276">
                  <c:v>1</c:v>
                </c:pt>
                <c:pt idx="10277">
                  <c:v>1</c:v>
                </c:pt>
                <c:pt idx="10278">
                  <c:v>1</c:v>
                </c:pt>
                <c:pt idx="10279">
                  <c:v>1</c:v>
                </c:pt>
                <c:pt idx="10280">
                  <c:v>1</c:v>
                </c:pt>
                <c:pt idx="10281">
                  <c:v>1</c:v>
                </c:pt>
                <c:pt idx="10282">
                  <c:v>1</c:v>
                </c:pt>
                <c:pt idx="10283">
                  <c:v>1</c:v>
                </c:pt>
                <c:pt idx="10284">
                  <c:v>1</c:v>
                </c:pt>
                <c:pt idx="10285">
                  <c:v>1</c:v>
                </c:pt>
                <c:pt idx="10286">
                  <c:v>1</c:v>
                </c:pt>
                <c:pt idx="10287">
                  <c:v>1</c:v>
                </c:pt>
                <c:pt idx="10288">
                  <c:v>1</c:v>
                </c:pt>
                <c:pt idx="10289">
                  <c:v>1</c:v>
                </c:pt>
                <c:pt idx="10290">
                  <c:v>1</c:v>
                </c:pt>
                <c:pt idx="10291">
                  <c:v>1</c:v>
                </c:pt>
                <c:pt idx="10292">
                  <c:v>1</c:v>
                </c:pt>
                <c:pt idx="10293">
                  <c:v>1</c:v>
                </c:pt>
                <c:pt idx="10294">
                  <c:v>1</c:v>
                </c:pt>
                <c:pt idx="10295">
                  <c:v>1</c:v>
                </c:pt>
                <c:pt idx="10296">
                  <c:v>1</c:v>
                </c:pt>
                <c:pt idx="10297">
                  <c:v>1</c:v>
                </c:pt>
                <c:pt idx="10298">
                  <c:v>1</c:v>
                </c:pt>
                <c:pt idx="10299">
                  <c:v>1</c:v>
                </c:pt>
                <c:pt idx="10300">
                  <c:v>1</c:v>
                </c:pt>
                <c:pt idx="10301">
                  <c:v>1</c:v>
                </c:pt>
                <c:pt idx="10302">
                  <c:v>1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1</c:v>
                </c:pt>
                <c:pt idx="10343">
                  <c:v>1</c:v>
                </c:pt>
                <c:pt idx="10344">
                  <c:v>1</c:v>
                </c:pt>
                <c:pt idx="10345">
                  <c:v>1</c:v>
                </c:pt>
                <c:pt idx="10346">
                  <c:v>1</c:v>
                </c:pt>
                <c:pt idx="10347">
                  <c:v>1</c:v>
                </c:pt>
                <c:pt idx="10348">
                  <c:v>1</c:v>
                </c:pt>
                <c:pt idx="10349">
                  <c:v>1</c:v>
                </c:pt>
                <c:pt idx="10350">
                  <c:v>1</c:v>
                </c:pt>
                <c:pt idx="10351">
                  <c:v>1</c:v>
                </c:pt>
                <c:pt idx="10352">
                  <c:v>1</c:v>
                </c:pt>
                <c:pt idx="10353">
                  <c:v>1</c:v>
                </c:pt>
                <c:pt idx="10354">
                  <c:v>1</c:v>
                </c:pt>
                <c:pt idx="10355">
                  <c:v>1</c:v>
                </c:pt>
                <c:pt idx="10356">
                  <c:v>1</c:v>
                </c:pt>
                <c:pt idx="10357">
                  <c:v>1</c:v>
                </c:pt>
                <c:pt idx="10358">
                  <c:v>1</c:v>
                </c:pt>
                <c:pt idx="10359">
                  <c:v>1</c:v>
                </c:pt>
                <c:pt idx="10360">
                  <c:v>1</c:v>
                </c:pt>
                <c:pt idx="10361">
                  <c:v>1</c:v>
                </c:pt>
                <c:pt idx="10362">
                  <c:v>1</c:v>
                </c:pt>
                <c:pt idx="10363">
                  <c:v>1</c:v>
                </c:pt>
                <c:pt idx="10364">
                  <c:v>1</c:v>
                </c:pt>
                <c:pt idx="10365">
                  <c:v>1</c:v>
                </c:pt>
                <c:pt idx="10366">
                  <c:v>1</c:v>
                </c:pt>
                <c:pt idx="10367">
                  <c:v>1</c:v>
                </c:pt>
                <c:pt idx="10368">
                  <c:v>1</c:v>
                </c:pt>
                <c:pt idx="10369">
                  <c:v>1</c:v>
                </c:pt>
                <c:pt idx="10370">
                  <c:v>1</c:v>
                </c:pt>
                <c:pt idx="10371">
                  <c:v>1</c:v>
                </c:pt>
                <c:pt idx="10372">
                  <c:v>1</c:v>
                </c:pt>
                <c:pt idx="10373">
                  <c:v>1</c:v>
                </c:pt>
                <c:pt idx="10374">
                  <c:v>1</c:v>
                </c:pt>
                <c:pt idx="10375">
                  <c:v>1</c:v>
                </c:pt>
                <c:pt idx="10376">
                  <c:v>1</c:v>
                </c:pt>
                <c:pt idx="10377">
                  <c:v>1</c:v>
                </c:pt>
                <c:pt idx="10378">
                  <c:v>1</c:v>
                </c:pt>
                <c:pt idx="10379">
                  <c:v>1</c:v>
                </c:pt>
                <c:pt idx="10380">
                  <c:v>1</c:v>
                </c:pt>
                <c:pt idx="10381">
                  <c:v>1</c:v>
                </c:pt>
                <c:pt idx="10382">
                  <c:v>1</c:v>
                </c:pt>
                <c:pt idx="10383">
                  <c:v>1</c:v>
                </c:pt>
                <c:pt idx="10384">
                  <c:v>1</c:v>
                </c:pt>
                <c:pt idx="10385">
                  <c:v>1</c:v>
                </c:pt>
                <c:pt idx="10386">
                  <c:v>1</c:v>
                </c:pt>
                <c:pt idx="10387">
                  <c:v>1</c:v>
                </c:pt>
                <c:pt idx="10388">
                  <c:v>1</c:v>
                </c:pt>
                <c:pt idx="10389">
                  <c:v>1</c:v>
                </c:pt>
                <c:pt idx="10390">
                  <c:v>1</c:v>
                </c:pt>
                <c:pt idx="10391">
                  <c:v>1</c:v>
                </c:pt>
                <c:pt idx="10392">
                  <c:v>1</c:v>
                </c:pt>
                <c:pt idx="10393">
                  <c:v>1</c:v>
                </c:pt>
                <c:pt idx="10394">
                  <c:v>1</c:v>
                </c:pt>
                <c:pt idx="10395">
                  <c:v>1</c:v>
                </c:pt>
                <c:pt idx="10396">
                  <c:v>1</c:v>
                </c:pt>
                <c:pt idx="10397">
                  <c:v>1</c:v>
                </c:pt>
                <c:pt idx="10398">
                  <c:v>1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1</c:v>
                </c:pt>
                <c:pt idx="10440">
                  <c:v>1</c:v>
                </c:pt>
                <c:pt idx="10441">
                  <c:v>1</c:v>
                </c:pt>
                <c:pt idx="10442">
                  <c:v>1</c:v>
                </c:pt>
                <c:pt idx="10443">
                  <c:v>1</c:v>
                </c:pt>
                <c:pt idx="10444">
                  <c:v>1</c:v>
                </c:pt>
                <c:pt idx="10445">
                  <c:v>1</c:v>
                </c:pt>
                <c:pt idx="10446">
                  <c:v>1</c:v>
                </c:pt>
                <c:pt idx="10447">
                  <c:v>1</c:v>
                </c:pt>
                <c:pt idx="10448">
                  <c:v>1</c:v>
                </c:pt>
                <c:pt idx="10449">
                  <c:v>1</c:v>
                </c:pt>
                <c:pt idx="10450">
                  <c:v>1</c:v>
                </c:pt>
                <c:pt idx="10451">
                  <c:v>1</c:v>
                </c:pt>
                <c:pt idx="10452">
                  <c:v>1</c:v>
                </c:pt>
                <c:pt idx="10453">
                  <c:v>1</c:v>
                </c:pt>
                <c:pt idx="10454">
                  <c:v>1</c:v>
                </c:pt>
                <c:pt idx="10455">
                  <c:v>1</c:v>
                </c:pt>
                <c:pt idx="10456">
                  <c:v>1</c:v>
                </c:pt>
                <c:pt idx="10457">
                  <c:v>1</c:v>
                </c:pt>
                <c:pt idx="10458">
                  <c:v>1</c:v>
                </c:pt>
                <c:pt idx="10459">
                  <c:v>1</c:v>
                </c:pt>
                <c:pt idx="10460">
                  <c:v>1</c:v>
                </c:pt>
                <c:pt idx="10461">
                  <c:v>1</c:v>
                </c:pt>
                <c:pt idx="10462">
                  <c:v>1</c:v>
                </c:pt>
                <c:pt idx="10463">
                  <c:v>1</c:v>
                </c:pt>
                <c:pt idx="10464">
                  <c:v>1</c:v>
                </c:pt>
                <c:pt idx="10465">
                  <c:v>1</c:v>
                </c:pt>
                <c:pt idx="10466">
                  <c:v>1</c:v>
                </c:pt>
                <c:pt idx="10467">
                  <c:v>1</c:v>
                </c:pt>
                <c:pt idx="10468">
                  <c:v>1</c:v>
                </c:pt>
                <c:pt idx="10469">
                  <c:v>1</c:v>
                </c:pt>
                <c:pt idx="10470">
                  <c:v>1</c:v>
                </c:pt>
                <c:pt idx="10471">
                  <c:v>1</c:v>
                </c:pt>
                <c:pt idx="10472">
                  <c:v>1</c:v>
                </c:pt>
                <c:pt idx="10473">
                  <c:v>1</c:v>
                </c:pt>
                <c:pt idx="10474">
                  <c:v>1</c:v>
                </c:pt>
                <c:pt idx="10475">
                  <c:v>1</c:v>
                </c:pt>
                <c:pt idx="10476">
                  <c:v>1</c:v>
                </c:pt>
                <c:pt idx="10477">
                  <c:v>1</c:v>
                </c:pt>
                <c:pt idx="10478">
                  <c:v>1</c:v>
                </c:pt>
                <c:pt idx="10479">
                  <c:v>1</c:v>
                </c:pt>
                <c:pt idx="10480">
                  <c:v>1</c:v>
                </c:pt>
                <c:pt idx="10481">
                  <c:v>1</c:v>
                </c:pt>
                <c:pt idx="10482">
                  <c:v>1</c:v>
                </c:pt>
                <c:pt idx="10483">
                  <c:v>1</c:v>
                </c:pt>
                <c:pt idx="10484">
                  <c:v>1</c:v>
                </c:pt>
                <c:pt idx="10485">
                  <c:v>1</c:v>
                </c:pt>
                <c:pt idx="10486">
                  <c:v>1</c:v>
                </c:pt>
                <c:pt idx="10487">
                  <c:v>1</c:v>
                </c:pt>
                <c:pt idx="10488">
                  <c:v>1</c:v>
                </c:pt>
                <c:pt idx="10489">
                  <c:v>1</c:v>
                </c:pt>
                <c:pt idx="10490">
                  <c:v>1</c:v>
                </c:pt>
                <c:pt idx="10491">
                  <c:v>1</c:v>
                </c:pt>
                <c:pt idx="10492">
                  <c:v>1</c:v>
                </c:pt>
                <c:pt idx="10493">
                  <c:v>1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1</c:v>
                </c:pt>
                <c:pt idx="10533">
                  <c:v>1</c:v>
                </c:pt>
                <c:pt idx="10534">
                  <c:v>1</c:v>
                </c:pt>
                <c:pt idx="10535">
                  <c:v>1</c:v>
                </c:pt>
                <c:pt idx="10536">
                  <c:v>1</c:v>
                </c:pt>
                <c:pt idx="10537">
                  <c:v>1</c:v>
                </c:pt>
                <c:pt idx="10538">
                  <c:v>1</c:v>
                </c:pt>
                <c:pt idx="10539">
                  <c:v>1</c:v>
                </c:pt>
                <c:pt idx="10540">
                  <c:v>1</c:v>
                </c:pt>
                <c:pt idx="10541">
                  <c:v>1</c:v>
                </c:pt>
                <c:pt idx="10542">
                  <c:v>1</c:v>
                </c:pt>
                <c:pt idx="10543">
                  <c:v>1</c:v>
                </c:pt>
                <c:pt idx="10544">
                  <c:v>1</c:v>
                </c:pt>
                <c:pt idx="10545">
                  <c:v>1</c:v>
                </c:pt>
                <c:pt idx="10546">
                  <c:v>1</c:v>
                </c:pt>
                <c:pt idx="10547">
                  <c:v>1</c:v>
                </c:pt>
                <c:pt idx="10548">
                  <c:v>1</c:v>
                </c:pt>
                <c:pt idx="10549">
                  <c:v>1</c:v>
                </c:pt>
                <c:pt idx="10550">
                  <c:v>1</c:v>
                </c:pt>
                <c:pt idx="10551">
                  <c:v>1</c:v>
                </c:pt>
                <c:pt idx="10552">
                  <c:v>1</c:v>
                </c:pt>
                <c:pt idx="10553">
                  <c:v>1</c:v>
                </c:pt>
                <c:pt idx="10554">
                  <c:v>1</c:v>
                </c:pt>
                <c:pt idx="10555">
                  <c:v>1</c:v>
                </c:pt>
                <c:pt idx="10556">
                  <c:v>1</c:v>
                </c:pt>
                <c:pt idx="10557">
                  <c:v>1</c:v>
                </c:pt>
                <c:pt idx="10558">
                  <c:v>1</c:v>
                </c:pt>
                <c:pt idx="10559">
                  <c:v>1</c:v>
                </c:pt>
                <c:pt idx="10560">
                  <c:v>1</c:v>
                </c:pt>
                <c:pt idx="10561">
                  <c:v>1</c:v>
                </c:pt>
                <c:pt idx="10562">
                  <c:v>1</c:v>
                </c:pt>
                <c:pt idx="10563">
                  <c:v>1</c:v>
                </c:pt>
                <c:pt idx="10564">
                  <c:v>1</c:v>
                </c:pt>
                <c:pt idx="10565">
                  <c:v>1</c:v>
                </c:pt>
                <c:pt idx="10566">
                  <c:v>1</c:v>
                </c:pt>
                <c:pt idx="10567">
                  <c:v>1</c:v>
                </c:pt>
                <c:pt idx="10568">
                  <c:v>1</c:v>
                </c:pt>
                <c:pt idx="10569">
                  <c:v>1</c:v>
                </c:pt>
                <c:pt idx="10570">
                  <c:v>1</c:v>
                </c:pt>
                <c:pt idx="10571">
                  <c:v>1</c:v>
                </c:pt>
                <c:pt idx="10572">
                  <c:v>1</c:v>
                </c:pt>
                <c:pt idx="10573">
                  <c:v>1</c:v>
                </c:pt>
                <c:pt idx="10574">
                  <c:v>1</c:v>
                </c:pt>
                <c:pt idx="10575">
                  <c:v>1</c:v>
                </c:pt>
                <c:pt idx="10576">
                  <c:v>1</c:v>
                </c:pt>
                <c:pt idx="10577">
                  <c:v>1</c:v>
                </c:pt>
                <c:pt idx="10578">
                  <c:v>1</c:v>
                </c:pt>
                <c:pt idx="10579">
                  <c:v>1</c:v>
                </c:pt>
                <c:pt idx="10580">
                  <c:v>1</c:v>
                </c:pt>
                <c:pt idx="10581">
                  <c:v>1</c:v>
                </c:pt>
                <c:pt idx="10582">
                  <c:v>1</c:v>
                </c:pt>
                <c:pt idx="10583">
                  <c:v>1</c:v>
                </c:pt>
                <c:pt idx="10584">
                  <c:v>1</c:v>
                </c:pt>
                <c:pt idx="10585">
                  <c:v>1</c:v>
                </c:pt>
                <c:pt idx="10586">
                  <c:v>1</c:v>
                </c:pt>
                <c:pt idx="10587">
                  <c:v>1</c:v>
                </c:pt>
                <c:pt idx="10588">
                  <c:v>1</c:v>
                </c:pt>
                <c:pt idx="10589">
                  <c:v>1</c:v>
                </c:pt>
                <c:pt idx="10590">
                  <c:v>1</c:v>
                </c:pt>
                <c:pt idx="10591">
                  <c:v>1</c:v>
                </c:pt>
                <c:pt idx="10592">
                  <c:v>1</c:v>
                </c:pt>
                <c:pt idx="10593">
                  <c:v>1</c:v>
                </c:pt>
                <c:pt idx="10594">
                  <c:v>1</c:v>
                </c:pt>
                <c:pt idx="10595">
                  <c:v>1</c:v>
                </c:pt>
                <c:pt idx="10596">
                  <c:v>1</c:v>
                </c:pt>
                <c:pt idx="10597">
                  <c:v>1</c:v>
                </c:pt>
                <c:pt idx="10598">
                  <c:v>1</c:v>
                </c:pt>
                <c:pt idx="10599">
                  <c:v>1</c:v>
                </c:pt>
                <c:pt idx="10600">
                  <c:v>1</c:v>
                </c:pt>
                <c:pt idx="10601">
                  <c:v>1</c:v>
                </c:pt>
                <c:pt idx="10602">
                  <c:v>1</c:v>
                </c:pt>
                <c:pt idx="10603">
                  <c:v>1</c:v>
                </c:pt>
                <c:pt idx="10604">
                  <c:v>1</c:v>
                </c:pt>
                <c:pt idx="10605">
                  <c:v>1</c:v>
                </c:pt>
                <c:pt idx="10606">
                  <c:v>1</c:v>
                </c:pt>
                <c:pt idx="10607">
                  <c:v>1</c:v>
                </c:pt>
                <c:pt idx="10608">
                  <c:v>1</c:v>
                </c:pt>
                <c:pt idx="10609">
                  <c:v>1</c:v>
                </c:pt>
                <c:pt idx="10610">
                  <c:v>1</c:v>
                </c:pt>
                <c:pt idx="10611">
                  <c:v>1</c:v>
                </c:pt>
                <c:pt idx="10612">
                  <c:v>1</c:v>
                </c:pt>
                <c:pt idx="10613">
                  <c:v>1</c:v>
                </c:pt>
                <c:pt idx="10614">
                  <c:v>1</c:v>
                </c:pt>
                <c:pt idx="10615">
                  <c:v>1</c:v>
                </c:pt>
                <c:pt idx="10616">
                  <c:v>1</c:v>
                </c:pt>
                <c:pt idx="10617">
                  <c:v>1</c:v>
                </c:pt>
                <c:pt idx="10618">
                  <c:v>1</c:v>
                </c:pt>
                <c:pt idx="10619">
                  <c:v>1</c:v>
                </c:pt>
                <c:pt idx="10620">
                  <c:v>1</c:v>
                </c:pt>
                <c:pt idx="10621">
                  <c:v>1</c:v>
                </c:pt>
                <c:pt idx="10622">
                  <c:v>1</c:v>
                </c:pt>
                <c:pt idx="10623">
                  <c:v>1</c:v>
                </c:pt>
                <c:pt idx="10624">
                  <c:v>1</c:v>
                </c:pt>
                <c:pt idx="10625">
                  <c:v>1</c:v>
                </c:pt>
                <c:pt idx="10626">
                  <c:v>1</c:v>
                </c:pt>
                <c:pt idx="10627">
                  <c:v>1</c:v>
                </c:pt>
                <c:pt idx="10628">
                  <c:v>1</c:v>
                </c:pt>
                <c:pt idx="10629">
                  <c:v>1</c:v>
                </c:pt>
                <c:pt idx="10630">
                  <c:v>1</c:v>
                </c:pt>
                <c:pt idx="10631">
                  <c:v>1</c:v>
                </c:pt>
                <c:pt idx="10632">
                  <c:v>1</c:v>
                </c:pt>
                <c:pt idx="10633">
                  <c:v>1</c:v>
                </c:pt>
                <c:pt idx="10634">
                  <c:v>1</c:v>
                </c:pt>
                <c:pt idx="10635">
                  <c:v>1</c:v>
                </c:pt>
                <c:pt idx="10636">
                  <c:v>1</c:v>
                </c:pt>
                <c:pt idx="10637">
                  <c:v>1</c:v>
                </c:pt>
                <c:pt idx="10638">
                  <c:v>1</c:v>
                </c:pt>
                <c:pt idx="10639">
                  <c:v>1</c:v>
                </c:pt>
                <c:pt idx="10640">
                  <c:v>1</c:v>
                </c:pt>
                <c:pt idx="10641">
                  <c:v>1</c:v>
                </c:pt>
                <c:pt idx="10642">
                  <c:v>1</c:v>
                </c:pt>
                <c:pt idx="10643">
                  <c:v>1</c:v>
                </c:pt>
                <c:pt idx="10644">
                  <c:v>1</c:v>
                </c:pt>
                <c:pt idx="10645">
                  <c:v>1</c:v>
                </c:pt>
                <c:pt idx="10646">
                  <c:v>1</c:v>
                </c:pt>
                <c:pt idx="10647">
                  <c:v>1</c:v>
                </c:pt>
                <c:pt idx="10648">
                  <c:v>1</c:v>
                </c:pt>
                <c:pt idx="10649">
                  <c:v>1</c:v>
                </c:pt>
                <c:pt idx="10650">
                  <c:v>1</c:v>
                </c:pt>
                <c:pt idx="10651">
                  <c:v>1</c:v>
                </c:pt>
                <c:pt idx="10652">
                  <c:v>1</c:v>
                </c:pt>
                <c:pt idx="10653">
                  <c:v>1</c:v>
                </c:pt>
                <c:pt idx="10654">
                  <c:v>1</c:v>
                </c:pt>
                <c:pt idx="10655">
                  <c:v>1</c:v>
                </c:pt>
                <c:pt idx="10656">
                  <c:v>1</c:v>
                </c:pt>
                <c:pt idx="10657">
                  <c:v>1</c:v>
                </c:pt>
                <c:pt idx="10658">
                  <c:v>1</c:v>
                </c:pt>
                <c:pt idx="10659">
                  <c:v>1</c:v>
                </c:pt>
                <c:pt idx="10660">
                  <c:v>1</c:v>
                </c:pt>
                <c:pt idx="10661">
                  <c:v>1</c:v>
                </c:pt>
                <c:pt idx="10662">
                  <c:v>1</c:v>
                </c:pt>
                <c:pt idx="10663">
                  <c:v>1</c:v>
                </c:pt>
                <c:pt idx="10664">
                  <c:v>1</c:v>
                </c:pt>
                <c:pt idx="10665">
                  <c:v>1</c:v>
                </c:pt>
                <c:pt idx="10666">
                  <c:v>1</c:v>
                </c:pt>
                <c:pt idx="10667">
                  <c:v>1</c:v>
                </c:pt>
                <c:pt idx="10668">
                  <c:v>1</c:v>
                </c:pt>
                <c:pt idx="10669">
                  <c:v>1</c:v>
                </c:pt>
                <c:pt idx="10670">
                  <c:v>1</c:v>
                </c:pt>
                <c:pt idx="10671">
                  <c:v>1</c:v>
                </c:pt>
                <c:pt idx="10672">
                  <c:v>1</c:v>
                </c:pt>
                <c:pt idx="10673">
                  <c:v>1</c:v>
                </c:pt>
                <c:pt idx="10674">
                  <c:v>1</c:v>
                </c:pt>
                <c:pt idx="10675">
                  <c:v>1</c:v>
                </c:pt>
                <c:pt idx="10676">
                  <c:v>1</c:v>
                </c:pt>
                <c:pt idx="10677">
                  <c:v>1</c:v>
                </c:pt>
                <c:pt idx="10678">
                  <c:v>1</c:v>
                </c:pt>
                <c:pt idx="10679">
                  <c:v>1</c:v>
                </c:pt>
                <c:pt idx="10680">
                  <c:v>1</c:v>
                </c:pt>
                <c:pt idx="10681">
                  <c:v>1</c:v>
                </c:pt>
                <c:pt idx="10682">
                  <c:v>1</c:v>
                </c:pt>
                <c:pt idx="10683">
                  <c:v>1</c:v>
                </c:pt>
                <c:pt idx="10684">
                  <c:v>1</c:v>
                </c:pt>
                <c:pt idx="10685">
                  <c:v>1</c:v>
                </c:pt>
                <c:pt idx="10686">
                  <c:v>1</c:v>
                </c:pt>
                <c:pt idx="10687">
                  <c:v>1</c:v>
                </c:pt>
                <c:pt idx="10688">
                  <c:v>1</c:v>
                </c:pt>
                <c:pt idx="10689">
                  <c:v>1</c:v>
                </c:pt>
                <c:pt idx="10690">
                  <c:v>1</c:v>
                </c:pt>
                <c:pt idx="10691">
                  <c:v>1</c:v>
                </c:pt>
                <c:pt idx="10692">
                  <c:v>1</c:v>
                </c:pt>
                <c:pt idx="10693">
                  <c:v>1</c:v>
                </c:pt>
                <c:pt idx="10694">
                  <c:v>1</c:v>
                </c:pt>
                <c:pt idx="10695">
                  <c:v>1</c:v>
                </c:pt>
                <c:pt idx="10696">
                  <c:v>1</c:v>
                </c:pt>
                <c:pt idx="10697">
                  <c:v>1</c:v>
                </c:pt>
                <c:pt idx="10698">
                  <c:v>1</c:v>
                </c:pt>
                <c:pt idx="10699">
                  <c:v>1</c:v>
                </c:pt>
                <c:pt idx="10700">
                  <c:v>1</c:v>
                </c:pt>
                <c:pt idx="10701">
                  <c:v>1</c:v>
                </c:pt>
                <c:pt idx="10702">
                  <c:v>1</c:v>
                </c:pt>
                <c:pt idx="10703">
                  <c:v>1</c:v>
                </c:pt>
                <c:pt idx="10704">
                  <c:v>1</c:v>
                </c:pt>
                <c:pt idx="10705">
                  <c:v>1</c:v>
                </c:pt>
                <c:pt idx="10706">
                  <c:v>1</c:v>
                </c:pt>
                <c:pt idx="10707">
                  <c:v>1</c:v>
                </c:pt>
                <c:pt idx="10708">
                  <c:v>1</c:v>
                </c:pt>
                <c:pt idx="10709">
                  <c:v>1</c:v>
                </c:pt>
                <c:pt idx="10710">
                  <c:v>1</c:v>
                </c:pt>
                <c:pt idx="10711">
                  <c:v>1</c:v>
                </c:pt>
                <c:pt idx="10712">
                  <c:v>1</c:v>
                </c:pt>
                <c:pt idx="10713">
                  <c:v>1</c:v>
                </c:pt>
                <c:pt idx="10714">
                  <c:v>1</c:v>
                </c:pt>
                <c:pt idx="10715">
                  <c:v>1</c:v>
                </c:pt>
                <c:pt idx="10716">
                  <c:v>1</c:v>
                </c:pt>
                <c:pt idx="10717">
                  <c:v>1</c:v>
                </c:pt>
                <c:pt idx="10718">
                  <c:v>1</c:v>
                </c:pt>
                <c:pt idx="10719">
                  <c:v>1</c:v>
                </c:pt>
                <c:pt idx="10720">
                  <c:v>1</c:v>
                </c:pt>
                <c:pt idx="10721">
                  <c:v>1</c:v>
                </c:pt>
                <c:pt idx="10722">
                  <c:v>1</c:v>
                </c:pt>
                <c:pt idx="10723">
                  <c:v>1</c:v>
                </c:pt>
                <c:pt idx="10724">
                  <c:v>1</c:v>
                </c:pt>
                <c:pt idx="10725">
                  <c:v>1</c:v>
                </c:pt>
                <c:pt idx="10726">
                  <c:v>1</c:v>
                </c:pt>
                <c:pt idx="10727">
                  <c:v>1</c:v>
                </c:pt>
                <c:pt idx="10728">
                  <c:v>1</c:v>
                </c:pt>
                <c:pt idx="10729">
                  <c:v>1</c:v>
                </c:pt>
                <c:pt idx="10730">
                  <c:v>1</c:v>
                </c:pt>
                <c:pt idx="10731">
                  <c:v>1</c:v>
                </c:pt>
                <c:pt idx="10732">
                  <c:v>1</c:v>
                </c:pt>
                <c:pt idx="10733">
                  <c:v>1</c:v>
                </c:pt>
                <c:pt idx="10734">
                  <c:v>1</c:v>
                </c:pt>
                <c:pt idx="10735">
                  <c:v>1</c:v>
                </c:pt>
                <c:pt idx="10736">
                  <c:v>1</c:v>
                </c:pt>
                <c:pt idx="10737">
                  <c:v>1</c:v>
                </c:pt>
                <c:pt idx="10738">
                  <c:v>1</c:v>
                </c:pt>
                <c:pt idx="10739">
                  <c:v>1</c:v>
                </c:pt>
                <c:pt idx="10740">
                  <c:v>1</c:v>
                </c:pt>
                <c:pt idx="10741">
                  <c:v>1</c:v>
                </c:pt>
                <c:pt idx="10742">
                  <c:v>1</c:v>
                </c:pt>
                <c:pt idx="10743">
                  <c:v>1</c:v>
                </c:pt>
                <c:pt idx="10744">
                  <c:v>1</c:v>
                </c:pt>
                <c:pt idx="10745">
                  <c:v>1</c:v>
                </c:pt>
                <c:pt idx="10746">
                  <c:v>1</c:v>
                </c:pt>
                <c:pt idx="10747">
                  <c:v>1</c:v>
                </c:pt>
                <c:pt idx="10748">
                  <c:v>1</c:v>
                </c:pt>
                <c:pt idx="10749">
                  <c:v>1</c:v>
                </c:pt>
                <c:pt idx="10750">
                  <c:v>1</c:v>
                </c:pt>
                <c:pt idx="10751">
                  <c:v>1</c:v>
                </c:pt>
                <c:pt idx="10752">
                  <c:v>1</c:v>
                </c:pt>
                <c:pt idx="10753">
                  <c:v>1</c:v>
                </c:pt>
                <c:pt idx="10754">
                  <c:v>1</c:v>
                </c:pt>
                <c:pt idx="10755">
                  <c:v>1</c:v>
                </c:pt>
                <c:pt idx="10756">
                  <c:v>1</c:v>
                </c:pt>
                <c:pt idx="10757">
                  <c:v>1</c:v>
                </c:pt>
                <c:pt idx="10758">
                  <c:v>1</c:v>
                </c:pt>
                <c:pt idx="10759">
                  <c:v>1</c:v>
                </c:pt>
                <c:pt idx="10760">
                  <c:v>1</c:v>
                </c:pt>
                <c:pt idx="10761">
                  <c:v>1</c:v>
                </c:pt>
                <c:pt idx="10762">
                  <c:v>1</c:v>
                </c:pt>
                <c:pt idx="10763">
                  <c:v>1</c:v>
                </c:pt>
                <c:pt idx="10764">
                  <c:v>1</c:v>
                </c:pt>
                <c:pt idx="10765">
                  <c:v>1</c:v>
                </c:pt>
                <c:pt idx="10766">
                  <c:v>1</c:v>
                </c:pt>
                <c:pt idx="10767">
                  <c:v>1</c:v>
                </c:pt>
                <c:pt idx="10768">
                  <c:v>1</c:v>
                </c:pt>
                <c:pt idx="10769">
                  <c:v>1</c:v>
                </c:pt>
                <c:pt idx="10770">
                  <c:v>1</c:v>
                </c:pt>
                <c:pt idx="10771">
                  <c:v>1</c:v>
                </c:pt>
                <c:pt idx="10772">
                  <c:v>1</c:v>
                </c:pt>
                <c:pt idx="10773">
                  <c:v>1</c:v>
                </c:pt>
                <c:pt idx="10774">
                  <c:v>1</c:v>
                </c:pt>
                <c:pt idx="10775">
                  <c:v>1</c:v>
                </c:pt>
                <c:pt idx="10776">
                  <c:v>1</c:v>
                </c:pt>
                <c:pt idx="10777">
                  <c:v>1</c:v>
                </c:pt>
                <c:pt idx="10778">
                  <c:v>1</c:v>
                </c:pt>
                <c:pt idx="10779">
                  <c:v>1</c:v>
                </c:pt>
                <c:pt idx="10780">
                  <c:v>1</c:v>
                </c:pt>
                <c:pt idx="10781">
                  <c:v>1</c:v>
                </c:pt>
                <c:pt idx="10782">
                  <c:v>1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1</c:v>
                </c:pt>
                <c:pt idx="10821">
                  <c:v>1</c:v>
                </c:pt>
                <c:pt idx="10822">
                  <c:v>1</c:v>
                </c:pt>
                <c:pt idx="10823">
                  <c:v>1</c:v>
                </c:pt>
                <c:pt idx="10824">
                  <c:v>1</c:v>
                </c:pt>
                <c:pt idx="10825">
                  <c:v>1</c:v>
                </c:pt>
                <c:pt idx="10826">
                  <c:v>1</c:v>
                </c:pt>
                <c:pt idx="10827">
                  <c:v>1</c:v>
                </c:pt>
                <c:pt idx="10828">
                  <c:v>1</c:v>
                </c:pt>
                <c:pt idx="10829">
                  <c:v>1</c:v>
                </c:pt>
                <c:pt idx="10830">
                  <c:v>1</c:v>
                </c:pt>
                <c:pt idx="10831">
                  <c:v>1</c:v>
                </c:pt>
                <c:pt idx="10832">
                  <c:v>1</c:v>
                </c:pt>
                <c:pt idx="10833">
                  <c:v>1</c:v>
                </c:pt>
                <c:pt idx="10834">
                  <c:v>1</c:v>
                </c:pt>
                <c:pt idx="10835">
                  <c:v>1</c:v>
                </c:pt>
                <c:pt idx="10836">
                  <c:v>1</c:v>
                </c:pt>
                <c:pt idx="10837">
                  <c:v>1</c:v>
                </c:pt>
                <c:pt idx="10838">
                  <c:v>1</c:v>
                </c:pt>
                <c:pt idx="10839">
                  <c:v>1</c:v>
                </c:pt>
                <c:pt idx="10840">
                  <c:v>1</c:v>
                </c:pt>
                <c:pt idx="10841">
                  <c:v>1</c:v>
                </c:pt>
                <c:pt idx="10842">
                  <c:v>1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1</c:v>
                </c:pt>
                <c:pt idx="10847">
                  <c:v>1</c:v>
                </c:pt>
                <c:pt idx="10848">
                  <c:v>1</c:v>
                </c:pt>
                <c:pt idx="10849">
                  <c:v>1</c:v>
                </c:pt>
                <c:pt idx="10850">
                  <c:v>1</c:v>
                </c:pt>
                <c:pt idx="10851">
                  <c:v>1</c:v>
                </c:pt>
                <c:pt idx="10852">
                  <c:v>1</c:v>
                </c:pt>
                <c:pt idx="10853">
                  <c:v>1</c:v>
                </c:pt>
                <c:pt idx="10854">
                  <c:v>1</c:v>
                </c:pt>
                <c:pt idx="10855">
                  <c:v>1</c:v>
                </c:pt>
                <c:pt idx="10856">
                  <c:v>1</c:v>
                </c:pt>
                <c:pt idx="10857">
                  <c:v>1</c:v>
                </c:pt>
                <c:pt idx="10858">
                  <c:v>1</c:v>
                </c:pt>
                <c:pt idx="10859">
                  <c:v>1</c:v>
                </c:pt>
                <c:pt idx="10860">
                  <c:v>1</c:v>
                </c:pt>
                <c:pt idx="10861">
                  <c:v>1</c:v>
                </c:pt>
                <c:pt idx="10862">
                  <c:v>1</c:v>
                </c:pt>
                <c:pt idx="10863">
                  <c:v>1</c:v>
                </c:pt>
                <c:pt idx="10864">
                  <c:v>1</c:v>
                </c:pt>
                <c:pt idx="10865">
                  <c:v>1</c:v>
                </c:pt>
                <c:pt idx="10866">
                  <c:v>1</c:v>
                </c:pt>
                <c:pt idx="10867">
                  <c:v>1</c:v>
                </c:pt>
                <c:pt idx="10868">
                  <c:v>1</c:v>
                </c:pt>
                <c:pt idx="10869">
                  <c:v>1</c:v>
                </c:pt>
                <c:pt idx="10870">
                  <c:v>1</c:v>
                </c:pt>
                <c:pt idx="10871">
                  <c:v>1</c:v>
                </c:pt>
                <c:pt idx="10872">
                  <c:v>1</c:v>
                </c:pt>
                <c:pt idx="10873">
                  <c:v>1</c:v>
                </c:pt>
                <c:pt idx="10874">
                  <c:v>1</c:v>
                </c:pt>
                <c:pt idx="10875">
                  <c:v>1</c:v>
                </c:pt>
                <c:pt idx="10876">
                  <c:v>1</c:v>
                </c:pt>
                <c:pt idx="10877">
                  <c:v>1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1</c:v>
                </c:pt>
                <c:pt idx="10918">
                  <c:v>1</c:v>
                </c:pt>
                <c:pt idx="10919">
                  <c:v>1</c:v>
                </c:pt>
                <c:pt idx="10920">
                  <c:v>1</c:v>
                </c:pt>
                <c:pt idx="10921">
                  <c:v>1</c:v>
                </c:pt>
                <c:pt idx="10922">
                  <c:v>1</c:v>
                </c:pt>
                <c:pt idx="10923">
                  <c:v>1</c:v>
                </c:pt>
                <c:pt idx="10924">
                  <c:v>1</c:v>
                </c:pt>
                <c:pt idx="10925">
                  <c:v>1</c:v>
                </c:pt>
                <c:pt idx="10926">
                  <c:v>1</c:v>
                </c:pt>
                <c:pt idx="10927">
                  <c:v>1</c:v>
                </c:pt>
                <c:pt idx="10928">
                  <c:v>1</c:v>
                </c:pt>
                <c:pt idx="10929">
                  <c:v>1</c:v>
                </c:pt>
                <c:pt idx="10930">
                  <c:v>1</c:v>
                </c:pt>
                <c:pt idx="10931">
                  <c:v>1</c:v>
                </c:pt>
                <c:pt idx="10932">
                  <c:v>1</c:v>
                </c:pt>
                <c:pt idx="10933">
                  <c:v>1</c:v>
                </c:pt>
                <c:pt idx="10934">
                  <c:v>1</c:v>
                </c:pt>
                <c:pt idx="10935">
                  <c:v>1</c:v>
                </c:pt>
                <c:pt idx="10936">
                  <c:v>1</c:v>
                </c:pt>
                <c:pt idx="10937">
                  <c:v>1</c:v>
                </c:pt>
                <c:pt idx="10938">
                  <c:v>1</c:v>
                </c:pt>
                <c:pt idx="10939">
                  <c:v>1</c:v>
                </c:pt>
                <c:pt idx="10940">
                  <c:v>1</c:v>
                </c:pt>
                <c:pt idx="10941">
                  <c:v>1</c:v>
                </c:pt>
                <c:pt idx="10942">
                  <c:v>1</c:v>
                </c:pt>
                <c:pt idx="10943">
                  <c:v>1</c:v>
                </c:pt>
                <c:pt idx="10944">
                  <c:v>1</c:v>
                </c:pt>
                <c:pt idx="10945">
                  <c:v>1</c:v>
                </c:pt>
                <c:pt idx="10946">
                  <c:v>1</c:v>
                </c:pt>
                <c:pt idx="10947">
                  <c:v>1</c:v>
                </c:pt>
                <c:pt idx="10948">
                  <c:v>1</c:v>
                </c:pt>
                <c:pt idx="10949">
                  <c:v>1</c:v>
                </c:pt>
                <c:pt idx="10950">
                  <c:v>1</c:v>
                </c:pt>
                <c:pt idx="10951">
                  <c:v>1</c:v>
                </c:pt>
                <c:pt idx="10952">
                  <c:v>1</c:v>
                </c:pt>
                <c:pt idx="10953">
                  <c:v>1</c:v>
                </c:pt>
                <c:pt idx="10954">
                  <c:v>1</c:v>
                </c:pt>
                <c:pt idx="10955">
                  <c:v>1</c:v>
                </c:pt>
                <c:pt idx="10956">
                  <c:v>1</c:v>
                </c:pt>
                <c:pt idx="10957">
                  <c:v>1</c:v>
                </c:pt>
                <c:pt idx="10958">
                  <c:v>1</c:v>
                </c:pt>
                <c:pt idx="10959">
                  <c:v>1</c:v>
                </c:pt>
                <c:pt idx="10960">
                  <c:v>1</c:v>
                </c:pt>
                <c:pt idx="10961">
                  <c:v>1</c:v>
                </c:pt>
                <c:pt idx="10962">
                  <c:v>1</c:v>
                </c:pt>
                <c:pt idx="10963">
                  <c:v>1</c:v>
                </c:pt>
                <c:pt idx="10964">
                  <c:v>1</c:v>
                </c:pt>
                <c:pt idx="10965">
                  <c:v>1</c:v>
                </c:pt>
                <c:pt idx="10966">
                  <c:v>1</c:v>
                </c:pt>
                <c:pt idx="10967">
                  <c:v>1</c:v>
                </c:pt>
                <c:pt idx="10968">
                  <c:v>1</c:v>
                </c:pt>
                <c:pt idx="10969">
                  <c:v>1</c:v>
                </c:pt>
                <c:pt idx="10970">
                  <c:v>1</c:v>
                </c:pt>
                <c:pt idx="10971">
                  <c:v>1</c:v>
                </c:pt>
                <c:pt idx="10972">
                  <c:v>1</c:v>
                </c:pt>
                <c:pt idx="10973">
                  <c:v>1</c:v>
                </c:pt>
                <c:pt idx="10974">
                  <c:v>1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1</c:v>
                </c:pt>
              </c:numCache>
            </c:numRef>
          </c:xVal>
          <c:yVal>
            <c:numRef>
              <c:f>'Outlier(amt annuity)'!$B$2:$B$11017</c:f>
              <c:numCache>
                <c:formatCode>General</c:formatCode>
                <c:ptCount val="11016"/>
                <c:pt idx="0">
                  <c:v>2317.5</c:v>
                </c:pt>
                <c:pt idx="1">
                  <c:v>2920.5</c:v>
                </c:pt>
                <c:pt idx="2">
                  <c:v>2979</c:v>
                </c:pt>
                <c:pt idx="3">
                  <c:v>3195</c:v>
                </c:pt>
                <c:pt idx="4">
                  <c:v>3208.5</c:v>
                </c:pt>
                <c:pt idx="5">
                  <c:v>3388.5</c:v>
                </c:pt>
                <c:pt idx="6">
                  <c:v>3393</c:v>
                </c:pt>
                <c:pt idx="7">
                  <c:v>3411</c:v>
                </c:pt>
                <c:pt idx="8">
                  <c:v>3501</c:v>
                </c:pt>
                <c:pt idx="9">
                  <c:v>3640.5</c:v>
                </c:pt>
                <c:pt idx="10">
                  <c:v>3654</c:v>
                </c:pt>
                <c:pt idx="11">
                  <c:v>3685.5</c:v>
                </c:pt>
                <c:pt idx="12">
                  <c:v>3730.5</c:v>
                </c:pt>
                <c:pt idx="13">
                  <c:v>3807</c:v>
                </c:pt>
                <c:pt idx="14">
                  <c:v>3879</c:v>
                </c:pt>
                <c:pt idx="15">
                  <c:v>3883.5</c:v>
                </c:pt>
                <c:pt idx="16">
                  <c:v>3897</c:v>
                </c:pt>
                <c:pt idx="17">
                  <c:v>3924</c:v>
                </c:pt>
                <c:pt idx="18">
                  <c:v>3991.5</c:v>
                </c:pt>
                <c:pt idx="19">
                  <c:v>4000.5</c:v>
                </c:pt>
                <c:pt idx="20">
                  <c:v>4005</c:v>
                </c:pt>
                <c:pt idx="21">
                  <c:v>4014</c:v>
                </c:pt>
                <c:pt idx="22">
                  <c:v>4018.5</c:v>
                </c:pt>
                <c:pt idx="23">
                  <c:v>4036.5</c:v>
                </c:pt>
                <c:pt idx="24">
                  <c:v>4059</c:v>
                </c:pt>
                <c:pt idx="25">
                  <c:v>4063.5</c:v>
                </c:pt>
                <c:pt idx="26">
                  <c:v>4095</c:v>
                </c:pt>
                <c:pt idx="27">
                  <c:v>4144.5</c:v>
                </c:pt>
                <c:pt idx="28">
                  <c:v>4153.5</c:v>
                </c:pt>
                <c:pt idx="29">
                  <c:v>4158</c:v>
                </c:pt>
                <c:pt idx="30">
                  <c:v>4171.5</c:v>
                </c:pt>
                <c:pt idx="31">
                  <c:v>4203</c:v>
                </c:pt>
                <c:pt idx="32">
                  <c:v>4212</c:v>
                </c:pt>
                <c:pt idx="33">
                  <c:v>4257</c:v>
                </c:pt>
                <c:pt idx="34">
                  <c:v>4279.5</c:v>
                </c:pt>
                <c:pt idx="35">
                  <c:v>4293</c:v>
                </c:pt>
                <c:pt idx="36">
                  <c:v>4302</c:v>
                </c:pt>
                <c:pt idx="37">
                  <c:v>4324.5</c:v>
                </c:pt>
                <c:pt idx="38">
                  <c:v>4329</c:v>
                </c:pt>
                <c:pt idx="39">
                  <c:v>4360.5</c:v>
                </c:pt>
                <c:pt idx="40">
                  <c:v>4369.5</c:v>
                </c:pt>
                <c:pt idx="41">
                  <c:v>4374</c:v>
                </c:pt>
                <c:pt idx="42">
                  <c:v>4378.5</c:v>
                </c:pt>
                <c:pt idx="43">
                  <c:v>4419</c:v>
                </c:pt>
                <c:pt idx="44">
                  <c:v>4441.5</c:v>
                </c:pt>
                <c:pt idx="45">
                  <c:v>4450.5</c:v>
                </c:pt>
                <c:pt idx="46">
                  <c:v>4459.5</c:v>
                </c:pt>
                <c:pt idx="47">
                  <c:v>4504.5</c:v>
                </c:pt>
                <c:pt idx="48">
                  <c:v>4536</c:v>
                </c:pt>
                <c:pt idx="49">
                  <c:v>4554</c:v>
                </c:pt>
                <c:pt idx="50">
                  <c:v>4572</c:v>
                </c:pt>
                <c:pt idx="51">
                  <c:v>4576.5</c:v>
                </c:pt>
                <c:pt idx="52">
                  <c:v>4581</c:v>
                </c:pt>
                <c:pt idx="53">
                  <c:v>4594.5</c:v>
                </c:pt>
                <c:pt idx="54">
                  <c:v>4599</c:v>
                </c:pt>
                <c:pt idx="55">
                  <c:v>4608</c:v>
                </c:pt>
                <c:pt idx="56">
                  <c:v>4630.5</c:v>
                </c:pt>
                <c:pt idx="57">
                  <c:v>4666.5</c:v>
                </c:pt>
                <c:pt idx="58">
                  <c:v>4689</c:v>
                </c:pt>
                <c:pt idx="59">
                  <c:v>4707</c:v>
                </c:pt>
                <c:pt idx="60">
                  <c:v>4725</c:v>
                </c:pt>
                <c:pt idx="61">
                  <c:v>4738.5</c:v>
                </c:pt>
                <c:pt idx="62">
                  <c:v>4743</c:v>
                </c:pt>
                <c:pt idx="63">
                  <c:v>4765.5</c:v>
                </c:pt>
                <c:pt idx="64">
                  <c:v>4774.5</c:v>
                </c:pt>
                <c:pt idx="65">
                  <c:v>4792.5</c:v>
                </c:pt>
                <c:pt idx="66">
                  <c:v>4801.5</c:v>
                </c:pt>
                <c:pt idx="67">
                  <c:v>4810.5</c:v>
                </c:pt>
                <c:pt idx="68">
                  <c:v>4824</c:v>
                </c:pt>
                <c:pt idx="69">
                  <c:v>4828.5</c:v>
                </c:pt>
                <c:pt idx="70">
                  <c:v>4833</c:v>
                </c:pt>
                <c:pt idx="71">
                  <c:v>4846.5</c:v>
                </c:pt>
                <c:pt idx="72">
                  <c:v>4855.5</c:v>
                </c:pt>
                <c:pt idx="73">
                  <c:v>4869</c:v>
                </c:pt>
                <c:pt idx="74">
                  <c:v>4873.5</c:v>
                </c:pt>
                <c:pt idx="75">
                  <c:v>4878</c:v>
                </c:pt>
                <c:pt idx="76">
                  <c:v>4882.5</c:v>
                </c:pt>
                <c:pt idx="77">
                  <c:v>4905</c:v>
                </c:pt>
                <c:pt idx="78">
                  <c:v>4918.5</c:v>
                </c:pt>
                <c:pt idx="79">
                  <c:v>4941</c:v>
                </c:pt>
                <c:pt idx="80">
                  <c:v>4972.5</c:v>
                </c:pt>
                <c:pt idx="81">
                  <c:v>4977</c:v>
                </c:pt>
                <c:pt idx="82">
                  <c:v>5017.5</c:v>
                </c:pt>
                <c:pt idx="83">
                  <c:v>5035.5</c:v>
                </c:pt>
                <c:pt idx="84">
                  <c:v>5040</c:v>
                </c:pt>
                <c:pt idx="85">
                  <c:v>5044.5</c:v>
                </c:pt>
                <c:pt idx="86">
                  <c:v>5049</c:v>
                </c:pt>
                <c:pt idx="87">
                  <c:v>5062.5</c:v>
                </c:pt>
                <c:pt idx="88">
                  <c:v>5071.5</c:v>
                </c:pt>
                <c:pt idx="89">
                  <c:v>5085</c:v>
                </c:pt>
                <c:pt idx="90">
                  <c:v>5089.5</c:v>
                </c:pt>
                <c:pt idx="91">
                  <c:v>5103</c:v>
                </c:pt>
                <c:pt idx="92">
                  <c:v>5112</c:v>
                </c:pt>
                <c:pt idx="93">
                  <c:v>5125.5</c:v>
                </c:pt>
                <c:pt idx="94">
                  <c:v>5152.5</c:v>
                </c:pt>
                <c:pt idx="95">
                  <c:v>5161.5</c:v>
                </c:pt>
                <c:pt idx="96">
                  <c:v>5166</c:v>
                </c:pt>
                <c:pt idx="97">
                  <c:v>5206.5</c:v>
                </c:pt>
                <c:pt idx="98">
                  <c:v>5211</c:v>
                </c:pt>
                <c:pt idx="99">
                  <c:v>5220</c:v>
                </c:pt>
                <c:pt idx="100">
                  <c:v>5224.5</c:v>
                </c:pt>
                <c:pt idx="101">
                  <c:v>5242.5</c:v>
                </c:pt>
                <c:pt idx="102">
                  <c:v>5251.5</c:v>
                </c:pt>
                <c:pt idx="103">
                  <c:v>5278.5</c:v>
                </c:pt>
                <c:pt idx="104">
                  <c:v>5283</c:v>
                </c:pt>
                <c:pt idx="105">
                  <c:v>5296.5</c:v>
                </c:pt>
                <c:pt idx="106">
                  <c:v>5314.5</c:v>
                </c:pt>
                <c:pt idx="107">
                  <c:v>5328</c:v>
                </c:pt>
                <c:pt idx="108">
                  <c:v>5337</c:v>
                </c:pt>
                <c:pt idx="109">
                  <c:v>5341.5</c:v>
                </c:pt>
                <c:pt idx="110">
                  <c:v>5346</c:v>
                </c:pt>
                <c:pt idx="111">
                  <c:v>5350.5</c:v>
                </c:pt>
                <c:pt idx="112">
                  <c:v>5355</c:v>
                </c:pt>
                <c:pt idx="113">
                  <c:v>5391</c:v>
                </c:pt>
                <c:pt idx="114">
                  <c:v>5404.5</c:v>
                </c:pt>
                <c:pt idx="115">
                  <c:v>5413.5</c:v>
                </c:pt>
                <c:pt idx="116">
                  <c:v>5458.5</c:v>
                </c:pt>
                <c:pt idx="117">
                  <c:v>5467.5</c:v>
                </c:pt>
                <c:pt idx="118">
                  <c:v>5472</c:v>
                </c:pt>
                <c:pt idx="119">
                  <c:v>5476.5</c:v>
                </c:pt>
                <c:pt idx="120">
                  <c:v>5485.5</c:v>
                </c:pt>
                <c:pt idx="121">
                  <c:v>5490</c:v>
                </c:pt>
                <c:pt idx="122">
                  <c:v>5494.5</c:v>
                </c:pt>
                <c:pt idx="123">
                  <c:v>5503.5</c:v>
                </c:pt>
                <c:pt idx="124">
                  <c:v>5530.5</c:v>
                </c:pt>
                <c:pt idx="125">
                  <c:v>5535</c:v>
                </c:pt>
                <c:pt idx="126">
                  <c:v>5539.5</c:v>
                </c:pt>
                <c:pt idx="127">
                  <c:v>5553</c:v>
                </c:pt>
                <c:pt idx="128">
                  <c:v>5557.5</c:v>
                </c:pt>
                <c:pt idx="129">
                  <c:v>5571</c:v>
                </c:pt>
                <c:pt idx="130">
                  <c:v>5580</c:v>
                </c:pt>
                <c:pt idx="131">
                  <c:v>5589</c:v>
                </c:pt>
                <c:pt idx="132">
                  <c:v>5602.5</c:v>
                </c:pt>
                <c:pt idx="133">
                  <c:v>5616</c:v>
                </c:pt>
                <c:pt idx="134">
                  <c:v>5625</c:v>
                </c:pt>
                <c:pt idx="135">
                  <c:v>5634</c:v>
                </c:pt>
                <c:pt idx="136">
                  <c:v>5661</c:v>
                </c:pt>
                <c:pt idx="137">
                  <c:v>5670</c:v>
                </c:pt>
                <c:pt idx="138">
                  <c:v>5679</c:v>
                </c:pt>
                <c:pt idx="139">
                  <c:v>5728.5</c:v>
                </c:pt>
                <c:pt idx="140">
                  <c:v>5737.5</c:v>
                </c:pt>
                <c:pt idx="141">
                  <c:v>5742</c:v>
                </c:pt>
                <c:pt idx="142">
                  <c:v>5746.5</c:v>
                </c:pt>
                <c:pt idx="143">
                  <c:v>5769</c:v>
                </c:pt>
                <c:pt idx="144">
                  <c:v>5773.5</c:v>
                </c:pt>
                <c:pt idx="145">
                  <c:v>5809.5</c:v>
                </c:pt>
                <c:pt idx="146">
                  <c:v>5814</c:v>
                </c:pt>
                <c:pt idx="147">
                  <c:v>5818.5</c:v>
                </c:pt>
                <c:pt idx="148">
                  <c:v>5823</c:v>
                </c:pt>
                <c:pt idx="149">
                  <c:v>5827.5</c:v>
                </c:pt>
                <c:pt idx="150">
                  <c:v>5832</c:v>
                </c:pt>
                <c:pt idx="151">
                  <c:v>5845.5</c:v>
                </c:pt>
                <c:pt idx="152">
                  <c:v>5859</c:v>
                </c:pt>
                <c:pt idx="153">
                  <c:v>5877</c:v>
                </c:pt>
                <c:pt idx="154">
                  <c:v>5881.5</c:v>
                </c:pt>
                <c:pt idx="155">
                  <c:v>5890.5</c:v>
                </c:pt>
                <c:pt idx="156">
                  <c:v>5904</c:v>
                </c:pt>
                <c:pt idx="157">
                  <c:v>5913</c:v>
                </c:pt>
                <c:pt idx="158">
                  <c:v>5935.5</c:v>
                </c:pt>
                <c:pt idx="159">
                  <c:v>5953.5</c:v>
                </c:pt>
                <c:pt idx="160">
                  <c:v>5971.5</c:v>
                </c:pt>
                <c:pt idx="161">
                  <c:v>5976</c:v>
                </c:pt>
                <c:pt idx="162">
                  <c:v>5989.5</c:v>
                </c:pt>
                <c:pt idx="163">
                  <c:v>6007.5</c:v>
                </c:pt>
                <c:pt idx="164">
                  <c:v>6012</c:v>
                </c:pt>
                <c:pt idx="165">
                  <c:v>6021</c:v>
                </c:pt>
                <c:pt idx="166">
                  <c:v>6025.5</c:v>
                </c:pt>
                <c:pt idx="167">
                  <c:v>6034.5</c:v>
                </c:pt>
                <c:pt idx="168">
                  <c:v>6043.5</c:v>
                </c:pt>
                <c:pt idx="169">
                  <c:v>6066</c:v>
                </c:pt>
                <c:pt idx="170">
                  <c:v>6070.5</c:v>
                </c:pt>
                <c:pt idx="171">
                  <c:v>6075</c:v>
                </c:pt>
                <c:pt idx="172">
                  <c:v>6079.5</c:v>
                </c:pt>
                <c:pt idx="173">
                  <c:v>6084</c:v>
                </c:pt>
                <c:pt idx="174">
                  <c:v>6088.5</c:v>
                </c:pt>
                <c:pt idx="175">
                  <c:v>6124.5</c:v>
                </c:pt>
                <c:pt idx="176">
                  <c:v>6133.5</c:v>
                </c:pt>
                <c:pt idx="177">
                  <c:v>6142.5</c:v>
                </c:pt>
                <c:pt idx="178">
                  <c:v>6165</c:v>
                </c:pt>
                <c:pt idx="179">
                  <c:v>6174</c:v>
                </c:pt>
                <c:pt idx="180">
                  <c:v>6183</c:v>
                </c:pt>
                <c:pt idx="181">
                  <c:v>6187.5</c:v>
                </c:pt>
                <c:pt idx="182">
                  <c:v>6201</c:v>
                </c:pt>
                <c:pt idx="183">
                  <c:v>6205.5</c:v>
                </c:pt>
                <c:pt idx="184">
                  <c:v>6219</c:v>
                </c:pt>
                <c:pt idx="185">
                  <c:v>6223.5</c:v>
                </c:pt>
                <c:pt idx="186">
                  <c:v>6228</c:v>
                </c:pt>
                <c:pt idx="187">
                  <c:v>6237</c:v>
                </c:pt>
                <c:pt idx="188">
                  <c:v>6273</c:v>
                </c:pt>
                <c:pt idx="189">
                  <c:v>6286.5</c:v>
                </c:pt>
                <c:pt idx="190">
                  <c:v>6291</c:v>
                </c:pt>
                <c:pt idx="191">
                  <c:v>6295.5</c:v>
                </c:pt>
                <c:pt idx="192">
                  <c:v>6313.5</c:v>
                </c:pt>
                <c:pt idx="193">
                  <c:v>6318</c:v>
                </c:pt>
                <c:pt idx="194">
                  <c:v>6327</c:v>
                </c:pt>
                <c:pt idx="195">
                  <c:v>6331.5</c:v>
                </c:pt>
                <c:pt idx="196">
                  <c:v>6358.5</c:v>
                </c:pt>
                <c:pt idx="197">
                  <c:v>6363</c:v>
                </c:pt>
                <c:pt idx="198">
                  <c:v>6376.5</c:v>
                </c:pt>
                <c:pt idx="199">
                  <c:v>6381</c:v>
                </c:pt>
                <c:pt idx="200">
                  <c:v>6385.5</c:v>
                </c:pt>
                <c:pt idx="201">
                  <c:v>6399</c:v>
                </c:pt>
                <c:pt idx="202">
                  <c:v>6403.5</c:v>
                </c:pt>
                <c:pt idx="203">
                  <c:v>6408</c:v>
                </c:pt>
                <c:pt idx="204">
                  <c:v>6417</c:v>
                </c:pt>
                <c:pt idx="205">
                  <c:v>6421.5</c:v>
                </c:pt>
                <c:pt idx="206">
                  <c:v>6426</c:v>
                </c:pt>
                <c:pt idx="207">
                  <c:v>6430.5</c:v>
                </c:pt>
                <c:pt idx="208">
                  <c:v>6457.5</c:v>
                </c:pt>
                <c:pt idx="209">
                  <c:v>6462</c:v>
                </c:pt>
                <c:pt idx="210">
                  <c:v>6471</c:v>
                </c:pt>
                <c:pt idx="211">
                  <c:v>6475.5</c:v>
                </c:pt>
                <c:pt idx="212">
                  <c:v>6480</c:v>
                </c:pt>
                <c:pt idx="213">
                  <c:v>6484.5</c:v>
                </c:pt>
                <c:pt idx="214">
                  <c:v>6493.5</c:v>
                </c:pt>
                <c:pt idx="215">
                  <c:v>6502.5</c:v>
                </c:pt>
                <c:pt idx="216">
                  <c:v>6516</c:v>
                </c:pt>
                <c:pt idx="217">
                  <c:v>6525</c:v>
                </c:pt>
                <c:pt idx="218">
                  <c:v>6534</c:v>
                </c:pt>
                <c:pt idx="219">
                  <c:v>6538.5</c:v>
                </c:pt>
                <c:pt idx="220">
                  <c:v>6543</c:v>
                </c:pt>
                <c:pt idx="221">
                  <c:v>6561</c:v>
                </c:pt>
                <c:pt idx="222">
                  <c:v>6565.5</c:v>
                </c:pt>
                <c:pt idx="223">
                  <c:v>6574.5</c:v>
                </c:pt>
                <c:pt idx="224">
                  <c:v>6579</c:v>
                </c:pt>
                <c:pt idx="225">
                  <c:v>6583.5</c:v>
                </c:pt>
                <c:pt idx="226">
                  <c:v>6588</c:v>
                </c:pt>
                <c:pt idx="227">
                  <c:v>6592.5</c:v>
                </c:pt>
                <c:pt idx="228">
                  <c:v>6601.5</c:v>
                </c:pt>
                <c:pt idx="229">
                  <c:v>6610.5</c:v>
                </c:pt>
                <c:pt idx="230">
                  <c:v>6615</c:v>
                </c:pt>
                <c:pt idx="231">
                  <c:v>6624</c:v>
                </c:pt>
                <c:pt idx="232">
                  <c:v>6637.5</c:v>
                </c:pt>
                <c:pt idx="233">
                  <c:v>6642</c:v>
                </c:pt>
                <c:pt idx="234">
                  <c:v>6646.5</c:v>
                </c:pt>
                <c:pt idx="235">
                  <c:v>6651</c:v>
                </c:pt>
                <c:pt idx="236">
                  <c:v>6655.5</c:v>
                </c:pt>
                <c:pt idx="237">
                  <c:v>6660</c:v>
                </c:pt>
                <c:pt idx="238">
                  <c:v>6673.5</c:v>
                </c:pt>
                <c:pt idx="239">
                  <c:v>6678</c:v>
                </c:pt>
                <c:pt idx="240">
                  <c:v>6682.5</c:v>
                </c:pt>
                <c:pt idx="241">
                  <c:v>6696</c:v>
                </c:pt>
                <c:pt idx="242">
                  <c:v>6705</c:v>
                </c:pt>
                <c:pt idx="243">
                  <c:v>6709.5</c:v>
                </c:pt>
                <c:pt idx="244">
                  <c:v>6714</c:v>
                </c:pt>
                <c:pt idx="245">
                  <c:v>6741</c:v>
                </c:pt>
                <c:pt idx="246">
                  <c:v>6750</c:v>
                </c:pt>
                <c:pt idx="247">
                  <c:v>6759</c:v>
                </c:pt>
                <c:pt idx="248">
                  <c:v>6777</c:v>
                </c:pt>
                <c:pt idx="249">
                  <c:v>6781.5</c:v>
                </c:pt>
                <c:pt idx="250">
                  <c:v>6786</c:v>
                </c:pt>
                <c:pt idx="251">
                  <c:v>6795</c:v>
                </c:pt>
                <c:pt idx="252">
                  <c:v>6799.5</c:v>
                </c:pt>
                <c:pt idx="253">
                  <c:v>6804</c:v>
                </c:pt>
                <c:pt idx="254">
                  <c:v>6808.5</c:v>
                </c:pt>
                <c:pt idx="255">
                  <c:v>6822</c:v>
                </c:pt>
                <c:pt idx="256">
                  <c:v>6826.5</c:v>
                </c:pt>
                <c:pt idx="257">
                  <c:v>6849</c:v>
                </c:pt>
                <c:pt idx="258">
                  <c:v>6853.5</c:v>
                </c:pt>
                <c:pt idx="259">
                  <c:v>6858</c:v>
                </c:pt>
                <c:pt idx="260">
                  <c:v>6862.5</c:v>
                </c:pt>
                <c:pt idx="261">
                  <c:v>6867</c:v>
                </c:pt>
                <c:pt idx="262">
                  <c:v>6871.5</c:v>
                </c:pt>
                <c:pt idx="263">
                  <c:v>6880.5</c:v>
                </c:pt>
                <c:pt idx="264">
                  <c:v>6889.5</c:v>
                </c:pt>
                <c:pt idx="265">
                  <c:v>6894</c:v>
                </c:pt>
                <c:pt idx="266">
                  <c:v>6912</c:v>
                </c:pt>
                <c:pt idx="267">
                  <c:v>6916.5</c:v>
                </c:pt>
                <c:pt idx="268">
                  <c:v>6925.5</c:v>
                </c:pt>
                <c:pt idx="269">
                  <c:v>6930</c:v>
                </c:pt>
                <c:pt idx="270">
                  <c:v>6934.5</c:v>
                </c:pt>
                <c:pt idx="271">
                  <c:v>6939</c:v>
                </c:pt>
                <c:pt idx="272">
                  <c:v>6943.5</c:v>
                </c:pt>
                <c:pt idx="273">
                  <c:v>6952.5</c:v>
                </c:pt>
                <c:pt idx="274">
                  <c:v>6966</c:v>
                </c:pt>
                <c:pt idx="275">
                  <c:v>6984</c:v>
                </c:pt>
                <c:pt idx="276">
                  <c:v>6988.5</c:v>
                </c:pt>
                <c:pt idx="277">
                  <c:v>7006.5</c:v>
                </c:pt>
                <c:pt idx="278">
                  <c:v>7011</c:v>
                </c:pt>
                <c:pt idx="279">
                  <c:v>7020</c:v>
                </c:pt>
                <c:pt idx="280">
                  <c:v>7024.5</c:v>
                </c:pt>
                <c:pt idx="281">
                  <c:v>7029</c:v>
                </c:pt>
                <c:pt idx="282">
                  <c:v>7033.5</c:v>
                </c:pt>
                <c:pt idx="283">
                  <c:v>7042.5</c:v>
                </c:pt>
                <c:pt idx="284">
                  <c:v>7047</c:v>
                </c:pt>
                <c:pt idx="285">
                  <c:v>7056</c:v>
                </c:pt>
                <c:pt idx="286">
                  <c:v>7065</c:v>
                </c:pt>
                <c:pt idx="287">
                  <c:v>7069.5</c:v>
                </c:pt>
                <c:pt idx="288">
                  <c:v>7074</c:v>
                </c:pt>
                <c:pt idx="289">
                  <c:v>7078.5</c:v>
                </c:pt>
                <c:pt idx="290">
                  <c:v>7083</c:v>
                </c:pt>
                <c:pt idx="291">
                  <c:v>7087.5</c:v>
                </c:pt>
                <c:pt idx="292">
                  <c:v>7092</c:v>
                </c:pt>
                <c:pt idx="293">
                  <c:v>7114.5</c:v>
                </c:pt>
                <c:pt idx="294">
                  <c:v>7119</c:v>
                </c:pt>
                <c:pt idx="295">
                  <c:v>7123.5</c:v>
                </c:pt>
                <c:pt idx="296">
                  <c:v>7132.5</c:v>
                </c:pt>
                <c:pt idx="297">
                  <c:v>7137</c:v>
                </c:pt>
                <c:pt idx="298">
                  <c:v>7146</c:v>
                </c:pt>
                <c:pt idx="299">
                  <c:v>7150.5</c:v>
                </c:pt>
                <c:pt idx="300">
                  <c:v>7155</c:v>
                </c:pt>
                <c:pt idx="301">
                  <c:v>7159.5</c:v>
                </c:pt>
                <c:pt idx="302">
                  <c:v>7164</c:v>
                </c:pt>
                <c:pt idx="303">
                  <c:v>7182</c:v>
                </c:pt>
                <c:pt idx="304">
                  <c:v>7195.5</c:v>
                </c:pt>
                <c:pt idx="305">
                  <c:v>7218</c:v>
                </c:pt>
                <c:pt idx="306">
                  <c:v>7222.5</c:v>
                </c:pt>
                <c:pt idx="307">
                  <c:v>7240.5</c:v>
                </c:pt>
                <c:pt idx="308">
                  <c:v>7245</c:v>
                </c:pt>
                <c:pt idx="309">
                  <c:v>7249.5</c:v>
                </c:pt>
                <c:pt idx="310">
                  <c:v>7254</c:v>
                </c:pt>
                <c:pt idx="311">
                  <c:v>7258.5</c:v>
                </c:pt>
                <c:pt idx="312">
                  <c:v>7263</c:v>
                </c:pt>
                <c:pt idx="313">
                  <c:v>7267.5</c:v>
                </c:pt>
                <c:pt idx="314">
                  <c:v>7272</c:v>
                </c:pt>
                <c:pt idx="315">
                  <c:v>7290</c:v>
                </c:pt>
                <c:pt idx="316">
                  <c:v>7312.5</c:v>
                </c:pt>
                <c:pt idx="317">
                  <c:v>7317</c:v>
                </c:pt>
                <c:pt idx="318">
                  <c:v>7321.5</c:v>
                </c:pt>
                <c:pt idx="319">
                  <c:v>7326</c:v>
                </c:pt>
                <c:pt idx="320">
                  <c:v>7330.5</c:v>
                </c:pt>
                <c:pt idx="321">
                  <c:v>7335</c:v>
                </c:pt>
                <c:pt idx="322">
                  <c:v>7366.5</c:v>
                </c:pt>
                <c:pt idx="323">
                  <c:v>7380</c:v>
                </c:pt>
                <c:pt idx="324">
                  <c:v>7384.5</c:v>
                </c:pt>
                <c:pt idx="325">
                  <c:v>7389</c:v>
                </c:pt>
                <c:pt idx="326">
                  <c:v>7398</c:v>
                </c:pt>
                <c:pt idx="327">
                  <c:v>7402.5</c:v>
                </c:pt>
                <c:pt idx="328">
                  <c:v>7407</c:v>
                </c:pt>
                <c:pt idx="329">
                  <c:v>7411.5</c:v>
                </c:pt>
                <c:pt idx="330">
                  <c:v>7425</c:v>
                </c:pt>
                <c:pt idx="331">
                  <c:v>7438.5</c:v>
                </c:pt>
                <c:pt idx="332">
                  <c:v>7452</c:v>
                </c:pt>
                <c:pt idx="333">
                  <c:v>7465.5</c:v>
                </c:pt>
                <c:pt idx="334">
                  <c:v>7470</c:v>
                </c:pt>
                <c:pt idx="335">
                  <c:v>7488</c:v>
                </c:pt>
                <c:pt idx="336">
                  <c:v>7501.5</c:v>
                </c:pt>
                <c:pt idx="337">
                  <c:v>7506</c:v>
                </c:pt>
                <c:pt idx="338">
                  <c:v>7515</c:v>
                </c:pt>
                <c:pt idx="339">
                  <c:v>7533</c:v>
                </c:pt>
                <c:pt idx="340">
                  <c:v>7537.5</c:v>
                </c:pt>
                <c:pt idx="341">
                  <c:v>7542</c:v>
                </c:pt>
                <c:pt idx="342">
                  <c:v>7555.5</c:v>
                </c:pt>
                <c:pt idx="343">
                  <c:v>7573.5</c:v>
                </c:pt>
                <c:pt idx="344">
                  <c:v>7582.5</c:v>
                </c:pt>
                <c:pt idx="345">
                  <c:v>7596</c:v>
                </c:pt>
                <c:pt idx="346">
                  <c:v>7600.5</c:v>
                </c:pt>
                <c:pt idx="347">
                  <c:v>7618.5</c:v>
                </c:pt>
                <c:pt idx="348">
                  <c:v>7632</c:v>
                </c:pt>
                <c:pt idx="349">
                  <c:v>7641</c:v>
                </c:pt>
                <c:pt idx="350">
                  <c:v>7645.5</c:v>
                </c:pt>
                <c:pt idx="351">
                  <c:v>7659</c:v>
                </c:pt>
                <c:pt idx="352">
                  <c:v>7663.5</c:v>
                </c:pt>
                <c:pt idx="353">
                  <c:v>7686</c:v>
                </c:pt>
                <c:pt idx="354">
                  <c:v>7690.5</c:v>
                </c:pt>
                <c:pt idx="355">
                  <c:v>7695</c:v>
                </c:pt>
                <c:pt idx="356">
                  <c:v>7699.5</c:v>
                </c:pt>
                <c:pt idx="357">
                  <c:v>7704</c:v>
                </c:pt>
                <c:pt idx="358">
                  <c:v>7708.5</c:v>
                </c:pt>
                <c:pt idx="359">
                  <c:v>7731</c:v>
                </c:pt>
                <c:pt idx="360">
                  <c:v>7735.5</c:v>
                </c:pt>
                <c:pt idx="361">
                  <c:v>7744.5</c:v>
                </c:pt>
                <c:pt idx="362">
                  <c:v>7749</c:v>
                </c:pt>
                <c:pt idx="363">
                  <c:v>7762.5</c:v>
                </c:pt>
                <c:pt idx="364">
                  <c:v>7767</c:v>
                </c:pt>
                <c:pt idx="365">
                  <c:v>7776</c:v>
                </c:pt>
                <c:pt idx="366">
                  <c:v>7785</c:v>
                </c:pt>
                <c:pt idx="367">
                  <c:v>7789.5</c:v>
                </c:pt>
                <c:pt idx="368">
                  <c:v>7794</c:v>
                </c:pt>
                <c:pt idx="369">
                  <c:v>7798.5</c:v>
                </c:pt>
                <c:pt idx="370">
                  <c:v>7812</c:v>
                </c:pt>
                <c:pt idx="371">
                  <c:v>7816.5</c:v>
                </c:pt>
                <c:pt idx="372">
                  <c:v>7821</c:v>
                </c:pt>
                <c:pt idx="373">
                  <c:v>7825.5</c:v>
                </c:pt>
                <c:pt idx="374">
                  <c:v>7830</c:v>
                </c:pt>
                <c:pt idx="375">
                  <c:v>7834.5</c:v>
                </c:pt>
                <c:pt idx="376">
                  <c:v>7843.5</c:v>
                </c:pt>
                <c:pt idx="377">
                  <c:v>7848</c:v>
                </c:pt>
                <c:pt idx="378">
                  <c:v>7866</c:v>
                </c:pt>
                <c:pt idx="379">
                  <c:v>7875</c:v>
                </c:pt>
                <c:pt idx="380">
                  <c:v>7879.5</c:v>
                </c:pt>
                <c:pt idx="381">
                  <c:v>7902</c:v>
                </c:pt>
                <c:pt idx="382">
                  <c:v>7906.5</c:v>
                </c:pt>
                <c:pt idx="383">
                  <c:v>7911</c:v>
                </c:pt>
                <c:pt idx="384">
                  <c:v>7929</c:v>
                </c:pt>
                <c:pt idx="385">
                  <c:v>7933.5</c:v>
                </c:pt>
                <c:pt idx="386">
                  <c:v>7938</c:v>
                </c:pt>
                <c:pt idx="387">
                  <c:v>7951.5</c:v>
                </c:pt>
                <c:pt idx="388">
                  <c:v>7956</c:v>
                </c:pt>
                <c:pt idx="389">
                  <c:v>7965</c:v>
                </c:pt>
                <c:pt idx="390">
                  <c:v>7983</c:v>
                </c:pt>
                <c:pt idx="391">
                  <c:v>7987.5</c:v>
                </c:pt>
                <c:pt idx="392">
                  <c:v>8010</c:v>
                </c:pt>
                <c:pt idx="393">
                  <c:v>8023.5</c:v>
                </c:pt>
                <c:pt idx="394">
                  <c:v>8032.5</c:v>
                </c:pt>
                <c:pt idx="395">
                  <c:v>8037</c:v>
                </c:pt>
                <c:pt idx="396">
                  <c:v>8041.5</c:v>
                </c:pt>
                <c:pt idx="397">
                  <c:v>8050.5</c:v>
                </c:pt>
                <c:pt idx="398">
                  <c:v>8059.5</c:v>
                </c:pt>
                <c:pt idx="399">
                  <c:v>8068.5</c:v>
                </c:pt>
                <c:pt idx="400">
                  <c:v>8073</c:v>
                </c:pt>
                <c:pt idx="401">
                  <c:v>8082</c:v>
                </c:pt>
                <c:pt idx="402">
                  <c:v>8086.5</c:v>
                </c:pt>
                <c:pt idx="403">
                  <c:v>8104.5</c:v>
                </c:pt>
                <c:pt idx="404">
                  <c:v>8109</c:v>
                </c:pt>
                <c:pt idx="405">
                  <c:v>8113.5</c:v>
                </c:pt>
                <c:pt idx="406">
                  <c:v>8122.5</c:v>
                </c:pt>
                <c:pt idx="407">
                  <c:v>8127</c:v>
                </c:pt>
                <c:pt idx="408">
                  <c:v>8136</c:v>
                </c:pt>
                <c:pt idx="409">
                  <c:v>8140.5</c:v>
                </c:pt>
                <c:pt idx="410">
                  <c:v>8145</c:v>
                </c:pt>
                <c:pt idx="411">
                  <c:v>8154</c:v>
                </c:pt>
                <c:pt idx="412">
                  <c:v>8163</c:v>
                </c:pt>
                <c:pt idx="413">
                  <c:v>8167.5</c:v>
                </c:pt>
                <c:pt idx="414">
                  <c:v>8172</c:v>
                </c:pt>
                <c:pt idx="415">
                  <c:v>8176.5</c:v>
                </c:pt>
                <c:pt idx="416">
                  <c:v>8181</c:v>
                </c:pt>
                <c:pt idx="417">
                  <c:v>8185.5</c:v>
                </c:pt>
                <c:pt idx="418">
                  <c:v>8194.5</c:v>
                </c:pt>
                <c:pt idx="419">
                  <c:v>8199</c:v>
                </c:pt>
                <c:pt idx="420">
                  <c:v>8208</c:v>
                </c:pt>
                <c:pt idx="421">
                  <c:v>8212.5</c:v>
                </c:pt>
                <c:pt idx="422">
                  <c:v>8217</c:v>
                </c:pt>
                <c:pt idx="423">
                  <c:v>8235</c:v>
                </c:pt>
                <c:pt idx="424">
                  <c:v>8239.5</c:v>
                </c:pt>
                <c:pt idx="425">
                  <c:v>8248.5</c:v>
                </c:pt>
                <c:pt idx="426">
                  <c:v>8253</c:v>
                </c:pt>
                <c:pt idx="427">
                  <c:v>8257.5</c:v>
                </c:pt>
                <c:pt idx="428">
                  <c:v>8262</c:v>
                </c:pt>
                <c:pt idx="429">
                  <c:v>8266.5</c:v>
                </c:pt>
                <c:pt idx="430">
                  <c:v>8293.5</c:v>
                </c:pt>
                <c:pt idx="431">
                  <c:v>8298</c:v>
                </c:pt>
                <c:pt idx="432">
                  <c:v>8307</c:v>
                </c:pt>
                <c:pt idx="433">
                  <c:v>8311.5</c:v>
                </c:pt>
                <c:pt idx="434">
                  <c:v>8320.5</c:v>
                </c:pt>
                <c:pt idx="435">
                  <c:v>8338.5</c:v>
                </c:pt>
                <c:pt idx="436">
                  <c:v>8343</c:v>
                </c:pt>
                <c:pt idx="437">
                  <c:v>8347.5</c:v>
                </c:pt>
                <c:pt idx="438">
                  <c:v>8352</c:v>
                </c:pt>
                <c:pt idx="439">
                  <c:v>8356.5</c:v>
                </c:pt>
                <c:pt idx="440">
                  <c:v>8365.5</c:v>
                </c:pt>
                <c:pt idx="441">
                  <c:v>8374.5</c:v>
                </c:pt>
                <c:pt idx="442">
                  <c:v>8383.5</c:v>
                </c:pt>
                <c:pt idx="443">
                  <c:v>8388</c:v>
                </c:pt>
                <c:pt idx="444">
                  <c:v>8401.5</c:v>
                </c:pt>
                <c:pt idx="445">
                  <c:v>8415</c:v>
                </c:pt>
                <c:pt idx="446">
                  <c:v>8419.5</c:v>
                </c:pt>
                <c:pt idx="447">
                  <c:v>8428.5</c:v>
                </c:pt>
                <c:pt idx="448">
                  <c:v>8437.5</c:v>
                </c:pt>
                <c:pt idx="449">
                  <c:v>8442</c:v>
                </c:pt>
                <c:pt idx="450">
                  <c:v>8455.5</c:v>
                </c:pt>
                <c:pt idx="451">
                  <c:v>8460</c:v>
                </c:pt>
                <c:pt idx="452">
                  <c:v>8464.5</c:v>
                </c:pt>
                <c:pt idx="453">
                  <c:v>8469</c:v>
                </c:pt>
                <c:pt idx="454">
                  <c:v>8473.5</c:v>
                </c:pt>
                <c:pt idx="455">
                  <c:v>8478</c:v>
                </c:pt>
                <c:pt idx="456">
                  <c:v>8482.5</c:v>
                </c:pt>
                <c:pt idx="457">
                  <c:v>8487</c:v>
                </c:pt>
                <c:pt idx="458">
                  <c:v>8491.5</c:v>
                </c:pt>
                <c:pt idx="459">
                  <c:v>8505</c:v>
                </c:pt>
                <c:pt idx="460">
                  <c:v>8518.5</c:v>
                </c:pt>
                <c:pt idx="461">
                  <c:v>8532</c:v>
                </c:pt>
                <c:pt idx="462">
                  <c:v>8541</c:v>
                </c:pt>
                <c:pt idx="463">
                  <c:v>8545.5</c:v>
                </c:pt>
                <c:pt idx="464">
                  <c:v>8550</c:v>
                </c:pt>
                <c:pt idx="465">
                  <c:v>8554.5</c:v>
                </c:pt>
                <c:pt idx="466">
                  <c:v>8563.5</c:v>
                </c:pt>
                <c:pt idx="467">
                  <c:v>8568</c:v>
                </c:pt>
                <c:pt idx="468">
                  <c:v>8572.5</c:v>
                </c:pt>
                <c:pt idx="469">
                  <c:v>8577</c:v>
                </c:pt>
                <c:pt idx="470">
                  <c:v>8581.5</c:v>
                </c:pt>
                <c:pt idx="471">
                  <c:v>8590.5</c:v>
                </c:pt>
                <c:pt idx="472">
                  <c:v>8595</c:v>
                </c:pt>
                <c:pt idx="473">
                  <c:v>8599.5</c:v>
                </c:pt>
                <c:pt idx="474">
                  <c:v>8604</c:v>
                </c:pt>
                <c:pt idx="475">
                  <c:v>8608.5</c:v>
                </c:pt>
                <c:pt idx="476">
                  <c:v>8613</c:v>
                </c:pt>
                <c:pt idx="477">
                  <c:v>8617.5</c:v>
                </c:pt>
                <c:pt idx="478">
                  <c:v>8622</c:v>
                </c:pt>
                <c:pt idx="479">
                  <c:v>8626.5</c:v>
                </c:pt>
                <c:pt idx="480">
                  <c:v>8631</c:v>
                </c:pt>
                <c:pt idx="481">
                  <c:v>8635.5</c:v>
                </c:pt>
                <c:pt idx="482">
                  <c:v>8640</c:v>
                </c:pt>
                <c:pt idx="483">
                  <c:v>8644.5</c:v>
                </c:pt>
                <c:pt idx="484">
                  <c:v>8649</c:v>
                </c:pt>
                <c:pt idx="485">
                  <c:v>8653.5</c:v>
                </c:pt>
                <c:pt idx="486">
                  <c:v>8658</c:v>
                </c:pt>
                <c:pt idx="487">
                  <c:v>8662.5</c:v>
                </c:pt>
                <c:pt idx="488">
                  <c:v>8667</c:v>
                </c:pt>
                <c:pt idx="489">
                  <c:v>8671.5</c:v>
                </c:pt>
                <c:pt idx="490">
                  <c:v>8676</c:v>
                </c:pt>
                <c:pt idx="491">
                  <c:v>8680.5</c:v>
                </c:pt>
                <c:pt idx="492">
                  <c:v>8685</c:v>
                </c:pt>
                <c:pt idx="493">
                  <c:v>8689.5</c:v>
                </c:pt>
                <c:pt idx="494">
                  <c:v>8694</c:v>
                </c:pt>
                <c:pt idx="495">
                  <c:v>8698.5</c:v>
                </c:pt>
                <c:pt idx="496">
                  <c:v>8703</c:v>
                </c:pt>
                <c:pt idx="497">
                  <c:v>8707.5</c:v>
                </c:pt>
                <c:pt idx="498">
                  <c:v>8725.5</c:v>
                </c:pt>
                <c:pt idx="499">
                  <c:v>8730</c:v>
                </c:pt>
                <c:pt idx="500">
                  <c:v>8739</c:v>
                </c:pt>
                <c:pt idx="501">
                  <c:v>8748</c:v>
                </c:pt>
                <c:pt idx="502">
                  <c:v>8752.5</c:v>
                </c:pt>
                <c:pt idx="503">
                  <c:v>8757</c:v>
                </c:pt>
                <c:pt idx="504">
                  <c:v>8766</c:v>
                </c:pt>
                <c:pt idx="505">
                  <c:v>8770.5</c:v>
                </c:pt>
                <c:pt idx="506">
                  <c:v>8775</c:v>
                </c:pt>
                <c:pt idx="507">
                  <c:v>8779.5</c:v>
                </c:pt>
                <c:pt idx="508">
                  <c:v>8784</c:v>
                </c:pt>
                <c:pt idx="509">
                  <c:v>8788.5</c:v>
                </c:pt>
                <c:pt idx="510">
                  <c:v>8797.5</c:v>
                </c:pt>
                <c:pt idx="511">
                  <c:v>8802</c:v>
                </c:pt>
                <c:pt idx="512">
                  <c:v>8811</c:v>
                </c:pt>
                <c:pt idx="513">
                  <c:v>8815.5</c:v>
                </c:pt>
                <c:pt idx="514">
                  <c:v>8838</c:v>
                </c:pt>
                <c:pt idx="515">
                  <c:v>8842.5</c:v>
                </c:pt>
                <c:pt idx="516">
                  <c:v>8851.5</c:v>
                </c:pt>
                <c:pt idx="517">
                  <c:v>8856</c:v>
                </c:pt>
                <c:pt idx="518">
                  <c:v>8860.5</c:v>
                </c:pt>
                <c:pt idx="519">
                  <c:v>8869.5</c:v>
                </c:pt>
                <c:pt idx="520">
                  <c:v>8878.5</c:v>
                </c:pt>
                <c:pt idx="521">
                  <c:v>8883</c:v>
                </c:pt>
                <c:pt idx="522">
                  <c:v>8887.5</c:v>
                </c:pt>
                <c:pt idx="523">
                  <c:v>8896.5</c:v>
                </c:pt>
                <c:pt idx="524">
                  <c:v>8901</c:v>
                </c:pt>
                <c:pt idx="525">
                  <c:v>8910</c:v>
                </c:pt>
                <c:pt idx="526">
                  <c:v>8919</c:v>
                </c:pt>
                <c:pt idx="527">
                  <c:v>8923.5</c:v>
                </c:pt>
                <c:pt idx="528">
                  <c:v>8932.5</c:v>
                </c:pt>
                <c:pt idx="529">
                  <c:v>8941.5</c:v>
                </c:pt>
                <c:pt idx="530">
                  <c:v>8946</c:v>
                </c:pt>
                <c:pt idx="531">
                  <c:v>8950.5</c:v>
                </c:pt>
                <c:pt idx="532">
                  <c:v>8959.5</c:v>
                </c:pt>
                <c:pt idx="533">
                  <c:v>8973</c:v>
                </c:pt>
                <c:pt idx="534">
                  <c:v>8982</c:v>
                </c:pt>
                <c:pt idx="535">
                  <c:v>8986.5</c:v>
                </c:pt>
                <c:pt idx="536">
                  <c:v>8991</c:v>
                </c:pt>
                <c:pt idx="537">
                  <c:v>8995.5</c:v>
                </c:pt>
                <c:pt idx="538">
                  <c:v>9000</c:v>
                </c:pt>
                <c:pt idx="539">
                  <c:v>9004.5</c:v>
                </c:pt>
                <c:pt idx="540">
                  <c:v>9009</c:v>
                </c:pt>
                <c:pt idx="541">
                  <c:v>9013.5</c:v>
                </c:pt>
                <c:pt idx="542">
                  <c:v>9018</c:v>
                </c:pt>
                <c:pt idx="543">
                  <c:v>9022.5</c:v>
                </c:pt>
                <c:pt idx="544">
                  <c:v>9027</c:v>
                </c:pt>
                <c:pt idx="545">
                  <c:v>9031.5</c:v>
                </c:pt>
                <c:pt idx="546">
                  <c:v>9040.5</c:v>
                </c:pt>
                <c:pt idx="547">
                  <c:v>9058.5</c:v>
                </c:pt>
                <c:pt idx="548">
                  <c:v>9063</c:v>
                </c:pt>
                <c:pt idx="549">
                  <c:v>9067.5</c:v>
                </c:pt>
                <c:pt idx="550">
                  <c:v>9072</c:v>
                </c:pt>
                <c:pt idx="551">
                  <c:v>9076.5</c:v>
                </c:pt>
                <c:pt idx="552">
                  <c:v>9081</c:v>
                </c:pt>
                <c:pt idx="553">
                  <c:v>9108</c:v>
                </c:pt>
                <c:pt idx="554">
                  <c:v>9117</c:v>
                </c:pt>
                <c:pt idx="555">
                  <c:v>9126</c:v>
                </c:pt>
                <c:pt idx="556">
                  <c:v>9130.5</c:v>
                </c:pt>
                <c:pt idx="557">
                  <c:v>9148.5</c:v>
                </c:pt>
                <c:pt idx="558">
                  <c:v>9153</c:v>
                </c:pt>
                <c:pt idx="559">
                  <c:v>9157.5</c:v>
                </c:pt>
                <c:pt idx="560">
                  <c:v>9162</c:v>
                </c:pt>
                <c:pt idx="561">
                  <c:v>9171</c:v>
                </c:pt>
                <c:pt idx="562">
                  <c:v>9175.5</c:v>
                </c:pt>
                <c:pt idx="563">
                  <c:v>9180</c:v>
                </c:pt>
                <c:pt idx="564">
                  <c:v>9189</c:v>
                </c:pt>
                <c:pt idx="565">
                  <c:v>9193.5</c:v>
                </c:pt>
                <c:pt idx="566">
                  <c:v>9198</c:v>
                </c:pt>
                <c:pt idx="567">
                  <c:v>9202.5</c:v>
                </c:pt>
                <c:pt idx="568">
                  <c:v>9207</c:v>
                </c:pt>
                <c:pt idx="569">
                  <c:v>9211.5</c:v>
                </c:pt>
                <c:pt idx="570">
                  <c:v>9216</c:v>
                </c:pt>
                <c:pt idx="571">
                  <c:v>9220.5</c:v>
                </c:pt>
                <c:pt idx="572">
                  <c:v>9238.5</c:v>
                </c:pt>
                <c:pt idx="573">
                  <c:v>9243</c:v>
                </c:pt>
                <c:pt idx="574">
                  <c:v>9247.5</c:v>
                </c:pt>
                <c:pt idx="575">
                  <c:v>9252</c:v>
                </c:pt>
                <c:pt idx="576">
                  <c:v>9256.5</c:v>
                </c:pt>
                <c:pt idx="577">
                  <c:v>9261</c:v>
                </c:pt>
                <c:pt idx="578">
                  <c:v>9265.5</c:v>
                </c:pt>
                <c:pt idx="579">
                  <c:v>9270</c:v>
                </c:pt>
                <c:pt idx="580">
                  <c:v>9274.5</c:v>
                </c:pt>
                <c:pt idx="581">
                  <c:v>9279</c:v>
                </c:pt>
                <c:pt idx="582">
                  <c:v>9292.5</c:v>
                </c:pt>
                <c:pt idx="583">
                  <c:v>9301.5</c:v>
                </c:pt>
                <c:pt idx="584">
                  <c:v>9306</c:v>
                </c:pt>
                <c:pt idx="585">
                  <c:v>9315</c:v>
                </c:pt>
                <c:pt idx="586">
                  <c:v>9319.5</c:v>
                </c:pt>
                <c:pt idx="587">
                  <c:v>9328.5</c:v>
                </c:pt>
                <c:pt idx="588">
                  <c:v>9333</c:v>
                </c:pt>
                <c:pt idx="589">
                  <c:v>9337.5</c:v>
                </c:pt>
                <c:pt idx="590">
                  <c:v>9342</c:v>
                </c:pt>
                <c:pt idx="591">
                  <c:v>9351</c:v>
                </c:pt>
                <c:pt idx="592">
                  <c:v>9373.5</c:v>
                </c:pt>
                <c:pt idx="593">
                  <c:v>9378</c:v>
                </c:pt>
                <c:pt idx="594">
                  <c:v>9382.5</c:v>
                </c:pt>
                <c:pt idx="595">
                  <c:v>9387</c:v>
                </c:pt>
                <c:pt idx="596">
                  <c:v>9396</c:v>
                </c:pt>
                <c:pt idx="597">
                  <c:v>9409.5</c:v>
                </c:pt>
                <c:pt idx="598">
                  <c:v>9418.5</c:v>
                </c:pt>
                <c:pt idx="599">
                  <c:v>9423</c:v>
                </c:pt>
                <c:pt idx="600">
                  <c:v>9427.5</c:v>
                </c:pt>
                <c:pt idx="601">
                  <c:v>9441</c:v>
                </c:pt>
                <c:pt idx="602">
                  <c:v>9445.5</c:v>
                </c:pt>
                <c:pt idx="603">
                  <c:v>9450</c:v>
                </c:pt>
                <c:pt idx="604">
                  <c:v>9459</c:v>
                </c:pt>
                <c:pt idx="605">
                  <c:v>9463.5</c:v>
                </c:pt>
                <c:pt idx="606">
                  <c:v>9472.5</c:v>
                </c:pt>
                <c:pt idx="607">
                  <c:v>9486</c:v>
                </c:pt>
                <c:pt idx="608">
                  <c:v>9490.5</c:v>
                </c:pt>
                <c:pt idx="609">
                  <c:v>9495</c:v>
                </c:pt>
                <c:pt idx="610">
                  <c:v>9508.5</c:v>
                </c:pt>
                <c:pt idx="611">
                  <c:v>9513</c:v>
                </c:pt>
                <c:pt idx="612">
                  <c:v>9517.5</c:v>
                </c:pt>
                <c:pt idx="613">
                  <c:v>9522</c:v>
                </c:pt>
                <c:pt idx="614">
                  <c:v>9526.5</c:v>
                </c:pt>
                <c:pt idx="615">
                  <c:v>9531</c:v>
                </c:pt>
                <c:pt idx="616">
                  <c:v>9535.5</c:v>
                </c:pt>
                <c:pt idx="617">
                  <c:v>9549</c:v>
                </c:pt>
                <c:pt idx="618">
                  <c:v>9567</c:v>
                </c:pt>
                <c:pt idx="619">
                  <c:v>9576</c:v>
                </c:pt>
                <c:pt idx="620">
                  <c:v>9580.5</c:v>
                </c:pt>
                <c:pt idx="621">
                  <c:v>9585</c:v>
                </c:pt>
                <c:pt idx="622">
                  <c:v>9594</c:v>
                </c:pt>
                <c:pt idx="623">
                  <c:v>9598.5</c:v>
                </c:pt>
                <c:pt idx="624">
                  <c:v>9603</c:v>
                </c:pt>
                <c:pt idx="625">
                  <c:v>9607.5</c:v>
                </c:pt>
                <c:pt idx="626">
                  <c:v>9612</c:v>
                </c:pt>
                <c:pt idx="627">
                  <c:v>9616.5</c:v>
                </c:pt>
                <c:pt idx="628">
                  <c:v>9621</c:v>
                </c:pt>
                <c:pt idx="629">
                  <c:v>9625.5</c:v>
                </c:pt>
                <c:pt idx="630">
                  <c:v>9630</c:v>
                </c:pt>
                <c:pt idx="631">
                  <c:v>9652.5</c:v>
                </c:pt>
                <c:pt idx="632">
                  <c:v>9657</c:v>
                </c:pt>
                <c:pt idx="633">
                  <c:v>9661.5</c:v>
                </c:pt>
                <c:pt idx="634">
                  <c:v>9666</c:v>
                </c:pt>
                <c:pt idx="635">
                  <c:v>9670.5</c:v>
                </c:pt>
                <c:pt idx="636">
                  <c:v>9675</c:v>
                </c:pt>
                <c:pt idx="637">
                  <c:v>9679.5</c:v>
                </c:pt>
                <c:pt idx="638">
                  <c:v>9688.5</c:v>
                </c:pt>
                <c:pt idx="639">
                  <c:v>9693</c:v>
                </c:pt>
                <c:pt idx="640">
                  <c:v>9697.5</c:v>
                </c:pt>
                <c:pt idx="641">
                  <c:v>9702</c:v>
                </c:pt>
                <c:pt idx="642">
                  <c:v>9706.5</c:v>
                </c:pt>
                <c:pt idx="643">
                  <c:v>9715.5</c:v>
                </c:pt>
                <c:pt idx="644">
                  <c:v>9720</c:v>
                </c:pt>
                <c:pt idx="645">
                  <c:v>9724.5</c:v>
                </c:pt>
                <c:pt idx="646">
                  <c:v>9729</c:v>
                </c:pt>
                <c:pt idx="647">
                  <c:v>9733.5</c:v>
                </c:pt>
                <c:pt idx="648">
                  <c:v>9738</c:v>
                </c:pt>
                <c:pt idx="649">
                  <c:v>9742.5</c:v>
                </c:pt>
                <c:pt idx="650">
                  <c:v>9747</c:v>
                </c:pt>
                <c:pt idx="651">
                  <c:v>9751.5</c:v>
                </c:pt>
                <c:pt idx="652">
                  <c:v>9756</c:v>
                </c:pt>
                <c:pt idx="653">
                  <c:v>9760.5</c:v>
                </c:pt>
                <c:pt idx="654">
                  <c:v>9765</c:v>
                </c:pt>
                <c:pt idx="655">
                  <c:v>9774</c:v>
                </c:pt>
                <c:pt idx="656">
                  <c:v>9778.5</c:v>
                </c:pt>
                <c:pt idx="657">
                  <c:v>9783</c:v>
                </c:pt>
                <c:pt idx="658">
                  <c:v>9792</c:v>
                </c:pt>
                <c:pt idx="659">
                  <c:v>9810</c:v>
                </c:pt>
                <c:pt idx="660">
                  <c:v>9823.5</c:v>
                </c:pt>
                <c:pt idx="661">
                  <c:v>9828</c:v>
                </c:pt>
                <c:pt idx="662">
                  <c:v>9837</c:v>
                </c:pt>
                <c:pt idx="663">
                  <c:v>9846</c:v>
                </c:pt>
                <c:pt idx="664">
                  <c:v>9850.5</c:v>
                </c:pt>
                <c:pt idx="665">
                  <c:v>9859.5</c:v>
                </c:pt>
                <c:pt idx="666">
                  <c:v>9864</c:v>
                </c:pt>
                <c:pt idx="667">
                  <c:v>9868.5</c:v>
                </c:pt>
                <c:pt idx="668">
                  <c:v>9873</c:v>
                </c:pt>
                <c:pt idx="669">
                  <c:v>9877.5</c:v>
                </c:pt>
                <c:pt idx="670">
                  <c:v>9882</c:v>
                </c:pt>
                <c:pt idx="671">
                  <c:v>9895.5</c:v>
                </c:pt>
                <c:pt idx="672">
                  <c:v>9900</c:v>
                </c:pt>
                <c:pt idx="673">
                  <c:v>9904.5</c:v>
                </c:pt>
                <c:pt idx="674">
                  <c:v>9909</c:v>
                </c:pt>
                <c:pt idx="675">
                  <c:v>9913.5</c:v>
                </c:pt>
                <c:pt idx="676">
                  <c:v>9922.5</c:v>
                </c:pt>
                <c:pt idx="677">
                  <c:v>9940.5</c:v>
                </c:pt>
                <c:pt idx="678">
                  <c:v>9945</c:v>
                </c:pt>
                <c:pt idx="679">
                  <c:v>9949.5</c:v>
                </c:pt>
                <c:pt idx="680">
                  <c:v>9954</c:v>
                </c:pt>
                <c:pt idx="681">
                  <c:v>9958.5</c:v>
                </c:pt>
                <c:pt idx="682">
                  <c:v>9967.5</c:v>
                </c:pt>
                <c:pt idx="683">
                  <c:v>9972</c:v>
                </c:pt>
                <c:pt idx="684">
                  <c:v>9976.5</c:v>
                </c:pt>
                <c:pt idx="685">
                  <c:v>9981</c:v>
                </c:pt>
                <c:pt idx="686">
                  <c:v>9985.5</c:v>
                </c:pt>
                <c:pt idx="687">
                  <c:v>9994.5</c:v>
                </c:pt>
                <c:pt idx="688">
                  <c:v>10003.5</c:v>
                </c:pt>
                <c:pt idx="689">
                  <c:v>10008</c:v>
                </c:pt>
                <c:pt idx="690">
                  <c:v>10017</c:v>
                </c:pt>
                <c:pt idx="691">
                  <c:v>10021.5</c:v>
                </c:pt>
                <c:pt idx="692">
                  <c:v>10026</c:v>
                </c:pt>
                <c:pt idx="693">
                  <c:v>10030.5</c:v>
                </c:pt>
                <c:pt idx="694">
                  <c:v>10039.5</c:v>
                </c:pt>
                <c:pt idx="695">
                  <c:v>10044</c:v>
                </c:pt>
                <c:pt idx="696">
                  <c:v>10048.5</c:v>
                </c:pt>
                <c:pt idx="697">
                  <c:v>10053</c:v>
                </c:pt>
                <c:pt idx="698">
                  <c:v>10066.5</c:v>
                </c:pt>
                <c:pt idx="699">
                  <c:v>10071</c:v>
                </c:pt>
                <c:pt idx="700">
                  <c:v>10075.5</c:v>
                </c:pt>
                <c:pt idx="701">
                  <c:v>10080</c:v>
                </c:pt>
                <c:pt idx="702">
                  <c:v>10084.5</c:v>
                </c:pt>
                <c:pt idx="703">
                  <c:v>10093.5</c:v>
                </c:pt>
                <c:pt idx="704">
                  <c:v>10098</c:v>
                </c:pt>
                <c:pt idx="705">
                  <c:v>10102.5</c:v>
                </c:pt>
                <c:pt idx="706">
                  <c:v>10111.5</c:v>
                </c:pt>
                <c:pt idx="707">
                  <c:v>10116</c:v>
                </c:pt>
                <c:pt idx="708">
                  <c:v>10120.5</c:v>
                </c:pt>
                <c:pt idx="709">
                  <c:v>10125</c:v>
                </c:pt>
                <c:pt idx="710">
                  <c:v>10138.5</c:v>
                </c:pt>
                <c:pt idx="711">
                  <c:v>10152</c:v>
                </c:pt>
                <c:pt idx="712">
                  <c:v>10156.5</c:v>
                </c:pt>
                <c:pt idx="713">
                  <c:v>10161</c:v>
                </c:pt>
                <c:pt idx="714">
                  <c:v>10165.5</c:v>
                </c:pt>
                <c:pt idx="715">
                  <c:v>10174.5</c:v>
                </c:pt>
                <c:pt idx="716">
                  <c:v>10179</c:v>
                </c:pt>
                <c:pt idx="717">
                  <c:v>10183.5</c:v>
                </c:pt>
                <c:pt idx="718">
                  <c:v>10188</c:v>
                </c:pt>
                <c:pt idx="719">
                  <c:v>10192.5</c:v>
                </c:pt>
                <c:pt idx="720">
                  <c:v>10197</c:v>
                </c:pt>
                <c:pt idx="721">
                  <c:v>10201.5</c:v>
                </c:pt>
                <c:pt idx="722">
                  <c:v>10206</c:v>
                </c:pt>
                <c:pt idx="723">
                  <c:v>10210.5</c:v>
                </c:pt>
                <c:pt idx="724">
                  <c:v>10215</c:v>
                </c:pt>
                <c:pt idx="725">
                  <c:v>10224</c:v>
                </c:pt>
                <c:pt idx="726">
                  <c:v>10228.5</c:v>
                </c:pt>
                <c:pt idx="727">
                  <c:v>10233</c:v>
                </c:pt>
                <c:pt idx="728">
                  <c:v>10237.5</c:v>
                </c:pt>
                <c:pt idx="729">
                  <c:v>10242</c:v>
                </c:pt>
                <c:pt idx="730">
                  <c:v>10251</c:v>
                </c:pt>
                <c:pt idx="731">
                  <c:v>10264.5</c:v>
                </c:pt>
                <c:pt idx="732">
                  <c:v>10269</c:v>
                </c:pt>
                <c:pt idx="733">
                  <c:v>10282.5</c:v>
                </c:pt>
                <c:pt idx="734">
                  <c:v>10287</c:v>
                </c:pt>
                <c:pt idx="735">
                  <c:v>10291.5</c:v>
                </c:pt>
                <c:pt idx="736">
                  <c:v>10296</c:v>
                </c:pt>
                <c:pt idx="737">
                  <c:v>10305</c:v>
                </c:pt>
                <c:pt idx="738">
                  <c:v>10309.5</c:v>
                </c:pt>
                <c:pt idx="739">
                  <c:v>10323</c:v>
                </c:pt>
                <c:pt idx="740">
                  <c:v>10332</c:v>
                </c:pt>
                <c:pt idx="741">
                  <c:v>10336.5</c:v>
                </c:pt>
                <c:pt idx="742">
                  <c:v>10341</c:v>
                </c:pt>
                <c:pt idx="743">
                  <c:v>10345.5</c:v>
                </c:pt>
                <c:pt idx="744">
                  <c:v>10350</c:v>
                </c:pt>
                <c:pt idx="745">
                  <c:v>10363.5</c:v>
                </c:pt>
                <c:pt idx="746">
                  <c:v>10368</c:v>
                </c:pt>
                <c:pt idx="747">
                  <c:v>10372.5</c:v>
                </c:pt>
                <c:pt idx="748">
                  <c:v>10377</c:v>
                </c:pt>
                <c:pt idx="749">
                  <c:v>10381.5</c:v>
                </c:pt>
                <c:pt idx="750">
                  <c:v>10395</c:v>
                </c:pt>
                <c:pt idx="751">
                  <c:v>10399.5</c:v>
                </c:pt>
                <c:pt idx="752">
                  <c:v>10404</c:v>
                </c:pt>
                <c:pt idx="753">
                  <c:v>10413</c:v>
                </c:pt>
                <c:pt idx="754">
                  <c:v>10417.5</c:v>
                </c:pt>
                <c:pt idx="755">
                  <c:v>10422</c:v>
                </c:pt>
                <c:pt idx="756">
                  <c:v>10426.5</c:v>
                </c:pt>
                <c:pt idx="757">
                  <c:v>10435.5</c:v>
                </c:pt>
                <c:pt idx="758">
                  <c:v>10440</c:v>
                </c:pt>
                <c:pt idx="759">
                  <c:v>10444.5</c:v>
                </c:pt>
                <c:pt idx="760">
                  <c:v>10449</c:v>
                </c:pt>
                <c:pt idx="761">
                  <c:v>10453.5</c:v>
                </c:pt>
                <c:pt idx="762">
                  <c:v>10462.5</c:v>
                </c:pt>
                <c:pt idx="763">
                  <c:v>10467</c:v>
                </c:pt>
                <c:pt idx="764">
                  <c:v>10471.5</c:v>
                </c:pt>
                <c:pt idx="765">
                  <c:v>10476</c:v>
                </c:pt>
                <c:pt idx="766">
                  <c:v>10480.5</c:v>
                </c:pt>
                <c:pt idx="767">
                  <c:v>10485</c:v>
                </c:pt>
                <c:pt idx="768">
                  <c:v>10489.5</c:v>
                </c:pt>
                <c:pt idx="769">
                  <c:v>10498.5</c:v>
                </c:pt>
                <c:pt idx="770">
                  <c:v>10503</c:v>
                </c:pt>
                <c:pt idx="771">
                  <c:v>10512</c:v>
                </c:pt>
                <c:pt idx="772">
                  <c:v>10521</c:v>
                </c:pt>
                <c:pt idx="773">
                  <c:v>10530</c:v>
                </c:pt>
                <c:pt idx="774">
                  <c:v>10539</c:v>
                </c:pt>
                <c:pt idx="775">
                  <c:v>10543.5</c:v>
                </c:pt>
                <c:pt idx="776">
                  <c:v>10548</c:v>
                </c:pt>
                <c:pt idx="777">
                  <c:v>10552.5</c:v>
                </c:pt>
                <c:pt idx="778">
                  <c:v>10557</c:v>
                </c:pt>
                <c:pt idx="779">
                  <c:v>10566</c:v>
                </c:pt>
                <c:pt idx="780">
                  <c:v>10575</c:v>
                </c:pt>
                <c:pt idx="781">
                  <c:v>10579.5</c:v>
                </c:pt>
                <c:pt idx="782">
                  <c:v>10584</c:v>
                </c:pt>
                <c:pt idx="783">
                  <c:v>10593</c:v>
                </c:pt>
                <c:pt idx="784">
                  <c:v>10606.5</c:v>
                </c:pt>
                <c:pt idx="785">
                  <c:v>10611</c:v>
                </c:pt>
                <c:pt idx="786">
                  <c:v>10615.5</c:v>
                </c:pt>
                <c:pt idx="787">
                  <c:v>10620</c:v>
                </c:pt>
                <c:pt idx="788">
                  <c:v>10624.5</c:v>
                </c:pt>
                <c:pt idx="789">
                  <c:v>10633.5</c:v>
                </c:pt>
                <c:pt idx="790">
                  <c:v>10647</c:v>
                </c:pt>
                <c:pt idx="791">
                  <c:v>10651.5</c:v>
                </c:pt>
                <c:pt idx="792">
                  <c:v>10656</c:v>
                </c:pt>
                <c:pt idx="793">
                  <c:v>10665</c:v>
                </c:pt>
                <c:pt idx="794">
                  <c:v>10669.5</c:v>
                </c:pt>
                <c:pt idx="795">
                  <c:v>10674</c:v>
                </c:pt>
                <c:pt idx="796">
                  <c:v>10678.5</c:v>
                </c:pt>
                <c:pt idx="797">
                  <c:v>10683</c:v>
                </c:pt>
                <c:pt idx="798">
                  <c:v>10687.5</c:v>
                </c:pt>
                <c:pt idx="799">
                  <c:v>10692</c:v>
                </c:pt>
                <c:pt idx="800">
                  <c:v>10696.5</c:v>
                </c:pt>
                <c:pt idx="801">
                  <c:v>10705.5</c:v>
                </c:pt>
                <c:pt idx="802">
                  <c:v>10710</c:v>
                </c:pt>
                <c:pt idx="803">
                  <c:v>10714.5</c:v>
                </c:pt>
                <c:pt idx="804">
                  <c:v>10719</c:v>
                </c:pt>
                <c:pt idx="805">
                  <c:v>10723.5</c:v>
                </c:pt>
                <c:pt idx="806">
                  <c:v>10732.5</c:v>
                </c:pt>
                <c:pt idx="807">
                  <c:v>10737</c:v>
                </c:pt>
                <c:pt idx="808">
                  <c:v>10741.5</c:v>
                </c:pt>
                <c:pt idx="809">
                  <c:v>10750.5</c:v>
                </c:pt>
                <c:pt idx="810">
                  <c:v>10755</c:v>
                </c:pt>
                <c:pt idx="811">
                  <c:v>10773</c:v>
                </c:pt>
                <c:pt idx="812">
                  <c:v>10782</c:v>
                </c:pt>
                <c:pt idx="813">
                  <c:v>10791</c:v>
                </c:pt>
                <c:pt idx="814">
                  <c:v>10795.5</c:v>
                </c:pt>
                <c:pt idx="815">
                  <c:v>10804.5</c:v>
                </c:pt>
                <c:pt idx="816">
                  <c:v>10809</c:v>
                </c:pt>
                <c:pt idx="817">
                  <c:v>10813.5</c:v>
                </c:pt>
                <c:pt idx="818">
                  <c:v>10822.5</c:v>
                </c:pt>
                <c:pt idx="819">
                  <c:v>10827</c:v>
                </c:pt>
                <c:pt idx="820">
                  <c:v>10831.5</c:v>
                </c:pt>
                <c:pt idx="821">
                  <c:v>10849.5</c:v>
                </c:pt>
                <c:pt idx="822">
                  <c:v>10863</c:v>
                </c:pt>
                <c:pt idx="823">
                  <c:v>10867.5</c:v>
                </c:pt>
                <c:pt idx="824">
                  <c:v>10872</c:v>
                </c:pt>
                <c:pt idx="825">
                  <c:v>10876.5</c:v>
                </c:pt>
                <c:pt idx="826">
                  <c:v>10881</c:v>
                </c:pt>
                <c:pt idx="827">
                  <c:v>10885.5</c:v>
                </c:pt>
                <c:pt idx="828">
                  <c:v>10890</c:v>
                </c:pt>
                <c:pt idx="829">
                  <c:v>10894.5</c:v>
                </c:pt>
                <c:pt idx="830">
                  <c:v>10899</c:v>
                </c:pt>
                <c:pt idx="831">
                  <c:v>10903.5</c:v>
                </c:pt>
                <c:pt idx="832">
                  <c:v>10908</c:v>
                </c:pt>
                <c:pt idx="833">
                  <c:v>10912.5</c:v>
                </c:pt>
                <c:pt idx="834">
                  <c:v>10917</c:v>
                </c:pt>
                <c:pt idx="835">
                  <c:v>10921.5</c:v>
                </c:pt>
                <c:pt idx="836">
                  <c:v>10926</c:v>
                </c:pt>
                <c:pt idx="837">
                  <c:v>10930.5</c:v>
                </c:pt>
                <c:pt idx="838">
                  <c:v>10935</c:v>
                </c:pt>
                <c:pt idx="839">
                  <c:v>10939.5</c:v>
                </c:pt>
                <c:pt idx="840">
                  <c:v>10944</c:v>
                </c:pt>
                <c:pt idx="841">
                  <c:v>10953</c:v>
                </c:pt>
                <c:pt idx="842">
                  <c:v>10957.5</c:v>
                </c:pt>
                <c:pt idx="843">
                  <c:v>10962</c:v>
                </c:pt>
                <c:pt idx="844">
                  <c:v>10966.5</c:v>
                </c:pt>
                <c:pt idx="845">
                  <c:v>10971</c:v>
                </c:pt>
                <c:pt idx="846">
                  <c:v>10975.5</c:v>
                </c:pt>
                <c:pt idx="847">
                  <c:v>10980</c:v>
                </c:pt>
                <c:pt idx="848">
                  <c:v>10984.5</c:v>
                </c:pt>
                <c:pt idx="849">
                  <c:v>10993.5</c:v>
                </c:pt>
                <c:pt idx="850">
                  <c:v>10998</c:v>
                </c:pt>
                <c:pt idx="851">
                  <c:v>11002.5</c:v>
                </c:pt>
                <c:pt idx="852">
                  <c:v>11007</c:v>
                </c:pt>
                <c:pt idx="853">
                  <c:v>11011.5</c:v>
                </c:pt>
                <c:pt idx="854">
                  <c:v>11020.5</c:v>
                </c:pt>
                <c:pt idx="855">
                  <c:v>11025</c:v>
                </c:pt>
                <c:pt idx="856">
                  <c:v>11034</c:v>
                </c:pt>
                <c:pt idx="857">
                  <c:v>11038.5</c:v>
                </c:pt>
                <c:pt idx="858">
                  <c:v>11043</c:v>
                </c:pt>
                <c:pt idx="859">
                  <c:v>11047.5</c:v>
                </c:pt>
                <c:pt idx="860">
                  <c:v>11056.5</c:v>
                </c:pt>
                <c:pt idx="861">
                  <c:v>11065.5</c:v>
                </c:pt>
                <c:pt idx="862">
                  <c:v>11070</c:v>
                </c:pt>
                <c:pt idx="863">
                  <c:v>11074.5</c:v>
                </c:pt>
                <c:pt idx="864">
                  <c:v>11079</c:v>
                </c:pt>
                <c:pt idx="865">
                  <c:v>11083.5</c:v>
                </c:pt>
                <c:pt idx="866">
                  <c:v>11088</c:v>
                </c:pt>
                <c:pt idx="867">
                  <c:v>11092.5</c:v>
                </c:pt>
                <c:pt idx="868">
                  <c:v>11097</c:v>
                </c:pt>
                <c:pt idx="869">
                  <c:v>11101.5</c:v>
                </c:pt>
                <c:pt idx="870">
                  <c:v>11106</c:v>
                </c:pt>
                <c:pt idx="871">
                  <c:v>11110.5</c:v>
                </c:pt>
                <c:pt idx="872">
                  <c:v>11115</c:v>
                </c:pt>
                <c:pt idx="873">
                  <c:v>11124</c:v>
                </c:pt>
                <c:pt idx="874">
                  <c:v>11133</c:v>
                </c:pt>
                <c:pt idx="875">
                  <c:v>11137.5</c:v>
                </c:pt>
                <c:pt idx="876">
                  <c:v>11142</c:v>
                </c:pt>
                <c:pt idx="877">
                  <c:v>11146.5</c:v>
                </c:pt>
                <c:pt idx="878">
                  <c:v>11155.5</c:v>
                </c:pt>
                <c:pt idx="879">
                  <c:v>11160</c:v>
                </c:pt>
                <c:pt idx="880">
                  <c:v>11164.5</c:v>
                </c:pt>
                <c:pt idx="881">
                  <c:v>11173.5</c:v>
                </c:pt>
                <c:pt idx="882">
                  <c:v>11182.5</c:v>
                </c:pt>
                <c:pt idx="883">
                  <c:v>11196</c:v>
                </c:pt>
                <c:pt idx="884">
                  <c:v>11200.5</c:v>
                </c:pt>
                <c:pt idx="885">
                  <c:v>11205</c:v>
                </c:pt>
                <c:pt idx="886">
                  <c:v>11209.5</c:v>
                </c:pt>
                <c:pt idx="887">
                  <c:v>11214</c:v>
                </c:pt>
                <c:pt idx="888">
                  <c:v>11218.5</c:v>
                </c:pt>
                <c:pt idx="889">
                  <c:v>11223</c:v>
                </c:pt>
                <c:pt idx="890">
                  <c:v>11227.5</c:v>
                </c:pt>
                <c:pt idx="891">
                  <c:v>11232</c:v>
                </c:pt>
                <c:pt idx="892">
                  <c:v>11236.5</c:v>
                </c:pt>
                <c:pt idx="893">
                  <c:v>11241</c:v>
                </c:pt>
                <c:pt idx="894">
                  <c:v>11245.5</c:v>
                </c:pt>
                <c:pt idx="895">
                  <c:v>11250</c:v>
                </c:pt>
                <c:pt idx="896">
                  <c:v>11254.5</c:v>
                </c:pt>
                <c:pt idx="897">
                  <c:v>11263.5</c:v>
                </c:pt>
                <c:pt idx="898">
                  <c:v>11268</c:v>
                </c:pt>
                <c:pt idx="899">
                  <c:v>11272.5</c:v>
                </c:pt>
                <c:pt idx="900">
                  <c:v>11277</c:v>
                </c:pt>
                <c:pt idx="901">
                  <c:v>11286</c:v>
                </c:pt>
                <c:pt idx="902">
                  <c:v>11290.5</c:v>
                </c:pt>
                <c:pt idx="903">
                  <c:v>11299.5</c:v>
                </c:pt>
                <c:pt idx="904">
                  <c:v>11304</c:v>
                </c:pt>
                <c:pt idx="905">
                  <c:v>11308.5</c:v>
                </c:pt>
                <c:pt idx="906">
                  <c:v>11313</c:v>
                </c:pt>
                <c:pt idx="907">
                  <c:v>11326.5</c:v>
                </c:pt>
                <c:pt idx="908">
                  <c:v>11331</c:v>
                </c:pt>
                <c:pt idx="909">
                  <c:v>11344.5</c:v>
                </c:pt>
                <c:pt idx="910">
                  <c:v>11349</c:v>
                </c:pt>
                <c:pt idx="911">
                  <c:v>11353.5</c:v>
                </c:pt>
                <c:pt idx="912">
                  <c:v>11358</c:v>
                </c:pt>
                <c:pt idx="913">
                  <c:v>11362.5</c:v>
                </c:pt>
                <c:pt idx="914">
                  <c:v>11367</c:v>
                </c:pt>
                <c:pt idx="915">
                  <c:v>11376</c:v>
                </c:pt>
                <c:pt idx="916">
                  <c:v>11380.5</c:v>
                </c:pt>
                <c:pt idx="917">
                  <c:v>11385</c:v>
                </c:pt>
                <c:pt idx="918">
                  <c:v>11394</c:v>
                </c:pt>
                <c:pt idx="919">
                  <c:v>11398.5</c:v>
                </c:pt>
                <c:pt idx="920">
                  <c:v>11412</c:v>
                </c:pt>
                <c:pt idx="921">
                  <c:v>11416.5</c:v>
                </c:pt>
                <c:pt idx="922">
                  <c:v>11421</c:v>
                </c:pt>
                <c:pt idx="923">
                  <c:v>11425.5</c:v>
                </c:pt>
                <c:pt idx="924">
                  <c:v>11430</c:v>
                </c:pt>
                <c:pt idx="925">
                  <c:v>11434.5</c:v>
                </c:pt>
                <c:pt idx="926">
                  <c:v>11470.5</c:v>
                </c:pt>
                <c:pt idx="927">
                  <c:v>11475</c:v>
                </c:pt>
                <c:pt idx="928">
                  <c:v>11479.5</c:v>
                </c:pt>
                <c:pt idx="929">
                  <c:v>11488.5</c:v>
                </c:pt>
                <c:pt idx="930">
                  <c:v>11493</c:v>
                </c:pt>
                <c:pt idx="931">
                  <c:v>11502</c:v>
                </c:pt>
                <c:pt idx="932">
                  <c:v>11506.5</c:v>
                </c:pt>
                <c:pt idx="933">
                  <c:v>11515.5</c:v>
                </c:pt>
                <c:pt idx="934">
                  <c:v>11520</c:v>
                </c:pt>
                <c:pt idx="935">
                  <c:v>11524.5</c:v>
                </c:pt>
                <c:pt idx="936">
                  <c:v>11529</c:v>
                </c:pt>
                <c:pt idx="937">
                  <c:v>11533.5</c:v>
                </c:pt>
                <c:pt idx="938">
                  <c:v>11538</c:v>
                </c:pt>
                <c:pt idx="939">
                  <c:v>11542.5</c:v>
                </c:pt>
                <c:pt idx="940">
                  <c:v>11547</c:v>
                </c:pt>
                <c:pt idx="941">
                  <c:v>11551.5</c:v>
                </c:pt>
                <c:pt idx="942">
                  <c:v>11556</c:v>
                </c:pt>
                <c:pt idx="943">
                  <c:v>11560.5</c:v>
                </c:pt>
                <c:pt idx="944">
                  <c:v>11565</c:v>
                </c:pt>
                <c:pt idx="945">
                  <c:v>11569.5</c:v>
                </c:pt>
                <c:pt idx="946">
                  <c:v>11574</c:v>
                </c:pt>
                <c:pt idx="947">
                  <c:v>11583</c:v>
                </c:pt>
                <c:pt idx="948">
                  <c:v>11587.5</c:v>
                </c:pt>
                <c:pt idx="949">
                  <c:v>11596.5</c:v>
                </c:pt>
                <c:pt idx="950">
                  <c:v>11601</c:v>
                </c:pt>
                <c:pt idx="951">
                  <c:v>11605.5</c:v>
                </c:pt>
                <c:pt idx="952">
                  <c:v>11610</c:v>
                </c:pt>
                <c:pt idx="953">
                  <c:v>11614.5</c:v>
                </c:pt>
                <c:pt idx="954">
                  <c:v>11619</c:v>
                </c:pt>
                <c:pt idx="955">
                  <c:v>11623.5</c:v>
                </c:pt>
                <c:pt idx="956">
                  <c:v>11632.5</c:v>
                </c:pt>
                <c:pt idx="957">
                  <c:v>11637</c:v>
                </c:pt>
                <c:pt idx="958">
                  <c:v>11641.5</c:v>
                </c:pt>
                <c:pt idx="959">
                  <c:v>11646</c:v>
                </c:pt>
                <c:pt idx="960">
                  <c:v>11650.5</c:v>
                </c:pt>
                <c:pt idx="961">
                  <c:v>11655</c:v>
                </c:pt>
                <c:pt idx="962">
                  <c:v>11664</c:v>
                </c:pt>
                <c:pt idx="963">
                  <c:v>11668.5</c:v>
                </c:pt>
                <c:pt idx="964">
                  <c:v>11673</c:v>
                </c:pt>
                <c:pt idx="965">
                  <c:v>11677.5</c:v>
                </c:pt>
                <c:pt idx="966">
                  <c:v>11682</c:v>
                </c:pt>
                <c:pt idx="967">
                  <c:v>11691</c:v>
                </c:pt>
                <c:pt idx="968">
                  <c:v>11695.5</c:v>
                </c:pt>
                <c:pt idx="969">
                  <c:v>11704.5</c:v>
                </c:pt>
                <c:pt idx="970">
                  <c:v>11709</c:v>
                </c:pt>
                <c:pt idx="971">
                  <c:v>11713.5</c:v>
                </c:pt>
                <c:pt idx="972">
                  <c:v>11718</c:v>
                </c:pt>
                <c:pt idx="973">
                  <c:v>11722.5</c:v>
                </c:pt>
                <c:pt idx="974">
                  <c:v>11727</c:v>
                </c:pt>
                <c:pt idx="975">
                  <c:v>11731.5</c:v>
                </c:pt>
                <c:pt idx="976">
                  <c:v>11736</c:v>
                </c:pt>
                <c:pt idx="977">
                  <c:v>11745</c:v>
                </c:pt>
                <c:pt idx="978">
                  <c:v>11754</c:v>
                </c:pt>
                <c:pt idx="979">
                  <c:v>11758.5</c:v>
                </c:pt>
                <c:pt idx="980">
                  <c:v>11763</c:v>
                </c:pt>
                <c:pt idx="981">
                  <c:v>11767.5</c:v>
                </c:pt>
                <c:pt idx="982">
                  <c:v>11772</c:v>
                </c:pt>
                <c:pt idx="983">
                  <c:v>11781</c:v>
                </c:pt>
                <c:pt idx="984">
                  <c:v>11785.5</c:v>
                </c:pt>
                <c:pt idx="985">
                  <c:v>11790</c:v>
                </c:pt>
                <c:pt idx="986">
                  <c:v>11794.5</c:v>
                </c:pt>
                <c:pt idx="987">
                  <c:v>11799</c:v>
                </c:pt>
                <c:pt idx="988">
                  <c:v>11803.5</c:v>
                </c:pt>
                <c:pt idx="989">
                  <c:v>11808</c:v>
                </c:pt>
                <c:pt idx="990">
                  <c:v>11812.5</c:v>
                </c:pt>
                <c:pt idx="991">
                  <c:v>11817</c:v>
                </c:pt>
                <c:pt idx="992">
                  <c:v>11821.5</c:v>
                </c:pt>
                <c:pt idx="993">
                  <c:v>11826</c:v>
                </c:pt>
                <c:pt idx="994">
                  <c:v>11835</c:v>
                </c:pt>
                <c:pt idx="995">
                  <c:v>11839.5</c:v>
                </c:pt>
                <c:pt idx="996">
                  <c:v>11848.5</c:v>
                </c:pt>
                <c:pt idx="997">
                  <c:v>11853</c:v>
                </c:pt>
                <c:pt idx="998">
                  <c:v>11857.5</c:v>
                </c:pt>
                <c:pt idx="999">
                  <c:v>11862</c:v>
                </c:pt>
                <c:pt idx="1000">
                  <c:v>11866.5</c:v>
                </c:pt>
                <c:pt idx="1001">
                  <c:v>11871</c:v>
                </c:pt>
                <c:pt idx="1002">
                  <c:v>11875.5</c:v>
                </c:pt>
                <c:pt idx="1003">
                  <c:v>11880</c:v>
                </c:pt>
                <c:pt idx="1004">
                  <c:v>11884.5</c:v>
                </c:pt>
                <c:pt idx="1005">
                  <c:v>11889</c:v>
                </c:pt>
                <c:pt idx="1006">
                  <c:v>11893.5</c:v>
                </c:pt>
                <c:pt idx="1007">
                  <c:v>11898</c:v>
                </c:pt>
                <c:pt idx="1008">
                  <c:v>11902.5</c:v>
                </c:pt>
                <c:pt idx="1009">
                  <c:v>11907</c:v>
                </c:pt>
                <c:pt idx="1010">
                  <c:v>11911.5</c:v>
                </c:pt>
                <c:pt idx="1011">
                  <c:v>11920.5</c:v>
                </c:pt>
                <c:pt idx="1012">
                  <c:v>11929.5</c:v>
                </c:pt>
                <c:pt idx="1013">
                  <c:v>11934</c:v>
                </c:pt>
                <c:pt idx="1014">
                  <c:v>11938.5</c:v>
                </c:pt>
                <c:pt idx="1015">
                  <c:v>11943</c:v>
                </c:pt>
                <c:pt idx="1016">
                  <c:v>11956.5</c:v>
                </c:pt>
                <c:pt idx="1017">
                  <c:v>11961</c:v>
                </c:pt>
                <c:pt idx="1018">
                  <c:v>11965.5</c:v>
                </c:pt>
                <c:pt idx="1019">
                  <c:v>11970</c:v>
                </c:pt>
                <c:pt idx="1020">
                  <c:v>11979</c:v>
                </c:pt>
                <c:pt idx="1021">
                  <c:v>11988</c:v>
                </c:pt>
                <c:pt idx="1022">
                  <c:v>11992.5</c:v>
                </c:pt>
                <c:pt idx="1023">
                  <c:v>11997</c:v>
                </c:pt>
                <c:pt idx="1024">
                  <c:v>12001.5</c:v>
                </c:pt>
                <c:pt idx="1025">
                  <c:v>12006</c:v>
                </c:pt>
                <c:pt idx="1026">
                  <c:v>12010.5</c:v>
                </c:pt>
                <c:pt idx="1027">
                  <c:v>12015</c:v>
                </c:pt>
                <c:pt idx="1028">
                  <c:v>12019.5</c:v>
                </c:pt>
                <c:pt idx="1029">
                  <c:v>12024</c:v>
                </c:pt>
                <c:pt idx="1030">
                  <c:v>12028.5</c:v>
                </c:pt>
                <c:pt idx="1031">
                  <c:v>12037.5</c:v>
                </c:pt>
                <c:pt idx="1032">
                  <c:v>12042</c:v>
                </c:pt>
                <c:pt idx="1033">
                  <c:v>12046.5</c:v>
                </c:pt>
                <c:pt idx="1034">
                  <c:v>12051</c:v>
                </c:pt>
                <c:pt idx="1035">
                  <c:v>12055.5</c:v>
                </c:pt>
                <c:pt idx="1036">
                  <c:v>12060</c:v>
                </c:pt>
                <c:pt idx="1037">
                  <c:v>12064.5</c:v>
                </c:pt>
                <c:pt idx="1038">
                  <c:v>12069</c:v>
                </c:pt>
                <c:pt idx="1039">
                  <c:v>12078</c:v>
                </c:pt>
                <c:pt idx="1040">
                  <c:v>12082.5</c:v>
                </c:pt>
                <c:pt idx="1041">
                  <c:v>12087</c:v>
                </c:pt>
                <c:pt idx="1042">
                  <c:v>12091.5</c:v>
                </c:pt>
                <c:pt idx="1043">
                  <c:v>12100.5</c:v>
                </c:pt>
                <c:pt idx="1044">
                  <c:v>12105</c:v>
                </c:pt>
                <c:pt idx="1045">
                  <c:v>12109.5</c:v>
                </c:pt>
                <c:pt idx="1046">
                  <c:v>12118.5</c:v>
                </c:pt>
                <c:pt idx="1047">
                  <c:v>12123</c:v>
                </c:pt>
                <c:pt idx="1048">
                  <c:v>12132</c:v>
                </c:pt>
                <c:pt idx="1049">
                  <c:v>12136.5</c:v>
                </c:pt>
                <c:pt idx="1050">
                  <c:v>12141</c:v>
                </c:pt>
                <c:pt idx="1051">
                  <c:v>12145.5</c:v>
                </c:pt>
                <c:pt idx="1052">
                  <c:v>12159</c:v>
                </c:pt>
                <c:pt idx="1053">
                  <c:v>12168</c:v>
                </c:pt>
                <c:pt idx="1054">
                  <c:v>12172.5</c:v>
                </c:pt>
                <c:pt idx="1055">
                  <c:v>12177</c:v>
                </c:pt>
                <c:pt idx="1056">
                  <c:v>12181.5</c:v>
                </c:pt>
                <c:pt idx="1057">
                  <c:v>12186</c:v>
                </c:pt>
                <c:pt idx="1058">
                  <c:v>12190.5</c:v>
                </c:pt>
                <c:pt idx="1059">
                  <c:v>12195</c:v>
                </c:pt>
                <c:pt idx="1060">
                  <c:v>12199.5</c:v>
                </c:pt>
                <c:pt idx="1061">
                  <c:v>12204</c:v>
                </c:pt>
                <c:pt idx="1062">
                  <c:v>12208.5</c:v>
                </c:pt>
                <c:pt idx="1063">
                  <c:v>12213</c:v>
                </c:pt>
                <c:pt idx="1064">
                  <c:v>12217.5</c:v>
                </c:pt>
                <c:pt idx="1065">
                  <c:v>12222</c:v>
                </c:pt>
                <c:pt idx="1066">
                  <c:v>12226.5</c:v>
                </c:pt>
                <c:pt idx="1067">
                  <c:v>12231</c:v>
                </c:pt>
                <c:pt idx="1068">
                  <c:v>12244.5</c:v>
                </c:pt>
                <c:pt idx="1069">
                  <c:v>12253.5</c:v>
                </c:pt>
                <c:pt idx="1070">
                  <c:v>12262.5</c:v>
                </c:pt>
                <c:pt idx="1071">
                  <c:v>12267</c:v>
                </c:pt>
                <c:pt idx="1072">
                  <c:v>12276</c:v>
                </c:pt>
                <c:pt idx="1073">
                  <c:v>12285</c:v>
                </c:pt>
                <c:pt idx="1074">
                  <c:v>12289.5</c:v>
                </c:pt>
                <c:pt idx="1075">
                  <c:v>12294</c:v>
                </c:pt>
                <c:pt idx="1076">
                  <c:v>12298.5</c:v>
                </c:pt>
                <c:pt idx="1077">
                  <c:v>12303</c:v>
                </c:pt>
                <c:pt idx="1078">
                  <c:v>12307.5</c:v>
                </c:pt>
                <c:pt idx="1079">
                  <c:v>12312</c:v>
                </c:pt>
                <c:pt idx="1080">
                  <c:v>12316.5</c:v>
                </c:pt>
                <c:pt idx="1081">
                  <c:v>12321</c:v>
                </c:pt>
                <c:pt idx="1082">
                  <c:v>12325.5</c:v>
                </c:pt>
                <c:pt idx="1083">
                  <c:v>12334.5</c:v>
                </c:pt>
                <c:pt idx="1084">
                  <c:v>12348</c:v>
                </c:pt>
                <c:pt idx="1085">
                  <c:v>12357</c:v>
                </c:pt>
                <c:pt idx="1086">
                  <c:v>12361.5</c:v>
                </c:pt>
                <c:pt idx="1087">
                  <c:v>12366</c:v>
                </c:pt>
                <c:pt idx="1088">
                  <c:v>12370.5</c:v>
                </c:pt>
                <c:pt idx="1089">
                  <c:v>12375</c:v>
                </c:pt>
                <c:pt idx="1090">
                  <c:v>12379.5</c:v>
                </c:pt>
                <c:pt idx="1091">
                  <c:v>12384</c:v>
                </c:pt>
                <c:pt idx="1092">
                  <c:v>12388.5</c:v>
                </c:pt>
                <c:pt idx="1093">
                  <c:v>12393</c:v>
                </c:pt>
                <c:pt idx="1094">
                  <c:v>12397.5</c:v>
                </c:pt>
                <c:pt idx="1095">
                  <c:v>12402</c:v>
                </c:pt>
                <c:pt idx="1096">
                  <c:v>12406.5</c:v>
                </c:pt>
                <c:pt idx="1097">
                  <c:v>12411</c:v>
                </c:pt>
                <c:pt idx="1098">
                  <c:v>12415.5</c:v>
                </c:pt>
                <c:pt idx="1099">
                  <c:v>12420</c:v>
                </c:pt>
                <c:pt idx="1100">
                  <c:v>12424.5</c:v>
                </c:pt>
                <c:pt idx="1101">
                  <c:v>12429</c:v>
                </c:pt>
                <c:pt idx="1102">
                  <c:v>12433.5</c:v>
                </c:pt>
                <c:pt idx="1103">
                  <c:v>12438</c:v>
                </c:pt>
                <c:pt idx="1104">
                  <c:v>12442.5</c:v>
                </c:pt>
                <c:pt idx="1105">
                  <c:v>12447</c:v>
                </c:pt>
                <c:pt idx="1106">
                  <c:v>12451.5</c:v>
                </c:pt>
                <c:pt idx="1107">
                  <c:v>12456</c:v>
                </c:pt>
                <c:pt idx="1108">
                  <c:v>12460.5</c:v>
                </c:pt>
                <c:pt idx="1109">
                  <c:v>12465</c:v>
                </c:pt>
                <c:pt idx="1110">
                  <c:v>12469.5</c:v>
                </c:pt>
                <c:pt idx="1111">
                  <c:v>12474</c:v>
                </c:pt>
                <c:pt idx="1112">
                  <c:v>12478.5</c:v>
                </c:pt>
                <c:pt idx="1113">
                  <c:v>12487.5</c:v>
                </c:pt>
                <c:pt idx="1114">
                  <c:v>12492</c:v>
                </c:pt>
                <c:pt idx="1115">
                  <c:v>12496.5</c:v>
                </c:pt>
                <c:pt idx="1116">
                  <c:v>12501</c:v>
                </c:pt>
                <c:pt idx="1117">
                  <c:v>12505.5</c:v>
                </c:pt>
                <c:pt idx="1118">
                  <c:v>12510</c:v>
                </c:pt>
                <c:pt idx="1119">
                  <c:v>12514.5</c:v>
                </c:pt>
                <c:pt idx="1120">
                  <c:v>12519</c:v>
                </c:pt>
                <c:pt idx="1121">
                  <c:v>12528</c:v>
                </c:pt>
                <c:pt idx="1122">
                  <c:v>12532.5</c:v>
                </c:pt>
                <c:pt idx="1123">
                  <c:v>12537</c:v>
                </c:pt>
                <c:pt idx="1124">
                  <c:v>12546</c:v>
                </c:pt>
                <c:pt idx="1125">
                  <c:v>12559.5</c:v>
                </c:pt>
                <c:pt idx="1126">
                  <c:v>12564</c:v>
                </c:pt>
                <c:pt idx="1127">
                  <c:v>12573</c:v>
                </c:pt>
                <c:pt idx="1128">
                  <c:v>12577.5</c:v>
                </c:pt>
                <c:pt idx="1129">
                  <c:v>12582</c:v>
                </c:pt>
                <c:pt idx="1130">
                  <c:v>12586.5</c:v>
                </c:pt>
                <c:pt idx="1131">
                  <c:v>12591</c:v>
                </c:pt>
                <c:pt idx="1132">
                  <c:v>12595.5</c:v>
                </c:pt>
                <c:pt idx="1133">
                  <c:v>12604.5</c:v>
                </c:pt>
                <c:pt idx="1134">
                  <c:v>12609</c:v>
                </c:pt>
                <c:pt idx="1135">
                  <c:v>12618</c:v>
                </c:pt>
                <c:pt idx="1136">
                  <c:v>12622.5</c:v>
                </c:pt>
                <c:pt idx="1137">
                  <c:v>12627</c:v>
                </c:pt>
                <c:pt idx="1138">
                  <c:v>12631.5</c:v>
                </c:pt>
                <c:pt idx="1139">
                  <c:v>12636</c:v>
                </c:pt>
                <c:pt idx="1140">
                  <c:v>12640.5</c:v>
                </c:pt>
                <c:pt idx="1141">
                  <c:v>12645</c:v>
                </c:pt>
                <c:pt idx="1142">
                  <c:v>12654</c:v>
                </c:pt>
                <c:pt idx="1143">
                  <c:v>12658.5</c:v>
                </c:pt>
                <c:pt idx="1144">
                  <c:v>12663</c:v>
                </c:pt>
                <c:pt idx="1145">
                  <c:v>12667.5</c:v>
                </c:pt>
                <c:pt idx="1146">
                  <c:v>12672</c:v>
                </c:pt>
                <c:pt idx="1147">
                  <c:v>12676.5</c:v>
                </c:pt>
                <c:pt idx="1148">
                  <c:v>12681</c:v>
                </c:pt>
                <c:pt idx="1149">
                  <c:v>12690</c:v>
                </c:pt>
                <c:pt idx="1150">
                  <c:v>12694.5</c:v>
                </c:pt>
                <c:pt idx="1151">
                  <c:v>12699</c:v>
                </c:pt>
                <c:pt idx="1152">
                  <c:v>12703.5</c:v>
                </c:pt>
                <c:pt idx="1153">
                  <c:v>12712.5</c:v>
                </c:pt>
                <c:pt idx="1154">
                  <c:v>12717</c:v>
                </c:pt>
                <c:pt idx="1155">
                  <c:v>12721.5</c:v>
                </c:pt>
                <c:pt idx="1156">
                  <c:v>12726</c:v>
                </c:pt>
                <c:pt idx="1157">
                  <c:v>12730.5</c:v>
                </c:pt>
                <c:pt idx="1158">
                  <c:v>12739.5</c:v>
                </c:pt>
                <c:pt idx="1159">
                  <c:v>12744</c:v>
                </c:pt>
                <c:pt idx="1160">
                  <c:v>12748.5</c:v>
                </c:pt>
                <c:pt idx="1161">
                  <c:v>12753</c:v>
                </c:pt>
                <c:pt idx="1162">
                  <c:v>12757.5</c:v>
                </c:pt>
                <c:pt idx="1163">
                  <c:v>12766.5</c:v>
                </c:pt>
                <c:pt idx="1164">
                  <c:v>12771</c:v>
                </c:pt>
                <c:pt idx="1165">
                  <c:v>12775.5</c:v>
                </c:pt>
                <c:pt idx="1166">
                  <c:v>12780</c:v>
                </c:pt>
                <c:pt idx="1167">
                  <c:v>12789</c:v>
                </c:pt>
                <c:pt idx="1168">
                  <c:v>12793.5</c:v>
                </c:pt>
                <c:pt idx="1169">
                  <c:v>12798</c:v>
                </c:pt>
                <c:pt idx="1170">
                  <c:v>12811.5</c:v>
                </c:pt>
                <c:pt idx="1171">
                  <c:v>12816</c:v>
                </c:pt>
                <c:pt idx="1172">
                  <c:v>12820.5</c:v>
                </c:pt>
                <c:pt idx="1173">
                  <c:v>12825</c:v>
                </c:pt>
                <c:pt idx="1174">
                  <c:v>12829.5</c:v>
                </c:pt>
                <c:pt idx="1175">
                  <c:v>12834</c:v>
                </c:pt>
                <c:pt idx="1176">
                  <c:v>12838.5</c:v>
                </c:pt>
                <c:pt idx="1177">
                  <c:v>12847.5</c:v>
                </c:pt>
                <c:pt idx="1178">
                  <c:v>12852</c:v>
                </c:pt>
                <c:pt idx="1179">
                  <c:v>12856.5</c:v>
                </c:pt>
                <c:pt idx="1180">
                  <c:v>12865.5</c:v>
                </c:pt>
                <c:pt idx="1181">
                  <c:v>12870</c:v>
                </c:pt>
                <c:pt idx="1182">
                  <c:v>12874.5</c:v>
                </c:pt>
                <c:pt idx="1183">
                  <c:v>12879</c:v>
                </c:pt>
                <c:pt idx="1184">
                  <c:v>12897</c:v>
                </c:pt>
                <c:pt idx="1185">
                  <c:v>12901.5</c:v>
                </c:pt>
                <c:pt idx="1186">
                  <c:v>12906</c:v>
                </c:pt>
                <c:pt idx="1187">
                  <c:v>12915</c:v>
                </c:pt>
                <c:pt idx="1188">
                  <c:v>12919.5</c:v>
                </c:pt>
                <c:pt idx="1189">
                  <c:v>12924</c:v>
                </c:pt>
                <c:pt idx="1190">
                  <c:v>12928.5</c:v>
                </c:pt>
                <c:pt idx="1191">
                  <c:v>12933</c:v>
                </c:pt>
                <c:pt idx="1192">
                  <c:v>12937.5</c:v>
                </c:pt>
                <c:pt idx="1193">
                  <c:v>12946.5</c:v>
                </c:pt>
                <c:pt idx="1194">
                  <c:v>12951</c:v>
                </c:pt>
                <c:pt idx="1195">
                  <c:v>12955.5</c:v>
                </c:pt>
                <c:pt idx="1196">
                  <c:v>12960</c:v>
                </c:pt>
                <c:pt idx="1197">
                  <c:v>12964.5</c:v>
                </c:pt>
                <c:pt idx="1198">
                  <c:v>12973.5</c:v>
                </c:pt>
                <c:pt idx="1199">
                  <c:v>12982.5</c:v>
                </c:pt>
                <c:pt idx="1200">
                  <c:v>12987</c:v>
                </c:pt>
                <c:pt idx="1201">
                  <c:v>12991.5</c:v>
                </c:pt>
                <c:pt idx="1202">
                  <c:v>12996</c:v>
                </c:pt>
                <c:pt idx="1203">
                  <c:v>13005</c:v>
                </c:pt>
                <c:pt idx="1204">
                  <c:v>13009.5</c:v>
                </c:pt>
                <c:pt idx="1205">
                  <c:v>13018.5</c:v>
                </c:pt>
                <c:pt idx="1206">
                  <c:v>13023</c:v>
                </c:pt>
                <c:pt idx="1207">
                  <c:v>13027.5</c:v>
                </c:pt>
                <c:pt idx="1208">
                  <c:v>13032</c:v>
                </c:pt>
                <c:pt idx="1209">
                  <c:v>13041</c:v>
                </c:pt>
                <c:pt idx="1210">
                  <c:v>13045.5</c:v>
                </c:pt>
                <c:pt idx="1211">
                  <c:v>13050</c:v>
                </c:pt>
                <c:pt idx="1212">
                  <c:v>13054.5</c:v>
                </c:pt>
                <c:pt idx="1213">
                  <c:v>13059</c:v>
                </c:pt>
                <c:pt idx="1214">
                  <c:v>13063.5</c:v>
                </c:pt>
                <c:pt idx="1215">
                  <c:v>13068</c:v>
                </c:pt>
                <c:pt idx="1216">
                  <c:v>13072.5</c:v>
                </c:pt>
                <c:pt idx="1217">
                  <c:v>13077</c:v>
                </c:pt>
                <c:pt idx="1218">
                  <c:v>13081.5</c:v>
                </c:pt>
                <c:pt idx="1219">
                  <c:v>13086</c:v>
                </c:pt>
                <c:pt idx="1220">
                  <c:v>13090.5</c:v>
                </c:pt>
                <c:pt idx="1221">
                  <c:v>13095</c:v>
                </c:pt>
                <c:pt idx="1222">
                  <c:v>13099.5</c:v>
                </c:pt>
                <c:pt idx="1223">
                  <c:v>13104</c:v>
                </c:pt>
                <c:pt idx="1224">
                  <c:v>13117.5</c:v>
                </c:pt>
                <c:pt idx="1225">
                  <c:v>13122</c:v>
                </c:pt>
                <c:pt idx="1226">
                  <c:v>13131</c:v>
                </c:pt>
                <c:pt idx="1227">
                  <c:v>13140</c:v>
                </c:pt>
                <c:pt idx="1228">
                  <c:v>13149</c:v>
                </c:pt>
                <c:pt idx="1229">
                  <c:v>13153.5</c:v>
                </c:pt>
                <c:pt idx="1230">
                  <c:v>13158</c:v>
                </c:pt>
                <c:pt idx="1231">
                  <c:v>13171.5</c:v>
                </c:pt>
                <c:pt idx="1232">
                  <c:v>13176</c:v>
                </c:pt>
                <c:pt idx="1233">
                  <c:v>13180.5</c:v>
                </c:pt>
                <c:pt idx="1234">
                  <c:v>13185</c:v>
                </c:pt>
                <c:pt idx="1235">
                  <c:v>13189.5</c:v>
                </c:pt>
                <c:pt idx="1236">
                  <c:v>13194</c:v>
                </c:pt>
                <c:pt idx="1237">
                  <c:v>13203</c:v>
                </c:pt>
                <c:pt idx="1238">
                  <c:v>13207.5</c:v>
                </c:pt>
                <c:pt idx="1239">
                  <c:v>13212</c:v>
                </c:pt>
                <c:pt idx="1240">
                  <c:v>13216.5</c:v>
                </c:pt>
                <c:pt idx="1241">
                  <c:v>13221</c:v>
                </c:pt>
                <c:pt idx="1242">
                  <c:v>13225.5</c:v>
                </c:pt>
                <c:pt idx="1243">
                  <c:v>13230</c:v>
                </c:pt>
                <c:pt idx="1244">
                  <c:v>13234.5</c:v>
                </c:pt>
                <c:pt idx="1245">
                  <c:v>13239</c:v>
                </c:pt>
                <c:pt idx="1246">
                  <c:v>13243.5</c:v>
                </c:pt>
                <c:pt idx="1247">
                  <c:v>13248</c:v>
                </c:pt>
                <c:pt idx="1248">
                  <c:v>13252.5</c:v>
                </c:pt>
                <c:pt idx="1249">
                  <c:v>13257</c:v>
                </c:pt>
                <c:pt idx="1250">
                  <c:v>13261.5</c:v>
                </c:pt>
                <c:pt idx="1251">
                  <c:v>13266</c:v>
                </c:pt>
                <c:pt idx="1252">
                  <c:v>13279.5</c:v>
                </c:pt>
                <c:pt idx="1253">
                  <c:v>13284</c:v>
                </c:pt>
                <c:pt idx="1254">
                  <c:v>13288.5</c:v>
                </c:pt>
                <c:pt idx="1255">
                  <c:v>13293</c:v>
                </c:pt>
                <c:pt idx="1256">
                  <c:v>13302</c:v>
                </c:pt>
                <c:pt idx="1257">
                  <c:v>13306.5</c:v>
                </c:pt>
                <c:pt idx="1258">
                  <c:v>13315.5</c:v>
                </c:pt>
                <c:pt idx="1259">
                  <c:v>13324.5</c:v>
                </c:pt>
                <c:pt idx="1260">
                  <c:v>13333.5</c:v>
                </c:pt>
                <c:pt idx="1261">
                  <c:v>13338</c:v>
                </c:pt>
                <c:pt idx="1262">
                  <c:v>13342.5</c:v>
                </c:pt>
                <c:pt idx="1263">
                  <c:v>13347</c:v>
                </c:pt>
                <c:pt idx="1264">
                  <c:v>13351.5</c:v>
                </c:pt>
                <c:pt idx="1265">
                  <c:v>13360.5</c:v>
                </c:pt>
                <c:pt idx="1266">
                  <c:v>13365</c:v>
                </c:pt>
                <c:pt idx="1267">
                  <c:v>13369.5</c:v>
                </c:pt>
                <c:pt idx="1268">
                  <c:v>13374</c:v>
                </c:pt>
                <c:pt idx="1269">
                  <c:v>13378.5</c:v>
                </c:pt>
                <c:pt idx="1270">
                  <c:v>13383</c:v>
                </c:pt>
                <c:pt idx="1271">
                  <c:v>13387.5</c:v>
                </c:pt>
                <c:pt idx="1272">
                  <c:v>13392</c:v>
                </c:pt>
                <c:pt idx="1273">
                  <c:v>13396.5</c:v>
                </c:pt>
                <c:pt idx="1274">
                  <c:v>13401</c:v>
                </c:pt>
                <c:pt idx="1275">
                  <c:v>13410</c:v>
                </c:pt>
                <c:pt idx="1276">
                  <c:v>13414.5</c:v>
                </c:pt>
                <c:pt idx="1277">
                  <c:v>13419</c:v>
                </c:pt>
                <c:pt idx="1278">
                  <c:v>13423.5</c:v>
                </c:pt>
                <c:pt idx="1279">
                  <c:v>13428</c:v>
                </c:pt>
                <c:pt idx="1280">
                  <c:v>13432.5</c:v>
                </c:pt>
                <c:pt idx="1281">
                  <c:v>13437</c:v>
                </c:pt>
                <c:pt idx="1282">
                  <c:v>13441.5</c:v>
                </c:pt>
                <c:pt idx="1283">
                  <c:v>13446</c:v>
                </c:pt>
                <c:pt idx="1284">
                  <c:v>13450.5</c:v>
                </c:pt>
                <c:pt idx="1285">
                  <c:v>13455</c:v>
                </c:pt>
                <c:pt idx="1286">
                  <c:v>13464</c:v>
                </c:pt>
                <c:pt idx="1287">
                  <c:v>13468.5</c:v>
                </c:pt>
                <c:pt idx="1288">
                  <c:v>13473</c:v>
                </c:pt>
                <c:pt idx="1289">
                  <c:v>13477.5</c:v>
                </c:pt>
                <c:pt idx="1290">
                  <c:v>13482</c:v>
                </c:pt>
                <c:pt idx="1291">
                  <c:v>13486.5</c:v>
                </c:pt>
                <c:pt idx="1292">
                  <c:v>13491</c:v>
                </c:pt>
                <c:pt idx="1293">
                  <c:v>13495.5</c:v>
                </c:pt>
                <c:pt idx="1294">
                  <c:v>13500</c:v>
                </c:pt>
                <c:pt idx="1295">
                  <c:v>13504.5</c:v>
                </c:pt>
                <c:pt idx="1296">
                  <c:v>13509</c:v>
                </c:pt>
                <c:pt idx="1297">
                  <c:v>13513.5</c:v>
                </c:pt>
                <c:pt idx="1298">
                  <c:v>13518</c:v>
                </c:pt>
                <c:pt idx="1299">
                  <c:v>13522.5</c:v>
                </c:pt>
                <c:pt idx="1300">
                  <c:v>13527</c:v>
                </c:pt>
                <c:pt idx="1301">
                  <c:v>13531.5</c:v>
                </c:pt>
                <c:pt idx="1302">
                  <c:v>13540.5</c:v>
                </c:pt>
                <c:pt idx="1303">
                  <c:v>13545</c:v>
                </c:pt>
                <c:pt idx="1304">
                  <c:v>13549.5</c:v>
                </c:pt>
                <c:pt idx="1305">
                  <c:v>13554</c:v>
                </c:pt>
                <c:pt idx="1306">
                  <c:v>13572</c:v>
                </c:pt>
                <c:pt idx="1307">
                  <c:v>13581</c:v>
                </c:pt>
                <c:pt idx="1308">
                  <c:v>13585.5</c:v>
                </c:pt>
                <c:pt idx="1309">
                  <c:v>13594.5</c:v>
                </c:pt>
                <c:pt idx="1310">
                  <c:v>13599</c:v>
                </c:pt>
                <c:pt idx="1311">
                  <c:v>13608</c:v>
                </c:pt>
                <c:pt idx="1312">
                  <c:v>13612.5</c:v>
                </c:pt>
                <c:pt idx="1313">
                  <c:v>13617</c:v>
                </c:pt>
                <c:pt idx="1314">
                  <c:v>13621.5</c:v>
                </c:pt>
                <c:pt idx="1315">
                  <c:v>13630.5</c:v>
                </c:pt>
                <c:pt idx="1316">
                  <c:v>13635</c:v>
                </c:pt>
                <c:pt idx="1317">
                  <c:v>13639.5</c:v>
                </c:pt>
                <c:pt idx="1318">
                  <c:v>13644</c:v>
                </c:pt>
                <c:pt idx="1319">
                  <c:v>13648.5</c:v>
                </c:pt>
                <c:pt idx="1320">
                  <c:v>13653</c:v>
                </c:pt>
                <c:pt idx="1321">
                  <c:v>13657.5</c:v>
                </c:pt>
                <c:pt idx="1322">
                  <c:v>13662</c:v>
                </c:pt>
                <c:pt idx="1323">
                  <c:v>13666.5</c:v>
                </c:pt>
                <c:pt idx="1324">
                  <c:v>13671</c:v>
                </c:pt>
                <c:pt idx="1325">
                  <c:v>13675.5</c:v>
                </c:pt>
                <c:pt idx="1326">
                  <c:v>13680</c:v>
                </c:pt>
                <c:pt idx="1327">
                  <c:v>13684.5</c:v>
                </c:pt>
                <c:pt idx="1328">
                  <c:v>13689</c:v>
                </c:pt>
                <c:pt idx="1329">
                  <c:v>13693.5</c:v>
                </c:pt>
                <c:pt idx="1330">
                  <c:v>13698</c:v>
                </c:pt>
                <c:pt idx="1331">
                  <c:v>13702.5</c:v>
                </c:pt>
                <c:pt idx="1332">
                  <c:v>13711.5</c:v>
                </c:pt>
                <c:pt idx="1333">
                  <c:v>13716</c:v>
                </c:pt>
                <c:pt idx="1334">
                  <c:v>13720.5</c:v>
                </c:pt>
                <c:pt idx="1335">
                  <c:v>13725</c:v>
                </c:pt>
                <c:pt idx="1336">
                  <c:v>13729.5</c:v>
                </c:pt>
                <c:pt idx="1337">
                  <c:v>13734</c:v>
                </c:pt>
                <c:pt idx="1338">
                  <c:v>13738.5</c:v>
                </c:pt>
                <c:pt idx="1339">
                  <c:v>13743</c:v>
                </c:pt>
                <c:pt idx="1340">
                  <c:v>13747.5</c:v>
                </c:pt>
                <c:pt idx="1341">
                  <c:v>13761</c:v>
                </c:pt>
                <c:pt idx="1342">
                  <c:v>13765.5</c:v>
                </c:pt>
                <c:pt idx="1343">
                  <c:v>13774.5</c:v>
                </c:pt>
                <c:pt idx="1344">
                  <c:v>13779</c:v>
                </c:pt>
                <c:pt idx="1345">
                  <c:v>13783.5</c:v>
                </c:pt>
                <c:pt idx="1346">
                  <c:v>13788</c:v>
                </c:pt>
                <c:pt idx="1347">
                  <c:v>13792.5</c:v>
                </c:pt>
                <c:pt idx="1348">
                  <c:v>13797</c:v>
                </c:pt>
                <c:pt idx="1349">
                  <c:v>13801.5</c:v>
                </c:pt>
                <c:pt idx="1350">
                  <c:v>13806</c:v>
                </c:pt>
                <c:pt idx="1351">
                  <c:v>13815</c:v>
                </c:pt>
                <c:pt idx="1352">
                  <c:v>13819.5</c:v>
                </c:pt>
                <c:pt idx="1353">
                  <c:v>13824</c:v>
                </c:pt>
                <c:pt idx="1354">
                  <c:v>13828.5</c:v>
                </c:pt>
                <c:pt idx="1355">
                  <c:v>13833</c:v>
                </c:pt>
                <c:pt idx="1356">
                  <c:v>13837.5</c:v>
                </c:pt>
                <c:pt idx="1357">
                  <c:v>13842</c:v>
                </c:pt>
                <c:pt idx="1358">
                  <c:v>13846.5</c:v>
                </c:pt>
                <c:pt idx="1359">
                  <c:v>13851</c:v>
                </c:pt>
                <c:pt idx="1360">
                  <c:v>13855.5</c:v>
                </c:pt>
                <c:pt idx="1361">
                  <c:v>13860</c:v>
                </c:pt>
                <c:pt idx="1362">
                  <c:v>13869</c:v>
                </c:pt>
                <c:pt idx="1363">
                  <c:v>13873.5</c:v>
                </c:pt>
                <c:pt idx="1364">
                  <c:v>13878</c:v>
                </c:pt>
                <c:pt idx="1365">
                  <c:v>13882.5</c:v>
                </c:pt>
                <c:pt idx="1366">
                  <c:v>13887</c:v>
                </c:pt>
                <c:pt idx="1367">
                  <c:v>13891.5</c:v>
                </c:pt>
                <c:pt idx="1368">
                  <c:v>13896</c:v>
                </c:pt>
                <c:pt idx="1369">
                  <c:v>13905</c:v>
                </c:pt>
                <c:pt idx="1370">
                  <c:v>13909.5</c:v>
                </c:pt>
                <c:pt idx="1371">
                  <c:v>13914</c:v>
                </c:pt>
                <c:pt idx="1372">
                  <c:v>13918.5</c:v>
                </c:pt>
                <c:pt idx="1373">
                  <c:v>13923</c:v>
                </c:pt>
                <c:pt idx="1374">
                  <c:v>13932</c:v>
                </c:pt>
                <c:pt idx="1375">
                  <c:v>13936.5</c:v>
                </c:pt>
                <c:pt idx="1376">
                  <c:v>13941</c:v>
                </c:pt>
                <c:pt idx="1377">
                  <c:v>13954.5</c:v>
                </c:pt>
                <c:pt idx="1378">
                  <c:v>13959</c:v>
                </c:pt>
                <c:pt idx="1379">
                  <c:v>13963.5</c:v>
                </c:pt>
                <c:pt idx="1380">
                  <c:v>13968</c:v>
                </c:pt>
                <c:pt idx="1381">
                  <c:v>13972.5</c:v>
                </c:pt>
                <c:pt idx="1382">
                  <c:v>13977</c:v>
                </c:pt>
                <c:pt idx="1383">
                  <c:v>13990.5</c:v>
                </c:pt>
                <c:pt idx="1384">
                  <c:v>13995</c:v>
                </c:pt>
                <c:pt idx="1385">
                  <c:v>13999.5</c:v>
                </c:pt>
                <c:pt idx="1386">
                  <c:v>14004</c:v>
                </c:pt>
                <c:pt idx="1387">
                  <c:v>14008.5</c:v>
                </c:pt>
                <c:pt idx="1388">
                  <c:v>14013</c:v>
                </c:pt>
                <c:pt idx="1389">
                  <c:v>14017.5</c:v>
                </c:pt>
                <c:pt idx="1390">
                  <c:v>14022</c:v>
                </c:pt>
                <c:pt idx="1391">
                  <c:v>14026.5</c:v>
                </c:pt>
                <c:pt idx="1392">
                  <c:v>14031</c:v>
                </c:pt>
                <c:pt idx="1393">
                  <c:v>14035.5</c:v>
                </c:pt>
                <c:pt idx="1394">
                  <c:v>14040</c:v>
                </c:pt>
                <c:pt idx="1395">
                  <c:v>14044.5</c:v>
                </c:pt>
                <c:pt idx="1396">
                  <c:v>14049</c:v>
                </c:pt>
                <c:pt idx="1397">
                  <c:v>14053.5</c:v>
                </c:pt>
                <c:pt idx="1398">
                  <c:v>14058</c:v>
                </c:pt>
                <c:pt idx="1399">
                  <c:v>14062.5</c:v>
                </c:pt>
                <c:pt idx="1400">
                  <c:v>14076</c:v>
                </c:pt>
                <c:pt idx="1401">
                  <c:v>14089.5</c:v>
                </c:pt>
                <c:pt idx="1402">
                  <c:v>14094</c:v>
                </c:pt>
                <c:pt idx="1403">
                  <c:v>14098.5</c:v>
                </c:pt>
                <c:pt idx="1404">
                  <c:v>14103</c:v>
                </c:pt>
                <c:pt idx="1405">
                  <c:v>14107.5</c:v>
                </c:pt>
                <c:pt idx="1406">
                  <c:v>14112</c:v>
                </c:pt>
                <c:pt idx="1407">
                  <c:v>14125.5</c:v>
                </c:pt>
                <c:pt idx="1408">
                  <c:v>14130</c:v>
                </c:pt>
                <c:pt idx="1409">
                  <c:v>14134.5</c:v>
                </c:pt>
                <c:pt idx="1410">
                  <c:v>14139</c:v>
                </c:pt>
                <c:pt idx="1411">
                  <c:v>14143.5</c:v>
                </c:pt>
                <c:pt idx="1412">
                  <c:v>14148</c:v>
                </c:pt>
                <c:pt idx="1413">
                  <c:v>14161.5</c:v>
                </c:pt>
                <c:pt idx="1414">
                  <c:v>14166</c:v>
                </c:pt>
                <c:pt idx="1415">
                  <c:v>14170.5</c:v>
                </c:pt>
                <c:pt idx="1416">
                  <c:v>14175</c:v>
                </c:pt>
                <c:pt idx="1417">
                  <c:v>14179.5</c:v>
                </c:pt>
                <c:pt idx="1418">
                  <c:v>14184</c:v>
                </c:pt>
                <c:pt idx="1419">
                  <c:v>14197.5</c:v>
                </c:pt>
                <c:pt idx="1420">
                  <c:v>14202</c:v>
                </c:pt>
                <c:pt idx="1421">
                  <c:v>14211</c:v>
                </c:pt>
                <c:pt idx="1422">
                  <c:v>14215.5</c:v>
                </c:pt>
                <c:pt idx="1423">
                  <c:v>14220</c:v>
                </c:pt>
                <c:pt idx="1424">
                  <c:v>14224.5</c:v>
                </c:pt>
                <c:pt idx="1425">
                  <c:v>14229</c:v>
                </c:pt>
                <c:pt idx="1426">
                  <c:v>14233.5</c:v>
                </c:pt>
                <c:pt idx="1427">
                  <c:v>14238</c:v>
                </c:pt>
                <c:pt idx="1428">
                  <c:v>14242.5</c:v>
                </c:pt>
                <c:pt idx="1429">
                  <c:v>14247</c:v>
                </c:pt>
                <c:pt idx="1430">
                  <c:v>14256</c:v>
                </c:pt>
                <c:pt idx="1431">
                  <c:v>14260.5</c:v>
                </c:pt>
                <c:pt idx="1432">
                  <c:v>14265</c:v>
                </c:pt>
                <c:pt idx="1433">
                  <c:v>14287.5</c:v>
                </c:pt>
                <c:pt idx="1434">
                  <c:v>14296.5</c:v>
                </c:pt>
                <c:pt idx="1435">
                  <c:v>14301</c:v>
                </c:pt>
                <c:pt idx="1436">
                  <c:v>14305.5</c:v>
                </c:pt>
                <c:pt idx="1437">
                  <c:v>14314.5</c:v>
                </c:pt>
                <c:pt idx="1438">
                  <c:v>14319</c:v>
                </c:pt>
                <c:pt idx="1439">
                  <c:v>14323.5</c:v>
                </c:pt>
                <c:pt idx="1440">
                  <c:v>14328</c:v>
                </c:pt>
                <c:pt idx="1441">
                  <c:v>14332.5</c:v>
                </c:pt>
                <c:pt idx="1442">
                  <c:v>14337</c:v>
                </c:pt>
                <c:pt idx="1443">
                  <c:v>14341.5</c:v>
                </c:pt>
                <c:pt idx="1444">
                  <c:v>14350.5</c:v>
                </c:pt>
                <c:pt idx="1445">
                  <c:v>14355</c:v>
                </c:pt>
                <c:pt idx="1446">
                  <c:v>14359.5</c:v>
                </c:pt>
                <c:pt idx="1447">
                  <c:v>14364</c:v>
                </c:pt>
                <c:pt idx="1448">
                  <c:v>14373</c:v>
                </c:pt>
                <c:pt idx="1449">
                  <c:v>14377.5</c:v>
                </c:pt>
                <c:pt idx="1450">
                  <c:v>14382</c:v>
                </c:pt>
                <c:pt idx="1451">
                  <c:v>14386.5</c:v>
                </c:pt>
                <c:pt idx="1452">
                  <c:v>14391</c:v>
                </c:pt>
                <c:pt idx="1453">
                  <c:v>14404.5</c:v>
                </c:pt>
                <c:pt idx="1454">
                  <c:v>14409</c:v>
                </c:pt>
                <c:pt idx="1455">
                  <c:v>14418</c:v>
                </c:pt>
                <c:pt idx="1456">
                  <c:v>14422.5</c:v>
                </c:pt>
                <c:pt idx="1457">
                  <c:v>14427</c:v>
                </c:pt>
                <c:pt idx="1458">
                  <c:v>14431.5</c:v>
                </c:pt>
                <c:pt idx="1459">
                  <c:v>14445</c:v>
                </c:pt>
                <c:pt idx="1460">
                  <c:v>14449.5</c:v>
                </c:pt>
                <c:pt idx="1461">
                  <c:v>14454</c:v>
                </c:pt>
                <c:pt idx="1462">
                  <c:v>14463</c:v>
                </c:pt>
                <c:pt idx="1463">
                  <c:v>14472</c:v>
                </c:pt>
                <c:pt idx="1464">
                  <c:v>14481</c:v>
                </c:pt>
                <c:pt idx="1465">
                  <c:v>14485.5</c:v>
                </c:pt>
                <c:pt idx="1466">
                  <c:v>14490</c:v>
                </c:pt>
                <c:pt idx="1467">
                  <c:v>14499</c:v>
                </c:pt>
                <c:pt idx="1468">
                  <c:v>14508</c:v>
                </c:pt>
                <c:pt idx="1469">
                  <c:v>14512.5</c:v>
                </c:pt>
                <c:pt idx="1470">
                  <c:v>14521.5</c:v>
                </c:pt>
                <c:pt idx="1471">
                  <c:v>14530.5</c:v>
                </c:pt>
                <c:pt idx="1472">
                  <c:v>14535</c:v>
                </c:pt>
                <c:pt idx="1473">
                  <c:v>14539.5</c:v>
                </c:pt>
                <c:pt idx="1474">
                  <c:v>14548.5</c:v>
                </c:pt>
                <c:pt idx="1475">
                  <c:v>14553</c:v>
                </c:pt>
                <c:pt idx="1476">
                  <c:v>14557.5</c:v>
                </c:pt>
                <c:pt idx="1477">
                  <c:v>14562</c:v>
                </c:pt>
                <c:pt idx="1478">
                  <c:v>14566.5</c:v>
                </c:pt>
                <c:pt idx="1479">
                  <c:v>14571</c:v>
                </c:pt>
                <c:pt idx="1480">
                  <c:v>14575.5</c:v>
                </c:pt>
                <c:pt idx="1481">
                  <c:v>14580</c:v>
                </c:pt>
                <c:pt idx="1482">
                  <c:v>14589</c:v>
                </c:pt>
                <c:pt idx="1483">
                  <c:v>14593.5</c:v>
                </c:pt>
                <c:pt idx="1484">
                  <c:v>14598</c:v>
                </c:pt>
                <c:pt idx="1485">
                  <c:v>14602.5</c:v>
                </c:pt>
                <c:pt idx="1486">
                  <c:v>14607</c:v>
                </c:pt>
                <c:pt idx="1487">
                  <c:v>14611.5</c:v>
                </c:pt>
                <c:pt idx="1488">
                  <c:v>14616</c:v>
                </c:pt>
                <c:pt idx="1489">
                  <c:v>14620.5</c:v>
                </c:pt>
                <c:pt idx="1490">
                  <c:v>14625</c:v>
                </c:pt>
                <c:pt idx="1491">
                  <c:v>14629.5</c:v>
                </c:pt>
                <c:pt idx="1492">
                  <c:v>14634</c:v>
                </c:pt>
                <c:pt idx="1493">
                  <c:v>14638.5</c:v>
                </c:pt>
                <c:pt idx="1494">
                  <c:v>14643</c:v>
                </c:pt>
                <c:pt idx="1495">
                  <c:v>14647.5</c:v>
                </c:pt>
                <c:pt idx="1496">
                  <c:v>14652</c:v>
                </c:pt>
                <c:pt idx="1497">
                  <c:v>14656.5</c:v>
                </c:pt>
                <c:pt idx="1498">
                  <c:v>14661</c:v>
                </c:pt>
                <c:pt idx="1499">
                  <c:v>14665.5</c:v>
                </c:pt>
                <c:pt idx="1500">
                  <c:v>14670</c:v>
                </c:pt>
                <c:pt idx="1501">
                  <c:v>14674.5</c:v>
                </c:pt>
                <c:pt idx="1502">
                  <c:v>14679</c:v>
                </c:pt>
                <c:pt idx="1503">
                  <c:v>14683.5</c:v>
                </c:pt>
                <c:pt idx="1504">
                  <c:v>14688</c:v>
                </c:pt>
                <c:pt idx="1505">
                  <c:v>14697</c:v>
                </c:pt>
                <c:pt idx="1506">
                  <c:v>14701.5</c:v>
                </c:pt>
                <c:pt idx="1507">
                  <c:v>14710.5</c:v>
                </c:pt>
                <c:pt idx="1508">
                  <c:v>14715</c:v>
                </c:pt>
                <c:pt idx="1509">
                  <c:v>14719.5</c:v>
                </c:pt>
                <c:pt idx="1510">
                  <c:v>14724</c:v>
                </c:pt>
                <c:pt idx="1511">
                  <c:v>14728.5</c:v>
                </c:pt>
                <c:pt idx="1512">
                  <c:v>14733</c:v>
                </c:pt>
                <c:pt idx="1513">
                  <c:v>14742</c:v>
                </c:pt>
                <c:pt idx="1514">
                  <c:v>14746.5</c:v>
                </c:pt>
                <c:pt idx="1515">
                  <c:v>14751</c:v>
                </c:pt>
                <c:pt idx="1516">
                  <c:v>14755.5</c:v>
                </c:pt>
                <c:pt idx="1517">
                  <c:v>14760</c:v>
                </c:pt>
                <c:pt idx="1518">
                  <c:v>14764.5</c:v>
                </c:pt>
                <c:pt idx="1519">
                  <c:v>14769</c:v>
                </c:pt>
                <c:pt idx="1520">
                  <c:v>14778</c:v>
                </c:pt>
                <c:pt idx="1521">
                  <c:v>14782.5</c:v>
                </c:pt>
                <c:pt idx="1522">
                  <c:v>14787</c:v>
                </c:pt>
                <c:pt idx="1523">
                  <c:v>14791.5</c:v>
                </c:pt>
                <c:pt idx="1524">
                  <c:v>14796</c:v>
                </c:pt>
                <c:pt idx="1525">
                  <c:v>14800.5</c:v>
                </c:pt>
                <c:pt idx="1526">
                  <c:v>14805</c:v>
                </c:pt>
                <c:pt idx="1527">
                  <c:v>14809.5</c:v>
                </c:pt>
                <c:pt idx="1528">
                  <c:v>14814</c:v>
                </c:pt>
                <c:pt idx="1529">
                  <c:v>14818.5</c:v>
                </c:pt>
                <c:pt idx="1530">
                  <c:v>14823</c:v>
                </c:pt>
                <c:pt idx="1531">
                  <c:v>14827.5</c:v>
                </c:pt>
                <c:pt idx="1532">
                  <c:v>14832</c:v>
                </c:pt>
                <c:pt idx="1533">
                  <c:v>14836.5</c:v>
                </c:pt>
                <c:pt idx="1534">
                  <c:v>14841</c:v>
                </c:pt>
                <c:pt idx="1535">
                  <c:v>14845.5</c:v>
                </c:pt>
                <c:pt idx="1536">
                  <c:v>14850</c:v>
                </c:pt>
                <c:pt idx="1537">
                  <c:v>14854.5</c:v>
                </c:pt>
                <c:pt idx="1538">
                  <c:v>14859</c:v>
                </c:pt>
                <c:pt idx="1539">
                  <c:v>14863.5</c:v>
                </c:pt>
                <c:pt idx="1540">
                  <c:v>14868</c:v>
                </c:pt>
                <c:pt idx="1541">
                  <c:v>14872.5</c:v>
                </c:pt>
                <c:pt idx="1542">
                  <c:v>14877</c:v>
                </c:pt>
                <c:pt idx="1543">
                  <c:v>14881.5</c:v>
                </c:pt>
                <c:pt idx="1544">
                  <c:v>14886</c:v>
                </c:pt>
                <c:pt idx="1545">
                  <c:v>14890.5</c:v>
                </c:pt>
                <c:pt idx="1546">
                  <c:v>14895</c:v>
                </c:pt>
                <c:pt idx="1547">
                  <c:v>14899.5</c:v>
                </c:pt>
                <c:pt idx="1548">
                  <c:v>14904</c:v>
                </c:pt>
                <c:pt idx="1549">
                  <c:v>14908.5</c:v>
                </c:pt>
                <c:pt idx="1550">
                  <c:v>14913</c:v>
                </c:pt>
                <c:pt idx="1551">
                  <c:v>14917.5</c:v>
                </c:pt>
                <c:pt idx="1552">
                  <c:v>14922</c:v>
                </c:pt>
                <c:pt idx="1553">
                  <c:v>14931</c:v>
                </c:pt>
                <c:pt idx="1554">
                  <c:v>14935.5</c:v>
                </c:pt>
                <c:pt idx="1555">
                  <c:v>14940</c:v>
                </c:pt>
                <c:pt idx="1556">
                  <c:v>14944.5</c:v>
                </c:pt>
                <c:pt idx="1557">
                  <c:v>14949</c:v>
                </c:pt>
                <c:pt idx="1558">
                  <c:v>14953.5</c:v>
                </c:pt>
                <c:pt idx="1559">
                  <c:v>14958</c:v>
                </c:pt>
                <c:pt idx="1560">
                  <c:v>14962.5</c:v>
                </c:pt>
                <c:pt idx="1561">
                  <c:v>14967</c:v>
                </c:pt>
                <c:pt idx="1562">
                  <c:v>14980.5</c:v>
                </c:pt>
                <c:pt idx="1563">
                  <c:v>14989.5</c:v>
                </c:pt>
                <c:pt idx="1564">
                  <c:v>14994</c:v>
                </c:pt>
                <c:pt idx="1565">
                  <c:v>14998.5</c:v>
                </c:pt>
                <c:pt idx="1566">
                  <c:v>15003</c:v>
                </c:pt>
                <c:pt idx="1567">
                  <c:v>15007.5</c:v>
                </c:pt>
                <c:pt idx="1568">
                  <c:v>15012</c:v>
                </c:pt>
                <c:pt idx="1569">
                  <c:v>15016.5</c:v>
                </c:pt>
                <c:pt idx="1570">
                  <c:v>15021</c:v>
                </c:pt>
                <c:pt idx="1571">
                  <c:v>15025.5</c:v>
                </c:pt>
                <c:pt idx="1572">
                  <c:v>15034.5</c:v>
                </c:pt>
                <c:pt idx="1573">
                  <c:v>15043.5</c:v>
                </c:pt>
                <c:pt idx="1574">
                  <c:v>15048</c:v>
                </c:pt>
                <c:pt idx="1575">
                  <c:v>15052.5</c:v>
                </c:pt>
                <c:pt idx="1576">
                  <c:v>15057</c:v>
                </c:pt>
                <c:pt idx="1577">
                  <c:v>15061.5</c:v>
                </c:pt>
                <c:pt idx="1578">
                  <c:v>15066</c:v>
                </c:pt>
                <c:pt idx="1579">
                  <c:v>15070.5</c:v>
                </c:pt>
                <c:pt idx="1580">
                  <c:v>15075</c:v>
                </c:pt>
                <c:pt idx="1581">
                  <c:v>15079.5</c:v>
                </c:pt>
                <c:pt idx="1582">
                  <c:v>15084</c:v>
                </c:pt>
                <c:pt idx="1583">
                  <c:v>15102</c:v>
                </c:pt>
                <c:pt idx="1584">
                  <c:v>15106.5</c:v>
                </c:pt>
                <c:pt idx="1585">
                  <c:v>15111</c:v>
                </c:pt>
                <c:pt idx="1586">
                  <c:v>15115.5</c:v>
                </c:pt>
                <c:pt idx="1587">
                  <c:v>15120</c:v>
                </c:pt>
                <c:pt idx="1588">
                  <c:v>15124.5</c:v>
                </c:pt>
                <c:pt idx="1589">
                  <c:v>15129</c:v>
                </c:pt>
                <c:pt idx="1590">
                  <c:v>15133.5</c:v>
                </c:pt>
                <c:pt idx="1591">
                  <c:v>15138</c:v>
                </c:pt>
                <c:pt idx="1592">
                  <c:v>15142.5</c:v>
                </c:pt>
                <c:pt idx="1593">
                  <c:v>15151.5</c:v>
                </c:pt>
                <c:pt idx="1594">
                  <c:v>15165</c:v>
                </c:pt>
                <c:pt idx="1595">
                  <c:v>15174</c:v>
                </c:pt>
                <c:pt idx="1596">
                  <c:v>15178.5</c:v>
                </c:pt>
                <c:pt idx="1597">
                  <c:v>15192</c:v>
                </c:pt>
                <c:pt idx="1598">
                  <c:v>15201</c:v>
                </c:pt>
                <c:pt idx="1599">
                  <c:v>15205.5</c:v>
                </c:pt>
                <c:pt idx="1600">
                  <c:v>15210</c:v>
                </c:pt>
                <c:pt idx="1601">
                  <c:v>15214.5</c:v>
                </c:pt>
                <c:pt idx="1602">
                  <c:v>15219</c:v>
                </c:pt>
                <c:pt idx="1603">
                  <c:v>15228</c:v>
                </c:pt>
                <c:pt idx="1604">
                  <c:v>15237</c:v>
                </c:pt>
                <c:pt idx="1605">
                  <c:v>15241.5</c:v>
                </c:pt>
                <c:pt idx="1606">
                  <c:v>15255</c:v>
                </c:pt>
                <c:pt idx="1607">
                  <c:v>15259.5</c:v>
                </c:pt>
                <c:pt idx="1608">
                  <c:v>15264</c:v>
                </c:pt>
                <c:pt idx="1609">
                  <c:v>15268.5</c:v>
                </c:pt>
                <c:pt idx="1610">
                  <c:v>15273</c:v>
                </c:pt>
                <c:pt idx="1611">
                  <c:v>15277.5</c:v>
                </c:pt>
                <c:pt idx="1612">
                  <c:v>15282</c:v>
                </c:pt>
                <c:pt idx="1613">
                  <c:v>15286.5</c:v>
                </c:pt>
                <c:pt idx="1614">
                  <c:v>15291</c:v>
                </c:pt>
                <c:pt idx="1615">
                  <c:v>15295.5</c:v>
                </c:pt>
                <c:pt idx="1616">
                  <c:v>15300</c:v>
                </c:pt>
                <c:pt idx="1617">
                  <c:v>15304.5</c:v>
                </c:pt>
                <c:pt idx="1618">
                  <c:v>15309</c:v>
                </c:pt>
                <c:pt idx="1619">
                  <c:v>15313.5</c:v>
                </c:pt>
                <c:pt idx="1620">
                  <c:v>15318</c:v>
                </c:pt>
                <c:pt idx="1621">
                  <c:v>15322.5</c:v>
                </c:pt>
                <c:pt idx="1622">
                  <c:v>15327</c:v>
                </c:pt>
                <c:pt idx="1623">
                  <c:v>15331.5</c:v>
                </c:pt>
                <c:pt idx="1624">
                  <c:v>15336</c:v>
                </c:pt>
                <c:pt idx="1625">
                  <c:v>15345</c:v>
                </c:pt>
                <c:pt idx="1626">
                  <c:v>15349.5</c:v>
                </c:pt>
                <c:pt idx="1627">
                  <c:v>15358.5</c:v>
                </c:pt>
                <c:pt idx="1628">
                  <c:v>15363</c:v>
                </c:pt>
                <c:pt idx="1629">
                  <c:v>15367.5</c:v>
                </c:pt>
                <c:pt idx="1630">
                  <c:v>15372</c:v>
                </c:pt>
                <c:pt idx="1631">
                  <c:v>15376.5</c:v>
                </c:pt>
                <c:pt idx="1632">
                  <c:v>15381</c:v>
                </c:pt>
                <c:pt idx="1633">
                  <c:v>15385.5</c:v>
                </c:pt>
                <c:pt idx="1634">
                  <c:v>15390</c:v>
                </c:pt>
                <c:pt idx="1635">
                  <c:v>15394.5</c:v>
                </c:pt>
                <c:pt idx="1636">
                  <c:v>15399</c:v>
                </c:pt>
                <c:pt idx="1637">
                  <c:v>15403.5</c:v>
                </c:pt>
                <c:pt idx="1638">
                  <c:v>15408</c:v>
                </c:pt>
                <c:pt idx="1639">
                  <c:v>15417</c:v>
                </c:pt>
                <c:pt idx="1640">
                  <c:v>15421.5</c:v>
                </c:pt>
                <c:pt idx="1641">
                  <c:v>15426</c:v>
                </c:pt>
                <c:pt idx="1642">
                  <c:v>15430.5</c:v>
                </c:pt>
                <c:pt idx="1643">
                  <c:v>15444</c:v>
                </c:pt>
                <c:pt idx="1644">
                  <c:v>15448.5</c:v>
                </c:pt>
                <c:pt idx="1645">
                  <c:v>15453</c:v>
                </c:pt>
                <c:pt idx="1646">
                  <c:v>15457.5</c:v>
                </c:pt>
                <c:pt idx="1647">
                  <c:v>15462</c:v>
                </c:pt>
                <c:pt idx="1648">
                  <c:v>15466.5</c:v>
                </c:pt>
                <c:pt idx="1649">
                  <c:v>15471</c:v>
                </c:pt>
                <c:pt idx="1650">
                  <c:v>15475.5</c:v>
                </c:pt>
                <c:pt idx="1651">
                  <c:v>15480</c:v>
                </c:pt>
                <c:pt idx="1652">
                  <c:v>15489</c:v>
                </c:pt>
                <c:pt idx="1653">
                  <c:v>15498</c:v>
                </c:pt>
                <c:pt idx="1654">
                  <c:v>15502.5</c:v>
                </c:pt>
                <c:pt idx="1655">
                  <c:v>15507</c:v>
                </c:pt>
                <c:pt idx="1656">
                  <c:v>15511.5</c:v>
                </c:pt>
                <c:pt idx="1657">
                  <c:v>15516</c:v>
                </c:pt>
                <c:pt idx="1658">
                  <c:v>15520.5</c:v>
                </c:pt>
                <c:pt idx="1659">
                  <c:v>15525</c:v>
                </c:pt>
                <c:pt idx="1660">
                  <c:v>15529.5</c:v>
                </c:pt>
                <c:pt idx="1661">
                  <c:v>15538.5</c:v>
                </c:pt>
                <c:pt idx="1662">
                  <c:v>15547.5</c:v>
                </c:pt>
                <c:pt idx="1663">
                  <c:v>15552</c:v>
                </c:pt>
                <c:pt idx="1664">
                  <c:v>15561</c:v>
                </c:pt>
                <c:pt idx="1665">
                  <c:v>15565.5</c:v>
                </c:pt>
                <c:pt idx="1666">
                  <c:v>15574.5</c:v>
                </c:pt>
                <c:pt idx="1667">
                  <c:v>15579</c:v>
                </c:pt>
                <c:pt idx="1668">
                  <c:v>15583.5</c:v>
                </c:pt>
                <c:pt idx="1669">
                  <c:v>15588</c:v>
                </c:pt>
                <c:pt idx="1670">
                  <c:v>15592.5</c:v>
                </c:pt>
                <c:pt idx="1671">
                  <c:v>15597</c:v>
                </c:pt>
                <c:pt idx="1672">
                  <c:v>15606</c:v>
                </c:pt>
                <c:pt idx="1673">
                  <c:v>15615</c:v>
                </c:pt>
                <c:pt idx="1674">
                  <c:v>15619.5</c:v>
                </c:pt>
                <c:pt idx="1675">
                  <c:v>15628.5</c:v>
                </c:pt>
                <c:pt idx="1676">
                  <c:v>15633</c:v>
                </c:pt>
                <c:pt idx="1677">
                  <c:v>15637.5</c:v>
                </c:pt>
                <c:pt idx="1678">
                  <c:v>15642</c:v>
                </c:pt>
                <c:pt idx="1679">
                  <c:v>15646.5</c:v>
                </c:pt>
                <c:pt idx="1680">
                  <c:v>15651</c:v>
                </c:pt>
                <c:pt idx="1681">
                  <c:v>15655.5</c:v>
                </c:pt>
                <c:pt idx="1682">
                  <c:v>15660</c:v>
                </c:pt>
                <c:pt idx="1683">
                  <c:v>15664.5</c:v>
                </c:pt>
                <c:pt idx="1684">
                  <c:v>15669</c:v>
                </c:pt>
                <c:pt idx="1685">
                  <c:v>15678</c:v>
                </c:pt>
                <c:pt idx="1686">
                  <c:v>15682.5</c:v>
                </c:pt>
                <c:pt idx="1687">
                  <c:v>15687</c:v>
                </c:pt>
                <c:pt idx="1688">
                  <c:v>15691.5</c:v>
                </c:pt>
                <c:pt idx="1689">
                  <c:v>15696</c:v>
                </c:pt>
                <c:pt idx="1690">
                  <c:v>15700.5</c:v>
                </c:pt>
                <c:pt idx="1691">
                  <c:v>15705</c:v>
                </c:pt>
                <c:pt idx="1692">
                  <c:v>15709.5</c:v>
                </c:pt>
                <c:pt idx="1693">
                  <c:v>15714</c:v>
                </c:pt>
                <c:pt idx="1694">
                  <c:v>15718.5</c:v>
                </c:pt>
                <c:pt idx="1695">
                  <c:v>15723</c:v>
                </c:pt>
                <c:pt idx="1696">
                  <c:v>15727.5</c:v>
                </c:pt>
                <c:pt idx="1697">
                  <c:v>15732</c:v>
                </c:pt>
                <c:pt idx="1698">
                  <c:v>15741</c:v>
                </c:pt>
                <c:pt idx="1699">
                  <c:v>15745.5</c:v>
                </c:pt>
                <c:pt idx="1700">
                  <c:v>15750</c:v>
                </c:pt>
                <c:pt idx="1701">
                  <c:v>15754.5</c:v>
                </c:pt>
                <c:pt idx="1702">
                  <c:v>15759</c:v>
                </c:pt>
                <c:pt idx="1703">
                  <c:v>15768</c:v>
                </c:pt>
                <c:pt idx="1704">
                  <c:v>15772.5</c:v>
                </c:pt>
                <c:pt idx="1705">
                  <c:v>15777</c:v>
                </c:pt>
                <c:pt idx="1706">
                  <c:v>15781.5</c:v>
                </c:pt>
                <c:pt idx="1707">
                  <c:v>15786</c:v>
                </c:pt>
                <c:pt idx="1708">
                  <c:v>15790.5</c:v>
                </c:pt>
                <c:pt idx="1709">
                  <c:v>15795</c:v>
                </c:pt>
                <c:pt idx="1710">
                  <c:v>15799.5</c:v>
                </c:pt>
                <c:pt idx="1711">
                  <c:v>15804</c:v>
                </c:pt>
                <c:pt idx="1712">
                  <c:v>15808.5</c:v>
                </c:pt>
                <c:pt idx="1713">
                  <c:v>15813</c:v>
                </c:pt>
                <c:pt idx="1714">
                  <c:v>15817.5</c:v>
                </c:pt>
                <c:pt idx="1715">
                  <c:v>15826.5</c:v>
                </c:pt>
                <c:pt idx="1716">
                  <c:v>15835.5</c:v>
                </c:pt>
                <c:pt idx="1717">
                  <c:v>15840</c:v>
                </c:pt>
                <c:pt idx="1718">
                  <c:v>15844.5</c:v>
                </c:pt>
                <c:pt idx="1719">
                  <c:v>15849</c:v>
                </c:pt>
                <c:pt idx="1720">
                  <c:v>15858</c:v>
                </c:pt>
                <c:pt idx="1721">
                  <c:v>15862.5</c:v>
                </c:pt>
                <c:pt idx="1722">
                  <c:v>15867</c:v>
                </c:pt>
                <c:pt idx="1723">
                  <c:v>15876</c:v>
                </c:pt>
                <c:pt idx="1724">
                  <c:v>15880.5</c:v>
                </c:pt>
                <c:pt idx="1725">
                  <c:v>15885</c:v>
                </c:pt>
                <c:pt idx="1726">
                  <c:v>15889.5</c:v>
                </c:pt>
                <c:pt idx="1727">
                  <c:v>15894</c:v>
                </c:pt>
                <c:pt idx="1728">
                  <c:v>15898.5</c:v>
                </c:pt>
                <c:pt idx="1729">
                  <c:v>15903</c:v>
                </c:pt>
                <c:pt idx="1730">
                  <c:v>15912</c:v>
                </c:pt>
                <c:pt idx="1731">
                  <c:v>15916.5</c:v>
                </c:pt>
                <c:pt idx="1732">
                  <c:v>15925.5</c:v>
                </c:pt>
                <c:pt idx="1733">
                  <c:v>15930</c:v>
                </c:pt>
                <c:pt idx="1734">
                  <c:v>15934.5</c:v>
                </c:pt>
                <c:pt idx="1735">
                  <c:v>15943.5</c:v>
                </c:pt>
                <c:pt idx="1736">
                  <c:v>15948</c:v>
                </c:pt>
                <c:pt idx="1737">
                  <c:v>15952.5</c:v>
                </c:pt>
                <c:pt idx="1738">
                  <c:v>15957</c:v>
                </c:pt>
                <c:pt idx="1739">
                  <c:v>15961.5</c:v>
                </c:pt>
                <c:pt idx="1740">
                  <c:v>15966</c:v>
                </c:pt>
                <c:pt idx="1741">
                  <c:v>15970.5</c:v>
                </c:pt>
                <c:pt idx="1742">
                  <c:v>15984</c:v>
                </c:pt>
                <c:pt idx="1743">
                  <c:v>15988.5</c:v>
                </c:pt>
                <c:pt idx="1744">
                  <c:v>15993</c:v>
                </c:pt>
                <c:pt idx="1745">
                  <c:v>15997.5</c:v>
                </c:pt>
                <c:pt idx="1746">
                  <c:v>16002</c:v>
                </c:pt>
                <c:pt idx="1747">
                  <c:v>16006.5</c:v>
                </c:pt>
                <c:pt idx="1748">
                  <c:v>16011</c:v>
                </c:pt>
                <c:pt idx="1749">
                  <c:v>16020</c:v>
                </c:pt>
                <c:pt idx="1750">
                  <c:v>16024.5</c:v>
                </c:pt>
                <c:pt idx="1751">
                  <c:v>16029</c:v>
                </c:pt>
                <c:pt idx="1752">
                  <c:v>16033.5</c:v>
                </c:pt>
                <c:pt idx="1753">
                  <c:v>16038</c:v>
                </c:pt>
                <c:pt idx="1754">
                  <c:v>16042.5</c:v>
                </c:pt>
                <c:pt idx="1755">
                  <c:v>16047</c:v>
                </c:pt>
                <c:pt idx="1756">
                  <c:v>16051.5</c:v>
                </c:pt>
                <c:pt idx="1757">
                  <c:v>16056</c:v>
                </c:pt>
                <c:pt idx="1758">
                  <c:v>16065</c:v>
                </c:pt>
                <c:pt idx="1759">
                  <c:v>16069.5</c:v>
                </c:pt>
                <c:pt idx="1760">
                  <c:v>16074</c:v>
                </c:pt>
                <c:pt idx="1761">
                  <c:v>16078.5</c:v>
                </c:pt>
                <c:pt idx="1762">
                  <c:v>16083</c:v>
                </c:pt>
                <c:pt idx="1763">
                  <c:v>16087.5</c:v>
                </c:pt>
                <c:pt idx="1764">
                  <c:v>16092</c:v>
                </c:pt>
                <c:pt idx="1765">
                  <c:v>16096.5</c:v>
                </c:pt>
                <c:pt idx="1766">
                  <c:v>16101</c:v>
                </c:pt>
                <c:pt idx="1767">
                  <c:v>16105.5</c:v>
                </c:pt>
                <c:pt idx="1768">
                  <c:v>16114.5</c:v>
                </c:pt>
                <c:pt idx="1769">
                  <c:v>16119</c:v>
                </c:pt>
                <c:pt idx="1770">
                  <c:v>16123.5</c:v>
                </c:pt>
                <c:pt idx="1771">
                  <c:v>16128</c:v>
                </c:pt>
                <c:pt idx="1772">
                  <c:v>16132.5</c:v>
                </c:pt>
                <c:pt idx="1773">
                  <c:v>16137</c:v>
                </c:pt>
                <c:pt idx="1774">
                  <c:v>16141.5</c:v>
                </c:pt>
                <c:pt idx="1775">
                  <c:v>16146</c:v>
                </c:pt>
                <c:pt idx="1776">
                  <c:v>16150.5</c:v>
                </c:pt>
                <c:pt idx="1777">
                  <c:v>16155</c:v>
                </c:pt>
                <c:pt idx="1778">
                  <c:v>16164</c:v>
                </c:pt>
                <c:pt idx="1779">
                  <c:v>16168.5</c:v>
                </c:pt>
                <c:pt idx="1780">
                  <c:v>16177.5</c:v>
                </c:pt>
                <c:pt idx="1781">
                  <c:v>16182</c:v>
                </c:pt>
                <c:pt idx="1782">
                  <c:v>16186.5</c:v>
                </c:pt>
                <c:pt idx="1783">
                  <c:v>16191</c:v>
                </c:pt>
                <c:pt idx="1784">
                  <c:v>16195.5</c:v>
                </c:pt>
                <c:pt idx="1785">
                  <c:v>16200</c:v>
                </c:pt>
                <c:pt idx="1786">
                  <c:v>16204.5</c:v>
                </c:pt>
                <c:pt idx="1787">
                  <c:v>16209</c:v>
                </c:pt>
                <c:pt idx="1788">
                  <c:v>16213.5</c:v>
                </c:pt>
                <c:pt idx="1789">
                  <c:v>16218</c:v>
                </c:pt>
                <c:pt idx="1790">
                  <c:v>16222.5</c:v>
                </c:pt>
                <c:pt idx="1791">
                  <c:v>16227</c:v>
                </c:pt>
                <c:pt idx="1792">
                  <c:v>16236</c:v>
                </c:pt>
                <c:pt idx="1793">
                  <c:v>16240.5</c:v>
                </c:pt>
                <c:pt idx="1794">
                  <c:v>16249.5</c:v>
                </c:pt>
                <c:pt idx="1795">
                  <c:v>16258.5</c:v>
                </c:pt>
                <c:pt idx="1796">
                  <c:v>16263</c:v>
                </c:pt>
                <c:pt idx="1797">
                  <c:v>16267.5</c:v>
                </c:pt>
                <c:pt idx="1798">
                  <c:v>16272</c:v>
                </c:pt>
                <c:pt idx="1799">
                  <c:v>16276.5</c:v>
                </c:pt>
                <c:pt idx="1800">
                  <c:v>16281</c:v>
                </c:pt>
                <c:pt idx="1801">
                  <c:v>16285.5</c:v>
                </c:pt>
                <c:pt idx="1802">
                  <c:v>16290</c:v>
                </c:pt>
                <c:pt idx="1803">
                  <c:v>16294.5</c:v>
                </c:pt>
                <c:pt idx="1804">
                  <c:v>16299</c:v>
                </c:pt>
                <c:pt idx="1805">
                  <c:v>16303.5</c:v>
                </c:pt>
                <c:pt idx="1806">
                  <c:v>16308</c:v>
                </c:pt>
                <c:pt idx="1807">
                  <c:v>16312.5</c:v>
                </c:pt>
                <c:pt idx="1808">
                  <c:v>16317</c:v>
                </c:pt>
                <c:pt idx="1809">
                  <c:v>16321.5</c:v>
                </c:pt>
                <c:pt idx="1810">
                  <c:v>16326</c:v>
                </c:pt>
                <c:pt idx="1811">
                  <c:v>16335</c:v>
                </c:pt>
                <c:pt idx="1812">
                  <c:v>16339.5</c:v>
                </c:pt>
                <c:pt idx="1813">
                  <c:v>16344</c:v>
                </c:pt>
                <c:pt idx="1814">
                  <c:v>16348.5</c:v>
                </c:pt>
                <c:pt idx="1815">
                  <c:v>16353</c:v>
                </c:pt>
                <c:pt idx="1816">
                  <c:v>16357.5</c:v>
                </c:pt>
                <c:pt idx="1817">
                  <c:v>16362</c:v>
                </c:pt>
                <c:pt idx="1818">
                  <c:v>16366.5</c:v>
                </c:pt>
                <c:pt idx="1819">
                  <c:v>16371</c:v>
                </c:pt>
                <c:pt idx="1820">
                  <c:v>16375.5</c:v>
                </c:pt>
                <c:pt idx="1821">
                  <c:v>16380</c:v>
                </c:pt>
                <c:pt idx="1822">
                  <c:v>16384.5</c:v>
                </c:pt>
                <c:pt idx="1823">
                  <c:v>16389</c:v>
                </c:pt>
                <c:pt idx="1824">
                  <c:v>16393.5</c:v>
                </c:pt>
                <c:pt idx="1825">
                  <c:v>16398</c:v>
                </c:pt>
                <c:pt idx="1826">
                  <c:v>16407</c:v>
                </c:pt>
                <c:pt idx="1827">
                  <c:v>16411.5</c:v>
                </c:pt>
                <c:pt idx="1828">
                  <c:v>16416</c:v>
                </c:pt>
                <c:pt idx="1829">
                  <c:v>16420.5</c:v>
                </c:pt>
                <c:pt idx="1830">
                  <c:v>16425</c:v>
                </c:pt>
                <c:pt idx="1831">
                  <c:v>16429.5</c:v>
                </c:pt>
                <c:pt idx="1832">
                  <c:v>16434</c:v>
                </c:pt>
                <c:pt idx="1833">
                  <c:v>16443</c:v>
                </c:pt>
                <c:pt idx="1834">
                  <c:v>16447.5</c:v>
                </c:pt>
                <c:pt idx="1835">
                  <c:v>16452</c:v>
                </c:pt>
                <c:pt idx="1836">
                  <c:v>16456.5</c:v>
                </c:pt>
                <c:pt idx="1837">
                  <c:v>16465.5</c:v>
                </c:pt>
                <c:pt idx="1838">
                  <c:v>16470</c:v>
                </c:pt>
                <c:pt idx="1839">
                  <c:v>16474.5</c:v>
                </c:pt>
                <c:pt idx="1840">
                  <c:v>16483.5</c:v>
                </c:pt>
                <c:pt idx="1841">
                  <c:v>16488</c:v>
                </c:pt>
                <c:pt idx="1842">
                  <c:v>16492.5</c:v>
                </c:pt>
                <c:pt idx="1843">
                  <c:v>16497</c:v>
                </c:pt>
                <c:pt idx="1844">
                  <c:v>16501.5</c:v>
                </c:pt>
                <c:pt idx="1845">
                  <c:v>16506</c:v>
                </c:pt>
                <c:pt idx="1846">
                  <c:v>16510.5</c:v>
                </c:pt>
                <c:pt idx="1847">
                  <c:v>16515</c:v>
                </c:pt>
                <c:pt idx="1848">
                  <c:v>16524</c:v>
                </c:pt>
                <c:pt idx="1849">
                  <c:v>16528.5</c:v>
                </c:pt>
                <c:pt idx="1850">
                  <c:v>16533</c:v>
                </c:pt>
                <c:pt idx="1851">
                  <c:v>16537.5</c:v>
                </c:pt>
                <c:pt idx="1852">
                  <c:v>16542</c:v>
                </c:pt>
                <c:pt idx="1853">
                  <c:v>16546.5</c:v>
                </c:pt>
                <c:pt idx="1854">
                  <c:v>16551</c:v>
                </c:pt>
                <c:pt idx="1855">
                  <c:v>16555.5</c:v>
                </c:pt>
                <c:pt idx="1856">
                  <c:v>16564.5</c:v>
                </c:pt>
                <c:pt idx="1857">
                  <c:v>16573.5</c:v>
                </c:pt>
                <c:pt idx="1858">
                  <c:v>16582.5</c:v>
                </c:pt>
                <c:pt idx="1859">
                  <c:v>16587</c:v>
                </c:pt>
                <c:pt idx="1860">
                  <c:v>16596</c:v>
                </c:pt>
                <c:pt idx="1861">
                  <c:v>16600.5</c:v>
                </c:pt>
                <c:pt idx="1862">
                  <c:v>16605</c:v>
                </c:pt>
                <c:pt idx="1863">
                  <c:v>16614</c:v>
                </c:pt>
                <c:pt idx="1864">
                  <c:v>16618.5</c:v>
                </c:pt>
                <c:pt idx="1865">
                  <c:v>16623</c:v>
                </c:pt>
                <c:pt idx="1866">
                  <c:v>16627.5</c:v>
                </c:pt>
                <c:pt idx="1867">
                  <c:v>16632</c:v>
                </c:pt>
                <c:pt idx="1868">
                  <c:v>16636.5</c:v>
                </c:pt>
                <c:pt idx="1869">
                  <c:v>16641</c:v>
                </c:pt>
                <c:pt idx="1870">
                  <c:v>16645.5</c:v>
                </c:pt>
                <c:pt idx="1871">
                  <c:v>16650</c:v>
                </c:pt>
                <c:pt idx="1872">
                  <c:v>16654.5</c:v>
                </c:pt>
                <c:pt idx="1873">
                  <c:v>16659</c:v>
                </c:pt>
                <c:pt idx="1874">
                  <c:v>16668</c:v>
                </c:pt>
                <c:pt idx="1875">
                  <c:v>16672.5</c:v>
                </c:pt>
                <c:pt idx="1876">
                  <c:v>16677</c:v>
                </c:pt>
                <c:pt idx="1877">
                  <c:v>16681.5</c:v>
                </c:pt>
                <c:pt idx="1878">
                  <c:v>16686</c:v>
                </c:pt>
                <c:pt idx="1879">
                  <c:v>16690.5</c:v>
                </c:pt>
                <c:pt idx="1880">
                  <c:v>16695</c:v>
                </c:pt>
                <c:pt idx="1881">
                  <c:v>16699.5</c:v>
                </c:pt>
                <c:pt idx="1882">
                  <c:v>16704</c:v>
                </c:pt>
                <c:pt idx="1883">
                  <c:v>16708.5</c:v>
                </c:pt>
                <c:pt idx="1884">
                  <c:v>16713</c:v>
                </c:pt>
                <c:pt idx="1885">
                  <c:v>16717.5</c:v>
                </c:pt>
                <c:pt idx="1886">
                  <c:v>16722</c:v>
                </c:pt>
                <c:pt idx="1887">
                  <c:v>16731</c:v>
                </c:pt>
                <c:pt idx="1888">
                  <c:v>16735.5</c:v>
                </c:pt>
                <c:pt idx="1889">
                  <c:v>16740</c:v>
                </c:pt>
                <c:pt idx="1890">
                  <c:v>16744.5</c:v>
                </c:pt>
                <c:pt idx="1891">
                  <c:v>16749</c:v>
                </c:pt>
                <c:pt idx="1892">
                  <c:v>16753.5</c:v>
                </c:pt>
                <c:pt idx="1893">
                  <c:v>16758</c:v>
                </c:pt>
                <c:pt idx="1894">
                  <c:v>16762.5</c:v>
                </c:pt>
                <c:pt idx="1895">
                  <c:v>16767</c:v>
                </c:pt>
                <c:pt idx="1896">
                  <c:v>16771.5</c:v>
                </c:pt>
                <c:pt idx="1897">
                  <c:v>16776</c:v>
                </c:pt>
                <c:pt idx="1898">
                  <c:v>16780.5</c:v>
                </c:pt>
                <c:pt idx="1899">
                  <c:v>16785</c:v>
                </c:pt>
                <c:pt idx="1900">
                  <c:v>16789.5</c:v>
                </c:pt>
                <c:pt idx="1901">
                  <c:v>16794</c:v>
                </c:pt>
                <c:pt idx="1902">
                  <c:v>16798.5</c:v>
                </c:pt>
                <c:pt idx="1903">
                  <c:v>16807.5</c:v>
                </c:pt>
                <c:pt idx="1904">
                  <c:v>16812</c:v>
                </c:pt>
                <c:pt idx="1905">
                  <c:v>16816.5</c:v>
                </c:pt>
                <c:pt idx="1906">
                  <c:v>16821</c:v>
                </c:pt>
                <c:pt idx="1907">
                  <c:v>16825.5</c:v>
                </c:pt>
                <c:pt idx="1908">
                  <c:v>16830</c:v>
                </c:pt>
                <c:pt idx="1909">
                  <c:v>16839</c:v>
                </c:pt>
                <c:pt idx="1910">
                  <c:v>16843.5</c:v>
                </c:pt>
                <c:pt idx="1911">
                  <c:v>16848</c:v>
                </c:pt>
                <c:pt idx="1912">
                  <c:v>16852.5</c:v>
                </c:pt>
                <c:pt idx="1913">
                  <c:v>16866</c:v>
                </c:pt>
                <c:pt idx="1914">
                  <c:v>16870.5</c:v>
                </c:pt>
                <c:pt idx="1915">
                  <c:v>16875</c:v>
                </c:pt>
                <c:pt idx="1916">
                  <c:v>16879.5</c:v>
                </c:pt>
                <c:pt idx="1917">
                  <c:v>16884</c:v>
                </c:pt>
                <c:pt idx="1918">
                  <c:v>16888.5</c:v>
                </c:pt>
                <c:pt idx="1919">
                  <c:v>16893</c:v>
                </c:pt>
                <c:pt idx="1920">
                  <c:v>16897.5</c:v>
                </c:pt>
                <c:pt idx="1921">
                  <c:v>16911</c:v>
                </c:pt>
                <c:pt idx="1922">
                  <c:v>16915.5</c:v>
                </c:pt>
                <c:pt idx="1923">
                  <c:v>16920</c:v>
                </c:pt>
                <c:pt idx="1924">
                  <c:v>16924.5</c:v>
                </c:pt>
                <c:pt idx="1925">
                  <c:v>16929</c:v>
                </c:pt>
                <c:pt idx="1926">
                  <c:v>16933.5</c:v>
                </c:pt>
                <c:pt idx="1927">
                  <c:v>16938</c:v>
                </c:pt>
                <c:pt idx="1928">
                  <c:v>16942.5</c:v>
                </c:pt>
                <c:pt idx="1929">
                  <c:v>16947</c:v>
                </c:pt>
                <c:pt idx="1930">
                  <c:v>16951.5</c:v>
                </c:pt>
                <c:pt idx="1931">
                  <c:v>16960.5</c:v>
                </c:pt>
                <c:pt idx="1932">
                  <c:v>16965</c:v>
                </c:pt>
                <c:pt idx="1933">
                  <c:v>16969.5</c:v>
                </c:pt>
                <c:pt idx="1934">
                  <c:v>16974</c:v>
                </c:pt>
                <c:pt idx="1935">
                  <c:v>16978.5</c:v>
                </c:pt>
                <c:pt idx="1936">
                  <c:v>16983</c:v>
                </c:pt>
                <c:pt idx="1937">
                  <c:v>16987.5</c:v>
                </c:pt>
                <c:pt idx="1938">
                  <c:v>16992</c:v>
                </c:pt>
                <c:pt idx="1939">
                  <c:v>16996.5</c:v>
                </c:pt>
                <c:pt idx="1940">
                  <c:v>17005.5</c:v>
                </c:pt>
                <c:pt idx="1941">
                  <c:v>17010</c:v>
                </c:pt>
                <c:pt idx="1942">
                  <c:v>17019</c:v>
                </c:pt>
                <c:pt idx="1943">
                  <c:v>17023.5</c:v>
                </c:pt>
                <c:pt idx="1944">
                  <c:v>17028</c:v>
                </c:pt>
                <c:pt idx="1945">
                  <c:v>17032.5</c:v>
                </c:pt>
                <c:pt idx="1946">
                  <c:v>17037</c:v>
                </c:pt>
                <c:pt idx="1947">
                  <c:v>17041.5</c:v>
                </c:pt>
                <c:pt idx="1948">
                  <c:v>17046</c:v>
                </c:pt>
                <c:pt idx="1949">
                  <c:v>17050.5</c:v>
                </c:pt>
                <c:pt idx="1950">
                  <c:v>17055</c:v>
                </c:pt>
                <c:pt idx="1951">
                  <c:v>17059.5</c:v>
                </c:pt>
                <c:pt idx="1952">
                  <c:v>17064</c:v>
                </c:pt>
                <c:pt idx="1953">
                  <c:v>17073</c:v>
                </c:pt>
                <c:pt idx="1954">
                  <c:v>17077.5</c:v>
                </c:pt>
                <c:pt idx="1955">
                  <c:v>17082</c:v>
                </c:pt>
                <c:pt idx="1956">
                  <c:v>17086.5</c:v>
                </c:pt>
                <c:pt idx="1957">
                  <c:v>17091</c:v>
                </c:pt>
                <c:pt idx="1958">
                  <c:v>17095.5</c:v>
                </c:pt>
                <c:pt idx="1959">
                  <c:v>17100</c:v>
                </c:pt>
                <c:pt idx="1960">
                  <c:v>17104.5</c:v>
                </c:pt>
                <c:pt idx="1961">
                  <c:v>17109</c:v>
                </c:pt>
                <c:pt idx="1962">
                  <c:v>17113.5</c:v>
                </c:pt>
                <c:pt idx="1963">
                  <c:v>17122.5</c:v>
                </c:pt>
                <c:pt idx="1964">
                  <c:v>17127</c:v>
                </c:pt>
                <c:pt idx="1965">
                  <c:v>17131.5</c:v>
                </c:pt>
                <c:pt idx="1966">
                  <c:v>17136</c:v>
                </c:pt>
                <c:pt idx="1967">
                  <c:v>17140.5</c:v>
                </c:pt>
                <c:pt idx="1968">
                  <c:v>17145</c:v>
                </c:pt>
                <c:pt idx="1969">
                  <c:v>17149.5</c:v>
                </c:pt>
                <c:pt idx="1970">
                  <c:v>17154</c:v>
                </c:pt>
                <c:pt idx="1971">
                  <c:v>17158.5</c:v>
                </c:pt>
                <c:pt idx="1972">
                  <c:v>17163</c:v>
                </c:pt>
                <c:pt idx="1973">
                  <c:v>17167.5</c:v>
                </c:pt>
                <c:pt idx="1974">
                  <c:v>17172</c:v>
                </c:pt>
                <c:pt idx="1975">
                  <c:v>17176.5</c:v>
                </c:pt>
                <c:pt idx="1976">
                  <c:v>17181</c:v>
                </c:pt>
                <c:pt idx="1977">
                  <c:v>17185.5</c:v>
                </c:pt>
                <c:pt idx="1978">
                  <c:v>17190</c:v>
                </c:pt>
                <c:pt idx="1979">
                  <c:v>17194.5</c:v>
                </c:pt>
                <c:pt idx="1980">
                  <c:v>17199</c:v>
                </c:pt>
                <c:pt idx="1981">
                  <c:v>17208</c:v>
                </c:pt>
                <c:pt idx="1982">
                  <c:v>17212.5</c:v>
                </c:pt>
                <c:pt idx="1983">
                  <c:v>17217</c:v>
                </c:pt>
                <c:pt idx="1984">
                  <c:v>17221.5</c:v>
                </c:pt>
                <c:pt idx="1985">
                  <c:v>17235</c:v>
                </c:pt>
                <c:pt idx="1986">
                  <c:v>17239.5</c:v>
                </c:pt>
                <c:pt idx="1987">
                  <c:v>17244</c:v>
                </c:pt>
                <c:pt idx="1988">
                  <c:v>17253</c:v>
                </c:pt>
                <c:pt idx="1989">
                  <c:v>17266.5</c:v>
                </c:pt>
                <c:pt idx="1990">
                  <c:v>17271</c:v>
                </c:pt>
                <c:pt idx="1991">
                  <c:v>17275.5</c:v>
                </c:pt>
                <c:pt idx="1992">
                  <c:v>17289</c:v>
                </c:pt>
                <c:pt idx="1993">
                  <c:v>17298</c:v>
                </c:pt>
                <c:pt idx="1994">
                  <c:v>17302.5</c:v>
                </c:pt>
                <c:pt idx="1995">
                  <c:v>17307</c:v>
                </c:pt>
                <c:pt idx="1996">
                  <c:v>17311.5</c:v>
                </c:pt>
                <c:pt idx="1997">
                  <c:v>17316</c:v>
                </c:pt>
                <c:pt idx="1998">
                  <c:v>17320.5</c:v>
                </c:pt>
                <c:pt idx="1999">
                  <c:v>17325</c:v>
                </c:pt>
                <c:pt idx="2000">
                  <c:v>17329.5</c:v>
                </c:pt>
                <c:pt idx="2001">
                  <c:v>17334</c:v>
                </c:pt>
                <c:pt idx="2002">
                  <c:v>17338.5</c:v>
                </c:pt>
                <c:pt idx="2003">
                  <c:v>17347.5</c:v>
                </c:pt>
                <c:pt idx="2004">
                  <c:v>17352</c:v>
                </c:pt>
                <c:pt idx="2005">
                  <c:v>17356.5</c:v>
                </c:pt>
                <c:pt idx="2006">
                  <c:v>17361</c:v>
                </c:pt>
                <c:pt idx="2007">
                  <c:v>17365.5</c:v>
                </c:pt>
                <c:pt idx="2008">
                  <c:v>17370</c:v>
                </c:pt>
                <c:pt idx="2009">
                  <c:v>17374.5</c:v>
                </c:pt>
                <c:pt idx="2010">
                  <c:v>17379</c:v>
                </c:pt>
                <c:pt idx="2011">
                  <c:v>17383.5</c:v>
                </c:pt>
                <c:pt idx="2012">
                  <c:v>17388</c:v>
                </c:pt>
                <c:pt idx="2013">
                  <c:v>17397</c:v>
                </c:pt>
                <c:pt idx="2014">
                  <c:v>17401.5</c:v>
                </c:pt>
                <c:pt idx="2015">
                  <c:v>17406</c:v>
                </c:pt>
                <c:pt idx="2016">
                  <c:v>17410.5</c:v>
                </c:pt>
                <c:pt idx="2017">
                  <c:v>17415</c:v>
                </c:pt>
                <c:pt idx="2018">
                  <c:v>17419.5</c:v>
                </c:pt>
                <c:pt idx="2019">
                  <c:v>17424</c:v>
                </c:pt>
                <c:pt idx="2020">
                  <c:v>17428.5</c:v>
                </c:pt>
                <c:pt idx="2021">
                  <c:v>17433</c:v>
                </c:pt>
                <c:pt idx="2022">
                  <c:v>17437.5</c:v>
                </c:pt>
                <c:pt idx="2023">
                  <c:v>17442</c:v>
                </c:pt>
                <c:pt idx="2024">
                  <c:v>17446.5</c:v>
                </c:pt>
                <c:pt idx="2025">
                  <c:v>17451</c:v>
                </c:pt>
                <c:pt idx="2026">
                  <c:v>17455.5</c:v>
                </c:pt>
                <c:pt idx="2027">
                  <c:v>17460</c:v>
                </c:pt>
                <c:pt idx="2028">
                  <c:v>17464.5</c:v>
                </c:pt>
                <c:pt idx="2029">
                  <c:v>17469</c:v>
                </c:pt>
                <c:pt idx="2030">
                  <c:v>17473.5</c:v>
                </c:pt>
                <c:pt idx="2031">
                  <c:v>17478</c:v>
                </c:pt>
                <c:pt idx="2032">
                  <c:v>17482.5</c:v>
                </c:pt>
                <c:pt idx="2033">
                  <c:v>17487</c:v>
                </c:pt>
                <c:pt idx="2034">
                  <c:v>17496</c:v>
                </c:pt>
                <c:pt idx="2035">
                  <c:v>17500.5</c:v>
                </c:pt>
                <c:pt idx="2036">
                  <c:v>17505</c:v>
                </c:pt>
                <c:pt idx="2037">
                  <c:v>17509.5</c:v>
                </c:pt>
                <c:pt idx="2038">
                  <c:v>17514</c:v>
                </c:pt>
                <c:pt idx="2039">
                  <c:v>17518.5</c:v>
                </c:pt>
                <c:pt idx="2040">
                  <c:v>17527.5</c:v>
                </c:pt>
                <c:pt idx="2041">
                  <c:v>17532</c:v>
                </c:pt>
                <c:pt idx="2042">
                  <c:v>17536.5</c:v>
                </c:pt>
                <c:pt idx="2043">
                  <c:v>17541</c:v>
                </c:pt>
                <c:pt idx="2044">
                  <c:v>17545.5</c:v>
                </c:pt>
                <c:pt idx="2045">
                  <c:v>17550</c:v>
                </c:pt>
                <c:pt idx="2046">
                  <c:v>17559</c:v>
                </c:pt>
                <c:pt idx="2047">
                  <c:v>17563.5</c:v>
                </c:pt>
                <c:pt idx="2048">
                  <c:v>17568</c:v>
                </c:pt>
                <c:pt idx="2049">
                  <c:v>17572.5</c:v>
                </c:pt>
                <c:pt idx="2050">
                  <c:v>17577</c:v>
                </c:pt>
                <c:pt idx="2051">
                  <c:v>17586</c:v>
                </c:pt>
                <c:pt idx="2052">
                  <c:v>17590.5</c:v>
                </c:pt>
                <c:pt idx="2053">
                  <c:v>17595</c:v>
                </c:pt>
                <c:pt idx="2054">
                  <c:v>17599.5</c:v>
                </c:pt>
                <c:pt idx="2055">
                  <c:v>17604</c:v>
                </c:pt>
                <c:pt idx="2056">
                  <c:v>17608.5</c:v>
                </c:pt>
                <c:pt idx="2057">
                  <c:v>17613</c:v>
                </c:pt>
                <c:pt idx="2058">
                  <c:v>17617.5</c:v>
                </c:pt>
                <c:pt idx="2059">
                  <c:v>17622</c:v>
                </c:pt>
                <c:pt idx="2060">
                  <c:v>17626.5</c:v>
                </c:pt>
                <c:pt idx="2061">
                  <c:v>17631</c:v>
                </c:pt>
                <c:pt idx="2062">
                  <c:v>17640</c:v>
                </c:pt>
                <c:pt idx="2063">
                  <c:v>17644.5</c:v>
                </c:pt>
                <c:pt idx="2064">
                  <c:v>17649</c:v>
                </c:pt>
                <c:pt idx="2065">
                  <c:v>17653.5</c:v>
                </c:pt>
                <c:pt idx="2066">
                  <c:v>17658</c:v>
                </c:pt>
                <c:pt idx="2067">
                  <c:v>17662.5</c:v>
                </c:pt>
                <c:pt idx="2068">
                  <c:v>17667</c:v>
                </c:pt>
                <c:pt idx="2069">
                  <c:v>17671.5</c:v>
                </c:pt>
                <c:pt idx="2070">
                  <c:v>17676</c:v>
                </c:pt>
                <c:pt idx="2071">
                  <c:v>17685</c:v>
                </c:pt>
                <c:pt idx="2072">
                  <c:v>17689.5</c:v>
                </c:pt>
                <c:pt idx="2073">
                  <c:v>17694</c:v>
                </c:pt>
                <c:pt idx="2074">
                  <c:v>17698.5</c:v>
                </c:pt>
                <c:pt idx="2075">
                  <c:v>17703</c:v>
                </c:pt>
                <c:pt idx="2076">
                  <c:v>17707.5</c:v>
                </c:pt>
                <c:pt idx="2077">
                  <c:v>17712</c:v>
                </c:pt>
                <c:pt idx="2078">
                  <c:v>17716.5</c:v>
                </c:pt>
                <c:pt idx="2079">
                  <c:v>17721</c:v>
                </c:pt>
                <c:pt idx="2080">
                  <c:v>17725.5</c:v>
                </c:pt>
                <c:pt idx="2081">
                  <c:v>17730</c:v>
                </c:pt>
                <c:pt idx="2082">
                  <c:v>17734.5</c:v>
                </c:pt>
                <c:pt idx="2083">
                  <c:v>17739</c:v>
                </c:pt>
                <c:pt idx="2084">
                  <c:v>17743.5</c:v>
                </c:pt>
                <c:pt idx="2085">
                  <c:v>17748</c:v>
                </c:pt>
                <c:pt idx="2086">
                  <c:v>17752.5</c:v>
                </c:pt>
                <c:pt idx="2087">
                  <c:v>17757</c:v>
                </c:pt>
                <c:pt idx="2088">
                  <c:v>17761.5</c:v>
                </c:pt>
                <c:pt idx="2089">
                  <c:v>17770.5</c:v>
                </c:pt>
                <c:pt idx="2090">
                  <c:v>17775</c:v>
                </c:pt>
                <c:pt idx="2091">
                  <c:v>17779.5</c:v>
                </c:pt>
                <c:pt idx="2092">
                  <c:v>17784</c:v>
                </c:pt>
                <c:pt idx="2093">
                  <c:v>17788.5</c:v>
                </c:pt>
                <c:pt idx="2094">
                  <c:v>17797.5</c:v>
                </c:pt>
                <c:pt idx="2095">
                  <c:v>17802</c:v>
                </c:pt>
                <c:pt idx="2096">
                  <c:v>17806.5</c:v>
                </c:pt>
                <c:pt idx="2097">
                  <c:v>17811</c:v>
                </c:pt>
                <c:pt idx="2098">
                  <c:v>17815.5</c:v>
                </c:pt>
                <c:pt idx="2099">
                  <c:v>17820</c:v>
                </c:pt>
                <c:pt idx="2100">
                  <c:v>17829</c:v>
                </c:pt>
                <c:pt idx="2101">
                  <c:v>17833.5</c:v>
                </c:pt>
                <c:pt idx="2102">
                  <c:v>17838</c:v>
                </c:pt>
                <c:pt idx="2103">
                  <c:v>17842.5</c:v>
                </c:pt>
                <c:pt idx="2104">
                  <c:v>17847</c:v>
                </c:pt>
                <c:pt idx="2105">
                  <c:v>17851.5</c:v>
                </c:pt>
                <c:pt idx="2106">
                  <c:v>17856</c:v>
                </c:pt>
                <c:pt idx="2107">
                  <c:v>17865</c:v>
                </c:pt>
                <c:pt idx="2108">
                  <c:v>17869.5</c:v>
                </c:pt>
                <c:pt idx="2109">
                  <c:v>17874</c:v>
                </c:pt>
                <c:pt idx="2110">
                  <c:v>17878.5</c:v>
                </c:pt>
                <c:pt idx="2111">
                  <c:v>17887.5</c:v>
                </c:pt>
                <c:pt idx="2112">
                  <c:v>17892</c:v>
                </c:pt>
                <c:pt idx="2113">
                  <c:v>17905.5</c:v>
                </c:pt>
                <c:pt idx="2114">
                  <c:v>17910</c:v>
                </c:pt>
                <c:pt idx="2115">
                  <c:v>17914.5</c:v>
                </c:pt>
                <c:pt idx="2116">
                  <c:v>17919</c:v>
                </c:pt>
                <c:pt idx="2117">
                  <c:v>17923.5</c:v>
                </c:pt>
                <c:pt idx="2118">
                  <c:v>17932.5</c:v>
                </c:pt>
                <c:pt idx="2119">
                  <c:v>17937</c:v>
                </c:pt>
                <c:pt idx="2120">
                  <c:v>17941.5</c:v>
                </c:pt>
                <c:pt idx="2121">
                  <c:v>17946</c:v>
                </c:pt>
                <c:pt idx="2122">
                  <c:v>17950.5</c:v>
                </c:pt>
                <c:pt idx="2123">
                  <c:v>17955</c:v>
                </c:pt>
                <c:pt idx="2124">
                  <c:v>17959.5</c:v>
                </c:pt>
                <c:pt idx="2125">
                  <c:v>17964</c:v>
                </c:pt>
                <c:pt idx="2126">
                  <c:v>17968.5</c:v>
                </c:pt>
                <c:pt idx="2127">
                  <c:v>17973</c:v>
                </c:pt>
                <c:pt idx="2128">
                  <c:v>17977.5</c:v>
                </c:pt>
                <c:pt idx="2129">
                  <c:v>17982</c:v>
                </c:pt>
                <c:pt idx="2130">
                  <c:v>17986.5</c:v>
                </c:pt>
                <c:pt idx="2131">
                  <c:v>17991</c:v>
                </c:pt>
                <c:pt idx="2132">
                  <c:v>17995.5</c:v>
                </c:pt>
                <c:pt idx="2133">
                  <c:v>18000</c:v>
                </c:pt>
                <c:pt idx="2134">
                  <c:v>18004.5</c:v>
                </c:pt>
                <c:pt idx="2135">
                  <c:v>18022.5</c:v>
                </c:pt>
                <c:pt idx="2136">
                  <c:v>18031.5</c:v>
                </c:pt>
                <c:pt idx="2137">
                  <c:v>18036</c:v>
                </c:pt>
                <c:pt idx="2138">
                  <c:v>18040.5</c:v>
                </c:pt>
                <c:pt idx="2139">
                  <c:v>18045</c:v>
                </c:pt>
                <c:pt idx="2140">
                  <c:v>18049.5</c:v>
                </c:pt>
                <c:pt idx="2141">
                  <c:v>18054</c:v>
                </c:pt>
                <c:pt idx="2142">
                  <c:v>18063</c:v>
                </c:pt>
                <c:pt idx="2143">
                  <c:v>18067.5</c:v>
                </c:pt>
                <c:pt idx="2144">
                  <c:v>18081</c:v>
                </c:pt>
                <c:pt idx="2145">
                  <c:v>18085.5</c:v>
                </c:pt>
                <c:pt idx="2146">
                  <c:v>18090</c:v>
                </c:pt>
                <c:pt idx="2147">
                  <c:v>18094.5</c:v>
                </c:pt>
                <c:pt idx="2148">
                  <c:v>18099</c:v>
                </c:pt>
                <c:pt idx="2149">
                  <c:v>18103.5</c:v>
                </c:pt>
                <c:pt idx="2150">
                  <c:v>18117</c:v>
                </c:pt>
                <c:pt idx="2151">
                  <c:v>18121.5</c:v>
                </c:pt>
                <c:pt idx="2152">
                  <c:v>18126</c:v>
                </c:pt>
                <c:pt idx="2153">
                  <c:v>18130.5</c:v>
                </c:pt>
                <c:pt idx="2154">
                  <c:v>18135</c:v>
                </c:pt>
                <c:pt idx="2155">
                  <c:v>18139.5</c:v>
                </c:pt>
                <c:pt idx="2156">
                  <c:v>18144</c:v>
                </c:pt>
                <c:pt idx="2157">
                  <c:v>18148.5</c:v>
                </c:pt>
                <c:pt idx="2158">
                  <c:v>18153</c:v>
                </c:pt>
                <c:pt idx="2159">
                  <c:v>18157.5</c:v>
                </c:pt>
                <c:pt idx="2160">
                  <c:v>18171</c:v>
                </c:pt>
                <c:pt idx="2161">
                  <c:v>18175.5</c:v>
                </c:pt>
                <c:pt idx="2162">
                  <c:v>18184.5</c:v>
                </c:pt>
                <c:pt idx="2163">
                  <c:v>18189</c:v>
                </c:pt>
                <c:pt idx="2164">
                  <c:v>18193.5</c:v>
                </c:pt>
                <c:pt idx="2165">
                  <c:v>18198</c:v>
                </c:pt>
                <c:pt idx="2166">
                  <c:v>18207</c:v>
                </c:pt>
                <c:pt idx="2167">
                  <c:v>18211.5</c:v>
                </c:pt>
                <c:pt idx="2168">
                  <c:v>18216</c:v>
                </c:pt>
                <c:pt idx="2169">
                  <c:v>18220.5</c:v>
                </c:pt>
                <c:pt idx="2170">
                  <c:v>18225</c:v>
                </c:pt>
                <c:pt idx="2171">
                  <c:v>18229.5</c:v>
                </c:pt>
                <c:pt idx="2172">
                  <c:v>18234</c:v>
                </c:pt>
                <c:pt idx="2173">
                  <c:v>18238.5</c:v>
                </c:pt>
                <c:pt idx="2174">
                  <c:v>18243</c:v>
                </c:pt>
                <c:pt idx="2175">
                  <c:v>18247.5</c:v>
                </c:pt>
                <c:pt idx="2176">
                  <c:v>18252</c:v>
                </c:pt>
                <c:pt idx="2177">
                  <c:v>18256.5</c:v>
                </c:pt>
                <c:pt idx="2178">
                  <c:v>18261</c:v>
                </c:pt>
                <c:pt idx="2179">
                  <c:v>18265.5</c:v>
                </c:pt>
                <c:pt idx="2180">
                  <c:v>18270</c:v>
                </c:pt>
                <c:pt idx="2181">
                  <c:v>18274.5</c:v>
                </c:pt>
                <c:pt idx="2182">
                  <c:v>18283.5</c:v>
                </c:pt>
                <c:pt idx="2183">
                  <c:v>18288</c:v>
                </c:pt>
                <c:pt idx="2184">
                  <c:v>18292.5</c:v>
                </c:pt>
                <c:pt idx="2185">
                  <c:v>18306</c:v>
                </c:pt>
                <c:pt idx="2186">
                  <c:v>18315</c:v>
                </c:pt>
                <c:pt idx="2187">
                  <c:v>18328.5</c:v>
                </c:pt>
                <c:pt idx="2188">
                  <c:v>18333</c:v>
                </c:pt>
                <c:pt idx="2189">
                  <c:v>18337.5</c:v>
                </c:pt>
                <c:pt idx="2190">
                  <c:v>18342</c:v>
                </c:pt>
                <c:pt idx="2191">
                  <c:v>18351</c:v>
                </c:pt>
                <c:pt idx="2192">
                  <c:v>18355.5</c:v>
                </c:pt>
                <c:pt idx="2193">
                  <c:v>18360</c:v>
                </c:pt>
                <c:pt idx="2194">
                  <c:v>18364.5</c:v>
                </c:pt>
                <c:pt idx="2195">
                  <c:v>18369</c:v>
                </c:pt>
                <c:pt idx="2196">
                  <c:v>18373.5</c:v>
                </c:pt>
                <c:pt idx="2197">
                  <c:v>18378</c:v>
                </c:pt>
                <c:pt idx="2198">
                  <c:v>18382.5</c:v>
                </c:pt>
                <c:pt idx="2199">
                  <c:v>18387</c:v>
                </c:pt>
                <c:pt idx="2200">
                  <c:v>18391.5</c:v>
                </c:pt>
                <c:pt idx="2201">
                  <c:v>18396</c:v>
                </c:pt>
                <c:pt idx="2202">
                  <c:v>18400.5</c:v>
                </c:pt>
                <c:pt idx="2203">
                  <c:v>18405</c:v>
                </c:pt>
                <c:pt idx="2204">
                  <c:v>18409.5</c:v>
                </c:pt>
                <c:pt idx="2205">
                  <c:v>18414</c:v>
                </c:pt>
                <c:pt idx="2206">
                  <c:v>18418.5</c:v>
                </c:pt>
                <c:pt idx="2207">
                  <c:v>18423</c:v>
                </c:pt>
                <c:pt idx="2208">
                  <c:v>18432</c:v>
                </c:pt>
                <c:pt idx="2209">
                  <c:v>18436.5</c:v>
                </c:pt>
                <c:pt idx="2210">
                  <c:v>18441</c:v>
                </c:pt>
                <c:pt idx="2211">
                  <c:v>18445.5</c:v>
                </c:pt>
                <c:pt idx="2212">
                  <c:v>18454.5</c:v>
                </c:pt>
                <c:pt idx="2213">
                  <c:v>18459</c:v>
                </c:pt>
                <c:pt idx="2214">
                  <c:v>18468</c:v>
                </c:pt>
                <c:pt idx="2215">
                  <c:v>18472.5</c:v>
                </c:pt>
                <c:pt idx="2216">
                  <c:v>18481.5</c:v>
                </c:pt>
                <c:pt idx="2217">
                  <c:v>18486</c:v>
                </c:pt>
                <c:pt idx="2218">
                  <c:v>18490.5</c:v>
                </c:pt>
                <c:pt idx="2219">
                  <c:v>18499.5</c:v>
                </c:pt>
                <c:pt idx="2220">
                  <c:v>18504</c:v>
                </c:pt>
                <c:pt idx="2221">
                  <c:v>18508.5</c:v>
                </c:pt>
                <c:pt idx="2222">
                  <c:v>18513</c:v>
                </c:pt>
                <c:pt idx="2223">
                  <c:v>18517.5</c:v>
                </c:pt>
                <c:pt idx="2224">
                  <c:v>18522</c:v>
                </c:pt>
                <c:pt idx="2225">
                  <c:v>18526.5</c:v>
                </c:pt>
                <c:pt idx="2226">
                  <c:v>18531</c:v>
                </c:pt>
                <c:pt idx="2227">
                  <c:v>18540</c:v>
                </c:pt>
                <c:pt idx="2228">
                  <c:v>18544.5</c:v>
                </c:pt>
                <c:pt idx="2229">
                  <c:v>18549</c:v>
                </c:pt>
                <c:pt idx="2230">
                  <c:v>18553.5</c:v>
                </c:pt>
                <c:pt idx="2231">
                  <c:v>18558</c:v>
                </c:pt>
                <c:pt idx="2232">
                  <c:v>18562.5</c:v>
                </c:pt>
                <c:pt idx="2233">
                  <c:v>18567</c:v>
                </c:pt>
                <c:pt idx="2234">
                  <c:v>18571.5</c:v>
                </c:pt>
                <c:pt idx="2235">
                  <c:v>18576</c:v>
                </c:pt>
                <c:pt idx="2236">
                  <c:v>18580.5</c:v>
                </c:pt>
                <c:pt idx="2237">
                  <c:v>18585</c:v>
                </c:pt>
                <c:pt idx="2238">
                  <c:v>18589.5</c:v>
                </c:pt>
                <c:pt idx="2239">
                  <c:v>18594</c:v>
                </c:pt>
                <c:pt idx="2240">
                  <c:v>18598.5</c:v>
                </c:pt>
                <c:pt idx="2241">
                  <c:v>18603</c:v>
                </c:pt>
                <c:pt idx="2242">
                  <c:v>18612</c:v>
                </c:pt>
                <c:pt idx="2243">
                  <c:v>18616.5</c:v>
                </c:pt>
                <c:pt idx="2244">
                  <c:v>18621</c:v>
                </c:pt>
                <c:pt idx="2245">
                  <c:v>18630</c:v>
                </c:pt>
                <c:pt idx="2246">
                  <c:v>18634.5</c:v>
                </c:pt>
                <c:pt idx="2247">
                  <c:v>18639</c:v>
                </c:pt>
                <c:pt idx="2248">
                  <c:v>18643.5</c:v>
                </c:pt>
                <c:pt idx="2249">
                  <c:v>18648</c:v>
                </c:pt>
                <c:pt idx="2250">
                  <c:v>18657</c:v>
                </c:pt>
                <c:pt idx="2251">
                  <c:v>18661.5</c:v>
                </c:pt>
                <c:pt idx="2252">
                  <c:v>18666</c:v>
                </c:pt>
                <c:pt idx="2253">
                  <c:v>18670.5</c:v>
                </c:pt>
                <c:pt idx="2254">
                  <c:v>18679.5</c:v>
                </c:pt>
                <c:pt idx="2255">
                  <c:v>18684</c:v>
                </c:pt>
                <c:pt idx="2256">
                  <c:v>18688.5</c:v>
                </c:pt>
                <c:pt idx="2257">
                  <c:v>18693</c:v>
                </c:pt>
                <c:pt idx="2258">
                  <c:v>18697.5</c:v>
                </c:pt>
                <c:pt idx="2259">
                  <c:v>18702</c:v>
                </c:pt>
                <c:pt idx="2260">
                  <c:v>18706.5</c:v>
                </c:pt>
                <c:pt idx="2261">
                  <c:v>18715.5</c:v>
                </c:pt>
                <c:pt idx="2262">
                  <c:v>18720</c:v>
                </c:pt>
                <c:pt idx="2263">
                  <c:v>18729</c:v>
                </c:pt>
                <c:pt idx="2264">
                  <c:v>18733.5</c:v>
                </c:pt>
                <c:pt idx="2265">
                  <c:v>18742.5</c:v>
                </c:pt>
                <c:pt idx="2266">
                  <c:v>18747</c:v>
                </c:pt>
                <c:pt idx="2267">
                  <c:v>18751.5</c:v>
                </c:pt>
                <c:pt idx="2268">
                  <c:v>18756</c:v>
                </c:pt>
                <c:pt idx="2269">
                  <c:v>18760.5</c:v>
                </c:pt>
                <c:pt idx="2270">
                  <c:v>18765</c:v>
                </c:pt>
                <c:pt idx="2271">
                  <c:v>18769.5</c:v>
                </c:pt>
                <c:pt idx="2272">
                  <c:v>18774</c:v>
                </c:pt>
                <c:pt idx="2273">
                  <c:v>18778.5</c:v>
                </c:pt>
                <c:pt idx="2274">
                  <c:v>18783</c:v>
                </c:pt>
                <c:pt idx="2275">
                  <c:v>18787.5</c:v>
                </c:pt>
                <c:pt idx="2276">
                  <c:v>18792</c:v>
                </c:pt>
                <c:pt idx="2277">
                  <c:v>18796.5</c:v>
                </c:pt>
                <c:pt idx="2278">
                  <c:v>18801</c:v>
                </c:pt>
                <c:pt idx="2279">
                  <c:v>18805.5</c:v>
                </c:pt>
                <c:pt idx="2280">
                  <c:v>18810</c:v>
                </c:pt>
                <c:pt idx="2281">
                  <c:v>18814.5</c:v>
                </c:pt>
                <c:pt idx="2282">
                  <c:v>18819</c:v>
                </c:pt>
                <c:pt idx="2283">
                  <c:v>18823.5</c:v>
                </c:pt>
                <c:pt idx="2284">
                  <c:v>18837</c:v>
                </c:pt>
                <c:pt idx="2285">
                  <c:v>18841.5</c:v>
                </c:pt>
                <c:pt idx="2286">
                  <c:v>18850.5</c:v>
                </c:pt>
                <c:pt idx="2287">
                  <c:v>18855</c:v>
                </c:pt>
                <c:pt idx="2288">
                  <c:v>18859.5</c:v>
                </c:pt>
                <c:pt idx="2289">
                  <c:v>18864</c:v>
                </c:pt>
                <c:pt idx="2290">
                  <c:v>18868.5</c:v>
                </c:pt>
                <c:pt idx="2291">
                  <c:v>18873</c:v>
                </c:pt>
                <c:pt idx="2292">
                  <c:v>18877.5</c:v>
                </c:pt>
                <c:pt idx="2293">
                  <c:v>18882</c:v>
                </c:pt>
                <c:pt idx="2294">
                  <c:v>18886.5</c:v>
                </c:pt>
                <c:pt idx="2295">
                  <c:v>18891</c:v>
                </c:pt>
                <c:pt idx="2296">
                  <c:v>18900</c:v>
                </c:pt>
                <c:pt idx="2297">
                  <c:v>18904.5</c:v>
                </c:pt>
                <c:pt idx="2298">
                  <c:v>18909</c:v>
                </c:pt>
                <c:pt idx="2299">
                  <c:v>18913.5</c:v>
                </c:pt>
                <c:pt idx="2300">
                  <c:v>18922.5</c:v>
                </c:pt>
                <c:pt idx="2301">
                  <c:v>18927</c:v>
                </c:pt>
                <c:pt idx="2302">
                  <c:v>18931.5</c:v>
                </c:pt>
                <c:pt idx="2303">
                  <c:v>18936</c:v>
                </c:pt>
                <c:pt idx="2304">
                  <c:v>18940.5</c:v>
                </c:pt>
                <c:pt idx="2305">
                  <c:v>18945</c:v>
                </c:pt>
                <c:pt idx="2306">
                  <c:v>18949.5</c:v>
                </c:pt>
                <c:pt idx="2307">
                  <c:v>18954</c:v>
                </c:pt>
                <c:pt idx="2308">
                  <c:v>18958.5</c:v>
                </c:pt>
                <c:pt idx="2309">
                  <c:v>18963</c:v>
                </c:pt>
                <c:pt idx="2310">
                  <c:v>18967.5</c:v>
                </c:pt>
                <c:pt idx="2311">
                  <c:v>18972</c:v>
                </c:pt>
                <c:pt idx="2312">
                  <c:v>18976.5</c:v>
                </c:pt>
                <c:pt idx="2313">
                  <c:v>18981</c:v>
                </c:pt>
                <c:pt idx="2314">
                  <c:v>18985.5</c:v>
                </c:pt>
                <c:pt idx="2315">
                  <c:v>18990</c:v>
                </c:pt>
                <c:pt idx="2316">
                  <c:v>18994.5</c:v>
                </c:pt>
                <c:pt idx="2317">
                  <c:v>18999</c:v>
                </c:pt>
                <c:pt idx="2318">
                  <c:v>19003.5</c:v>
                </c:pt>
                <c:pt idx="2319">
                  <c:v>19008</c:v>
                </c:pt>
                <c:pt idx="2320">
                  <c:v>19012.5</c:v>
                </c:pt>
                <c:pt idx="2321">
                  <c:v>19017</c:v>
                </c:pt>
                <c:pt idx="2322">
                  <c:v>19021.5</c:v>
                </c:pt>
                <c:pt idx="2323">
                  <c:v>19030.5</c:v>
                </c:pt>
                <c:pt idx="2324">
                  <c:v>19035</c:v>
                </c:pt>
                <c:pt idx="2325">
                  <c:v>19039.5</c:v>
                </c:pt>
                <c:pt idx="2326">
                  <c:v>19044</c:v>
                </c:pt>
                <c:pt idx="2327">
                  <c:v>19048.5</c:v>
                </c:pt>
                <c:pt idx="2328">
                  <c:v>19053</c:v>
                </c:pt>
                <c:pt idx="2329">
                  <c:v>19062</c:v>
                </c:pt>
                <c:pt idx="2330">
                  <c:v>19066.5</c:v>
                </c:pt>
                <c:pt idx="2331">
                  <c:v>19071</c:v>
                </c:pt>
                <c:pt idx="2332">
                  <c:v>19075.5</c:v>
                </c:pt>
                <c:pt idx="2333">
                  <c:v>19080</c:v>
                </c:pt>
                <c:pt idx="2334">
                  <c:v>19084.5</c:v>
                </c:pt>
                <c:pt idx="2335">
                  <c:v>19089</c:v>
                </c:pt>
                <c:pt idx="2336">
                  <c:v>19093.5</c:v>
                </c:pt>
                <c:pt idx="2337">
                  <c:v>19098</c:v>
                </c:pt>
                <c:pt idx="2338">
                  <c:v>19102.5</c:v>
                </c:pt>
                <c:pt idx="2339">
                  <c:v>19107</c:v>
                </c:pt>
                <c:pt idx="2340">
                  <c:v>19111.5</c:v>
                </c:pt>
                <c:pt idx="2341">
                  <c:v>19120.5</c:v>
                </c:pt>
                <c:pt idx="2342">
                  <c:v>19125</c:v>
                </c:pt>
                <c:pt idx="2343">
                  <c:v>19129.5</c:v>
                </c:pt>
                <c:pt idx="2344">
                  <c:v>19134</c:v>
                </c:pt>
                <c:pt idx="2345">
                  <c:v>19138.5</c:v>
                </c:pt>
                <c:pt idx="2346">
                  <c:v>19143</c:v>
                </c:pt>
                <c:pt idx="2347">
                  <c:v>19147.5</c:v>
                </c:pt>
                <c:pt idx="2348">
                  <c:v>19152</c:v>
                </c:pt>
                <c:pt idx="2349">
                  <c:v>19156.5</c:v>
                </c:pt>
                <c:pt idx="2350">
                  <c:v>19161</c:v>
                </c:pt>
                <c:pt idx="2351">
                  <c:v>19165.5</c:v>
                </c:pt>
                <c:pt idx="2352">
                  <c:v>19170</c:v>
                </c:pt>
                <c:pt idx="2353">
                  <c:v>19174.5</c:v>
                </c:pt>
                <c:pt idx="2354">
                  <c:v>19179</c:v>
                </c:pt>
                <c:pt idx="2355">
                  <c:v>19183.5</c:v>
                </c:pt>
                <c:pt idx="2356">
                  <c:v>19188</c:v>
                </c:pt>
                <c:pt idx="2357">
                  <c:v>19192.5</c:v>
                </c:pt>
                <c:pt idx="2358">
                  <c:v>19197</c:v>
                </c:pt>
                <c:pt idx="2359">
                  <c:v>19201.5</c:v>
                </c:pt>
                <c:pt idx="2360">
                  <c:v>19206</c:v>
                </c:pt>
                <c:pt idx="2361">
                  <c:v>19210.5</c:v>
                </c:pt>
                <c:pt idx="2362">
                  <c:v>19215</c:v>
                </c:pt>
                <c:pt idx="2363">
                  <c:v>19219.5</c:v>
                </c:pt>
                <c:pt idx="2364">
                  <c:v>19224</c:v>
                </c:pt>
                <c:pt idx="2365">
                  <c:v>19228.5</c:v>
                </c:pt>
                <c:pt idx="2366">
                  <c:v>19233</c:v>
                </c:pt>
                <c:pt idx="2367">
                  <c:v>19237.5</c:v>
                </c:pt>
                <c:pt idx="2368">
                  <c:v>19242</c:v>
                </c:pt>
                <c:pt idx="2369">
                  <c:v>19246.5</c:v>
                </c:pt>
                <c:pt idx="2370">
                  <c:v>19251</c:v>
                </c:pt>
                <c:pt idx="2371">
                  <c:v>19255.5</c:v>
                </c:pt>
                <c:pt idx="2372">
                  <c:v>19260</c:v>
                </c:pt>
                <c:pt idx="2373">
                  <c:v>19264.5</c:v>
                </c:pt>
                <c:pt idx="2374">
                  <c:v>19269</c:v>
                </c:pt>
                <c:pt idx="2375">
                  <c:v>19273.5</c:v>
                </c:pt>
                <c:pt idx="2376">
                  <c:v>19278</c:v>
                </c:pt>
                <c:pt idx="2377">
                  <c:v>19282.5</c:v>
                </c:pt>
                <c:pt idx="2378">
                  <c:v>19287</c:v>
                </c:pt>
                <c:pt idx="2379">
                  <c:v>19291.5</c:v>
                </c:pt>
                <c:pt idx="2380">
                  <c:v>19296</c:v>
                </c:pt>
                <c:pt idx="2381">
                  <c:v>19300.5</c:v>
                </c:pt>
                <c:pt idx="2382">
                  <c:v>19305</c:v>
                </c:pt>
                <c:pt idx="2383">
                  <c:v>19309.5</c:v>
                </c:pt>
                <c:pt idx="2384">
                  <c:v>19318.5</c:v>
                </c:pt>
                <c:pt idx="2385">
                  <c:v>19332</c:v>
                </c:pt>
                <c:pt idx="2386">
                  <c:v>19345.5</c:v>
                </c:pt>
                <c:pt idx="2387">
                  <c:v>19350</c:v>
                </c:pt>
                <c:pt idx="2388">
                  <c:v>19354.5</c:v>
                </c:pt>
                <c:pt idx="2389">
                  <c:v>19359</c:v>
                </c:pt>
                <c:pt idx="2390">
                  <c:v>19372.5</c:v>
                </c:pt>
                <c:pt idx="2391">
                  <c:v>19377</c:v>
                </c:pt>
                <c:pt idx="2392">
                  <c:v>19381.5</c:v>
                </c:pt>
                <c:pt idx="2393">
                  <c:v>19386</c:v>
                </c:pt>
                <c:pt idx="2394">
                  <c:v>19390.5</c:v>
                </c:pt>
                <c:pt idx="2395">
                  <c:v>19395</c:v>
                </c:pt>
                <c:pt idx="2396">
                  <c:v>19399.5</c:v>
                </c:pt>
                <c:pt idx="2397">
                  <c:v>19404</c:v>
                </c:pt>
                <c:pt idx="2398">
                  <c:v>19408.5</c:v>
                </c:pt>
                <c:pt idx="2399">
                  <c:v>19413</c:v>
                </c:pt>
                <c:pt idx="2400">
                  <c:v>19417.5</c:v>
                </c:pt>
                <c:pt idx="2401">
                  <c:v>19422</c:v>
                </c:pt>
                <c:pt idx="2402">
                  <c:v>19431</c:v>
                </c:pt>
                <c:pt idx="2403">
                  <c:v>19435.5</c:v>
                </c:pt>
                <c:pt idx="2404">
                  <c:v>19440</c:v>
                </c:pt>
                <c:pt idx="2405">
                  <c:v>19444.5</c:v>
                </c:pt>
                <c:pt idx="2406">
                  <c:v>19449</c:v>
                </c:pt>
                <c:pt idx="2407">
                  <c:v>19453.5</c:v>
                </c:pt>
                <c:pt idx="2408">
                  <c:v>19458</c:v>
                </c:pt>
                <c:pt idx="2409">
                  <c:v>19462.5</c:v>
                </c:pt>
                <c:pt idx="2410">
                  <c:v>19467</c:v>
                </c:pt>
                <c:pt idx="2411">
                  <c:v>19471.5</c:v>
                </c:pt>
                <c:pt idx="2412">
                  <c:v>19476</c:v>
                </c:pt>
                <c:pt idx="2413">
                  <c:v>19480.5</c:v>
                </c:pt>
                <c:pt idx="2414">
                  <c:v>19485</c:v>
                </c:pt>
                <c:pt idx="2415">
                  <c:v>19494</c:v>
                </c:pt>
                <c:pt idx="2416">
                  <c:v>19498.5</c:v>
                </c:pt>
                <c:pt idx="2417">
                  <c:v>19503</c:v>
                </c:pt>
                <c:pt idx="2418">
                  <c:v>19507.5</c:v>
                </c:pt>
                <c:pt idx="2419">
                  <c:v>19512</c:v>
                </c:pt>
                <c:pt idx="2420">
                  <c:v>19516.5</c:v>
                </c:pt>
                <c:pt idx="2421">
                  <c:v>19525.5</c:v>
                </c:pt>
                <c:pt idx="2422">
                  <c:v>19530</c:v>
                </c:pt>
                <c:pt idx="2423">
                  <c:v>19534.5</c:v>
                </c:pt>
                <c:pt idx="2424">
                  <c:v>19539</c:v>
                </c:pt>
                <c:pt idx="2425">
                  <c:v>19543.5</c:v>
                </c:pt>
                <c:pt idx="2426">
                  <c:v>19548</c:v>
                </c:pt>
                <c:pt idx="2427">
                  <c:v>19552.5</c:v>
                </c:pt>
                <c:pt idx="2428">
                  <c:v>19557</c:v>
                </c:pt>
                <c:pt idx="2429">
                  <c:v>19566</c:v>
                </c:pt>
                <c:pt idx="2430">
                  <c:v>19570.5</c:v>
                </c:pt>
                <c:pt idx="2431">
                  <c:v>19575</c:v>
                </c:pt>
                <c:pt idx="2432">
                  <c:v>19579.5</c:v>
                </c:pt>
                <c:pt idx="2433">
                  <c:v>19584</c:v>
                </c:pt>
                <c:pt idx="2434">
                  <c:v>19588.5</c:v>
                </c:pt>
                <c:pt idx="2435">
                  <c:v>19597.5</c:v>
                </c:pt>
                <c:pt idx="2436">
                  <c:v>19602</c:v>
                </c:pt>
                <c:pt idx="2437">
                  <c:v>19606.5</c:v>
                </c:pt>
                <c:pt idx="2438">
                  <c:v>19611</c:v>
                </c:pt>
                <c:pt idx="2439">
                  <c:v>19615.5</c:v>
                </c:pt>
                <c:pt idx="2440">
                  <c:v>19629</c:v>
                </c:pt>
                <c:pt idx="2441">
                  <c:v>19633.5</c:v>
                </c:pt>
                <c:pt idx="2442">
                  <c:v>19638</c:v>
                </c:pt>
                <c:pt idx="2443">
                  <c:v>19647</c:v>
                </c:pt>
                <c:pt idx="2444">
                  <c:v>19651.5</c:v>
                </c:pt>
                <c:pt idx="2445">
                  <c:v>19660.5</c:v>
                </c:pt>
                <c:pt idx="2446">
                  <c:v>19665</c:v>
                </c:pt>
                <c:pt idx="2447">
                  <c:v>19674</c:v>
                </c:pt>
                <c:pt idx="2448">
                  <c:v>19678.5</c:v>
                </c:pt>
                <c:pt idx="2449">
                  <c:v>19683</c:v>
                </c:pt>
                <c:pt idx="2450">
                  <c:v>19696.5</c:v>
                </c:pt>
                <c:pt idx="2451">
                  <c:v>19701</c:v>
                </c:pt>
                <c:pt idx="2452">
                  <c:v>19705.5</c:v>
                </c:pt>
                <c:pt idx="2453">
                  <c:v>19710</c:v>
                </c:pt>
                <c:pt idx="2454">
                  <c:v>19714.5</c:v>
                </c:pt>
                <c:pt idx="2455">
                  <c:v>19719</c:v>
                </c:pt>
                <c:pt idx="2456">
                  <c:v>19728</c:v>
                </c:pt>
                <c:pt idx="2457">
                  <c:v>19732.5</c:v>
                </c:pt>
                <c:pt idx="2458">
                  <c:v>19737</c:v>
                </c:pt>
                <c:pt idx="2459">
                  <c:v>19741.5</c:v>
                </c:pt>
                <c:pt idx="2460">
                  <c:v>19746</c:v>
                </c:pt>
                <c:pt idx="2461">
                  <c:v>19750.5</c:v>
                </c:pt>
                <c:pt idx="2462">
                  <c:v>19759.5</c:v>
                </c:pt>
                <c:pt idx="2463">
                  <c:v>19768.5</c:v>
                </c:pt>
                <c:pt idx="2464">
                  <c:v>19777.5</c:v>
                </c:pt>
                <c:pt idx="2465">
                  <c:v>19782</c:v>
                </c:pt>
                <c:pt idx="2466">
                  <c:v>19791</c:v>
                </c:pt>
                <c:pt idx="2467">
                  <c:v>19795.5</c:v>
                </c:pt>
                <c:pt idx="2468">
                  <c:v>19800</c:v>
                </c:pt>
                <c:pt idx="2469">
                  <c:v>19804.5</c:v>
                </c:pt>
                <c:pt idx="2470">
                  <c:v>19809</c:v>
                </c:pt>
                <c:pt idx="2471">
                  <c:v>19813.5</c:v>
                </c:pt>
                <c:pt idx="2472">
                  <c:v>19822.5</c:v>
                </c:pt>
                <c:pt idx="2473">
                  <c:v>19827</c:v>
                </c:pt>
                <c:pt idx="2474">
                  <c:v>19831.5</c:v>
                </c:pt>
                <c:pt idx="2475">
                  <c:v>19836</c:v>
                </c:pt>
                <c:pt idx="2476">
                  <c:v>19840.5</c:v>
                </c:pt>
                <c:pt idx="2477">
                  <c:v>19845</c:v>
                </c:pt>
                <c:pt idx="2478">
                  <c:v>19849.5</c:v>
                </c:pt>
                <c:pt idx="2479">
                  <c:v>19854</c:v>
                </c:pt>
                <c:pt idx="2480">
                  <c:v>19858.5</c:v>
                </c:pt>
                <c:pt idx="2481">
                  <c:v>19867.5</c:v>
                </c:pt>
                <c:pt idx="2482">
                  <c:v>19872</c:v>
                </c:pt>
                <c:pt idx="2483">
                  <c:v>19881</c:v>
                </c:pt>
                <c:pt idx="2484">
                  <c:v>19885.5</c:v>
                </c:pt>
                <c:pt idx="2485">
                  <c:v>19890</c:v>
                </c:pt>
                <c:pt idx="2486">
                  <c:v>19894.5</c:v>
                </c:pt>
                <c:pt idx="2487">
                  <c:v>19899</c:v>
                </c:pt>
                <c:pt idx="2488">
                  <c:v>19903.5</c:v>
                </c:pt>
                <c:pt idx="2489">
                  <c:v>19908</c:v>
                </c:pt>
                <c:pt idx="2490">
                  <c:v>19912.5</c:v>
                </c:pt>
                <c:pt idx="2491">
                  <c:v>19917</c:v>
                </c:pt>
                <c:pt idx="2492">
                  <c:v>19921.5</c:v>
                </c:pt>
                <c:pt idx="2493">
                  <c:v>19926</c:v>
                </c:pt>
                <c:pt idx="2494">
                  <c:v>19930.5</c:v>
                </c:pt>
                <c:pt idx="2495">
                  <c:v>19935</c:v>
                </c:pt>
                <c:pt idx="2496">
                  <c:v>19939.5</c:v>
                </c:pt>
                <c:pt idx="2497">
                  <c:v>19948.5</c:v>
                </c:pt>
                <c:pt idx="2498">
                  <c:v>19953</c:v>
                </c:pt>
                <c:pt idx="2499">
                  <c:v>19957.5</c:v>
                </c:pt>
                <c:pt idx="2500">
                  <c:v>19962</c:v>
                </c:pt>
                <c:pt idx="2501">
                  <c:v>19966.5</c:v>
                </c:pt>
                <c:pt idx="2502">
                  <c:v>19971</c:v>
                </c:pt>
                <c:pt idx="2503">
                  <c:v>19975.5</c:v>
                </c:pt>
                <c:pt idx="2504">
                  <c:v>19980</c:v>
                </c:pt>
                <c:pt idx="2505">
                  <c:v>19984.5</c:v>
                </c:pt>
                <c:pt idx="2506">
                  <c:v>19989</c:v>
                </c:pt>
                <c:pt idx="2507">
                  <c:v>19993.5</c:v>
                </c:pt>
                <c:pt idx="2508">
                  <c:v>19998</c:v>
                </c:pt>
                <c:pt idx="2509">
                  <c:v>20002.5</c:v>
                </c:pt>
                <c:pt idx="2510">
                  <c:v>20007</c:v>
                </c:pt>
                <c:pt idx="2511">
                  <c:v>20011.5</c:v>
                </c:pt>
                <c:pt idx="2512">
                  <c:v>20016</c:v>
                </c:pt>
                <c:pt idx="2513">
                  <c:v>20020.5</c:v>
                </c:pt>
                <c:pt idx="2514">
                  <c:v>20025</c:v>
                </c:pt>
                <c:pt idx="2515">
                  <c:v>20029.5</c:v>
                </c:pt>
                <c:pt idx="2516">
                  <c:v>20034</c:v>
                </c:pt>
                <c:pt idx="2517">
                  <c:v>20038.5</c:v>
                </c:pt>
                <c:pt idx="2518">
                  <c:v>20047.5</c:v>
                </c:pt>
                <c:pt idx="2519">
                  <c:v>20052</c:v>
                </c:pt>
                <c:pt idx="2520">
                  <c:v>20056.5</c:v>
                </c:pt>
                <c:pt idx="2521">
                  <c:v>20061</c:v>
                </c:pt>
                <c:pt idx="2522">
                  <c:v>20065.5</c:v>
                </c:pt>
                <c:pt idx="2523">
                  <c:v>20070</c:v>
                </c:pt>
                <c:pt idx="2524">
                  <c:v>20074.5</c:v>
                </c:pt>
                <c:pt idx="2525">
                  <c:v>20079</c:v>
                </c:pt>
                <c:pt idx="2526">
                  <c:v>20083.5</c:v>
                </c:pt>
                <c:pt idx="2527">
                  <c:v>20088</c:v>
                </c:pt>
                <c:pt idx="2528">
                  <c:v>20097</c:v>
                </c:pt>
                <c:pt idx="2529">
                  <c:v>20101.5</c:v>
                </c:pt>
                <c:pt idx="2530">
                  <c:v>20119.5</c:v>
                </c:pt>
                <c:pt idx="2531">
                  <c:v>20124</c:v>
                </c:pt>
                <c:pt idx="2532">
                  <c:v>20128.5</c:v>
                </c:pt>
                <c:pt idx="2533">
                  <c:v>20133</c:v>
                </c:pt>
                <c:pt idx="2534">
                  <c:v>20137.5</c:v>
                </c:pt>
                <c:pt idx="2535">
                  <c:v>20142</c:v>
                </c:pt>
                <c:pt idx="2536">
                  <c:v>20146.5</c:v>
                </c:pt>
                <c:pt idx="2537">
                  <c:v>20151</c:v>
                </c:pt>
                <c:pt idx="2538">
                  <c:v>20155.5</c:v>
                </c:pt>
                <c:pt idx="2539">
                  <c:v>20160</c:v>
                </c:pt>
                <c:pt idx="2540">
                  <c:v>20164.5</c:v>
                </c:pt>
                <c:pt idx="2541">
                  <c:v>20169</c:v>
                </c:pt>
                <c:pt idx="2542">
                  <c:v>20178</c:v>
                </c:pt>
                <c:pt idx="2543">
                  <c:v>20182.5</c:v>
                </c:pt>
                <c:pt idx="2544">
                  <c:v>20191.5</c:v>
                </c:pt>
                <c:pt idx="2545">
                  <c:v>20205</c:v>
                </c:pt>
                <c:pt idx="2546">
                  <c:v>20214</c:v>
                </c:pt>
                <c:pt idx="2547">
                  <c:v>20218.5</c:v>
                </c:pt>
                <c:pt idx="2548">
                  <c:v>20223</c:v>
                </c:pt>
                <c:pt idx="2549">
                  <c:v>20227.5</c:v>
                </c:pt>
                <c:pt idx="2550">
                  <c:v>20232</c:v>
                </c:pt>
                <c:pt idx="2551">
                  <c:v>20245.5</c:v>
                </c:pt>
                <c:pt idx="2552">
                  <c:v>20250</c:v>
                </c:pt>
                <c:pt idx="2553">
                  <c:v>20259</c:v>
                </c:pt>
                <c:pt idx="2554">
                  <c:v>20263.5</c:v>
                </c:pt>
                <c:pt idx="2555">
                  <c:v>20277</c:v>
                </c:pt>
                <c:pt idx="2556">
                  <c:v>20281.5</c:v>
                </c:pt>
                <c:pt idx="2557">
                  <c:v>20290.5</c:v>
                </c:pt>
                <c:pt idx="2558">
                  <c:v>20295</c:v>
                </c:pt>
                <c:pt idx="2559">
                  <c:v>20299.5</c:v>
                </c:pt>
                <c:pt idx="2560">
                  <c:v>20304</c:v>
                </c:pt>
                <c:pt idx="2561">
                  <c:v>20308.5</c:v>
                </c:pt>
                <c:pt idx="2562">
                  <c:v>20317.5</c:v>
                </c:pt>
                <c:pt idx="2563">
                  <c:v>20322</c:v>
                </c:pt>
                <c:pt idx="2564">
                  <c:v>20326.5</c:v>
                </c:pt>
                <c:pt idx="2565">
                  <c:v>20331</c:v>
                </c:pt>
                <c:pt idx="2566">
                  <c:v>20335.5</c:v>
                </c:pt>
                <c:pt idx="2567">
                  <c:v>20340</c:v>
                </c:pt>
                <c:pt idx="2568">
                  <c:v>20349</c:v>
                </c:pt>
                <c:pt idx="2569">
                  <c:v>20353.5</c:v>
                </c:pt>
                <c:pt idx="2570">
                  <c:v>20358</c:v>
                </c:pt>
                <c:pt idx="2571">
                  <c:v>20362.5</c:v>
                </c:pt>
                <c:pt idx="2572">
                  <c:v>20367</c:v>
                </c:pt>
                <c:pt idx="2573">
                  <c:v>20376</c:v>
                </c:pt>
                <c:pt idx="2574">
                  <c:v>20380.5</c:v>
                </c:pt>
                <c:pt idx="2575">
                  <c:v>20389.5</c:v>
                </c:pt>
                <c:pt idx="2576">
                  <c:v>20394</c:v>
                </c:pt>
                <c:pt idx="2577">
                  <c:v>20398.5</c:v>
                </c:pt>
                <c:pt idx="2578">
                  <c:v>20407.5</c:v>
                </c:pt>
                <c:pt idx="2579">
                  <c:v>20412</c:v>
                </c:pt>
                <c:pt idx="2580">
                  <c:v>20416.5</c:v>
                </c:pt>
                <c:pt idx="2581">
                  <c:v>20421</c:v>
                </c:pt>
                <c:pt idx="2582">
                  <c:v>20425.5</c:v>
                </c:pt>
                <c:pt idx="2583">
                  <c:v>20430</c:v>
                </c:pt>
                <c:pt idx="2584">
                  <c:v>20439</c:v>
                </c:pt>
                <c:pt idx="2585">
                  <c:v>20443.5</c:v>
                </c:pt>
                <c:pt idx="2586">
                  <c:v>20448</c:v>
                </c:pt>
                <c:pt idx="2587">
                  <c:v>20452.5</c:v>
                </c:pt>
                <c:pt idx="2588">
                  <c:v>20457</c:v>
                </c:pt>
                <c:pt idx="2589">
                  <c:v>20461.5</c:v>
                </c:pt>
                <c:pt idx="2590">
                  <c:v>20466</c:v>
                </c:pt>
                <c:pt idx="2591">
                  <c:v>20470.5</c:v>
                </c:pt>
                <c:pt idx="2592">
                  <c:v>20475</c:v>
                </c:pt>
                <c:pt idx="2593">
                  <c:v>20479.5</c:v>
                </c:pt>
                <c:pt idx="2594">
                  <c:v>20484</c:v>
                </c:pt>
                <c:pt idx="2595">
                  <c:v>20488.5</c:v>
                </c:pt>
                <c:pt idx="2596">
                  <c:v>20497.5</c:v>
                </c:pt>
                <c:pt idx="2597">
                  <c:v>20506.5</c:v>
                </c:pt>
                <c:pt idx="2598">
                  <c:v>20511</c:v>
                </c:pt>
                <c:pt idx="2599">
                  <c:v>20515.5</c:v>
                </c:pt>
                <c:pt idx="2600">
                  <c:v>20520</c:v>
                </c:pt>
                <c:pt idx="2601">
                  <c:v>20524.5</c:v>
                </c:pt>
                <c:pt idx="2602">
                  <c:v>20529</c:v>
                </c:pt>
                <c:pt idx="2603">
                  <c:v>20538</c:v>
                </c:pt>
                <c:pt idx="2604">
                  <c:v>20542.5</c:v>
                </c:pt>
                <c:pt idx="2605">
                  <c:v>20547</c:v>
                </c:pt>
                <c:pt idx="2606">
                  <c:v>20556</c:v>
                </c:pt>
                <c:pt idx="2607">
                  <c:v>20560.5</c:v>
                </c:pt>
                <c:pt idx="2608">
                  <c:v>20565</c:v>
                </c:pt>
                <c:pt idx="2609">
                  <c:v>20569.5</c:v>
                </c:pt>
                <c:pt idx="2610">
                  <c:v>20574</c:v>
                </c:pt>
                <c:pt idx="2611">
                  <c:v>20578.5</c:v>
                </c:pt>
                <c:pt idx="2612">
                  <c:v>20596.5</c:v>
                </c:pt>
                <c:pt idx="2613">
                  <c:v>20601</c:v>
                </c:pt>
                <c:pt idx="2614">
                  <c:v>20605.5</c:v>
                </c:pt>
                <c:pt idx="2615">
                  <c:v>20610</c:v>
                </c:pt>
                <c:pt idx="2616">
                  <c:v>20614.5</c:v>
                </c:pt>
                <c:pt idx="2617">
                  <c:v>20619</c:v>
                </c:pt>
                <c:pt idx="2618">
                  <c:v>20623.5</c:v>
                </c:pt>
                <c:pt idx="2619">
                  <c:v>20637</c:v>
                </c:pt>
                <c:pt idx="2620">
                  <c:v>20641.5</c:v>
                </c:pt>
                <c:pt idx="2621">
                  <c:v>20650.5</c:v>
                </c:pt>
                <c:pt idx="2622">
                  <c:v>20655</c:v>
                </c:pt>
                <c:pt idx="2623">
                  <c:v>20659.5</c:v>
                </c:pt>
                <c:pt idx="2624">
                  <c:v>20664</c:v>
                </c:pt>
                <c:pt idx="2625">
                  <c:v>20668.5</c:v>
                </c:pt>
                <c:pt idx="2626">
                  <c:v>20673</c:v>
                </c:pt>
                <c:pt idx="2627">
                  <c:v>20677.5</c:v>
                </c:pt>
                <c:pt idx="2628">
                  <c:v>20682</c:v>
                </c:pt>
                <c:pt idx="2629">
                  <c:v>20686.5</c:v>
                </c:pt>
                <c:pt idx="2630">
                  <c:v>20691</c:v>
                </c:pt>
                <c:pt idx="2631">
                  <c:v>20695.5</c:v>
                </c:pt>
                <c:pt idx="2632">
                  <c:v>20700</c:v>
                </c:pt>
                <c:pt idx="2633">
                  <c:v>20704.5</c:v>
                </c:pt>
                <c:pt idx="2634">
                  <c:v>20709</c:v>
                </c:pt>
                <c:pt idx="2635">
                  <c:v>20722.5</c:v>
                </c:pt>
                <c:pt idx="2636">
                  <c:v>20727</c:v>
                </c:pt>
                <c:pt idx="2637">
                  <c:v>20731.5</c:v>
                </c:pt>
                <c:pt idx="2638">
                  <c:v>20740.5</c:v>
                </c:pt>
                <c:pt idx="2639">
                  <c:v>20745</c:v>
                </c:pt>
                <c:pt idx="2640">
                  <c:v>20749.5</c:v>
                </c:pt>
                <c:pt idx="2641">
                  <c:v>20754</c:v>
                </c:pt>
                <c:pt idx="2642">
                  <c:v>20758.5</c:v>
                </c:pt>
                <c:pt idx="2643">
                  <c:v>20763</c:v>
                </c:pt>
                <c:pt idx="2644">
                  <c:v>20767.5</c:v>
                </c:pt>
                <c:pt idx="2645">
                  <c:v>20772</c:v>
                </c:pt>
                <c:pt idx="2646">
                  <c:v>20776.5</c:v>
                </c:pt>
                <c:pt idx="2647">
                  <c:v>20781</c:v>
                </c:pt>
                <c:pt idx="2648">
                  <c:v>20785.5</c:v>
                </c:pt>
                <c:pt idx="2649">
                  <c:v>20794.5</c:v>
                </c:pt>
                <c:pt idx="2650">
                  <c:v>20799</c:v>
                </c:pt>
                <c:pt idx="2651">
                  <c:v>20803.5</c:v>
                </c:pt>
                <c:pt idx="2652">
                  <c:v>20808</c:v>
                </c:pt>
                <c:pt idx="2653">
                  <c:v>20812.5</c:v>
                </c:pt>
                <c:pt idx="2654">
                  <c:v>20817</c:v>
                </c:pt>
                <c:pt idx="2655">
                  <c:v>20821.5</c:v>
                </c:pt>
                <c:pt idx="2656">
                  <c:v>20826</c:v>
                </c:pt>
                <c:pt idx="2657">
                  <c:v>20830.5</c:v>
                </c:pt>
                <c:pt idx="2658">
                  <c:v>20835</c:v>
                </c:pt>
                <c:pt idx="2659">
                  <c:v>20839.5</c:v>
                </c:pt>
                <c:pt idx="2660">
                  <c:v>20844</c:v>
                </c:pt>
                <c:pt idx="2661">
                  <c:v>20848.5</c:v>
                </c:pt>
                <c:pt idx="2662">
                  <c:v>20853</c:v>
                </c:pt>
                <c:pt idx="2663">
                  <c:v>20857.5</c:v>
                </c:pt>
                <c:pt idx="2664">
                  <c:v>20862</c:v>
                </c:pt>
                <c:pt idx="2665">
                  <c:v>20866.5</c:v>
                </c:pt>
                <c:pt idx="2666">
                  <c:v>20871</c:v>
                </c:pt>
                <c:pt idx="2667">
                  <c:v>20880</c:v>
                </c:pt>
                <c:pt idx="2668">
                  <c:v>20884.5</c:v>
                </c:pt>
                <c:pt idx="2669">
                  <c:v>20889</c:v>
                </c:pt>
                <c:pt idx="2670">
                  <c:v>20893.5</c:v>
                </c:pt>
                <c:pt idx="2671">
                  <c:v>20898</c:v>
                </c:pt>
                <c:pt idx="2672">
                  <c:v>20902.5</c:v>
                </c:pt>
                <c:pt idx="2673">
                  <c:v>20907</c:v>
                </c:pt>
                <c:pt idx="2674">
                  <c:v>20911.5</c:v>
                </c:pt>
                <c:pt idx="2675">
                  <c:v>20916</c:v>
                </c:pt>
                <c:pt idx="2676">
                  <c:v>20920.5</c:v>
                </c:pt>
                <c:pt idx="2677">
                  <c:v>20925</c:v>
                </c:pt>
                <c:pt idx="2678">
                  <c:v>20929.5</c:v>
                </c:pt>
                <c:pt idx="2679">
                  <c:v>20934</c:v>
                </c:pt>
                <c:pt idx="2680">
                  <c:v>20938.5</c:v>
                </c:pt>
                <c:pt idx="2681">
                  <c:v>20943</c:v>
                </c:pt>
                <c:pt idx="2682">
                  <c:v>20947.5</c:v>
                </c:pt>
                <c:pt idx="2683">
                  <c:v>20952</c:v>
                </c:pt>
                <c:pt idx="2684">
                  <c:v>20956.5</c:v>
                </c:pt>
                <c:pt idx="2685">
                  <c:v>20961</c:v>
                </c:pt>
                <c:pt idx="2686">
                  <c:v>20965.5</c:v>
                </c:pt>
                <c:pt idx="2687">
                  <c:v>20970</c:v>
                </c:pt>
                <c:pt idx="2688">
                  <c:v>20974.5</c:v>
                </c:pt>
                <c:pt idx="2689">
                  <c:v>20979</c:v>
                </c:pt>
                <c:pt idx="2690">
                  <c:v>20983.5</c:v>
                </c:pt>
                <c:pt idx="2691">
                  <c:v>20988</c:v>
                </c:pt>
                <c:pt idx="2692">
                  <c:v>20992.5</c:v>
                </c:pt>
                <c:pt idx="2693">
                  <c:v>20997</c:v>
                </c:pt>
                <c:pt idx="2694">
                  <c:v>21001.5</c:v>
                </c:pt>
                <c:pt idx="2695">
                  <c:v>21006</c:v>
                </c:pt>
                <c:pt idx="2696">
                  <c:v>21010.5</c:v>
                </c:pt>
                <c:pt idx="2697">
                  <c:v>21015</c:v>
                </c:pt>
                <c:pt idx="2698">
                  <c:v>21024</c:v>
                </c:pt>
                <c:pt idx="2699">
                  <c:v>21028.5</c:v>
                </c:pt>
                <c:pt idx="2700">
                  <c:v>21033</c:v>
                </c:pt>
                <c:pt idx="2701">
                  <c:v>21037.5</c:v>
                </c:pt>
                <c:pt idx="2702">
                  <c:v>21042</c:v>
                </c:pt>
                <c:pt idx="2703">
                  <c:v>21046.5</c:v>
                </c:pt>
                <c:pt idx="2704">
                  <c:v>21051</c:v>
                </c:pt>
                <c:pt idx="2705">
                  <c:v>21055.5</c:v>
                </c:pt>
                <c:pt idx="2706">
                  <c:v>21060</c:v>
                </c:pt>
                <c:pt idx="2707">
                  <c:v>21064.5</c:v>
                </c:pt>
                <c:pt idx="2708">
                  <c:v>21073.5</c:v>
                </c:pt>
                <c:pt idx="2709">
                  <c:v>21082.5</c:v>
                </c:pt>
                <c:pt idx="2710">
                  <c:v>21091.5</c:v>
                </c:pt>
                <c:pt idx="2711">
                  <c:v>21096</c:v>
                </c:pt>
                <c:pt idx="2712">
                  <c:v>21100.5</c:v>
                </c:pt>
                <c:pt idx="2713">
                  <c:v>21105</c:v>
                </c:pt>
                <c:pt idx="2714">
                  <c:v>21109.5</c:v>
                </c:pt>
                <c:pt idx="2715">
                  <c:v>21114</c:v>
                </c:pt>
                <c:pt idx="2716">
                  <c:v>21118.5</c:v>
                </c:pt>
                <c:pt idx="2717">
                  <c:v>21123</c:v>
                </c:pt>
                <c:pt idx="2718">
                  <c:v>21127.5</c:v>
                </c:pt>
                <c:pt idx="2719">
                  <c:v>21132</c:v>
                </c:pt>
                <c:pt idx="2720">
                  <c:v>21136.5</c:v>
                </c:pt>
                <c:pt idx="2721">
                  <c:v>21141</c:v>
                </c:pt>
                <c:pt idx="2722">
                  <c:v>21145.5</c:v>
                </c:pt>
                <c:pt idx="2723">
                  <c:v>21150</c:v>
                </c:pt>
                <c:pt idx="2724">
                  <c:v>21154.5</c:v>
                </c:pt>
                <c:pt idx="2725">
                  <c:v>21159</c:v>
                </c:pt>
                <c:pt idx="2726">
                  <c:v>21163.5</c:v>
                </c:pt>
                <c:pt idx="2727">
                  <c:v>21168</c:v>
                </c:pt>
                <c:pt idx="2728">
                  <c:v>21172.5</c:v>
                </c:pt>
                <c:pt idx="2729">
                  <c:v>21177</c:v>
                </c:pt>
                <c:pt idx="2730">
                  <c:v>21181.5</c:v>
                </c:pt>
                <c:pt idx="2731">
                  <c:v>21186</c:v>
                </c:pt>
                <c:pt idx="2732">
                  <c:v>21190.5</c:v>
                </c:pt>
                <c:pt idx="2733">
                  <c:v>21195</c:v>
                </c:pt>
                <c:pt idx="2734">
                  <c:v>21204</c:v>
                </c:pt>
                <c:pt idx="2735">
                  <c:v>21208.5</c:v>
                </c:pt>
                <c:pt idx="2736">
                  <c:v>21213</c:v>
                </c:pt>
                <c:pt idx="2737">
                  <c:v>21217.5</c:v>
                </c:pt>
                <c:pt idx="2738">
                  <c:v>21222</c:v>
                </c:pt>
                <c:pt idx="2739">
                  <c:v>21226.5</c:v>
                </c:pt>
                <c:pt idx="2740">
                  <c:v>21231</c:v>
                </c:pt>
                <c:pt idx="2741">
                  <c:v>21235.5</c:v>
                </c:pt>
                <c:pt idx="2742">
                  <c:v>21240</c:v>
                </c:pt>
                <c:pt idx="2743">
                  <c:v>21244.5</c:v>
                </c:pt>
                <c:pt idx="2744">
                  <c:v>21253.5</c:v>
                </c:pt>
                <c:pt idx="2745">
                  <c:v>21258</c:v>
                </c:pt>
                <c:pt idx="2746">
                  <c:v>21267</c:v>
                </c:pt>
                <c:pt idx="2747">
                  <c:v>21271.5</c:v>
                </c:pt>
                <c:pt idx="2748">
                  <c:v>21276</c:v>
                </c:pt>
                <c:pt idx="2749">
                  <c:v>21280.5</c:v>
                </c:pt>
                <c:pt idx="2750">
                  <c:v>21285</c:v>
                </c:pt>
                <c:pt idx="2751">
                  <c:v>21289.5</c:v>
                </c:pt>
                <c:pt idx="2752">
                  <c:v>21294</c:v>
                </c:pt>
                <c:pt idx="2753">
                  <c:v>21298.5</c:v>
                </c:pt>
                <c:pt idx="2754">
                  <c:v>21307.5</c:v>
                </c:pt>
                <c:pt idx="2755">
                  <c:v>21312</c:v>
                </c:pt>
                <c:pt idx="2756">
                  <c:v>21316.5</c:v>
                </c:pt>
                <c:pt idx="2757">
                  <c:v>21321</c:v>
                </c:pt>
                <c:pt idx="2758">
                  <c:v>21325.5</c:v>
                </c:pt>
                <c:pt idx="2759">
                  <c:v>21330</c:v>
                </c:pt>
                <c:pt idx="2760">
                  <c:v>21339</c:v>
                </c:pt>
                <c:pt idx="2761">
                  <c:v>21343.5</c:v>
                </c:pt>
                <c:pt idx="2762">
                  <c:v>21348</c:v>
                </c:pt>
                <c:pt idx="2763">
                  <c:v>21352.5</c:v>
                </c:pt>
                <c:pt idx="2764">
                  <c:v>21357</c:v>
                </c:pt>
                <c:pt idx="2765">
                  <c:v>21361.5</c:v>
                </c:pt>
                <c:pt idx="2766">
                  <c:v>21366</c:v>
                </c:pt>
                <c:pt idx="2767">
                  <c:v>21370.5</c:v>
                </c:pt>
                <c:pt idx="2768">
                  <c:v>21375</c:v>
                </c:pt>
                <c:pt idx="2769">
                  <c:v>21379.5</c:v>
                </c:pt>
                <c:pt idx="2770">
                  <c:v>21384</c:v>
                </c:pt>
                <c:pt idx="2771">
                  <c:v>21388.5</c:v>
                </c:pt>
                <c:pt idx="2772">
                  <c:v>21393</c:v>
                </c:pt>
                <c:pt idx="2773">
                  <c:v>21406.5</c:v>
                </c:pt>
                <c:pt idx="2774">
                  <c:v>21415.5</c:v>
                </c:pt>
                <c:pt idx="2775">
                  <c:v>21420</c:v>
                </c:pt>
                <c:pt idx="2776">
                  <c:v>21424.5</c:v>
                </c:pt>
                <c:pt idx="2777">
                  <c:v>21433.5</c:v>
                </c:pt>
                <c:pt idx="2778">
                  <c:v>21438</c:v>
                </c:pt>
                <c:pt idx="2779">
                  <c:v>21442.5</c:v>
                </c:pt>
                <c:pt idx="2780">
                  <c:v>21447</c:v>
                </c:pt>
                <c:pt idx="2781">
                  <c:v>21451.5</c:v>
                </c:pt>
                <c:pt idx="2782">
                  <c:v>21460.5</c:v>
                </c:pt>
                <c:pt idx="2783">
                  <c:v>21469.5</c:v>
                </c:pt>
                <c:pt idx="2784">
                  <c:v>21474</c:v>
                </c:pt>
                <c:pt idx="2785">
                  <c:v>21478.5</c:v>
                </c:pt>
                <c:pt idx="2786">
                  <c:v>21483</c:v>
                </c:pt>
                <c:pt idx="2787">
                  <c:v>21492</c:v>
                </c:pt>
                <c:pt idx="2788">
                  <c:v>21496.5</c:v>
                </c:pt>
                <c:pt idx="2789">
                  <c:v>21510</c:v>
                </c:pt>
                <c:pt idx="2790">
                  <c:v>21514.5</c:v>
                </c:pt>
                <c:pt idx="2791">
                  <c:v>21519</c:v>
                </c:pt>
                <c:pt idx="2792">
                  <c:v>21523.5</c:v>
                </c:pt>
                <c:pt idx="2793">
                  <c:v>21528</c:v>
                </c:pt>
                <c:pt idx="2794">
                  <c:v>21532.5</c:v>
                </c:pt>
                <c:pt idx="2795">
                  <c:v>21537</c:v>
                </c:pt>
                <c:pt idx="2796">
                  <c:v>21541.5</c:v>
                </c:pt>
                <c:pt idx="2797">
                  <c:v>21546</c:v>
                </c:pt>
                <c:pt idx="2798">
                  <c:v>21550.5</c:v>
                </c:pt>
                <c:pt idx="2799">
                  <c:v>21555</c:v>
                </c:pt>
                <c:pt idx="2800">
                  <c:v>21559.5</c:v>
                </c:pt>
                <c:pt idx="2801">
                  <c:v>21564</c:v>
                </c:pt>
                <c:pt idx="2802">
                  <c:v>21568.5</c:v>
                </c:pt>
                <c:pt idx="2803">
                  <c:v>21577.5</c:v>
                </c:pt>
                <c:pt idx="2804">
                  <c:v>21582</c:v>
                </c:pt>
                <c:pt idx="2805">
                  <c:v>21586.5</c:v>
                </c:pt>
                <c:pt idx="2806">
                  <c:v>21591</c:v>
                </c:pt>
                <c:pt idx="2807">
                  <c:v>21600</c:v>
                </c:pt>
                <c:pt idx="2808">
                  <c:v>21604.5</c:v>
                </c:pt>
                <c:pt idx="2809">
                  <c:v>21609</c:v>
                </c:pt>
                <c:pt idx="2810">
                  <c:v>21613.5</c:v>
                </c:pt>
                <c:pt idx="2811">
                  <c:v>21618</c:v>
                </c:pt>
                <c:pt idx="2812">
                  <c:v>21622.5</c:v>
                </c:pt>
                <c:pt idx="2813">
                  <c:v>21627</c:v>
                </c:pt>
                <c:pt idx="2814">
                  <c:v>21631.5</c:v>
                </c:pt>
                <c:pt idx="2815">
                  <c:v>21640.5</c:v>
                </c:pt>
                <c:pt idx="2816">
                  <c:v>21645</c:v>
                </c:pt>
                <c:pt idx="2817">
                  <c:v>21649.5</c:v>
                </c:pt>
                <c:pt idx="2818">
                  <c:v>21654</c:v>
                </c:pt>
                <c:pt idx="2819">
                  <c:v>21658.5</c:v>
                </c:pt>
                <c:pt idx="2820">
                  <c:v>21663</c:v>
                </c:pt>
                <c:pt idx="2821">
                  <c:v>21667.5</c:v>
                </c:pt>
                <c:pt idx="2822">
                  <c:v>21672</c:v>
                </c:pt>
                <c:pt idx="2823">
                  <c:v>21676.5</c:v>
                </c:pt>
                <c:pt idx="2824">
                  <c:v>21685.5</c:v>
                </c:pt>
                <c:pt idx="2825">
                  <c:v>21690</c:v>
                </c:pt>
                <c:pt idx="2826">
                  <c:v>21694.5</c:v>
                </c:pt>
                <c:pt idx="2827">
                  <c:v>21699</c:v>
                </c:pt>
                <c:pt idx="2828">
                  <c:v>21703.5</c:v>
                </c:pt>
                <c:pt idx="2829">
                  <c:v>21708</c:v>
                </c:pt>
                <c:pt idx="2830">
                  <c:v>21712.5</c:v>
                </c:pt>
                <c:pt idx="2831">
                  <c:v>21717</c:v>
                </c:pt>
                <c:pt idx="2832">
                  <c:v>21721.5</c:v>
                </c:pt>
                <c:pt idx="2833">
                  <c:v>21726</c:v>
                </c:pt>
                <c:pt idx="2834">
                  <c:v>21735</c:v>
                </c:pt>
                <c:pt idx="2835">
                  <c:v>21739.5</c:v>
                </c:pt>
                <c:pt idx="2836">
                  <c:v>21748.5</c:v>
                </c:pt>
                <c:pt idx="2837">
                  <c:v>21753</c:v>
                </c:pt>
                <c:pt idx="2838">
                  <c:v>21757.5</c:v>
                </c:pt>
                <c:pt idx="2839">
                  <c:v>21762</c:v>
                </c:pt>
                <c:pt idx="2840">
                  <c:v>21771</c:v>
                </c:pt>
                <c:pt idx="2841">
                  <c:v>21775.5</c:v>
                </c:pt>
                <c:pt idx="2842">
                  <c:v>21780</c:v>
                </c:pt>
                <c:pt idx="2843">
                  <c:v>21784.5</c:v>
                </c:pt>
                <c:pt idx="2844">
                  <c:v>21789</c:v>
                </c:pt>
                <c:pt idx="2845">
                  <c:v>21793.5</c:v>
                </c:pt>
                <c:pt idx="2846">
                  <c:v>21798</c:v>
                </c:pt>
                <c:pt idx="2847">
                  <c:v>21802.5</c:v>
                </c:pt>
                <c:pt idx="2848">
                  <c:v>21807</c:v>
                </c:pt>
                <c:pt idx="2849">
                  <c:v>21811.5</c:v>
                </c:pt>
                <c:pt idx="2850">
                  <c:v>21816</c:v>
                </c:pt>
                <c:pt idx="2851">
                  <c:v>21820.5</c:v>
                </c:pt>
                <c:pt idx="2852">
                  <c:v>21825</c:v>
                </c:pt>
                <c:pt idx="2853">
                  <c:v>21829.5</c:v>
                </c:pt>
                <c:pt idx="2854">
                  <c:v>21834</c:v>
                </c:pt>
                <c:pt idx="2855">
                  <c:v>21838.5</c:v>
                </c:pt>
                <c:pt idx="2856">
                  <c:v>21847.5</c:v>
                </c:pt>
                <c:pt idx="2857">
                  <c:v>21852</c:v>
                </c:pt>
                <c:pt idx="2858">
                  <c:v>21856.5</c:v>
                </c:pt>
                <c:pt idx="2859">
                  <c:v>21861</c:v>
                </c:pt>
                <c:pt idx="2860">
                  <c:v>21865.5</c:v>
                </c:pt>
                <c:pt idx="2861">
                  <c:v>21883.5</c:v>
                </c:pt>
                <c:pt idx="2862">
                  <c:v>21888</c:v>
                </c:pt>
                <c:pt idx="2863">
                  <c:v>21897</c:v>
                </c:pt>
                <c:pt idx="2864">
                  <c:v>21901.5</c:v>
                </c:pt>
                <c:pt idx="2865">
                  <c:v>21906</c:v>
                </c:pt>
                <c:pt idx="2866">
                  <c:v>21910.5</c:v>
                </c:pt>
                <c:pt idx="2867">
                  <c:v>21915</c:v>
                </c:pt>
                <c:pt idx="2868">
                  <c:v>21919.5</c:v>
                </c:pt>
                <c:pt idx="2869">
                  <c:v>21924</c:v>
                </c:pt>
                <c:pt idx="2870">
                  <c:v>21933</c:v>
                </c:pt>
                <c:pt idx="2871">
                  <c:v>21937.5</c:v>
                </c:pt>
                <c:pt idx="2872">
                  <c:v>21942</c:v>
                </c:pt>
                <c:pt idx="2873">
                  <c:v>21946.5</c:v>
                </c:pt>
                <c:pt idx="2874">
                  <c:v>21951</c:v>
                </c:pt>
                <c:pt idx="2875">
                  <c:v>21955.5</c:v>
                </c:pt>
                <c:pt idx="2876">
                  <c:v>21960</c:v>
                </c:pt>
                <c:pt idx="2877">
                  <c:v>21964.5</c:v>
                </c:pt>
                <c:pt idx="2878">
                  <c:v>21969</c:v>
                </c:pt>
                <c:pt idx="2879">
                  <c:v>21973.5</c:v>
                </c:pt>
                <c:pt idx="2880">
                  <c:v>21978</c:v>
                </c:pt>
                <c:pt idx="2881">
                  <c:v>21982.5</c:v>
                </c:pt>
                <c:pt idx="2882">
                  <c:v>21987</c:v>
                </c:pt>
                <c:pt idx="2883">
                  <c:v>21996</c:v>
                </c:pt>
                <c:pt idx="2884">
                  <c:v>22000.5</c:v>
                </c:pt>
                <c:pt idx="2885">
                  <c:v>22005</c:v>
                </c:pt>
                <c:pt idx="2886">
                  <c:v>22009.5</c:v>
                </c:pt>
                <c:pt idx="2887">
                  <c:v>22014</c:v>
                </c:pt>
                <c:pt idx="2888">
                  <c:v>22018.5</c:v>
                </c:pt>
                <c:pt idx="2889">
                  <c:v>22023</c:v>
                </c:pt>
                <c:pt idx="2890">
                  <c:v>22027.5</c:v>
                </c:pt>
                <c:pt idx="2891">
                  <c:v>22032</c:v>
                </c:pt>
                <c:pt idx="2892">
                  <c:v>22041</c:v>
                </c:pt>
                <c:pt idx="2893">
                  <c:v>22045.5</c:v>
                </c:pt>
                <c:pt idx="2894">
                  <c:v>22050</c:v>
                </c:pt>
                <c:pt idx="2895">
                  <c:v>22054.5</c:v>
                </c:pt>
                <c:pt idx="2896">
                  <c:v>22059</c:v>
                </c:pt>
                <c:pt idx="2897">
                  <c:v>22063.5</c:v>
                </c:pt>
                <c:pt idx="2898">
                  <c:v>22068</c:v>
                </c:pt>
                <c:pt idx="2899">
                  <c:v>22072.5</c:v>
                </c:pt>
                <c:pt idx="2900">
                  <c:v>22081.5</c:v>
                </c:pt>
                <c:pt idx="2901">
                  <c:v>22086</c:v>
                </c:pt>
                <c:pt idx="2902">
                  <c:v>22090.5</c:v>
                </c:pt>
                <c:pt idx="2903">
                  <c:v>22099.5</c:v>
                </c:pt>
                <c:pt idx="2904">
                  <c:v>22104</c:v>
                </c:pt>
                <c:pt idx="2905">
                  <c:v>22108.5</c:v>
                </c:pt>
                <c:pt idx="2906">
                  <c:v>22117.5</c:v>
                </c:pt>
                <c:pt idx="2907">
                  <c:v>22126.5</c:v>
                </c:pt>
                <c:pt idx="2908">
                  <c:v>22131</c:v>
                </c:pt>
                <c:pt idx="2909">
                  <c:v>22135.5</c:v>
                </c:pt>
                <c:pt idx="2910">
                  <c:v>22140</c:v>
                </c:pt>
                <c:pt idx="2911">
                  <c:v>22144.5</c:v>
                </c:pt>
                <c:pt idx="2912">
                  <c:v>22149</c:v>
                </c:pt>
                <c:pt idx="2913">
                  <c:v>22158</c:v>
                </c:pt>
                <c:pt idx="2914">
                  <c:v>22162.5</c:v>
                </c:pt>
                <c:pt idx="2915">
                  <c:v>22171.5</c:v>
                </c:pt>
                <c:pt idx="2916">
                  <c:v>22176</c:v>
                </c:pt>
                <c:pt idx="2917">
                  <c:v>22180.5</c:v>
                </c:pt>
                <c:pt idx="2918">
                  <c:v>22185</c:v>
                </c:pt>
                <c:pt idx="2919">
                  <c:v>22194</c:v>
                </c:pt>
                <c:pt idx="2920">
                  <c:v>22198.5</c:v>
                </c:pt>
                <c:pt idx="2921">
                  <c:v>22203</c:v>
                </c:pt>
                <c:pt idx="2922">
                  <c:v>22212</c:v>
                </c:pt>
                <c:pt idx="2923">
                  <c:v>22216.5</c:v>
                </c:pt>
                <c:pt idx="2924">
                  <c:v>22221</c:v>
                </c:pt>
                <c:pt idx="2925">
                  <c:v>22225.5</c:v>
                </c:pt>
                <c:pt idx="2926">
                  <c:v>22234.5</c:v>
                </c:pt>
                <c:pt idx="2927">
                  <c:v>22239</c:v>
                </c:pt>
                <c:pt idx="2928">
                  <c:v>22243.5</c:v>
                </c:pt>
                <c:pt idx="2929">
                  <c:v>22248</c:v>
                </c:pt>
                <c:pt idx="2930">
                  <c:v>22252.5</c:v>
                </c:pt>
                <c:pt idx="2931">
                  <c:v>22257</c:v>
                </c:pt>
                <c:pt idx="2932">
                  <c:v>22261.5</c:v>
                </c:pt>
                <c:pt idx="2933">
                  <c:v>22266</c:v>
                </c:pt>
                <c:pt idx="2934">
                  <c:v>22270.5</c:v>
                </c:pt>
                <c:pt idx="2935">
                  <c:v>22275</c:v>
                </c:pt>
                <c:pt idx="2936">
                  <c:v>22279.5</c:v>
                </c:pt>
                <c:pt idx="2937">
                  <c:v>22284</c:v>
                </c:pt>
                <c:pt idx="2938">
                  <c:v>22288.5</c:v>
                </c:pt>
                <c:pt idx="2939">
                  <c:v>22293</c:v>
                </c:pt>
                <c:pt idx="2940">
                  <c:v>22297.5</c:v>
                </c:pt>
                <c:pt idx="2941">
                  <c:v>22306.5</c:v>
                </c:pt>
                <c:pt idx="2942">
                  <c:v>22311</c:v>
                </c:pt>
                <c:pt idx="2943">
                  <c:v>22315.5</c:v>
                </c:pt>
                <c:pt idx="2944">
                  <c:v>22324.5</c:v>
                </c:pt>
                <c:pt idx="2945">
                  <c:v>22329</c:v>
                </c:pt>
                <c:pt idx="2946">
                  <c:v>22333.5</c:v>
                </c:pt>
                <c:pt idx="2947">
                  <c:v>22338</c:v>
                </c:pt>
                <c:pt idx="2948">
                  <c:v>22342.5</c:v>
                </c:pt>
                <c:pt idx="2949">
                  <c:v>22347</c:v>
                </c:pt>
                <c:pt idx="2950">
                  <c:v>22351.5</c:v>
                </c:pt>
                <c:pt idx="2951">
                  <c:v>22356</c:v>
                </c:pt>
                <c:pt idx="2952">
                  <c:v>22360.5</c:v>
                </c:pt>
                <c:pt idx="2953">
                  <c:v>22365</c:v>
                </c:pt>
                <c:pt idx="2954">
                  <c:v>22369.5</c:v>
                </c:pt>
                <c:pt idx="2955">
                  <c:v>22374</c:v>
                </c:pt>
                <c:pt idx="2956">
                  <c:v>22378.5</c:v>
                </c:pt>
                <c:pt idx="2957">
                  <c:v>22383</c:v>
                </c:pt>
                <c:pt idx="2958">
                  <c:v>22387.5</c:v>
                </c:pt>
                <c:pt idx="2959">
                  <c:v>22396.5</c:v>
                </c:pt>
                <c:pt idx="2960">
                  <c:v>22401</c:v>
                </c:pt>
                <c:pt idx="2961">
                  <c:v>22405.5</c:v>
                </c:pt>
                <c:pt idx="2962">
                  <c:v>22410</c:v>
                </c:pt>
                <c:pt idx="2963">
                  <c:v>22419</c:v>
                </c:pt>
                <c:pt idx="2964">
                  <c:v>22423.5</c:v>
                </c:pt>
                <c:pt idx="2965">
                  <c:v>22428</c:v>
                </c:pt>
                <c:pt idx="2966">
                  <c:v>22437</c:v>
                </c:pt>
                <c:pt idx="2967">
                  <c:v>22455</c:v>
                </c:pt>
                <c:pt idx="2968">
                  <c:v>22459.5</c:v>
                </c:pt>
                <c:pt idx="2969">
                  <c:v>22468.5</c:v>
                </c:pt>
                <c:pt idx="2970">
                  <c:v>22477.5</c:v>
                </c:pt>
                <c:pt idx="2971">
                  <c:v>22482</c:v>
                </c:pt>
                <c:pt idx="2972">
                  <c:v>22486.5</c:v>
                </c:pt>
                <c:pt idx="2973">
                  <c:v>22491</c:v>
                </c:pt>
                <c:pt idx="2974">
                  <c:v>22495.5</c:v>
                </c:pt>
                <c:pt idx="2975">
                  <c:v>22500</c:v>
                </c:pt>
                <c:pt idx="2976">
                  <c:v>22518</c:v>
                </c:pt>
                <c:pt idx="2977">
                  <c:v>22522.5</c:v>
                </c:pt>
                <c:pt idx="2978">
                  <c:v>22527</c:v>
                </c:pt>
                <c:pt idx="2979">
                  <c:v>22531.5</c:v>
                </c:pt>
                <c:pt idx="2980">
                  <c:v>22536</c:v>
                </c:pt>
                <c:pt idx="2981">
                  <c:v>22540.5</c:v>
                </c:pt>
                <c:pt idx="2982">
                  <c:v>22549.5</c:v>
                </c:pt>
                <c:pt idx="2983">
                  <c:v>22554</c:v>
                </c:pt>
                <c:pt idx="2984">
                  <c:v>22558.5</c:v>
                </c:pt>
                <c:pt idx="2985">
                  <c:v>22563</c:v>
                </c:pt>
                <c:pt idx="2986">
                  <c:v>22567.5</c:v>
                </c:pt>
                <c:pt idx="2987">
                  <c:v>22572</c:v>
                </c:pt>
                <c:pt idx="2988">
                  <c:v>22576.5</c:v>
                </c:pt>
                <c:pt idx="2989">
                  <c:v>22581</c:v>
                </c:pt>
                <c:pt idx="2990">
                  <c:v>22585.5</c:v>
                </c:pt>
                <c:pt idx="2991">
                  <c:v>22590</c:v>
                </c:pt>
                <c:pt idx="2992">
                  <c:v>22594.5</c:v>
                </c:pt>
                <c:pt idx="2993">
                  <c:v>22599</c:v>
                </c:pt>
                <c:pt idx="2994">
                  <c:v>22603.5</c:v>
                </c:pt>
                <c:pt idx="2995">
                  <c:v>22608</c:v>
                </c:pt>
                <c:pt idx="2996">
                  <c:v>22612.5</c:v>
                </c:pt>
                <c:pt idx="2997">
                  <c:v>22621.5</c:v>
                </c:pt>
                <c:pt idx="2998">
                  <c:v>22626</c:v>
                </c:pt>
                <c:pt idx="2999">
                  <c:v>22630.5</c:v>
                </c:pt>
                <c:pt idx="3000">
                  <c:v>22635</c:v>
                </c:pt>
                <c:pt idx="3001">
                  <c:v>22644</c:v>
                </c:pt>
                <c:pt idx="3002">
                  <c:v>22648.5</c:v>
                </c:pt>
                <c:pt idx="3003">
                  <c:v>22653</c:v>
                </c:pt>
                <c:pt idx="3004">
                  <c:v>22657.5</c:v>
                </c:pt>
                <c:pt idx="3005">
                  <c:v>22662</c:v>
                </c:pt>
                <c:pt idx="3006">
                  <c:v>22666.5</c:v>
                </c:pt>
                <c:pt idx="3007">
                  <c:v>22671</c:v>
                </c:pt>
                <c:pt idx="3008">
                  <c:v>22680</c:v>
                </c:pt>
                <c:pt idx="3009">
                  <c:v>22684.5</c:v>
                </c:pt>
                <c:pt idx="3010">
                  <c:v>22689</c:v>
                </c:pt>
                <c:pt idx="3011">
                  <c:v>22693.5</c:v>
                </c:pt>
                <c:pt idx="3012">
                  <c:v>22698</c:v>
                </c:pt>
                <c:pt idx="3013">
                  <c:v>22702.5</c:v>
                </c:pt>
                <c:pt idx="3014">
                  <c:v>22707</c:v>
                </c:pt>
                <c:pt idx="3015">
                  <c:v>22711.5</c:v>
                </c:pt>
                <c:pt idx="3016">
                  <c:v>22716</c:v>
                </c:pt>
                <c:pt idx="3017">
                  <c:v>22720.5</c:v>
                </c:pt>
                <c:pt idx="3018">
                  <c:v>22725</c:v>
                </c:pt>
                <c:pt idx="3019">
                  <c:v>22729.5</c:v>
                </c:pt>
                <c:pt idx="3020">
                  <c:v>22734</c:v>
                </c:pt>
                <c:pt idx="3021">
                  <c:v>22738.5</c:v>
                </c:pt>
                <c:pt idx="3022">
                  <c:v>22743</c:v>
                </c:pt>
                <c:pt idx="3023">
                  <c:v>22747.5</c:v>
                </c:pt>
                <c:pt idx="3024">
                  <c:v>22752</c:v>
                </c:pt>
                <c:pt idx="3025">
                  <c:v>22756.5</c:v>
                </c:pt>
                <c:pt idx="3026">
                  <c:v>22761</c:v>
                </c:pt>
                <c:pt idx="3027">
                  <c:v>22770</c:v>
                </c:pt>
                <c:pt idx="3028">
                  <c:v>22774.5</c:v>
                </c:pt>
                <c:pt idx="3029">
                  <c:v>22779</c:v>
                </c:pt>
                <c:pt idx="3030">
                  <c:v>22783.5</c:v>
                </c:pt>
                <c:pt idx="3031">
                  <c:v>22797</c:v>
                </c:pt>
                <c:pt idx="3032">
                  <c:v>22801.5</c:v>
                </c:pt>
                <c:pt idx="3033">
                  <c:v>22806</c:v>
                </c:pt>
                <c:pt idx="3034">
                  <c:v>22810.5</c:v>
                </c:pt>
                <c:pt idx="3035">
                  <c:v>22815</c:v>
                </c:pt>
                <c:pt idx="3036">
                  <c:v>22819.5</c:v>
                </c:pt>
                <c:pt idx="3037">
                  <c:v>22824</c:v>
                </c:pt>
                <c:pt idx="3038">
                  <c:v>22828.5</c:v>
                </c:pt>
                <c:pt idx="3039">
                  <c:v>22833</c:v>
                </c:pt>
                <c:pt idx="3040">
                  <c:v>22837.5</c:v>
                </c:pt>
                <c:pt idx="3041">
                  <c:v>22842</c:v>
                </c:pt>
                <c:pt idx="3042">
                  <c:v>22846.5</c:v>
                </c:pt>
                <c:pt idx="3043">
                  <c:v>22851</c:v>
                </c:pt>
                <c:pt idx="3044">
                  <c:v>22855.5</c:v>
                </c:pt>
                <c:pt idx="3045">
                  <c:v>22860</c:v>
                </c:pt>
                <c:pt idx="3046">
                  <c:v>22864.5</c:v>
                </c:pt>
                <c:pt idx="3047">
                  <c:v>22873.5</c:v>
                </c:pt>
                <c:pt idx="3048">
                  <c:v>22878</c:v>
                </c:pt>
                <c:pt idx="3049">
                  <c:v>22882.5</c:v>
                </c:pt>
                <c:pt idx="3050">
                  <c:v>22887</c:v>
                </c:pt>
                <c:pt idx="3051">
                  <c:v>22891.5</c:v>
                </c:pt>
                <c:pt idx="3052">
                  <c:v>22900.5</c:v>
                </c:pt>
                <c:pt idx="3053">
                  <c:v>22905</c:v>
                </c:pt>
                <c:pt idx="3054">
                  <c:v>22909.5</c:v>
                </c:pt>
                <c:pt idx="3055">
                  <c:v>22918.5</c:v>
                </c:pt>
                <c:pt idx="3056">
                  <c:v>22923</c:v>
                </c:pt>
                <c:pt idx="3057">
                  <c:v>22927.5</c:v>
                </c:pt>
                <c:pt idx="3058">
                  <c:v>22936.5</c:v>
                </c:pt>
                <c:pt idx="3059">
                  <c:v>22941</c:v>
                </c:pt>
                <c:pt idx="3060">
                  <c:v>22945.5</c:v>
                </c:pt>
                <c:pt idx="3061">
                  <c:v>22950</c:v>
                </c:pt>
                <c:pt idx="3062">
                  <c:v>22954.5</c:v>
                </c:pt>
                <c:pt idx="3063">
                  <c:v>22959</c:v>
                </c:pt>
                <c:pt idx="3064">
                  <c:v>22963.5</c:v>
                </c:pt>
                <c:pt idx="3065">
                  <c:v>22968</c:v>
                </c:pt>
                <c:pt idx="3066">
                  <c:v>22972.5</c:v>
                </c:pt>
                <c:pt idx="3067">
                  <c:v>22977</c:v>
                </c:pt>
                <c:pt idx="3068">
                  <c:v>22986</c:v>
                </c:pt>
                <c:pt idx="3069">
                  <c:v>22990.5</c:v>
                </c:pt>
                <c:pt idx="3070">
                  <c:v>22995</c:v>
                </c:pt>
                <c:pt idx="3071">
                  <c:v>22999.5</c:v>
                </c:pt>
                <c:pt idx="3072">
                  <c:v>23004</c:v>
                </c:pt>
                <c:pt idx="3073">
                  <c:v>23008.5</c:v>
                </c:pt>
                <c:pt idx="3074">
                  <c:v>23017.5</c:v>
                </c:pt>
                <c:pt idx="3075">
                  <c:v>23026.5</c:v>
                </c:pt>
                <c:pt idx="3076">
                  <c:v>23031</c:v>
                </c:pt>
                <c:pt idx="3077">
                  <c:v>23035.5</c:v>
                </c:pt>
                <c:pt idx="3078">
                  <c:v>23044.5</c:v>
                </c:pt>
                <c:pt idx="3079">
                  <c:v>23049</c:v>
                </c:pt>
                <c:pt idx="3080">
                  <c:v>23053.5</c:v>
                </c:pt>
                <c:pt idx="3081">
                  <c:v>23062.5</c:v>
                </c:pt>
                <c:pt idx="3082">
                  <c:v>23067</c:v>
                </c:pt>
                <c:pt idx="3083">
                  <c:v>23071.5</c:v>
                </c:pt>
                <c:pt idx="3084">
                  <c:v>23076</c:v>
                </c:pt>
                <c:pt idx="3085">
                  <c:v>23085</c:v>
                </c:pt>
                <c:pt idx="3086">
                  <c:v>23089.5</c:v>
                </c:pt>
                <c:pt idx="3087">
                  <c:v>23098.5</c:v>
                </c:pt>
                <c:pt idx="3088">
                  <c:v>23103</c:v>
                </c:pt>
                <c:pt idx="3089">
                  <c:v>23107.5</c:v>
                </c:pt>
                <c:pt idx="3090">
                  <c:v>23112</c:v>
                </c:pt>
                <c:pt idx="3091">
                  <c:v>23116.5</c:v>
                </c:pt>
                <c:pt idx="3092">
                  <c:v>23121</c:v>
                </c:pt>
                <c:pt idx="3093">
                  <c:v>23125.5</c:v>
                </c:pt>
                <c:pt idx="3094">
                  <c:v>23130</c:v>
                </c:pt>
                <c:pt idx="3095">
                  <c:v>23134.5</c:v>
                </c:pt>
                <c:pt idx="3096">
                  <c:v>23139</c:v>
                </c:pt>
                <c:pt idx="3097">
                  <c:v>23143.5</c:v>
                </c:pt>
                <c:pt idx="3098">
                  <c:v>23148</c:v>
                </c:pt>
                <c:pt idx="3099">
                  <c:v>23152.5</c:v>
                </c:pt>
                <c:pt idx="3100">
                  <c:v>23157</c:v>
                </c:pt>
                <c:pt idx="3101">
                  <c:v>23161.5</c:v>
                </c:pt>
                <c:pt idx="3102">
                  <c:v>23166</c:v>
                </c:pt>
                <c:pt idx="3103">
                  <c:v>23175</c:v>
                </c:pt>
                <c:pt idx="3104">
                  <c:v>23179.5</c:v>
                </c:pt>
                <c:pt idx="3105">
                  <c:v>23184</c:v>
                </c:pt>
                <c:pt idx="3106">
                  <c:v>23188.5</c:v>
                </c:pt>
                <c:pt idx="3107">
                  <c:v>23193</c:v>
                </c:pt>
                <c:pt idx="3108">
                  <c:v>23202</c:v>
                </c:pt>
                <c:pt idx="3109">
                  <c:v>23206.5</c:v>
                </c:pt>
                <c:pt idx="3110">
                  <c:v>23211</c:v>
                </c:pt>
                <c:pt idx="3111">
                  <c:v>23215.5</c:v>
                </c:pt>
                <c:pt idx="3112">
                  <c:v>23224.5</c:v>
                </c:pt>
                <c:pt idx="3113">
                  <c:v>23229</c:v>
                </c:pt>
                <c:pt idx="3114">
                  <c:v>23233.5</c:v>
                </c:pt>
                <c:pt idx="3115">
                  <c:v>23238</c:v>
                </c:pt>
                <c:pt idx="3116">
                  <c:v>23242.5</c:v>
                </c:pt>
                <c:pt idx="3117">
                  <c:v>23247</c:v>
                </c:pt>
                <c:pt idx="3118">
                  <c:v>23251.5</c:v>
                </c:pt>
                <c:pt idx="3119">
                  <c:v>23256</c:v>
                </c:pt>
                <c:pt idx="3120">
                  <c:v>23260.5</c:v>
                </c:pt>
                <c:pt idx="3121">
                  <c:v>23265</c:v>
                </c:pt>
                <c:pt idx="3122">
                  <c:v>23274</c:v>
                </c:pt>
                <c:pt idx="3123">
                  <c:v>23283</c:v>
                </c:pt>
                <c:pt idx="3124">
                  <c:v>23287.5</c:v>
                </c:pt>
                <c:pt idx="3125">
                  <c:v>23292</c:v>
                </c:pt>
                <c:pt idx="3126">
                  <c:v>23296.5</c:v>
                </c:pt>
                <c:pt idx="3127">
                  <c:v>23301</c:v>
                </c:pt>
                <c:pt idx="3128">
                  <c:v>23305.5</c:v>
                </c:pt>
                <c:pt idx="3129">
                  <c:v>23310</c:v>
                </c:pt>
                <c:pt idx="3130">
                  <c:v>23314.5</c:v>
                </c:pt>
                <c:pt idx="3131">
                  <c:v>23319</c:v>
                </c:pt>
                <c:pt idx="3132">
                  <c:v>23323.5</c:v>
                </c:pt>
                <c:pt idx="3133">
                  <c:v>23328</c:v>
                </c:pt>
                <c:pt idx="3134">
                  <c:v>23337</c:v>
                </c:pt>
                <c:pt idx="3135">
                  <c:v>23341.5</c:v>
                </c:pt>
                <c:pt idx="3136">
                  <c:v>23355</c:v>
                </c:pt>
                <c:pt idx="3137">
                  <c:v>23359.5</c:v>
                </c:pt>
                <c:pt idx="3138">
                  <c:v>23364</c:v>
                </c:pt>
                <c:pt idx="3139">
                  <c:v>23368.5</c:v>
                </c:pt>
                <c:pt idx="3140">
                  <c:v>23373</c:v>
                </c:pt>
                <c:pt idx="3141">
                  <c:v>23377.5</c:v>
                </c:pt>
                <c:pt idx="3142">
                  <c:v>23382</c:v>
                </c:pt>
                <c:pt idx="3143">
                  <c:v>23395.5</c:v>
                </c:pt>
                <c:pt idx="3144">
                  <c:v>23400</c:v>
                </c:pt>
                <c:pt idx="3145">
                  <c:v>23404.5</c:v>
                </c:pt>
                <c:pt idx="3146">
                  <c:v>23409</c:v>
                </c:pt>
                <c:pt idx="3147">
                  <c:v>23413.5</c:v>
                </c:pt>
                <c:pt idx="3148">
                  <c:v>23418</c:v>
                </c:pt>
                <c:pt idx="3149">
                  <c:v>23427</c:v>
                </c:pt>
                <c:pt idx="3150">
                  <c:v>23431.5</c:v>
                </c:pt>
                <c:pt idx="3151">
                  <c:v>23436</c:v>
                </c:pt>
                <c:pt idx="3152">
                  <c:v>23440.5</c:v>
                </c:pt>
                <c:pt idx="3153">
                  <c:v>23445</c:v>
                </c:pt>
                <c:pt idx="3154">
                  <c:v>23449.5</c:v>
                </c:pt>
                <c:pt idx="3155">
                  <c:v>23458.5</c:v>
                </c:pt>
                <c:pt idx="3156">
                  <c:v>23463</c:v>
                </c:pt>
                <c:pt idx="3157">
                  <c:v>23467.5</c:v>
                </c:pt>
                <c:pt idx="3158">
                  <c:v>23472</c:v>
                </c:pt>
                <c:pt idx="3159">
                  <c:v>23476.5</c:v>
                </c:pt>
                <c:pt idx="3160">
                  <c:v>23485.5</c:v>
                </c:pt>
                <c:pt idx="3161">
                  <c:v>23490</c:v>
                </c:pt>
                <c:pt idx="3162">
                  <c:v>23494.5</c:v>
                </c:pt>
                <c:pt idx="3163">
                  <c:v>23499</c:v>
                </c:pt>
                <c:pt idx="3164">
                  <c:v>23503.5</c:v>
                </c:pt>
                <c:pt idx="3165">
                  <c:v>23508</c:v>
                </c:pt>
                <c:pt idx="3166">
                  <c:v>23512.5</c:v>
                </c:pt>
                <c:pt idx="3167">
                  <c:v>23526</c:v>
                </c:pt>
                <c:pt idx="3168">
                  <c:v>23530.5</c:v>
                </c:pt>
                <c:pt idx="3169">
                  <c:v>23535</c:v>
                </c:pt>
                <c:pt idx="3170">
                  <c:v>23539.5</c:v>
                </c:pt>
                <c:pt idx="3171">
                  <c:v>23548.5</c:v>
                </c:pt>
                <c:pt idx="3172">
                  <c:v>23553</c:v>
                </c:pt>
                <c:pt idx="3173">
                  <c:v>23562</c:v>
                </c:pt>
                <c:pt idx="3174">
                  <c:v>23566.5</c:v>
                </c:pt>
                <c:pt idx="3175">
                  <c:v>23571</c:v>
                </c:pt>
                <c:pt idx="3176">
                  <c:v>23580</c:v>
                </c:pt>
                <c:pt idx="3177">
                  <c:v>23584.5</c:v>
                </c:pt>
                <c:pt idx="3178">
                  <c:v>23589</c:v>
                </c:pt>
                <c:pt idx="3179">
                  <c:v>23593.5</c:v>
                </c:pt>
                <c:pt idx="3180">
                  <c:v>23598</c:v>
                </c:pt>
                <c:pt idx="3181">
                  <c:v>23602.5</c:v>
                </c:pt>
                <c:pt idx="3182">
                  <c:v>23607</c:v>
                </c:pt>
                <c:pt idx="3183">
                  <c:v>23616</c:v>
                </c:pt>
                <c:pt idx="3184">
                  <c:v>23620.5</c:v>
                </c:pt>
                <c:pt idx="3185">
                  <c:v>23625</c:v>
                </c:pt>
                <c:pt idx="3186">
                  <c:v>23638.5</c:v>
                </c:pt>
                <c:pt idx="3187">
                  <c:v>23643</c:v>
                </c:pt>
                <c:pt idx="3188">
                  <c:v>23647.5</c:v>
                </c:pt>
                <c:pt idx="3189">
                  <c:v>23652</c:v>
                </c:pt>
                <c:pt idx="3190">
                  <c:v>23656.5</c:v>
                </c:pt>
                <c:pt idx="3191">
                  <c:v>23661</c:v>
                </c:pt>
                <c:pt idx="3192">
                  <c:v>23665.5</c:v>
                </c:pt>
                <c:pt idx="3193">
                  <c:v>23670</c:v>
                </c:pt>
                <c:pt idx="3194">
                  <c:v>23679</c:v>
                </c:pt>
                <c:pt idx="3195">
                  <c:v>23683.5</c:v>
                </c:pt>
                <c:pt idx="3196">
                  <c:v>23692.5</c:v>
                </c:pt>
                <c:pt idx="3197">
                  <c:v>23697</c:v>
                </c:pt>
                <c:pt idx="3198">
                  <c:v>23701.5</c:v>
                </c:pt>
                <c:pt idx="3199">
                  <c:v>23706</c:v>
                </c:pt>
                <c:pt idx="3200">
                  <c:v>23710.5</c:v>
                </c:pt>
                <c:pt idx="3201">
                  <c:v>23715</c:v>
                </c:pt>
                <c:pt idx="3202">
                  <c:v>23719.5</c:v>
                </c:pt>
                <c:pt idx="3203">
                  <c:v>23724</c:v>
                </c:pt>
                <c:pt idx="3204">
                  <c:v>23728.5</c:v>
                </c:pt>
                <c:pt idx="3205">
                  <c:v>23733</c:v>
                </c:pt>
                <c:pt idx="3206">
                  <c:v>23737.5</c:v>
                </c:pt>
                <c:pt idx="3207">
                  <c:v>23742</c:v>
                </c:pt>
                <c:pt idx="3208">
                  <c:v>23746.5</c:v>
                </c:pt>
                <c:pt idx="3209">
                  <c:v>23751</c:v>
                </c:pt>
                <c:pt idx="3210">
                  <c:v>23755.5</c:v>
                </c:pt>
                <c:pt idx="3211">
                  <c:v>23760</c:v>
                </c:pt>
                <c:pt idx="3212">
                  <c:v>23764.5</c:v>
                </c:pt>
                <c:pt idx="3213">
                  <c:v>23769</c:v>
                </c:pt>
                <c:pt idx="3214">
                  <c:v>23773.5</c:v>
                </c:pt>
                <c:pt idx="3215">
                  <c:v>23778</c:v>
                </c:pt>
                <c:pt idx="3216">
                  <c:v>23782.5</c:v>
                </c:pt>
                <c:pt idx="3217">
                  <c:v>23787</c:v>
                </c:pt>
                <c:pt idx="3218">
                  <c:v>23791.5</c:v>
                </c:pt>
                <c:pt idx="3219">
                  <c:v>23796</c:v>
                </c:pt>
                <c:pt idx="3220">
                  <c:v>23800.5</c:v>
                </c:pt>
                <c:pt idx="3221">
                  <c:v>23805</c:v>
                </c:pt>
                <c:pt idx="3222">
                  <c:v>23809.5</c:v>
                </c:pt>
                <c:pt idx="3223">
                  <c:v>23814</c:v>
                </c:pt>
                <c:pt idx="3224">
                  <c:v>23818.5</c:v>
                </c:pt>
                <c:pt idx="3225">
                  <c:v>23823</c:v>
                </c:pt>
                <c:pt idx="3226">
                  <c:v>23827.5</c:v>
                </c:pt>
                <c:pt idx="3227">
                  <c:v>23832</c:v>
                </c:pt>
                <c:pt idx="3228">
                  <c:v>23836.5</c:v>
                </c:pt>
                <c:pt idx="3229">
                  <c:v>23841</c:v>
                </c:pt>
                <c:pt idx="3230">
                  <c:v>23845.5</c:v>
                </c:pt>
                <c:pt idx="3231">
                  <c:v>23850</c:v>
                </c:pt>
                <c:pt idx="3232">
                  <c:v>23854.5</c:v>
                </c:pt>
                <c:pt idx="3233">
                  <c:v>23859</c:v>
                </c:pt>
                <c:pt idx="3234">
                  <c:v>23863.5</c:v>
                </c:pt>
                <c:pt idx="3235">
                  <c:v>23868</c:v>
                </c:pt>
                <c:pt idx="3236">
                  <c:v>23872.5</c:v>
                </c:pt>
                <c:pt idx="3237">
                  <c:v>23877</c:v>
                </c:pt>
                <c:pt idx="3238">
                  <c:v>23881.5</c:v>
                </c:pt>
                <c:pt idx="3239">
                  <c:v>23886</c:v>
                </c:pt>
                <c:pt idx="3240">
                  <c:v>23890.5</c:v>
                </c:pt>
                <c:pt idx="3241">
                  <c:v>23895</c:v>
                </c:pt>
                <c:pt idx="3242">
                  <c:v>23899.5</c:v>
                </c:pt>
                <c:pt idx="3243">
                  <c:v>23904</c:v>
                </c:pt>
                <c:pt idx="3244">
                  <c:v>23908.5</c:v>
                </c:pt>
                <c:pt idx="3245">
                  <c:v>23913</c:v>
                </c:pt>
                <c:pt idx="3246">
                  <c:v>23917.5</c:v>
                </c:pt>
                <c:pt idx="3247">
                  <c:v>23922</c:v>
                </c:pt>
                <c:pt idx="3248">
                  <c:v>23926.5</c:v>
                </c:pt>
                <c:pt idx="3249">
                  <c:v>23931</c:v>
                </c:pt>
                <c:pt idx="3250">
                  <c:v>23935.5</c:v>
                </c:pt>
                <c:pt idx="3251">
                  <c:v>23940</c:v>
                </c:pt>
                <c:pt idx="3252">
                  <c:v>23944.5</c:v>
                </c:pt>
                <c:pt idx="3253">
                  <c:v>23949</c:v>
                </c:pt>
                <c:pt idx="3254">
                  <c:v>23953.5</c:v>
                </c:pt>
                <c:pt idx="3255">
                  <c:v>23958</c:v>
                </c:pt>
                <c:pt idx="3256">
                  <c:v>23962.5</c:v>
                </c:pt>
                <c:pt idx="3257">
                  <c:v>23967</c:v>
                </c:pt>
                <c:pt idx="3258">
                  <c:v>23971.5</c:v>
                </c:pt>
                <c:pt idx="3259">
                  <c:v>23976</c:v>
                </c:pt>
                <c:pt idx="3260">
                  <c:v>23985</c:v>
                </c:pt>
                <c:pt idx="3261">
                  <c:v>23989.5</c:v>
                </c:pt>
                <c:pt idx="3262">
                  <c:v>23994</c:v>
                </c:pt>
                <c:pt idx="3263">
                  <c:v>23998.5</c:v>
                </c:pt>
                <c:pt idx="3264">
                  <c:v>24003</c:v>
                </c:pt>
                <c:pt idx="3265">
                  <c:v>24007.5</c:v>
                </c:pt>
                <c:pt idx="3266">
                  <c:v>24012</c:v>
                </c:pt>
                <c:pt idx="3267">
                  <c:v>24016.5</c:v>
                </c:pt>
                <c:pt idx="3268">
                  <c:v>24021</c:v>
                </c:pt>
                <c:pt idx="3269">
                  <c:v>24025.5</c:v>
                </c:pt>
                <c:pt idx="3270">
                  <c:v>24030</c:v>
                </c:pt>
                <c:pt idx="3271">
                  <c:v>24034.5</c:v>
                </c:pt>
                <c:pt idx="3272">
                  <c:v>24043.5</c:v>
                </c:pt>
                <c:pt idx="3273">
                  <c:v>24061.5</c:v>
                </c:pt>
                <c:pt idx="3274">
                  <c:v>24070.5</c:v>
                </c:pt>
                <c:pt idx="3275">
                  <c:v>24075</c:v>
                </c:pt>
                <c:pt idx="3276">
                  <c:v>24079.5</c:v>
                </c:pt>
                <c:pt idx="3277">
                  <c:v>24084</c:v>
                </c:pt>
                <c:pt idx="3278">
                  <c:v>24088.5</c:v>
                </c:pt>
                <c:pt idx="3279">
                  <c:v>24093</c:v>
                </c:pt>
                <c:pt idx="3280">
                  <c:v>24097.5</c:v>
                </c:pt>
                <c:pt idx="3281">
                  <c:v>24102</c:v>
                </c:pt>
                <c:pt idx="3282">
                  <c:v>24106.5</c:v>
                </c:pt>
                <c:pt idx="3283">
                  <c:v>24111</c:v>
                </c:pt>
                <c:pt idx="3284">
                  <c:v>24115.5</c:v>
                </c:pt>
                <c:pt idx="3285">
                  <c:v>24120</c:v>
                </c:pt>
                <c:pt idx="3286">
                  <c:v>24124.5</c:v>
                </c:pt>
                <c:pt idx="3287">
                  <c:v>24129</c:v>
                </c:pt>
                <c:pt idx="3288">
                  <c:v>24133.5</c:v>
                </c:pt>
                <c:pt idx="3289">
                  <c:v>24138</c:v>
                </c:pt>
                <c:pt idx="3290">
                  <c:v>24142.5</c:v>
                </c:pt>
                <c:pt idx="3291">
                  <c:v>24147</c:v>
                </c:pt>
                <c:pt idx="3292">
                  <c:v>24151.5</c:v>
                </c:pt>
                <c:pt idx="3293">
                  <c:v>24156</c:v>
                </c:pt>
                <c:pt idx="3294">
                  <c:v>24160.5</c:v>
                </c:pt>
                <c:pt idx="3295">
                  <c:v>24165</c:v>
                </c:pt>
                <c:pt idx="3296">
                  <c:v>24169.5</c:v>
                </c:pt>
                <c:pt idx="3297">
                  <c:v>24174</c:v>
                </c:pt>
                <c:pt idx="3298">
                  <c:v>24178.5</c:v>
                </c:pt>
                <c:pt idx="3299">
                  <c:v>24183</c:v>
                </c:pt>
                <c:pt idx="3300">
                  <c:v>24187.5</c:v>
                </c:pt>
                <c:pt idx="3301">
                  <c:v>24192</c:v>
                </c:pt>
                <c:pt idx="3302">
                  <c:v>24196.5</c:v>
                </c:pt>
                <c:pt idx="3303">
                  <c:v>24201</c:v>
                </c:pt>
                <c:pt idx="3304">
                  <c:v>24205.5</c:v>
                </c:pt>
                <c:pt idx="3305">
                  <c:v>24210</c:v>
                </c:pt>
                <c:pt idx="3306">
                  <c:v>24214.5</c:v>
                </c:pt>
                <c:pt idx="3307">
                  <c:v>24219</c:v>
                </c:pt>
                <c:pt idx="3308">
                  <c:v>24228</c:v>
                </c:pt>
                <c:pt idx="3309">
                  <c:v>24232.5</c:v>
                </c:pt>
                <c:pt idx="3310">
                  <c:v>24237</c:v>
                </c:pt>
                <c:pt idx="3311">
                  <c:v>24241.5</c:v>
                </c:pt>
                <c:pt idx="3312">
                  <c:v>24246</c:v>
                </c:pt>
                <c:pt idx="3313">
                  <c:v>24255</c:v>
                </c:pt>
                <c:pt idx="3314">
                  <c:v>24259.5</c:v>
                </c:pt>
                <c:pt idx="3315">
                  <c:v>24268.5</c:v>
                </c:pt>
                <c:pt idx="3316">
                  <c:v>24273</c:v>
                </c:pt>
                <c:pt idx="3317">
                  <c:v>24282</c:v>
                </c:pt>
                <c:pt idx="3318">
                  <c:v>24286.5</c:v>
                </c:pt>
                <c:pt idx="3319">
                  <c:v>24291</c:v>
                </c:pt>
                <c:pt idx="3320">
                  <c:v>24295.5</c:v>
                </c:pt>
                <c:pt idx="3321">
                  <c:v>24300</c:v>
                </c:pt>
                <c:pt idx="3322">
                  <c:v>24304.5</c:v>
                </c:pt>
                <c:pt idx="3323">
                  <c:v>24309</c:v>
                </c:pt>
                <c:pt idx="3324">
                  <c:v>24318</c:v>
                </c:pt>
                <c:pt idx="3325">
                  <c:v>24322.5</c:v>
                </c:pt>
                <c:pt idx="3326">
                  <c:v>24331.5</c:v>
                </c:pt>
                <c:pt idx="3327">
                  <c:v>24336</c:v>
                </c:pt>
                <c:pt idx="3328">
                  <c:v>24340.5</c:v>
                </c:pt>
                <c:pt idx="3329">
                  <c:v>24345</c:v>
                </c:pt>
                <c:pt idx="3330">
                  <c:v>24349.5</c:v>
                </c:pt>
                <c:pt idx="3331">
                  <c:v>24354</c:v>
                </c:pt>
                <c:pt idx="3332">
                  <c:v>24358.5</c:v>
                </c:pt>
                <c:pt idx="3333">
                  <c:v>24363</c:v>
                </c:pt>
                <c:pt idx="3334">
                  <c:v>24376.5</c:v>
                </c:pt>
                <c:pt idx="3335">
                  <c:v>24385.5</c:v>
                </c:pt>
                <c:pt idx="3336">
                  <c:v>24390</c:v>
                </c:pt>
                <c:pt idx="3337">
                  <c:v>24394.5</c:v>
                </c:pt>
                <c:pt idx="3338">
                  <c:v>24399</c:v>
                </c:pt>
                <c:pt idx="3339">
                  <c:v>24403.5</c:v>
                </c:pt>
                <c:pt idx="3340">
                  <c:v>24408</c:v>
                </c:pt>
                <c:pt idx="3341">
                  <c:v>24412.5</c:v>
                </c:pt>
                <c:pt idx="3342">
                  <c:v>24421.5</c:v>
                </c:pt>
                <c:pt idx="3343">
                  <c:v>24426</c:v>
                </c:pt>
                <c:pt idx="3344">
                  <c:v>24430.5</c:v>
                </c:pt>
                <c:pt idx="3345">
                  <c:v>24435</c:v>
                </c:pt>
                <c:pt idx="3346">
                  <c:v>24439.5</c:v>
                </c:pt>
                <c:pt idx="3347">
                  <c:v>24444</c:v>
                </c:pt>
                <c:pt idx="3348">
                  <c:v>24448.5</c:v>
                </c:pt>
                <c:pt idx="3349">
                  <c:v>24453</c:v>
                </c:pt>
                <c:pt idx="3350">
                  <c:v>24457.5</c:v>
                </c:pt>
                <c:pt idx="3351">
                  <c:v>24462</c:v>
                </c:pt>
                <c:pt idx="3352">
                  <c:v>24466.5</c:v>
                </c:pt>
                <c:pt idx="3353">
                  <c:v>24471</c:v>
                </c:pt>
                <c:pt idx="3354">
                  <c:v>24475.5</c:v>
                </c:pt>
                <c:pt idx="3355">
                  <c:v>24480</c:v>
                </c:pt>
                <c:pt idx="3356">
                  <c:v>24484.5</c:v>
                </c:pt>
                <c:pt idx="3357">
                  <c:v>24489</c:v>
                </c:pt>
                <c:pt idx="3358">
                  <c:v>24493.5</c:v>
                </c:pt>
                <c:pt idx="3359">
                  <c:v>24502.5</c:v>
                </c:pt>
                <c:pt idx="3360">
                  <c:v>24507</c:v>
                </c:pt>
                <c:pt idx="3361">
                  <c:v>24511.5</c:v>
                </c:pt>
                <c:pt idx="3362">
                  <c:v>24516</c:v>
                </c:pt>
                <c:pt idx="3363">
                  <c:v>24520.5</c:v>
                </c:pt>
                <c:pt idx="3364">
                  <c:v>24525</c:v>
                </c:pt>
                <c:pt idx="3365">
                  <c:v>24534</c:v>
                </c:pt>
                <c:pt idx="3366">
                  <c:v>24543</c:v>
                </c:pt>
                <c:pt idx="3367">
                  <c:v>24547.5</c:v>
                </c:pt>
                <c:pt idx="3368">
                  <c:v>24552</c:v>
                </c:pt>
                <c:pt idx="3369">
                  <c:v>24556.5</c:v>
                </c:pt>
                <c:pt idx="3370">
                  <c:v>24561</c:v>
                </c:pt>
                <c:pt idx="3371">
                  <c:v>24565.5</c:v>
                </c:pt>
                <c:pt idx="3372">
                  <c:v>24570</c:v>
                </c:pt>
                <c:pt idx="3373">
                  <c:v>24579</c:v>
                </c:pt>
                <c:pt idx="3374">
                  <c:v>24583.5</c:v>
                </c:pt>
                <c:pt idx="3375">
                  <c:v>24588</c:v>
                </c:pt>
                <c:pt idx="3376">
                  <c:v>24592.5</c:v>
                </c:pt>
                <c:pt idx="3377">
                  <c:v>24597</c:v>
                </c:pt>
                <c:pt idx="3378">
                  <c:v>24601.5</c:v>
                </c:pt>
                <c:pt idx="3379">
                  <c:v>24606</c:v>
                </c:pt>
                <c:pt idx="3380">
                  <c:v>24610.5</c:v>
                </c:pt>
                <c:pt idx="3381">
                  <c:v>24615</c:v>
                </c:pt>
                <c:pt idx="3382">
                  <c:v>24624</c:v>
                </c:pt>
                <c:pt idx="3383">
                  <c:v>24628.5</c:v>
                </c:pt>
                <c:pt idx="3384">
                  <c:v>24633</c:v>
                </c:pt>
                <c:pt idx="3385">
                  <c:v>24637.5</c:v>
                </c:pt>
                <c:pt idx="3386">
                  <c:v>24651</c:v>
                </c:pt>
                <c:pt idx="3387">
                  <c:v>24655.5</c:v>
                </c:pt>
                <c:pt idx="3388">
                  <c:v>24660</c:v>
                </c:pt>
                <c:pt idx="3389">
                  <c:v>24664.5</c:v>
                </c:pt>
                <c:pt idx="3390">
                  <c:v>24669</c:v>
                </c:pt>
                <c:pt idx="3391">
                  <c:v>24673.5</c:v>
                </c:pt>
                <c:pt idx="3392">
                  <c:v>24678</c:v>
                </c:pt>
                <c:pt idx="3393">
                  <c:v>24682.5</c:v>
                </c:pt>
                <c:pt idx="3394">
                  <c:v>24687</c:v>
                </c:pt>
                <c:pt idx="3395">
                  <c:v>24691.5</c:v>
                </c:pt>
                <c:pt idx="3396">
                  <c:v>24696</c:v>
                </c:pt>
                <c:pt idx="3397">
                  <c:v>24700.5</c:v>
                </c:pt>
                <c:pt idx="3398">
                  <c:v>24705</c:v>
                </c:pt>
                <c:pt idx="3399">
                  <c:v>24714</c:v>
                </c:pt>
                <c:pt idx="3400">
                  <c:v>24718.5</c:v>
                </c:pt>
                <c:pt idx="3401">
                  <c:v>24723</c:v>
                </c:pt>
                <c:pt idx="3402">
                  <c:v>24727.5</c:v>
                </c:pt>
                <c:pt idx="3403">
                  <c:v>24732</c:v>
                </c:pt>
                <c:pt idx="3404">
                  <c:v>24736.5</c:v>
                </c:pt>
                <c:pt idx="3405">
                  <c:v>24745.5</c:v>
                </c:pt>
                <c:pt idx="3406">
                  <c:v>24750</c:v>
                </c:pt>
                <c:pt idx="3407">
                  <c:v>24754.5</c:v>
                </c:pt>
                <c:pt idx="3408">
                  <c:v>24763.5</c:v>
                </c:pt>
                <c:pt idx="3409">
                  <c:v>24772.5</c:v>
                </c:pt>
                <c:pt idx="3410">
                  <c:v>24781.5</c:v>
                </c:pt>
                <c:pt idx="3411">
                  <c:v>24786</c:v>
                </c:pt>
                <c:pt idx="3412">
                  <c:v>24790.5</c:v>
                </c:pt>
                <c:pt idx="3413">
                  <c:v>24795</c:v>
                </c:pt>
                <c:pt idx="3414">
                  <c:v>24799.5</c:v>
                </c:pt>
                <c:pt idx="3415">
                  <c:v>24808.5</c:v>
                </c:pt>
                <c:pt idx="3416">
                  <c:v>24813</c:v>
                </c:pt>
                <c:pt idx="3417">
                  <c:v>24817.5</c:v>
                </c:pt>
                <c:pt idx="3418">
                  <c:v>24822</c:v>
                </c:pt>
                <c:pt idx="3419">
                  <c:v>24831</c:v>
                </c:pt>
                <c:pt idx="3420">
                  <c:v>24835.5</c:v>
                </c:pt>
                <c:pt idx="3421">
                  <c:v>24840</c:v>
                </c:pt>
                <c:pt idx="3422">
                  <c:v>24844.5</c:v>
                </c:pt>
                <c:pt idx="3423">
                  <c:v>24849</c:v>
                </c:pt>
                <c:pt idx="3424">
                  <c:v>24853.5</c:v>
                </c:pt>
                <c:pt idx="3425">
                  <c:v>24858</c:v>
                </c:pt>
                <c:pt idx="3426">
                  <c:v>24867</c:v>
                </c:pt>
                <c:pt idx="3427">
                  <c:v>24871.5</c:v>
                </c:pt>
                <c:pt idx="3428">
                  <c:v>24876</c:v>
                </c:pt>
                <c:pt idx="3429">
                  <c:v>24880.5</c:v>
                </c:pt>
                <c:pt idx="3430">
                  <c:v>24885</c:v>
                </c:pt>
                <c:pt idx="3431">
                  <c:v>24889.5</c:v>
                </c:pt>
                <c:pt idx="3432">
                  <c:v>24894</c:v>
                </c:pt>
                <c:pt idx="3433">
                  <c:v>24898.5</c:v>
                </c:pt>
                <c:pt idx="3434">
                  <c:v>24903</c:v>
                </c:pt>
                <c:pt idx="3435">
                  <c:v>24907.5</c:v>
                </c:pt>
                <c:pt idx="3436">
                  <c:v>24916.5</c:v>
                </c:pt>
                <c:pt idx="3437">
                  <c:v>24925.5</c:v>
                </c:pt>
                <c:pt idx="3438">
                  <c:v>24930</c:v>
                </c:pt>
                <c:pt idx="3439">
                  <c:v>24934.5</c:v>
                </c:pt>
                <c:pt idx="3440">
                  <c:v>24939</c:v>
                </c:pt>
                <c:pt idx="3441">
                  <c:v>24943.5</c:v>
                </c:pt>
                <c:pt idx="3442">
                  <c:v>24948</c:v>
                </c:pt>
                <c:pt idx="3443">
                  <c:v>24957</c:v>
                </c:pt>
                <c:pt idx="3444">
                  <c:v>24961.5</c:v>
                </c:pt>
                <c:pt idx="3445">
                  <c:v>24966</c:v>
                </c:pt>
                <c:pt idx="3446">
                  <c:v>24970.5</c:v>
                </c:pt>
                <c:pt idx="3447">
                  <c:v>24975</c:v>
                </c:pt>
                <c:pt idx="3448">
                  <c:v>24979.5</c:v>
                </c:pt>
                <c:pt idx="3449">
                  <c:v>24984</c:v>
                </c:pt>
                <c:pt idx="3450">
                  <c:v>24988.5</c:v>
                </c:pt>
                <c:pt idx="3451">
                  <c:v>24993</c:v>
                </c:pt>
                <c:pt idx="3452">
                  <c:v>24997.5</c:v>
                </c:pt>
                <c:pt idx="3453">
                  <c:v>25002</c:v>
                </c:pt>
                <c:pt idx="3454">
                  <c:v>25006.5</c:v>
                </c:pt>
                <c:pt idx="3455">
                  <c:v>25011</c:v>
                </c:pt>
                <c:pt idx="3456">
                  <c:v>25015.5</c:v>
                </c:pt>
                <c:pt idx="3457">
                  <c:v>25020</c:v>
                </c:pt>
                <c:pt idx="3458">
                  <c:v>25024.5</c:v>
                </c:pt>
                <c:pt idx="3459">
                  <c:v>25029</c:v>
                </c:pt>
                <c:pt idx="3460">
                  <c:v>25033.5</c:v>
                </c:pt>
                <c:pt idx="3461">
                  <c:v>25038</c:v>
                </c:pt>
                <c:pt idx="3462">
                  <c:v>25042.5</c:v>
                </c:pt>
                <c:pt idx="3463">
                  <c:v>25047</c:v>
                </c:pt>
                <c:pt idx="3464">
                  <c:v>25051.5</c:v>
                </c:pt>
                <c:pt idx="3465">
                  <c:v>25056</c:v>
                </c:pt>
                <c:pt idx="3466">
                  <c:v>25060.5</c:v>
                </c:pt>
                <c:pt idx="3467">
                  <c:v>25065</c:v>
                </c:pt>
                <c:pt idx="3468">
                  <c:v>25074</c:v>
                </c:pt>
                <c:pt idx="3469">
                  <c:v>25078.5</c:v>
                </c:pt>
                <c:pt idx="3470">
                  <c:v>25087.5</c:v>
                </c:pt>
                <c:pt idx="3471">
                  <c:v>25092</c:v>
                </c:pt>
                <c:pt idx="3472">
                  <c:v>25096.5</c:v>
                </c:pt>
                <c:pt idx="3473">
                  <c:v>25101</c:v>
                </c:pt>
                <c:pt idx="3474">
                  <c:v>25105.5</c:v>
                </c:pt>
                <c:pt idx="3475">
                  <c:v>25110</c:v>
                </c:pt>
                <c:pt idx="3476">
                  <c:v>25114.5</c:v>
                </c:pt>
                <c:pt idx="3477">
                  <c:v>25119</c:v>
                </c:pt>
                <c:pt idx="3478">
                  <c:v>25123.5</c:v>
                </c:pt>
                <c:pt idx="3479">
                  <c:v>25128</c:v>
                </c:pt>
                <c:pt idx="3480">
                  <c:v>25141.5</c:v>
                </c:pt>
                <c:pt idx="3481">
                  <c:v>25146</c:v>
                </c:pt>
                <c:pt idx="3482">
                  <c:v>25150.5</c:v>
                </c:pt>
                <c:pt idx="3483">
                  <c:v>25155</c:v>
                </c:pt>
                <c:pt idx="3484">
                  <c:v>25159.5</c:v>
                </c:pt>
                <c:pt idx="3485">
                  <c:v>25173</c:v>
                </c:pt>
                <c:pt idx="3486">
                  <c:v>25177.5</c:v>
                </c:pt>
                <c:pt idx="3487">
                  <c:v>25186.5</c:v>
                </c:pt>
                <c:pt idx="3488">
                  <c:v>25191</c:v>
                </c:pt>
                <c:pt idx="3489">
                  <c:v>25195.5</c:v>
                </c:pt>
                <c:pt idx="3490">
                  <c:v>25200</c:v>
                </c:pt>
                <c:pt idx="3491">
                  <c:v>25204.5</c:v>
                </c:pt>
                <c:pt idx="3492">
                  <c:v>25209</c:v>
                </c:pt>
                <c:pt idx="3493">
                  <c:v>25213.5</c:v>
                </c:pt>
                <c:pt idx="3494">
                  <c:v>25218</c:v>
                </c:pt>
                <c:pt idx="3495">
                  <c:v>25227</c:v>
                </c:pt>
                <c:pt idx="3496">
                  <c:v>25236</c:v>
                </c:pt>
                <c:pt idx="3497">
                  <c:v>25240.5</c:v>
                </c:pt>
                <c:pt idx="3498">
                  <c:v>25245</c:v>
                </c:pt>
                <c:pt idx="3499">
                  <c:v>25254</c:v>
                </c:pt>
                <c:pt idx="3500">
                  <c:v>25258.5</c:v>
                </c:pt>
                <c:pt idx="3501">
                  <c:v>25263</c:v>
                </c:pt>
                <c:pt idx="3502">
                  <c:v>25272</c:v>
                </c:pt>
                <c:pt idx="3503">
                  <c:v>25281</c:v>
                </c:pt>
                <c:pt idx="3504">
                  <c:v>25290</c:v>
                </c:pt>
                <c:pt idx="3505">
                  <c:v>25294.5</c:v>
                </c:pt>
                <c:pt idx="3506">
                  <c:v>25299</c:v>
                </c:pt>
                <c:pt idx="3507">
                  <c:v>25303.5</c:v>
                </c:pt>
                <c:pt idx="3508">
                  <c:v>25308</c:v>
                </c:pt>
                <c:pt idx="3509">
                  <c:v>25312.5</c:v>
                </c:pt>
                <c:pt idx="3510">
                  <c:v>25317</c:v>
                </c:pt>
                <c:pt idx="3511">
                  <c:v>25321.5</c:v>
                </c:pt>
                <c:pt idx="3512">
                  <c:v>25326</c:v>
                </c:pt>
                <c:pt idx="3513">
                  <c:v>25330.5</c:v>
                </c:pt>
                <c:pt idx="3514">
                  <c:v>25335</c:v>
                </c:pt>
                <c:pt idx="3515">
                  <c:v>25339.5</c:v>
                </c:pt>
                <c:pt idx="3516">
                  <c:v>25344</c:v>
                </c:pt>
                <c:pt idx="3517">
                  <c:v>25348.5</c:v>
                </c:pt>
                <c:pt idx="3518">
                  <c:v>25353</c:v>
                </c:pt>
                <c:pt idx="3519">
                  <c:v>25362</c:v>
                </c:pt>
                <c:pt idx="3520">
                  <c:v>25366.5</c:v>
                </c:pt>
                <c:pt idx="3521">
                  <c:v>25375.5</c:v>
                </c:pt>
                <c:pt idx="3522">
                  <c:v>25384.5</c:v>
                </c:pt>
                <c:pt idx="3523">
                  <c:v>25389</c:v>
                </c:pt>
                <c:pt idx="3524">
                  <c:v>25393.5</c:v>
                </c:pt>
                <c:pt idx="3525">
                  <c:v>25398</c:v>
                </c:pt>
                <c:pt idx="3526">
                  <c:v>25402.5</c:v>
                </c:pt>
                <c:pt idx="3527">
                  <c:v>25407</c:v>
                </c:pt>
                <c:pt idx="3528">
                  <c:v>25411.5</c:v>
                </c:pt>
                <c:pt idx="3529">
                  <c:v>25416</c:v>
                </c:pt>
                <c:pt idx="3530">
                  <c:v>25420.5</c:v>
                </c:pt>
                <c:pt idx="3531">
                  <c:v>25425</c:v>
                </c:pt>
                <c:pt idx="3532">
                  <c:v>25429.5</c:v>
                </c:pt>
                <c:pt idx="3533">
                  <c:v>25434</c:v>
                </c:pt>
                <c:pt idx="3534">
                  <c:v>25438.5</c:v>
                </c:pt>
                <c:pt idx="3535">
                  <c:v>25443</c:v>
                </c:pt>
                <c:pt idx="3536">
                  <c:v>25447.5</c:v>
                </c:pt>
                <c:pt idx="3537">
                  <c:v>25452</c:v>
                </c:pt>
                <c:pt idx="3538">
                  <c:v>25456.5</c:v>
                </c:pt>
                <c:pt idx="3539">
                  <c:v>25461</c:v>
                </c:pt>
                <c:pt idx="3540">
                  <c:v>25470</c:v>
                </c:pt>
                <c:pt idx="3541">
                  <c:v>25474.5</c:v>
                </c:pt>
                <c:pt idx="3542">
                  <c:v>25479</c:v>
                </c:pt>
                <c:pt idx="3543">
                  <c:v>25483.5</c:v>
                </c:pt>
                <c:pt idx="3544">
                  <c:v>25488</c:v>
                </c:pt>
                <c:pt idx="3545">
                  <c:v>25492.5</c:v>
                </c:pt>
                <c:pt idx="3546">
                  <c:v>25497</c:v>
                </c:pt>
                <c:pt idx="3547">
                  <c:v>25506</c:v>
                </c:pt>
                <c:pt idx="3548">
                  <c:v>25510.5</c:v>
                </c:pt>
                <c:pt idx="3549">
                  <c:v>25515</c:v>
                </c:pt>
                <c:pt idx="3550">
                  <c:v>25519.5</c:v>
                </c:pt>
                <c:pt idx="3551">
                  <c:v>25524</c:v>
                </c:pt>
                <c:pt idx="3552">
                  <c:v>25528.5</c:v>
                </c:pt>
                <c:pt idx="3553">
                  <c:v>25537.5</c:v>
                </c:pt>
                <c:pt idx="3554">
                  <c:v>25542</c:v>
                </c:pt>
                <c:pt idx="3555">
                  <c:v>25546.5</c:v>
                </c:pt>
                <c:pt idx="3556">
                  <c:v>25551</c:v>
                </c:pt>
                <c:pt idx="3557">
                  <c:v>25555.5</c:v>
                </c:pt>
                <c:pt idx="3558">
                  <c:v>25560</c:v>
                </c:pt>
                <c:pt idx="3559">
                  <c:v>25564.5</c:v>
                </c:pt>
                <c:pt idx="3560">
                  <c:v>25573.5</c:v>
                </c:pt>
                <c:pt idx="3561">
                  <c:v>25578</c:v>
                </c:pt>
                <c:pt idx="3562">
                  <c:v>25587</c:v>
                </c:pt>
                <c:pt idx="3563">
                  <c:v>25591.5</c:v>
                </c:pt>
                <c:pt idx="3564">
                  <c:v>25596</c:v>
                </c:pt>
                <c:pt idx="3565">
                  <c:v>25614</c:v>
                </c:pt>
                <c:pt idx="3566">
                  <c:v>25618.5</c:v>
                </c:pt>
                <c:pt idx="3567">
                  <c:v>25623</c:v>
                </c:pt>
                <c:pt idx="3568">
                  <c:v>25627.5</c:v>
                </c:pt>
                <c:pt idx="3569">
                  <c:v>25632</c:v>
                </c:pt>
                <c:pt idx="3570">
                  <c:v>25636.5</c:v>
                </c:pt>
                <c:pt idx="3571">
                  <c:v>25641</c:v>
                </c:pt>
                <c:pt idx="3572">
                  <c:v>25645.5</c:v>
                </c:pt>
                <c:pt idx="3573">
                  <c:v>25654.5</c:v>
                </c:pt>
                <c:pt idx="3574">
                  <c:v>25659</c:v>
                </c:pt>
                <c:pt idx="3575">
                  <c:v>25663.5</c:v>
                </c:pt>
                <c:pt idx="3576">
                  <c:v>25668</c:v>
                </c:pt>
                <c:pt idx="3577">
                  <c:v>25672.5</c:v>
                </c:pt>
                <c:pt idx="3578">
                  <c:v>25677</c:v>
                </c:pt>
                <c:pt idx="3579">
                  <c:v>25686</c:v>
                </c:pt>
                <c:pt idx="3580">
                  <c:v>25690.5</c:v>
                </c:pt>
                <c:pt idx="3581">
                  <c:v>25704</c:v>
                </c:pt>
                <c:pt idx="3582">
                  <c:v>25708.5</c:v>
                </c:pt>
                <c:pt idx="3583">
                  <c:v>25713</c:v>
                </c:pt>
                <c:pt idx="3584">
                  <c:v>25717.5</c:v>
                </c:pt>
                <c:pt idx="3585">
                  <c:v>25726.5</c:v>
                </c:pt>
                <c:pt idx="3586">
                  <c:v>25735.5</c:v>
                </c:pt>
                <c:pt idx="3587">
                  <c:v>25744.5</c:v>
                </c:pt>
                <c:pt idx="3588">
                  <c:v>25749</c:v>
                </c:pt>
                <c:pt idx="3589">
                  <c:v>25758</c:v>
                </c:pt>
                <c:pt idx="3590">
                  <c:v>25762.5</c:v>
                </c:pt>
                <c:pt idx="3591">
                  <c:v>25767</c:v>
                </c:pt>
                <c:pt idx="3592">
                  <c:v>25776</c:v>
                </c:pt>
                <c:pt idx="3593">
                  <c:v>25780.5</c:v>
                </c:pt>
                <c:pt idx="3594">
                  <c:v>25785</c:v>
                </c:pt>
                <c:pt idx="3595">
                  <c:v>25789.5</c:v>
                </c:pt>
                <c:pt idx="3596">
                  <c:v>25794</c:v>
                </c:pt>
                <c:pt idx="3597">
                  <c:v>25798.5</c:v>
                </c:pt>
                <c:pt idx="3598">
                  <c:v>25803</c:v>
                </c:pt>
                <c:pt idx="3599">
                  <c:v>25816.5</c:v>
                </c:pt>
                <c:pt idx="3600">
                  <c:v>25821</c:v>
                </c:pt>
                <c:pt idx="3601">
                  <c:v>25825.5</c:v>
                </c:pt>
                <c:pt idx="3602">
                  <c:v>25830</c:v>
                </c:pt>
                <c:pt idx="3603">
                  <c:v>25834.5</c:v>
                </c:pt>
                <c:pt idx="3604">
                  <c:v>25839</c:v>
                </c:pt>
                <c:pt idx="3605">
                  <c:v>25843.5</c:v>
                </c:pt>
                <c:pt idx="3606">
                  <c:v>25848</c:v>
                </c:pt>
                <c:pt idx="3607">
                  <c:v>25857</c:v>
                </c:pt>
                <c:pt idx="3608">
                  <c:v>25861.5</c:v>
                </c:pt>
                <c:pt idx="3609">
                  <c:v>25866</c:v>
                </c:pt>
                <c:pt idx="3610">
                  <c:v>25870.5</c:v>
                </c:pt>
                <c:pt idx="3611">
                  <c:v>25875</c:v>
                </c:pt>
                <c:pt idx="3612">
                  <c:v>25879.5</c:v>
                </c:pt>
                <c:pt idx="3613">
                  <c:v>25888.5</c:v>
                </c:pt>
                <c:pt idx="3614">
                  <c:v>25893</c:v>
                </c:pt>
                <c:pt idx="3615">
                  <c:v>25897.5</c:v>
                </c:pt>
                <c:pt idx="3616">
                  <c:v>25902</c:v>
                </c:pt>
                <c:pt idx="3617">
                  <c:v>25906.5</c:v>
                </c:pt>
                <c:pt idx="3618">
                  <c:v>25911</c:v>
                </c:pt>
                <c:pt idx="3619">
                  <c:v>25915.5</c:v>
                </c:pt>
                <c:pt idx="3620">
                  <c:v>25920</c:v>
                </c:pt>
                <c:pt idx="3621">
                  <c:v>25924.5</c:v>
                </c:pt>
                <c:pt idx="3622">
                  <c:v>25929</c:v>
                </c:pt>
                <c:pt idx="3623">
                  <c:v>25933.5</c:v>
                </c:pt>
                <c:pt idx="3624">
                  <c:v>25938</c:v>
                </c:pt>
                <c:pt idx="3625">
                  <c:v>25942.5</c:v>
                </c:pt>
                <c:pt idx="3626">
                  <c:v>25947</c:v>
                </c:pt>
                <c:pt idx="3627">
                  <c:v>25951.5</c:v>
                </c:pt>
                <c:pt idx="3628">
                  <c:v>25956</c:v>
                </c:pt>
                <c:pt idx="3629">
                  <c:v>25960.5</c:v>
                </c:pt>
                <c:pt idx="3630">
                  <c:v>25965</c:v>
                </c:pt>
                <c:pt idx="3631">
                  <c:v>25969.5</c:v>
                </c:pt>
                <c:pt idx="3632">
                  <c:v>25974</c:v>
                </c:pt>
                <c:pt idx="3633">
                  <c:v>25978.5</c:v>
                </c:pt>
                <c:pt idx="3634">
                  <c:v>25987.5</c:v>
                </c:pt>
                <c:pt idx="3635">
                  <c:v>25992</c:v>
                </c:pt>
                <c:pt idx="3636">
                  <c:v>25996.5</c:v>
                </c:pt>
                <c:pt idx="3637">
                  <c:v>26005.5</c:v>
                </c:pt>
                <c:pt idx="3638">
                  <c:v>26010</c:v>
                </c:pt>
                <c:pt idx="3639">
                  <c:v>26014.5</c:v>
                </c:pt>
                <c:pt idx="3640">
                  <c:v>26019</c:v>
                </c:pt>
                <c:pt idx="3641">
                  <c:v>26023.5</c:v>
                </c:pt>
                <c:pt idx="3642">
                  <c:v>26028</c:v>
                </c:pt>
                <c:pt idx="3643">
                  <c:v>26032.5</c:v>
                </c:pt>
                <c:pt idx="3644">
                  <c:v>26037</c:v>
                </c:pt>
                <c:pt idx="3645">
                  <c:v>26041.5</c:v>
                </c:pt>
                <c:pt idx="3646">
                  <c:v>26046</c:v>
                </c:pt>
                <c:pt idx="3647">
                  <c:v>26050.5</c:v>
                </c:pt>
                <c:pt idx="3648">
                  <c:v>26059.5</c:v>
                </c:pt>
                <c:pt idx="3649">
                  <c:v>26064</c:v>
                </c:pt>
                <c:pt idx="3650">
                  <c:v>26068.5</c:v>
                </c:pt>
                <c:pt idx="3651">
                  <c:v>26073</c:v>
                </c:pt>
                <c:pt idx="3652">
                  <c:v>26077.5</c:v>
                </c:pt>
                <c:pt idx="3653">
                  <c:v>26082</c:v>
                </c:pt>
                <c:pt idx="3654">
                  <c:v>26086.5</c:v>
                </c:pt>
                <c:pt idx="3655">
                  <c:v>26091</c:v>
                </c:pt>
                <c:pt idx="3656">
                  <c:v>26095.5</c:v>
                </c:pt>
                <c:pt idx="3657">
                  <c:v>26100</c:v>
                </c:pt>
                <c:pt idx="3658">
                  <c:v>26109</c:v>
                </c:pt>
                <c:pt idx="3659">
                  <c:v>26118</c:v>
                </c:pt>
                <c:pt idx="3660">
                  <c:v>26122.5</c:v>
                </c:pt>
                <c:pt idx="3661">
                  <c:v>26127</c:v>
                </c:pt>
                <c:pt idx="3662">
                  <c:v>26131.5</c:v>
                </c:pt>
                <c:pt idx="3663">
                  <c:v>26136</c:v>
                </c:pt>
                <c:pt idx="3664">
                  <c:v>26145</c:v>
                </c:pt>
                <c:pt idx="3665">
                  <c:v>26149.5</c:v>
                </c:pt>
                <c:pt idx="3666">
                  <c:v>26154</c:v>
                </c:pt>
                <c:pt idx="3667">
                  <c:v>26158.5</c:v>
                </c:pt>
                <c:pt idx="3668">
                  <c:v>26167.5</c:v>
                </c:pt>
                <c:pt idx="3669">
                  <c:v>26172</c:v>
                </c:pt>
                <c:pt idx="3670">
                  <c:v>26176.5</c:v>
                </c:pt>
                <c:pt idx="3671">
                  <c:v>26181</c:v>
                </c:pt>
                <c:pt idx="3672">
                  <c:v>26185.5</c:v>
                </c:pt>
                <c:pt idx="3673">
                  <c:v>26190</c:v>
                </c:pt>
                <c:pt idx="3674">
                  <c:v>26194.5</c:v>
                </c:pt>
                <c:pt idx="3675">
                  <c:v>26203.5</c:v>
                </c:pt>
                <c:pt idx="3676">
                  <c:v>26208</c:v>
                </c:pt>
                <c:pt idx="3677">
                  <c:v>26212.5</c:v>
                </c:pt>
                <c:pt idx="3678">
                  <c:v>26217</c:v>
                </c:pt>
                <c:pt idx="3679">
                  <c:v>26221.5</c:v>
                </c:pt>
                <c:pt idx="3680">
                  <c:v>26226</c:v>
                </c:pt>
                <c:pt idx="3681">
                  <c:v>26230.5</c:v>
                </c:pt>
                <c:pt idx="3682">
                  <c:v>26239.5</c:v>
                </c:pt>
                <c:pt idx="3683">
                  <c:v>26244</c:v>
                </c:pt>
                <c:pt idx="3684">
                  <c:v>26248.5</c:v>
                </c:pt>
                <c:pt idx="3685">
                  <c:v>26257.5</c:v>
                </c:pt>
                <c:pt idx="3686">
                  <c:v>26262</c:v>
                </c:pt>
                <c:pt idx="3687">
                  <c:v>26266.5</c:v>
                </c:pt>
                <c:pt idx="3688">
                  <c:v>26271</c:v>
                </c:pt>
                <c:pt idx="3689">
                  <c:v>26275.5</c:v>
                </c:pt>
                <c:pt idx="3690">
                  <c:v>26280</c:v>
                </c:pt>
                <c:pt idx="3691">
                  <c:v>26284.5</c:v>
                </c:pt>
                <c:pt idx="3692">
                  <c:v>26289</c:v>
                </c:pt>
                <c:pt idx="3693">
                  <c:v>26293.5</c:v>
                </c:pt>
                <c:pt idx="3694">
                  <c:v>26298</c:v>
                </c:pt>
                <c:pt idx="3695">
                  <c:v>26302.5</c:v>
                </c:pt>
                <c:pt idx="3696">
                  <c:v>26307</c:v>
                </c:pt>
                <c:pt idx="3697">
                  <c:v>26311.5</c:v>
                </c:pt>
                <c:pt idx="3698">
                  <c:v>26316</c:v>
                </c:pt>
                <c:pt idx="3699">
                  <c:v>26320.5</c:v>
                </c:pt>
                <c:pt idx="3700">
                  <c:v>26325</c:v>
                </c:pt>
                <c:pt idx="3701">
                  <c:v>26329.5</c:v>
                </c:pt>
                <c:pt idx="3702">
                  <c:v>26334</c:v>
                </c:pt>
                <c:pt idx="3703">
                  <c:v>26343</c:v>
                </c:pt>
                <c:pt idx="3704">
                  <c:v>26347.5</c:v>
                </c:pt>
                <c:pt idx="3705">
                  <c:v>26352</c:v>
                </c:pt>
                <c:pt idx="3706">
                  <c:v>26356.5</c:v>
                </c:pt>
                <c:pt idx="3707">
                  <c:v>26365.5</c:v>
                </c:pt>
                <c:pt idx="3708">
                  <c:v>26370</c:v>
                </c:pt>
                <c:pt idx="3709">
                  <c:v>26374.5</c:v>
                </c:pt>
                <c:pt idx="3710">
                  <c:v>26379</c:v>
                </c:pt>
                <c:pt idx="3711">
                  <c:v>26383.5</c:v>
                </c:pt>
                <c:pt idx="3712">
                  <c:v>26388</c:v>
                </c:pt>
                <c:pt idx="3713">
                  <c:v>26392.5</c:v>
                </c:pt>
                <c:pt idx="3714">
                  <c:v>26401.5</c:v>
                </c:pt>
                <c:pt idx="3715">
                  <c:v>26410.5</c:v>
                </c:pt>
                <c:pt idx="3716">
                  <c:v>26419.5</c:v>
                </c:pt>
                <c:pt idx="3717">
                  <c:v>26424</c:v>
                </c:pt>
                <c:pt idx="3718">
                  <c:v>26428.5</c:v>
                </c:pt>
                <c:pt idx="3719">
                  <c:v>26433</c:v>
                </c:pt>
                <c:pt idx="3720">
                  <c:v>26437.5</c:v>
                </c:pt>
                <c:pt idx="3721">
                  <c:v>26442</c:v>
                </c:pt>
                <c:pt idx="3722">
                  <c:v>26446.5</c:v>
                </c:pt>
                <c:pt idx="3723">
                  <c:v>26451</c:v>
                </c:pt>
                <c:pt idx="3724">
                  <c:v>26460</c:v>
                </c:pt>
                <c:pt idx="3725">
                  <c:v>26464.5</c:v>
                </c:pt>
                <c:pt idx="3726">
                  <c:v>26473.5</c:v>
                </c:pt>
                <c:pt idx="3727">
                  <c:v>26478</c:v>
                </c:pt>
                <c:pt idx="3728">
                  <c:v>26482.5</c:v>
                </c:pt>
                <c:pt idx="3729">
                  <c:v>26487</c:v>
                </c:pt>
                <c:pt idx="3730">
                  <c:v>26491.5</c:v>
                </c:pt>
                <c:pt idx="3731">
                  <c:v>26496</c:v>
                </c:pt>
                <c:pt idx="3732">
                  <c:v>26500.5</c:v>
                </c:pt>
                <c:pt idx="3733">
                  <c:v>26505</c:v>
                </c:pt>
                <c:pt idx="3734">
                  <c:v>26509.5</c:v>
                </c:pt>
                <c:pt idx="3735">
                  <c:v>26514</c:v>
                </c:pt>
                <c:pt idx="3736">
                  <c:v>26518.5</c:v>
                </c:pt>
                <c:pt idx="3737">
                  <c:v>26527.5</c:v>
                </c:pt>
                <c:pt idx="3738">
                  <c:v>26532</c:v>
                </c:pt>
                <c:pt idx="3739">
                  <c:v>26536.5</c:v>
                </c:pt>
                <c:pt idx="3740">
                  <c:v>26541</c:v>
                </c:pt>
                <c:pt idx="3741">
                  <c:v>26550</c:v>
                </c:pt>
                <c:pt idx="3742">
                  <c:v>26554.5</c:v>
                </c:pt>
                <c:pt idx="3743">
                  <c:v>26559</c:v>
                </c:pt>
                <c:pt idx="3744">
                  <c:v>26568</c:v>
                </c:pt>
                <c:pt idx="3745">
                  <c:v>26572.5</c:v>
                </c:pt>
                <c:pt idx="3746">
                  <c:v>26577</c:v>
                </c:pt>
                <c:pt idx="3747">
                  <c:v>26581.5</c:v>
                </c:pt>
                <c:pt idx="3748">
                  <c:v>26590.5</c:v>
                </c:pt>
                <c:pt idx="3749">
                  <c:v>26595</c:v>
                </c:pt>
                <c:pt idx="3750">
                  <c:v>26604</c:v>
                </c:pt>
                <c:pt idx="3751">
                  <c:v>26608.5</c:v>
                </c:pt>
                <c:pt idx="3752">
                  <c:v>26613</c:v>
                </c:pt>
                <c:pt idx="3753">
                  <c:v>26617.5</c:v>
                </c:pt>
                <c:pt idx="3754">
                  <c:v>26626.5</c:v>
                </c:pt>
                <c:pt idx="3755">
                  <c:v>26631</c:v>
                </c:pt>
                <c:pt idx="3756">
                  <c:v>26635.5</c:v>
                </c:pt>
                <c:pt idx="3757">
                  <c:v>26640</c:v>
                </c:pt>
                <c:pt idx="3758">
                  <c:v>26644.5</c:v>
                </c:pt>
                <c:pt idx="3759">
                  <c:v>26649</c:v>
                </c:pt>
                <c:pt idx="3760">
                  <c:v>26653.5</c:v>
                </c:pt>
                <c:pt idx="3761">
                  <c:v>26658</c:v>
                </c:pt>
                <c:pt idx="3762">
                  <c:v>26662.5</c:v>
                </c:pt>
                <c:pt idx="3763">
                  <c:v>26667</c:v>
                </c:pt>
                <c:pt idx="3764">
                  <c:v>26676</c:v>
                </c:pt>
                <c:pt idx="3765">
                  <c:v>26680.5</c:v>
                </c:pt>
                <c:pt idx="3766">
                  <c:v>26685</c:v>
                </c:pt>
                <c:pt idx="3767">
                  <c:v>26689.5</c:v>
                </c:pt>
                <c:pt idx="3768">
                  <c:v>26694</c:v>
                </c:pt>
                <c:pt idx="3769">
                  <c:v>26698.5</c:v>
                </c:pt>
                <c:pt idx="3770">
                  <c:v>26703</c:v>
                </c:pt>
                <c:pt idx="3771">
                  <c:v>26707.5</c:v>
                </c:pt>
                <c:pt idx="3772">
                  <c:v>26712</c:v>
                </c:pt>
                <c:pt idx="3773">
                  <c:v>26716.5</c:v>
                </c:pt>
                <c:pt idx="3774">
                  <c:v>26721</c:v>
                </c:pt>
                <c:pt idx="3775">
                  <c:v>26725.5</c:v>
                </c:pt>
                <c:pt idx="3776">
                  <c:v>26730</c:v>
                </c:pt>
                <c:pt idx="3777">
                  <c:v>26739</c:v>
                </c:pt>
                <c:pt idx="3778">
                  <c:v>26743.5</c:v>
                </c:pt>
                <c:pt idx="3779">
                  <c:v>26748</c:v>
                </c:pt>
                <c:pt idx="3780">
                  <c:v>26752.5</c:v>
                </c:pt>
                <c:pt idx="3781">
                  <c:v>26757</c:v>
                </c:pt>
                <c:pt idx="3782">
                  <c:v>26761.5</c:v>
                </c:pt>
                <c:pt idx="3783">
                  <c:v>26766</c:v>
                </c:pt>
                <c:pt idx="3784">
                  <c:v>26770.5</c:v>
                </c:pt>
                <c:pt idx="3785">
                  <c:v>26775</c:v>
                </c:pt>
                <c:pt idx="3786">
                  <c:v>26779.5</c:v>
                </c:pt>
                <c:pt idx="3787">
                  <c:v>26784</c:v>
                </c:pt>
                <c:pt idx="3788">
                  <c:v>26788.5</c:v>
                </c:pt>
                <c:pt idx="3789">
                  <c:v>26793</c:v>
                </c:pt>
                <c:pt idx="3790">
                  <c:v>26797.5</c:v>
                </c:pt>
                <c:pt idx="3791">
                  <c:v>26815.5</c:v>
                </c:pt>
                <c:pt idx="3792">
                  <c:v>26820</c:v>
                </c:pt>
                <c:pt idx="3793">
                  <c:v>26829</c:v>
                </c:pt>
                <c:pt idx="3794">
                  <c:v>26833.5</c:v>
                </c:pt>
                <c:pt idx="3795">
                  <c:v>26838</c:v>
                </c:pt>
                <c:pt idx="3796">
                  <c:v>26847</c:v>
                </c:pt>
                <c:pt idx="3797">
                  <c:v>26851.5</c:v>
                </c:pt>
                <c:pt idx="3798">
                  <c:v>26856</c:v>
                </c:pt>
                <c:pt idx="3799">
                  <c:v>26860.5</c:v>
                </c:pt>
                <c:pt idx="3800">
                  <c:v>26865</c:v>
                </c:pt>
                <c:pt idx="3801">
                  <c:v>26869.5</c:v>
                </c:pt>
                <c:pt idx="3802">
                  <c:v>26874</c:v>
                </c:pt>
                <c:pt idx="3803">
                  <c:v>26878.5</c:v>
                </c:pt>
                <c:pt idx="3804">
                  <c:v>26883</c:v>
                </c:pt>
                <c:pt idx="3805">
                  <c:v>26887.5</c:v>
                </c:pt>
                <c:pt idx="3806">
                  <c:v>26892</c:v>
                </c:pt>
                <c:pt idx="3807">
                  <c:v>26896.5</c:v>
                </c:pt>
                <c:pt idx="3808">
                  <c:v>26901</c:v>
                </c:pt>
                <c:pt idx="3809">
                  <c:v>26905.5</c:v>
                </c:pt>
                <c:pt idx="3810">
                  <c:v>26910</c:v>
                </c:pt>
                <c:pt idx="3811">
                  <c:v>26919</c:v>
                </c:pt>
                <c:pt idx="3812">
                  <c:v>26923.5</c:v>
                </c:pt>
                <c:pt idx="3813">
                  <c:v>26928</c:v>
                </c:pt>
                <c:pt idx="3814">
                  <c:v>26941.5</c:v>
                </c:pt>
                <c:pt idx="3815">
                  <c:v>26946</c:v>
                </c:pt>
                <c:pt idx="3816">
                  <c:v>26950.5</c:v>
                </c:pt>
                <c:pt idx="3817">
                  <c:v>26955</c:v>
                </c:pt>
                <c:pt idx="3818">
                  <c:v>26959.5</c:v>
                </c:pt>
                <c:pt idx="3819">
                  <c:v>26964</c:v>
                </c:pt>
                <c:pt idx="3820">
                  <c:v>26968.5</c:v>
                </c:pt>
                <c:pt idx="3821">
                  <c:v>26973</c:v>
                </c:pt>
                <c:pt idx="3822">
                  <c:v>26977.5</c:v>
                </c:pt>
                <c:pt idx="3823">
                  <c:v>26982</c:v>
                </c:pt>
                <c:pt idx="3824">
                  <c:v>26986.5</c:v>
                </c:pt>
                <c:pt idx="3825">
                  <c:v>26995.5</c:v>
                </c:pt>
                <c:pt idx="3826">
                  <c:v>27000</c:v>
                </c:pt>
                <c:pt idx="3827">
                  <c:v>27004.5</c:v>
                </c:pt>
                <c:pt idx="3828">
                  <c:v>27009</c:v>
                </c:pt>
                <c:pt idx="3829">
                  <c:v>27013.5</c:v>
                </c:pt>
                <c:pt idx="3830">
                  <c:v>27018</c:v>
                </c:pt>
                <c:pt idx="3831">
                  <c:v>27022.5</c:v>
                </c:pt>
                <c:pt idx="3832">
                  <c:v>27027</c:v>
                </c:pt>
                <c:pt idx="3833">
                  <c:v>27031.5</c:v>
                </c:pt>
                <c:pt idx="3834">
                  <c:v>27036</c:v>
                </c:pt>
                <c:pt idx="3835">
                  <c:v>27040.5</c:v>
                </c:pt>
                <c:pt idx="3836">
                  <c:v>27049.5</c:v>
                </c:pt>
                <c:pt idx="3837">
                  <c:v>27054</c:v>
                </c:pt>
                <c:pt idx="3838">
                  <c:v>27058.5</c:v>
                </c:pt>
                <c:pt idx="3839">
                  <c:v>27063</c:v>
                </c:pt>
                <c:pt idx="3840">
                  <c:v>27072</c:v>
                </c:pt>
                <c:pt idx="3841">
                  <c:v>27076.5</c:v>
                </c:pt>
                <c:pt idx="3842">
                  <c:v>27081</c:v>
                </c:pt>
                <c:pt idx="3843">
                  <c:v>27085.5</c:v>
                </c:pt>
                <c:pt idx="3844">
                  <c:v>27094.5</c:v>
                </c:pt>
                <c:pt idx="3845">
                  <c:v>27099</c:v>
                </c:pt>
                <c:pt idx="3846">
                  <c:v>27103.5</c:v>
                </c:pt>
                <c:pt idx="3847">
                  <c:v>27108</c:v>
                </c:pt>
                <c:pt idx="3848">
                  <c:v>27112.5</c:v>
                </c:pt>
                <c:pt idx="3849">
                  <c:v>27117</c:v>
                </c:pt>
                <c:pt idx="3850">
                  <c:v>27121.5</c:v>
                </c:pt>
                <c:pt idx="3851">
                  <c:v>27126</c:v>
                </c:pt>
                <c:pt idx="3852">
                  <c:v>27130.5</c:v>
                </c:pt>
                <c:pt idx="3853">
                  <c:v>27135</c:v>
                </c:pt>
                <c:pt idx="3854">
                  <c:v>27139.5</c:v>
                </c:pt>
                <c:pt idx="3855">
                  <c:v>27144</c:v>
                </c:pt>
                <c:pt idx="3856">
                  <c:v>27148.5</c:v>
                </c:pt>
                <c:pt idx="3857">
                  <c:v>27153</c:v>
                </c:pt>
                <c:pt idx="3858">
                  <c:v>27157.5</c:v>
                </c:pt>
                <c:pt idx="3859">
                  <c:v>27162</c:v>
                </c:pt>
                <c:pt idx="3860">
                  <c:v>27166.5</c:v>
                </c:pt>
                <c:pt idx="3861">
                  <c:v>27171</c:v>
                </c:pt>
                <c:pt idx="3862">
                  <c:v>27175.5</c:v>
                </c:pt>
                <c:pt idx="3863">
                  <c:v>27189</c:v>
                </c:pt>
                <c:pt idx="3864">
                  <c:v>27193.5</c:v>
                </c:pt>
                <c:pt idx="3865">
                  <c:v>27198</c:v>
                </c:pt>
                <c:pt idx="3866">
                  <c:v>27202.5</c:v>
                </c:pt>
                <c:pt idx="3867">
                  <c:v>27207</c:v>
                </c:pt>
                <c:pt idx="3868">
                  <c:v>27211.5</c:v>
                </c:pt>
                <c:pt idx="3869">
                  <c:v>27216</c:v>
                </c:pt>
                <c:pt idx="3870">
                  <c:v>27220.5</c:v>
                </c:pt>
                <c:pt idx="3871">
                  <c:v>27225</c:v>
                </c:pt>
                <c:pt idx="3872">
                  <c:v>27229.5</c:v>
                </c:pt>
                <c:pt idx="3873">
                  <c:v>27234</c:v>
                </c:pt>
                <c:pt idx="3874">
                  <c:v>27243</c:v>
                </c:pt>
                <c:pt idx="3875">
                  <c:v>27247.5</c:v>
                </c:pt>
                <c:pt idx="3876">
                  <c:v>27252</c:v>
                </c:pt>
                <c:pt idx="3877">
                  <c:v>27256.5</c:v>
                </c:pt>
                <c:pt idx="3878">
                  <c:v>27261</c:v>
                </c:pt>
                <c:pt idx="3879">
                  <c:v>27265.5</c:v>
                </c:pt>
                <c:pt idx="3880">
                  <c:v>27270</c:v>
                </c:pt>
                <c:pt idx="3881">
                  <c:v>27274.5</c:v>
                </c:pt>
                <c:pt idx="3882">
                  <c:v>27279</c:v>
                </c:pt>
                <c:pt idx="3883">
                  <c:v>27283.5</c:v>
                </c:pt>
                <c:pt idx="3884">
                  <c:v>27288</c:v>
                </c:pt>
                <c:pt idx="3885">
                  <c:v>27292.5</c:v>
                </c:pt>
                <c:pt idx="3886">
                  <c:v>27297</c:v>
                </c:pt>
                <c:pt idx="3887">
                  <c:v>27301.5</c:v>
                </c:pt>
                <c:pt idx="3888">
                  <c:v>27306</c:v>
                </c:pt>
                <c:pt idx="3889">
                  <c:v>27315</c:v>
                </c:pt>
                <c:pt idx="3890">
                  <c:v>27324</c:v>
                </c:pt>
                <c:pt idx="3891">
                  <c:v>27333</c:v>
                </c:pt>
                <c:pt idx="3892">
                  <c:v>27337.5</c:v>
                </c:pt>
                <c:pt idx="3893">
                  <c:v>27351</c:v>
                </c:pt>
                <c:pt idx="3894">
                  <c:v>27360</c:v>
                </c:pt>
                <c:pt idx="3895">
                  <c:v>27373.5</c:v>
                </c:pt>
                <c:pt idx="3896">
                  <c:v>27378</c:v>
                </c:pt>
                <c:pt idx="3897">
                  <c:v>27382.5</c:v>
                </c:pt>
                <c:pt idx="3898">
                  <c:v>27387</c:v>
                </c:pt>
                <c:pt idx="3899">
                  <c:v>27391.5</c:v>
                </c:pt>
                <c:pt idx="3900">
                  <c:v>27396</c:v>
                </c:pt>
                <c:pt idx="3901">
                  <c:v>27400.5</c:v>
                </c:pt>
                <c:pt idx="3902">
                  <c:v>27405</c:v>
                </c:pt>
                <c:pt idx="3903">
                  <c:v>27409.5</c:v>
                </c:pt>
                <c:pt idx="3904">
                  <c:v>27414</c:v>
                </c:pt>
                <c:pt idx="3905">
                  <c:v>27418.5</c:v>
                </c:pt>
                <c:pt idx="3906">
                  <c:v>27423</c:v>
                </c:pt>
                <c:pt idx="3907">
                  <c:v>27427.5</c:v>
                </c:pt>
                <c:pt idx="3908">
                  <c:v>27432</c:v>
                </c:pt>
                <c:pt idx="3909">
                  <c:v>27445.5</c:v>
                </c:pt>
                <c:pt idx="3910">
                  <c:v>27454.5</c:v>
                </c:pt>
                <c:pt idx="3911">
                  <c:v>27459</c:v>
                </c:pt>
                <c:pt idx="3912">
                  <c:v>27463.5</c:v>
                </c:pt>
                <c:pt idx="3913">
                  <c:v>27468</c:v>
                </c:pt>
                <c:pt idx="3914">
                  <c:v>27472.5</c:v>
                </c:pt>
                <c:pt idx="3915">
                  <c:v>27477</c:v>
                </c:pt>
                <c:pt idx="3916">
                  <c:v>27481.5</c:v>
                </c:pt>
                <c:pt idx="3917">
                  <c:v>27486</c:v>
                </c:pt>
                <c:pt idx="3918">
                  <c:v>27490.5</c:v>
                </c:pt>
                <c:pt idx="3919">
                  <c:v>27495</c:v>
                </c:pt>
                <c:pt idx="3920">
                  <c:v>27499.5</c:v>
                </c:pt>
                <c:pt idx="3921">
                  <c:v>27508.5</c:v>
                </c:pt>
                <c:pt idx="3922">
                  <c:v>27513</c:v>
                </c:pt>
                <c:pt idx="3923">
                  <c:v>27517.5</c:v>
                </c:pt>
                <c:pt idx="3924">
                  <c:v>27522</c:v>
                </c:pt>
                <c:pt idx="3925">
                  <c:v>27531</c:v>
                </c:pt>
                <c:pt idx="3926">
                  <c:v>27535.5</c:v>
                </c:pt>
                <c:pt idx="3927">
                  <c:v>27540</c:v>
                </c:pt>
                <c:pt idx="3928">
                  <c:v>27544.5</c:v>
                </c:pt>
                <c:pt idx="3929">
                  <c:v>27549</c:v>
                </c:pt>
                <c:pt idx="3930">
                  <c:v>27553.5</c:v>
                </c:pt>
                <c:pt idx="3931">
                  <c:v>27558</c:v>
                </c:pt>
                <c:pt idx="3932">
                  <c:v>27562.5</c:v>
                </c:pt>
                <c:pt idx="3933">
                  <c:v>27571.5</c:v>
                </c:pt>
                <c:pt idx="3934">
                  <c:v>27576</c:v>
                </c:pt>
                <c:pt idx="3935">
                  <c:v>27580.5</c:v>
                </c:pt>
                <c:pt idx="3936">
                  <c:v>27589.5</c:v>
                </c:pt>
                <c:pt idx="3937">
                  <c:v>27594</c:v>
                </c:pt>
                <c:pt idx="3938">
                  <c:v>27603</c:v>
                </c:pt>
                <c:pt idx="3939">
                  <c:v>27607.5</c:v>
                </c:pt>
                <c:pt idx="3940">
                  <c:v>27612</c:v>
                </c:pt>
                <c:pt idx="3941">
                  <c:v>27616.5</c:v>
                </c:pt>
                <c:pt idx="3942">
                  <c:v>27621</c:v>
                </c:pt>
                <c:pt idx="3943">
                  <c:v>27630</c:v>
                </c:pt>
                <c:pt idx="3944">
                  <c:v>27634.5</c:v>
                </c:pt>
                <c:pt idx="3945">
                  <c:v>27639</c:v>
                </c:pt>
                <c:pt idx="3946">
                  <c:v>27643.5</c:v>
                </c:pt>
                <c:pt idx="3947">
                  <c:v>27652.5</c:v>
                </c:pt>
                <c:pt idx="3948">
                  <c:v>27657</c:v>
                </c:pt>
                <c:pt idx="3949">
                  <c:v>27661.5</c:v>
                </c:pt>
                <c:pt idx="3950">
                  <c:v>27666</c:v>
                </c:pt>
                <c:pt idx="3951">
                  <c:v>27670.5</c:v>
                </c:pt>
                <c:pt idx="3952">
                  <c:v>27675</c:v>
                </c:pt>
                <c:pt idx="3953">
                  <c:v>27679.5</c:v>
                </c:pt>
                <c:pt idx="3954">
                  <c:v>27684</c:v>
                </c:pt>
                <c:pt idx="3955">
                  <c:v>27688.5</c:v>
                </c:pt>
                <c:pt idx="3956">
                  <c:v>27693</c:v>
                </c:pt>
                <c:pt idx="3957">
                  <c:v>27697.5</c:v>
                </c:pt>
                <c:pt idx="3958">
                  <c:v>27702</c:v>
                </c:pt>
                <c:pt idx="3959">
                  <c:v>27711</c:v>
                </c:pt>
                <c:pt idx="3960">
                  <c:v>27715.5</c:v>
                </c:pt>
                <c:pt idx="3961">
                  <c:v>27720</c:v>
                </c:pt>
                <c:pt idx="3962">
                  <c:v>27724.5</c:v>
                </c:pt>
                <c:pt idx="3963">
                  <c:v>27729</c:v>
                </c:pt>
                <c:pt idx="3964">
                  <c:v>27733.5</c:v>
                </c:pt>
                <c:pt idx="3965">
                  <c:v>27738</c:v>
                </c:pt>
                <c:pt idx="3966">
                  <c:v>27742.5</c:v>
                </c:pt>
                <c:pt idx="3967">
                  <c:v>27747</c:v>
                </c:pt>
                <c:pt idx="3968">
                  <c:v>27751.5</c:v>
                </c:pt>
                <c:pt idx="3969">
                  <c:v>27756</c:v>
                </c:pt>
                <c:pt idx="3970">
                  <c:v>27760.5</c:v>
                </c:pt>
                <c:pt idx="3971">
                  <c:v>27769.5</c:v>
                </c:pt>
                <c:pt idx="3972">
                  <c:v>27774</c:v>
                </c:pt>
                <c:pt idx="3973">
                  <c:v>27778.5</c:v>
                </c:pt>
                <c:pt idx="3974">
                  <c:v>27783</c:v>
                </c:pt>
                <c:pt idx="3975">
                  <c:v>27787.5</c:v>
                </c:pt>
                <c:pt idx="3976">
                  <c:v>27792</c:v>
                </c:pt>
                <c:pt idx="3977">
                  <c:v>27796.5</c:v>
                </c:pt>
                <c:pt idx="3978">
                  <c:v>27801</c:v>
                </c:pt>
                <c:pt idx="3979">
                  <c:v>27805.5</c:v>
                </c:pt>
                <c:pt idx="3980">
                  <c:v>27810</c:v>
                </c:pt>
                <c:pt idx="3981">
                  <c:v>27814.5</c:v>
                </c:pt>
                <c:pt idx="3982">
                  <c:v>27819</c:v>
                </c:pt>
                <c:pt idx="3983">
                  <c:v>27823.5</c:v>
                </c:pt>
                <c:pt idx="3984">
                  <c:v>27832.5</c:v>
                </c:pt>
                <c:pt idx="3985">
                  <c:v>27837</c:v>
                </c:pt>
                <c:pt idx="3986">
                  <c:v>27841.5</c:v>
                </c:pt>
                <c:pt idx="3987">
                  <c:v>27850.5</c:v>
                </c:pt>
                <c:pt idx="3988">
                  <c:v>27855</c:v>
                </c:pt>
                <c:pt idx="3989">
                  <c:v>27859.5</c:v>
                </c:pt>
                <c:pt idx="3990">
                  <c:v>27864</c:v>
                </c:pt>
                <c:pt idx="3991">
                  <c:v>27868.5</c:v>
                </c:pt>
                <c:pt idx="3992">
                  <c:v>27873</c:v>
                </c:pt>
                <c:pt idx="3993">
                  <c:v>27882</c:v>
                </c:pt>
                <c:pt idx="3994">
                  <c:v>27891</c:v>
                </c:pt>
                <c:pt idx="3995">
                  <c:v>27895.5</c:v>
                </c:pt>
                <c:pt idx="3996">
                  <c:v>27900</c:v>
                </c:pt>
                <c:pt idx="3997">
                  <c:v>27909</c:v>
                </c:pt>
                <c:pt idx="3998">
                  <c:v>27913.5</c:v>
                </c:pt>
                <c:pt idx="3999">
                  <c:v>27918</c:v>
                </c:pt>
                <c:pt idx="4000">
                  <c:v>27922.5</c:v>
                </c:pt>
                <c:pt idx="4001">
                  <c:v>27927</c:v>
                </c:pt>
                <c:pt idx="4002">
                  <c:v>27931.5</c:v>
                </c:pt>
                <c:pt idx="4003">
                  <c:v>27936</c:v>
                </c:pt>
                <c:pt idx="4004">
                  <c:v>27940.5</c:v>
                </c:pt>
                <c:pt idx="4005">
                  <c:v>27945</c:v>
                </c:pt>
                <c:pt idx="4006">
                  <c:v>27954</c:v>
                </c:pt>
                <c:pt idx="4007">
                  <c:v>27958.5</c:v>
                </c:pt>
                <c:pt idx="4008">
                  <c:v>27963</c:v>
                </c:pt>
                <c:pt idx="4009">
                  <c:v>27967.5</c:v>
                </c:pt>
                <c:pt idx="4010">
                  <c:v>27972</c:v>
                </c:pt>
                <c:pt idx="4011">
                  <c:v>27976.5</c:v>
                </c:pt>
                <c:pt idx="4012">
                  <c:v>27985.5</c:v>
                </c:pt>
                <c:pt idx="4013">
                  <c:v>27990</c:v>
                </c:pt>
                <c:pt idx="4014">
                  <c:v>27994.5</c:v>
                </c:pt>
                <c:pt idx="4015">
                  <c:v>27999</c:v>
                </c:pt>
                <c:pt idx="4016">
                  <c:v>28003.5</c:v>
                </c:pt>
                <c:pt idx="4017">
                  <c:v>28012.5</c:v>
                </c:pt>
                <c:pt idx="4018">
                  <c:v>28017</c:v>
                </c:pt>
                <c:pt idx="4019">
                  <c:v>28021.5</c:v>
                </c:pt>
                <c:pt idx="4020">
                  <c:v>28026</c:v>
                </c:pt>
                <c:pt idx="4021">
                  <c:v>28030.5</c:v>
                </c:pt>
                <c:pt idx="4022">
                  <c:v>28035</c:v>
                </c:pt>
                <c:pt idx="4023">
                  <c:v>28039.5</c:v>
                </c:pt>
                <c:pt idx="4024">
                  <c:v>28048.5</c:v>
                </c:pt>
                <c:pt idx="4025">
                  <c:v>28053</c:v>
                </c:pt>
                <c:pt idx="4026">
                  <c:v>28057.5</c:v>
                </c:pt>
                <c:pt idx="4027">
                  <c:v>28062</c:v>
                </c:pt>
                <c:pt idx="4028">
                  <c:v>28066.5</c:v>
                </c:pt>
                <c:pt idx="4029">
                  <c:v>28071</c:v>
                </c:pt>
                <c:pt idx="4030">
                  <c:v>28075.5</c:v>
                </c:pt>
                <c:pt idx="4031">
                  <c:v>28084.5</c:v>
                </c:pt>
                <c:pt idx="4032">
                  <c:v>28093.5</c:v>
                </c:pt>
                <c:pt idx="4033">
                  <c:v>28102.5</c:v>
                </c:pt>
                <c:pt idx="4034">
                  <c:v>28107</c:v>
                </c:pt>
                <c:pt idx="4035">
                  <c:v>28111.5</c:v>
                </c:pt>
                <c:pt idx="4036">
                  <c:v>28116</c:v>
                </c:pt>
                <c:pt idx="4037">
                  <c:v>28120.5</c:v>
                </c:pt>
                <c:pt idx="4038">
                  <c:v>28125</c:v>
                </c:pt>
                <c:pt idx="4039">
                  <c:v>28129.5</c:v>
                </c:pt>
                <c:pt idx="4040">
                  <c:v>28134</c:v>
                </c:pt>
                <c:pt idx="4041">
                  <c:v>28138.5</c:v>
                </c:pt>
                <c:pt idx="4042">
                  <c:v>28143</c:v>
                </c:pt>
                <c:pt idx="4043">
                  <c:v>28147.5</c:v>
                </c:pt>
                <c:pt idx="4044">
                  <c:v>28156.5</c:v>
                </c:pt>
                <c:pt idx="4045">
                  <c:v>28165.5</c:v>
                </c:pt>
                <c:pt idx="4046">
                  <c:v>28170</c:v>
                </c:pt>
                <c:pt idx="4047">
                  <c:v>28174.5</c:v>
                </c:pt>
                <c:pt idx="4048">
                  <c:v>28179</c:v>
                </c:pt>
                <c:pt idx="4049">
                  <c:v>28188</c:v>
                </c:pt>
                <c:pt idx="4050">
                  <c:v>28192.5</c:v>
                </c:pt>
                <c:pt idx="4051">
                  <c:v>28197</c:v>
                </c:pt>
                <c:pt idx="4052">
                  <c:v>28201.5</c:v>
                </c:pt>
                <c:pt idx="4053">
                  <c:v>28206</c:v>
                </c:pt>
                <c:pt idx="4054">
                  <c:v>28210.5</c:v>
                </c:pt>
                <c:pt idx="4055">
                  <c:v>28215</c:v>
                </c:pt>
                <c:pt idx="4056">
                  <c:v>28224</c:v>
                </c:pt>
                <c:pt idx="4057">
                  <c:v>28233</c:v>
                </c:pt>
                <c:pt idx="4058">
                  <c:v>28237.5</c:v>
                </c:pt>
                <c:pt idx="4059">
                  <c:v>28242</c:v>
                </c:pt>
                <c:pt idx="4060">
                  <c:v>28246.5</c:v>
                </c:pt>
                <c:pt idx="4061">
                  <c:v>28255.5</c:v>
                </c:pt>
                <c:pt idx="4062">
                  <c:v>28260</c:v>
                </c:pt>
                <c:pt idx="4063">
                  <c:v>28264.5</c:v>
                </c:pt>
                <c:pt idx="4064">
                  <c:v>28273.5</c:v>
                </c:pt>
                <c:pt idx="4065">
                  <c:v>28278</c:v>
                </c:pt>
                <c:pt idx="4066">
                  <c:v>28287</c:v>
                </c:pt>
                <c:pt idx="4067">
                  <c:v>28291.5</c:v>
                </c:pt>
                <c:pt idx="4068">
                  <c:v>28296</c:v>
                </c:pt>
                <c:pt idx="4069">
                  <c:v>28300.5</c:v>
                </c:pt>
                <c:pt idx="4070">
                  <c:v>28305</c:v>
                </c:pt>
                <c:pt idx="4071">
                  <c:v>28314</c:v>
                </c:pt>
                <c:pt idx="4072">
                  <c:v>28327.5</c:v>
                </c:pt>
                <c:pt idx="4073">
                  <c:v>28332</c:v>
                </c:pt>
                <c:pt idx="4074">
                  <c:v>28341</c:v>
                </c:pt>
                <c:pt idx="4075">
                  <c:v>28345.5</c:v>
                </c:pt>
                <c:pt idx="4076">
                  <c:v>28350</c:v>
                </c:pt>
                <c:pt idx="4077">
                  <c:v>28354.5</c:v>
                </c:pt>
                <c:pt idx="4078">
                  <c:v>28363.5</c:v>
                </c:pt>
                <c:pt idx="4079">
                  <c:v>28368</c:v>
                </c:pt>
                <c:pt idx="4080">
                  <c:v>28372.5</c:v>
                </c:pt>
                <c:pt idx="4081">
                  <c:v>28377</c:v>
                </c:pt>
                <c:pt idx="4082">
                  <c:v>28381.5</c:v>
                </c:pt>
                <c:pt idx="4083">
                  <c:v>28386</c:v>
                </c:pt>
                <c:pt idx="4084">
                  <c:v>28390.5</c:v>
                </c:pt>
                <c:pt idx="4085">
                  <c:v>28395</c:v>
                </c:pt>
                <c:pt idx="4086">
                  <c:v>28404</c:v>
                </c:pt>
                <c:pt idx="4087">
                  <c:v>28408.5</c:v>
                </c:pt>
                <c:pt idx="4088">
                  <c:v>28413</c:v>
                </c:pt>
                <c:pt idx="4089">
                  <c:v>28417.5</c:v>
                </c:pt>
                <c:pt idx="4090">
                  <c:v>28431</c:v>
                </c:pt>
                <c:pt idx="4091">
                  <c:v>28435.5</c:v>
                </c:pt>
                <c:pt idx="4092">
                  <c:v>28440</c:v>
                </c:pt>
                <c:pt idx="4093">
                  <c:v>28444.5</c:v>
                </c:pt>
                <c:pt idx="4094">
                  <c:v>28449</c:v>
                </c:pt>
                <c:pt idx="4095">
                  <c:v>28453.5</c:v>
                </c:pt>
                <c:pt idx="4096">
                  <c:v>28458</c:v>
                </c:pt>
                <c:pt idx="4097">
                  <c:v>28462.5</c:v>
                </c:pt>
                <c:pt idx="4098">
                  <c:v>28467</c:v>
                </c:pt>
                <c:pt idx="4099">
                  <c:v>28471.5</c:v>
                </c:pt>
                <c:pt idx="4100">
                  <c:v>28476</c:v>
                </c:pt>
                <c:pt idx="4101">
                  <c:v>28480.5</c:v>
                </c:pt>
                <c:pt idx="4102">
                  <c:v>28485</c:v>
                </c:pt>
                <c:pt idx="4103">
                  <c:v>28489.5</c:v>
                </c:pt>
                <c:pt idx="4104">
                  <c:v>28494</c:v>
                </c:pt>
                <c:pt idx="4105">
                  <c:v>28498.5</c:v>
                </c:pt>
                <c:pt idx="4106">
                  <c:v>28503</c:v>
                </c:pt>
                <c:pt idx="4107">
                  <c:v>28507.5</c:v>
                </c:pt>
                <c:pt idx="4108">
                  <c:v>28512</c:v>
                </c:pt>
                <c:pt idx="4109">
                  <c:v>28516.5</c:v>
                </c:pt>
                <c:pt idx="4110">
                  <c:v>28521</c:v>
                </c:pt>
                <c:pt idx="4111">
                  <c:v>28525.5</c:v>
                </c:pt>
                <c:pt idx="4112">
                  <c:v>28530</c:v>
                </c:pt>
                <c:pt idx="4113">
                  <c:v>28539</c:v>
                </c:pt>
                <c:pt idx="4114">
                  <c:v>28548</c:v>
                </c:pt>
                <c:pt idx="4115">
                  <c:v>28552.5</c:v>
                </c:pt>
                <c:pt idx="4116">
                  <c:v>28557</c:v>
                </c:pt>
                <c:pt idx="4117">
                  <c:v>28561.5</c:v>
                </c:pt>
                <c:pt idx="4118">
                  <c:v>28566</c:v>
                </c:pt>
                <c:pt idx="4119">
                  <c:v>28570.5</c:v>
                </c:pt>
                <c:pt idx="4120">
                  <c:v>28575</c:v>
                </c:pt>
                <c:pt idx="4121">
                  <c:v>28579.5</c:v>
                </c:pt>
                <c:pt idx="4122">
                  <c:v>28588.5</c:v>
                </c:pt>
                <c:pt idx="4123">
                  <c:v>28593</c:v>
                </c:pt>
                <c:pt idx="4124">
                  <c:v>28597.5</c:v>
                </c:pt>
                <c:pt idx="4125">
                  <c:v>28602</c:v>
                </c:pt>
                <c:pt idx="4126">
                  <c:v>28606.5</c:v>
                </c:pt>
                <c:pt idx="4127">
                  <c:v>28611</c:v>
                </c:pt>
                <c:pt idx="4128">
                  <c:v>28615.5</c:v>
                </c:pt>
                <c:pt idx="4129">
                  <c:v>28620</c:v>
                </c:pt>
                <c:pt idx="4130">
                  <c:v>28633.5</c:v>
                </c:pt>
                <c:pt idx="4131">
                  <c:v>28638</c:v>
                </c:pt>
                <c:pt idx="4132">
                  <c:v>28642.5</c:v>
                </c:pt>
                <c:pt idx="4133">
                  <c:v>28651.5</c:v>
                </c:pt>
                <c:pt idx="4134">
                  <c:v>28656</c:v>
                </c:pt>
                <c:pt idx="4135">
                  <c:v>28660.5</c:v>
                </c:pt>
                <c:pt idx="4136">
                  <c:v>28665</c:v>
                </c:pt>
                <c:pt idx="4137">
                  <c:v>28669.5</c:v>
                </c:pt>
                <c:pt idx="4138">
                  <c:v>28674</c:v>
                </c:pt>
                <c:pt idx="4139">
                  <c:v>28678.5</c:v>
                </c:pt>
                <c:pt idx="4140">
                  <c:v>28683</c:v>
                </c:pt>
                <c:pt idx="4141">
                  <c:v>28687.5</c:v>
                </c:pt>
                <c:pt idx="4142">
                  <c:v>28692</c:v>
                </c:pt>
                <c:pt idx="4143">
                  <c:v>28696.5</c:v>
                </c:pt>
                <c:pt idx="4144">
                  <c:v>28705.5</c:v>
                </c:pt>
                <c:pt idx="4145">
                  <c:v>28710</c:v>
                </c:pt>
                <c:pt idx="4146">
                  <c:v>28719</c:v>
                </c:pt>
                <c:pt idx="4147">
                  <c:v>28723.5</c:v>
                </c:pt>
                <c:pt idx="4148">
                  <c:v>28728</c:v>
                </c:pt>
                <c:pt idx="4149">
                  <c:v>28737</c:v>
                </c:pt>
                <c:pt idx="4150">
                  <c:v>28741.5</c:v>
                </c:pt>
                <c:pt idx="4151">
                  <c:v>28746</c:v>
                </c:pt>
                <c:pt idx="4152">
                  <c:v>28755</c:v>
                </c:pt>
                <c:pt idx="4153">
                  <c:v>28759.5</c:v>
                </c:pt>
                <c:pt idx="4154">
                  <c:v>28764</c:v>
                </c:pt>
                <c:pt idx="4155">
                  <c:v>28768.5</c:v>
                </c:pt>
                <c:pt idx="4156">
                  <c:v>28773</c:v>
                </c:pt>
                <c:pt idx="4157">
                  <c:v>28777.5</c:v>
                </c:pt>
                <c:pt idx="4158">
                  <c:v>28782</c:v>
                </c:pt>
                <c:pt idx="4159">
                  <c:v>28786.5</c:v>
                </c:pt>
                <c:pt idx="4160">
                  <c:v>28791</c:v>
                </c:pt>
                <c:pt idx="4161">
                  <c:v>28795.5</c:v>
                </c:pt>
                <c:pt idx="4162">
                  <c:v>28804.5</c:v>
                </c:pt>
                <c:pt idx="4163">
                  <c:v>28809</c:v>
                </c:pt>
                <c:pt idx="4164">
                  <c:v>28813.5</c:v>
                </c:pt>
                <c:pt idx="4165">
                  <c:v>28818</c:v>
                </c:pt>
                <c:pt idx="4166">
                  <c:v>28822.5</c:v>
                </c:pt>
                <c:pt idx="4167">
                  <c:v>28827</c:v>
                </c:pt>
                <c:pt idx="4168">
                  <c:v>28831.5</c:v>
                </c:pt>
                <c:pt idx="4169">
                  <c:v>28836</c:v>
                </c:pt>
                <c:pt idx="4170">
                  <c:v>28840.5</c:v>
                </c:pt>
                <c:pt idx="4171">
                  <c:v>28845</c:v>
                </c:pt>
                <c:pt idx="4172">
                  <c:v>28849.5</c:v>
                </c:pt>
                <c:pt idx="4173">
                  <c:v>28854</c:v>
                </c:pt>
                <c:pt idx="4174">
                  <c:v>28863</c:v>
                </c:pt>
                <c:pt idx="4175">
                  <c:v>28867.5</c:v>
                </c:pt>
                <c:pt idx="4176">
                  <c:v>28872</c:v>
                </c:pt>
                <c:pt idx="4177">
                  <c:v>28876.5</c:v>
                </c:pt>
                <c:pt idx="4178">
                  <c:v>28885.5</c:v>
                </c:pt>
                <c:pt idx="4179">
                  <c:v>28890</c:v>
                </c:pt>
                <c:pt idx="4180">
                  <c:v>28894.5</c:v>
                </c:pt>
                <c:pt idx="4181">
                  <c:v>28899</c:v>
                </c:pt>
                <c:pt idx="4182">
                  <c:v>28903.5</c:v>
                </c:pt>
                <c:pt idx="4183">
                  <c:v>28917</c:v>
                </c:pt>
                <c:pt idx="4184">
                  <c:v>28921.5</c:v>
                </c:pt>
                <c:pt idx="4185">
                  <c:v>28926</c:v>
                </c:pt>
                <c:pt idx="4186">
                  <c:v>28930.5</c:v>
                </c:pt>
                <c:pt idx="4187">
                  <c:v>28935</c:v>
                </c:pt>
                <c:pt idx="4188">
                  <c:v>28944</c:v>
                </c:pt>
                <c:pt idx="4189">
                  <c:v>28948.5</c:v>
                </c:pt>
                <c:pt idx="4190">
                  <c:v>28953</c:v>
                </c:pt>
                <c:pt idx="4191">
                  <c:v>28957.5</c:v>
                </c:pt>
                <c:pt idx="4192">
                  <c:v>28962</c:v>
                </c:pt>
                <c:pt idx="4193">
                  <c:v>28966.5</c:v>
                </c:pt>
                <c:pt idx="4194">
                  <c:v>28971</c:v>
                </c:pt>
                <c:pt idx="4195">
                  <c:v>28975.5</c:v>
                </c:pt>
                <c:pt idx="4196">
                  <c:v>28980</c:v>
                </c:pt>
                <c:pt idx="4197">
                  <c:v>28984.5</c:v>
                </c:pt>
                <c:pt idx="4198">
                  <c:v>28993.5</c:v>
                </c:pt>
                <c:pt idx="4199">
                  <c:v>28998</c:v>
                </c:pt>
                <c:pt idx="4200">
                  <c:v>29002.5</c:v>
                </c:pt>
                <c:pt idx="4201">
                  <c:v>29007</c:v>
                </c:pt>
                <c:pt idx="4202">
                  <c:v>29011.5</c:v>
                </c:pt>
                <c:pt idx="4203">
                  <c:v>29016</c:v>
                </c:pt>
                <c:pt idx="4204">
                  <c:v>29020.5</c:v>
                </c:pt>
                <c:pt idx="4205">
                  <c:v>29025</c:v>
                </c:pt>
                <c:pt idx="4206">
                  <c:v>29034</c:v>
                </c:pt>
                <c:pt idx="4207">
                  <c:v>29038.5</c:v>
                </c:pt>
                <c:pt idx="4208">
                  <c:v>29043</c:v>
                </c:pt>
                <c:pt idx="4209">
                  <c:v>29047.5</c:v>
                </c:pt>
                <c:pt idx="4210">
                  <c:v>29061</c:v>
                </c:pt>
                <c:pt idx="4211">
                  <c:v>29065.5</c:v>
                </c:pt>
                <c:pt idx="4212">
                  <c:v>29074.5</c:v>
                </c:pt>
                <c:pt idx="4213">
                  <c:v>29079</c:v>
                </c:pt>
                <c:pt idx="4214">
                  <c:v>29083.5</c:v>
                </c:pt>
                <c:pt idx="4215">
                  <c:v>29092.5</c:v>
                </c:pt>
                <c:pt idx="4216">
                  <c:v>29097</c:v>
                </c:pt>
                <c:pt idx="4217">
                  <c:v>29101.5</c:v>
                </c:pt>
                <c:pt idx="4218">
                  <c:v>29106</c:v>
                </c:pt>
                <c:pt idx="4219">
                  <c:v>29110.5</c:v>
                </c:pt>
                <c:pt idx="4220">
                  <c:v>29115</c:v>
                </c:pt>
                <c:pt idx="4221">
                  <c:v>29128.5</c:v>
                </c:pt>
                <c:pt idx="4222">
                  <c:v>29133</c:v>
                </c:pt>
                <c:pt idx="4223">
                  <c:v>29137.5</c:v>
                </c:pt>
                <c:pt idx="4224">
                  <c:v>29142</c:v>
                </c:pt>
                <c:pt idx="4225">
                  <c:v>29146.5</c:v>
                </c:pt>
                <c:pt idx="4226">
                  <c:v>29151</c:v>
                </c:pt>
                <c:pt idx="4227">
                  <c:v>29160</c:v>
                </c:pt>
                <c:pt idx="4228">
                  <c:v>29164.5</c:v>
                </c:pt>
                <c:pt idx="4229">
                  <c:v>29169</c:v>
                </c:pt>
                <c:pt idx="4230">
                  <c:v>29173.5</c:v>
                </c:pt>
                <c:pt idx="4231">
                  <c:v>29178</c:v>
                </c:pt>
                <c:pt idx="4232">
                  <c:v>29182.5</c:v>
                </c:pt>
                <c:pt idx="4233">
                  <c:v>29187</c:v>
                </c:pt>
                <c:pt idx="4234">
                  <c:v>29191.5</c:v>
                </c:pt>
                <c:pt idx="4235">
                  <c:v>29196</c:v>
                </c:pt>
                <c:pt idx="4236">
                  <c:v>29205</c:v>
                </c:pt>
                <c:pt idx="4237">
                  <c:v>29209.5</c:v>
                </c:pt>
                <c:pt idx="4238">
                  <c:v>29214</c:v>
                </c:pt>
                <c:pt idx="4239">
                  <c:v>29223</c:v>
                </c:pt>
                <c:pt idx="4240">
                  <c:v>29227.5</c:v>
                </c:pt>
                <c:pt idx="4241">
                  <c:v>29236.5</c:v>
                </c:pt>
                <c:pt idx="4242">
                  <c:v>29241</c:v>
                </c:pt>
                <c:pt idx="4243">
                  <c:v>29245.5</c:v>
                </c:pt>
                <c:pt idx="4244">
                  <c:v>29250</c:v>
                </c:pt>
                <c:pt idx="4245">
                  <c:v>29254.5</c:v>
                </c:pt>
                <c:pt idx="4246">
                  <c:v>29259</c:v>
                </c:pt>
                <c:pt idx="4247">
                  <c:v>29268</c:v>
                </c:pt>
                <c:pt idx="4248">
                  <c:v>29272.5</c:v>
                </c:pt>
                <c:pt idx="4249">
                  <c:v>29277</c:v>
                </c:pt>
                <c:pt idx="4250">
                  <c:v>29281.5</c:v>
                </c:pt>
                <c:pt idx="4251">
                  <c:v>29290.5</c:v>
                </c:pt>
                <c:pt idx="4252">
                  <c:v>29295</c:v>
                </c:pt>
                <c:pt idx="4253">
                  <c:v>29299.5</c:v>
                </c:pt>
                <c:pt idx="4254">
                  <c:v>29304</c:v>
                </c:pt>
                <c:pt idx="4255">
                  <c:v>29308.5</c:v>
                </c:pt>
                <c:pt idx="4256">
                  <c:v>29313</c:v>
                </c:pt>
                <c:pt idx="4257">
                  <c:v>29317.5</c:v>
                </c:pt>
                <c:pt idx="4258">
                  <c:v>29331</c:v>
                </c:pt>
                <c:pt idx="4259">
                  <c:v>29335.5</c:v>
                </c:pt>
                <c:pt idx="4260">
                  <c:v>29340</c:v>
                </c:pt>
                <c:pt idx="4261">
                  <c:v>29344.5</c:v>
                </c:pt>
                <c:pt idx="4262">
                  <c:v>29353.5</c:v>
                </c:pt>
                <c:pt idx="4263">
                  <c:v>29358</c:v>
                </c:pt>
                <c:pt idx="4264">
                  <c:v>29362.5</c:v>
                </c:pt>
                <c:pt idx="4265">
                  <c:v>29367</c:v>
                </c:pt>
                <c:pt idx="4266">
                  <c:v>29376</c:v>
                </c:pt>
                <c:pt idx="4267">
                  <c:v>29380.5</c:v>
                </c:pt>
                <c:pt idx="4268">
                  <c:v>29385</c:v>
                </c:pt>
                <c:pt idx="4269">
                  <c:v>29389.5</c:v>
                </c:pt>
                <c:pt idx="4270">
                  <c:v>29394</c:v>
                </c:pt>
                <c:pt idx="4271">
                  <c:v>29398.5</c:v>
                </c:pt>
                <c:pt idx="4272">
                  <c:v>29403</c:v>
                </c:pt>
                <c:pt idx="4273">
                  <c:v>29407.5</c:v>
                </c:pt>
                <c:pt idx="4274">
                  <c:v>29412</c:v>
                </c:pt>
                <c:pt idx="4275">
                  <c:v>29416.5</c:v>
                </c:pt>
                <c:pt idx="4276">
                  <c:v>29421</c:v>
                </c:pt>
                <c:pt idx="4277">
                  <c:v>29425.5</c:v>
                </c:pt>
                <c:pt idx="4278">
                  <c:v>29430</c:v>
                </c:pt>
                <c:pt idx="4279">
                  <c:v>29434.5</c:v>
                </c:pt>
                <c:pt idx="4280">
                  <c:v>29439</c:v>
                </c:pt>
                <c:pt idx="4281">
                  <c:v>29448</c:v>
                </c:pt>
                <c:pt idx="4282">
                  <c:v>29452.5</c:v>
                </c:pt>
                <c:pt idx="4283">
                  <c:v>29457</c:v>
                </c:pt>
                <c:pt idx="4284">
                  <c:v>29466</c:v>
                </c:pt>
                <c:pt idx="4285">
                  <c:v>29470.5</c:v>
                </c:pt>
                <c:pt idx="4286">
                  <c:v>29475</c:v>
                </c:pt>
                <c:pt idx="4287">
                  <c:v>29479.5</c:v>
                </c:pt>
                <c:pt idx="4288">
                  <c:v>29484</c:v>
                </c:pt>
                <c:pt idx="4289">
                  <c:v>29493</c:v>
                </c:pt>
                <c:pt idx="4290">
                  <c:v>29502</c:v>
                </c:pt>
                <c:pt idx="4291">
                  <c:v>29506.5</c:v>
                </c:pt>
                <c:pt idx="4292">
                  <c:v>29511</c:v>
                </c:pt>
                <c:pt idx="4293">
                  <c:v>29515.5</c:v>
                </c:pt>
                <c:pt idx="4294">
                  <c:v>29520</c:v>
                </c:pt>
                <c:pt idx="4295">
                  <c:v>29524.5</c:v>
                </c:pt>
                <c:pt idx="4296">
                  <c:v>29529</c:v>
                </c:pt>
                <c:pt idx="4297">
                  <c:v>29533.5</c:v>
                </c:pt>
                <c:pt idx="4298">
                  <c:v>29538</c:v>
                </c:pt>
                <c:pt idx="4299">
                  <c:v>29547</c:v>
                </c:pt>
                <c:pt idx="4300">
                  <c:v>29551.5</c:v>
                </c:pt>
                <c:pt idx="4301">
                  <c:v>29560.5</c:v>
                </c:pt>
                <c:pt idx="4302">
                  <c:v>29565</c:v>
                </c:pt>
                <c:pt idx="4303">
                  <c:v>29569.5</c:v>
                </c:pt>
                <c:pt idx="4304">
                  <c:v>29574</c:v>
                </c:pt>
                <c:pt idx="4305">
                  <c:v>29578.5</c:v>
                </c:pt>
                <c:pt idx="4306">
                  <c:v>29583</c:v>
                </c:pt>
                <c:pt idx="4307">
                  <c:v>29592</c:v>
                </c:pt>
                <c:pt idx="4308">
                  <c:v>29596.5</c:v>
                </c:pt>
                <c:pt idx="4309">
                  <c:v>29601</c:v>
                </c:pt>
                <c:pt idx="4310">
                  <c:v>29605.5</c:v>
                </c:pt>
                <c:pt idx="4311">
                  <c:v>29610</c:v>
                </c:pt>
                <c:pt idx="4312">
                  <c:v>29614.5</c:v>
                </c:pt>
                <c:pt idx="4313">
                  <c:v>29619</c:v>
                </c:pt>
                <c:pt idx="4314">
                  <c:v>29623.5</c:v>
                </c:pt>
                <c:pt idx="4315">
                  <c:v>29632.5</c:v>
                </c:pt>
                <c:pt idx="4316">
                  <c:v>29637</c:v>
                </c:pt>
                <c:pt idx="4317">
                  <c:v>29650.5</c:v>
                </c:pt>
                <c:pt idx="4318">
                  <c:v>29655</c:v>
                </c:pt>
                <c:pt idx="4319">
                  <c:v>29664</c:v>
                </c:pt>
                <c:pt idx="4320">
                  <c:v>29668.5</c:v>
                </c:pt>
                <c:pt idx="4321">
                  <c:v>29677.5</c:v>
                </c:pt>
                <c:pt idx="4322">
                  <c:v>29682</c:v>
                </c:pt>
                <c:pt idx="4323">
                  <c:v>29686.5</c:v>
                </c:pt>
                <c:pt idx="4324">
                  <c:v>29691</c:v>
                </c:pt>
                <c:pt idx="4325">
                  <c:v>29695.5</c:v>
                </c:pt>
                <c:pt idx="4326">
                  <c:v>29700</c:v>
                </c:pt>
                <c:pt idx="4327">
                  <c:v>29704.5</c:v>
                </c:pt>
                <c:pt idx="4328">
                  <c:v>29709</c:v>
                </c:pt>
                <c:pt idx="4329">
                  <c:v>29718</c:v>
                </c:pt>
                <c:pt idx="4330">
                  <c:v>29722.5</c:v>
                </c:pt>
                <c:pt idx="4331">
                  <c:v>29727</c:v>
                </c:pt>
                <c:pt idx="4332">
                  <c:v>29731.5</c:v>
                </c:pt>
                <c:pt idx="4333">
                  <c:v>29736</c:v>
                </c:pt>
                <c:pt idx="4334">
                  <c:v>29740.5</c:v>
                </c:pt>
                <c:pt idx="4335">
                  <c:v>29745</c:v>
                </c:pt>
                <c:pt idx="4336">
                  <c:v>29749.5</c:v>
                </c:pt>
                <c:pt idx="4337">
                  <c:v>29754</c:v>
                </c:pt>
                <c:pt idx="4338">
                  <c:v>29763</c:v>
                </c:pt>
                <c:pt idx="4339">
                  <c:v>29767.5</c:v>
                </c:pt>
                <c:pt idx="4340">
                  <c:v>29781</c:v>
                </c:pt>
                <c:pt idx="4341">
                  <c:v>29785.5</c:v>
                </c:pt>
                <c:pt idx="4342">
                  <c:v>29790</c:v>
                </c:pt>
                <c:pt idx="4343">
                  <c:v>29794.5</c:v>
                </c:pt>
                <c:pt idx="4344">
                  <c:v>29799</c:v>
                </c:pt>
                <c:pt idx="4345">
                  <c:v>29803.5</c:v>
                </c:pt>
                <c:pt idx="4346">
                  <c:v>29808</c:v>
                </c:pt>
                <c:pt idx="4347">
                  <c:v>29812.5</c:v>
                </c:pt>
                <c:pt idx="4348">
                  <c:v>29817</c:v>
                </c:pt>
                <c:pt idx="4349">
                  <c:v>29821.5</c:v>
                </c:pt>
                <c:pt idx="4350">
                  <c:v>29826</c:v>
                </c:pt>
                <c:pt idx="4351">
                  <c:v>29830.5</c:v>
                </c:pt>
                <c:pt idx="4352">
                  <c:v>29839.5</c:v>
                </c:pt>
                <c:pt idx="4353">
                  <c:v>29844</c:v>
                </c:pt>
                <c:pt idx="4354">
                  <c:v>29848.5</c:v>
                </c:pt>
                <c:pt idx="4355">
                  <c:v>29853</c:v>
                </c:pt>
                <c:pt idx="4356">
                  <c:v>29857.5</c:v>
                </c:pt>
                <c:pt idx="4357">
                  <c:v>29862</c:v>
                </c:pt>
                <c:pt idx="4358">
                  <c:v>29866.5</c:v>
                </c:pt>
                <c:pt idx="4359">
                  <c:v>29875.5</c:v>
                </c:pt>
                <c:pt idx="4360">
                  <c:v>29880</c:v>
                </c:pt>
                <c:pt idx="4361">
                  <c:v>29884.5</c:v>
                </c:pt>
                <c:pt idx="4362">
                  <c:v>29889</c:v>
                </c:pt>
                <c:pt idx="4363">
                  <c:v>29893.5</c:v>
                </c:pt>
                <c:pt idx="4364">
                  <c:v>29898</c:v>
                </c:pt>
                <c:pt idx="4365">
                  <c:v>29907</c:v>
                </c:pt>
                <c:pt idx="4366">
                  <c:v>29911.5</c:v>
                </c:pt>
                <c:pt idx="4367">
                  <c:v>29916</c:v>
                </c:pt>
                <c:pt idx="4368">
                  <c:v>29920.5</c:v>
                </c:pt>
                <c:pt idx="4369">
                  <c:v>29925</c:v>
                </c:pt>
                <c:pt idx="4370">
                  <c:v>29929.5</c:v>
                </c:pt>
                <c:pt idx="4371">
                  <c:v>29934</c:v>
                </c:pt>
                <c:pt idx="4372">
                  <c:v>29938.5</c:v>
                </c:pt>
                <c:pt idx="4373">
                  <c:v>29943</c:v>
                </c:pt>
                <c:pt idx="4374">
                  <c:v>29947.5</c:v>
                </c:pt>
                <c:pt idx="4375">
                  <c:v>29952</c:v>
                </c:pt>
                <c:pt idx="4376">
                  <c:v>29956.5</c:v>
                </c:pt>
                <c:pt idx="4377">
                  <c:v>29970</c:v>
                </c:pt>
                <c:pt idx="4378">
                  <c:v>29979</c:v>
                </c:pt>
                <c:pt idx="4379">
                  <c:v>29983.5</c:v>
                </c:pt>
                <c:pt idx="4380">
                  <c:v>29988</c:v>
                </c:pt>
                <c:pt idx="4381">
                  <c:v>29992.5</c:v>
                </c:pt>
                <c:pt idx="4382">
                  <c:v>29997</c:v>
                </c:pt>
                <c:pt idx="4383">
                  <c:v>30001.5</c:v>
                </c:pt>
                <c:pt idx="4384">
                  <c:v>30006</c:v>
                </c:pt>
                <c:pt idx="4385">
                  <c:v>30015</c:v>
                </c:pt>
                <c:pt idx="4386">
                  <c:v>30019.5</c:v>
                </c:pt>
                <c:pt idx="4387">
                  <c:v>30024</c:v>
                </c:pt>
                <c:pt idx="4388">
                  <c:v>30033</c:v>
                </c:pt>
                <c:pt idx="4389">
                  <c:v>30037.5</c:v>
                </c:pt>
                <c:pt idx="4390">
                  <c:v>30042</c:v>
                </c:pt>
                <c:pt idx="4391">
                  <c:v>30051</c:v>
                </c:pt>
                <c:pt idx="4392">
                  <c:v>30055.5</c:v>
                </c:pt>
                <c:pt idx="4393">
                  <c:v>30060</c:v>
                </c:pt>
                <c:pt idx="4394">
                  <c:v>30064.5</c:v>
                </c:pt>
                <c:pt idx="4395">
                  <c:v>30069</c:v>
                </c:pt>
                <c:pt idx="4396">
                  <c:v>30073.5</c:v>
                </c:pt>
                <c:pt idx="4397">
                  <c:v>30078</c:v>
                </c:pt>
                <c:pt idx="4398">
                  <c:v>30082.5</c:v>
                </c:pt>
                <c:pt idx="4399">
                  <c:v>30087</c:v>
                </c:pt>
                <c:pt idx="4400">
                  <c:v>30091.5</c:v>
                </c:pt>
                <c:pt idx="4401">
                  <c:v>30100.5</c:v>
                </c:pt>
                <c:pt idx="4402">
                  <c:v>30105</c:v>
                </c:pt>
                <c:pt idx="4403">
                  <c:v>30109.5</c:v>
                </c:pt>
                <c:pt idx="4404">
                  <c:v>30114</c:v>
                </c:pt>
                <c:pt idx="4405">
                  <c:v>30118.5</c:v>
                </c:pt>
                <c:pt idx="4406">
                  <c:v>30123</c:v>
                </c:pt>
                <c:pt idx="4407">
                  <c:v>30127.5</c:v>
                </c:pt>
                <c:pt idx="4408">
                  <c:v>30136.5</c:v>
                </c:pt>
                <c:pt idx="4409">
                  <c:v>30141</c:v>
                </c:pt>
                <c:pt idx="4410">
                  <c:v>30145.5</c:v>
                </c:pt>
                <c:pt idx="4411">
                  <c:v>30150</c:v>
                </c:pt>
                <c:pt idx="4412">
                  <c:v>30159</c:v>
                </c:pt>
                <c:pt idx="4413">
                  <c:v>30163.5</c:v>
                </c:pt>
                <c:pt idx="4414">
                  <c:v>30168</c:v>
                </c:pt>
                <c:pt idx="4415">
                  <c:v>30172.5</c:v>
                </c:pt>
                <c:pt idx="4416">
                  <c:v>30177</c:v>
                </c:pt>
                <c:pt idx="4417">
                  <c:v>30181.5</c:v>
                </c:pt>
                <c:pt idx="4418">
                  <c:v>30195</c:v>
                </c:pt>
                <c:pt idx="4419">
                  <c:v>30199.5</c:v>
                </c:pt>
                <c:pt idx="4420">
                  <c:v>30204</c:v>
                </c:pt>
                <c:pt idx="4421">
                  <c:v>30208.5</c:v>
                </c:pt>
                <c:pt idx="4422">
                  <c:v>30217.5</c:v>
                </c:pt>
                <c:pt idx="4423">
                  <c:v>30222</c:v>
                </c:pt>
                <c:pt idx="4424">
                  <c:v>30226.5</c:v>
                </c:pt>
                <c:pt idx="4425">
                  <c:v>30231</c:v>
                </c:pt>
                <c:pt idx="4426">
                  <c:v>30235.5</c:v>
                </c:pt>
                <c:pt idx="4427">
                  <c:v>30240</c:v>
                </c:pt>
                <c:pt idx="4428">
                  <c:v>30253.5</c:v>
                </c:pt>
                <c:pt idx="4429">
                  <c:v>30258</c:v>
                </c:pt>
                <c:pt idx="4430">
                  <c:v>30262.5</c:v>
                </c:pt>
                <c:pt idx="4431">
                  <c:v>30267</c:v>
                </c:pt>
                <c:pt idx="4432">
                  <c:v>30271.5</c:v>
                </c:pt>
                <c:pt idx="4433">
                  <c:v>30276</c:v>
                </c:pt>
                <c:pt idx="4434">
                  <c:v>30280.5</c:v>
                </c:pt>
                <c:pt idx="4435">
                  <c:v>30285</c:v>
                </c:pt>
                <c:pt idx="4436">
                  <c:v>30289.5</c:v>
                </c:pt>
                <c:pt idx="4437">
                  <c:v>30298.5</c:v>
                </c:pt>
                <c:pt idx="4438">
                  <c:v>30303</c:v>
                </c:pt>
                <c:pt idx="4439">
                  <c:v>30307.5</c:v>
                </c:pt>
                <c:pt idx="4440">
                  <c:v>30312</c:v>
                </c:pt>
                <c:pt idx="4441">
                  <c:v>30316.5</c:v>
                </c:pt>
                <c:pt idx="4442">
                  <c:v>30325.5</c:v>
                </c:pt>
                <c:pt idx="4443">
                  <c:v>30348</c:v>
                </c:pt>
                <c:pt idx="4444">
                  <c:v>30352.5</c:v>
                </c:pt>
                <c:pt idx="4445">
                  <c:v>30357</c:v>
                </c:pt>
                <c:pt idx="4446">
                  <c:v>30361.5</c:v>
                </c:pt>
                <c:pt idx="4447">
                  <c:v>30370.5</c:v>
                </c:pt>
                <c:pt idx="4448">
                  <c:v>30375</c:v>
                </c:pt>
                <c:pt idx="4449">
                  <c:v>30384</c:v>
                </c:pt>
                <c:pt idx="4450">
                  <c:v>30388.5</c:v>
                </c:pt>
                <c:pt idx="4451">
                  <c:v>30393</c:v>
                </c:pt>
                <c:pt idx="4452">
                  <c:v>30397.5</c:v>
                </c:pt>
                <c:pt idx="4453">
                  <c:v>30402</c:v>
                </c:pt>
                <c:pt idx="4454">
                  <c:v>30406.5</c:v>
                </c:pt>
                <c:pt idx="4455">
                  <c:v>30411</c:v>
                </c:pt>
                <c:pt idx="4456">
                  <c:v>30415.5</c:v>
                </c:pt>
                <c:pt idx="4457">
                  <c:v>30420</c:v>
                </c:pt>
                <c:pt idx="4458">
                  <c:v>30429</c:v>
                </c:pt>
                <c:pt idx="4459">
                  <c:v>30433.5</c:v>
                </c:pt>
                <c:pt idx="4460">
                  <c:v>30438</c:v>
                </c:pt>
                <c:pt idx="4461">
                  <c:v>30442.5</c:v>
                </c:pt>
                <c:pt idx="4462">
                  <c:v>30447</c:v>
                </c:pt>
                <c:pt idx="4463">
                  <c:v>30451.5</c:v>
                </c:pt>
                <c:pt idx="4464">
                  <c:v>30456</c:v>
                </c:pt>
                <c:pt idx="4465">
                  <c:v>30465</c:v>
                </c:pt>
                <c:pt idx="4466">
                  <c:v>30469.5</c:v>
                </c:pt>
                <c:pt idx="4467">
                  <c:v>30474</c:v>
                </c:pt>
                <c:pt idx="4468">
                  <c:v>30478.5</c:v>
                </c:pt>
                <c:pt idx="4469">
                  <c:v>30483</c:v>
                </c:pt>
                <c:pt idx="4470">
                  <c:v>30487.5</c:v>
                </c:pt>
                <c:pt idx="4471">
                  <c:v>30492</c:v>
                </c:pt>
                <c:pt idx="4472">
                  <c:v>30496.5</c:v>
                </c:pt>
                <c:pt idx="4473">
                  <c:v>30501</c:v>
                </c:pt>
                <c:pt idx="4474">
                  <c:v>30505.5</c:v>
                </c:pt>
                <c:pt idx="4475">
                  <c:v>30510</c:v>
                </c:pt>
                <c:pt idx="4476">
                  <c:v>30514.5</c:v>
                </c:pt>
                <c:pt idx="4477">
                  <c:v>30519</c:v>
                </c:pt>
                <c:pt idx="4478">
                  <c:v>30523.5</c:v>
                </c:pt>
                <c:pt idx="4479">
                  <c:v>30528</c:v>
                </c:pt>
                <c:pt idx="4480">
                  <c:v>30532.5</c:v>
                </c:pt>
                <c:pt idx="4481">
                  <c:v>30537</c:v>
                </c:pt>
                <c:pt idx="4482">
                  <c:v>30546</c:v>
                </c:pt>
                <c:pt idx="4483">
                  <c:v>30550.5</c:v>
                </c:pt>
                <c:pt idx="4484">
                  <c:v>30555</c:v>
                </c:pt>
                <c:pt idx="4485">
                  <c:v>30559.5</c:v>
                </c:pt>
                <c:pt idx="4486">
                  <c:v>30564</c:v>
                </c:pt>
                <c:pt idx="4487">
                  <c:v>30568.5</c:v>
                </c:pt>
                <c:pt idx="4488">
                  <c:v>30573</c:v>
                </c:pt>
                <c:pt idx="4489">
                  <c:v>30577.5</c:v>
                </c:pt>
                <c:pt idx="4490">
                  <c:v>30582</c:v>
                </c:pt>
                <c:pt idx="4491">
                  <c:v>30586.5</c:v>
                </c:pt>
                <c:pt idx="4492">
                  <c:v>30600</c:v>
                </c:pt>
                <c:pt idx="4493">
                  <c:v>30613.5</c:v>
                </c:pt>
                <c:pt idx="4494">
                  <c:v>30618</c:v>
                </c:pt>
                <c:pt idx="4495">
                  <c:v>30622.5</c:v>
                </c:pt>
                <c:pt idx="4496">
                  <c:v>30627</c:v>
                </c:pt>
                <c:pt idx="4497">
                  <c:v>30631.5</c:v>
                </c:pt>
                <c:pt idx="4498">
                  <c:v>30636</c:v>
                </c:pt>
                <c:pt idx="4499">
                  <c:v>30640.5</c:v>
                </c:pt>
                <c:pt idx="4500">
                  <c:v>30645</c:v>
                </c:pt>
                <c:pt idx="4501">
                  <c:v>30649.5</c:v>
                </c:pt>
                <c:pt idx="4502">
                  <c:v>30654</c:v>
                </c:pt>
                <c:pt idx="4503">
                  <c:v>30663</c:v>
                </c:pt>
                <c:pt idx="4504">
                  <c:v>30667.5</c:v>
                </c:pt>
                <c:pt idx="4505">
                  <c:v>30672</c:v>
                </c:pt>
                <c:pt idx="4506">
                  <c:v>30676.5</c:v>
                </c:pt>
                <c:pt idx="4507">
                  <c:v>30681</c:v>
                </c:pt>
                <c:pt idx="4508">
                  <c:v>30685.5</c:v>
                </c:pt>
                <c:pt idx="4509">
                  <c:v>30690</c:v>
                </c:pt>
                <c:pt idx="4510">
                  <c:v>30694.5</c:v>
                </c:pt>
                <c:pt idx="4511">
                  <c:v>30699</c:v>
                </c:pt>
                <c:pt idx="4512">
                  <c:v>30703.5</c:v>
                </c:pt>
                <c:pt idx="4513">
                  <c:v>30708</c:v>
                </c:pt>
                <c:pt idx="4514">
                  <c:v>30712.5</c:v>
                </c:pt>
                <c:pt idx="4515">
                  <c:v>30717</c:v>
                </c:pt>
                <c:pt idx="4516">
                  <c:v>30730.5</c:v>
                </c:pt>
                <c:pt idx="4517">
                  <c:v>30735</c:v>
                </c:pt>
                <c:pt idx="4518">
                  <c:v>30739.5</c:v>
                </c:pt>
                <c:pt idx="4519">
                  <c:v>30744</c:v>
                </c:pt>
                <c:pt idx="4520">
                  <c:v>30748.5</c:v>
                </c:pt>
                <c:pt idx="4521">
                  <c:v>30753</c:v>
                </c:pt>
                <c:pt idx="4522">
                  <c:v>30757.5</c:v>
                </c:pt>
                <c:pt idx="4523">
                  <c:v>30762</c:v>
                </c:pt>
                <c:pt idx="4524">
                  <c:v>30766.5</c:v>
                </c:pt>
                <c:pt idx="4525">
                  <c:v>30771</c:v>
                </c:pt>
                <c:pt idx="4526">
                  <c:v>30780</c:v>
                </c:pt>
                <c:pt idx="4527">
                  <c:v>30784.5</c:v>
                </c:pt>
                <c:pt idx="4528">
                  <c:v>30793.5</c:v>
                </c:pt>
                <c:pt idx="4529">
                  <c:v>30798</c:v>
                </c:pt>
                <c:pt idx="4530">
                  <c:v>30802.5</c:v>
                </c:pt>
                <c:pt idx="4531">
                  <c:v>30807</c:v>
                </c:pt>
                <c:pt idx="4532">
                  <c:v>30816</c:v>
                </c:pt>
                <c:pt idx="4533">
                  <c:v>30829.5</c:v>
                </c:pt>
                <c:pt idx="4534">
                  <c:v>30834</c:v>
                </c:pt>
                <c:pt idx="4535">
                  <c:v>30838.5</c:v>
                </c:pt>
                <c:pt idx="4536">
                  <c:v>30843</c:v>
                </c:pt>
                <c:pt idx="4537">
                  <c:v>30847.5</c:v>
                </c:pt>
                <c:pt idx="4538">
                  <c:v>30852</c:v>
                </c:pt>
                <c:pt idx="4539">
                  <c:v>30861</c:v>
                </c:pt>
                <c:pt idx="4540">
                  <c:v>30865.5</c:v>
                </c:pt>
                <c:pt idx="4541">
                  <c:v>30870</c:v>
                </c:pt>
                <c:pt idx="4542">
                  <c:v>30879</c:v>
                </c:pt>
                <c:pt idx="4543">
                  <c:v>30883.5</c:v>
                </c:pt>
                <c:pt idx="4544">
                  <c:v>30888</c:v>
                </c:pt>
                <c:pt idx="4545">
                  <c:v>30897</c:v>
                </c:pt>
                <c:pt idx="4546">
                  <c:v>30910.5</c:v>
                </c:pt>
                <c:pt idx="4547">
                  <c:v>30915</c:v>
                </c:pt>
                <c:pt idx="4548">
                  <c:v>30919.5</c:v>
                </c:pt>
                <c:pt idx="4549">
                  <c:v>30924</c:v>
                </c:pt>
                <c:pt idx="4550">
                  <c:v>30928.5</c:v>
                </c:pt>
                <c:pt idx="4551">
                  <c:v>30937.5</c:v>
                </c:pt>
                <c:pt idx="4552">
                  <c:v>30942</c:v>
                </c:pt>
                <c:pt idx="4553">
                  <c:v>30946.5</c:v>
                </c:pt>
                <c:pt idx="4554">
                  <c:v>30955.5</c:v>
                </c:pt>
                <c:pt idx="4555">
                  <c:v>30960</c:v>
                </c:pt>
                <c:pt idx="4556">
                  <c:v>30964.5</c:v>
                </c:pt>
                <c:pt idx="4557">
                  <c:v>30969</c:v>
                </c:pt>
                <c:pt idx="4558">
                  <c:v>30973.5</c:v>
                </c:pt>
                <c:pt idx="4559">
                  <c:v>30978</c:v>
                </c:pt>
                <c:pt idx="4560">
                  <c:v>30982.5</c:v>
                </c:pt>
                <c:pt idx="4561">
                  <c:v>30987</c:v>
                </c:pt>
                <c:pt idx="4562">
                  <c:v>30991.5</c:v>
                </c:pt>
                <c:pt idx="4563">
                  <c:v>30996</c:v>
                </c:pt>
                <c:pt idx="4564">
                  <c:v>31000.5</c:v>
                </c:pt>
                <c:pt idx="4565">
                  <c:v>31005</c:v>
                </c:pt>
                <c:pt idx="4566">
                  <c:v>31009.5</c:v>
                </c:pt>
                <c:pt idx="4567">
                  <c:v>31014</c:v>
                </c:pt>
                <c:pt idx="4568">
                  <c:v>31018.5</c:v>
                </c:pt>
                <c:pt idx="4569">
                  <c:v>31023</c:v>
                </c:pt>
                <c:pt idx="4570">
                  <c:v>31027.5</c:v>
                </c:pt>
                <c:pt idx="4571">
                  <c:v>31036.5</c:v>
                </c:pt>
                <c:pt idx="4572">
                  <c:v>31041</c:v>
                </c:pt>
                <c:pt idx="4573">
                  <c:v>31045.5</c:v>
                </c:pt>
                <c:pt idx="4574">
                  <c:v>31050</c:v>
                </c:pt>
                <c:pt idx="4575">
                  <c:v>31054.5</c:v>
                </c:pt>
                <c:pt idx="4576">
                  <c:v>31059</c:v>
                </c:pt>
                <c:pt idx="4577">
                  <c:v>31063.5</c:v>
                </c:pt>
                <c:pt idx="4578">
                  <c:v>31068</c:v>
                </c:pt>
                <c:pt idx="4579">
                  <c:v>31072.5</c:v>
                </c:pt>
                <c:pt idx="4580">
                  <c:v>31077</c:v>
                </c:pt>
                <c:pt idx="4581">
                  <c:v>31086</c:v>
                </c:pt>
                <c:pt idx="4582">
                  <c:v>31095</c:v>
                </c:pt>
                <c:pt idx="4583">
                  <c:v>31099.5</c:v>
                </c:pt>
                <c:pt idx="4584">
                  <c:v>31104</c:v>
                </c:pt>
                <c:pt idx="4585">
                  <c:v>31113</c:v>
                </c:pt>
                <c:pt idx="4586">
                  <c:v>31117.5</c:v>
                </c:pt>
                <c:pt idx="4587">
                  <c:v>31122</c:v>
                </c:pt>
                <c:pt idx="4588">
                  <c:v>31126.5</c:v>
                </c:pt>
                <c:pt idx="4589">
                  <c:v>31131</c:v>
                </c:pt>
                <c:pt idx="4590">
                  <c:v>31135.5</c:v>
                </c:pt>
                <c:pt idx="4591">
                  <c:v>31140</c:v>
                </c:pt>
                <c:pt idx="4592">
                  <c:v>31149</c:v>
                </c:pt>
                <c:pt idx="4593">
                  <c:v>31153.5</c:v>
                </c:pt>
                <c:pt idx="4594">
                  <c:v>31162.5</c:v>
                </c:pt>
                <c:pt idx="4595">
                  <c:v>31167</c:v>
                </c:pt>
                <c:pt idx="4596">
                  <c:v>31171.5</c:v>
                </c:pt>
                <c:pt idx="4597">
                  <c:v>31176</c:v>
                </c:pt>
                <c:pt idx="4598">
                  <c:v>31180.5</c:v>
                </c:pt>
                <c:pt idx="4599">
                  <c:v>31185</c:v>
                </c:pt>
                <c:pt idx="4600">
                  <c:v>31189.5</c:v>
                </c:pt>
                <c:pt idx="4601">
                  <c:v>31194</c:v>
                </c:pt>
                <c:pt idx="4602">
                  <c:v>31207.5</c:v>
                </c:pt>
                <c:pt idx="4603">
                  <c:v>31212</c:v>
                </c:pt>
                <c:pt idx="4604">
                  <c:v>31216.5</c:v>
                </c:pt>
                <c:pt idx="4605">
                  <c:v>31225.5</c:v>
                </c:pt>
                <c:pt idx="4606">
                  <c:v>31230</c:v>
                </c:pt>
                <c:pt idx="4607">
                  <c:v>31234.5</c:v>
                </c:pt>
                <c:pt idx="4608">
                  <c:v>31239</c:v>
                </c:pt>
                <c:pt idx="4609">
                  <c:v>31243.5</c:v>
                </c:pt>
                <c:pt idx="4610">
                  <c:v>31252.5</c:v>
                </c:pt>
                <c:pt idx="4611">
                  <c:v>31261.5</c:v>
                </c:pt>
                <c:pt idx="4612">
                  <c:v>31266</c:v>
                </c:pt>
                <c:pt idx="4613">
                  <c:v>31270.5</c:v>
                </c:pt>
                <c:pt idx="4614">
                  <c:v>31275</c:v>
                </c:pt>
                <c:pt idx="4615">
                  <c:v>31279.5</c:v>
                </c:pt>
                <c:pt idx="4616">
                  <c:v>31284</c:v>
                </c:pt>
                <c:pt idx="4617">
                  <c:v>31288.5</c:v>
                </c:pt>
                <c:pt idx="4618">
                  <c:v>31293</c:v>
                </c:pt>
                <c:pt idx="4619">
                  <c:v>31297.5</c:v>
                </c:pt>
                <c:pt idx="4620">
                  <c:v>31302</c:v>
                </c:pt>
                <c:pt idx="4621">
                  <c:v>31306.5</c:v>
                </c:pt>
                <c:pt idx="4622">
                  <c:v>31311</c:v>
                </c:pt>
                <c:pt idx="4623">
                  <c:v>31315.5</c:v>
                </c:pt>
                <c:pt idx="4624">
                  <c:v>31320</c:v>
                </c:pt>
                <c:pt idx="4625">
                  <c:v>31324.5</c:v>
                </c:pt>
                <c:pt idx="4626">
                  <c:v>31329</c:v>
                </c:pt>
                <c:pt idx="4627">
                  <c:v>31333.5</c:v>
                </c:pt>
                <c:pt idx="4628">
                  <c:v>31338</c:v>
                </c:pt>
                <c:pt idx="4629">
                  <c:v>31342.5</c:v>
                </c:pt>
                <c:pt idx="4630">
                  <c:v>31347</c:v>
                </c:pt>
                <c:pt idx="4631">
                  <c:v>31351.5</c:v>
                </c:pt>
                <c:pt idx="4632">
                  <c:v>31356</c:v>
                </c:pt>
                <c:pt idx="4633">
                  <c:v>31360.5</c:v>
                </c:pt>
                <c:pt idx="4634">
                  <c:v>31374</c:v>
                </c:pt>
                <c:pt idx="4635">
                  <c:v>31378.5</c:v>
                </c:pt>
                <c:pt idx="4636">
                  <c:v>31387.5</c:v>
                </c:pt>
                <c:pt idx="4637">
                  <c:v>31392</c:v>
                </c:pt>
                <c:pt idx="4638">
                  <c:v>31396.5</c:v>
                </c:pt>
                <c:pt idx="4639">
                  <c:v>31401</c:v>
                </c:pt>
                <c:pt idx="4640">
                  <c:v>31410</c:v>
                </c:pt>
                <c:pt idx="4641">
                  <c:v>31414.5</c:v>
                </c:pt>
                <c:pt idx="4642">
                  <c:v>31419</c:v>
                </c:pt>
                <c:pt idx="4643">
                  <c:v>31423.5</c:v>
                </c:pt>
                <c:pt idx="4644">
                  <c:v>31428</c:v>
                </c:pt>
                <c:pt idx="4645">
                  <c:v>31432.5</c:v>
                </c:pt>
                <c:pt idx="4646">
                  <c:v>31437</c:v>
                </c:pt>
                <c:pt idx="4647">
                  <c:v>31446</c:v>
                </c:pt>
                <c:pt idx="4648">
                  <c:v>31450.5</c:v>
                </c:pt>
                <c:pt idx="4649">
                  <c:v>31455</c:v>
                </c:pt>
                <c:pt idx="4650">
                  <c:v>31459.5</c:v>
                </c:pt>
                <c:pt idx="4651">
                  <c:v>31464</c:v>
                </c:pt>
                <c:pt idx="4652">
                  <c:v>31468.5</c:v>
                </c:pt>
                <c:pt idx="4653">
                  <c:v>31473</c:v>
                </c:pt>
                <c:pt idx="4654">
                  <c:v>31477.5</c:v>
                </c:pt>
                <c:pt idx="4655">
                  <c:v>31482</c:v>
                </c:pt>
                <c:pt idx="4656">
                  <c:v>31486.5</c:v>
                </c:pt>
                <c:pt idx="4657">
                  <c:v>31491</c:v>
                </c:pt>
                <c:pt idx="4658">
                  <c:v>31495.5</c:v>
                </c:pt>
                <c:pt idx="4659">
                  <c:v>31500</c:v>
                </c:pt>
                <c:pt idx="4660">
                  <c:v>31509</c:v>
                </c:pt>
                <c:pt idx="4661">
                  <c:v>31513.5</c:v>
                </c:pt>
                <c:pt idx="4662">
                  <c:v>31518</c:v>
                </c:pt>
                <c:pt idx="4663">
                  <c:v>31522.5</c:v>
                </c:pt>
                <c:pt idx="4664">
                  <c:v>31536</c:v>
                </c:pt>
                <c:pt idx="4665">
                  <c:v>31540.5</c:v>
                </c:pt>
                <c:pt idx="4666">
                  <c:v>31549.5</c:v>
                </c:pt>
                <c:pt idx="4667">
                  <c:v>31554</c:v>
                </c:pt>
                <c:pt idx="4668">
                  <c:v>31558.5</c:v>
                </c:pt>
                <c:pt idx="4669">
                  <c:v>31563</c:v>
                </c:pt>
                <c:pt idx="4670">
                  <c:v>31572</c:v>
                </c:pt>
                <c:pt idx="4671">
                  <c:v>31576.5</c:v>
                </c:pt>
                <c:pt idx="4672">
                  <c:v>31585.5</c:v>
                </c:pt>
                <c:pt idx="4673">
                  <c:v>31590</c:v>
                </c:pt>
                <c:pt idx="4674">
                  <c:v>31594.5</c:v>
                </c:pt>
                <c:pt idx="4675">
                  <c:v>31608</c:v>
                </c:pt>
                <c:pt idx="4676">
                  <c:v>31617</c:v>
                </c:pt>
                <c:pt idx="4677">
                  <c:v>31621.5</c:v>
                </c:pt>
                <c:pt idx="4678">
                  <c:v>31626</c:v>
                </c:pt>
                <c:pt idx="4679">
                  <c:v>31630.5</c:v>
                </c:pt>
                <c:pt idx="4680">
                  <c:v>31635</c:v>
                </c:pt>
                <c:pt idx="4681">
                  <c:v>31639.5</c:v>
                </c:pt>
                <c:pt idx="4682">
                  <c:v>31644</c:v>
                </c:pt>
                <c:pt idx="4683">
                  <c:v>31648.5</c:v>
                </c:pt>
                <c:pt idx="4684">
                  <c:v>31653</c:v>
                </c:pt>
                <c:pt idx="4685">
                  <c:v>31657.5</c:v>
                </c:pt>
                <c:pt idx="4686">
                  <c:v>31675.5</c:v>
                </c:pt>
                <c:pt idx="4687">
                  <c:v>31689</c:v>
                </c:pt>
                <c:pt idx="4688">
                  <c:v>31693.5</c:v>
                </c:pt>
                <c:pt idx="4689">
                  <c:v>31698</c:v>
                </c:pt>
                <c:pt idx="4690">
                  <c:v>31707</c:v>
                </c:pt>
                <c:pt idx="4691">
                  <c:v>31711.5</c:v>
                </c:pt>
                <c:pt idx="4692">
                  <c:v>31716</c:v>
                </c:pt>
                <c:pt idx="4693">
                  <c:v>31720.5</c:v>
                </c:pt>
                <c:pt idx="4694">
                  <c:v>31729.5</c:v>
                </c:pt>
                <c:pt idx="4695">
                  <c:v>31734</c:v>
                </c:pt>
                <c:pt idx="4696">
                  <c:v>31738.5</c:v>
                </c:pt>
                <c:pt idx="4697">
                  <c:v>31743</c:v>
                </c:pt>
                <c:pt idx="4698">
                  <c:v>31747.5</c:v>
                </c:pt>
                <c:pt idx="4699">
                  <c:v>31756.5</c:v>
                </c:pt>
                <c:pt idx="4700">
                  <c:v>31761</c:v>
                </c:pt>
                <c:pt idx="4701">
                  <c:v>31765.5</c:v>
                </c:pt>
                <c:pt idx="4702">
                  <c:v>31770</c:v>
                </c:pt>
                <c:pt idx="4703">
                  <c:v>31774.5</c:v>
                </c:pt>
                <c:pt idx="4704">
                  <c:v>31779</c:v>
                </c:pt>
                <c:pt idx="4705">
                  <c:v>31788</c:v>
                </c:pt>
                <c:pt idx="4706">
                  <c:v>31792.5</c:v>
                </c:pt>
                <c:pt idx="4707">
                  <c:v>31797</c:v>
                </c:pt>
                <c:pt idx="4708">
                  <c:v>31801.5</c:v>
                </c:pt>
                <c:pt idx="4709">
                  <c:v>31806</c:v>
                </c:pt>
                <c:pt idx="4710">
                  <c:v>31810.5</c:v>
                </c:pt>
                <c:pt idx="4711">
                  <c:v>31815</c:v>
                </c:pt>
                <c:pt idx="4712">
                  <c:v>31819.5</c:v>
                </c:pt>
                <c:pt idx="4713">
                  <c:v>31824</c:v>
                </c:pt>
                <c:pt idx="4714">
                  <c:v>31833</c:v>
                </c:pt>
                <c:pt idx="4715">
                  <c:v>31837.5</c:v>
                </c:pt>
                <c:pt idx="4716">
                  <c:v>31842</c:v>
                </c:pt>
                <c:pt idx="4717">
                  <c:v>31846.5</c:v>
                </c:pt>
                <c:pt idx="4718">
                  <c:v>31855.5</c:v>
                </c:pt>
                <c:pt idx="4719">
                  <c:v>31864.5</c:v>
                </c:pt>
                <c:pt idx="4720">
                  <c:v>31869</c:v>
                </c:pt>
                <c:pt idx="4721">
                  <c:v>31873.5</c:v>
                </c:pt>
                <c:pt idx="4722">
                  <c:v>31878</c:v>
                </c:pt>
                <c:pt idx="4723">
                  <c:v>31887</c:v>
                </c:pt>
                <c:pt idx="4724">
                  <c:v>31896</c:v>
                </c:pt>
                <c:pt idx="4725">
                  <c:v>31905</c:v>
                </c:pt>
                <c:pt idx="4726">
                  <c:v>31909.5</c:v>
                </c:pt>
                <c:pt idx="4727">
                  <c:v>31914</c:v>
                </c:pt>
                <c:pt idx="4728">
                  <c:v>31923</c:v>
                </c:pt>
                <c:pt idx="4729">
                  <c:v>31927.5</c:v>
                </c:pt>
                <c:pt idx="4730">
                  <c:v>31932</c:v>
                </c:pt>
                <c:pt idx="4731">
                  <c:v>31936.5</c:v>
                </c:pt>
                <c:pt idx="4732">
                  <c:v>31941</c:v>
                </c:pt>
                <c:pt idx="4733">
                  <c:v>31945.5</c:v>
                </c:pt>
                <c:pt idx="4734">
                  <c:v>31950</c:v>
                </c:pt>
                <c:pt idx="4735">
                  <c:v>31954.5</c:v>
                </c:pt>
                <c:pt idx="4736">
                  <c:v>31959</c:v>
                </c:pt>
                <c:pt idx="4737">
                  <c:v>31963.5</c:v>
                </c:pt>
                <c:pt idx="4738">
                  <c:v>31968</c:v>
                </c:pt>
                <c:pt idx="4739">
                  <c:v>31972.5</c:v>
                </c:pt>
                <c:pt idx="4740">
                  <c:v>31977</c:v>
                </c:pt>
                <c:pt idx="4741">
                  <c:v>31986</c:v>
                </c:pt>
                <c:pt idx="4742">
                  <c:v>31995</c:v>
                </c:pt>
                <c:pt idx="4743">
                  <c:v>31999.5</c:v>
                </c:pt>
                <c:pt idx="4744">
                  <c:v>32004</c:v>
                </c:pt>
                <c:pt idx="4745">
                  <c:v>32013</c:v>
                </c:pt>
                <c:pt idx="4746">
                  <c:v>32017.5</c:v>
                </c:pt>
                <c:pt idx="4747">
                  <c:v>32022</c:v>
                </c:pt>
                <c:pt idx="4748">
                  <c:v>32026.5</c:v>
                </c:pt>
                <c:pt idx="4749">
                  <c:v>32040</c:v>
                </c:pt>
                <c:pt idx="4750">
                  <c:v>32044.5</c:v>
                </c:pt>
                <c:pt idx="4751">
                  <c:v>32049</c:v>
                </c:pt>
                <c:pt idx="4752">
                  <c:v>32053.5</c:v>
                </c:pt>
                <c:pt idx="4753">
                  <c:v>32067</c:v>
                </c:pt>
                <c:pt idx="4754">
                  <c:v>32071.5</c:v>
                </c:pt>
                <c:pt idx="4755">
                  <c:v>32076</c:v>
                </c:pt>
                <c:pt idx="4756">
                  <c:v>32089.5</c:v>
                </c:pt>
                <c:pt idx="4757">
                  <c:v>32098.5</c:v>
                </c:pt>
                <c:pt idx="4758">
                  <c:v>32103</c:v>
                </c:pt>
                <c:pt idx="4759">
                  <c:v>32107.5</c:v>
                </c:pt>
                <c:pt idx="4760">
                  <c:v>32116.5</c:v>
                </c:pt>
                <c:pt idx="4761">
                  <c:v>32121</c:v>
                </c:pt>
                <c:pt idx="4762">
                  <c:v>32125.5</c:v>
                </c:pt>
                <c:pt idx="4763">
                  <c:v>32130</c:v>
                </c:pt>
                <c:pt idx="4764">
                  <c:v>32134.5</c:v>
                </c:pt>
                <c:pt idx="4765">
                  <c:v>32143.5</c:v>
                </c:pt>
                <c:pt idx="4766">
                  <c:v>32148</c:v>
                </c:pt>
                <c:pt idx="4767">
                  <c:v>32152.5</c:v>
                </c:pt>
                <c:pt idx="4768">
                  <c:v>32161.5</c:v>
                </c:pt>
                <c:pt idx="4769">
                  <c:v>32166</c:v>
                </c:pt>
                <c:pt idx="4770">
                  <c:v>32170.5</c:v>
                </c:pt>
                <c:pt idx="4771">
                  <c:v>32175</c:v>
                </c:pt>
                <c:pt idx="4772">
                  <c:v>32184</c:v>
                </c:pt>
                <c:pt idx="4773">
                  <c:v>32197.5</c:v>
                </c:pt>
                <c:pt idx="4774">
                  <c:v>32202</c:v>
                </c:pt>
                <c:pt idx="4775">
                  <c:v>32206.5</c:v>
                </c:pt>
                <c:pt idx="4776">
                  <c:v>32211</c:v>
                </c:pt>
                <c:pt idx="4777">
                  <c:v>32215.5</c:v>
                </c:pt>
                <c:pt idx="4778">
                  <c:v>32220</c:v>
                </c:pt>
                <c:pt idx="4779">
                  <c:v>32224.5</c:v>
                </c:pt>
                <c:pt idx="4780">
                  <c:v>32229</c:v>
                </c:pt>
                <c:pt idx="4781">
                  <c:v>32233.5</c:v>
                </c:pt>
                <c:pt idx="4782">
                  <c:v>32238</c:v>
                </c:pt>
                <c:pt idx="4783">
                  <c:v>32251.5</c:v>
                </c:pt>
                <c:pt idx="4784">
                  <c:v>32256</c:v>
                </c:pt>
                <c:pt idx="4785">
                  <c:v>32260.5</c:v>
                </c:pt>
                <c:pt idx="4786">
                  <c:v>32269.5</c:v>
                </c:pt>
                <c:pt idx="4787">
                  <c:v>32274</c:v>
                </c:pt>
                <c:pt idx="4788">
                  <c:v>32278.5</c:v>
                </c:pt>
                <c:pt idx="4789">
                  <c:v>32283</c:v>
                </c:pt>
                <c:pt idx="4790">
                  <c:v>32296.5</c:v>
                </c:pt>
                <c:pt idx="4791">
                  <c:v>32305.5</c:v>
                </c:pt>
                <c:pt idx="4792">
                  <c:v>32310</c:v>
                </c:pt>
                <c:pt idx="4793">
                  <c:v>32328</c:v>
                </c:pt>
                <c:pt idx="4794">
                  <c:v>32332.5</c:v>
                </c:pt>
                <c:pt idx="4795">
                  <c:v>32337</c:v>
                </c:pt>
                <c:pt idx="4796">
                  <c:v>32341.5</c:v>
                </c:pt>
                <c:pt idx="4797">
                  <c:v>32346</c:v>
                </c:pt>
                <c:pt idx="4798">
                  <c:v>32350.5</c:v>
                </c:pt>
                <c:pt idx="4799">
                  <c:v>32355</c:v>
                </c:pt>
                <c:pt idx="4800">
                  <c:v>32359.5</c:v>
                </c:pt>
                <c:pt idx="4801">
                  <c:v>32364</c:v>
                </c:pt>
                <c:pt idx="4802">
                  <c:v>32373</c:v>
                </c:pt>
                <c:pt idx="4803">
                  <c:v>32382</c:v>
                </c:pt>
                <c:pt idx="4804">
                  <c:v>32386.5</c:v>
                </c:pt>
                <c:pt idx="4805">
                  <c:v>32391</c:v>
                </c:pt>
                <c:pt idx="4806">
                  <c:v>32395.5</c:v>
                </c:pt>
                <c:pt idx="4807">
                  <c:v>32400</c:v>
                </c:pt>
                <c:pt idx="4808">
                  <c:v>32404.5</c:v>
                </c:pt>
                <c:pt idx="4809">
                  <c:v>32409</c:v>
                </c:pt>
                <c:pt idx="4810">
                  <c:v>32413.5</c:v>
                </c:pt>
                <c:pt idx="4811">
                  <c:v>32427</c:v>
                </c:pt>
                <c:pt idx="4812">
                  <c:v>32431.5</c:v>
                </c:pt>
                <c:pt idx="4813">
                  <c:v>32436</c:v>
                </c:pt>
                <c:pt idx="4814">
                  <c:v>32440.5</c:v>
                </c:pt>
                <c:pt idx="4815">
                  <c:v>32449.5</c:v>
                </c:pt>
                <c:pt idx="4816">
                  <c:v>32454</c:v>
                </c:pt>
                <c:pt idx="4817">
                  <c:v>32458.5</c:v>
                </c:pt>
                <c:pt idx="4818">
                  <c:v>32467.5</c:v>
                </c:pt>
                <c:pt idx="4819">
                  <c:v>32472</c:v>
                </c:pt>
                <c:pt idx="4820">
                  <c:v>32476.5</c:v>
                </c:pt>
                <c:pt idx="4821">
                  <c:v>32485.5</c:v>
                </c:pt>
                <c:pt idx="4822">
                  <c:v>32499</c:v>
                </c:pt>
                <c:pt idx="4823">
                  <c:v>32503.5</c:v>
                </c:pt>
                <c:pt idx="4824">
                  <c:v>32512.5</c:v>
                </c:pt>
                <c:pt idx="4825">
                  <c:v>32517</c:v>
                </c:pt>
                <c:pt idx="4826">
                  <c:v>32521.5</c:v>
                </c:pt>
                <c:pt idx="4827">
                  <c:v>32526</c:v>
                </c:pt>
                <c:pt idx="4828">
                  <c:v>32530.5</c:v>
                </c:pt>
                <c:pt idx="4829">
                  <c:v>32535</c:v>
                </c:pt>
                <c:pt idx="4830">
                  <c:v>32539.5</c:v>
                </c:pt>
                <c:pt idx="4831">
                  <c:v>32544</c:v>
                </c:pt>
                <c:pt idx="4832">
                  <c:v>32553</c:v>
                </c:pt>
                <c:pt idx="4833">
                  <c:v>32557.5</c:v>
                </c:pt>
                <c:pt idx="4834">
                  <c:v>32562</c:v>
                </c:pt>
                <c:pt idx="4835">
                  <c:v>32580</c:v>
                </c:pt>
                <c:pt idx="4836">
                  <c:v>32584.5</c:v>
                </c:pt>
                <c:pt idx="4837">
                  <c:v>32589</c:v>
                </c:pt>
                <c:pt idx="4838">
                  <c:v>32598</c:v>
                </c:pt>
                <c:pt idx="4839">
                  <c:v>32602.5</c:v>
                </c:pt>
                <c:pt idx="4840">
                  <c:v>32607</c:v>
                </c:pt>
                <c:pt idx="4841">
                  <c:v>32611.5</c:v>
                </c:pt>
                <c:pt idx="4842">
                  <c:v>32616</c:v>
                </c:pt>
                <c:pt idx="4843">
                  <c:v>32625</c:v>
                </c:pt>
                <c:pt idx="4844">
                  <c:v>32629.5</c:v>
                </c:pt>
                <c:pt idx="4845">
                  <c:v>32634</c:v>
                </c:pt>
                <c:pt idx="4846">
                  <c:v>32638.5</c:v>
                </c:pt>
                <c:pt idx="4847">
                  <c:v>32643</c:v>
                </c:pt>
                <c:pt idx="4848">
                  <c:v>32647.5</c:v>
                </c:pt>
                <c:pt idx="4849">
                  <c:v>32652</c:v>
                </c:pt>
                <c:pt idx="4850">
                  <c:v>32656.5</c:v>
                </c:pt>
                <c:pt idx="4851">
                  <c:v>32661</c:v>
                </c:pt>
                <c:pt idx="4852">
                  <c:v>32665.5</c:v>
                </c:pt>
                <c:pt idx="4853">
                  <c:v>32670</c:v>
                </c:pt>
                <c:pt idx="4854">
                  <c:v>32674.5</c:v>
                </c:pt>
                <c:pt idx="4855">
                  <c:v>32679</c:v>
                </c:pt>
                <c:pt idx="4856">
                  <c:v>32683.5</c:v>
                </c:pt>
                <c:pt idx="4857">
                  <c:v>32688</c:v>
                </c:pt>
                <c:pt idx="4858">
                  <c:v>32692.5</c:v>
                </c:pt>
                <c:pt idx="4859">
                  <c:v>32697</c:v>
                </c:pt>
                <c:pt idx="4860">
                  <c:v>32706</c:v>
                </c:pt>
                <c:pt idx="4861">
                  <c:v>32715</c:v>
                </c:pt>
                <c:pt idx="4862">
                  <c:v>32719.5</c:v>
                </c:pt>
                <c:pt idx="4863">
                  <c:v>32724</c:v>
                </c:pt>
                <c:pt idx="4864">
                  <c:v>32728.5</c:v>
                </c:pt>
                <c:pt idx="4865">
                  <c:v>32733</c:v>
                </c:pt>
                <c:pt idx="4866">
                  <c:v>32737.5</c:v>
                </c:pt>
                <c:pt idx="4867">
                  <c:v>32742</c:v>
                </c:pt>
                <c:pt idx="4868">
                  <c:v>32746.5</c:v>
                </c:pt>
                <c:pt idx="4869">
                  <c:v>32751</c:v>
                </c:pt>
                <c:pt idx="4870">
                  <c:v>32755.5</c:v>
                </c:pt>
                <c:pt idx="4871">
                  <c:v>32760</c:v>
                </c:pt>
                <c:pt idx="4872">
                  <c:v>32764.5</c:v>
                </c:pt>
                <c:pt idx="4873">
                  <c:v>32773.5</c:v>
                </c:pt>
                <c:pt idx="4874">
                  <c:v>32778</c:v>
                </c:pt>
                <c:pt idx="4875">
                  <c:v>32787</c:v>
                </c:pt>
                <c:pt idx="4876">
                  <c:v>32791.5</c:v>
                </c:pt>
                <c:pt idx="4877">
                  <c:v>32796</c:v>
                </c:pt>
                <c:pt idx="4878">
                  <c:v>32800.5</c:v>
                </c:pt>
                <c:pt idx="4879">
                  <c:v>32818.5</c:v>
                </c:pt>
                <c:pt idx="4880">
                  <c:v>32823</c:v>
                </c:pt>
                <c:pt idx="4881">
                  <c:v>32827.5</c:v>
                </c:pt>
                <c:pt idx="4882">
                  <c:v>32854.5</c:v>
                </c:pt>
                <c:pt idx="4883">
                  <c:v>32859</c:v>
                </c:pt>
                <c:pt idx="4884">
                  <c:v>32863.5</c:v>
                </c:pt>
                <c:pt idx="4885">
                  <c:v>32868</c:v>
                </c:pt>
                <c:pt idx="4886">
                  <c:v>32872.5</c:v>
                </c:pt>
                <c:pt idx="4887">
                  <c:v>32877</c:v>
                </c:pt>
                <c:pt idx="4888">
                  <c:v>32890.5</c:v>
                </c:pt>
                <c:pt idx="4889">
                  <c:v>32895</c:v>
                </c:pt>
                <c:pt idx="4890">
                  <c:v>32904</c:v>
                </c:pt>
                <c:pt idx="4891">
                  <c:v>32908.5</c:v>
                </c:pt>
                <c:pt idx="4892">
                  <c:v>32913</c:v>
                </c:pt>
                <c:pt idx="4893">
                  <c:v>32922</c:v>
                </c:pt>
                <c:pt idx="4894">
                  <c:v>32931</c:v>
                </c:pt>
                <c:pt idx="4895">
                  <c:v>32935.5</c:v>
                </c:pt>
                <c:pt idx="4896">
                  <c:v>32940</c:v>
                </c:pt>
                <c:pt idx="4897">
                  <c:v>32953.5</c:v>
                </c:pt>
                <c:pt idx="4898">
                  <c:v>32971.5</c:v>
                </c:pt>
                <c:pt idx="4899">
                  <c:v>32976</c:v>
                </c:pt>
                <c:pt idx="4900">
                  <c:v>32980.5</c:v>
                </c:pt>
                <c:pt idx="4901">
                  <c:v>32989.5</c:v>
                </c:pt>
                <c:pt idx="4902">
                  <c:v>32994</c:v>
                </c:pt>
                <c:pt idx="4903">
                  <c:v>32998.5</c:v>
                </c:pt>
                <c:pt idx="4904">
                  <c:v>33003</c:v>
                </c:pt>
                <c:pt idx="4905">
                  <c:v>33007.5</c:v>
                </c:pt>
                <c:pt idx="4906">
                  <c:v>33012</c:v>
                </c:pt>
                <c:pt idx="4907">
                  <c:v>33016.5</c:v>
                </c:pt>
                <c:pt idx="4908">
                  <c:v>33021</c:v>
                </c:pt>
                <c:pt idx="4909">
                  <c:v>33025.5</c:v>
                </c:pt>
                <c:pt idx="4910">
                  <c:v>33030</c:v>
                </c:pt>
                <c:pt idx="4911">
                  <c:v>33034.5</c:v>
                </c:pt>
                <c:pt idx="4912">
                  <c:v>33039</c:v>
                </c:pt>
                <c:pt idx="4913">
                  <c:v>33043.5</c:v>
                </c:pt>
                <c:pt idx="4914">
                  <c:v>33052.5</c:v>
                </c:pt>
                <c:pt idx="4915">
                  <c:v>33061.5</c:v>
                </c:pt>
                <c:pt idx="4916">
                  <c:v>33070.5</c:v>
                </c:pt>
                <c:pt idx="4917">
                  <c:v>33075</c:v>
                </c:pt>
                <c:pt idx="4918">
                  <c:v>33079.5</c:v>
                </c:pt>
                <c:pt idx="4919">
                  <c:v>33084</c:v>
                </c:pt>
                <c:pt idx="4920">
                  <c:v>33093</c:v>
                </c:pt>
                <c:pt idx="4921">
                  <c:v>33102</c:v>
                </c:pt>
                <c:pt idx="4922">
                  <c:v>33111</c:v>
                </c:pt>
                <c:pt idx="4923">
                  <c:v>33115.5</c:v>
                </c:pt>
                <c:pt idx="4924">
                  <c:v>33120</c:v>
                </c:pt>
                <c:pt idx="4925">
                  <c:v>33129</c:v>
                </c:pt>
                <c:pt idx="4926">
                  <c:v>33133.5</c:v>
                </c:pt>
                <c:pt idx="4927">
                  <c:v>33147</c:v>
                </c:pt>
                <c:pt idx="4928">
                  <c:v>33151.5</c:v>
                </c:pt>
                <c:pt idx="4929">
                  <c:v>33156</c:v>
                </c:pt>
                <c:pt idx="4930">
                  <c:v>33160.5</c:v>
                </c:pt>
                <c:pt idx="4931">
                  <c:v>33165</c:v>
                </c:pt>
                <c:pt idx="4932">
                  <c:v>33174</c:v>
                </c:pt>
                <c:pt idx="4933">
                  <c:v>33183</c:v>
                </c:pt>
                <c:pt idx="4934">
                  <c:v>33192</c:v>
                </c:pt>
                <c:pt idx="4935">
                  <c:v>33196.5</c:v>
                </c:pt>
                <c:pt idx="4936">
                  <c:v>33205.5</c:v>
                </c:pt>
                <c:pt idx="4937">
                  <c:v>33210</c:v>
                </c:pt>
                <c:pt idx="4938">
                  <c:v>33214.5</c:v>
                </c:pt>
                <c:pt idx="4939">
                  <c:v>33228</c:v>
                </c:pt>
                <c:pt idx="4940">
                  <c:v>33237</c:v>
                </c:pt>
                <c:pt idx="4941">
                  <c:v>33241.5</c:v>
                </c:pt>
                <c:pt idx="4942">
                  <c:v>33246</c:v>
                </c:pt>
                <c:pt idx="4943">
                  <c:v>33250.5</c:v>
                </c:pt>
                <c:pt idx="4944">
                  <c:v>33259.5</c:v>
                </c:pt>
                <c:pt idx="4945">
                  <c:v>33264</c:v>
                </c:pt>
                <c:pt idx="4946">
                  <c:v>33268.5</c:v>
                </c:pt>
                <c:pt idx="4947">
                  <c:v>33273</c:v>
                </c:pt>
                <c:pt idx="4948">
                  <c:v>33277.5</c:v>
                </c:pt>
                <c:pt idx="4949">
                  <c:v>33286.5</c:v>
                </c:pt>
                <c:pt idx="4950">
                  <c:v>33295.5</c:v>
                </c:pt>
                <c:pt idx="4951">
                  <c:v>33304.5</c:v>
                </c:pt>
                <c:pt idx="4952">
                  <c:v>33313.5</c:v>
                </c:pt>
                <c:pt idx="4953">
                  <c:v>33327</c:v>
                </c:pt>
                <c:pt idx="4954">
                  <c:v>33331.5</c:v>
                </c:pt>
                <c:pt idx="4955">
                  <c:v>33336</c:v>
                </c:pt>
                <c:pt idx="4956">
                  <c:v>33345</c:v>
                </c:pt>
                <c:pt idx="4957">
                  <c:v>33349.5</c:v>
                </c:pt>
                <c:pt idx="4958">
                  <c:v>33354</c:v>
                </c:pt>
                <c:pt idx="4959">
                  <c:v>33358.5</c:v>
                </c:pt>
                <c:pt idx="4960">
                  <c:v>33363</c:v>
                </c:pt>
                <c:pt idx="4961">
                  <c:v>33367.5</c:v>
                </c:pt>
                <c:pt idx="4962">
                  <c:v>33372</c:v>
                </c:pt>
                <c:pt idx="4963">
                  <c:v>33376.5</c:v>
                </c:pt>
                <c:pt idx="4964">
                  <c:v>33381</c:v>
                </c:pt>
                <c:pt idx="4965">
                  <c:v>33394.5</c:v>
                </c:pt>
                <c:pt idx="4966">
                  <c:v>33399</c:v>
                </c:pt>
                <c:pt idx="4967">
                  <c:v>33403.5</c:v>
                </c:pt>
                <c:pt idx="4968">
                  <c:v>33408</c:v>
                </c:pt>
                <c:pt idx="4969">
                  <c:v>33412.5</c:v>
                </c:pt>
                <c:pt idx="4970">
                  <c:v>33417</c:v>
                </c:pt>
                <c:pt idx="4971">
                  <c:v>33421.5</c:v>
                </c:pt>
                <c:pt idx="4972">
                  <c:v>33430.5</c:v>
                </c:pt>
                <c:pt idx="4973">
                  <c:v>33435</c:v>
                </c:pt>
                <c:pt idx="4974">
                  <c:v>33444</c:v>
                </c:pt>
                <c:pt idx="4975">
                  <c:v>33457.5</c:v>
                </c:pt>
                <c:pt idx="4976">
                  <c:v>33466.5</c:v>
                </c:pt>
                <c:pt idx="4977">
                  <c:v>33471</c:v>
                </c:pt>
                <c:pt idx="4978">
                  <c:v>33475.5</c:v>
                </c:pt>
                <c:pt idx="4979">
                  <c:v>33480</c:v>
                </c:pt>
                <c:pt idx="4980">
                  <c:v>33484.5</c:v>
                </c:pt>
                <c:pt idx="4981">
                  <c:v>33489</c:v>
                </c:pt>
                <c:pt idx="4982">
                  <c:v>33493.5</c:v>
                </c:pt>
                <c:pt idx="4983">
                  <c:v>33498</c:v>
                </c:pt>
                <c:pt idx="4984">
                  <c:v>33502.5</c:v>
                </c:pt>
                <c:pt idx="4985">
                  <c:v>33511.5</c:v>
                </c:pt>
                <c:pt idx="4986">
                  <c:v>33516</c:v>
                </c:pt>
                <c:pt idx="4987">
                  <c:v>33520.5</c:v>
                </c:pt>
                <c:pt idx="4988">
                  <c:v>33529.5</c:v>
                </c:pt>
                <c:pt idx="4989">
                  <c:v>33534</c:v>
                </c:pt>
                <c:pt idx="4990">
                  <c:v>33543</c:v>
                </c:pt>
                <c:pt idx="4991">
                  <c:v>33547.5</c:v>
                </c:pt>
                <c:pt idx="4992">
                  <c:v>33552</c:v>
                </c:pt>
                <c:pt idx="4993">
                  <c:v>33556.5</c:v>
                </c:pt>
                <c:pt idx="4994">
                  <c:v>33561</c:v>
                </c:pt>
                <c:pt idx="4995">
                  <c:v>33565.5</c:v>
                </c:pt>
                <c:pt idx="4996">
                  <c:v>33570</c:v>
                </c:pt>
                <c:pt idx="4997">
                  <c:v>33579</c:v>
                </c:pt>
                <c:pt idx="4998">
                  <c:v>33592.5</c:v>
                </c:pt>
                <c:pt idx="4999">
                  <c:v>33615</c:v>
                </c:pt>
                <c:pt idx="5000">
                  <c:v>33619.5</c:v>
                </c:pt>
                <c:pt idx="5001">
                  <c:v>33628.5</c:v>
                </c:pt>
                <c:pt idx="5002">
                  <c:v>33642</c:v>
                </c:pt>
                <c:pt idx="5003">
                  <c:v>33646.5</c:v>
                </c:pt>
                <c:pt idx="5004">
                  <c:v>33651</c:v>
                </c:pt>
                <c:pt idx="5005">
                  <c:v>33660</c:v>
                </c:pt>
                <c:pt idx="5006">
                  <c:v>33673.5</c:v>
                </c:pt>
                <c:pt idx="5007">
                  <c:v>33678</c:v>
                </c:pt>
                <c:pt idx="5008">
                  <c:v>33682.5</c:v>
                </c:pt>
                <c:pt idx="5009">
                  <c:v>33687</c:v>
                </c:pt>
                <c:pt idx="5010">
                  <c:v>33691.5</c:v>
                </c:pt>
                <c:pt idx="5011">
                  <c:v>33696</c:v>
                </c:pt>
                <c:pt idx="5012">
                  <c:v>33700.5</c:v>
                </c:pt>
                <c:pt idx="5013">
                  <c:v>33705</c:v>
                </c:pt>
                <c:pt idx="5014">
                  <c:v>33709.5</c:v>
                </c:pt>
                <c:pt idx="5015">
                  <c:v>33714</c:v>
                </c:pt>
                <c:pt idx="5016">
                  <c:v>33718.5</c:v>
                </c:pt>
                <c:pt idx="5017">
                  <c:v>33723</c:v>
                </c:pt>
                <c:pt idx="5018">
                  <c:v>33727.5</c:v>
                </c:pt>
                <c:pt idx="5019">
                  <c:v>33732</c:v>
                </c:pt>
                <c:pt idx="5020">
                  <c:v>33736.5</c:v>
                </c:pt>
                <c:pt idx="5021">
                  <c:v>33741</c:v>
                </c:pt>
                <c:pt idx="5022">
                  <c:v>33745.5</c:v>
                </c:pt>
                <c:pt idx="5023">
                  <c:v>33750</c:v>
                </c:pt>
                <c:pt idx="5024">
                  <c:v>33759</c:v>
                </c:pt>
                <c:pt idx="5025">
                  <c:v>33768</c:v>
                </c:pt>
                <c:pt idx="5026">
                  <c:v>33772.5</c:v>
                </c:pt>
                <c:pt idx="5027">
                  <c:v>33777</c:v>
                </c:pt>
                <c:pt idx="5028">
                  <c:v>33781.5</c:v>
                </c:pt>
                <c:pt idx="5029">
                  <c:v>33786</c:v>
                </c:pt>
                <c:pt idx="5030">
                  <c:v>33790.5</c:v>
                </c:pt>
                <c:pt idx="5031">
                  <c:v>33795</c:v>
                </c:pt>
                <c:pt idx="5032">
                  <c:v>33799.5</c:v>
                </c:pt>
                <c:pt idx="5033">
                  <c:v>33804</c:v>
                </c:pt>
                <c:pt idx="5034">
                  <c:v>33808.5</c:v>
                </c:pt>
                <c:pt idx="5035">
                  <c:v>33817.5</c:v>
                </c:pt>
                <c:pt idx="5036">
                  <c:v>33822</c:v>
                </c:pt>
                <c:pt idx="5037">
                  <c:v>33826.5</c:v>
                </c:pt>
                <c:pt idx="5038">
                  <c:v>33831</c:v>
                </c:pt>
                <c:pt idx="5039">
                  <c:v>33835.5</c:v>
                </c:pt>
                <c:pt idx="5040">
                  <c:v>33858</c:v>
                </c:pt>
                <c:pt idx="5041">
                  <c:v>33862.5</c:v>
                </c:pt>
                <c:pt idx="5042">
                  <c:v>33876</c:v>
                </c:pt>
                <c:pt idx="5043">
                  <c:v>33880.5</c:v>
                </c:pt>
                <c:pt idx="5044">
                  <c:v>33885</c:v>
                </c:pt>
                <c:pt idx="5045">
                  <c:v>33889.5</c:v>
                </c:pt>
                <c:pt idx="5046">
                  <c:v>33894</c:v>
                </c:pt>
                <c:pt idx="5047">
                  <c:v>33903</c:v>
                </c:pt>
                <c:pt idx="5048">
                  <c:v>33907.5</c:v>
                </c:pt>
                <c:pt idx="5049">
                  <c:v>33912</c:v>
                </c:pt>
                <c:pt idx="5050">
                  <c:v>33916.5</c:v>
                </c:pt>
                <c:pt idx="5051">
                  <c:v>33921</c:v>
                </c:pt>
                <c:pt idx="5052">
                  <c:v>33925.5</c:v>
                </c:pt>
                <c:pt idx="5053">
                  <c:v>33930</c:v>
                </c:pt>
                <c:pt idx="5054">
                  <c:v>33934.5</c:v>
                </c:pt>
                <c:pt idx="5055">
                  <c:v>33939</c:v>
                </c:pt>
                <c:pt idx="5056">
                  <c:v>33943.5</c:v>
                </c:pt>
                <c:pt idx="5057">
                  <c:v>33948</c:v>
                </c:pt>
                <c:pt idx="5058">
                  <c:v>33952.5</c:v>
                </c:pt>
                <c:pt idx="5059">
                  <c:v>33957</c:v>
                </c:pt>
                <c:pt idx="5060">
                  <c:v>33979.5</c:v>
                </c:pt>
                <c:pt idx="5061">
                  <c:v>33984</c:v>
                </c:pt>
                <c:pt idx="5062">
                  <c:v>33993</c:v>
                </c:pt>
                <c:pt idx="5063">
                  <c:v>33997.5</c:v>
                </c:pt>
                <c:pt idx="5064">
                  <c:v>34002</c:v>
                </c:pt>
                <c:pt idx="5065">
                  <c:v>34011</c:v>
                </c:pt>
                <c:pt idx="5066">
                  <c:v>34029</c:v>
                </c:pt>
                <c:pt idx="5067">
                  <c:v>34033.5</c:v>
                </c:pt>
                <c:pt idx="5068">
                  <c:v>34038</c:v>
                </c:pt>
                <c:pt idx="5069">
                  <c:v>34042.5</c:v>
                </c:pt>
                <c:pt idx="5070">
                  <c:v>34047</c:v>
                </c:pt>
                <c:pt idx="5071">
                  <c:v>34056</c:v>
                </c:pt>
                <c:pt idx="5072">
                  <c:v>34060.5</c:v>
                </c:pt>
                <c:pt idx="5073">
                  <c:v>34065</c:v>
                </c:pt>
                <c:pt idx="5074">
                  <c:v>34074</c:v>
                </c:pt>
                <c:pt idx="5075">
                  <c:v>34087.5</c:v>
                </c:pt>
                <c:pt idx="5076">
                  <c:v>34096.5</c:v>
                </c:pt>
                <c:pt idx="5077">
                  <c:v>34105.5</c:v>
                </c:pt>
                <c:pt idx="5078">
                  <c:v>34110</c:v>
                </c:pt>
                <c:pt idx="5079">
                  <c:v>34114.5</c:v>
                </c:pt>
                <c:pt idx="5080">
                  <c:v>34119</c:v>
                </c:pt>
                <c:pt idx="5081">
                  <c:v>34123.5</c:v>
                </c:pt>
                <c:pt idx="5082">
                  <c:v>34128</c:v>
                </c:pt>
                <c:pt idx="5083">
                  <c:v>34137</c:v>
                </c:pt>
                <c:pt idx="5084">
                  <c:v>34141.5</c:v>
                </c:pt>
                <c:pt idx="5085">
                  <c:v>34155</c:v>
                </c:pt>
                <c:pt idx="5086">
                  <c:v>34159.5</c:v>
                </c:pt>
                <c:pt idx="5087">
                  <c:v>34173</c:v>
                </c:pt>
                <c:pt idx="5088">
                  <c:v>34177.5</c:v>
                </c:pt>
                <c:pt idx="5089">
                  <c:v>34182</c:v>
                </c:pt>
                <c:pt idx="5090">
                  <c:v>34186.5</c:v>
                </c:pt>
                <c:pt idx="5091">
                  <c:v>34200</c:v>
                </c:pt>
                <c:pt idx="5092">
                  <c:v>34204.5</c:v>
                </c:pt>
                <c:pt idx="5093">
                  <c:v>34209</c:v>
                </c:pt>
                <c:pt idx="5094">
                  <c:v>34213.5</c:v>
                </c:pt>
                <c:pt idx="5095">
                  <c:v>34218</c:v>
                </c:pt>
                <c:pt idx="5096">
                  <c:v>34236</c:v>
                </c:pt>
                <c:pt idx="5097">
                  <c:v>34240.5</c:v>
                </c:pt>
                <c:pt idx="5098">
                  <c:v>34245</c:v>
                </c:pt>
                <c:pt idx="5099">
                  <c:v>34249.5</c:v>
                </c:pt>
                <c:pt idx="5100">
                  <c:v>34254</c:v>
                </c:pt>
                <c:pt idx="5101">
                  <c:v>34258.5</c:v>
                </c:pt>
                <c:pt idx="5102">
                  <c:v>34267.5</c:v>
                </c:pt>
                <c:pt idx="5103">
                  <c:v>34272</c:v>
                </c:pt>
                <c:pt idx="5104">
                  <c:v>34276.5</c:v>
                </c:pt>
                <c:pt idx="5105">
                  <c:v>34281</c:v>
                </c:pt>
                <c:pt idx="5106">
                  <c:v>34285.5</c:v>
                </c:pt>
                <c:pt idx="5107">
                  <c:v>34290</c:v>
                </c:pt>
                <c:pt idx="5108">
                  <c:v>34294.5</c:v>
                </c:pt>
                <c:pt idx="5109">
                  <c:v>34299</c:v>
                </c:pt>
                <c:pt idx="5110">
                  <c:v>34303.5</c:v>
                </c:pt>
                <c:pt idx="5111">
                  <c:v>34308</c:v>
                </c:pt>
                <c:pt idx="5112">
                  <c:v>34312.5</c:v>
                </c:pt>
                <c:pt idx="5113">
                  <c:v>34317</c:v>
                </c:pt>
                <c:pt idx="5114">
                  <c:v>34321.5</c:v>
                </c:pt>
                <c:pt idx="5115">
                  <c:v>34326</c:v>
                </c:pt>
                <c:pt idx="5116">
                  <c:v>34335</c:v>
                </c:pt>
                <c:pt idx="5117">
                  <c:v>34339.5</c:v>
                </c:pt>
                <c:pt idx="5118">
                  <c:v>34344</c:v>
                </c:pt>
                <c:pt idx="5119">
                  <c:v>34353</c:v>
                </c:pt>
                <c:pt idx="5120">
                  <c:v>34357.5</c:v>
                </c:pt>
                <c:pt idx="5121">
                  <c:v>34362</c:v>
                </c:pt>
                <c:pt idx="5122">
                  <c:v>34375.5</c:v>
                </c:pt>
                <c:pt idx="5123">
                  <c:v>34380</c:v>
                </c:pt>
                <c:pt idx="5124">
                  <c:v>34384.5</c:v>
                </c:pt>
                <c:pt idx="5125">
                  <c:v>34389</c:v>
                </c:pt>
                <c:pt idx="5126">
                  <c:v>34393.5</c:v>
                </c:pt>
                <c:pt idx="5127">
                  <c:v>34402.5</c:v>
                </c:pt>
                <c:pt idx="5128">
                  <c:v>34411.5</c:v>
                </c:pt>
                <c:pt idx="5129">
                  <c:v>34416</c:v>
                </c:pt>
                <c:pt idx="5130">
                  <c:v>34425</c:v>
                </c:pt>
                <c:pt idx="5131">
                  <c:v>34429.5</c:v>
                </c:pt>
                <c:pt idx="5132">
                  <c:v>34434</c:v>
                </c:pt>
                <c:pt idx="5133">
                  <c:v>34443</c:v>
                </c:pt>
                <c:pt idx="5134">
                  <c:v>34447.5</c:v>
                </c:pt>
                <c:pt idx="5135">
                  <c:v>34452</c:v>
                </c:pt>
                <c:pt idx="5136">
                  <c:v>34456.5</c:v>
                </c:pt>
                <c:pt idx="5137">
                  <c:v>34465.5</c:v>
                </c:pt>
                <c:pt idx="5138">
                  <c:v>34470</c:v>
                </c:pt>
                <c:pt idx="5139">
                  <c:v>34474.5</c:v>
                </c:pt>
                <c:pt idx="5140">
                  <c:v>34479</c:v>
                </c:pt>
                <c:pt idx="5141">
                  <c:v>34483.5</c:v>
                </c:pt>
                <c:pt idx="5142">
                  <c:v>34488</c:v>
                </c:pt>
                <c:pt idx="5143">
                  <c:v>34492.5</c:v>
                </c:pt>
                <c:pt idx="5144">
                  <c:v>34497</c:v>
                </c:pt>
                <c:pt idx="5145">
                  <c:v>34510.5</c:v>
                </c:pt>
                <c:pt idx="5146">
                  <c:v>34515</c:v>
                </c:pt>
                <c:pt idx="5147">
                  <c:v>34524</c:v>
                </c:pt>
                <c:pt idx="5148">
                  <c:v>34533</c:v>
                </c:pt>
                <c:pt idx="5149">
                  <c:v>34537.5</c:v>
                </c:pt>
                <c:pt idx="5150">
                  <c:v>34542</c:v>
                </c:pt>
                <c:pt idx="5151">
                  <c:v>34551</c:v>
                </c:pt>
                <c:pt idx="5152">
                  <c:v>34555.5</c:v>
                </c:pt>
                <c:pt idx="5153">
                  <c:v>34564.5</c:v>
                </c:pt>
                <c:pt idx="5154">
                  <c:v>34569</c:v>
                </c:pt>
                <c:pt idx="5155">
                  <c:v>34573.5</c:v>
                </c:pt>
                <c:pt idx="5156">
                  <c:v>34578</c:v>
                </c:pt>
                <c:pt idx="5157">
                  <c:v>34582.5</c:v>
                </c:pt>
                <c:pt idx="5158">
                  <c:v>34587</c:v>
                </c:pt>
                <c:pt idx="5159">
                  <c:v>34596</c:v>
                </c:pt>
                <c:pt idx="5160">
                  <c:v>34600.5</c:v>
                </c:pt>
                <c:pt idx="5161">
                  <c:v>34605</c:v>
                </c:pt>
                <c:pt idx="5162">
                  <c:v>34609.5</c:v>
                </c:pt>
                <c:pt idx="5163">
                  <c:v>34618.5</c:v>
                </c:pt>
                <c:pt idx="5164">
                  <c:v>34627.5</c:v>
                </c:pt>
                <c:pt idx="5165">
                  <c:v>34636.5</c:v>
                </c:pt>
                <c:pt idx="5166">
                  <c:v>34641</c:v>
                </c:pt>
                <c:pt idx="5167">
                  <c:v>34645.5</c:v>
                </c:pt>
                <c:pt idx="5168">
                  <c:v>34650</c:v>
                </c:pt>
                <c:pt idx="5169">
                  <c:v>34654.5</c:v>
                </c:pt>
                <c:pt idx="5170">
                  <c:v>34659</c:v>
                </c:pt>
                <c:pt idx="5171">
                  <c:v>34663.5</c:v>
                </c:pt>
                <c:pt idx="5172">
                  <c:v>34668</c:v>
                </c:pt>
                <c:pt idx="5173">
                  <c:v>34672.5</c:v>
                </c:pt>
                <c:pt idx="5174">
                  <c:v>34677</c:v>
                </c:pt>
                <c:pt idx="5175">
                  <c:v>34681.5</c:v>
                </c:pt>
                <c:pt idx="5176">
                  <c:v>34686</c:v>
                </c:pt>
                <c:pt idx="5177">
                  <c:v>34690.5</c:v>
                </c:pt>
                <c:pt idx="5178">
                  <c:v>34695</c:v>
                </c:pt>
                <c:pt idx="5179">
                  <c:v>34699.5</c:v>
                </c:pt>
                <c:pt idx="5180">
                  <c:v>34708.5</c:v>
                </c:pt>
                <c:pt idx="5181">
                  <c:v>34717.5</c:v>
                </c:pt>
                <c:pt idx="5182">
                  <c:v>34722</c:v>
                </c:pt>
                <c:pt idx="5183">
                  <c:v>34726.5</c:v>
                </c:pt>
                <c:pt idx="5184">
                  <c:v>34731</c:v>
                </c:pt>
                <c:pt idx="5185">
                  <c:v>34740</c:v>
                </c:pt>
                <c:pt idx="5186">
                  <c:v>34744.5</c:v>
                </c:pt>
                <c:pt idx="5187">
                  <c:v>34749</c:v>
                </c:pt>
                <c:pt idx="5188">
                  <c:v>34767</c:v>
                </c:pt>
                <c:pt idx="5189">
                  <c:v>34771.5</c:v>
                </c:pt>
                <c:pt idx="5190">
                  <c:v>34776</c:v>
                </c:pt>
                <c:pt idx="5191">
                  <c:v>34780.5</c:v>
                </c:pt>
                <c:pt idx="5192">
                  <c:v>34785</c:v>
                </c:pt>
                <c:pt idx="5193">
                  <c:v>34794</c:v>
                </c:pt>
                <c:pt idx="5194">
                  <c:v>34798.5</c:v>
                </c:pt>
                <c:pt idx="5195">
                  <c:v>34803</c:v>
                </c:pt>
                <c:pt idx="5196">
                  <c:v>34816.5</c:v>
                </c:pt>
                <c:pt idx="5197">
                  <c:v>34821</c:v>
                </c:pt>
                <c:pt idx="5198">
                  <c:v>34825.5</c:v>
                </c:pt>
                <c:pt idx="5199">
                  <c:v>34830</c:v>
                </c:pt>
                <c:pt idx="5200">
                  <c:v>34834.5</c:v>
                </c:pt>
                <c:pt idx="5201">
                  <c:v>34839</c:v>
                </c:pt>
                <c:pt idx="5202">
                  <c:v>34843.5</c:v>
                </c:pt>
                <c:pt idx="5203">
                  <c:v>34848</c:v>
                </c:pt>
                <c:pt idx="5204">
                  <c:v>34852.5</c:v>
                </c:pt>
                <c:pt idx="5205">
                  <c:v>34857</c:v>
                </c:pt>
                <c:pt idx="5206">
                  <c:v>34861.5</c:v>
                </c:pt>
                <c:pt idx="5207">
                  <c:v>34866</c:v>
                </c:pt>
                <c:pt idx="5208">
                  <c:v>34870.5</c:v>
                </c:pt>
                <c:pt idx="5209">
                  <c:v>34875</c:v>
                </c:pt>
                <c:pt idx="5210">
                  <c:v>34884</c:v>
                </c:pt>
                <c:pt idx="5211">
                  <c:v>34888.5</c:v>
                </c:pt>
                <c:pt idx="5212">
                  <c:v>34893</c:v>
                </c:pt>
                <c:pt idx="5213">
                  <c:v>34897.5</c:v>
                </c:pt>
                <c:pt idx="5214">
                  <c:v>34902</c:v>
                </c:pt>
                <c:pt idx="5215">
                  <c:v>34911</c:v>
                </c:pt>
                <c:pt idx="5216">
                  <c:v>34915.5</c:v>
                </c:pt>
                <c:pt idx="5217">
                  <c:v>34924.5</c:v>
                </c:pt>
                <c:pt idx="5218">
                  <c:v>34929</c:v>
                </c:pt>
                <c:pt idx="5219">
                  <c:v>34938</c:v>
                </c:pt>
                <c:pt idx="5220">
                  <c:v>34942.5</c:v>
                </c:pt>
                <c:pt idx="5221">
                  <c:v>34947</c:v>
                </c:pt>
                <c:pt idx="5222">
                  <c:v>34951.5</c:v>
                </c:pt>
                <c:pt idx="5223">
                  <c:v>34956</c:v>
                </c:pt>
                <c:pt idx="5224">
                  <c:v>34960.5</c:v>
                </c:pt>
                <c:pt idx="5225">
                  <c:v>34965</c:v>
                </c:pt>
                <c:pt idx="5226">
                  <c:v>34969.5</c:v>
                </c:pt>
                <c:pt idx="5227">
                  <c:v>34983</c:v>
                </c:pt>
                <c:pt idx="5228">
                  <c:v>34987.5</c:v>
                </c:pt>
                <c:pt idx="5229">
                  <c:v>34992</c:v>
                </c:pt>
                <c:pt idx="5230">
                  <c:v>35005.5</c:v>
                </c:pt>
                <c:pt idx="5231">
                  <c:v>35010</c:v>
                </c:pt>
                <c:pt idx="5232">
                  <c:v>35014.5</c:v>
                </c:pt>
                <c:pt idx="5233">
                  <c:v>35019</c:v>
                </c:pt>
                <c:pt idx="5234">
                  <c:v>35023.5</c:v>
                </c:pt>
                <c:pt idx="5235">
                  <c:v>35028</c:v>
                </c:pt>
                <c:pt idx="5236">
                  <c:v>35041.5</c:v>
                </c:pt>
                <c:pt idx="5237">
                  <c:v>35046</c:v>
                </c:pt>
                <c:pt idx="5238">
                  <c:v>35050.5</c:v>
                </c:pt>
                <c:pt idx="5239">
                  <c:v>35059.5</c:v>
                </c:pt>
                <c:pt idx="5240">
                  <c:v>35064</c:v>
                </c:pt>
                <c:pt idx="5241">
                  <c:v>35068.5</c:v>
                </c:pt>
                <c:pt idx="5242">
                  <c:v>35073</c:v>
                </c:pt>
                <c:pt idx="5243">
                  <c:v>35077.5</c:v>
                </c:pt>
                <c:pt idx="5244">
                  <c:v>35082</c:v>
                </c:pt>
                <c:pt idx="5245">
                  <c:v>35086.5</c:v>
                </c:pt>
                <c:pt idx="5246">
                  <c:v>35091</c:v>
                </c:pt>
                <c:pt idx="5247">
                  <c:v>35095.5</c:v>
                </c:pt>
                <c:pt idx="5248">
                  <c:v>35100</c:v>
                </c:pt>
                <c:pt idx="5249">
                  <c:v>35104.5</c:v>
                </c:pt>
                <c:pt idx="5250">
                  <c:v>35109</c:v>
                </c:pt>
                <c:pt idx="5251">
                  <c:v>35113.5</c:v>
                </c:pt>
                <c:pt idx="5252">
                  <c:v>35118</c:v>
                </c:pt>
                <c:pt idx="5253">
                  <c:v>35122.5</c:v>
                </c:pt>
                <c:pt idx="5254">
                  <c:v>35127</c:v>
                </c:pt>
                <c:pt idx="5255">
                  <c:v>35131.5</c:v>
                </c:pt>
                <c:pt idx="5256">
                  <c:v>35140.5</c:v>
                </c:pt>
                <c:pt idx="5257">
                  <c:v>35149.5</c:v>
                </c:pt>
                <c:pt idx="5258">
                  <c:v>35154</c:v>
                </c:pt>
                <c:pt idx="5259">
                  <c:v>35158.5</c:v>
                </c:pt>
                <c:pt idx="5260">
                  <c:v>35167.5</c:v>
                </c:pt>
                <c:pt idx="5261">
                  <c:v>35172</c:v>
                </c:pt>
                <c:pt idx="5262">
                  <c:v>35176.5</c:v>
                </c:pt>
                <c:pt idx="5263">
                  <c:v>35185.5</c:v>
                </c:pt>
                <c:pt idx="5264">
                  <c:v>35190</c:v>
                </c:pt>
                <c:pt idx="5265">
                  <c:v>35194.5</c:v>
                </c:pt>
                <c:pt idx="5266">
                  <c:v>35203.5</c:v>
                </c:pt>
                <c:pt idx="5267">
                  <c:v>35208</c:v>
                </c:pt>
                <c:pt idx="5268">
                  <c:v>35212.5</c:v>
                </c:pt>
                <c:pt idx="5269">
                  <c:v>35217</c:v>
                </c:pt>
                <c:pt idx="5270">
                  <c:v>35221.5</c:v>
                </c:pt>
                <c:pt idx="5271">
                  <c:v>35226</c:v>
                </c:pt>
                <c:pt idx="5272">
                  <c:v>35239.5</c:v>
                </c:pt>
                <c:pt idx="5273">
                  <c:v>35244</c:v>
                </c:pt>
                <c:pt idx="5274">
                  <c:v>35248.5</c:v>
                </c:pt>
                <c:pt idx="5275">
                  <c:v>35253</c:v>
                </c:pt>
                <c:pt idx="5276">
                  <c:v>35257.5</c:v>
                </c:pt>
                <c:pt idx="5277">
                  <c:v>35262</c:v>
                </c:pt>
                <c:pt idx="5278">
                  <c:v>35266.5</c:v>
                </c:pt>
                <c:pt idx="5279">
                  <c:v>35271</c:v>
                </c:pt>
                <c:pt idx="5280">
                  <c:v>35275.5</c:v>
                </c:pt>
                <c:pt idx="5281">
                  <c:v>35284.5</c:v>
                </c:pt>
                <c:pt idx="5282">
                  <c:v>35289</c:v>
                </c:pt>
                <c:pt idx="5283">
                  <c:v>35298</c:v>
                </c:pt>
                <c:pt idx="5284">
                  <c:v>35302.5</c:v>
                </c:pt>
                <c:pt idx="5285">
                  <c:v>35307</c:v>
                </c:pt>
                <c:pt idx="5286">
                  <c:v>35316</c:v>
                </c:pt>
                <c:pt idx="5287">
                  <c:v>35320.5</c:v>
                </c:pt>
                <c:pt idx="5288">
                  <c:v>35325</c:v>
                </c:pt>
                <c:pt idx="5289">
                  <c:v>35334</c:v>
                </c:pt>
                <c:pt idx="5290">
                  <c:v>35338.5</c:v>
                </c:pt>
                <c:pt idx="5291">
                  <c:v>35343</c:v>
                </c:pt>
                <c:pt idx="5292">
                  <c:v>35361</c:v>
                </c:pt>
                <c:pt idx="5293">
                  <c:v>35370</c:v>
                </c:pt>
                <c:pt idx="5294">
                  <c:v>35374.5</c:v>
                </c:pt>
                <c:pt idx="5295">
                  <c:v>35379</c:v>
                </c:pt>
                <c:pt idx="5296">
                  <c:v>35383.5</c:v>
                </c:pt>
                <c:pt idx="5297">
                  <c:v>35388</c:v>
                </c:pt>
                <c:pt idx="5298">
                  <c:v>35392.5</c:v>
                </c:pt>
                <c:pt idx="5299">
                  <c:v>35397</c:v>
                </c:pt>
                <c:pt idx="5300">
                  <c:v>35410.5</c:v>
                </c:pt>
                <c:pt idx="5301">
                  <c:v>35419.5</c:v>
                </c:pt>
                <c:pt idx="5302">
                  <c:v>35424</c:v>
                </c:pt>
                <c:pt idx="5303">
                  <c:v>35428.5</c:v>
                </c:pt>
                <c:pt idx="5304">
                  <c:v>35437.5</c:v>
                </c:pt>
                <c:pt idx="5305">
                  <c:v>35442</c:v>
                </c:pt>
                <c:pt idx="5306">
                  <c:v>35455.5</c:v>
                </c:pt>
                <c:pt idx="5307">
                  <c:v>35464.5</c:v>
                </c:pt>
                <c:pt idx="5308">
                  <c:v>35469</c:v>
                </c:pt>
                <c:pt idx="5309">
                  <c:v>35473.5</c:v>
                </c:pt>
                <c:pt idx="5310">
                  <c:v>35478</c:v>
                </c:pt>
                <c:pt idx="5311">
                  <c:v>35487</c:v>
                </c:pt>
                <c:pt idx="5312">
                  <c:v>35491.5</c:v>
                </c:pt>
                <c:pt idx="5313">
                  <c:v>35496</c:v>
                </c:pt>
                <c:pt idx="5314">
                  <c:v>35500.5</c:v>
                </c:pt>
                <c:pt idx="5315">
                  <c:v>35505</c:v>
                </c:pt>
                <c:pt idx="5316">
                  <c:v>35509.5</c:v>
                </c:pt>
                <c:pt idx="5317">
                  <c:v>35518.5</c:v>
                </c:pt>
                <c:pt idx="5318">
                  <c:v>35523</c:v>
                </c:pt>
                <c:pt idx="5319">
                  <c:v>35541</c:v>
                </c:pt>
                <c:pt idx="5320">
                  <c:v>35545.5</c:v>
                </c:pt>
                <c:pt idx="5321">
                  <c:v>35554.5</c:v>
                </c:pt>
                <c:pt idx="5322">
                  <c:v>35559</c:v>
                </c:pt>
                <c:pt idx="5323">
                  <c:v>35568</c:v>
                </c:pt>
                <c:pt idx="5324">
                  <c:v>35577</c:v>
                </c:pt>
                <c:pt idx="5325">
                  <c:v>35581.5</c:v>
                </c:pt>
                <c:pt idx="5326">
                  <c:v>35586</c:v>
                </c:pt>
                <c:pt idx="5327">
                  <c:v>35590.5</c:v>
                </c:pt>
                <c:pt idx="5328">
                  <c:v>35595</c:v>
                </c:pt>
                <c:pt idx="5329">
                  <c:v>35599.5</c:v>
                </c:pt>
                <c:pt idx="5330">
                  <c:v>35604</c:v>
                </c:pt>
                <c:pt idx="5331">
                  <c:v>35608.5</c:v>
                </c:pt>
                <c:pt idx="5332">
                  <c:v>35613</c:v>
                </c:pt>
                <c:pt idx="5333">
                  <c:v>35617.5</c:v>
                </c:pt>
                <c:pt idx="5334">
                  <c:v>35626.5</c:v>
                </c:pt>
                <c:pt idx="5335">
                  <c:v>35631</c:v>
                </c:pt>
                <c:pt idx="5336">
                  <c:v>35635.5</c:v>
                </c:pt>
                <c:pt idx="5337">
                  <c:v>35640</c:v>
                </c:pt>
                <c:pt idx="5338">
                  <c:v>35653.5</c:v>
                </c:pt>
                <c:pt idx="5339">
                  <c:v>35658</c:v>
                </c:pt>
                <c:pt idx="5340">
                  <c:v>35662.5</c:v>
                </c:pt>
                <c:pt idx="5341">
                  <c:v>35671.5</c:v>
                </c:pt>
                <c:pt idx="5342">
                  <c:v>35680.5</c:v>
                </c:pt>
                <c:pt idx="5343">
                  <c:v>35685</c:v>
                </c:pt>
                <c:pt idx="5344">
                  <c:v>35689.5</c:v>
                </c:pt>
                <c:pt idx="5345">
                  <c:v>35694</c:v>
                </c:pt>
                <c:pt idx="5346">
                  <c:v>35698.5</c:v>
                </c:pt>
                <c:pt idx="5347">
                  <c:v>35707.5</c:v>
                </c:pt>
                <c:pt idx="5348">
                  <c:v>35712</c:v>
                </c:pt>
                <c:pt idx="5349">
                  <c:v>35716.5</c:v>
                </c:pt>
                <c:pt idx="5350">
                  <c:v>35721</c:v>
                </c:pt>
                <c:pt idx="5351">
                  <c:v>35730</c:v>
                </c:pt>
                <c:pt idx="5352">
                  <c:v>35734.5</c:v>
                </c:pt>
                <c:pt idx="5353">
                  <c:v>35739</c:v>
                </c:pt>
                <c:pt idx="5354">
                  <c:v>35743.5</c:v>
                </c:pt>
                <c:pt idx="5355">
                  <c:v>35748</c:v>
                </c:pt>
                <c:pt idx="5356">
                  <c:v>35752.5</c:v>
                </c:pt>
                <c:pt idx="5357">
                  <c:v>35761.5</c:v>
                </c:pt>
                <c:pt idx="5358">
                  <c:v>35775</c:v>
                </c:pt>
                <c:pt idx="5359">
                  <c:v>35779.5</c:v>
                </c:pt>
                <c:pt idx="5360">
                  <c:v>35784</c:v>
                </c:pt>
                <c:pt idx="5361">
                  <c:v>35788.5</c:v>
                </c:pt>
                <c:pt idx="5362">
                  <c:v>35797.5</c:v>
                </c:pt>
                <c:pt idx="5363">
                  <c:v>35806.5</c:v>
                </c:pt>
                <c:pt idx="5364">
                  <c:v>35811</c:v>
                </c:pt>
                <c:pt idx="5365">
                  <c:v>35815.5</c:v>
                </c:pt>
                <c:pt idx="5366">
                  <c:v>35820</c:v>
                </c:pt>
                <c:pt idx="5367">
                  <c:v>35824.5</c:v>
                </c:pt>
                <c:pt idx="5368">
                  <c:v>35829</c:v>
                </c:pt>
                <c:pt idx="5369">
                  <c:v>35842.5</c:v>
                </c:pt>
                <c:pt idx="5370">
                  <c:v>35847</c:v>
                </c:pt>
                <c:pt idx="5371">
                  <c:v>35851.5</c:v>
                </c:pt>
                <c:pt idx="5372">
                  <c:v>35856</c:v>
                </c:pt>
                <c:pt idx="5373">
                  <c:v>35860.5</c:v>
                </c:pt>
                <c:pt idx="5374">
                  <c:v>35869.5</c:v>
                </c:pt>
                <c:pt idx="5375">
                  <c:v>35874</c:v>
                </c:pt>
                <c:pt idx="5376">
                  <c:v>35878.5</c:v>
                </c:pt>
                <c:pt idx="5377">
                  <c:v>35883</c:v>
                </c:pt>
                <c:pt idx="5378">
                  <c:v>35887.5</c:v>
                </c:pt>
                <c:pt idx="5379">
                  <c:v>35910</c:v>
                </c:pt>
                <c:pt idx="5380">
                  <c:v>35914.5</c:v>
                </c:pt>
                <c:pt idx="5381">
                  <c:v>35919</c:v>
                </c:pt>
                <c:pt idx="5382">
                  <c:v>35923.5</c:v>
                </c:pt>
                <c:pt idx="5383">
                  <c:v>35937</c:v>
                </c:pt>
                <c:pt idx="5384">
                  <c:v>35941.5</c:v>
                </c:pt>
                <c:pt idx="5385">
                  <c:v>35946</c:v>
                </c:pt>
                <c:pt idx="5386">
                  <c:v>35950.5</c:v>
                </c:pt>
                <c:pt idx="5387">
                  <c:v>35955</c:v>
                </c:pt>
                <c:pt idx="5388">
                  <c:v>35959.5</c:v>
                </c:pt>
                <c:pt idx="5389">
                  <c:v>35964</c:v>
                </c:pt>
                <c:pt idx="5390">
                  <c:v>35973</c:v>
                </c:pt>
                <c:pt idx="5391">
                  <c:v>35977.5</c:v>
                </c:pt>
                <c:pt idx="5392">
                  <c:v>35982</c:v>
                </c:pt>
                <c:pt idx="5393">
                  <c:v>35986.5</c:v>
                </c:pt>
                <c:pt idx="5394">
                  <c:v>35991</c:v>
                </c:pt>
                <c:pt idx="5395">
                  <c:v>35995.5</c:v>
                </c:pt>
                <c:pt idx="5396">
                  <c:v>36000</c:v>
                </c:pt>
                <c:pt idx="5397">
                  <c:v>36009</c:v>
                </c:pt>
                <c:pt idx="5398">
                  <c:v>36013.5</c:v>
                </c:pt>
                <c:pt idx="5399">
                  <c:v>36018</c:v>
                </c:pt>
                <c:pt idx="5400">
                  <c:v>36027</c:v>
                </c:pt>
                <c:pt idx="5401">
                  <c:v>36031.5</c:v>
                </c:pt>
                <c:pt idx="5402">
                  <c:v>36036</c:v>
                </c:pt>
                <c:pt idx="5403">
                  <c:v>36040.5</c:v>
                </c:pt>
                <c:pt idx="5404">
                  <c:v>36049.5</c:v>
                </c:pt>
                <c:pt idx="5405">
                  <c:v>36054</c:v>
                </c:pt>
                <c:pt idx="5406">
                  <c:v>36058.5</c:v>
                </c:pt>
                <c:pt idx="5407">
                  <c:v>36063</c:v>
                </c:pt>
                <c:pt idx="5408">
                  <c:v>36067.5</c:v>
                </c:pt>
                <c:pt idx="5409">
                  <c:v>36076.5</c:v>
                </c:pt>
                <c:pt idx="5410">
                  <c:v>36081</c:v>
                </c:pt>
                <c:pt idx="5411">
                  <c:v>36090</c:v>
                </c:pt>
                <c:pt idx="5412">
                  <c:v>36094.5</c:v>
                </c:pt>
                <c:pt idx="5413">
                  <c:v>36099</c:v>
                </c:pt>
                <c:pt idx="5414">
                  <c:v>36103.5</c:v>
                </c:pt>
                <c:pt idx="5415">
                  <c:v>36117</c:v>
                </c:pt>
                <c:pt idx="5416">
                  <c:v>36126</c:v>
                </c:pt>
                <c:pt idx="5417">
                  <c:v>36130.5</c:v>
                </c:pt>
                <c:pt idx="5418">
                  <c:v>36135</c:v>
                </c:pt>
                <c:pt idx="5419">
                  <c:v>36144</c:v>
                </c:pt>
                <c:pt idx="5420">
                  <c:v>36148.5</c:v>
                </c:pt>
                <c:pt idx="5421">
                  <c:v>36157.5</c:v>
                </c:pt>
                <c:pt idx="5422">
                  <c:v>36162</c:v>
                </c:pt>
                <c:pt idx="5423">
                  <c:v>36166.5</c:v>
                </c:pt>
                <c:pt idx="5424">
                  <c:v>36171</c:v>
                </c:pt>
                <c:pt idx="5425">
                  <c:v>36180</c:v>
                </c:pt>
                <c:pt idx="5426">
                  <c:v>36184.5</c:v>
                </c:pt>
                <c:pt idx="5427">
                  <c:v>36193.5</c:v>
                </c:pt>
                <c:pt idx="5428">
                  <c:v>36202.5</c:v>
                </c:pt>
                <c:pt idx="5429">
                  <c:v>36211.5</c:v>
                </c:pt>
                <c:pt idx="5430">
                  <c:v>36216</c:v>
                </c:pt>
                <c:pt idx="5431">
                  <c:v>36220.5</c:v>
                </c:pt>
                <c:pt idx="5432">
                  <c:v>36225</c:v>
                </c:pt>
                <c:pt idx="5433">
                  <c:v>36229.5</c:v>
                </c:pt>
                <c:pt idx="5434">
                  <c:v>36234</c:v>
                </c:pt>
                <c:pt idx="5435">
                  <c:v>36243</c:v>
                </c:pt>
                <c:pt idx="5436">
                  <c:v>36261</c:v>
                </c:pt>
                <c:pt idx="5437">
                  <c:v>36265.5</c:v>
                </c:pt>
                <c:pt idx="5438">
                  <c:v>36270</c:v>
                </c:pt>
                <c:pt idx="5439">
                  <c:v>36279</c:v>
                </c:pt>
                <c:pt idx="5440">
                  <c:v>36288</c:v>
                </c:pt>
                <c:pt idx="5441">
                  <c:v>36292.5</c:v>
                </c:pt>
                <c:pt idx="5442">
                  <c:v>36301.5</c:v>
                </c:pt>
                <c:pt idx="5443">
                  <c:v>36306</c:v>
                </c:pt>
                <c:pt idx="5444">
                  <c:v>36310.5</c:v>
                </c:pt>
                <c:pt idx="5445">
                  <c:v>36315</c:v>
                </c:pt>
                <c:pt idx="5446">
                  <c:v>36324</c:v>
                </c:pt>
                <c:pt idx="5447">
                  <c:v>36328.5</c:v>
                </c:pt>
                <c:pt idx="5448">
                  <c:v>36333</c:v>
                </c:pt>
                <c:pt idx="5449">
                  <c:v>36351</c:v>
                </c:pt>
                <c:pt idx="5450">
                  <c:v>36355.5</c:v>
                </c:pt>
                <c:pt idx="5451">
                  <c:v>36360</c:v>
                </c:pt>
                <c:pt idx="5452">
                  <c:v>36364.5</c:v>
                </c:pt>
                <c:pt idx="5453">
                  <c:v>36369</c:v>
                </c:pt>
                <c:pt idx="5454">
                  <c:v>36391.5</c:v>
                </c:pt>
                <c:pt idx="5455">
                  <c:v>36396</c:v>
                </c:pt>
                <c:pt idx="5456">
                  <c:v>36400.5</c:v>
                </c:pt>
                <c:pt idx="5457">
                  <c:v>36409.5</c:v>
                </c:pt>
                <c:pt idx="5458">
                  <c:v>36418.5</c:v>
                </c:pt>
                <c:pt idx="5459">
                  <c:v>36423</c:v>
                </c:pt>
                <c:pt idx="5460">
                  <c:v>36427.5</c:v>
                </c:pt>
                <c:pt idx="5461">
                  <c:v>36432</c:v>
                </c:pt>
                <c:pt idx="5462">
                  <c:v>36436.5</c:v>
                </c:pt>
                <c:pt idx="5463">
                  <c:v>36441</c:v>
                </c:pt>
                <c:pt idx="5464">
                  <c:v>36445.5</c:v>
                </c:pt>
                <c:pt idx="5465">
                  <c:v>36459</c:v>
                </c:pt>
                <c:pt idx="5466">
                  <c:v>36463.5</c:v>
                </c:pt>
                <c:pt idx="5467">
                  <c:v>36468</c:v>
                </c:pt>
                <c:pt idx="5468">
                  <c:v>36477</c:v>
                </c:pt>
                <c:pt idx="5469">
                  <c:v>36481.5</c:v>
                </c:pt>
                <c:pt idx="5470">
                  <c:v>36495</c:v>
                </c:pt>
                <c:pt idx="5471">
                  <c:v>36499.5</c:v>
                </c:pt>
                <c:pt idx="5472">
                  <c:v>36504</c:v>
                </c:pt>
                <c:pt idx="5473">
                  <c:v>36513</c:v>
                </c:pt>
                <c:pt idx="5474">
                  <c:v>36517.5</c:v>
                </c:pt>
                <c:pt idx="5475">
                  <c:v>36531</c:v>
                </c:pt>
                <c:pt idx="5476">
                  <c:v>36540</c:v>
                </c:pt>
                <c:pt idx="5477">
                  <c:v>36544.5</c:v>
                </c:pt>
                <c:pt idx="5478">
                  <c:v>36549</c:v>
                </c:pt>
                <c:pt idx="5479">
                  <c:v>36553.5</c:v>
                </c:pt>
                <c:pt idx="5480">
                  <c:v>36562.5</c:v>
                </c:pt>
                <c:pt idx="5481">
                  <c:v>36567</c:v>
                </c:pt>
                <c:pt idx="5482">
                  <c:v>36571.5</c:v>
                </c:pt>
                <c:pt idx="5483">
                  <c:v>36576</c:v>
                </c:pt>
                <c:pt idx="5484">
                  <c:v>36580.5</c:v>
                </c:pt>
                <c:pt idx="5485">
                  <c:v>36594</c:v>
                </c:pt>
                <c:pt idx="5486">
                  <c:v>36607.5</c:v>
                </c:pt>
                <c:pt idx="5487">
                  <c:v>36612</c:v>
                </c:pt>
                <c:pt idx="5488">
                  <c:v>36616.5</c:v>
                </c:pt>
                <c:pt idx="5489">
                  <c:v>36621</c:v>
                </c:pt>
                <c:pt idx="5490">
                  <c:v>36625.5</c:v>
                </c:pt>
                <c:pt idx="5491">
                  <c:v>36630</c:v>
                </c:pt>
                <c:pt idx="5492">
                  <c:v>36634.5</c:v>
                </c:pt>
                <c:pt idx="5493">
                  <c:v>36643.5</c:v>
                </c:pt>
                <c:pt idx="5494">
                  <c:v>36648</c:v>
                </c:pt>
                <c:pt idx="5495">
                  <c:v>36652.5</c:v>
                </c:pt>
                <c:pt idx="5496">
                  <c:v>36657</c:v>
                </c:pt>
                <c:pt idx="5497">
                  <c:v>36661.5</c:v>
                </c:pt>
                <c:pt idx="5498">
                  <c:v>36666</c:v>
                </c:pt>
                <c:pt idx="5499">
                  <c:v>36675</c:v>
                </c:pt>
                <c:pt idx="5500">
                  <c:v>36693</c:v>
                </c:pt>
                <c:pt idx="5501">
                  <c:v>36697.5</c:v>
                </c:pt>
                <c:pt idx="5502">
                  <c:v>36702</c:v>
                </c:pt>
                <c:pt idx="5503">
                  <c:v>36706.5</c:v>
                </c:pt>
                <c:pt idx="5504">
                  <c:v>36715.5</c:v>
                </c:pt>
                <c:pt idx="5505">
                  <c:v>36720</c:v>
                </c:pt>
                <c:pt idx="5506">
                  <c:v>36724.5</c:v>
                </c:pt>
                <c:pt idx="5507">
                  <c:v>36733.5</c:v>
                </c:pt>
                <c:pt idx="5508">
                  <c:v>36738</c:v>
                </c:pt>
                <c:pt idx="5509">
                  <c:v>36747</c:v>
                </c:pt>
                <c:pt idx="5510">
                  <c:v>36751.5</c:v>
                </c:pt>
                <c:pt idx="5511">
                  <c:v>36760.5</c:v>
                </c:pt>
                <c:pt idx="5512">
                  <c:v>36765</c:v>
                </c:pt>
                <c:pt idx="5513">
                  <c:v>36769.5</c:v>
                </c:pt>
                <c:pt idx="5514">
                  <c:v>36774</c:v>
                </c:pt>
                <c:pt idx="5515">
                  <c:v>36787.5</c:v>
                </c:pt>
                <c:pt idx="5516">
                  <c:v>36801</c:v>
                </c:pt>
                <c:pt idx="5517">
                  <c:v>36805.5</c:v>
                </c:pt>
                <c:pt idx="5518">
                  <c:v>36810</c:v>
                </c:pt>
                <c:pt idx="5519">
                  <c:v>36814.5</c:v>
                </c:pt>
                <c:pt idx="5520">
                  <c:v>36819</c:v>
                </c:pt>
                <c:pt idx="5521">
                  <c:v>36828</c:v>
                </c:pt>
                <c:pt idx="5522">
                  <c:v>36832.5</c:v>
                </c:pt>
                <c:pt idx="5523">
                  <c:v>36837</c:v>
                </c:pt>
                <c:pt idx="5524">
                  <c:v>36841.5</c:v>
                </c:pt>
                <c:pt idx="5525">
                  <c:v>36846</c:v>
                </c:pt>
                <c:pt idx="5526">
                  <c:v>36859.5</c:v>
                </c:pt>
                <c:pt idx="5527">
                  <c:v>36864</c:v>
                </c:pt>
                <c:pt idx="5528">
                  <c:v>36868.5</c:v>
                </c:pt>
                <c:pt idx="5529">
                  <c:v>36877.5</c:v>
                </c:pt>
                <c:pt idx="5530">
                  <c:v>36886.5</c:v>
                </c:pt>
                <c:pt idx="5531">
                  <c:v>36891</c:v>
                </c:pt>
                <c:pt idx="5532">
                  <c:v>36895.5</c:v>
                </c:pt>
                <c:pt idx="5533">
                  <c:v>36900</c:v>
                </c:pt>
                <c:pt idx="5534">
                  <c:v>36922.5</c:v>
                </c:pt>
                <c:pt idx="5535">
                  <c:v>36927</c:v>
                </c:pt>
                <c:pt idx="5536">
                  <c:v>36931.5</c:v>
                </c:pt>
                <c:pt idx="5537">
                  <c:v>36936</c:v>
                </c:pt>
                <c:pt idx="5538">
                  <c:v>36940.5</c:v>
                </c:pt>
                <c:pt idx="5539">
                  <c:v>36949.5</c:v>
                </c:pt>
                <c:pt idx="5540">
                  <c:v>36954</c:v>
                </c:pt>
                <c:pt idx="5541">
                  <c:v>36958.5</c:v>
                </c:pt>
                <c:pt idx="5542">
                  <c:v>36963</c:v>
                </c:pt>
                <c:pt idx="5543">
                  <c:v>36972</c:v>
                </c:pt>
                <c:pt idx="5544">
                  <c:v>36976.5</c:v>
                </c:pt>
                <c:pt idx="5545">
                  <c:v>36981</c:v>
                </c:pt>
                <c:pt idx="5546">
                  <c:v>36990</c:v>
                </c:pt>
                <c:pt idx="5547">
                  <c:v>36999</c:v>
                </c:pt>
                <c:pt idx="5548">
                  <c:v>37003.5</c:v>
                </c:pt>
                <c:pt idx="5549">
                  <c:v>37012.5</c:v>
                </c:pt>
                <c:pt idx="5550">
                  <c:v>37017</c:v>
                </c:pt>
                <c:pt idx="5551">
                  <c:v>37026</c:v>
                </c:pt>
                <c:pt idx="5552">
                  <c:v>37035</c:v>
                </c:pt>
                <c:pt idx="5553">
                  <c:v>37039.5</c:v>
                </c:pt>
                <c:pt idx="5554">
                  <c:v>37044</c:v>
                </c:pt>
                <c:pt idx="5555">
                  <c:v>37053</c:v>
                </c:pt>
                <c:pt idx="5556">
                  <c:v>37062</c:v>
                </c:pt>
                <c:pt idx="5557">
                  <c:v>37066.5</c:v>
                </c:pt>
                <c:pt idx="5558">
                  <c:v>37071</c:v>
                </c:pt>
                <c:pt idx="5559">
                  <c:v>37084.5</c:v>
                </c:pt>
                <c:pt idx="5560">
                  <c:v>37093.5</c:v>
                </c:pt>
                <c:pt idx="5561">
                  <c:v>37098</c:v>
                </c:pt>
                <c:pt idx="5562">
                  <c:v>37111.5</c:v>
                </c:pt>
                <c:pt idx="5563">
                  <c:v>37125</c:v>
                </c:pt>
                <c:pt idx="5564">
                  <c:v>37129.5</c:v>
                </c:pt>
                <c:pt idx="5565">
                  <c:v>37134</c:v>
                </c:pt>
                <c:pt idx="5566">
                  <c:v>37138.5</c:v>
                </c:pt>
                <c:pt idx="5567">
                  <c:v>37143</c:v>
                </c:pt>
                <c:pt idx="5568">
                  <c:v>37147.5</c:v>
                </c:pt>
                <c:pt idx="5569">
                  <c:v>37152</c:v>
                </c:pt>
                <c:pt idx="5570">
                  <c:v>37156.5</c:v>
                </c:pt>
                <c:pt idx="5571">
                  <c:v>37165.5</c:v>
                </c:pt>
                <c:pt idx="5572">
                  <c:v>37170</c:v>
                </c:pt>
                <c:pt idx="5573">
                  <c:v>37174.5</c:v>
                </c:pt>
                <c:pt idx="5574">
                  <c:v>37179</c:v>
                </c:pt>
                <c:pt idx="5575">
                  <c:v>37188</c:v>
                </c:pt>
                <c:pt idx="5576">
                  <c:v>37192.5</c:v>
                </c:pt>
                <c:pt idx="5577">
                  <c:v>37197</c:v>
                </c:pt>
                <c:pt idx="5578">
                  <c:v>37201.5</c:v>
                </c:pt>
                <c:pt idx="5579">
                  <c:v>37233</c:v>
                </c:pt>
                <c:pt idx="5580">
                  <c:v>37237.5</c:v>
                </c:pt>
                <c:pt idx="5581">
                  <c:v>37242</c:v>
                </c:pt>
                <c:pt idx="5582">
                  <c:v>37246.5</c:v>
                </c:pt>
                <c:pt idx="5583">
                  <c:v>37255.5</c:v>
                </c:pt>
                <c:pt idx="5584">
                  <c:v>37260</c:v>
                </c:pt>
                <c:pt idx="5585">
                  <c:v>37273.5</c:v>
                </c:pt>
                <c:pt idx="5586">
                  <c:v>37278</c:v>
                </c:pt>
                <c:pt idx="5587">
                  <c:v>37287</c:v>
                </c:pt>
                <c:pt idx="5588">
                  <c:v>37291.5</c:v>
                </c:pt>
                <c:pt idx="5589">
                  <c:v>37296</c:v>
                </c:pt>
                <c:pt idx="5590">
                  <c:v>37305</c:v>
                </c:pt>
                <c:pt idx="5591">
                  <c:v>37309.5</c:v>
                </c:pt>
                <c:pt idx="5592">
                  <c:v>37327.5</c:v>
                </c:pt>
                <c:pt idx="5593">
                  <c:v>37336.5</c:v>
                </c:pt>
                <c:pt idx="5594">
                  <c:v>37341</c:v>
                </c:pt>
                <c:pt idx="5595">
                  <c:v>37345.5</c:v>
                </c:pt>
                <c:pt idx="5596">
                  <c:v>37350</c:v>
                </c:pt>
                <c:pt idx="5597">
                  <c:v>37368</c:v>
                </c:pt>
                <c:pt idx="5598">
                  <c:v>37372.5</c:v>
                </c:pt>
                <c:pt idx="5599">
                  <c:v>37377</c:v>
                </c:pt>
                <c:pt idx="5600">
                  <c:v>37381.5</c:v>
                </c:pt>
                <c:pt idx="5601">
                  <c:v>37390.5</c:v>
                </c:pt>
                <c:pt idx="5602">
                  <c:v>37395</c:v>
                </c:pt>
                <c:pt idx="5603">
                  <c:v>37399.5</c:v>
                </c:pt>
                <c:pt idx="5604">
                  <c:v>37413</c:v>
                </c:pt>
                <c:pt idx="5605">
                  <c:v>37417.5</c:v>
                </c:pt>
                <c:pt idx="5606">
                  <c:v>37422</c:v>
                </c:pt>
                <c:pt idx="5607">
                  <c:v>37426.5</c:v>
                </c:pt>
                <c:pt idx="5608">
                  <c:v>37435.5</c:v>
                </c:pt>
                <c:pt idx="5609">
                  <c:v>37440</c:v>
                </c:pt>
                <c:pt idx="5610">
                  <c:v>37444.5</c:v>
                </c:pt>
                <c:pt idx="5611">
                  <c:v>37458</c:v>
                </c:pt>
                <c:pt idx="5612">
                  <c:v>37467</c:v>
                </c:pt>
                <c:pt idx="5613">
                  <c:v>37471.5</c:v>
                </c:pt>
                <c:pt idx="5614">
                  <c:v>37476</c:v>
                </c:pt>
                <c:pt idx="5615">
                  <c:v>37485</c:v>
                </c:pt>
                <c:pt idx="5616">
                  <c:v>37489.5</c:v>
                </c:pt>
                <c:pt idx="5617">
                  <c:v>37494</c:v>
                </c:pt>
                <c:pt idx="5618">
                  <c:v>37498.5</c:v>
                </c:pt>
                <c:pt idx="5619">
                  <c:v>37503</c:v>
                </c:pt>
                <c:pt idx="5620">
                  <c:v>37512</c:v>
                </c:pt>
                <c:pt idx="5621">
                  <c:v>37516.5</c:v>
                </c:pt>
                <c:pt idx="5622">
                  <c:v>37521</c:v>
                </c:pt>
                <c:pt idx="5623">
                  <c:v>37534.5</c:v>
                </c:pt>
                <c:pt idx="5624">
                  <c:v>37539</c:v>
                </c:pt>
                <c:pt idx="5625">
                  <c:v>37543.5</c:v>
                </c:pt>
                <c:pt idx="5626">
                  <c:v>37548</c:v>
                </c:pt>
                <c:pt idx="5627">
                  <c:v>37557</c:v>
                </c:pt>
                <c:pt idx="5628">
                  <c:v>37561.5</c:v>
                </c:pt>
                <c:pt idx="5629">
                  <c:v>37566</c:v>
                </c:pt>
                <c:pt idx="5630">
                  <c:v>37575</c:v>
                </c:pt>
                <c:pt idx="5631">
                  <c:v>37579.5</c:v>
                </c:pt>
                <c:pt idx="5632">
                  <c:v>37588.5</c:v>
                </c:pt>
                <c:pt idx="5633">
                  <c:v>37593</c:v>
                </c:pt>
                <c:pt idx="5634">
                  <c:v>37597.5</c:v>
                </c:pt>
                <c:pt idx="5635">
                  <c:v>37602</c:v>
                </c:pt>
                <c:pt idx="5636">
                  <c:v>37606.5</c:v>
                </c:pt>
                <c:pt idx="5637">
                  <c:v>37611</c:v>
                </c:pt>
                <c:pt idx="5638">
                  <c:v>37615.5</c:v>
                </c:pt>
                <c:pt idx="5639">
                  <c:v>37624.5</c:v>
                </c:pt>
                <c:pt idx="5640">
                  <c:v>37629</c:v>
                </c:pt>
                <c:pt idx="5641">
                  <c:v>37633.5</c:v>
                </c:pt>
                <c:pt idx="5642">
                  <c:v>37638</c:v>
                </c:pt>
                <c:pt idx="5643">
                  <c:v>37647</c:v>
                </c:pt>
                <c:pt idx="5644">
                  <c:v>37660.5</c:v>
                </c:pt>
                <c:pt idx="5645">
                  <c:v>37665</c:v>
                </c:pt>
                <c:pt idx="5646">
                  <c:v>37669.5</c:v>
                </c:pt>
                <c:pt idx="5647">
                  <c:v>37674</c:v>
                </c:pt>
                <c:pt idx="5648">
                  <c:v>37678.5</c:v>
                </c:pt>
                <c:pt idx="5649">
                  <c:v>37683</c:v>
                </c:pt>
                <c:pt idx="5650">
                  <c:v>37687.5</c:v>
                </c:pt>
                <c:pt idx="5651">
                  <c:v>37692</c:v>
                </c:pt>
                <c:pt idx="5652">
                  <c:v>37701</c:v>
                </c:pt>
                <c:pt idx="5653">
                  <c:v>37710</c:v>
                </c:pt>
                <c:pt idx="5654">
                  <c:v>37714.5</c:v>
                </c:pt>
                <c:pt idx="5655">
                  <c:v>37719</c:v>
                </c:pt>
                <c:pt idx="5656">
                  <c:v>37723.5</c:v>
                </c:pt>
                <c:pt idx="5657">
                  <c:v>37737</c:v>
                </c:pt>
                <c:pt idx="5658">
                  <c:v>37741.5</c:v>
                </c:pt>
                <c:pt idx="5659">
                  <c:v>37746</c:v>
                </c:pt>
                <c:pt idx="5660">
                  <c:v>37755</c:v>
                </c:pt>
                <c:pt idx="5661">
                  <c:v>37759.5</c:v>
                </c:pt>
                <c:pt idx="5662">
                  <c:v>37764</c:v>
                </c:pt>
                <c:pt idx="5663">
                  <c:v>37768.5</c:v>
                </c:pt>
                <c:pt idx="5664">
                  <c:v>37773</c:v>
                </c:pt>
                <c:pt idx="5665">
                  <c:v>37786.5</c:v>
                </c:pt>
                <c:pt idx="5666">
                  <c:v>37791</c:v>
                </c:pt>
                <c:pt idx="5667">
                  <c:v>37795.5</c:v>
                </c:pt>
                <c:pt idx="5668">
                  <c:v>37800</c:v>
                </c:pt>
                <c:pt idx="5669">
                  <c:v>37809</c:v>
                </c:pt>
                <c:pt idx="5670">
                  <c:v>37813.5</c:v>
                </c:pt>
                <c:pt idx="5671">
                  <c:v>37818</c:v>
                </c:pt>
                <c:pt idx="5672">
                  <c:v>37822.5</c:v>
                </c:pt>
                <c:pt idx="5673">
                  <c:v>37831.5</c:v>
                </c:pt>
                <c:pt idx="5674">
                  <c:v>37840.5</c:v>
                </c:pt>
                <c:pt idx="5675">
                  <c:v>37845</c:v>
                </c:pt>
                <c:pt idx="5676">
                  <c:v>37849.5</c:v>
                </c:pt>
                <c:pt idx="5677">
                  <c:v>37863</c:v>
                </c:pt>
                <c:pt idx="5678">
                  <c:v>37867.5</c:v>
                </c:pt>
                <c:pt idx="5679">
                  <c:v>37872</c:v>
                </c:pt>
                <c:pt idx="5680">
                  <c:v>37881</c:v>
                </c:pt>
                <c:pt idx="5681">
                  <c:v>37885.5</c:v>
                </c:pt>
                <c:pt idx="5682">
                  <c:v>37890</c:v>
                </c:pt>
                <c:pt idx="5683">
                  <c:v>37894.5</c:v>
                </c:pt>
                <c:pt idx="5684">
                  <c:v>37903.5</c:v>
                </c:pt>
                <c:pt idx="5685">
                  <c:v>37912.5</c:v>
                </c:pt>
                <c:pt idx="5686">
                  <c:v>37917</c:v>
                </c:pt>
                <c:pt idx="5687">
                  <c:v>37926</c:v>
                </c:pt>
                <c:pt idx="5688">
                  <c:v>37930.5</c:v>
                </c:pt>
                <c:pt idx="5689">
                  <c:v>37939.5</c:v>
                </c:pt>
                <c:pt idx="5690">
                  <c:v>37948.5</c:v>
                </c:pt>
                <c:pt idx="5691">
                  <c:v>37966.5</c:v>
                </c:pt>
                <c:pt idx="5692">
                  <c:v>37971</c:v>
                </c:pt>
                <c:pt idx="5693">
                  <c:v>37975.5</c:v>
                </c:pt>
                <c:pt idx="5694">
                  <c:v>37980</c:v>
                </c:pt>
                <c:pt idx="5695">
                  <c:v>37984.5</c:v>
                </c:pt>
                <c:pt idx="5696">
                  <c:v>38002.5</c:v>
                </c:pt>
                <c:pt idx="5697">
                  <c:v>38016</c:v>
                </c:pt>
                <c:pt idx="5698">
                  <c:v>38025</c:v>
                </c:pt>
                <c:pt idx="5699">
                  <c:v>38034</c:v>
                </c:pt>
                <c:pt idx="5700">
                  <c:v>38061</c:v>
                </c:pt>
                <c:pt idx="5701">
                  <c:v>38065.5</c:v>
                </c:pt>
                <c:pt idx="5702">
                  <c:v>38070</c:v>
                </c:pt>
                <c:pt idx="5703">
                  <c:v>38079</c:v>
                </c:pt>
                <c:pt idx="5704">
                  <c:v>38083.5</c:v>
                </c:pt>
                <c:pt idx="5705">
                  <c:v>38092.5</c:v>
                </c:pt>
                <c:pt idx="5706">
                  <c:v>38101.5</c:v>
                </c:pt>
                <c:pt idx="5707">
                  <c:v>38106</c:v>
                </c:pt>
                <c:pt idx="5708">
                  <c:v>38110.5</c:v>
                </c:pt>
                <c:pt idx="5709">
                  <c:v>38115</c:v>
                </c:pt>
                <c:pt idx="5710">
                  <c:v>38119.5</c:v>
                </c:pt>
                <c:pt idx="5711">
                  <c:v>38124</c:v>
                </c:pt>
                <c:pt idx="5712">
                  <c:v>38133</c:v>
                </c:pt>
                <c:pt idx="5713">
                  <c:v>38137.5</c:v>
                </c:pt>
                <c:pt idx="5714">
                  <c:v>38142</c:v>
                </c:pt>
                <c:pt idx="5715">
                  <c:v>38146.5</c:v>
                </c:pt>
                <c:pt idx="5716">
                  <c:v>38151</c:v>
                </c:pt>
                <c:pt idx="5717">
                  <c:v>38155.5</c:v>
                </c:pt>
                <c:pt idx="5718">
                  <c:v>38173.5</c:v>
                </c:pt>
                <c:pt idx="5719">
                  <c:v>38182.5</c:v>
                </c:pt>
                <c:pt idx="5720">
                  <c:v>38191.5</c:v>
                </c:pt>
                <c:pt idx="5721">
                  <c:v>38196</c:v>
                </c:pt>
                <c:pt idx="5722">
                  <c:v>38200.5</c:v>
                </c:pt>
                <c:pt idx="5723">
                  <c:v>38209.5</c:v>
                </c:pt>
                <c:pt idx="5724">
                  <c:v>38218.5</c:v>
                </c:pt>
                <c:pt idx="5725">
                  <c:v>38223</c:v>
                </c:pt>
                <c:pt idx="5726">
                  <c:v>38227.5</c:v>
                </c:pt>
                <c:pt idx="5727">
                  <c:v>38241</c:v>
                </c:pt>
                <c:pt idx="5728">
                  <c:v>38250</c:v>
                </c:pt>
                <c:pt idx="5729">
                  <c:v>38263.5</c:v>
                </c:pt>
                <c:pt idx="5730">
                  <c:v>38268</c:v>
                </c:pt>
                <c:pt idx="5731">
                  <c:v>38272.5</c:v>
                </c:pt>
                <c:pt idx="5732">
                  <c:v>38286</c:v>
                </c:pt>
                <c:pt idx="5733">
                  <c:v>38290.5</c:v>
                </c:pt>
                <c:pt idx="5734">
                  <c:v>38299.5</c:v>
                </c:pt>
                <c:pt idx="5735">
                  <c:v>38304</c:v>
                </c:pt>
                <c:pt idx="5736">
                  <c:v>38308.5</c:v>
                </c:pt>
                <c:pt idx="5737">
                  <c:v>38317.5</c:v>
                </c:pt>
                <c:pt idx="5738">
                  <c:v>38322</c:v>
                </c:pt>
                <c:pt idx="5739">
                  <c:v>38326.5</c:v>
                </c:pt>
                <c:pt idx="5740">
                  <c:v>38331</c:v>
                </c:pt>
                <c:pt idx="5741">
                  <c:v>38335.5</c:v>
                </c:pt>
                <c:pt idx="5742">
                  <c:v>38340</c:v>
                </c:pt>
                <c:pt idx="5743">
                  <c:v>38353.5</c:v>
                </c:pt>
                <c:pt idx="5744">
                  <c:v>38362.5</c:v>
                </c:pt>
                <c:pt idx="5745">
                  <c:v>38367</c:v>
                </c:pt>
                <c:pt idx="5746">
                  <c:v>38376</c:v>
                </c:pt>
                <c:pt idx="5747">
                  <c:v>38380.5</c:v>
                </c:pt>
                <c:pt idx="5748">
                  <c:v>38394</c:v>
                </c:pt>
                <c:pt idx="5749">
                  <c:v>38398.5</c:v>
                </c:pt>
                <c:pt idx="5750">
                  <c:v>38403</c:v>
                </c:pt>
                <c:pt idx="5751">
                  <c:v>38416.5</c:v>
                </c:pt>
                <c:pt idx="5752">
                  <c:v>38421</c:v>
                </c:pt>
                <c:pt idx="5753">
                  <c:v>38430</c:v>
                </c:pt>
                <c:pt idx="5754">
                  <c:v>38439</c:v>
                </c:pt>
                <c:pt idx="5755">
                  <c:v>38443.5</c:v>
                </c:pt>
                <c:pt idx="5756">
                  <c:v>38448</c:v>
                </c:pt>
                <c:pt idx="5757">
                  <c:v>38452.5</c:v>
                </c:pt>
                <c:pt idx="5758">
                  <c:v>38457</c:v>
                </c:pt>
                <c:pt idx="5759">
                  <c:v>38466</c:v>
                </c:pt>
                <c:pt idx="5760">
                  <c:v>38470.5</c:v>
                </c:pt>
                <c:pt idx="5761">
                  <c:v>38475</c:v>
                </c:pt>
                <c:pt idx="5762">
                  <c:v>38484</c:v>
                </c:pt>
                <c:pt idx="5763">
                  <c:v>38488.5</c:v>
                </c:pt>
                <c:pt idx="5764">
                  <c:v>38493</c:v>
                </c:pt>
                <c:pt idx="5765">
                  <c:v>38497.5</c:v>
                </c:pt>
                <c:pt idx="5766">
                  <c:v>38506.5</c:v>
                </c:pt>
                <c:pt idx="5767">
                  <c:v>38511</c:v>
                </c:pt>
                <c:pt idx="5768">
                  <c:v>38515.5</c:v>
                </c:pt>
                <c:pt idx="5769">
                  <c:v>38524.5</c:v>
                </c:pt>
                <c:pt idx="5770">
                  <c:v>38529</c:v>
                </c:pt>
                <c:pt idx="5771">
                  <c:v>38533.5</c:v>
                </c:pt>
                <c:pt idx="5772">
                  <c:v>38542.5</c:v>
                </c:pt>
                <c:pt idx="5773">
                  <c:v>38551.5</c:v>
                </c:pt>
                <c:pt idx="5774">
                  <c:v>38556</c:v>
                </c:pt>
                <c:pt idx="5775">
                  <c:v>38560.5</c:v>
                </c:pt>
                <c:pt idx="5776">
                  <c:v>38569.5</c:v>
                </c:pt>
                <c:pt idx="5777">
                  <c:v>38574</c:v>
                </c:pt>
                <c:pt idx="5778">
                  <c:v>38578.5</c:v>
                </c:pt>
                <c:pt idx="5779">
                  <c:v>38583</c:v>
                </c:pt>
                <c:pt idx="5780">
                  <c:v>38592</c:v>
                </c:pt>
                <c:pt idx="5781">
                  <c:v>38601</c:v>
                </c:pt>
                <c:pt idx="5782">
                  <c:v>38610</c:v>
                </c:pt>
                <c:pt idx="5783">
                  <c:v>38619</c:v>
                </c:pt>
                <c:pt idx="5784">
                  <c:v>38623.5</c:v>
                </c:pt>
                <c:pt idx="5785">
                  <c:v>38628</c:v>
                </c:pt>
                <c:pt idx="5786">
                  <c:v>38632.5</c:v>
                </c:pt>
                <c:pt idx="5787">
                  <c:v>38637</c:v>
                </c:pt>
                <c:pt idx="5788">
                  <c:v>38646</c:v>
                </c:pt>
                <c:pt idx="5789">
                  <c:v>38650.5</c:v>
                </c:pt>
                <c:pt idx="5790">
                  <c:v>38659.5</c:v>
                </c:pt>
                <c:pt idx="5791">
                  <c:v>38664</c:v>
                </c:pt>
                <c:pt idx="5792">
                  <c:v>38668.5</c:v>
                </c:pt>
                <c:pt idx="5793">
                  <c:v>38673</c:v>
                </c:pt>
                <c:pt idx="5794">
                  <c:v>38677.5</c:v>
                </c:pt>
                <c:pt idx="5795">
                  <c:v>38682</c:v>
                </c:pt>
                <c:pt idx="5796">
                  <c:v>38686.5</c:v>
                </c:pt>
                <c:pt idx="5797">
                  <c:v>38691</c:v>
                </c:pt>
                <c:pt idx="5798">
                  <c:v>38700</c:v>
                </c:pt>
                <c:pt idx="5799">
                  <c:v>38704.5</c:v>
                </c:pt>
                <c:pt idx="5800">
                  <c:v>38709</c:v>
                </c:pt>
                <c:pt idx="5801">
                  <c:v>38718</c:v>
                </c:pt>
                <c:pt idx="5802">
                  <c:v>38722.5</c:v>
                </c:pt>
                <c:pt idx="5803">
                  <c:v>38736</c:v>
                </c:pt>
                <c:pt idx="5804">
                  <c:v>38740.5</c:v>
                </c:pt>
                <c:pt idx="5805">
                  <c:v>38745</c:v>
                </c:pt>
                <c:pt idx="5806">
                  <c:v>38754</c:v>
                </c:pt>
                <c:pt idx="5807">
                  <c:v>38767.5</c:v>
                </c:pt>
                <c:pt idx="5808">
                  <c:v>38772</c:v>
                </c:pt>
                <c:pt idx="5809">
                  <c:v>38776.5</c:v>
                </c:pt>
                <c:pt idx="5810">
                  <c:v>38781</c:v>
                </c:pt>
                <c:pt idx="5811">
                  <c:v>38785.5</c:v>
                </c:pt>
                <c:pt idx="5812">
                  <c:v>38790</c:v>
                </c:pt>
                <c:pt idx="5813">
                  <c:v>38799</c:v>
                </c:pt>
                <c:pt idx="5814">
                  <c:v>38803.5</c:v>
                </c:pt>
                <c:pt idx="5815">
                  <c:v>38808</c:v>
                </c:pt>
                <c:pt idx="5816">
                  <c:v>38812.5</c:v>
                </c:pt>
                <c:pt idx="5817">
                  <c:v>38817</c:v>
                </c:pt>
                <c:pt idx="5818">
                  <c:v>38821.5</c:v>
                </c:pt>
                <c:pt idx="5819">
                  <c:v>38826</c:v>
                </c:pt>
                <c:pt idx="5820">
                  <c:v>38830.5</c:v>
                </c:pt>
                <c:pt idx="5821">
                  <c:v>38835</c:v>
                </c:pt>
                <c:pt idx="5822">
                  <c:v>38839.5</c:v>
                </c:pt>
                <c:pt idx="5823">
                  <c:v>38844</c:v>
                </c:pt>
                <c:pt idx="5824">
                  <c:v>38853</c:v>
                </c:pt>
                <c:pt idx="5825">
                  <c:v>38862</c:v>
                </c:pt>
                <c:pt idx="5826">
                  <c:v>38866.5</c:v>
                </c:pt>
                <c:pt idx="5827">
                  <c:v>38871</c:v>
                </c:pt>
                <c:pt idx="5828">
                  <c:v>38875.5</c:v>
                </c:pt>
                <c:pt idx="5829">
                  <c:v>38880</c:v>
                </c:pt>
                <c:pt idx="5830">
                  <c:v>38884.5</c:v>
                </c:pt>
                <c:pt idx="5831">
                  <c:v>38889</c:v>
                </c:pt>
                <c:pt idx="5832">
                  <c:v>38893.5</c:v>
                </c:pt>
                <c:pt idx="5833">
                  <c:v>38902.5</c:v>
                </c:pt>
                <c:pt idx="5834">
                  <c:v>38920.5</c:v>
                </c:pt>
                <c:pt idx="5835">
                  <c:v>38938.5</c:v>
                </c:pt>
                <c:pt idx="5836">
                  <c:v>38943</c:v>
                </c:pt>
                <c:pt idx="5837">
                  <c:v>38947.5</c:v>
                </c:pt>
                <c:pt idx="5838">
                  <c:v>38952</c:v>
                </c:pt>
                <c:pt idx="5839">
                  <c:v>38965.5</c:v>
                </c:pt>
                <c:pt idx="5840">
                  <c:v>38970</c:v>
                </c:pt>
                <c:pt idx="5841">
                  <c:v>38974.5</c:v>
                </c:pt>
                <c:pt idx="5842">
                  <c:v>38979</c:v>
                </c:pt>
                <c:pt idx="5843">
                  <c:v>38988</c:v>
                </c:pt>
                <c:pt idx="5844">
                  <c:v>38997</c:v>
                </c:pt>
                <c:pt idx="5845">
                  <c:v>39006</c:v>
                </c:pt>
                <c:pt idx="5846">
                  <c:v>39024</c:v>
                </c:pt>
                <c:pt idx="5847">
                  <c:v>39028.5</c:v>
                </c:pt>
                <c:pt idx="5848">
                  <c:v>39055.5</c:v>
                </c:pt>
                <c:pt idx="5849">
                  <c:v>39064.5</c:v>
                </c:pt>
                <c:pt idx="5850">
                  <c:v>39069</c:v>
                </c:pt>
                <c:pt idx="5851">
                  <c:v>39078</c:v>
                </c:pt>
                <c:pt idx="5852">
                  <c:v>39082.5</c:v>
                </c:pt>
                <c:pt idx="5853">
                  <c:v>39091.5</c:v>
                </c:pt>
                <c:pt idx="5854">
                  <c:v>39096</c:v>
                </c:pt>
                <c:pt idx="5855">
                  <c:v>39100.5</c:v>
                </c:pt>
                <c:pt idx="5856">
                  <c:v>39105</c:v>
                </c:pt>
                <c:pt idx="5857">
                  <c:v>39109.5</c:v>
                </c:pt>
                <c:pt idx="5858">
                  <c:v>39114</c:v>
                </c:pt>
                <c:pt idx="5859">
                  <c:v>39118.5</c:v>
                </c:pt>
                <c:pt idx="5860">
                  <c:v>39127.5</c:v>
                </c:pt>
                <c:pt idx="5861">
                  <c:v>39132</c:v>
                </c:pt>
                <c:pt idx="5862">
                  <c:v>39136.5</c:v>
                </c:pt>
                <c:pt idx="5863">
                  <c:v>39145.5</c:v>
                </c:pt>
                <c:pt idx="5864">
                  <c:v>39154.5</c:v>
                </c:pt>
                <c:pt idx="5865">
                  <c:v>39163.5</c:v>
                </c:pt>
                <c:pt idx="5866">
                  <c:v>39168</c:v>
                </c:pt>
                <c:pt idx="5867">
                  <c:v>39172.5</c:v>
                </c:pt>
                <c:pt idx="5868">
                  <c:v>39177</c:v>
                </c:pt>
                <c:pt idx="5869">
                  <c:v>39186</c:v>
                </c:pt>
                <c:pt idx="5870">
                  <c:v>39190.5</c:v>
                </c:pt>
                <c:pt idx="5871">
                  <c:v>39195</c:v>
                </c:pt>
                <c:pt idx="5872">
                  <c:v>39199.5</c:v>
                </c:pt>
                <c:pt idx="5873">
                  <c:v>39204</c:v>
                </c:pt>
                <c:pt idx="5874">
                  <c:v>39208.5</c:v>
                </c:pt>
                <c:pt idx="5875">
                  <c:v>39222</c:v>
                </c:pt>
                <c:pt idx="5876">
                  <c:v>39231</c:v>
                </c:pt>
                <c:pt idx="5877">
                  <c:v>39240</c:v>
                </c:pt>
                <c:pt idx="5878">
                  <c:v>39244.5</c:v>
                </c:pt>
                <c:pt idx="5879">
                  <c:v>39258</c:v>
                </c:pt>
                <c:pt idx="5880">
                  <c:v>39262.5</c:v>
                </c:pt>
                <c:pt idx="5881">
                  <c:v>39285</c:v>
                </c:pt>
                <c:pt idx="5882">
                  <c:v>39289.5</c:v>
                </c:pt>
                <c:pt idx="5883">
                  <c:v>39294</c:v>
                </c:pt>
                <c:pt idx="5884">
                  <c:v>39298.5</c:v>
                </c:pt>
                <c:pt idx="5885">
                  <c:v>39303</c:v>
                </c:pt>
                <c:pt idx="5886">
                  <c:v>39307.5</c:v>
                </c:pt>
                <c:pt idx="5887">
                  <c:v>39321</c:v>
                </c:pt>
                <c:pt idx="5888">
                  <c:v>39325.5</c:v>
                </c:pt>
                <c:pt idx="5889">
                  <c:v>39339</c:v>
                </c:pt>
                <c:pt idx="5890">
                  <c:v>39348</c:v>
                </c:pt>
                <c:pt idx="5891">
                  <c:v>39352.5</c:v>
                </c:pt>
                <c:pt idx="5892">
                  <c:v>39357</c:v>
                </c:pt>
                <c:pt idx="5893">
                  <c:v>39361.5</c:v>
                </c:pt>
                <c:pt idx="5894">
                  <c:v>39366</c:v>
                </c:pt>
                <c:pt idx="5895">
                  <c:v>39370.5</c:v>
                </c:pt>
                <c:pt idx="5896">
                  <c:v>39379.5</c:v>
                </c:pt>
                <c:pt idx="5897">
                  <c:v>39384</c:v>
                </c:pt>
                <c:pt idx="5898">
                  <c:v>39388.5</c:v>
                </c:pt>
                <c:pt idx="5899">
                  <c:v>39393</c:v>
                </c:pt>
                <c:pt idx="5900">
                  <c:v>39415.5</c:v>
                </c:pt>
                <c:pt idx="5901">
                  <c:v>39420</c:v>
                </c:pt>
                <c:pt idx="5902">
                  <c:v>39424.5</c:v>
                </c:pt>
                <c:pt idx="5903">
                  <c:v>39438</c:v>
                </c:pt>
                <c:pt idx="5904">
                  <c:v>39442.5</c:v>
                </c:pt>
                <c:pt idx="5905">
                  <c:v>39451.5</c:v>
                </c:pt>
                <c:pt idx="5906">
                  <c:v>39456</c:v>
                </c:pt>
                <c:pt idx="5907">
                  <c:v>39460.5</c:v>
                </c:pt>
                <c:pt idx="5908">
                  <c:v>39465</c:v>
                </c:pt>
                <c:pt idx="5909">
                  <c:v>39469.5</c:v>
                </c:pt>
                <c:pt idx="5910">
                  <c:v>39474</c:v>
                </c:pt>
                <c:pt idx="5911">
                  <c:v>39478.5</c:v>
                </c:pt>
                <c:pt idx="5912">
                  <c:v>39483</c:v>
                </c:pt>
                <c:pt idx="5913">
                  <c:v>39487.5</c:v>
                </c:pt>
                <c:pt idx="5914">
                  <c:v>39492</c:v>
                </c:pt>
                <c:pt idx="5915">
                  <c:v>39496.5</c:v>
                </c:pt>
                <c:pt idx="5916">
                  <c:v>39501</c:v>
                </c:pt>
                <c:pt idx="5917">
                  <c:v>39510</c:v>
                </c:pt>
                <c:pt idx="5918">
                  <c:v>39514.5</c:v>
                </c:pt>
                <c:pt idx="5919">
                  <c:v>39519</c:v>
                </c:pt>
                <c:pt idx="5920">
                  <c:v>39528</c:v>
                </c:pt>
                <c:pt idx="5921">
                  <c:v>39532.5</c:v>
                </c:pt>
                <c:pt idx="5922">
                  <c:v>39550.5</c:v>
                </c:pt>
                <c:pt idx="5923">
                  <c:v>39555</c:v>
                </c:pt>
                <c:pt idx="5924">
                  <c:v>39564</c:v>
                </c:pt>
                <c:pt idx="5925">
                  <c:v>39568.5</c:v>
                </c:pt>
                <c:pt idx="5926">
                  <c:v>39582</c:v>
                </c:pt>
                <c:pt idx="5927">
                  <c:v>39586.5</c:v>
                </c:pt>
                <c:pt idx="5928">
                  <c:v>39591</c:v>
                </c:pt>
                <c:pt idx="5929">
                  <c:v>39595.5</c:v>
                </c:pt>
                <c:pt idx="5930">
                  <c:v>39600</c:v>
                </c:pt>
                <c:pt idx="5931">
                  <c:v>39604.5</c:v>
                </c:pt>
                <c:pt idx="5932">
                  <c:v>39609</c:v>
                </c:pt>
                <c:pt idx="5933">
                  <c:v>39613.5</c:v>
                </c:pt>
                <c:pt idx="5934">
                  <c:v>39627</c:v>
                </c:pt>
                <c:pt idx="5935">
                  <c:v>39631.5</c:v>
                </c:pt>
                <c:pt idx="5936">
                  <c:v>39636</c:v>
                </c:pt>
                <c:pt idx="5937">
                  <c:v>39640.5</c:v>
                </c:pt>
                <c:pt idx="5938">
                  <c:v>39645</c:v>
                </c:pt>
                <c:pt idx="5939">
                  <c:v>39649.5</c:v>
                </c:pt>
                <c:pt idx="5940">
                  <c:v>39654</c:v>
                </c:pt>
                <c:pt idx="5941">
                  <c:v>39658.5</c:v>
                </c:pt>
                <c:pt idx="5942">
                  <c:v>39663</c:v>
                </c:pt>
                <c:pt idx="5943">
                  <c:v>39667.5</c:v>
                </c:pt>
                <c:pt idx="5944">
                  <c:v>39681</c:v>
                </c:pt>
                <c:pt idx="5945">
                  <c:v>39690</c:v>
                </c:pt>
                <c:pt idx="5946">
                  <c:v>39694.5</c:v>
                </c:pt>
                <c:pt idx="5947">
                  <c:v>39699</c:v>
                </c:pt>
                <c:pt idx="5948">
                  <c:v>39703.5</c:v>
                </c:pt>
                <c:pt idx="5949">
                  <c:v>39708</c:v>
                </c:pt>
                <c:pt idx="5950">
                  <c:v>39712.5</c:v>
                </c:pt>
                <c:pt idx="5951">
                  <c:v>39717</c:v>
                </c:pt>
                <c:pt idx="5952">
                  <c:v>39721.5</c:v>
                </c:pt>
                <c:pt idx="5953">
                  <c:v>39726</c:v>
                </c:pt>
                <c:pt idx="5954">
                  <c:v>39730.5</c:v>
                </c:pt>
                <c:pt idx="5955">
                  <c:v>39735</c:v>
                </c:pt>
                <c:pt idx="5956">
                  <c:v>39744</c:v>
                </c:pt>
                <c:pt idx="5957">
                  <c:v>39771</c:v>
                </c:pt>
                <c:pt idx="5958">
                  <c:v>39775.5</c:v>
                </c:pt>
                <c:pt idx="5959">
                  <c:v>39780</c:v>
                </c:pt>
                <c:pt idx="5960">
                  <c:v>39784.5</c:v>
                </c:pt>
                <c:pt idx="5961">
                  <c:v>39789</c:v>
                </c:pt>
                <c:pt idx="5962">
                  <c:v>39798</c:v>
                </c:pt>
                <c:pt idx="5963">
                  <c:v>39802.5</c:v>
                </c:pt>
                <c:pt idx="5964">
                  <c:v>39807</c:v>
                </c:pt>
                <c:pt idx="5965">
                  <c:v>39811.5</c:v>
                </c:pt>
                <c:pt idx="5966">
                  <c:v>39816</c:v>
                </c:pt>
                <c:pt idx="5967">
                  <c:v>39820.5</c:v>
                </c:pt>
                <c:pt idx="5968">
                  <c:v>39825</c:v>
                </c:pt>
                <c:pt idx="5969">
                  <c:v>39829.5</c:v>
                </c:pt>
                <c:pt idx="5970">
                  <c:v>39838.5</c:v>
                </c:pt>
                <c:pt idx="5971">
                  <c:v>39852</c:v>
                </c:pt>
                <c:pt idx="5972">
                  <c:v>39856.5</c:v>
                </c:pt>
                <c:pt idx="5973">
                  <c:v>39861</c:v>
                </c:pt>
                <c:pt idx="5974">
                  <c:v>39865.5</c:v>
                </c:pt>
                <c:pt idx="5975">
                  <c:v>39870</c:v>
                </c:pt>
                <c:pt idx="5976">
                  <c:v>39874.5</c:v>
                </c:pt>
                <c:pt idx="5977">
                  <c:v>39883.5</c:v>
                </c:pt>
                <c:pt idx="5978">
                  <c:v>39897</c:v>
                </c:pt>
                <c:pt idx="5979">
                  <c:v>39901.5</c:v>
                </c:pt>
                <c:pt idx="5980">
                  <c:v>39906</c:v>
                </c:pt>
                <c:pt idx="5981">
                  <c:v>39919.5</c:v>
                </c:pt>
                <c:pt idx="5982">
                  <c:v>39924</c:v>
                </c:pt>
                <c:pt idx="5983">
                  <c:v>39928.5</c:v>
                </c:pt>
                <c:pt idx="5984">
                  <c:v>39933</c:v>
                </c:pt>
                <c:pt idx="5985">
                  <c:v>39937.5</c:v>
                </c:pt>
                <c:pt idx="5986">
                  <c:v>39942</c:v>
                </c:pt>
                <c:pt idx="5987">
                  <c:v>39946.5</c:v>
                </c:pt>
                <c:pt idx="5988">
                  <c:v>39951</c:v>
                </c:pt>
                <c:pt idx="5989">
                  <c:v>39955.5</c:v>
                </c:pt>
                <c:pt idx="5990">
                  <c:v>39960</c:v>
                </c:pt>
                <c:pt idx="5991">
                  <c:v>39964.5</c:v>
                </c:pt>
                <c:pt idx="5992">
                  <c:v>39969</c:v>
                </c:pt>
                <c:pt idx="5993">
                  <c:v>39973.5</c:v>
                </c:pt>
                <c:pt idx="5994">
                  <c:v>39978</c:v>
                </c:pt>
                <c:pt idx="5995">
                  <c:v>39982.5</c:v>
                </c:pt>
                <c:pt idx="5996">
                  <c:v>39987</c:v>
                </c:pt>
                <c:pt idx="5997">
                  <c:v>39991.5</c:v>
                </c:pt>
                <c:pt idx="5998">
                  <c:v>39996</c:v>
                </c:pt>
                <c:pt idx="5999">
                  <c:v>40000.5</c:v>
                </c:pt>
                <c:pt idx="6000">
                  <c:v>40005</c:v>
                </c:pt>
                <c:pt idx="6001">
                  <c:v>40014</c:v>
                </c:pt>
                <c:pt idx="6002">
                  <c:v>40027.5</c:v>
                </c:pt>
                <c:pt idx="6003">
                  <c:v>40032</c:v>
                </c:pt>
                <c:pt idx="6004">
                  <c:v>40036.5</c:v>
                </c:pt>
                <c:pt idx="6005">
                  <c:v>40045.5</c:v>
                </c:pt>
                <c:pt idx="6006">
                  <c:v>40050</c:v>
                </c:pt>
                <c:pt idx="6007">
                  <c:v>40054.5</c:v>
                </c:pt>
                <c:pt idx="6008">
                  <c:v>40059</c:v>
                </c:pt>
                <c:pt idx="6009">
                  <c:v>40063.5</c:v>
                </c:pt>
                <c:pt idx="6010">
                  <c:v>40072.5</c:v>
                </c:pt>
                <c:pt idx="6011">
                  <c:v>40077</c:v>
                </c:pt>
                <c:pt idx="6012">
                  <c:v>40081.5</c:v>
                </c:pt>
                <c:pt idx="6013">
                  <c:v>40086</c:v>
                </c:pt>
                <c:pt idx="6014">
                  <c:v>40090.5</c:v>
                </c:pt>
                <c:pt idx="6015">
                  <c:v>40095</c:v>
                </c:pt>
                <c:pt idx="6016">
                  <c:v>40099.5</c:v>
                </c:pt>
                <c:pt idx="6017">
                  <c:v>40104</c:v>
                </c:pt>
                <c:pt idx="6018">
                  <c:v>40108.5</c:v>
                </c:pt>
                <c:pt idx="6019">
                  <c:v>40113</c:v>
                </c:pt>
                <c:pt idx="6020">
                  <c:v>40117.5</c:v>
                </c:pt>
                <c:pt idx="6021">
                  <c:v>40126.5</c:v>
                </c:pt>
                <c:pt idx="6022">
                  <c:v>40135.5</c:v>
                </c:pt>
                <c:pt idx="6023">
                  <c:v>40153.5</c:v>
                </c:pt>
                <c:pt idx="6024">
                  <c:v>40158</c:v>
                </c:pt>
                <c:pt idx="6025">
                  <c:v>40162.5</c:v>
                </c:pt>
                <c:pt idx="6026">
                  <c:v>40167</c:v>
                </c:pt>
                <c:pt idx="6027">
                  <c:v>40171.5</c:v>
                </c:pt>
                <c:pt idx="6028">
                  <c:v>40185</c:v>
                </c:pt>
                <c:pt idx="6029">
                  <c:v>40189.5</c:v>
                </c:pt>
                <c:pt idx="6030">
                  <c:v>40194</c:v>
                </c:pt>
                <c:pt idx="6031">
                  <c:v>40203</c:v>
                </c:pt>
                <c:pt idx="6032">
                  <c:v>40207.5</c:v>
                </c:pt>
                <c:pt idx="6033">
                  <c:v>40212</c:v>
                </c:pt>
                <c:pt idx="6034">
                  <c:v>40216.5</c:v>
                </c:pt>
                <c:pt idx="6035">
                  <c:v>40221</c:v>
                </c:pt>
                <c:pt idx="6036">
                  <c:v>40225.5</c:v>
                </c:pt>
                <c:pt idx="6037">
                  <c:v>40230</c:v>
                </c:pt>
                <c:pt idx="6038">
                  <c:v>40234.5</c:v>
                </c:pt>
                <c:pt idx="6039">
                  <c:v>40239</c:v>
                </c:pt>
                <c:pt idx="6040">
                  <c:v>40243.5</c:v>
                </c:pt>
                <c:pt idx="6041">
                  <c:v>40252.5</c:v>
                </c:pt>
                <c:pt idx="6042">
                  <c:v>40261.5</c:v>
                </c:pt>
                <c:pt idx="6043">
                  <c:v>40266</c:v>
                </c:pt>
                <c:pt idx="6044">
                  <c:v>40284</c:v>
                </c:pt>
                <c:pt idx="6045">
                  <c:v>40288.5</c:v>
                </c:pt>
                <c:pt idx="6046">
                  <c:v>40293</c:v>
                </c:pt>
                <c:pt idx="6047">
                  <c:v>40302</c:v>
                </c:pt>
                <c:pt idx="6048">
                  <c:v>40311</c:v>
                </c:pt>
                <c:pt idx="6049">
                  <c:v>40315.5</c:v>
                </c:pt>
                <c:pt idx="6050">
                  <c:v>40320</c:v>
                </c:pt>
                <c:pt idx="6051">
                  <c:v>40324.5</c:v>
                </c:pt>
                <c:pt idx="6052">
                  <c:v>40329</c:v>
                </c:pt>
                <c:pt idx="6053">
                  <c:v>40338</c:v>
                </c:pt>
                <c:pt idx="6054">
                  <c:v>40347</c:v>
                </c:pt>
                <c:pt idx="6055">
                  <c:v>40351.5</c:v>
                </c:pt>
                <c:pt idx="6056">
                  <c:v>40356</c:v>
                </c:pt>
                <c:pt idx="6057">
                  <c:v>40360.5</c:v>
                </c:pt>
                <c:pt idx="6058">
                  <c:v>40369.5</c:v>
                </c:pt>
                <c:pt idx="6059">
                  <c:v>40374</c:v>
                </c:pt>
                <c:pt idx="6060">
                  <c:v>40383</c:v>
                </c:pt>
                <c:pt idx="6061">
                  <c:v>40392</c:v>
                </c:pt>
                <c:pt idx="6062">
                  <c:v>40410</c:v>
                </c:pt>
                <c:pt idx="6063">
                  <c:v>40414.5</c:v>
                </c:pt>
                <c:pt idx="6064">
                  <c:v>40419</c:v>
                </c:pt>
                <c:pt idx="6065">
                  <c:v>40423.5</c:v>
                </c:pt>
                <c:pt idx="6066">
                  <c:v>40428</c:v>
                </c:pt>
                <c:pt idx="6067">
                  <c:v>40432.5</c:v>
                </c:pt>
                <c:pt idx="6068">
                  <c:v>40446</c:v>
                </c:pt>
                <c:pt idx="6069">
                  <c:v>40459.5</c:v>
                </c:pt>
                <c:pt idx="6070">
                  <c:v>40468.5</c:v>
                </c:pt>
                <c:pt idx="6071">
                  <c:v>40486.5</c:v>
                </c:pt>
                <c:pt idx="6072">
                  <c:v>40491</c:v>
                </c:pt>
                <c:pt idx="6073">
                  <c:v>40500</c:v>
                </c:pt>
                <c:pt idx="6074">
                  <c:v>40504.5</c:v>
                </c:pt>
                <c:pt idx="6075">
                  <c:v>40518</c:v>
                </c:pt>
                <c:pt idx="6076">
                  <c:v>40527</c:v>
                </c:pt>
                <c:pt idx="6077">
                  <c:v>40531.5</c:v>
                </c:pt>
                <c:pt idx="6078">
                  <c:v>40540.5</c:v>
                </c:pt>
                <c:pt idx="6079">
                  <c:v>40545</c:v>
                </c:pt>
                <c:pt idx="6080">
                  <c:v>40567.5</c:v>
                </c:pt>
                <c:pt idx="6081">
                  <c:v>40572</c:v>
                </c:pt>
                <c:pt idx="6082">
                  <c:v>40576.5</c:v>
                </c:pt>
                <c:pt idx="6083">
                  <c:v>40590</c:v>
                </c:pt>
                <c:pt idx="6084">
                  <c:v>40608</c:v>
                </c:pt>
                <c:pt idx="6085">
                  <c:v>40612.5</c:v>
                </c:pt>
                <c:pt idx="6086">
                  <c:v>40617</c:v>
                </c:pt>
                <c:pt idx="6087">
                  <c:v>40630.5</c:v>
                </c:pt>
                <c:pt idx="6088">
                  <c:v>40635</c:v>
                </c:pt>
                <c:pt idx="6089">
                  <c:v>40639.5</c:v>
                </c:pt>
                <c:pt idx="6090">
                  <c:v>40644</c:v>
                </c:pt>
                <c:pt idx="6091">
                  <c:v>40648.5</c:v>
                </c:pt>
                <c:pt idx="6092">
                  <c:v>40653</c:v>
                </c:pt>
                <c:pt idx="6093">
                  <c:v>40657.5</c:v>
                </c:pt>
                <c:pt idx="6094">
                  <c:v>40662</c:v>
                </c:pt>
                <c:pt idx="6095">
                  <c:v>40666.5</c:v>
                </c:pt>
                <c:pt idx="6096">
                  <c:v>40671</c:v>
                </c:pt>
                <c:pt idx="6097">
                  <c:v>40675.5</c:v>
                </c:pt>
                <c:pt idx="6098">
                  <c:v>40680</c:v>
                </c:pt>
                <c:pt idx="6099">
                  <c:v>40693.5</c:v>
                </c:pt>
                <c:pt idx="6100">
                  <c:v>40702.5</c:v>
                </c:pt>
                <c:pt idx="6101">
                  <c:v>40711.5</c:v>
                </c:pt>
                <c:pt idx="6102">
                  <c:v>40716</c:v>
                </c:pt>
                <c:pt idx="6103">
                  <c:v>40720.5</c:v>
                </c:pt>
                <c:pt idx="6104">
                  <c:v>40738.5</c:v>
                </c:pt>
                <c:pt idx="6105">
                  <c:v>40743</c:v>
                </c:pt>
                <c:pt idx="6106">
                  <c:v>40756.5</c:v>
                </c:pt>
                <c:pt idx="6107">
                  <c:v>40761</c:v>
                </c:pt>
                <c:pt idx="6108">
                  <c:v>40770</c:v>
                </c:pt>
                <c:pt idx="6109">
                  <c:v>40783.5</c:v>
                </c:pt>
                <c:pt idx="6110">
                  <c:v>40792.5</c:v>
                </c:pt>
                <c:pt idx="6111">
                  <c:v>40797</c:v>
                </c:pt>
                <c:pt idx="6112">
                  <c:v>40801.5</c:v>
                </c:pt>
                <c:pt idx="6113">
                  <c:v>40806</c:v>
                </c:pt>
                <c:pt idx="6114">
                  <c:v>40815</c:v>
                </c:pt>
                <c:pt idx="6115">
                  <c:v>40833</c:v>
                </c:pt>
                <c:pt idx="6116">
                  <c:v>40846.5</c:v>
                </c:pt>
                <c:pt idx="6117">
                  <c:v>40860</c:v>
                </c:pt>
                <c:pt idx="6118">
                  <c:v>40864.5</c:v>
                </c:pt>
                <c:pt idx="6119">
                  <c:v>40869</c:v>
                </c:pt>
                <c:pt idx="6120">
                  <c:v>40873.5</c:v>
                </c:pt>
                <c:pt idx="6121">
                  <c:v>40878</c:v>
                </c:pt>
                <c:pt idx="6122">
                  <c:v>40887</c:v>
                </c:pt>
                <c:pt idx="6123">
                  <c:v>40891.5</c:v>
                </c:pt>
                <c:pt idx="6124">
                  <c:v>40900.5</c:v>
                </c:pt>
                <c:pt idx="6125">
                  <c:v>40914</c:v>
                </c:pt>
                <c:pt idx="6126">
                  <c:v>40918.5</c:v>
                </c:pt>
                <c:pt idx="6127">
                  <c:v>40932</c:v>
                </c:pt>
                <c:pt idx="6128">
                  <c:v>40936.5</c:v>
                </c:pt>
                <c:pt idx="6129">
                  <c:v>40941</c:v>
                </c:pt>
                <c:pt idx="6130">
                  <c:v>40945.5</c:v>
                </c:pt>
                <c:pt idx="6131">
                  <c:v>40954.5</c:v>
                </c:pt>
                <c:pt idx="6132">
                  <c:v>40963.5</c:v>
                </c:pt>
                <c:pt idx="6133">
                  <c:v>40968</c:v>
                </c:pt>
                <c:pt idx="6134">
                  <c:v>40972.5</c:v>
                </c:pt>
                <c:pt idx="6135">
                  <c:v>40977</c:v>
                </c:pt>
                <c:pt idx="6136">
                  <c:v>40990.5</c:v>
                </c:pt>
                <c:pt idx="6137">
                  <c:v>40995</c:v>
                </c:pt>
                <c:pt idx="6138">
                  <c:v>41004</c:v>
                </c:pt>
                <c:pt idx="6139">
                  <c:v>41008.5</c:v>
                </c:pt>
                <c:pt idx="6140">
                  <c:v>41013</c:v>
                </c:pt>
                <c:pt idx="6141">
                  <c:v>41035.5</c:v>
                </c:pt>
                <c:pt idx="6142">
                  <c:v>41040</c:v>
                </c:pt>
                <c:pt idx="6143">
                  <c:v>41044.5</c:v>
                </c:pt>
                <c:pt idx="6144">
                  <c:v>41049</c:v>
                </c:pt>
                <c:pt idx="6145">
                  <c:v>41062.5</c:v>
                </c:pt>
                <c:pt idx="6146">
                  <c:v>41067</c:v>
                </c:pt>
                <c:pt idx="6147">
                  <c:v>41076</c:v>
                </c:pt>
                <c:pt idx="6148">
                  <c:v>41085</c:v>
                </c:pt>
                <c:pt idx="6149">
                  <c:v>41094</c:v>
                </c:pt>
                <c:pt idx="6150">
                  <c:v>41098.5</c:v>
                </c:pt>
                <c:pt idx="6151">
                  <c:v>41107.5</c:v>
                </c:pt>
                <c:pt idx="6152">
                  <c:v>41116.5</c:v>
                </c:pt>
                <c:pt idx="6153">
                  <c:v>41121</c:v>
                </c:pt>
                <c:pt idx="6154">
                  <c:v>41134.5</c:v>
                </c:pt>
                <c:pt idx="6155">
                  <c:v>41139</c:v>
                </c:pt>
                <c:pt idx="6156">
                  <c:v>41166</c:v>
                </c:pt>
                <c:pt idx="6157">
                  <c:v>41175</c:v>
                </c:pt>
                <c:pt idx="6158">
                  <c:v>41179.5</c:v>
                </c:pt>
                <c:pt idx="6159">
                  <c:v>41184</c:v>
                </c:pt>
                <c:pt idx="6160">
                  <c:v>41188.5</c:v>
                </c:pt>
                <c:pt idx="6161">
                  <c:v>41193</c:v>
                </c:pt>
                <c:pt idx="6162">
                  <c:v>41197.5</c:v>
                </c:pt>
                <c:pt idx="6163">
                  <c:v>41202</c:v>
                </c:pt>
                <c:pt idx="6164">
                  <c:v>41206.5</c:v>
                </c:pt>
                <c:pt idx="6165">
                  <c:v>41211</c:v>
                </c:pt>
                <c:pt idx="6166">
                  <c:v>41220</c:v>
                </c:pt>
                <c:pt idx="6167">
                  <c:v>41224.5</c:v>
                </c:pt>
                <c:pt idx="6168">
                  <c:v>41238</c:v>
                </c:pt>
                <c:pt idx="6169">
                  <c:v>41247</c:v>
                </c:pt>
                <c:pt idx="6170">
                  <c:v>41256</c:v>
                </c:pt>
                <c:pt idx="6171">
                  <c:v>41260.5</c:v>
                </c:pt>
                <c:pt idx="6172">
                  <c:v>41265</c:v>
                </c:pt>
                <c:pt idx="6173">
                  <c:v>41274</c:v>
                </c:pt>
                <c:pt idx="6174">
                  <c:v>41278.5</c:v>
                </c:pt>
                <c:pt idx="6175">
                  <c:v>41287.5</c:v>
                </c:pt>
                <c:pt idx="6176">
                  <c:v>41296.5</c:v>
                </c:pt>
                <c:pt idx="6177">
                  <c:v>41301</c:v>
                </c:pt>
                <c:pt idx="6178">
                  <c:v>41310</c:v>
                </c:pt>
                <c:pt idx="6179">
                  <c:v>41337</c:v>
                </c:pt>
                <c:pt idx="6180">
                  <c:v>41341.5</c:v>
                </c:pt>
                <c:pt idx="6181">
                  <c:v>41346</c:v>
                </c:pt>
                <c:pt idx="6182">
                  <c:v>41355</c:v>
                </c:pt>
                <c:pt idx="6183">
                  <c:v>41359.5</c:v>
                </c:pt>
                <c:pt idx="6184">
                  <c:v>41364</c:v>
                </c:pt>
                <c:pt idx="6185">
                  <c:v>41373</c:v>
                </c:pt>
                <c:pt idx="6186">
                  <c:v>41377.5</c:v>
                </c:pt>
                <c:pt idx="6187">
                  <c:v>41386.5</c:v>
                </c:pt>
                <c:pt idx="6188">
                  <c:v>41400</c:v>
                </c:pt>
                <c:pt idx="6189">
                  <c:v>41404.5</c:v>
                </c:pt>
                <c:pt idx="6190">
                  <c:v>41409</c:v>
                </c:pt>
                <c:pt idx="6191">
                  <c:v>41418</c:v>
                </c:pt>
                <c:pt idx="6192">
                  <c:v>41422.5</c:v>
                </c:pt>
                <c:pt idx="6193">
                  <c:v>41427</c:v>
                </c:pt>
                <c:pt idx="6194">
                  <c:v>41436</c:v>
                </c:pt>
                <c:pt idx="6195">
                  <c:v>41445</c:v>
                </c:pt>
                <c:pt idx="6196">
                  <c:v>41454</c:v>
                </c:pt>
                <c:pt idx="6197">
                  <c:v>41458.5</c:v>
                </c:pt>
                <c:pt idx="6198">
                  <c:v>41485.5</c:v>
                </c:pt>
                <c:pt idx="6199">
                  <c:v>41494.5</c:v>
                </c:pt>
                <c:pt idx="6200">
                  <c:v>41499</c:v>
                </c:pt>
                <c:pt idx="6201">
                  <c:v>41503.5</c:v>
                </c:pt>
                <c:pt idx="6202">
                  <c:v>41526</c:v>
                </c:pt>
                <c:pt idx="6203">
                  <c:v>41535</c:v>
                </c:pt>
                <c:pt idx="6204">
                  <c:v>41544</c:v>
                </c:pt>
                <c:pt idx="6205">
                  <c:v>41548.5</c:v>
                </c:pt>
                <c:pt idx="6206">
                  <c:v>41562</c:v>
                </c:pt>
                <c:pt idx="6207">
                  <c:v>41566.5</c:v>
                </c:pt>
                <c:pt idx="6208">
                  <c:v>41580</c:v>
                </c:pt>
                <c:pt idx="6209">
                  <c:v>41584.5</c:v>
                </c:pt>
                <c:pt idx="6210">
                  <c:v>41589</c:v>
                </c:pt>
                <c:pt idx="6211">
                  <c:v>41593.5</c:v>
                </c:pt>
                <c:pt idx="6212">
                  <c:v>41598</c:v>
                </c:pt>
                <c:pt idx="6213">
                  <c:v>41607</c:v>
                </c:pt>
                <c:pt idx="6214">
                  <c:v>41620.5</c:v>
                </c:pt>
                <c:pt idx="6215">
                  <c:v>41625</c:v>
                </c:pt>
                <c:pt idx="6216">
                  <c:v>41629.5</c:v>
                </c:pt>
                <c:pt idx="6217">
                  <c:v>41634</c:v>
                </c:pt>
                <c:pt idx="6218">
                  <c:v>41638.5</c:v>
                </c:pt>
                <c:pt idx="6219">
                  <c:v>41643</c:v>
                </c:pt>
                <c:pt idx="6220">
                  <c:v>41652</c:v>
                </c:pt>
                <c:pt idx="6221">
                  <c:v>41656.5</c:v>
                </c:pt>
                <c:pt idx="6222">
                  <c:v>41661</c:v>
                </c:pt>
                <c:pt idx="6223">
                  <c:v>41665.5</c:v>
                </c:pt>
                <c:pt idx="6224">
                  <c:v>41670</c:v>
                </c:pt>
                <c:pt idx="6225">
                  <c:v>41674.5</c:v>
                </c:pt>
                <c:pt idx="6226">
                  <c:v>41679</c:v>
                </c:pt>
                <c:pt idx="6227">
                  <c:v>41692.5</c:v>
                </c:pt>
                <c:pt idx="6228">
                  <c:v>41697</c:v>
                </c:pt>
                <c:pt idx="6229">
                  <c:v>41710.5</c:v>
                </c:pt>
                <c:pt idx="6230">
                  <c:v>41724</c:v>
                </c:pt>
                <c:pt idx="6231">
                  <c:v>41728.5</c:v>
                </c:pt>
                <c:pt idx="6232">
                  <c:v>41733</c:v>
                </c:pt>
                <c:pt idx="6233">
                  <c:v>41755.5</c:v>
                </c:pt>
                <c:pt idx="6234">
                  <c:v>41760</c:v>
                </c:pt>
                <c:pt idx="6235">
                  <c:v>41764.5</c:v>
                </c:pt>
                <c:pt idx="6236">
                  <c:v>41773.5</c:v>
                </c:pt>
                <c:pt idx="6237">
                  <c:v>41787</c:v>
                </c:pt>
                <c:pt idx="6238">
                  <c:v>41791.5</c:v>
                </c:pt>
                <c:pt idx="6239">
                  <c:v>41796</c:v>
                </c:pt>
                <c:pt idx="6240">
                  <c:v>41800.5</c:v>
                </c:pt>
                <c:pt idx="6241">
                  <c:v>41805</c:v>
                </c:pt>
                <c:pt idx="6242">
                  <c:v>41809.5</c:v>
                </c:pt>
                <c:pt idx="6243">
                  <c:v>41818.5</c:v>
                </c:pt>
                <c:pt idx="6244">
                  <c:v>41823</c:v>
                </c:pt>
                <c:pt idx="6245">
                  <c:v>41832</c:v>
                </c:pt>
                <c:pt idx="6246">
                  <c:v>41836.5</c:v>
                </c:pt>
                <c:pt idx="6247">
                  <c:v>41841</c:v>
                </c:pt>
                <c:pt idx="6248">
                  <c:v>41845.5</c:v>
                </c:pt>
                <c:pt idx="6249">
                  <c:v>41854.5</c:v>
                </c:pt>
                <c:pt idx="6250">
                  <c:v>41868</c:v>
                </c:pt>
                <c:pt idx="6251">
                  <c:v>41872.5</c:v>
                </c:pt>
                <c:pt idx="6252">
                  <c:v>41877</c:v>
                </c:pt>
                <c:pt idx="6253">
                  <c:v>41881.5</c:v>
                </c:pt>
                <c:pt idx="6254">
                  <c:v>41913</c:v>
                </c:pt>
                <c:pt idx="6255">
                  <c:v>41922</c:v>
                </c:pt>
                <c:pt idx="6256">
                  <c:v>41926.5</c:v>
                </c:pt>
                <c:pt idx="6257">
                  <c:v>41935.5</c:v>
                </c:pt>
                <c:pt idx="6258">
                  <c:v>41940</c:v>
                </c:pt>
                <c:pt idx="6259">
                  <c:v>41944.5</c:v>
                </c:pt>
                <c:pt idx="6260">
                  <c:v>41949</c:v>
                </c:pt>
                <c:pt idx="6261">
                  <c:v>41967</c:v>
                </c:pt>
                <c:pt idx="6262">
                  <c:v>41985</c:v>
                </c:pt>
                <c:pt idx="6263">
                  <c:v>41989.5</c:v>
                </c:pt>
                <c:pt idx="6264">
                  <c:v>41994</c:v>
                </c:pt>
                <c:pt idx="6265">
                  <c:v>41998.5</c:v>
                </c:pt>
                <c:pt idx="6266">
                  <c:v>42003</c:v>
                </c:pt>
                <c:pt idx="6267">
                  <c:v>42012</c:v>
                </c:pt>
                <c:pt idx="6268">
                  <c:v>42021</c:v>
                </c:pt>
                <c:pt idx="6269">
                  <c:v>42025.5</c:v>
                </c:pt>
                <c:pt idx="6270">
                  <c:v>42030</c:v>
                </c:pt>
                <c:pt idx="6271">
                  <c:v>42034.5</c:v>
                </c:pt>
                <c:pt idx="6272">
                  <c:v>42043.5</c:v>
                </c:pt>
                <c:pt idx="6273">
                  <c:v>42048</c:v>
                </c:pt>
                <c:pt idx="6274">
                  <c:v>42066</c:v>
                </c:pt>
                <c:pt idx="6275">
                  <c:v>42070.5</c:v>
                </c:pt>
                <c:pt idx="6276">
                  <c:v>42075</c:v>
                </c:pt>
                <c:pt idx="6277">
                  <c:v>42079.5</c:v>
                </c:pt>
                <c:pt idx="6278">
                  <c:v>42088.5</c:v>
                </c:pt>
                <c:pt idx="6279">
                  <c:v>42093</c:v>
                </c:pt>
                <c:pt idx="6280">
                  <c:v>42097.5</c:v>
                </c:pt>
                <c:pt idx="6281">
                  <c:v>42124.5</c:v>
                </c:pt>
                <c:pt idx="6282">
                  <c:v>42138</c:v>
                </c:pt>
                <c:pt idx="6283">
                  <c:v>42142.5</c:v>
                </c:pt>
                <c:pt idx="6284">
                  <c:v>42160.5</c:v>
                </c:pt>
                <c:pt idx="6285">
                  <c:v>42169.5</c:v>
                </c:pt>
                <c:pt idx="6286">
                  <c:v>42174</c:v>
                </c:pt>
                <c:pt idx="6287">
                  <c:v>42183</c:v>
                </c:pt>
                <c:pt idx="6288">
                  <c:v>42187.5</c:v>
                </c:pt>
                <c:pt idx="6289">
                  <c:v>42192</c:v>
                </c:pt>
                <c:pt idx="6290">
                  <c:v>42201</c:v>
                </c:pt>
                <c:pt idx="6291">
                  <c:v>42205.5</c:v>
                </c:pt>
                <c:pt idx="6292">
                  <c:v>42214.5</c:v>
                </c:pt>
                <c:pt idx="6293">
                  <c:v>42219</c:v>
                </c:pt>
                <c:pt idx="6294">
                  <c:v>42228</c:v>
                </c:pt>
                <c:pt idx="6295">
                  <c:v>42246</c:v>
                </c:pt>
                <c:pt idx="6296">
                  <c:v>42250.5</c:v>
                </c:pt>
                <c:pt idx="6297">
                  <c:v>42255</c:v>
                </c:pt>
                <c:pt idx="6298">
                  <c:v>42259.5</c:v>
                </c:pt>
                <c:pt idx="6299">
                  <c:v>42264</c:v>
                </c:pt>
                <c:pt idx="6300">
                  <c:v>42268.5</c:v>
                </c:pt>
                <c:pt idx="6301">
                  <c:v>42282</c:v>
                </c:pt>
                <c:pt idx="6302">
                  <c:v>42286.5</c:v>
                </c:pt>
                <c:pt idx="6303">
                  <c:v>42291</c:v>
                </c:pt>
                <c:pt idx="6304">
                  <c:v>42300</c:v>
                </c:pt>
                <c:pt idx="6305">
                  <c:v>42304.5</c:v>
                </c:pt>
                <c:pt idx="6306">
                  <c:v>42309</c:v>
                </c:pt>
                <c:pt idx="6307">
                  <c:v>42313.5</c:v>
                </c:pt>
                <c:pt idx="6308">
                  <c:v>42318</c:v>
                </c:pt>
                <c:pt idx="6309">
                  <c:v>42322.5</c:v>
                </c:pt>
                <c:pt idx="6310">
                  <c:v>42327</c:v>
                </c:pt>
                <c:pt idx="6311">
                  <c:v>42331.5</c:v>
                </c:pt>
                <c:pt idx="6312">
                  <c:v>42336</c:v>
                </c:pt>
                <c:pt idx="6313">
                  <c:v>42340.5</c:v>
                </c:pt>
                <c:pt idx="6314">
                  <c:v>42354</c:v>
                </c:pt>
                <c:pt idx="6315">
                  <c:v>42363</c:v>
                </c:pt>
                <c:pt idx="6316">
                  <c:v>42372</c:v>
                </c:pt>
                <c:pt idx="6317">
                  <c:v>42376.5</c:v>
                </c:pt>
                <c:pt idx="6318">
                  <c:v>42381</c:v>
                </c:pt>
                <c:pt idx="6319">
                  <c:v>42385.5</c:v>
                </c:pt>
                <c:pt idx="6320">
                  <c:v>42390</c:v>
                </c:pt>
                <c:pt idx="6321">
                  <c:v>42394.5</c:v>
                </c:pt>
                <c:pt idx="6322">
                  <c:v>42408</c:v>
                </c:pt>
                <c:pt idx="6323">
                  <c:v>42412.5</c:v>
                </c:pt>
                <c:pt idx="6324">
                  <c:v>42417</c:v>
                </c:pt>
                <c:pt idx="6325">
                  <c:v>42426</c:v>
                </c:pt>
                <c:pt idx="6326">
                  <c:v>42430.5</c:v>
                </c:pt>
                <c:pt idx="6327">
                  <c:v>42439.5</c:v>
                </c:pt>
                <c:pt idx="6328">
                  <c:v>42444</c:v>
                </c:pt>
                <c:pt idx="6329">
                  <c:v>42448.5</c:v>
                </c:pt>
                <c:pt idx="6330">
                  <c:v>42457.5</c:v>
                </c:pt>
                <c:pt idx="6331">
                  <c:v>42462</c:v>
                </c:pt>
                <c:pt idx="6332">
                  <c:v>42466.5</c:v>
                </c:pt>
                <c:pt idx="6333">
                  <c:v>42480</c:v>
                </c:pt>
                <c:pt idx="6334">
                  <c:v>42484.5</c:v>
                </c:pt>
                <c:pt idx="6335">
                  <c:v>42489</c:v>
                </c:pt>
                <c:pt idx="6336">
                  <c:v>42493.5</c:v>
                </c:pt>
                <c:pt idx="6337">
                  <c:v>42498</c:v>
                </c:pt>
                <c:pt idx="6338">
                  <c:v>42502.5</c:v>
                </c:pt>
                <c:pt idx="6339">
                  <c:v>42507</c:v>
                </c:pt>
                <c:pt idx="6340">
                  <c:v>42511.5</c:v>
                </c:pt>
                <c:pt idx="6341">
                  <c:v>42516</c:v>
                </c:pt>
                <c:pt idx="6342">
                  <c:v>42520.5</c:v>
                </c:pt>
                <c:pt idx="6343">
                  <c:v>42525</c:v>
                </c:pt>
                <c:pt idx="6344">
                  <c:v>42529.5</c:v>
                </c:pt>
                <c:pt idx="6345">
                  <c:v>42534</c:v>
                </c:pt>
                <c:pt idx="6346">
                  <c:v>42543</c:v>
                </c:pt>
                <c:pt idx="6347">
                  <c:v>42547.5</c:v>
                </c:pt>
                <c:pt idx="6348">
                  <c:v>42552</c:v>
                </c:pt>
                <c:pt idx="6349">
                  <c:v>42556.5</c:v>
                </c:pt>
                <c:pt idx="6350">
                  <c:v>42561</c:v>
                </c:pt>
                <c:pt idx="6351">
                  <c:v>42565.5</c:v>
                </c:pt>
                <c:pt idx="6352">
                  <c:v>42570</c:v>
                </c:pt>
                <c:pt idx="6353">
                  <c:v>42574.5</c:v>
                </c:pt>
                <c:pt idx="6354">
                  <c:v>42583.5</c:v>
                </c:pt>
                <c:pt idx="6355">
                  <c:v>42601.5</c:v>
                </c:pt>
                <c:pt idx="6356">
                  <c:v>42610.5</c:v>
                </c:pt>
                <c:pt idx="6357">
                  <c:v>42619.5</c:v>
                </c:pt>
                <c:pt idx="6358">
                  <c:v>42624</c:v>
                </c:pt>
                <c:pt idx="6359">
                  <c:v>42628.5</c:v>
                </c:pt>
                <c:pt idx="6360">
                  <c:v>42633</c:v>
                </c:pt>
                <c:pt idx="6361">
                  <c:v>42637.5</c:v>
                </c:pt>
                <c:pt idx="6362">
                  <c:v>42642</c:v>
                </c:pt>
                <c:pt idx="6363">
                  <c:v>42646.5</c:v>
                </c:pt>
                <c:pt idx="6364">
                  <c:v>42651</c:v>
                </c:pt>
                <c:pt idx="6365">
                  <c:v>42660</c:v>
                </c:pt>
                <c:pt idx="6366">
                  <c:v>42664.5</c:v>
                </c:pt>
                <c:pt idx="6367">
                  <c:v>42673.5</c:v>
                </c:pt>
                <c:pt idx="6368">
                  <c:v>42682.5</c:v>
                </c:pt>
                <c:pt idx="6369">
                  <c:v>42687</c:v>
                </c:pt>
                <c:pt idx="6370">
                  <c:v>42691.5</c:v>
                </c:pt>
                <c:pt idx="6371">
                  <c:v>42696</c:v>
                </c:pt>
                <c:pt idx="6372">
                  <c:v>42709.5</c:v>
                </c:pt>
                <c:pt idx="6373">
                  <c:v>42718.5</c:v>
                </c:pt>
                <c:pt idx="6374">
                  <c:v>42723</c:v>
                </c:pt>
                <c:pt idx="6375">
                  <c:v>42732</c:v>
                </c:pt>
                <c:pt idx="6376">
                  <c:v>42741</c:v>
                </c:pt>
                <c:pt idx="6377">
                  <c:v>42750</c:v>
                </c:pt>
                <c:pt idx="6378">
                  <c:v>42759</c:v>
                </c:pt>
                <c:pt idx="6379">
                  <c:v>42768</c:v>
                </c:pt>
                <c:pt idx="6380">
                  <c:v>42772.5</c:v>
                </c:pt>
                <c:pt idx="6381">
                  <c:v>42781.5</c:v>
                </c:pt>
                <c:pt idx="6382">
                  <c:v>42790.5</c:v>
                </c:pt>
                <c:pt idx="6383">
                  <c:v>42795</c:v>
                </c:pt>
                <c:pt idx="6384">
                  <c:v>42799.5</c:v>
                </c:pt>
                <c:pt idx="6385">
                  <c:v>42804</c:v>
                </c:pt>
                <c:pt idx="6386">
                  <c:v>42813</c:v>
                </c:pt>
                <c:pt idx="6387">
                  <c:v>42817.5</c:v>
                </c:pt>
                <c:pt idx="6388">
                  <c:v>42822</c:v>
                </c:pt>
                <c:pt idx="6389">
                  <c:v>42826.5</c:v>
                </c:pt>
                <c:pt idx="6390">
                  <c:v>42831</c:v>
                </c:pt>
                <c:pt idx="6391">
                  <c:v>42840</c:v>
                </c:pt>
                <c:pt idx="6392">
                  <c:v>42849</c:v>
                </c:pt>
                <c:pt idx="6393">
                  <c:v>42853.5</c:v>
                </c:pt>
                <c:pt idx="6394">
                  <c:v>42862.5</c:v>
                </c:pt>
                <c:pt idx="6395">
                  <c:v>42867</c:v>
                </c:pt>
                <c:pt idx="6396">
                  <c:v>42876</c:v>
                </c:pt>
                <c:pt idx="6397">
                  <c:v>42889.5</c:v>
                </c:pt>
                <c:pt idx="6398">
                  <c:v>42894</c:v>
                </c:pt>
                <c:pt idx="6399">
                  <c:v>42903</c:v>
                </c:pt>
                <c:pt idx="6400">
                  <c:v>42912</c:v>
                </c:pt>
                <c:pt idx="6401">
                  <c:v>42916.5</c:v>
                </c:pt>
                <c:pt idx="6402">
                  <c:v>42921</c:v>
                </c:pt>
                <c:pt idx="6403">
                  <c:v>42934.5</c:v>
                </c:pt>
                <c:pt idx="6404">
                  <c:v>42939</c:v>
                </c:pt>
                <c:pt idx="6405">
                  <c:v>42943.5</c:v>
                </c:pt>
                <c:pt idx="6406">
                  <c:v>42948</c:v>
                </c:pt>
                <c:pt idx="6407">
                  <c:v>42952.5</c:v>
                </c:pt>
                <c:pt idx="6408">
                  <c:v>42957</c:v>
                </c:pt>
                <c:pt idx="6409">
                  <c:v>42961.5</c:v>
                </c:pt>
                <c:pt idx="6410">
                  <c:v>42966</c:v>
                </c:pt>
                <c:pt idx="6411">
                  <c:v>42970.5</c:v>
                </c:pt>
                <c:pt idx="6412">
                  <c:v>42979.5</c:v>
                </c:pt>
                <c:pt idx="6413">
                  <c:v>42984</c:v>
                </c:pt>
                <c:pt idx="6414">
                  <c:v>42988.5</c:v>
                </c:pt>
                <c:pt idx="6415">
                  <c:v>42993</c:v>
                </c:pt>
                <c:pt idx="6416">
                  <c:v>43006.5</c:v>
                </c:pt>
                <c:pt idx="6417">
                  <c:v>43011</c:v>
                </c:pt>
                <c:pt idx="6418">
                  <c:v>43020</c:v>
                </c:pt>
                <c:pt idx="6419">
                  <c:v>43024.5</c:v>
                </c:pt>
                <c:pt idx="6420">
                  <c:v>43029</c:v>
                </c:pt>
                <c:pt idx="6421">
                  <c:v>43033.5</c:v>
                </c:pt>
                <c:pt idx="6422">
                  <c:v>43047</c:v>
                </c:pt>
                <c:pt idx="6423">
                  <c:v>43060.5</c:v>
                </c:pt>
                <c:pt idx="6424">
                  <c:v>43065</c:v>
                </c:pt>
                <c:pt idx="6425">
                  <c:v>43069.5</c:v>
                </c:pt>
                <c:pt idx="6426">
                  <c:v>43074</c:v>
                </c:pt>
                <c:pt idx="6427">
                  <c:v>43083</c:v>
                </c:pt>
                <c:pt idx="6428">
                  <c:v>43087.5</c:v>
                </c:pt>
                <c:pt idx="6429">
                  <c:v>43096.5</c:v>
                </c:pt>
                <c:pt idx="6430">
                  <c:v>43101</c:v>
                </c:pt>
                <c:pt idx="6431">
                  <c:v>43119</c:v>
                </c:pt>
                <c:pt idx="6432">
                  <c:v>43123.5</c:v>
                </c:pt>
                <c:pt idx="6433">
                  <c:v>43128</c:v>
                </c:pt>
                <c:pt idx="6434">
                  <c:v>43137</c:v>
                </c:pt>
                <c:pt idx="6435">
                  <c:v>43150.5</c:v>
                </c:pt>
                <c:pt idx="6436">
                  <c:v>43155</c:v>
                </c:pt>
                <c:pt idx="6437">
                  <c:v>43159.5</c:v>
                </c:pt>
                <c:pt idx="6438">
                  <c:v>43168.5</c:v>
                </c:pt>
                <c:pt idx="6439">
                  <c:v>43177.5</c:v>
                </c:pt>
                <c:pt idx="6440">
                  <c:v>43182</c:v>
                </c:pt>
                <c:pt idx="6441">
                  <c:v>43191</c:v>
                </c:pt>
                <c:pt idx="6442">
                  <c:v>43195.5</c:v>
                </c:pt>
                <c:pt idx="6443">
                  <c:v>43200</c:v>
                </c:pt>
                <c:pt idx="6444">
                  <c:v>43213.5</c:v>
                </c:pt>
                <c:pt idx="6445">
                  <c:v>43218</c:v>
                </c:pt>
                <c:pt idx="6446">
                  <c:v>43222.5</c:v>
                </c:pt>
                <c:pt idx="6447">
                  <c:v>43227</c:v>
                </c:pt>
                <c:pt idx="6448">
                  <c:v>43236</c:v>
                </c:pt>
                <c:pt idx="6449">
                  <c:v>43240.5</c:v>
                </c:pt>
                <c:pt idx="6450">
                  <c:v>43245</c:v>
                </c:pt>
                <c:pt idx="6451">
                  <c:v>43249.5</c:v>
                </c:pt>
                <c:pt idx="6452">
                  <c:v>43258.5</c:v>
                </c:pt>
                <c:pt idx="6453">
                  <c:v>43263</c:v>
                </c:pt>
                <c:pt idx="6454">
                  <c:v>43267.5</c:v>
                </c:pt>
                <c:pt idx="6455">
                  <c:v>43281</c:v>
                </c:pt>
                <c:pt idx="6456">
                  <c:v>43285.5</c:v>
                </c:pt>
                <c:pt idx="6457">
                  <c:v>43290</c:v>
                </c:pt>
                <c:pt idx="6458">
                  <c:v>43294.5</c:v>
                </c:pt>
                <c:pt idx="6459">
                  <c:v>43299</c:v>
                </c:pt>
                <c:pt idx="6460">
                  <c:v>43312.5</c:v>
                </c:pt>
                <c:pt idx="6461">
                  <c:v>43326</c:v>
                </c:pt>
                <c:pt idx="6462">
                  <c:v>43330.5</c:v>
                </c:pt>
                <c:pt idx="6463">
                  <c:v>43335</c:v>
                </c:pt>
                <c:pt idx="6464">
                  <c:v>43348.5</c:v>
                </c:pt>
                <c:pt idx="6465">
                  <c:v>43353</c:v>
                </c:pt>
                <c:pt idx="6466">
                  <c:v>43357.5</c:v>
                </c:pt>
                <c:pt idx="6467">
                  <c:v>43366.5</c:v>
                </c:pt>
                <c:pt idx="6468">
                  <c:v>43371</c:v>
                </c:pt>
                <c:pt idx="6469">
                  <c:v>43375.5</c:v>
                </c:pt>
                <c:pt idx="6470">
                  <c:v>43380</c:v>
                </c:pt>
                <c:pt idx="6471">
                  <c:v>43389</c:v>
                </c:pt>
                <c:pt idx="6472">
                  <c:v>43402.5</c:v>
                </c:pt>
                <c:pt idx="6473">
                  <c:v>43407</c:v>
                </c:pt>
                <c:pt idx="6474">
                  <c:v>43411.5</c:v>
                </c:pt>
                <c:pt idx="6475">
                  <c:v>43416</c:v>
                </c:pt>
                <c:pt idx="6476">
                  <c:v>43425</c:v>
                </c:pt>
                <c:pt idx="6477">
                  <c:v>43429.5</c:v>
                </c:pt>
                <c:pt idx="6478">
                  <c:v>43434</c:v>
                </c:pt>
                <c:pt idx="6479">
                  <c:v>43443</c:v>
                </c:pt>
                <c:pt idx="6480">
                  <c:v>43452</c:v>
                </c:pt>
                <c:pt idx="6481">
                  <c:v>43456.5</c:v>
                </c:pt>
                <c:pt idx="6482">
                  <c:v>43465.5</c:v>
                </c:pt>
                <c:pt idx="6483">
                  <c:v>43470</c:v>
                </c:pt>
                <c:pt idx="6484">
                  <c:v>43483.5</c:v>
                </c:pt>
                <c:pt idx="6485">
                  <c:v>43488</c:v>
                </c:pt>
                <c:pt idx="6486">
                  <c:v>43492.5</c:v>
                </c:pt>
                <c:pt idx="6487">
                  <c:v>43497</c:v>
                </c:pt>
                <c:pt idx="6488">
                  <c:v>43501.5</c:v>
                </c:pt>
                <c:pt idx="6489">
                  <c:v>43506</c:v>
                </c:pt>
                <c:pt idx="6490">
                  <c:v>43519.5</c:v>
                </c:pt>
                <c:pt idx="6491">
                  <c:v>43524</c:v>
                </c:pt>
                <c:pt idx="6492">
                  <c:v>43528.5</c:v>
                </c:pt>
                <c:pt idx="6493">
                  <c:v>43546.5</c:v>
                </c:pt>
                <c:pt idx="6494">
                  <c:v>43551</c:v>
                </c:pt>
                <c:pt idx="6495">
                  <c:v>43569</c:v>
                </c:pt>
                <c:pt idx="6496">
                  <c:v>43573.5</c:v>
                </c:pt>
                <c:pt idx="6497">
                  <c:v>43578</c:v>
                </c:pt>
                <c:pt idx="6498">
                  <c:v>43582.5</c:v>
                </c:pt>
                <c:pt idx="6499">
                  <c:v>43587</c:v>
                </c:pt>
                <c:pt idx="6500">
                  <c:v>43632</c:v>
                </c:pt>
                <c:pt idx="6501">
                  <c:v>43636.5</c:v>
                </c:pt>
                <c:pt idx="6502">
                  <c:v>43641</c:v>
                </c:pt>
                <c:pt idx="6503">
                  <c:v>43645.5</c:v>
                </c:pt>
                <c:pt idx="6504">
                  <c:v>43650</c:v>
                </c:pt>
                <c:pt idx="6505">
                  <c:v>43654.5</c:v>
                </c:pt>
                <c:pt idx="6506">
                  <c:v>43659</c:v>
                </c:pt>
                <c:pt idx="6507">
                  <c:v>43668</c:v>
                </c:pt>
                <c:pt idx="6508">
                  <c:v>43677</c:v>
                </c:pt>
                <c:pt idx="6509">
                  <c:v>43681.5</c:v>
                </c:pt>
                <c:pt idx="6510">
                  <c:v>43695</c:v>
                </c:pt>
                <c:pt idx="6511">
                  <c:v>43699.5</c:v>
                </c:pt>
                <c:pt idx="6512">
                  <c:v>43713</c:v>
                </c:pt>
                <c:pt idx="6513">
                  <c:v>43717.5</c:v>
                </c:pt>
                <c:pt idx="6514">
                  <c:v>43722</c:v>
                </c:pt>
                <c:pt idx="6515">
                  <c:v>43735.5</c:v>
                </c:pt>
                <c:pt idx="6516">
                  <c:v>43740</c:v>
                </c:pt>
                <c:pt idx="6517">
                  <c:v>43749</c:v>
                </c:pt>
                <c:pt idx="6518">
                  <c:v>43753.5</c:v>
                </c:pt>
                <c:pt idx="6519">
                  <c:v>43758</c:v>
                </c:pt>
                <c:pt idx="6520">
                  <c:v>43780.5</c:v>
                </c:pt>
                <c:pt idx="6521">
                  <c:v>43785</c:v>
                </c:pt>
                <c:pt idx="6522">
                  <c:v>43789.5</c:v>
                </c:pt>
                <c:pt idx="6523">
                  <c:v>43803</c:v>
                </c:pt>
                <c:pt idx="6524">
                  <c:v>43812</c:v>
                </c:pt>
                <c:pt idx="6525">
                  <c:v>43816.5</c:v>
                </c:pt>
                <c:pt idx="6526">
                  <c:v>43821</c:v>
                </c:pt>
                <c:pt idx="6527">
                  <c:v>43825.5</c:v>
                </c:pt>
                <c:pt idx="6528">
                  <c:v>43830</c:v>
                </c:pt>
                <c:pt idx="6529">
                  <c:v>43834.5</c:v>
                </c:pt>
                <c:pt idx="6530">
                  <c:v>43839</c:v>
                </c:pt>
                <c:pt idx="6531">
                  <c:v>43848</c:v>
                </c:pt>
                <c:pt idx="6532">
                  <c:v>43852.5</c:v>
                </c:pt>
                <c:pt idx="6533">
                  <c:v>43857</c:v>
                </c:pt>
                <c:pt idx="6534">
                  <c:v>43861.5</c:v>
                </c:pt>
                <c:pt idx="6535">
                  <c:v>43866</c:v>
                </c:pt>
                <c:pt idx="6536">
                  <c:v>43870.5</c:v>
                </c:pt>
                <c:pt idx="6537">
                  <c:v>43915.5</c:v>
                </c:pt>
                <c:pt idx="6538">
                  <c:v>43920</c:v>
                </c:pt>
                <c:pt idx="6539">
                  <c:v>43924.5</c:v>
                </c:pt>
                <c:pt idx="6540">
                  <c:v>43929</c:v>
                </c:pt>
                <c:pt idx="6541">
                  <c:v>43933.5</c:v>
                </c:pt>
                <c:pt idx="6542">
                  <c:v>43938</c:v>
                </c:pt>
                <c:pt idx="6543">
                  <c:v>43942.5</c:v>
                </c:pt>
                <c:pt idx="6544">
                  <c:v>43947</c:v>
                </c:pt>
                <c:pt idx="6545">
                  <c:v>43965</c:v>
                </c:pt>
                <c:pt idx="6546">
                  <c:v>43969.5</c:v>
                </c:pt>
                <c:pt idx="6547">
                  <c:v>43978.5</c:v>
                </c:pt>
                <c:pt idx="6548">
                  <c:v>43983</c:v>
                </c:pt>
                <c:pt idx="6549">
                  <c:v>44005.5</c:v>
                </c:pt>
                <c:pt idx="6550">
                  <c:v>44010</c:v>
                </c:pt>
                <c:pt idx="6551">
                  <c:v>44023.5</c:v>
                </c:pt>
                <c:pt idx="6552">
                  <c:v>44041.5</c:v>
                </c:pt>
                <c:pt idx="6553">
                  <c:v>44046</c:v>
                </c:pt>
                <c:pt idx="6554">
                  <c:v>44050.5</c:v>
                </c:pt>
                <c:pt idx="6555">
                  <c:v>44059.5</c:v>
                </c:pt>
                <c:pt idx="6556">
                  <c:v>44068.5</c:v>
                </c:pt>
                <c:pt idx="6557">
                  <c:v>44073</c:v>
                </c:pt>
                <c:pt idx="6558">
                  <c:v>44082</c:v>
                </c:pt>
                <c:pt idx="6559">
                  <c:v>44086.5</c:v>
                </c:pt>
                <c:pt idx="6560">
                  <c:v>44113.5</c:v>
                </c:pt>
                <c:pt idx="6561">
                  <c:v>44118</c:v>
                </c:pt>
                <c:pt idx="6562">
                  <c:v>44131.5</c:v>
                </c:pt>
                <c:pt idx="6563">
                  <c:v>44136</c:v>
                </c:pt>
                <c:pt idx="6564">
                  <c:v>44140.5</c:v>
                </c:pt>
                <c:pt idx="6565">
                  <c:v>44149.5</c:v>
                </c:pt>
                <c:pt idx="6566">
                  <c:v>44158.5</c:v>
                </c:pt>
                <c:pt idx="6567">
                  <c:v>44172</c:v>
                </c:pt>
                <c:pt idx="6568">
                  <c:v>44176.5</c:v>
                </c:pt>
                <c:pt idx="6569">
                  <c:v>44199</c:v>
                </c:pt>
                <c:pt idx="6570">
                  <c:v>44203.5</c:v>
                </c:pt>
                <c:pt idx="6571">
                  <c:v>44212.5</c:v>
                </c:pt>
                <c:pt idx="6572">
                  <c:v>44217</c:v>
                </c:pt>
                <c:pt idx="6573">
                  <c:v>44239.5</c:v>
                </c:pt>
                <c:pt idx="6574">
                  <c:v>44244</c:v>
                </c:pt>
                <c:pt idx="6575">
                  <c:v>44248.5</c:v>
                </c:pt>
                <c:pt idx="6576">
                  <c:v>44253</c:v>
                </c:pt>
                <c:pt idx="6577">
                  <c:v>44257.5</c:v>
                </c:pt>
                <c:pt idx="6578">
                  <c:v>44271</c:v>
                </c:pt>
                <c:pt idx="6579">
                  <c:v>44275.5</c:v>
                </c:pt>
                <c:pt idx="6580">
                  <c:v>44280</c:v>
                </c:pt>
                <c:pt idx="6581">
                  <c:v>44284.5</c:v>
                </c:pt>
                <c:pt idx="6582">
                  <c:v>44289</c:v>
                </c:pt>
                <c:pt idx="6583">
                  <c:v>44293.5</c:v>
                </c:pt>
                <c:pt idx="6584">
                  <c:v>44298</c:v>
                </c:pt>
                <c:pt idx="6585">
                  <c:v>44302.5</c:v>
                </c:pt>
                <c:pt idx="6586">
                  <c:v>44307</c:v>
                </c:pt>
                <c:pt idx="6587">
                  <c:v>44316</c:v>
                </c:pt>
                <c:pt idx="6588">
                  <c:v>44329.5</c:v>
                </c:pt>
                <c:pt idx="6589">
                  <c:v>44334</c:v>
                </c:pt>
                <c:pt idx="6590">
                  <c:v>44343</c:v>
                </c:pt>
                <c:pt idx="6591">
                  <c:v>44347.5</c:v>
                </c:pt>
                <c:pt idx="6592">
                  <c:v>44352</c:v>
                </c:pt>
                <c:pt idx="6593">
                  <c:v>44379</c:v>
                </c:pt>
                <c:pt idx="6594">
                  <c:v>44406</c:v>
                </c:pt>
                <c:pt idx="6595">
                  <c:v>44424</c:v>
                </c:pt>
                <c:pt idx="6596">
                  <c:v>44428.5</c:v>
                </c:pt>
                <c:pt idx="6597">
                  <c:v>44433</c:v>
                </c:pt>
                <c:pt idx="6598">
                  <c:v>44437.5</c:v>
                </c:pt>
                <c:pt idx="6599">
                  <c:v>44455.5</c:v>
                </c:pt>
                <c:pt idx="6600">
                  <c:v>44464.5</c:v>
                </c:pt>
                <c:pt idx="6601">
                  <c:v>44473.5</c:v>
                </c:pt>
                <c:pt idx="6602">
                  <c:v>44482.5</c:v>
                </c:pt>
                <c:pt idx="6603">
                  <c:v>44487</c:v>
                </c:pt>
                <c:pt idx="6604">
                  <c:v>44496</c:v>
                </c:pt>
                <c:pt idx="6605">
                  <c:v>44500.5</c:v>
                </c:pt>
                <c:pt idx="6606">
                  <c:v>44509.5</c:v>
                </c:pt>
                <c:pt idx="6607">
                  <c:v>44514</c:v>
                </c:pt>
                <c:pt idx="6608">
                  <c:v>44541</c:v>
                </c:pt>
                <c:pt idx="6609">
                  <c:v>44545.5</c:v>
                </c:pt>
                <c:pt idx="6610">
                  <c:v>44563.5</c:v>
                </c:pt>
                <c:pt idx="6611">
                  <c:v>44568</c:v>
                </c:pt>
                <c:pt idx="6612">
                  <c:v>44572.5</c:v>
                </c:pt>
                <c:pt idx="6613">
                  <c:v>44577</c:v>
                </c:pt>
                <c:pt idx="6614">
                  <c:v>44581.5</c:v>
                </c:pt>
                <c:pt idx="6615">
                  <c:v>44586</c:v>
                </c:pt>
                <c:pt idx="6616">
                  <c:v>44595</c:v>
                </c:pt>
                <c:pt idx="6617">
                  <c:v>44599.5</c:v>
                </c:pt>
                <c:pt idx="6618">
                  <c:v>44604</c:v>
                </c:pt>
                <c:pt idx="6619">
                  <c:v>44613</c:v>
                </c:pt>
                <c:pt idx="6620">
                  <c:v>44617.5</c:v>
                </c:pt>
                <c:pt idx="6621">
                  <c:v>44622</c:v>
                </c:pt>
                <c:pt idx="6622">
                  <c:v>44626.5</c:v>
                </c:pt>
                <c:pt idx="6623">
                  <c:v>44640</c:v>
                </c:pt>
                <c:pt idx="6624">
                  <c:v>44644.5</c:v>
                </c:pt>
                <c:pt idx="6625">
                  <c:v>44653.5</c:v>
                </c:pt>
                <c:pt idx="6626">
                  <c:v>44658</c:v>
                </c:pt>
                <c:pt idx="6627">
                  <c:v>44662.5</c:v>
                </c:pt>
                <c:pt idx="6628">
                  <c:v>44671.5</c:v>
                </c:pt>
                <c:pt idx="6629">
                  <c:v>44694</c:v>
                </c:pt>
                <c:pt idx="6630">
                  <c:v>44698.5</c:v>
                </c:pt>
                <c:pt idx="6631">
                  <c:v>44707.5</c:v>
                </c:pt>
                <c:pt idx="6632">
                  <c:v>44712</c:v>
                </c:pt>
                <c:pt idx="6633">
                  <c:v>44716.5</c:v>
                </c:pt>
                <c:pt idx="6634">
                  <c:v>44725.5</c:v>
                </c:pt>
                <c:pt idx="6635">
                  <c:v>44730</c:v>
                </c:pt>
                <c:pt idx="6636">
                  <c:v>44734.5</c:v>
                </c:pt>
                <c:pt idx="6637">
                  <c:v>44743.5</c:v>
                </c:pt>
                <c:pt idx="6638">
                  <c:v>44748</c:v>
                </c:pt>
                <c:pt idx="6639">
                  <c:v>44752.5</c:v>
                </c:pt>
                <c:pt idx="6640">
                  <c:v>44775</c:v>
                </c:pt>
                <c:pt idx="6641">
                  <c:v>44784</c:v>
                </c:pt>
                <c:pt idx="6642">
                  <c:v>44793</c:v>
                </c:pt>
                <c:pt idx="6643">
                  <c:v>44820</c:v>
                </c:pt>
                <c:pt idx="6644">
                  <c:v>44824.5</c:v>
                </c:pt>
                <c:pt idx="6645">
                  <c:v>44833.5</c:v>
                </c:pt>
                <c:pt idx="6646">
                  <c:v>44847</c:v>
                </c:pt>
                <c:pt idx="6647">
                  <c:v>44851.5</c:v>
                </c:pt>
                <c:pt idx="6648">
                  <c:v>44856</c:v>
                </c:pt>
                <c:pt idx="6649">
                  <c:v>44860.5</c:v>
                </c:pt>
                <c:pt idx="6650">
                  <c:v>44865</c:v>
                </c:pt>
                <c:pt idx="6651">
                  <c:v>44874</c:v>
                </c:pt>
                <c:pt idx="6652">
                  <c:v>44878.5</c:v>
                </c:pt>
                <c:pt idx="6653">
                  <c:v>44883</c:v>
                </c:pt>
                <c:pt idx="6654">
                  <c:v>44892</c:v>
                </c:pt>
                <c:pt idx="6655">
                  <c:v>44896.5</c:v>
                </c:pt>
                <c:pt idx="6656">
                  <c:v>44901</c:v>
                </c:pt>
                <c:pt idx="6657">
                  <c:v>44905.5</c:v>
                </c:pt>
                <c:pt idx="6658">
                  <c:v>44923.5</c:v>
                </c:pt>
                <c:pt idx="6659">
                  <c:v>44932.5</c:v>
                </c:pt>
                <c:pt idx="6660">
                  <c:v>44941.5</c:v>
                </c:pt>
                <c:pt idx="6661">
                  <c:v>44946</c:v>
                </c:pt>
                <c:pt idx="6662">
                  <c:v>44950.5</c:v>
                </c:pt>
                <c:pt idx="6663">
                  <c:v>44955</c:v>
                </c:pt>
                <c:pt idx="6664">
                  <c:v>44959.5</c:v>
                </c:pt>
                <c:pt idx="6665">
                  <c:v>44964</c:v>
                </c:pt>
                <c:pt idx="6666">
                  <c:v>44968.5</c:v>
                </c:pt>
                <c:pt idx="6667">
                  <c:v>44973</c:v>
                </c:pt>
                <c:pt idx="6668">
                  <c:v>44977.5</c:v>
                </c:pt>
                <c:pt idx="6669">
                  <c:v>44986.5</c:v>
                </c:pt>
                <c:pt idx="6670">
                  <c:v>44991</c:v>
                </c:pt>
                <c:pt idx="6671">
                  <c:v>45000</c:v>
                </c:pt>
                <c:pt idx="6672">
                  <c:v>45013.5</c:v>
                </c:pt>
                <c:pt idx="6673">
                  <c:v>45018</c:v>
                </c:pt>
                <c:pt idx="6674">
                  <c:v>45027</c:v>
                </c:pt>
                <c:pt idx="6675">
                  <c:v>45031.5</c:v>
                </c:pt>
                <c:pt idx="6676">
                  <c:v>45036</c:v>
                </c:pt>
                <c:pt idx="6677">
                  <c:v>45049.5</c:v>
                </c:pt>
                <c:pt idx="6678">
                  <c:v>45058.5</c:v>
                </c:pt>
                <c:pt idx="6679">
                  <c:v>45067.5</c:v>
                </c:pt>
                <c:pt idx="6680">
                  <c:v>45099</c:v>
                </c:pt>
                <c:pt idx="6681">
                  <c:v>45103.5</c:v>
                </c:pt>
                <c:pt idx="6682">
                  <c:v>45108</c:v>
                </c:pt>
                <c:pt idx="6683">
                  <c:v>45112.5</c:v>
                </c:pt>
                <c:pt idx="6684">
                  <c:v>45117</c:v>
                </c:pt>
                <c:pt idx="6685">
                  <c:v>45121.5</c:v>
                </c:pt>
                <c:pt idx="6686">
                  <c:v>45126</c:v>
                </c:pt>
                <c:pt idx="6687">
                  <c:v>45135</c:v>
                </c:pt>
                <c:pt idx="6688">
                  <c:v>45139.5</c:v>
                </c:pt>
                <c:pt idx="6689">
                  <c:v>45153</c:v>
                </c:pt>
                <c:pt idx="6690">
                  <c:v>45157.5</c:v>
                </c:pt>
                <c:pt idx="6691">
                  <c:v>45175.5</c:v>
                </c:pt>
                <c:pt idx="6692">
                  <c:v>45184.5</c:v>
                </c:pt>
                <c:pt idx="6693">
                  <c:v>45198</c:v>
                </c:pt>
                <c:pt idx="6694">
                  <c:v>45202.5</c:v>
                </c:pt>
                <c:pt idx="6695">
                  <c:v>45216</c:v>
                </c:pt>
                <c:pt idx="6696">
                  <c:v>45229.5</c:v>
                </c:pt>
                <c:pt idx="6697">
                  <c:v>45234</c:v>
                </c:pt>
                <c:pt idx="6698">
                  <c:v>45238.5</c:v>
                </c:pt>
                <c:pt idx="6699">
                  <c:v>45243</c:v>
                </c:pt>
                <c:pt idx="6700">
                  <c:v>45247.5</c:v>
                </c:pt>
                <c:pt idx="6701">
                  <c:v>45252</c:v>
                </c:pt>
                <c:pt idx="6702">
                  <c:v>45256.5</c:v>
                </c:pt>
                <c:pt idx="6703">
                  <c:v>45265.5</c:v>
                </c:pt>
                <c:pt idx="6704">
                  <c:v>45270</c:v>
                </c:pt>
                <c:pt idx="6705">
                  <c:v>45274.5</c:v>
                </c:pt>
                <c:pt idx="6706">
                  <c:v>45283.5</c:v>
                </c:pt>
                <c:pt idx="6707">
                  <c:v>45292.5</c:v>
                </c:pt>
                <c:pt idx="6708">
                  <c:v>45297</c:v>
                </c:pt>
                <c:pt idx="6709">
                  <c:v>45301.5</c:v>
                </c:pt>
                <c:pt idx="6710">
                  <c:v>45315</c:v>
                </c:pt>
                <c:pt idx="6711">
                  <c:v>45319.5</c:v>
                </c:pt>
                <c:pt idx="6712">
                  <c:v>45324</c:v>
                </c:pt>
                <c:pt idx="6713">
                  <c:v>45328.5</c:v>
                </c:pt>
                <c:pt idx="6714">
                  <c:v>45333</c:v>
                </c:pt>
                <c:pt idx="6715">
                  <c:v>45346.5</c:v>
                </c:pt>
                <c:pt idx="6716">
                  <c:v>45355.5</c:v>
                </c:pt>
                <c:pt idx="6717">
                  <c:v>45360</c:v>
                </c:pt>
                <c:pt idx="6718">
                  <c:v>45364.5</c:v>
                </c:pt>
                <c:pt idx="6719">
                  <c:v>45387</c:v>
                </c:pt>
                <c:pt idx="6720">
                  <c:v>45400.5</c:v>
                </c:pt>
                <c:pt idx="6721">
                  <c:v>45409.5</c:v>
                </c:pt>
                <c:pt idx="6722">
                  <c:v>45423</c:v>
                </c:pt>
                <c:pt idx="6723">
                  <c:v>45427.5</c:v>
                </c:pt>
                <c:pt idx="6724">
                  <c:v>45445.5</c:v>
                </c:pt>
                <c:pt idx="6725">
                  <c:v>45454.5</c:v>
                </c:pt>
                <c:pt idx="6726">
                  <c:v>45459</c:v>
                </c:pt>
                <c:pt idx="6727">
                  <c:v>45468</c:v>
                </c:pt>
                <c:pt idx="6728">
                  <c:v>45477</c:v>
                </c:pt>
                <c:pt idx="6729">
                  <c:v>45481.5</c:v>
                </c:pt>
                <c:pt idx="6730">
                  <c:v>45490.5</c:v>
                </c:pt>
                <c:pt idx="6731">
                  <c:v>45499.5</c:v>
                </c:pt>
                <c:pt idx="6732">
                  <c:v>45504</c:v>
                </c:pt>
                <c:pt idx="6733">
                  <c:v>45508.5</c:v>
                </c:pt>
                <c:pt idx="6734">
                  <c:v>45522</c:v>
                </c:pt>
                <c:pt idx="6735">
                  <c:v>45526.5</c:v>
                </c:pt>
                <c:pt idx="6736">
                  <c:v>45531</c:v>
                </c:pt>
                <c:pt idx="6737">
                  <c:v>45535.5</c:v>
                </c:pt>
                <c:pt idx="6738">
                  <c:v>45540</c:v>
                </c:pt>
                <c:pt idx="6739">
                  <c:v>45549</c:v>
                </c:pt>
                <c:pt idx="6740">
                  <c:v>45553.5</c:v>
                </c:pt>
                <c:pt idx="6741">
                  <c:v>45558</c:v>
                </c:pt>
                <c:pt idx="6742">
                  <c:v>45562.5</c:v>
                </c:pt>
                <c:pt idx="6743">
                  <c:v>45594</c:v>
                </c:pt>
                <c:pt idx="6744">
                  <c:v>45598.5</c:v>
                </c:pt>
                <c:pt idx="6745">
                  <c:v>45612</c:v>
                </c:pt>
                <c:pt idx="6746">
                  <c:v>45616.5</c:v>
                </c:pt>
                <c:pt idx="6747">
                  <c:v>45625.5</c:v>
                </c:pt>
                <c:pt idx="6748">
                  <c:v>45630</c:v>
                </c:pt>
                <c:pt idx="6749">
                  <c:v>45634.5</c:v>
                </c:pt>
                <c:pt idx="6750">
                  <c:v>45648</c:v>
                </c:pt>
                <c:pt idx="6751">
                  <c:v>45661.5</c:v>
                </c:pt>
                <c:pt idx="6752">
                  <c:v>45679.5</c:v>
                </c:pt>
                <c:pt idx="6753">
                  <c:v>45684</c:v>
                </c:pt>
                <c:pt idx="6754">
                  <c:v>45702</c:v>
                </c:pt>
                <c:pt idx="6755">
                  <c:v>45711</c:v>
                </c:pt>
                <c:pt idx="6756">
                  <c:v>45715.5</c:v>
                </c:pt>
                <c:pt idx="6757">
                  <c:v>45720</c:v>
                </c:pt>
                <c:pt idx="6758">
                  <c:v>45724.5</c:v>
                </c:pt>
                <c:pt idx="6759">
                  <c:v>45729</c:v>
                </c:pt>
                <c:pt idx="6760">
                  <c:v>45733.5</c:v>
                </c:pt>
                <c:pt idx="6761">
                  <c:v>45738</c:v>
                </c:pt>
                <c:pt idx="6762">
                  <c:v>45751.5</c:v>
                </c:pt>
                <c:pt idx="6763">
                  <c:v>45760.5</c:v>
                </c:pt>
                <c:pt idx="6764">
                  <c:v>45765</c:v>
                </c:pt>
                <c:pt idx="6765">
                  <c:v>45778.5</c:v>
                </c:pt>
                <c:pt idx="6766">
                  <c:v>45783</c:v>
                </c:pt>
                <c:pt idx="6767">
                  <c:v>45787.5</c:v>
                </c:pt>
                <c:pt idx="6768">
                  <c:v>45801</c:v>
                </c:pt>
                <c:pt idx="6769">
                  <c:v>45814.5</c:v>
                </c:pt>
                <c:pt idx="6770">
                  <c:v>45823.5</c:v>
                </c:pt>
                <c:pt idx="6771">
                  <c:v>45832.5</c:v>
                </c:pt>
                <c:pt idx="6772">
                  <c:v>45850.5</c:v>
                </c:pt>
                <c:pt idx="6773">
                  <c:v>45855</c:v>
                </c:pt>
                <c:pt idx="6774">
                  <c:v>45864</c:v>
                </c:pt>
                <c:pt idx="6775">
                  <c:v>45868.5</c:v>
                </c:pt>
                <c:pt idx="6776">
                  <c:v>45873</c:v>
                </c:pt>
                <c:pt idx="6777">
                  <c:v>45882</c:v>
                </c:pt>
                <c:pt idx="6778">
                  <c:v>45886.5</c:v>
                </c:pt>
                <c:pt idx="6779">
                  <c:v>45895.5</c:v>
                </c:pt>
                <c:pt idx="6780">
                  <c:v>45904.5</c:v>
                </c:pt>
                <c:pt idx="6781">
                  <c:v>45909</c:v>
                </c:pt>
                <c:pt idx="6782">
                  <c:v>45913.5</c:v>
                </c:pt>
                <c:pt idx="6783">
                  <c:v>45918</c:v>
                </c:pt>
                <c:pt idx="6784">
                  <c:v>45922.5</c:v>
                </c:pt>
                <c:pt idx="6785">
                  <c:v>45927</c:v>
                </c:pt>
                <c:pt idx="6786">
                  <c:v>45931.5</c:v>
                </c:pt>
                <c:pt idx="6787">
                  <c:v>45936</c:v>
                </c:pt>
                <c:pt idx="6788">
                  <c:v>45940.5</c:v>
                </c:pt>
                <c:pt idx="6789">
                  <c:v>45949.5</c:v>
                </c:pt>
                <c:pt idx="6790">
                  <c:v>45954</c:v>
                </c:pt>
                <c:pt idx="6791">
                  <c:v>45963</c:v>
                </c:pt>
                <c:pt idx="6792">
                  <c:v>45981</c:v>
                </c:pt>
                <c:pt idx="6793">
                  <c:v>46003.5</c:v>
                </c:pt>
                <c:pt idx="6794">
                  <c:v>46008</c:v>
                </c:pt>
                <c:pt idx="6795">
                  <c:v>46012.5</c:v>
                </c:pt>
                <c:pt idx="6796">
                  <c:v>46030.5</c:v>
                </c:pt>
                <c:pt idx="6797">
                  <c:v>46039.5</c:v>
                </c:pt>
                <c:pt idx="6798">
                  <c:v>46044</c:v>
                </c:pt>
                <c:pt idx="6799">
                  <c:v>46048.5</c:v>
                </c:pt>
                <c:pt idx="6800">
                  <c:v>46053</c:v>
                </c:pt>
                <c:pt idx="6801">
                  <c:v>46057.5</c:v>
                </c:pt>
                <c:pt idx="6802">
                  <c:v>46066.5</c:v>
                </c:pt>
                <c:pt idx="6803">
                  <c:v>46080</c:v>
                </c:pt>
                <c:pt idx="6804">
                  <c:v>46084.5</c:v>
                </c:pt>
                <c:pt idx="6805">
                  <c:v>46093.5</c:v>
                </c:pt>
                <c:pt idx="6806">
                  <c:v>46111.5</c:v>
                </c:pt>
                <c:pt idx="6807">
                  <c:v>46116</c:v>
                </c:pt>
                <c:pt idx="6808">
                  <c:v>46129.5</c:v>
                </c:pt>
                <c:pt idx="6809">
                  <c:v>46134</c:v>
                </c:pt>
                <c:pt idx="6810">
                  <c:v>46143</c:v>
                </c:pt>
                <c:pt idx="6811">
                  <c:v>46152</c:v>
                </c:pt>
                <c:pt idx="6812">
                  <c:v>46161</c:v>
                </c:pt>
                <c:pt idx="6813">
                  <c:v>46170</c:v>
                </c:pt>
                <c:pt idx="6814">
                  <c:v>46174.5</c:v>
                </c:pt>
                <c:pt idx="6815">
                  <c:v>46179</c:v>
                </c:pt>
                <c:pt idx="6816">
                  <c:v>46183.5</c:v>
                </c:pt>
                <c:pt idx="6817">
                  <c:v>46210.5</c:v>
                </c:pt>
                <c:pt idx="6818">
                  <c:v>46219.5</c:v>
                </c:pt>
                <c:pt idx="6819">
                  <c:v>46224</c:v>
                </c:pt>
                <c:pt idx="6820">
                  <c:v>46228.5</c:v>
                </c:pt>
                <c:pt idx="6821">
                  <c:v>46237.5</c:v>
                </c:pt>
                <c:pt idx="6822">
                  <c:v>46242</c:v>
                </c:pt>
                <c:pt idx="6823">
                  <c:v>46251</c:v>
                </c:pt>
                <c:pt idx="6824">
                  <c:v>46255.5</c:v>
                </c:pt>
                <c:pt idx="6825">
                  <c:v>46282.5</c:v>
                </c:pt>
                <c:pt idx="6826">
                  <c:v>46287</c:v>
                </c:pt>
                <c:pt idx="6827">
                  <c:v>46296</c:v>
                </c:pt>
                <c:pt idx="6828">
                  <c:v>46305</c:v>
                </c:pt>
                <c:pt idx="6829">
                  <c:v>46323</c:v>
                </c:pt>
                <c:pt idx="6830">
                  <c:v>46336.5</c:v>
                </c:pt>
                <c:pt idx="6831">
                  <c:v>46341</c:v>
                </c:pt>
                <c:pt idx="6832">
                  <c:v>46345.5</c:v>
                </c:pt>
                <c:pt idx="6833">
                  <c:v>46350</c:v>
                </c:pt>
                <c:pt idx="6834">
                  <c:v>46354.5</c:v>
                </c:pt>
                <c:pt idx="6835">
                  <c:v>46368</c:v>
                </c:pt>
                <c:pt idx="6836">
                  <c:v>46372.5</c:v>
                </c:pt>
                <c:pt idx="6837">
                  <c:v>46377</c:v>
                </c:pt>
                <c:pt idx="6838">
                  <c:v>46381.5</c:v>
                </c:pt>
                <c:pt idx="6839">
                  <c:v>46399.5</c:v>
                </c:pt>
                <c:pt idx="6840">
                  <c:v>46404</c:v>
                </c:pt>
                <c:pt idx="6841">
                  <c:v>46408.5</c:v>
                </c:pt>
                <c:pt idx="6842">
                  <c:v>46417.5</c:v>
                </c:pt>
                <c:pt idx="6843">
                  <c:v>46422</c:v>
                </c:pt>
                <c:pt idx="6844">
                  <c:v>46426.5</c:v>
                </c:pt>
                <c:pt idx="6845">
                  <c:v>46431</c:v>
                </c:pt>
                <c:pt idx="6846">
                  <c:v>46435.5</c:v>
                </c:pt>
                <c:pt idx="6847">
                  <c:v>46444.5</c:v>
                </c:pt>
                <c:pt idx="6848">
                  <c:v>46449</c:v>
                </c:pt>
                <c:pt idx="6849">
                  <c:v>46467</c:v>
                </c:pt>
                <c:pt idx="6850">
                  <c:v>46471.5</c:v>
                </c:pt>
                <c:pt idx="6851">
                  <c:v>46476</c:v>
                </c:pt>
                <c:pt idx="6852">
                  <c:v>46480.5</c:v>
                </c:pt>
                <c:pt idx="6853">
                  <c:v>46494</c:v>
                </c:pt>
                <c:pt idx="6854">
                  <c:v>46507.5</c:v>
                </c:pt>
                <c:pt idx="6855">
                  <c:v>46530</c:v>
                </c:pt>
                <c:pt idx="6856">
                  <c:v>46534.5</c:v>
                </c:pt>
                <c:pt idx="6857">
                  <c:v>46539</c:v>
                </c:pt>
                <c:pt idx="6858">
                  <c:v>46552.5</c:v>
                </c:pt>
                <c:pt idx="6859">
                  <c:v>46557</c:v>
                </c:pt>
                <c:pt idx="6860">
                  <c:v>46561.5</c:v>
                </c:pt>
                <c:pt idx="6861">
                  <c:v>46566</c:v>
                </c:pt>
                <c:pt idx="6862">
                  <c:v>46570.5</c:v>
                </c:pt>
                <c:pt idx="6863">
                  <c:v>46579.5</c:v>
                </c:pt>
                <c:pt idx="6864">
                  <c:v>46602</c:v>
                </c:pt>
                <c:pt idx="6865">
                  <c:v>46606.5</c:v>
                </c:pt>
                <c:pt idx="6866">
                  <c:v>46611</c:v>
                </c:pt>
                <c:pt idx="6867">
                  <c:v>46615.5</c:v>
                </c:pt>
                <c:pt idx="6868">
                  <c:v>46629</c:v>
                </c:pt>
                <c:pt idx="6869">
                  <c:v>46647</c:v>
                </c:pt>
                <c:pt idx="6870">
                  <c:v>46656</c:v>
                </c:pt>
                <c:pt idx="6871">
                  <c:v>46660.5</c:v>
                </c:pt>
                <c:pt idx="6872">
                  <c:v>46665</c:v>
                </c:pt>
                <c:pt idx="6873">
                  <c:v>46669.5</c:v>
                </c:pt>
                <c:pt idx="6874">
                  <c:v>46678.5</c:v>
                </c:pt>
                <c:pt idx="6875">
                  <c:v>46683</c:v>
                </c:pt>
                <c:pt idx="6876">
                  <c:v>46692</c:v>
                </c:pt>
                <c:pt idx="6877">
                  <c:v>46701</c:v>
                </c:pt>
                <c:pt idx="6878">
                  <c:v>46710</c:v>
                </c:pt>
                <c:pt idx="6879">
                  <c:v>46714.5</c:v>
                </c:pt>
                <c:pt idx="6880">
                  <c:v>46728</c:v>
                </c:pt>
                <c:pt idx="6881">
                  <c:v>46732.5</c:v>
                </c:pt>
                <c:pt idx="6882">
                  <c:v>46741.5</c:v>
                </c:pt>
                <c:pt idx="6883">
                  <c:v>46746</c:v>
                </c:pt>
                <c:pt idx="6884">
                  <c:v>46750.5</c:v>
                </c:pt>
                <c:pt idx="6885">
                  <c:v>46755</c:v>
                </c:pt>
                <c:pt idx="6886">
                  <c:v>46764</c:v>
                </c:pt>
                <c:pt idx="6887">
                  <c:v>46768.5</c:v>
                </c:pt>
                <c:pt idx="6888">
                  <c:v>46786.5</c:v>
                </c:pt>
                <c:pt idx="6889">
                  <c:v>46791</c:v>
                </c:pt>
                <c:pt idx="6890">
                  <c:v>46809</c:v>
                </c:pt>
                <c:pt idx="6891">
                  <c:v>46813.5</c:v>
                </c:pt>
                <c:pt idx="6892">
                  <c:v>46827</c:v>
                </c:pt>
                <c:pt idx="6893">
                  <c:v>46831.5</c:v>
                </c:pt>
                <c:pt idx="6894">
                  <c:v>46840.5</c:v>
                </c:pt>
                <c:pt idx="6895">
                  <c:v>46845</c:v>
                </c:pt>
                <c:pt idx="6896">
                  <c:v>46849.5</c:v>
                </c:pt>
                <c:pt idx="6897">
                  <c:v>46854</c:v>
                </c:pt>
                <c:pt idx="6898">
                  <c:v>46858.5</c:v>
                </c:pt>
                <c:pt idx="6899">
                  <c:v>46863</c:v>
                </c:pt>
                <c:pt idx="6900">
                  <c:v>46876.5</c:v>
                </c:pt>
                <c:pt idx="6901">
                  <c:v>46881</c:v>
                </c:pt>
                <c:pt idx="6902">
                  <c:v>46894.5</c:v>
                </c:pt>
                <c:pt idx="6903">
                  <c:v>46899</c:v>
                </c:pt>
                <c:pt idx="6904">
                  <c:v>46908</c:v>
                </c:pt>
                <c:pt idx="6905">
                  <c:v>46912.5</c:v>
                </c:pt>
                <c:pt idx="6906">
                  <c:v>46926</c:v>
                </c:pt>
                <c:pt idx="6907">
                  <c:v>46930.5</c:v>
                </c:pt>
                <c:pt idx="6908">
                  <c:v>46935</c:v>
                </c:pt>
                <c:pt idx="6909">
                  <c:v>46939.5</c:v>
                </c:pt>
                <c:pt idx="6910">
                  <c:v>46944</c:v>
                </c:pt>
                <c:pt idx="6911">
                  <c:v>46957.5</c:v>
                </c:pt>
                <c:pt idx="6912">
                  <c:v>46962</c:v>
                </c:pt>
                <c:pt idx="6913">
                  <c:v>46971</c:v>
                </c:pt>
                <c:pt idx="6914">
                  <c:v>46980</c:v>
                </c:pt>
                <c:pt idx="6915">
                  <c:v>46989</c:v>
                </c:pt>
                <c:pt idx="6916">
                  <c:v>46993.5</c:v>
                </c:pt>
                <c:pt idx="6917">
                  <c:v>46998</c:v>
                </c:pt>
                <c:pt idx="6918">
                  <c:v>47011.5</c:v>
                </c:pt>
                <c:pt idx="6919">
                  <c:v>47020.5</c:v>
                </c:pt>
                <c:pt idx="6920">
                  <c:v>47025</c:v>
                </c:pt>
                <c:pt idx="6921">
                  <c:v>47029.5</c:v>
                </c:pt>
                <c:pt idx="6922">
                  <c:v>47043</c:v>
                </c:pt>
                <c:pt idx="6923">
                  <c:v>47047.5</c:v>
                </c:pt>
                <c:pt idx="6924">
                  <c:v>47052</c:v>
                </c:pt>
                <c:pt idx="6925">
                  <c:v>47056.5</c:v>
                </c:pt>
                <c:pt idx="6926">
                  <c:v>47061</c:v>
                </c:pt>
                <c:pt idx="6927">
                  <c:v>47065.5</c:v>
                </c:pt>
                <c:pt idx="6928">
                  <c:v>47070</c:v>
                </c:pt>
                <c:pt idx="6929">
                  <c:v>47079</c:v>
                </c:pt>
                <c:pt idx="6930">
                  <c:v>47083.5</c:v>
                </c:pt>
                <c:pt idx="6931">
                  <c:v>47088</c:v>
                </c:pt>
                <c:pt idx="6932">
                  <c:v>47092.5</c:v>
                </c:pt>
                <c:pt idx="6933">
                  <c:v>47101.5</c:v>
                </c:pt>
                <c:pt idx="6934">
                  <c:v>47110.5</c:v>
                </c:pt>
                <c:pt idx="6935">
                  <c:v>47115</c:v>
                </c:pt>
                <c:pt idx="6936">
                  <c:v>47119.5</c:v>
                </c:pt>
                <c:pt idx="6937">
                  <c:v>47142</c:v>
                </c:pt>
                <c:pt idx="6938">
                  <c:v>47146.5</c:v>
                </c:pt>
                <c:pt idx="6939">
                  <c:v>47151</c:v>
                </c:pt>
                <c:pt idx="6940">
                  <c:v>47155.5</c:v>
                </c:pt>
                <c:pt idx="6941">
                  <c:v>47160</c:v>
                </c:pt>
                <c:pt idx="6942">
                  <c:v>47169</c:v>
                </c:pt>
                <c:pt idx="6943">
                  <c:v>47173.5</c:v>
                </c:pt>
                <c:pt idx="6944">
                  <c:v>47178</c:v>
                </c:pt>
                <c:pt idx="6945">
                  <c:v>47191.5</c:v>
                </c:pt>
                <c:pt idx="6946">
                  <c:v>47196</c:v>
                </c:pt>
                <c:pt idx="6947">
                  <c:v>47200.5</c:v>
                </c:pt>
                <c:pt idx="6948">
                  <c:v>47209.5</c:v>
                </c:pt>
                <c:pt idx="6949">
                  <c:v>47214</c:v>
                </c:pt>
                <c:pt idx="6950">
                  <c:v>47218.5</c:v>
                </c:pt>
                <c:pt idx="6951">
                  <c:v>47227.5</c:v>
                </c:pt>
                <c:pt idx="6952">
                  <c:v>47254.5</c:v>
                </c:pt>
                <c:pt idx="6953">
                  <c:v>47268</c:v>
                </c:pt>
                <c:pt idx="6954">
                  <c:v>47272.5</c:v>
                </c:pt>
                <c:pt idx="6955">
                  <c:v>47277</c:v>
                </c:pt>
                <c:pt idx="6956">
                  <c:v>47286</c:v>
                </c:pt>
                <c:pt idx="6957">
                  <c:v>47290.5</c:v>
                </c:pt>
                <c:pt idx="6958">
                  <c:v>47299.5</c:v>
                </c:pt>
                <c:pt idx="6959">
                  <c:v>47304</c:v>
                </c:pt>
                <c:pt idx="6960">
                  <c:v>47308.5</c:v>
                </c:pt>
                <c:pt idx="6961">
                  <c:v>47313</c:v>
                </c:pt>
                <c:pt idx="6962">
                  <c:v>47317.5</c:v>
                </c:pt>
                <c:pt idx="6963">
                  <c:v>47322</c:v>
                </c:pt>
                <c:pt idx="6964">
                  <c:v>47335.5</c:v>
                </c:pt>
                <c:pt idx="6965">
                  <c:v>47340</c:v>
                </c:pt>
                <c:pt idx="6966">
                  <c:v>47344.5</c:v>
                </c:pt>
                <c:pt idx="6967">
                  <c:v>47349</c:v>
                </c:pt>
                <c:pt idx="6968">
                  <c:v>47385</c:v>
                </c:pt>
                <c:pt idx="6969">
                  <c:v>47407.5</c:v>
                </c:pt>
                <c:pt idx="6970">
                  <c:v>47412</c:v>
                </c:pt>
                <c:pt idx="6971">
                  <c:v>47430</c:v>
                </c:pt>
                <c:pt idx="6972">
                  <c:v>47443.5</c:v>
                </c:pt>
                <c:pt idx="6973">
                  <c:v>47448</c:v>
                </c:pt>
                <c:pt idx="6974">
                  <c:v>47457</c:v>
                </c:pt>
                <c:pt idx="6975">
                  <c:v>47470.5</c:v>
                </c:pt>
                <c:pt idx="6976">
                  <c:v>47475</c:v>
                </c:pt>
                <c:pt idx="6977">
                  <c:v>47479.5</c:v>
                </c:pt>
                <c:pt idx="6978">
                  <c:v>47484</c:v>
                </c:pt>
                <c:pt idx="6979">
                  <c:v>47515.5</c:v>
                </c:pt>
                <c:pt idx="6980">
                  <c:v>47538</c:v>
                </c:pt>
                <c:pt idx="6981">
                  <c:v>47542.5</c:v>
                </c:pt>
                <c:pt idx="6982">
                  <c:v>47574</c:v>
                </c:pt>
                <c:pt idx="6983">
                  <c:v>47583</c:v>
                </c:pt>
                <c:pt idx="6984">
                  <c:v>47596.5</c:v>
                </c:pt>
                <c:pt idx="6985">
                  <c:v>47601</c:v>
                </c:pt>
                <c:pt idx="6986">
                  <c:v>47605.5</c:v>
                </c:pt>
                <c:pt idx="6987">
                  <c:v>47610</c:v>
                </c:pt>
                <c:pt idx="6988">
                  <c:v>47614.5</c:v>
                </c:pt>
                <c:pt idx="6989">
                  <c:v>47619</c:v>
                </c:pt>
                <c:pt idx="6990">
                  <c:v>47623.5</c:v>
                </c:pt>
                <c:pt idx="6991">
                  <c:v>47632.5</c:v>
                </c:pt>
                <c:pt idx="6992">
                  <c:v>47641.5</c:v>
                </c:pt>
                <c:pt idx="6993">
                  <c:v>47646</c:v>
                </c:pt>
                <c:pt idx="6994">
                  <c:v>47664</c:v>
                </c:pt>
                <c:pt idx="6995">
                  <c:v>47668.5</c:v>
                </c:pt>
                <c:pt idx="6996">
                  <c:v>47682</c:v>
                </c:pt>
                <c:pt idx="6997">
                  <c:v>47686.5</c:v>
                </c:pt>
                <c:pt idx="6998">
                  <c:v>47700</c:v>
                </c:pt>
                <c:pt idx="6999">
                  <c:v>47704.5</c:v>
                </c:pt>
                <c:pt idx="7000">
                  <c:v>47736</c:v>
                </c:pt>
                <c:pt idx="7001">
                  <c:v>47749.5</c:v>
                </c:pt>
                <c:pt idx="7002">
                  <c:v>47754</c:v>
                </c:pt>
                <c:pt idx="7003">
                  <c:v>47763</c:v>
                </c:pt>
                <c:pt idx="7004">
                  <c:v>47767.5</c:v>
                </c:pt>
                <c:pt idx="7005">
                  <c:v>47772</c:v>
                </c:pt>
                <c:pt idx="7006">
                  <c:v>47776.5</c:v>
                </c:pt>
                <c:pt idx="7007">
                  <c:v>47781</c:v>
                </c:pt>
                <c:pt idx="7008">
                  <c:v>47790</c:v>
                </c:pt>
                <c:pt idx="7009">
                  <c:v>47794.5</c:v>
                </c:pt>
                <c:pt idx="7010">
                  <c:v>47803.5</c:v>
                </c:pt>
                <c:pt idx="7011">
                  <c:v>47817</c:v>
                </c:pt>
                <c:pt idx="7012">
                  <c:v>47830.5</c:v>
                </c:pt>
                <c:pt idx="7013">
                  <c:v>47835</c:v>
                </c:pt>
                <c:pt idx="7014">
                  <c:v>47844</c:v>
                </c:pt>
                <c:pt idx="7015">
                  <c:v>47853</c:v>
                </c:pt>
                <c:pt idx="7016">
                  <c:v>47857.5</c:v>
                </c:pt>
                <c:pt idx="7017">
                  <c:v>47866.5</c:v>
                </c:pt>
                <c:pt idx="7018">
                  <c:v>47871</c:v>
                </c:pt>
                <c:pt idx="7019">
                  <c:v>47880</c:v>
                </c:pt>
                <c:pt idx="7020">
                  <c:v>47884.5</c:v>
                </c:pt>
                <c:pt idx="7021">
                  <c:v>47889</c:v>
                </c:pt>
                <c:pt idx="7022">
                  <c:v>47893.5</c:v>
                </c:pt>
                <c:pt idx="7023">
                  <c:v>47898</c:v>
                </c:pt>
                <c:pt idx="7024">
                  <c:v>47907</c:v>
                </c:pt>
                <c:pt idx="7025">
                  <c:v>47911.5</c:v>
                </c:pt>
                <c:pt idx="7026">
                  <c:v>47938.5</c:v>
                </c:pt>
                <c:pt idx="7027">
                  <c:v>47943</c:v>
                </c:pt>
                <c:pt idx="7028">
                  <c:v>47947.5</c:v>
                </c:pt>
                <c:pt idx="7029">
                  <c:v>47952</c:v>
                </c:pt>
                <c:pt idx="7030">
                  <c:v>47956.5</c:v>
                </c:pt>
                <c:pt idx="7031">
                  <c:v>47965.5</c:v>
                </c:pt>
                <c:pt idx="7032">
                  <c:v>47974.5</c:v>
                </c:pt>
                <c:pt idx="7033">
                  <c:v>47979</c:v>
                </c:pt>
                <c:pt idx="7034">
                  <c:v>47983.5</c:v>
                </c:pt>
                <c:pt idx="7035">
                  <c:v>47997</c:v>
                </c:pt>
                <c:pt idx="7036">
                  <c:v>48001.5</c:v>
                </c:pt>
                <c:pt idx="7037">
                  <c:v>48006</c:v>
                </c:pt>
                <c:pt idx="7038">
                  <c:v>48019.5</c:v>
                </c:pt>
                <c:pt idx="7039">
                  <c:v>48024</c:v>
                </c:pt>
                <c:pt idx="7040">
                  <c:v>48033</c:v>
                </c:pt>
                <c:pt idx="7041">
                  <c:v>48051</c:v>
                </c:pt>
                <c:pt idx="7042">
                  <c:v>48064.5</c:v>
                </c:pt>
                <c:pt idx="7043">
                  <c:v>48069</c:v>
                </c:pt>
                <c:pt idx="7044">
                  <c:v>48073.5</c:v>
                </c:pt>
                <c:pt idx="7045">
                  <c:v>48078</c:v>
                </c:pt>
                <c:pt idx="7046">
                  <c:v>48082.5</c:v>
                </c:pt>
                <c:pt idx="7047">
                  <c:v>48087</c:v>
                </c:pt>
                <c:pt idx="7048">
                  <c:v>48091.5</c:v>
                </c:pt>
                <c:pt idx="7049">
                  <c:v>48096</c:v>
                </c:pt>
                <c:pt idx="7050">
                  <c:v>48100.5</c:v>
                </c:pt>
                <c:pt idx="7051">
                  <c:v>48109.5</c:v>
                </c:pt>
                <c:pt idx="7052">
                  <c:v>48114</c:v>
                </c:pt>
                <c:pt idx="7053">
                  <c:v>48118.5</c:v>
                </c:pt>
                <c:pt idx="7054">
                  <c:v>48123</c:v>
                </c:pt>
                <c:pt idx="7055">
                  <c:v>48136.5</c:v>
                </c:pt>
                <c:pt idx="7056">
                  <c:v>48141</c:v>
                </c:pt>
                <c:pt idx="7057">
                  <c:v>48150</c:v>
                </c:pt>
                <c:pt idx="7058">
                  <c:v>48163.5</c:v>
                </c:pt>
                <c:pt idx="7059">
                  <c:v>48172.5</c:v>
                </c:pt>
                <c:pt idx="7060">
                  <c:v>48186</c:v>
                </c:pt>
                <c:pt idx="7061">
                  <c:v>48190.5</c:v>
                </c:pt>
                <c:pt idx="7062">
                  <c:v>48195</c:v>
                </c:pt>
                <c:pt idx="7063">
                  <c:v>48199.5</c:v>
                </c:pt>
                <c:pt idx="7064">
                  <c:v>48204</c:v>
                </c:pt>
                <c:pt idx="7065">
                  <c:v>48222</c:v>
                </c:pt>
                <c:pt idx="7066">
                  <c:v>48244.5</c:v>
                </c:pt>
                <c:pt idx="7067">
                  <c:v>48249</c:v>
                </c:pt>
                <c:pt idx="7068">
                  <c:v>48258</c:v>
                </c:pt>
                <c:pt idx="7069">
                  <c:v>48262.5</c:v>
                </c:pt>
                <c:pt idx="7070">
                  <c:v>48267</c:v>
                </c:pt>
                <c:pt idx="7071">
                  <c:v>48289.5</c:v>
                </c:pt>
                <c:pt idx="7072">
                  <c:v>48294</c:v>
                </c:pt>
                <c:pt idx="7073">
                  <c:v>48298.5</c:v>
                </c:pt>
                <c:pt idx="7074">
                  <c:v>48303</c:v>
                </c:pt>
                <c:pt idx="7075">
                  <c:v>48307.5</c:v>
                </c:pt>
                <c:pt idx="7076">
                  <c:v>48312</c:v>
                </c:pt>
                <c:pt idx="7077">
                  <c:v>48316.5</c:v>
                </c:pt>
                <c:pt idx="7078">
                  <c:v>48321</c:v>
                </c:pt>
                <c:pt idx="7079">
                  <c:v>48325.5</c:v>
                </c:pt>
                <c:pt idx="7080">
                  <c:v>48339</c:v>
                </c:pt>
                <c:pt idx="7081">
                  <c:v>48348</c:v>
                </c:pt>
                <c:pt idx="7082">
                  <c:v>48352.5</c:v>
                </c:pt>
                <c:pt idx="7083">
                  <c:v>48357</c:v>
                </c:pt>
                <c:pt idx="7084">
                  <c:v>48366</c:v>
                </c:pt>
                <c:pt idx="7085">
                  <c:v>48379.5</c:v>
                </c:pt>
                <c:pt idx="7086">
                  <c:v>48384</c:v>
                </c:pt>
                <c:pt idx="7087">
                  <c:v>48388.5</c:v>
                </c:pt>
                <c:pt idx="7088">
                  <c:v>48393</c:v>
                </c:pt>
                <c:pt idx="7089">
                  <c:v>48406.5</c:v>
                </c:pt>
                <c:pt idx="7090">
                  <c:v>48415.5</c:v>
                </c:pt>
                <c:pt idx="7091">
                  <c:v>48424.5</c:v>
                </c:pt>
                <c:pt idx="7092">
                  <c:v>48429</c:v>
                </c:pt>
                <c:pt idx="7093">
                  <c:v>48433.5</c:v>
                </c:pt>
                <c:pt idx="7094">
                  <c:v>48438</c:v>
                </c:pt>
                <c:pt idx="7095">
                  <c:v>48442.5</c:v>
                </c:pt>
                <c:pt idx="7096">
                  <c:v>48456</c:v>
                </c:pt>
                <c:pt idx="7097">
                  <c:v>48460.5</c:v>
                </c:pt>
                <c:pt idx="7098">
                  <c:v>48465</c:v>
                </c:pt>
                <c:pt idx="7099">
                  <c:v>48469.5</c:v>
                </c:pt>
                <c:pt idx="7100">
                  <c:v>48474</c:v>
                </c:pt>
                <c:pt idx="7101">
                  <c:v>48492</c:v>
                </c:pt>
                <c:pt idx="7102">
                  <c:v>48496.5</c:v>
                </c:pt>
                <c:pt idx="7103">
                  <c:v>48501</c:v>
                </c:pt>
                <c:pt idx="7104">
                  <c:v>48510</c:v>
                </c:pt>
                <c:pt idx="7105">
                  <c:v>48514.5</c:v>
                </c:pt>
                <c:pt idx="7106">
                  <c:v>48519</c:v>
                </c:pt>
                <c:pt idx="7107">
                  <c:v>48528</c:v>
                </c:pt>
                <c:pt idx="7108">
                  <c:v>48537</c:v>
                </c:pt>
                <c:pt idx="7109">
                  <c:v>48546</c:v>
                </c:pt>
                <c:pt idx="7110">
                  <c:v>48550.5</c:v>
                </c:pt>
                <c:pt idx="7111">
                  <c:v>48568.5</c:v>
                </c:pt>
                <c:pt idx="7112">
                  <c:v>48573</c:v>
                </c:pt>
                <c:pt idx="7113">
                  <c:v>48586.5</c:v>
                </c:pt>
                <c:pt idx="7114">
                  <c:v>48591</c:v>
                </c:pt>
                <c:pt idx="7115">
                  <c:v>48595.5</c:v>
                </c:pt>
                <c:pt idx="7116">
                  <c:v>48600</c:v>
                </c:pt>
                <c:pt idx="7117">
                  <c:v>48618</c:v>
                </c:pt>
                <c:pt idx="7118">
                  <c:v>48622.5</c:v>
                </c:pt>
                <c:pt idx="7119">
                  <c:v>48627</c:v>
                </c:pt>
                <c:pt idx="7120">
                  <c:v>48631.5</c:v>
                </c:pt>
                <c:pt idx="7121">
                  <c:v>48640.5</c:v>
                </c:pt>
                <c:pt idx="7122">
                  <c:v>48645</c:v>
                </c:pt>
                <c:pt idx="7123">
                  <c:v>48649.5</c:v>
                </c:pt>
                <c:pt idx="7124">
                  <c:v>48676.5</c:v>
                </c:pt>
                <c:pt idx="7125">
                  <c:v>48681</c:v>
                </c:pt>
                <c:pt idx="7126">
                  <c:v>48690</c:v>
                </c:pt>
                <c:pt idx="7127">
                  <c:v>48694.5</c:v>
                </c:pt>
                <c:pt idx="7128">
                  <c:v>48699</c:v>
                </c:pt>
                <c:pt idx="7129">
                  <c:v>48717</c:v>
                </c:pt>
                <c:pt idx="7130">
                  <c:v>48748.5</c:v>
                </c:pt>
                <c:pt idx="7131">
                  <c:v>48753</c:v>
                </c:pt>
                <c:pt idx="7132">
                  <c:v>48757.5</c:v>
                </c:pt>
                <c:pt idx="7133">
                  <c:v>48762</c:v>
                </c:pt>
                <c:pt idx="7134">
                  <c:v>48789</c:v>
                </c:pt>
                <c:pt idx="7135">
                  <c:v>48798</c:v>
                </c:pt>
                <c:pt idx="7136">
                  <c:v>48811.5</c:v>
                </c:pt>
                <c:pt idx="7137">
                  <c:v>48825</c:v>
                </c:pt>
                <c:pt idx="7138">
                  <c:v>48834</c:v>
                </c:pt>
                <c:pt idx="7139">
                  <c:v>48838.5</c:v>
                </c:pt>
                <c:pt idx="7140">
                  <c:v>48847.5</c:v>
                </c:pt>
                <c:pt idx="7141">
                  <c:v>48856.5</c:v>
                </c:pt>
                <c:pt idx="7142">
                  <c:v>48861</c:v>
                </c:pt>
                <c:pt idx="7143">
                  <c:v>48865.5</c:v>
                </c:pt>
                <c:pt idx="7144">
                  <c:v>48870</c:v>
                </c:pt>
                <c:pt idx="7145">
                  <c:v>48874.5</c:v>
                </c:pt>
                <c:pt idx="7146">
                  <c:v>48883.5</c:v>
                </c:pt>
                <c:pt idx="7147">
                  <c:v>48888</c:v>
                </c:pt>
                <c:pt idx="7148">
                  <c:v>48892.5</c:v>
                </c:pt>
                <c:pt idx="7149">
                  <c:v>48897</c:v>
                </c:pt>
                <c:pt idx="7150">
                  <c:v>48901.5</c:v>
                </c:pt>
                <c:pt idx="7151">
                  <c:v>48910.5</c:v>
                </c:pt>
                <c:pt idx="7152">
                  <c:v>48919.5</c:v>
                </c:pt>
                <c:pt idx="7153">
                  <c:v>48937.5</c:v>
                </c:pt>
                <c:pt idx="7154">
                  <c:v>48942</c:v>
                </c:pt>
                <c:pt idx="7155">
                  <c:v>48946.5</c:v>
                </c:pt>
                <c:pt idx="7156">
                  <c:v>48951</c:v>
                </c:pt>
                <c:pt idx="7157">
                  <c:v>48955.5</c:v>
                </c:pt>
                <c:pt idx="7158">
                  <c:v>48960</c:v>
                </c:pt>
                <c:pt idx="7159">
                  <c:v>48969</c:v>
                </c:pt>
                <c:pt idx="7160">
                  <c:v>48978</c:v>
                </c:pt>
                <c:pt idx="7161">
                  <c:v>48991.5</c:v>
                </c:pt>
                <c:pt idx="7162">
                  <c:v>49000.5</c:v>
                </c:pt>
                <c:pt idx="7163">
                  <c:v>49005</c:v>
                </c:pt>
                <c:pt idx="7164">
                  <c:v>49018.5</c:v>
                </c:pt>
                <c:pt idx="7165">
                  <c:v>49023</c:v>
                </c:pt>
                <c:pt idx="7166">
                  <c:v>49027.5</c:v>
                </c:pt>
                <c:pt idx="7167">
                  <c:v>49041</c:v>
                </c:pt>
                <c:pt idx="7168">
                  <c:v>49045.5</c:v>
                </c:pt>
                <c:pt idx="7169">
                  <c:v>49050</c:v>
                </c:pt>
                <c:pt idx="7170">
                  <c:v>49072.5</c:v>
                </c:pt>
                <c:pt idx="7171">
                  <c:v>49086</c:v>
                </c:pt>
                <c:pt idx="7172">
                  <c:v>49099.5</c:v>
                </c:pt>
                <c:pt idx="7173">
                  <c:v>49104</c:v>
                </c:pt>
                <c:pt idx="7174">
                  <c:v>49117.5</c:v>
                </c:pt>
                <c:pt idx="7175">
                  <c:v>49126.5</c:v>
                </c:pt>
                <c:pt idx="7176">
                  <c:v>49135.5</c:v>
                </c:pt>
                <c:pt idx="7177">
                  <c:v>49140</c:v>
                </c:pt>
                <c:pt idx="7178">
                  <c:v>49153.5</c:v>
                </c:pt>
                <c:pt idx="7179">
                  <c:v>49158</c:v>
                </c:pt>
                <c:pt idx="7180">
                  <c:v>49189.5</c:v>
                </c:pt>
                <c:pt idx="7181">
                  <c:v>49194</c:v>
                </c:pt>
                <c:pt idx="7182">
                  <c:v>49207.5</c:v>
                </c:pt>
                <c:pt idx="7183">
                  <c:v>49216.5</c:v>
                </c:pt>
                <c:pt idx="7184">
                  <c:v>49230</c:v>
                </c:pt>
                <c:pt idx="7185">
                  <c:v>49248</c:v>
                </c:pt>
                <c:pt idx="7186">
                  <c:v>49252.5</c:v>
                </c:pt>
                <c:pt idx="7187">
                  <c:v>49261.5</c:v>
                </c:pt>
                <c:pt idx="7188">
                  <c:v>49266</c:v>
                </c:pt>
                <c:pt idx="7189">
                  <c:v>49288.5</c:v>
                </c:pt>
                <c:pt idx="7190">
                  <c:v>49297.5</c:v>
                </c:pt>
                <c:pt idx="7191">
                  <c:v>49306.5</c:v>
                </c:pt>
                <c:pt idx="7192">
                  <c:v>49324.5</c:v>
                </c:pt>
                <c:pt idx="7193">
                  <c:v>49329</c:v>
                </c:pt>
                <c:pt idx="7194">
                  <c:v>49338</c:v>
                </c:pt>
                <c:pt idx="7195">
                  <c:v>49374</c:v>
                </c:pt>
                <c:pt idx="7196">
                  <c:v>49378.5</c:v>
                </c:pt>
                <c:pt idx="7197">
                  <c:v>49396.5</c:v>
                </c:pt>
                <c:pt idx="7198">
                  <c:v>49401</c:v>
                </c:pt>
                <c:pt idx="7199">
                  <c:v>49405.5</c:v>
                </c:pt>
                <c:pt idx="7200">
                  <c:v>49410</c:v>
                </c:pt>
                <c:pt idx="7201">
                  <c:v>49419</c:v>
                </c:pt>
                <c:pt idx="7202">
                  <c:v>49428</c:v>
                </c:pt>
                <c:pt idx="7203">
                  <c:v>49446</c:v>
                </c:pt>
                <c:pt idx="7204">
                  <c:v>49455</c:v>
                </c:pt>
                <c:pt idx="7205">
                  <c:v>49459.5</c:v>
                </c:pt>
                <c:pt idx="7206">
                  <c:v>49468.5</c:v>
                </c:pt>
                <c:pt idx="7207">
                  <c:v>49473</c:v>
                </c:pt>
                <c:pt idx="7208">
                  <c:v>49477.5</c:v>
                </c:pt>
                <c:pt idx="7209">
                  <c:v>49486.5</c:v>
                </c:pt>
                <c:pt idx="7210">
                  <c:v>49495.5</c:v>
                </c:pt>
                <c:pt idx="7211">
                  <c:v>49500</c:v>
                </c:pt>
                <c:pt idx="7212">
                  <c:v>49504.5</c:v>
                </c:pt>
                <c:pt idx="7213">
                  <c:v>49509</c:v>
                </c:pt>
                <c:pt idx="7214">
                  <c:v>49513.5</c:v>
                </c:pt>
                <c:pt idx="7215">
                  <c:v>49527</c:v>
                </c:pt>
                <c:pt idx="7216">
                  <c:v>49531.5</c:v>
                </c:pt>
                <c:pt idx="7217">
                  <c:v>49536</c:v>
                </c:pt>
                <c:pt idx="7218">
                  <c:v>49540.5</c:v>
                </c:pt>
                <c:pt idx="7219">
                  <c:v>49549.5</c:v>
                </c:pt>
                <c:pt idx="7220">
                  <c:v>49554</c:v>
                </c:pt>
                <c:pt idx="7221">
                  <c:v>49563</c:v>
                </c:pt>
                <c:pt idx="7222">
                  <c:v>49567.5</c:v>
                </c:pt>
                <c:pt idx="7223">
                  <c:v>49572</c:v>
                </c:pt>
                <c:pt idx="7224">
                  <c:v>49581</c:v>
                </c:pt>
                <c:pt idx="7225">
                  <c:v>49585.5</c:v>
                </c:pt>
                <c:pt idx="7226">
                  <c:v>49599</c:v>
                </c:pt>
                <c:pt idx="7227">
                  <c:v>49603.5</c:v>
                </c:pt>
                <c:pt idx="7228">
                  <c:v>49608</c:v>
                </c:pt>
                <c:pt idx="7229">
                  <c:v>49612.5</c:v>
                </c:pt>
                <c:pt idx="7230">
                  <c:v>49617</c:v>
                </c:pt>
                <c:pt idx="7231">
                  <c:v>49630.5</c:v>
                </c:pt>
                <c:pt idx="7232">
                  <c:v>49635</c:v>
                </c:pt>
                <c:pt idx="7233">
                  <c:v>49662</c:v>
                </c:pt>
                <c:pt idx="7234">
                  <c:v>49693.5</c:v>
                </c:pt>
                <c:pt idx="7235">
                  <c:v>49702.5</c:v>
                </c:pt>
                <c:pt idx="7236">
                  <c:v>49707</c:v>
                </c:pt>
                <c:pt idx="7237">
                  <c:v>49711.5</c:v>
                </c:pt>
                <c:pt idx="7238">
                  <c:v>49716</c:v>
                </c:pt>
                <c:pt idx="7239">
                  <c:v>49729.5</c:v>
                </c:pt>
                <c:pt idx="7240">
                  <c:v>49747.5</c:v>
                </c:pt>
                <c:pt idx="7241">
                  <c:v>49761</c:v>
                </c:pt>
                <c:pt idx="7242">
                  <c:v>49770</c:v>
                </c:pt>
                <c:pt idx="7243">
                  <c:v>49774.5</c:v>
                </c:pt>
                <c:pt idx="7244">
                  <c:v>49788</c:v>
                </c:pt>
                <c:pt idx="7245">
                  <c:v>49797</c:v>
                </c:pt>
                <c:pt idx="7246">
                  <c:v>49801.5</c:v>
                </c:pt>
                <c:pt idx="7247">
                  <c:v>49806</c:v>
                </c:pt>
                <c:pt idx="7248">
                  <c:v>49837.5</c:v>
                </c:pt>
                <c:pt idx="7249">
                  <c:v>49860</c:v>
                </c:pt>
                <c:pt idx="7250">
                  <c:v>49873.5</c:v>
                </c:pt>
                <c:pt idx="7251">
                  <c:v>49878</c:v>
                </c:pt>
                <c:pt idx="7252">
                  <c:v>49882.5</c:v>
                </c:pt>
                <c:pt idx="7253">
                  <c:v>49900.5</c:v>
                </c:pt>
                <c:pt idx="7254">
                  <c:v>49905</c:v>
                </c:pt>
                <c:pt idx="7255">
                  <c:v>49923</c:v>
                </c:pt>
                <c:pt idx="7256">
                  <c:v>49927.5</c:v>
                </c:pt>
                <c:pt idx="7257">
                  <c:v>49936.5</c:v>
                </c:pt>
                <c:pt idx="7258">
                  <c:v>49941</c:v>
                </c:pt>
                <c:pt idx="7259">
                  <c:v>49950</c:v>
                </c:pt>
                <c:pt idx="7260">
                  <c:v>49972.5</c:v>
                </c:pt>
                <c:pt idx="7261">
                  <c:v>49977</c:v>
                </c:pt>
                <c:pt idx="7262">
                  <c:v>49986</c:v>
                </c:pt>
                <c:pt idx="7263">
                  <c:v>49990.5</c:v>
                </c:pt>
                <c:pt idx="7264">
                  <c:v>49999.5</c:v>
                </c:pt>
                <c:pt idx="7265">
                  <c:v>50004</c:v>
                </c:pt>
                <c:pt idx="7266">
                  <c:v>50008.5</c:v>
                </c:pt>
                <c:pt idx="7267">
                  <c:v>50017.5</c:v>
                </c:pt>
                <c:pt idx="7268">
                  <c:v>50031</c:v>
                </c:pt>
                <c:pt idx="7269">
                  <c:v>50040</c:v>
                </c:pt>
                <c:pt idx="7270">
                  <c:v>50067</c:v>
                </c:pt>
                <c:pt idx="7271">
                  <c:v>50076</c:v>
                </c:pt>
                <c:pt idx="7272">
                  <c:v>50080.5</c:v>
                </c:pt>
                <c:pt idx="7273">
                  <c:v>50085</c:v>
                </c:pt>
                <c:pt idx="7274">
                  <c:v>50089.5</c:v>
                </c:pt>
                <c:pt idx="7275">
                  <c:v>50098.5</c:v>
                </c:pt>
                <c:pt idx="7276">
                  <c:v>50103</c:v>
                </c:pt>
                <c:pt idx="7277">
                  <c:v>50107.5</c:v>
                </c:pt>
                <c:pt idx="7278">
                  <c:v>50116.5</c:v>
                </c:pt>
                <c:pt idx="7279">
                  <c:v>50121</c:v>
                </c:pt>
                <c:pt idx="7280">
                  <c:v>50139</c:v>
                </c:pt>
                <c:pt idx="7281">
                  <c:v>50148</c:v>
                </c:pt>
                <c:pt idx="7282">
                  <c:v>50161.5</c:v>
                </c:pt>
                <c:pt idx="7283">
                  <c:v>50166</c:v>
                </c:pt>
                <c:pt idx="7284">
                  <c:v>50179.5</c:v>
                </c:pt>
                <c:pt idx="7285">
                  <c:v>50184</c:v>
                </c:pt>
                <c:pt idx="7286">
                  <c:v>50188.5</c:v>
                </c:pt>
                <c:pt idx="7287">
                  <c:v>50193</c:v>
                </c:pt>
                <c:pt idx="7288">
                  <c:v>50197.5</c:v>
                </c:pt>
                <c:pt idx="7289">
                  <c:v>50211</c:v>
                </c:pt>
                <c:pt idx="7290">
                  <c:v>50229</c:v>
                </c:pt>
                <c:pt idx="7291">
                  <c:v>50238</c:v>
                </c:pt>
                <c:pt idx="7292">
                  <c:v>50242.5</c:v>
                </c:pt>
                <c:pt idx="7293">
                  <c:v>50247</c:v>
                </c:pt>
                <c:pt idx="7294">
                  <c:v>50256</c:v>
                </c:pt>
                <c:pt idx="7295">
                  <c:v>50260.5</c:v>
                </c:pt>
                <c:pt idx="7296">
                  <c:v>50269.5</c:v>
                </c:pt>
                <c:pt idx="7297">
                  <c:v>50278.5</c:v>
                </c:pt>
                <c:pt idx="7298">
                  <c:v>50305.5</c:v>
                </c:pt>
                <c:pt idx="7299">
                  <c:v>50314.5</c:v>
                </c:pt>
                <c:pt idx="7300">
                  <c:v>50328</c:v>
                </c:pt>
                <c:pt idx="7301">
                  <c:v>50341.5</c:v>
                </c:pt>
                <c:pt idx="7302">
                  <c:v>50350.5</c:v>
                </c:pt>
                <c:pt idx="7303">
                  <c:v>50364</c:v>
                </c:pt>
                <c:pt idx="7304">
                  <c:v>50373</c:v>
                </c:pt>
                <c:pt idx="7305">
                  <c:v>50377.5</c:v>
                </c:pt>
                <c:pt idx="7306">
                  <c:v>50386.5</c:v>
                </c:pt>
                <c:pt idx="7307">
                  <c:v>50391</c:v>
                </c:pt>
                <c:pt idx="7308">
                  <c:v>50400</c:v>
                </c:pt>
                <c:pt idx="7309">
                  <c:v>50413.5</c:v>
                </c:pt>
                <c:pt idx="7310">
                  <c:v>50436</c:v>
                </c:pt>
                <c:pt idx="7311">
                  <c:v>50440.5</c:v>
                </c:pt>
                <c:pt idx="7312">
                  <c:v>50445</c:v>
                </c:pt>
                <c:pt idx="7313">
                  <c:v>50454</c:v>
                </c:pt>
                <c:pt idx="7314">
                  <c:v>50463</c:v>
                </c:pt>
                <c:pt idx="7315">
                  <c:v>50467.5</c:v>
                </c:pt>
                <c:pt idx="7316">
                  <c:v>50485.5</c:v>
                </c:pt>
                <c:pt idx="7317">
                  <c:v>50494.5</c:v>
                </c:pt>
                <c:pt idx="7318">
                  <c:v>50503.5</c:v>
                </c:pt>
                <c:pt idx="7319">
                  <c:v>50530.5</c:v>
                </c:pt>
                <c:pt idx="7320">
                  <c:v>50535</c:v>
                </c:pt>
                <c:pt idx="7321">
                  <c:v>50539.5</c:v>
                </c:pt>
                <c:pt idx="7322">
                  <c:v>50544</c:v>
                </c:pt>
                <c:pt idx="7323">
                  <c:v>50553</c:v>
                </c:pt>
                <c:pt idx="7324">
                  <c:v>50562</c:v>
                </c:pt>
                <c:pt idx="7325">
                  <c:v>50571</c:v>
                </c:pt>
                <c:pt idx="7326">
                  <c:v>50580</c:v>
                </c:pt>
                <c:pt idx="7327">
                  <c:v>50584.5</c:v>
                </c:pt>
                <c:pt idx="7328">
                  <c:v>50598</c:v>
                </c:pt>
                <c:pt idx="7329">
                  <c:v>50602.5</c:v>
                </c:pt>
                <c:pt idx="7330">
                  <c:v>50616</c:v>
                </c:pt>
                <c:pt idx="7331">
                  <c:v>50620.5</c:v>
                </c:pt>
                <c:pt idx="7332">
                  <c:v>50625</c:v>
                </c:pt>
                <c:pt idx="7333">
                  <c:v>50629.5</c:v>
                </c:pt>
                <c:pt idx="7334">
                  <c:v>50634</c:v>
                </c:pt>
                <c:pt idx="7335">
                  <c:v>50643</c:v>
                </c:pt>
                <c:pt idx="7336">
                  <c:v>50647.5</c:v>
                </c:pt>
                <c:pt idx="7337">
                  <c:v>50656.5</c:v>
                </c:pt>
                <c:pt idx="7338">
                  <c:v>50670</c:v>
                </c:pt>
                <c:pt idx="7339">
                  <c:v>50683.5</c:v>
                </c:pt>
                <c:pt idx="7340">
                  <c:v>50697</c:v>
                </c:pt>
                <c:pt idx="7341">
                  <c:v>50706</c:v>
                </c:pt>
                <c:pt idx="7342">
                  <c:v>50710.5</c:v>
                </c:pt>
                <c:pt idx="7343">
                  <c:v>50719.5</c:v>
                </c:pt>
                <c:pt idx="7344">
                  <c:v>50724</c:v>
                </c:pt>
                <c:pt idx="7345">
                  <c:v>50728.5</c:v>
                </c:pt>
                <c:pt idx="7346">
                  <c:v>50769</c:v>
                </c:pt>
                <c:pt idx="7347">
                  <c:v>50773.5</c:v>
                </c:pt>
                <c:pt idx="7348">
                  <c:v>50778</c:v>
                </c:pt>
                <c:pt idx="7349">
                  <c:v>50787</c:v>
                </c:pt>
                <c:pt idx="7350">
                  <c:v>50800.5</c:v>
                </c:pt>
                <c:pt idx="7351">
                  <c:v>50805</c:v>
                </c:pt>
                <c:pt idx="7352">
                  <c:v>50814</c:v>
                </c:pt>
                <c:pt idx="7353">
                  <c:v>50823</c:v>
                </c:pt>
                <c:pt idx="7354">
                  <c:v>50827.5</c:v>
                </c:pt>
                <c:pt idx="7355">
                  <c:v>50832</c:v>
                </c:pt>
                <c:pt idx="7356">
                  <c:v>50850</c:v>
                </c:pt>
                <c:pt idx="7357">
                  <c:v>50868</c:v>
                </c:pt>
                <c:pt idx="7358">
                  <c:v>50872.5</c:v>
                </c:pt>
                <c:pt idx="7359">
                  <c:v>50886</c:v>
                </c:pt>
                <c:pt idx="7360">
                  <c:v>50895</c:v>
                </c:pt>
                <c:pt idx="7361">
                  <c:v>50899.5</c:v>
                </c:pt>
                <c:pt idx="7362">
                  <c:v>50904</c:v>
                </c:pt>
                <c:pt idx="7363">
                  <c:v>50940</c:v>
                </c:pt>
                <c:pt idx="7364">
                  <c:v>50967</c:v>
                </c:pt>
                <c:pt idx="7365">
                  <c:v>50985</c:v>
                </c:pt>
                <c:pt idx="7366">
                  <c:v>50998.5</c:v>
                </c:pt>
                <c:pt idx="7367">
                  <c:v>51007.5</c:v>
                </c:pt>
                <c:pt idx="7368">
                  <c:v>51012</c:v>
                </c:pt>
                <c:pt idx="7369">
                  <c:v>51016.5</c:v>
                </c:pt>
                <c:pt idx="7370">
                  <c:v>51021</c:v>
                </c:pt>
                <c:pt idx="7371">
                  <c:v>51025.5</c:v>
                </c:pt>
                <c:pt idx="7372">
                  <c:v>51030</c:v>
                </c:pt>
                <c:pt idx="7373">
                  <c:v>51039</c:v>
                </c:pt>
                <c:pt idx="7374">
                  <c:v>51043.5</c:v>
                </c:pt>
                <c:pt idx="7375">
                  <c:v>51075</c:v>
                </c:pt>
                <c:pt idx="7376">
                  <c:v>51079.5</c:v>
                </c:pt>
                <c:pt idx="7377">
                  <c:v>51097.5</c:v>
                </c:pt>
                <c:pt idx="7378">
                  <c:v>51102</c:v>
                </c:pt>
                <c:pt idx="7379">
                  <c:v>51106.5</c:v>
                </c:pt>
                <c:pt idx="7380">
                  <c:v>51111</c:v>
                </c:pt>
                <c:pt idx="7381">
                  <c:v>51120</c:v>
                </c:pt>
                <c:pt idx="7382">
                  <c:v>51124.5</c:v>
                </c:pt>
                <c:pt idx="7383">
                  <c:v>51133.5</c:v>
                </c:pt>
                <c:pt idx="7384">
                  <c:v>51138</c:v>
                </c:pt>
                <c:pt idx="7385">
                  <c:v>51151.5</c:v>
                </c:pt>
                <c:pt idx="7386">
                  <c:v>51156</c:v>
                </c:pt>
                <c:pt idx="7387">
                  <c:v>51174</c:v>
                </c:pt>
                <c:pt idx="7388">
                  <c:v>51192</c:v>
                </c:pt>
                <c:pt idx="7389">
                  <c:v>51201</c:v>
                </c:pt>
                <c:pt idx="7390">
                  <c:v>51223.5</c:v>
                </c:pt>
                <c:pt idx="7391">
                  <c:v>51246</c:v>
                </c:pt>
                <c:pt idx="7392">
                  <c:v>51259.5</c:v>
                </c:pt>
                <c:pt idx="7393">
                  <c:v>51273</c:v>
                </c:pt>
                <c:pt idx="7394">
                  <c:v>51304.5</c:v>
                </c:pt>
                <c:pt idx="7395">
                  <c:v>51313.5</c:v>
                </c:pt>
                <c:pt idx="7396">
                  <c:v>51318</c:v>
                </c:pt>
                <c:pt idx="7397">
                  <c:v>51322.5</c:v>
                </c:pt>
                <c:pt idx="7398">
                  <c:v>51336</c:v>
                </c:pt>
                <c:pt idx="7399">
                  <c:v>51367.5</c:v>
                </c:pt>
                <c:pt idx="7400">
                  <c:v>51372</c:v>
                </c:pt>
                <c:pt idx="7401">
                  <c:v>51376.5</c:v>
                </c:pt>
                <c:pt idx="7402">
                  <c:v>51385.5</c:v>
                </c:pt>
                <c:pt idx="7403">
                  <c:v>51394.5</c:v>
                </c:pt>
                <c:pt idx="7404">
                  <c:v>51403.5</c:v>
                </c:pt>
                <c:pt idx="7405">
                  <c:v>51408</c:v>
                </c:pt>
                <c:pt idx="7406">
                  <c:v>51412.5</c:v>
                </c:pt>
                <c:pt idx="7407">
                  <c:v>51421.5</c:v>
                </c:pt>
                <c:pt idx="7408">
                  <c:v>51426</c:v>
                </c:pt>
                <c:pt idx="7409">
                  <c:v>51430.5</c:v>
                </c:pt>
                <c:pt idx="7410">
                  <c:v>51475.5</c:v>
                </c:pt>
                <c:pt idx="7411">
                  <c:v>51498</c:v>
                </c:pt>
                <c:pt idx="7412">
                  <c:v>51511.5</c:v>
                </c:pt>
                <c:pt idx="7413">
                  <c:v>51520.5</c:v>
                </c:pt>
                <c:pt idx="7414">
                  <c:v>51525</c:v>
                </c:pt>
                <c:pt idx="7415">
                  <c:v>51534</c:v>
                </c:pt>
                <c:pt idx="7416">
                  <c:v>51538.5</c:v>
                </c:pt>
                <c:pt idx="7417">
                  <c:v>51543</c:v>
                </c:pt>
                <c:pt idx="7418">
                  <c:v>51552</c:v>
                </c:pt>
                <c:pt idx="7419">
                  <c:v>51556.5</c:v>
                </c:pt>
                <c:pt idx="7420">
                  <c:v>51561</c:v>
                </c:pt>
                <c:pt idx="7421">
                  <c:v>51579</c:v>
                </c:pt>
                <c:pt idx="7422">
                  <c:v>51588</c:v>
                </c:pt>
                <c:pt idx="7423">
                  <c:v>51592.5</c:v>
                </c:pt>
                <c:pt idx="7424">
                  <c:v>51619.5</c:v>
                </c:pt>
                <c:pt idx="7425">
                  <c:v>51628.5</c:v>
                </c:pt>
                <c:pt idx="7426">
                  <c:v>51633</c:v>
                </c:pt>
                <c:pt idx="7427">
                  <c:v>51642</c:v>
                </c:pt>
                <c:pt idx="7428">
                  <c:v>51651</c:v>
                </c:pt>
                <c:pt idx="7429">
                  <c:v>51660</c:v>
                </c:pt>
                <c:pt idx="7430">
                  <c:v>51678</c:v>
                </c:pt>
                <c:pt idx="7431">
                  <c:v>51682.5</c:v>
                </c:pt>
                <c:pt idx="7432">
                  <c:v>51687</c:v>
                </c:pt>
                <c:pt idx="7433">
                  <c:v>51718.5</c:v>
                </c:pt>
                <c:pt idx="7434">
                  <c:v>51723</c:v>
                </c:pt>
                <c:pt idx="7435">
                  <c:v>51727.5</c:v>
                </c:pt>
                <c:pt idx="7436">
                  <c:v>51745.5</c:v>
                </c:pt>
                <c:pt idx="7437">
                  <c:v>51750</c:v>
                </c:pt>
                <c:pt idx="7438">
                  <c:v>51754.5</c:v>
                </c:pt>
                <c:pt idx="7439">
                  <c:v>51763.5</c:v>
                </c:pt>
                <c:pt idx="7440">
                  <c:v>51768</c:v>
                </c:pt>
                <c:pt idx="7441">
                  <c:v>51786</c:v>
                </c:pt>
                <c:pt idx="7442">
                  <c:v>51790.5</c:v>
                </c:pt>
                <c:pt idx="7443">
                  <c:v>51795</c:v>
                </c:pt>
                <c:pt idx="7444">
                  <c:v>51804</c:v>
                </c:pt>
                <c:pt idx="7445">
                  <c:v>51813</c:v>
                </c:pt>
                <c:pt idx="7446">
                  <c:v>51817.5</c:v>
                </c:pt>
                <c:pt idx="7447">
                  <c:v>51840</c:v>
                </c:pt>
                <c:pt idx="7448">
                  <c:v>51871.5</c:v>
                </c:pt>
                <c:pt idx="7449">
                  <c:v>51876</c:v>
                </c:pt>
                <c:pt idx="7450">
                  <c:v>51880.5</c:v>
                </c:pt>
                <c:pt idx="7451">
                  <c:v>51885</c:v>
                </c:pt>
                <c:pt idx="7452">
                  <c:v>51894</c:v>
                </c:pt>
                <c:pt idx="7453">
                  <c:v>51898.5</c:v>
                </c:pt>
                <c:pt idx="7454">
                  <c:v>51907.5</c:v>
                </c:pt>
                <c:pt idx="7455">
                  <c:v>51916.5</c:v>
                </c:pt>
                <c:pt idx="7456">
                  <c:v>51925.5</c:v>
                </c:pt>
                <c:pt idx="7457">
                  <c:v>51930</c:v>
                </c:pt>
                <c:pt idx="7458">
                  <c:v>51934.5</c:v>
                </c:pt>
                <c:pt idx="7459">
                  <c:v>51939</c:v>
                </c:pt>
                <c:pt idx="7460">
                  <c:v>51943.5</c:v>
                </c:pt>
                <c:pt idx="7461">
                  <c:v>51948</c:v>
                </c:pt>
                <c:pt idx="7462">
                  <c:v>51979.5</c:v>
                </c:pt>
                <c:pt idx="7463">
                  <c:v>51993</c:v>
                </c:pt>
                <c:pt idx="7464">
                  <c:v>52015.5</c:v>
                </c:pt>
                <c:pt idx="7465">
                  <c:v>52024.5</c:v>
                </c:pt>
                <c:pt idx="7466">
                  <c:v>52029</c:v>
                </c:pt>
                <c:pt idx="7467">
                  <c:v>52038</c:v>
                </c:pt>
                <c:pt idx="7468">
                  <c:v>52056</c:v>
                </c:pt>
                <c:pt idx="7469">
                  <c:v>52060.5</c:v>
                </c:pt>
                <c:pt idx="7470">
                  <c:v>52074</c:v>
                </c:pt>
                <c:pt idx="7471">
                  <c:v>52083</c:v>
                </c:pt>
                <c:pt idx="7472">
                  <c:v>52087.5</c:v>
                </c:pt>
                <c:pt idx="7473">
                  <c:v>52101</c:v>
                </c:pt>
                <c:pt idx="7474">
                  <c:v>52132.5</c:v>
                </c:pt>
                <c:pt idx="7475">
                  <c:v>52146</c:v>
                </c:pt>
                <c:pt idx="7476">
                  <c:v>52150.5</c:v>
                </c:pt>
                <c:pt idx="7477">
                  <c:v>52155</c:v>
                </c:pt>
                <c:pt idx="7478">
                  <c:v>52168.5</c:v>
                </c:pt>
                <c:pt idx="7479">
                  <c:v>52173</c:v>
                </c:pt>
                <c:pt idx="7480">
                  <c:v>52191</c:v>
                </c:pt>
                <c:pt idx="7481">
                  <c:v>52200</c:v>
                </c:pt>
                <c:pt idx="7482">
                  <c:v>52236</c:v>
                </c:pt>
                <c:pt idx="7483">
                  <c:v>52240.5</c:v>
                </c:pt>
                <c:pt idx="7484">
                  <c:v>52249.5</c:v>
                </c:pt>
                <c:pt idx="7485">
                  <c:v>52254</c:v>
                </c:pt>
                <c:pt idx="7486">
                  <c:v>52276.5</c:v>
                </c:pt>
                <c:pt idx="7487">
                  <c:v>52294.5</c:v>
                </c:pt>
                <c:pt idx="7488">
                  <c:v>52312.5</c:v>
                </c:pt>
                <c:pt idx="7489">
                  <c:v>52321.5</c:v>
                </c:pt>
                <c:pt idx="7490">
                  <c:v>52335</c:v>
                </c:pt>
                <c:pt idx="7491">
                  <c:v>52348.5</c:v>
                </c:pt>
                <c:pt idx="7492">
                  <c:v>52362</c:v>
                </c:pt>
                <c:pt idx="7493">
                  <c:v>52366.5</c:v>
                </c:pt>
                <c:pt idx="7494">
                  <c:v>52371</c:v>
                </c:pt>
                <c:pt idx="7495">
                  <c:v>52375.5</c:v>
                </c:pt>
                <c:pt idx="7496">
                  <c:v>52384.5</c:v>
                </c:pt>
                <c:pt idx="7497">
                  <c:v>52389</c:v>
                </c:pt>
                <c:pt idx="7498">
                  <c:v>52393.5</c:v>
                </c:pt>
                <c:pt idx="7499">
                  <c:v>52416</c:v>
                </c:pt>
                <c:pt idx="7500">
                  <c:v>52420.5</c:v>
                </c:pt>
                <c:pt idx="7501">
                  <c:v>52434</c:v>
                </c:pt>
                <c:pt idx="7502">
                  <c:v>52438.5</c:v>
                </c:pt>
                <c:pt idx="7503">
                  <c:v>52452</c:v>
                </c:pt>
                <c:pt idx="7504">
                  <c:v>52461</c:v>
                </c:pt>
                <c:pt idx="7505">
                  <c:v>52465.5</c:v>
                </c:pt>
                <c:pt idx="7506">
                  <c:v>52474.5</c:v>
                </c:pt>
                <c:pt idx="7507">
                  <c:v>52479</c:v>
                </c:pt>
                <c:pt idx="7508">
                  <c:v>52488</c:v>
                </c:pt>
                <c:pt idx="7509">
                  <c:v>52506</c:v>
                </c:pt>
                <c:pt idx="7510">
                  <c:v>52515</c:v>
                </c:pt>
                <c:pt idx="7511">
                  <c:v>52524</c:v>
                </c:pt>
                <c:pt idx="7512">
                  <c:v>52537.5</c:v>
                </c:pt>
                <c:pt idx="7513">
                  <c:v>52542</c:v>
                </c:pt>
                <c:pt idx="7514">
                  <c:v>52555.5</c:v>
                </c:pt>
                <c:pt idx="7515">
                  <c:v>52560</c:v>
                </c:pt>
                <c:pt idx="7516">
                  <c:v>52569</c:v>
                </c:pt>
                <c:pt idx="7517">
                  <c:v>52578</c:v>
                </c:pt>
                <c:pt idx="7518">
                  <c:v>52591.5</c:v>
                </c:pt>
                <c:pt idx="7519">
                  <c:v>52605</c:v>
                </c:pt>
                <c:pt idx="7520">
                  <c:v>52609.5</c:v>
                </c:pt>
                <c:pt idx="7521">
                  <c:v>52614</c:v>
                </c:pt>
                <c:pt idx="7522">
                  <c:v>52623</c:v>
                </c:pt>
                <c:pt idx="7523">
                  <c:v>52627.5</c:v>
                </c:pt>
                <c:pt idx="7524">
                  <c:v>52632</c:v>
                </c:pt>
                <c:pt idx="7525">
                  <c:v>52645.5</c:v>
                </c:pt>
                <c:pt idx="7526">
                  <c:v>52654.5</c:v>
                </c:pt>
                <c:pt idx="7527">
                  <c:v>52659</c:v>
                </c:pt>
                <c:pt idx="7528">
                  <c:v>52663.5</c:v>
                </c:pt>
                <c:pt idx="7529">
                  <c:v>52677</c:v>
                </c:pt>
                <c:pt idx="7530">
                  <c:v>52681.5</c:v>
                </c:pt>
                <c:pt idx="7531">
                  <c:v>52686</c:v>
                </c:pt>
                <c:pt idx="7532">
                  <c:v>52690.5</c:v>
                </c:pt>
                <c:pt idx="7533">
                  <c:v>52704</c:v>
                </c:pt>
                <c:pt idx="7534">
                  <c:v>52713</c:v>
                </c:pt>
                <c:pt idx="7535">
                  <c:v>52726.5</c:v>
                </c:pt>
                <c:pt idx="7536">
                  <c:v>52735.5</c:v>
                </c:pt>
                <c:pt idx="7537">
                  <c:v>52740</c:v>
                </c:pt>
                <c:pt idx="7538">
                  <c:v>52744.5</c:v>
                </c:pt>
                <c:pt idx="7539">
                  <c:v>52749</c:v>
                </c:pt>
                <c:pt idx="7540">
                  <c:v>52753.5</c:v>
                </c:pt>
                <c:pt idx="7541">
                  <c:v>52762.5</c:v>
                </c:pt>
                <c:pt idx="7542">
                  <c:v>52776</c:v>
                </c:pt>
                <c:pt idx="7543">
                  <c:v>52789.5</c:v>
                </c:pt>
                <c:pt idx="7544">
                  <c:v>52816.5</c:v>
                </c:pt>
                <c:pt idx="7545">
                  <c:v>52821</c:v>
                </c:pt>
                <c:pt idx="7546">
                  <c:v>52825.5</c:v>
                </c:pt>
                <c:pt idx="7547">
                  <c:v>52848</c:v>
                </c:pt>
                <c:pt idx="7548">
                  <c:v>52857</c:v>
                </c:pt>
                <c:pt idx="7549">
                  <c:v>52861.5</c:v>
                </c:pt>
                <c:pt idx="7550">
                  <c:v>52870.5</c:v>
                </c:pt>
                <c:pt idx="7551">
                  <c:v>52875</c:v>
                </c:pt>
                <c:pt idx="7552">
                  <c:v>52879.5</c:v>
                </c:pt>
                <c:pt idx="7553">
                  <c:v>52897.5</c:v>
                </c:pt>
                <c:pt idx="7554">
                  <c:v>52906.5</c:v>
                </c:pt>
                <c:pt idx="7555">
                  <c:v>52911</c:v>
                </c:pt>
                <c:pt idx="7556">
                  <c:v>52920</c:v>
                </c:pt>
                <c:pt idx="7557">
                  <c:v>52924.5</c:v>
                </c:pt>
                <c:pt idx="7558">
                  <c:v>52956</c:v>
                </c:pt>
                <c:pt idx="7559">
                  <c:v>52960.5</c:v>
                </c:pt>
                <c:pt idx="7560">
                  <c:v>52969.5</c:v>
                </c:pt>
                <c:pt idx="7561">
                  <c:v>52978.5</c:v>
                </c:pt>
                <c:pt idx="7562">
                  <c:v>52983</c:v>
                </c:pt>
                <c:pt idx="7563">
                  <c:v>52987.5</c:v>
                </c:pt>
                <c:pt idx="7564">
                  <c:v>53001</c:v>
                </c:pt>
                <c:pt idx="7565">
                  <c:v>53010</c:v>
                </c:pt>
                <c:pt idx="7566">
                  <c:v>53014.5</c:v>
                </c:pt>
                <c:pt idx="7567">
                  <c:v>53028</c:v>
                </c:pt>
                <c:pt idx="7568">
                  <c:v>53032.5</c:v>
                </c:pt>
                <c:pt idx="7569">
                  <c:v>53041.5</c:v>
                </c:pt>
                <c:pt idx="7570">
                  <c:v>53055</c:v>
                </c:pt>
                <c:pt idx="7571">
                  <c:v>53068.5</c:v>
                </c:pt>
                <c:pt idx="7572">
                  <c:v>53095.5</c:v>
                </c:pt>
                <c:pt idx="7573">
                  <c:v>53104.5</c:v>
                </c:pt>
                <c:pt idx="7574">
                  <c:v>53118</c:v>
                </c:pt>
                <c:pt idx="7575">
                  <c:v>53122.5</c:v>
                </c:pt>
                <c:pt idx="7576">
                  <c:v>53140.5</c:v>
                </c:pt>
                <c:pt idx="7577">
                  <c:v>53158.5</c:v>
                </c:pt>
                <c:pt idx="7578">
                  <c:v>53163</c:v>
                </c:pt>
                <c:pt idx="7579">
                  <c:v>53190</c:v>
                </c:pt>
                <c:pt idx="7580">
                  <c:v>53208</c:v>
                </c:pt>
                <c:pt idx="7581">
                  <c:v>53226</c:v>
                </c:pt>
                <c:pt idx="7582">
                  <c:v>53230.5</c:v>
                </c:pt>
                <c:pt idx="7583">
                  <c:v>53244</c:v>
                </c:pt>
                <c:pt idx="7584">
                  <c:v>53248.5</c:v>
                </c:pt>
                <c:pt idx="7585">
                  <c:v>53253</c:v>
                </c:pt>
                <c:pt idx="7586">
                  <c:v>53262</c:v>
                </c:pt>
                <c:pt idx="7587">
                  <c:v>53266.5</c:v>
                </c:pt>
                <c:pt idx="7588">
                  <c:v>53289</c:v>
                </c:pt>
                <c:pt idx="7589">
                  <c:v>53293.5</c:v>
                </c:pt>
                <c:pt idx="7590">
                  <c:v>53298</c:v>
                </c:pt>
                <c:pt idx="7591">
                  <c:v>53311.5</c:v>
                </c:pt>
                <c:pt idx="7592">
                  <c:v>53325</c:v>
                </c:pt>
                <c:pt idx="7593">
                  <c:v>53329.5</c:v>
                </c:pt>
                <c:pt idx="7594">
                  <c:v>53343</c:v>
                </c:pt>
                <c:pt idx="7595">
                  <c:v>53361</c:v>
                </c:pt>
                <c:pt idx="7596">
                  <c:v>53365.5</c:v>
                </c:pt>
                <c:pt idx="7597">
                  <c:v>53383.5</c:v>
                </c:pt>
                <c:pt idx="7598">
                  <c:v>53397</c:v>
                </c:pt>
                <c:pt idx="7599">
                  <c:v>53401.5</c:v>
                </c:pt>
                <c:pt idx="7600">
                  <c:v>53406</c:v>
                </c:pt>
                <c:pt idx="7601">
                  <c:v>53419.5</c:v>
                </c:pt>
                <c:pt idx="7602">
                  <c:v>53433</c:v>
                </c:pt>
                <c:pt idx="7603">
                  <c:v>53437.5</c:v>
                </c:pt>
                <c:pt idx="7604">
                  <c:v>53451</c:v>
                </c:pt>
                <c:pt idx="7605">
                  <c:v>53455.5</c:v>
                </c:pt>
                <c:pt idx="7606">
                  <c:v>53460</c:v>
                </c:pt>
                <c:pt idx="7607">
                  <c:v>53464.5</c:v>
                </c:pt>
                <c:pt idx="7608">
                  <c:v>53482.5</c:v>
                </c:pt>
                <c:pt idx="7609">
                  <c:v>53491.5</c:v>
                </c:pt>
                <c:pt idx="7610">
                  <c:v>53500.5</c:v>
                </c:pt>
                <c:pt idx="7611">
                  <c:v>53514</c:v>
                </c:pt>
                <c:pt idx="7612">
                  <c:v>53523</c:v>
                </c:pt>
                <c:pt idx="7613">
                  <c:v>53527.5</c:v>
                </c:pt>
                <c:pt idx="7614">
                  <c:v>53536.5</c:v>
                </c:pt>
                <c:pt idx="7615">
                  <c:v>53541</c:v>
                </c:pt>
                <c:pt idx="7616">
                  <c:v>53550</c:v>
                </c:pt>
                <c:pt idx="7617">
                  <c:v>53568</c:v>
                </c:pt>
                <c:pt idx="7618">
                  <c:v>53581.5</c:v>
                </c:pt>
                <c:pt idx="7619">
                  <c:v>53586</c:v>
                </c:pt>
                <c:pt idx="7620">
                  <c:v>53590.5</c:v>
                </c:pt>
                <c:pt idx="7621">
                  <c:v>53595</c:v>
                </c:pt>
                <c:pt idx="7622">
                  <c:v>53617.5</c:v>
                </c:pt>
                <c:pt idx="7623">
                  <c:v>53622</c:v>
                </c:pt>
                <c:pt idx="7624">
                  <c:v>53640</c:v>
                </c:pt>
                <c:pt idx="7625">
                  <c:v>53653.5</c:v>
                </c:pt>
                <c:pt idx="7626">
                  <c:v>53662.5</c:v>
                </c:pt>
                <c:pt idx="7627">
                  <c:v>53671.5</c:v>
                </c:pt>
                <c:pt idx="7628">
                  <c:v>53680.5</c:v>
                </c:pt>
                <c:pt idx="7629">
                  <c:v>53703</c:v>
                </c:pt>
                <c:pt idx="7630">
                  <c:v>53712</c:v>
                </c:pt>
                <c:pt idx="7631">
                  <c:v>53716.5</c:v>
                </c:pt>
                <c:pt idx="7632">
                  <c:v>53721</c:v>
                </c:pt>
                <c:pt idx="7633">
                  <c:v>53725.5</c:v>
                </c:pt>
                <c:pt idx="7634">
                  <c:v>53730</c:v>
                </c:pt>
                <c:pt idx="7635">
                  <c:v>53739</c:v>
                </c:pt>
                <c:pt idx="7636">
                  <c:v>53770.5</c:v>
                </c:pt>
                <c:pt idx="7637">
                  <c:v>53775</c:v>
                </c:pt>
                <c:pt idx="7638">
                  <c:v>53784</c:v>
                </c:pt>
                <c:pt idx="7639">
                  <c:v>53797.5</c:v>
                </c:pt>
                <c:pt idx="7640">
                  <c:v>53811</c:v>
                </c:pt>
                <c:pt idx="7641">
                  <c:v>53833.5</c:v>
                </c:pt>
                <c:pt idx="7642">
                  <c:v>53838</c:v>
                </c:pt>
                <c:pt idx="7643">
                  <c:v>53842.5</c:v>
                </c:pt>
                <c:pt idx="7644">
                  <c:v>53847</c:v>
                </c:pt>
                <c:pt idx="7645">
                  <c:v>53851.5</c:v>
                </c:pt>
                <c:pt idx="7646">
                  <c:v>53865</c:v>
                </c:pt>
                <c:pt idx="7647">
                  <c:v>53874</c:v>
                </c:pt>
                <c:pt idx="7648">
                  <c:v>53901</c:v>
                </c:pt>
                <c:pt idx="7649">
                  <c:v>53905.5</c:v>
                </c:pt>
                <c:pt idx="7650">
                  <c:v>53914.5</c:v>
                </c:pt>
                <c:pt idx="7651">
                  <c:v>53919</c:v>
                </c:pt>
                <c:pt idx="7652">
                  <c:v>53937</c:v>
                </c:pt>
                <c:pt idx="7653">
                  <c:v>53941.5</c:v>
                </c:pt>
                <c:pt idx="7654">
                  <c:v>53946</c:v>
                </c:pt>
                <c:pt idx="7655">
                  <c:v>53955</c:v>
                </c:pt>
                <c:pt idx="7656">
                  <c:v>53973</c:v>
                </c:pt>
                <c:pt idx="7657">
                  <c:v>53982</c:v>
                </c:pt>
                <c:pt idx="7658">
                  <c:v>53995.5</c:v>
                </c:pt>
                <c:pt idx="7659">
                  <c:v>54000</c:v>
                </c:pt>
                <c:pt idx="7660">
                  <c:v>54004.5</c:v>
                </c:pt>
                <c:pt idx="7661">
                  <c:v>54018</c:v>
                </c:pt>
                <c:pt idx="7662">
                  <c:v>54022.5</c:v>
                </c:pt>
                <c:pt idx="7663">
                  <c:v>54027</c:v>
                </c:pt>
                <c:pt idx="7664">
                  <c:v>54031.5</c:v>
                </c:pt>
                <c:pt idx="7665">
                  <c:v>54040.5</c:v>
                </c:pt>
                <c:pt idx="7666">
                  <c:v>54049.5</c:v>
                </c:pt>
                <c:pt idx="7667">
                  <c:v>54063</c:v>
                </c:pt>
                <c:pt idx="7668">
                  <c:v>54067.5</c:v>
                </c:pt>
                <c:pt idx="7669">
                  <c:v>54076.5</c:v>
                </c:pt>
                <c:pt idx="7670">
                  <c:v>54081</c:v>
                </c:pt>
                <c:pt idx="7671">
                  <c:v>54085.5</c:v>
                </c:pt>
                <c:pt idx="7672">
                  <c:v>54094.5</c:v>
                </c:pt>
                <c:pt idx="7673">
                  <c:v>54121.5</c:v>
                </c:pt>
                <c:pt idx="7674">
                  <c:v>54126</c:v>
                </c:pt>
                <c:pt idx="7675">
                  <c:v>54135</c:v>
                </c:pt>
                <c:pt idx="7676">
                  <c:v>54139.5</c:v>
                </c:pt>
                <c:pt idx="7677">
                  <c:v>54157.5</c:v>
                </c:pt>
                <c:pt idx="7678">
                  <c:v>54180</c:v>
                </c:pt>
                <c:pt idx="7679">
                  <c:v>54184.5</c:v>
                </c:pt>
                <c:pt idx="7680">
                  <c:v>54193.5</c:v>
                </c:pt>
                <c:pt idx="7681">
                  <c:v>54198</c:v>
                </c:pt>
                <c:pt idx="7682">
                  <c:v>54207</c:v>
                </c:pt>
                <c:pt idx="7683">
                  <c:v>54211.5</c:v>
                </c:pt>
                <c:pt idx="7684">
                  <c:v>54216</c:v>
                </c:pt>
                <c:pt idx="7685">
                  <c:v>54234</c:v>
                </c:pt>
                <c:pt idx="7686">
                  <c:v>54238.5</c:v>
                </c:pt>
                <c:pt idx="7687">
                  <c:v>54252</c:v>
                </c:pt>
                <c:pt idx="7688">
                  <c:v>54261</c:v>
                </c:pt>
                <c:pt idx="7689">
                  <c:v>54279</c:v>
                </c:pt>
                <c:pt idx="7690">
                  <c:v>54283.5</c:v>
                </c:pt>
                <c:pt idx="7691">
                  <c:v>54306</c:v>
                </c:pt>
                <c:pt idx="7692">
                  <c:v>54310.5</c:v>
                </c:pt>
                <c:pt idx="7693">
                  <c:v>54315</c:v>
                </c:pt>
                <c:pt idx="7694">
                  <c:v>54324</c:v>
                </c:pt>
                <c:pt idx="7695">
                  <c:v>54342</c:v>
                </c:pt>
                <c:pt idx="7696">
                  <c:v>54351</c:v>
                </c:pt>
                <c:pt idx="7697">
                  <c:v>54364.5</c:v>
                </c:pt>
                <c:pt idx="7698">
                  <c:v>54382.5</c:v>
                </c:pt>
                <c:pt idx="7699">
                  <c:v>54387</c:v>
                </c:pt>
                <c:pt idx="7700">
                  <c:v>54409.5</c:v>
                </c:pt>
                <c:pt idx="7701">
                  <c:v>54414</c:v>
                </c:pt>
                <c:pt idx="7702">
                  <c:v>54436.5</c:v>
                </c:pt>
                <c:pt idx="7703">
                  <c:v>54441</c:v>
                </c:pt>
                <c:pt idx="7704">
                  <c:v>54450</c:v>
                </c:pt>
                <c:pt idx="7705">
                  <c:v>54454.5</c:v>
                </c:pt>
                <c:pt idx="7706">
                  <c:v>54463.5</c:v>
                </c:pt>
                <c:pt idx="7707">
                  <c:v>54472.5</c:v>
                </c:pt>
                <c:pt idx="7708">
                  <c:v>54481.5</c:v>
                </c:pt>
                <c:pt idx="7709">
                  <c:v>54490.5</c:v>
                </c:pt>
                <c:pt idx="7710">
                  <c:v>54504</c:v>
                </c:pt>
                <c:pt idx="7711">
                  <c:v>54508.5</c:v>
                </c:pt>
                <c:pt idx="7712">
                  <c:v>54517.5</c:v>
                </c:pt>
                <c:pt idx="7713">
                  <c:v>54540</c:v>
                </c:pt>
                <c:pt idx="7714">
                  <c:v>54558</c:v>
                </c:pt>
                <c:pt idx="7715">
                  <c:v>54562.5</c:v>
                </c:pt>
                <c:pt idx="7716">
                  <c:v>54567</c:v>
                </c:pt>
                <c:pt idx="7717">
                  <c:v>54576</c:v>
                </c:pt>
                <c:pt idx="7718">
                  <c:v>54580.5</c:v>
                </c:pt>
                <c:pt idx="7719">
                  <c:v>54598.5</c:v>
                </c:pt>
                <c:pt idx="7720">
                  <c:v>54607.5</c:v>
                </c:pt>
                <c:pt idx="7721">
                  <c:v>54616.5</c:v>
                </c:pt>
                <c:pt idx="7722">
                  <c:v>54630</c:v>
                </c:pt>
                <c:pt idx="7723">
                  <c:v>54634.5</c:v>
                </c:pt>
                <c:pt idx="7724">
                  <c:v>54639</c:v>
                </c:pt>
                <c:pt idx="7725">
                  <c:v>54643.5</c:v>
                </c:pt>
                <c:pt idx="7726">
                  <c:v>54670.5</c:v>
                </c:pt>
                <c:pt idx="7727">
                  <c:v>54688.5</c:v>
                </c:pt>
                <c:pt idx="7728">
                  <c:v>54693</c:v>
                </c:pt>
                <c:pt idx="7729">
                  <c:v>54697.5</c:v>
                </c:pt>
                <c:pt idx="7730">
                  <c:v>54702</c:v>
                </c:pt>
                <c:pt idx="7731">
                  <c:v>54715.5</c:v>
                </c:pt>
                <c:pt idx="7732">
                  <c:v>54720</c:v>
                </c:pt>
                <c:pt idx="7733">
                  <c:v>54724.5</c:v>
                </c:pt>
                <c:pt idx="7734">
                  <c:v>54738</c:v>
                </c:pt>
                <c:pt idx="7735">
                  <c:v>54747</c:v>
                </c:pt>
                <c:pt idx="7736">
                  <c:v>54751.5</c:v>
                </c:pt>
                <c:pt idx="7737">
                  <c:v>54769.5</c:v>
                </c:pt>
                <c:pt idx="7738">
                  <c:v>54801</c:v>
                </c:pt>
                <c:pt idx="7739">
                  <c:v>54832.5</c:v>
                </c:pt>
                <c:pt idx="7740">
                  <c:v>54846</c:v>
                </c:pt>
                <c:pt idx="7741">
                  <c:v>54850.5</c:v>
                </c:pt>
                <c:pt idx="7742">
                  <c:v>54864</c:v>
                </c:pt>
                <c:pt idx="7743">
                  <c:v>54868.5</c:v>
                </c:pt>
                <c:pt idx="7744">
                  <c:v>54877.5</c:v>
                </c:pt>
                <c:pt idx="7745">
                  <c:v>54895.5</c:v>
                </c:pt>
                <c:pt idx="7746">
                  <c:v>54900</c:v>
                </c:pt>
                <c:pt idx="7747">
                  <c:v>54904.5</c:v>
                </c:pt>
                <c:pt idx="7748">
                  <c:v>54913.5</c:v>
                </c:pt>
                <c:pt idx="7749">
                  <c:v>54931.5</c:v>
                </c:pt>
                <c:pt idx="7750">
                  <c:v>54940.5</c:v>
                </c:pt>
                <c:pt idx="7751">
                  <c:v>54967.5</c:v>
                </c:pt>
                <c:pt idx="7752">
                  <c:v>54972</c:v>
                </c:pt>
                <c:pt idx="7753">
                  <c:v>54976.5</c:v>
                </c:pt>
                <c:pt idx="7754">
                  <c:v>54985.5</c:v>
                </c:pt>
                <c:pt idx="7755">
                  <c:v>55021.5</c:v>
                </c:pt>
                <c:pt idx="7756">
                  <c:v>55026</c:v>
                </c:pt>
                <c:pt idx="7757">
                  <c:v>55030.5</c:v>
                </c:pt>
                <c:pt idx="7758">
                  <c:v>55057.5</c:v>
                </c:pt>
                <c:pt idx="7759">
                  <c:v>55093.5</c:v>
                </c:pt>
                <c:pt idx="7760">
                  <c:v>55107</c:v>
                </c:pt>
                <c:pt idx="7761">
                  <c:v>55116</c:v>
                </c:pt>
                <c:pt idx="7762">
                  <c:v>55120.5</c:v>
                </c:pt>
                <c:pt idx="7763">
                  <c:v>55143</c:v>
                </c:pt>
                <c:pt idx="7764">
                  <c:v>55156.5</c:v>
                </c:pt>
                <c:pt idx="7765">
                  <c:v>55161</c:v>
                </c:pt>
                <c:pt idx="7766">
                  <c:v>55165.5</c:v>
                </c:pt>
                <c:pt idx="7767">
                  <c:v>55170</c:v>
                </c:pt>
                <c:pt idx="7768">
                  <c:v>55179</c:v>
                </c:pt>
                <c:pt idx="7769">
                  <c:v>55192.5</c:v>
                </c:pt>
                <c:pt idx="7770">
                  <c:v>55201.5</c:v>
                </c:pt>
                <c:pt idx="7771">
                  <c:v>55233</c:v>
                </c:pt>
                <c:pt idx="7772">
                  <c:v>55260</c:v>
                </c:pt>
                <c:pt idx="7773">
                  <c:v>55269</c:v>
                </c:pt>
                <c:pt idx="7774">
                  <c:v>55273.5</c:v>
                </c:pt>
                <c:pt idx="7775">
                  <c:v>55282.5</c:v>
                </c:pt>
                <c:pt idx="7776">
                  <c:v>55291.5</c:v>
                </c:pt>
                <c:pt idx="7777">
                  <c:v>55296</c:v>
                </c:pt>
                <c:pt idx="7778">
                  <c:v>55300.5</c:v>
                </c:pt>
                <c:pt idx="7779">
                  <c:v>55332</c:v>
                </c:pt>
                <c:pt idx="7780">
                  <c:v>55377</c:v>
                </c:pt>
                <c:pt idx="7781">
                  <c:v>55395</c:v>
                </c:pt>
                <c:pt idx="7782">
                  <c:v>55399.5</c:v>
                </c:pt>
                <c:pt idx="7783">
                  <c:v>55404</c:v>
                </c:pt>
                <c:pt idx="7784">
                  <c:v>55422</c:v>
                </c:pt>
                <c:pt idx="7785">
                  <c:v>55431</c:v>
                </c:pt>
                <c:pt idx="7786">
                  <c:v>55444.5</c:v>
                </c:pt>
                <c:pt idx="7787">
                  <c:v>55458</c:v>
                </c:pt>
                <c:pt idx="7788">
                  <c:v>55462.5</c:v>
                </c:pt>
                <c:pt idx="7789">
                  <c:v>55467</c:v>
                </c:pt>
                <c:pt idx="7790">
                  <c:v>55471.5</c:v>
                </c:pt>
                <c:pt idx="7791">
                  <c:v>55503</c:v>
                </c:pt>
                <c:pt idx="7792">
                  <c:v>55507.5</c:v>
                </c:pt>
                <c:pt idx="7793">
                  <c:v>55512</c:v>
                </c:pt>
                <c:pt idx="7794">
                  <c:v>55525.5</c:v>
                </c:pt>
                <c:pt idx="7795">
                  <c:v>55530</c:v>
                </c:pt>
                <c:pt idx="7796">
                  <c:v>55575</c:v>
                </c:pt>
                <c:pt idx="7797">
                  <c:v>55588.5</c:v>
                </c:pt>
                <c:pt idx="7798">
                  <c:v>55593</c:v>
                </c:pt>
                <c:pt idx="7799">
                  <c:v>55624.5</c:v>
                </c:pt>
                <c:pt idx="7800">
                  <c:v>55629</c:v>
                </c:pt>
                <c:pt idx="7801">
                  <c:v>55656</c:v>
                </c:pt>
                <c:pt idx="7802">
                  <c:v>55660.5</c:v>
                </c:pt>
                <c:pt idx="7803">
                  <c:v>55669.5</c:v>
                </c:pt>
                <c:pt idx="7804">
                  <c:v>55674</c:v>
                </c:pt>
                <c:pt idx="7805">
                  <c:v>55678.5</c:v>
                </c:pt>
                <c:pt idx="7806">
                  <c:v>55705.5</c:v>
                </c:pt>
                <c:pt idx="7807">
                  <c:v>55710</c:v>
                </c:pt>
                <c:pt idx="7808">
                  <c:v>55714.5</c:v>
                </c:pt>
                <c:pt idx="7809">
                  <c:v>55719</c:v>
                </c:pt>
                <c:pt idx="7810">
                  <c:v>55723.5</c:v>
                </c:pt>
                <c:pt idx="7811">
                  <c:v>55728</c:v>
                </c:pt>
                <c:pt idx="7812">
                  <c:v>55746</c:v>
                </c:pt>
                <c:pt idx="7813">
                  <c:v>55750.5</c:v>
                </c:pt>
                <c:pt idx="7814">
                  <c:v>55755</c:v>
                </c:pt>
                <c:pt idx="7815">
                  <c:v>55764</c:v>
                </c:pt>
                <c:pt idx="7816">
                  <c:v>55777.5</c:v>
                </c:pt>
                <c:pt idx="7817">
                  <c:v>55782</c:v>
                </c:pt>
                <c:pt idx="7818">
                  <c:v>55818</c:v>
                </c:pt>
                <c:pt idx="7819">
                  <c:v>55836</c:v>
                </c:pt>
                <c:pt idx="7820">
                  <c:v>55840.5</c:v>
                </c:pt>
                <c:pt idx="7821">
                  <c:v>55845</c:v>
                </c:pt>
                <c:pt idx="7822">
                  <c:v>55849.5</c:v>
                </c:pt>
                <c:pt idx="7823">
                  <c:v>55858.5</c:v>
                </c:pt>
                <c:pt idx="7824">
                  <c:v>55899</c:v>
                </c:pt>
                <c:pt idx="7825">
                  <c:v>55908</c:v>
                </c:pt>
                <c:pt idx="7826">
                  <c:v>55921.5</c:v>
                </c:pt>
                <c:pt idx="7827">
                  <c:v>55926</c:v>
                </c:pt>
                <c:pt idx="7828">
                  <c:v>55935</c:v>
                </c:pt>
                <c:pt idx="7829">
                  <c:v>55944</c:v>
                </c:pt>
                <c:pt idx="7830">
                  <c:v>55962</c:v>
                </c:pt>
                <c:pt idx="7831">
                  <c:v>55966.5</c:v>
                </c:pt>
                <c:pt idx="7832">
                  <c:v>55993.5</c:v>
                </c:pt>
                <c:pt idx="7833">
                  <c:v>55998</c:v>
                </c:pt>
                <c:pt idx="7834">
                  <c:v>56007</c:v>
                </c:pt>
                <c:pt idx="7835">
                  <c:v>56029.5</c:v>
                </c:pt>
                <c:pt idx="7836">
                  <c:v>56052</c:v>
                </c:pt>
                <c:pt idx="7837">
                  <c:v>56061</c:v>
                </c:pt>
                <c:pt idx="7838">
                  <c:v>56092.5</c:v>
                </c:pt>
                <c:pt idx="7839">
                  <c:v>56110.5</c:v>
                </c:pt>
                <c:pt idx="7840">
                  <c:v>56119.5</c:v>
                </c:pt>
                <c:pt idx="7841">
                  <c:v>56133</c:v>
                </c:pt>
                <c:pt idx="7842">
                  <c:v>56146.5</c:v>
                </c:pt>
                <c:pt idx="7843">
                  <c:v>56160</c:v>
                </c:pt>
                <c:pt idx="7844">
                  <c:v>56164.5</c:v>
                </c:pt>
                <c:pt idx="7845">
                  <c:v>56182.5</c:v>
                </c:pt>
                <c:pt idx="7846">
                  <c:v>56196</c:v>
                </c:pt>
                <c:pt idx="7847">
                  <c:v>56205</c:v>
                </c:pt>
                <c:pt idx="7848">
                  <c:v>56223</c:v>
                </c:pt>
                <c:pt idx="7849">
                  <c:v>56236.5</c:v>
                </c:pt>
                <c:pt idx="7850">
                  <c:v>56250</c:v>
                </c:pt>
                <c:pt idx="7851">
                  <c:v>56263.5</c:v>
                </c:pt>
                <c:pt idx="7852">
                  <c:v>56277</c:v>
                </c:pt>
                <c:pt idx="7853">
                  <c:v>56286</c:v>
                </c:pt>
                <c:pt idx="7854">
                  <c:v>56290.5</c:v>
                </c:pt>
                <c:pt idx="7855">
                  <c:v>56299.5</c:v>
                </c:pt>
                <c:pt idx="7856">
                  <c:v>56308.5</c:v>
                </c:pt>
                <c:pt idx="7857">
                  <c:v>56317.5</c:v>
                </c:pt>
                <c:pt idx="7858">
                  <c:v>56331</c:v>
                </c:pt>
                <c:pt idx="7859">
                  <c:v>56344.5</c:v>
                </c:pt>
                <c:pt idx="7860">
                  <c:v>56349</c:v>
                </c:pt>
                <c:pt idx="7861">
                  <c:v>56353.5</c:v>
                </c:pt>
                <c:pt idx="7862">
                  <c:v>56362.5</c:v>
                </c:pt>
                <c:pt idx="7863">
                  <c:v>56385</c:v>
                </c:pt>
                <c:pt idx="7864">
                  <c:v>56389.5</c:v>
                </c:pt>
                <c:pt idx="7865">
                  <c:v>56403</c:v>
                </c:pt>
                <c:pt idx="7866">
                  <c:v>56461.5</c:v>
                </c:pt>
                <c:pt idx="7867">
                  <c:v>56479.5</c:v>
                </c:pt>
                <c:pt idx="7868">
                  <c:v>56502</c:v>
                </c:pt>
                <c:pt idx="7869">
                  <c:v>56506.5</c:v>
                </c:pt>
                <c:pt idx="7870">
                  <c:v>56515.5</c:v>
                </c:pt>
                <c:pt idx="7871">
                  <c:v>56520</c:v>
                </c:pt>
                <c:pt idx="7872">
                  <c:v>56529</c:v>
                </c:pt>
                <c:pt idx="7873">
                  <c:v>56533.5</c:v>
                </c:pt>
                <c:pt idx="7874">
                  <c:v>56565</c:v>
                </c:pt>
                <c:pt idx="7875">
                  <c:v>56592</c:v>
                </c:pt>
                <c:pt idx="7876">
                  <c:v>56610</c:v>
                </c:pt>
                <c:pt idx="7877">
                  <c:v>56614.5</c:v>
                </c:pt>
                <c:pt idx="7878">
                  <c:v>56637</c:v>
                </c:pt>
                <c:pt idx="7879">
                  <c:v>56664</c:v>
                </c:pt>
                <c:pt idx="7880">
                  <c:v>56668.5</c:v>
                </c:pt>
                <c:pt idx="7881">
                  <c:v>56677.5</c:v>
                </c:pt>
                <c:pt idx="7882">
                  <c:v>56686.5</c:v>
                </c:pt>
                <c:pt idx="7883">
                  <c:v>56704.5</c:v>
                </c:pt>
                <c:pt idx="7884">
                  <c:v>56713.5</c:v>
                </c:pt>
                <c:pt idx="7885">
                  <c:v>56718</c:v>
                </c:pt>
                <c:pt idx="7886">
                  <c:v>56731.5</c:v>
                </c:pt>
                <c:pt idx="7887">
                  <c:v>56740.5</c:v>
                </c:pt>
                <c:pt idx="7888">
                  <c:v>56754</c:v>
                </c:pt>
                <c:pt idx="7889">
                  <c:v>56763</c:v>
                </c:pt>
                <c:pt idx="7890">
                  <c:v>56772</c:v>
                </c:pt>
                <c:pt idx="7891">
                  <c:v>56794.5</c:v>
                </c:pt>
                <c:pt idx="7892">
                  <c:v>56799</c:v>
                </c:pt>
                <c:pt idx="7893">
                  <c:v>56835</c:v>
                </c:pt>
                <c:pt idx="7894">
                  <c:v>56844</c:v>
                </c:pt>
                <c:pt idx="7895">
                  <c:v>56866.5</c:v>
                </c:pt>
                <c:pt idx="7896">
                  <c:v>56871</c:v>
                </c:pt>
                <c:pt idx="7897">
                  <c:v>56884.5</c:v>
                </c:pt>
                <c:pt idx="7898">
                  <c:v>56893.5</c:v>
                </c:pt>
                <c:pt idx="7899">
                  <c:v>56898</c:v>
                </c:pt>
                <c:pt idx="7900">
                  <c:v>56902.5</c:v>
                </c:pt>
                <c:pt idx="7901">
                  <c:v>56920.5</c:v>
                </c:pt>
                <c:pt idx="7902">
                  <c:v>56925</c:v>
                </c:pt>
                <c:pt idx="7903">
                  <c:v>56929.5</c:v>
                </c:pt>
                <c:pt idx="7904">
                  <c:v>56961</c:v>
                </c:pt>
                <c:pt idx="7905">
                  <c:v>56965.5</c:v>
                </c:pt>
                <c:pt idx="7906">
                  <c:v>56979</c:v>
                </c:pt>
                <c:pt idx="7907">
                  <c:v>56988</c:v>
                </c:pt>
                <c:pt idx="7908">
                  <c:v>56992.5</c:v>
                </c:pt>
                <c:pt idx="7909">
                  <c:v>56997</c:v>
                </c:pt>
                <c:pt idx="7910">
                  <c:v>57001.5</c:v>
                </c:pt>
                <c:pt idx="7911">
                  <c:v>57006</c:v>
                </c:pt>
                <c:pt idx="7912">
                  <c:v>57010.5</c:v>
                </c:pt>
                <c:pt idx="7913">
                  <c:v>57015</c:v>
                </c:pt>
                <c:pt idx="7914">
                  <c:v>57028.5</c:v>
                </c:pt>
                <c:pt idx="7915">
                  <c:v>57037.5</c:v>
                </c:pt>
                <c:pt idx="7916">
                  <c:v>57046.5</c:v>
                </c:pt>
                <c:pt idx="7917">
                  <c:v>57055.5</c:v>
                </c:pt>
                <c:pt idx="7918">
                  <c:v>57060</c:v>
                </c:pt>
                <c:pt idx="7919">
                  <c:v>57078</c:v>
                </c:pt>
                <c:pt idx="7920">
                  <c:v>57105</c:v>
                </c:pt>
                <c:pt idx="7921">
                  <c:v>57127.5</c:v>
                </c:pt>
                <c:pt idx="7922">
                  <c:v>57150</c:v>
                </c:pt>
                <c:pt idx="7923">
                  <c:v>57168</c:v>
                </c:pt>
                <c:pt idx="7924">
                  <c:v>57199.5</c:v>
                </c:pt>
                <c:pt idx="7925">
                  <c:v>57208.5</c:v>
                </c:pt>
                <c:pt idx="7926">
                  <c:v>57222</c:v>
                </c:pt>
                <c:pt idx="7927">
                  <c:v>57240</c:v>
                </c:pt>
                <c:pt idx="7928">
                  <c:v>57316.5</c:v>
                </c:pt>
                <c:pt idx="7929">
                  <c:v>57330</c:v>
                </c:pt>
                <c:pt idx="7930">
                  <c:v>57334.5</c:v>
                </c:pt>
                <c:pt idx="7931">
                  <c:v>57357</c:v>
                </c:pt>
                <c:pt idx="7932">
                  <c:v>57375</c:v>
                </c:pt>
                <c:pt idx="7933">
                  <c:v>57379.5</c:v>
                </c:pt>
                <c:pt idx="7934">
                  <c:v>57415.5</c:v>
                </c:pt>
                <c:pt idx="7935">
                  <c:v>57433.5</c:v>
                </c:pt>
                <c:pt idx="7936">
                  <c:v>57442.5</c:v>
                </c:pt>
                <c:pt idx="7937">
                  <c:v>57474</c:v>
                </c:pt>
                <c:pt idx="7938">
                  <c:v>57478.5</c:v>
                </c:pt>
                <c:pt idx="7939">
                  <c:v>57492</c:v>
                </c:pt>
                <c:pt idx="7940">
                  <c:v>57519</c:v>
                </c:pt>
                <c:pt idx="7941">
                  <c:v>57523.5</c:v>
                </c:pt>
                <c:pt idx="7942">
                  <c:v>57541.5</c:v>
                </c:pt>
                <c:pt idx="7943">
                  <c:v>57546</c:v>
                </c:pt>
                <c:pt idx="7944">
                  <c:v>57550.5</c:v>
                </c:pt>
                <c:pt idx="7945">
                  <c:v>57555</c:v>
                </c:pt>
                <c:pt idx="7946">
                  <c:v>57559.5</c:v>
                </c:pt>
                <c:pt idx="7947">
                  <c:v>57573</c:v>
                </c:pt>
                <c:pt idx="7948">
                  <c:v>57631.5</c:v>
                </c:pt>
                <c:pt idx="7949">
                  <c:v>57636</c:v>
                </c:pt>
                <c:pt idx="7950">
                  <c:v>57649.5</c:v>
                </c:pt>
                <c:pt idx="7951">
                  <c:v>57663</c:v>
                </c:pt>
                <c:pt idx="7952">
                  <c:v>57676.5</c:v>
                </c:pt>
                <c:pt idx="7953">
                  <c:v>57681</c:v>
                </c:pt>
                <c:pt idx="7954">
                  <c:v>57685.5</c:v>
                </c:pt>
                <c:pt idx="7955">
                  <c:v>57703.5</c:v>
                </c:pt>
                <c:pt idx="7956">
                  <c:v>57712.5</c:v>
                </c:pt>
                <c:pt idx="7957">
                  <c:v>57771</c:v>
                </c:pt>
                <c:pt idx="7958">
                  <c:v>57780</c:v>
                </c:pt>
                <c:pt idx="7959">
                  <c:v>57784.5</c:v>
                </c:pt>
                <c:pt idx="7960">
                  <c:v>57789</c:v>
                </c:pt>
                <c:pt idx="7961">
                  <c:v>57811.5</c:v>
                </c:pt>
                <c:pt idx="7962">
                  <c:v>57816</c:v>
                </c:pt>
                <c:pt idx="7963">
                  <c:v>57843</c:v>
                </c:pt>
                <c:pt idx="7964">
                  <c:v>57852</c:v>
                </c:pt>
                <c:pt idx="7965">
                  <c:v>57910.5</c:v>
                </c:pt>
                <c:pt idx="7966">
                  <c:v>57924</c:v>
                </c:pt>
                <c:pt idx="7967">
                  <c:v>57933</c:v>
                </c:pt>
                <c:pt idx="7968">
                  <c:v>57946.5</c:v>
                </c:pt>
                <c:pt idx="7969">
                  <c:v>57978</c:v>
                </c:pt>
                <c:pt idx="7970">
                  <c:v>58005</c:v>
                </c:pt>
                <c:pt idx="7971">
                  <c:v>58014</c:v>
                </c:pt>
                <c:pt idx="7972">
                  <c:v>58036.5</c:v>
                </c:pt>
                <c:pt idx="7973">
                  <c:v>58041</c:v>
                </c:pt>
                <c:pt idx="7974">
                  <c:v>58050</c:v>
                </c:pt>
                <c:pt idx="7975">
                  <c:v>58059</c:v>
                </c:pt>
                <c:pt idx="7976">
                  <c:v>58113</c:v>
                </c:pt>
                <c:pt idx="7977">
                  <c:v>58122</c:v>
                </c:pt>
                <c:pt idx="7978">
                  <c:v>58167</c:v>
                </c:pt>
                <c:pt idx="7979">
                  <c:v>58171.5</c:v>
                </c:pt>
                <c:pt idx="7980">
                  <c:v>58194</c:v>
                </c:pt>
                <c:pt idx="7981">
                  <c:v>58203</c:v>
                </c:pt>
                <c:pt idx="7982">
                  <c:v>58216.5</c:v>
                </c:pt>
                <c:pt idx="7983">
                  <c:v>58230</c:v>
                </c:pt>
                <c:pt idx="7984">
                  <c:v>58243.5</c:v>
                </c:pt>
                <c:pt idx="7985">
                  <c:v>58275</c:v>
                </c:pt>
                <c:pt idx="7986">
                  <c:v>58293</c:v>
                </c:pt>
                <c:pt idx="7987">
                  <c:v>58297.5</c:v>
                </c:pt>
                <c:pt idx="7988">
                  <c:v>58320</c:v>
                </c:pt>
                <c:pt idx="7989">
                  <c:v>58329</c:v>
                </c:pt>
                <c:pt idx="7990">
                  <c:v>58333.5</c:v>
                </c:pt>
                <c:pt idx="7991">
                  <c:v>58342.5</c:v>
                </c:pt>
                <c:pt idx="7992">
                  <c:v>58347</c:v>
                </c:pt>
                <c:pt idx="7993">
                  <c:v>58369.5</c:v>
                </c:pt>
                <c:pt idx="7994">
                  <c:v>58405.5</c:v>
                </c:pt>
                <c:pt idx="7995">
                  <c:v>58410</c:v>
                </c:pt>
                <c:pt idx="7996">
                  <c:v>58441.5</c:v>
                </c:pt>
                <c:pt idx="7997">
                  <c:v>58446</c:v>
                </c:pt>
                <c:pt idx="7998">
                  <c:v>58473</c:v>
                </c:pt>
                <c:pt idx="7999">
                  <c:v>58477.5</c:v>
                </c:pt>
                <c:pt idx="8000">
                  <c:v>58482</c:v>
                </c:pt>
                <c:pt idx="8001">
                  <c:v>58500</c:v>
                </c:pt>
                <c:pt idx="8002">
                  <c:v>58536</c:v>
                </c:pt>
                <c:pt idx="8003">
                  <c:v>58567.5</c:v>
                </c:pt>
                <c:pt idx="8004">
                  <c:v>58572</c:v>
                </c:pt>
                <c:pt idx="8005">
                  <c:v>58617</c:v>
                </c:pt>
                <c:pt idx="8006">
                  <c:v>58635</c:v>
                </c:pt>
                <c:pt idx="8007">
                  <c:v>58675.5</c:v>
                </c:pt>
                <c:pt idx="8008">
                  <c:v>58698</c:v>
                </c:pt>
                <c:pt idx="8009">
                  <c:v>58707</c:v>
                </c:pt>
                <c:pt idx="8010">
                  <c:v>58756.5</c:v>
                </c:pt>
                <c:pt idx="8011">
                  <c:v>58810.5</c:v>
                </c:pt>
                <c:pt idx="8012">
                  <c:v>58828.5</c:v>
                </c:pt>
                <c:pt idx="8013">
                  <c:v>58869</c:v>
                </c:pt>
                <c:pt idx="8014">
                  <c:v>58873.5</c:v>
                </c:pt>
                <c:pt idx="8015">
                  <c:v>58882.5</c:v>
                </c:pt>
                <c:pt idx="8016">
                  <c:v>58887</c:v>
                </c:pt>
                <c:pt idx="8017">
                  <c:v>58927.5</c:v>
                </c:pt>
                <c:pt idx="8018">
                  <c:v>58963.5</c:v>
                </c:pt>
                <c:pt idx="8019">
                  <c:v>58977</c:v>
                </c:pt>
                <c:pt idx="8020">
                  <c:v>58981.5</c:v>
                </c:pt>
                <c:pt idx="8021">
                  <c:v>59008.5</c:v>
                </c:pt>
                <c:pt idx="8022">
                  <c:v>59013</c:v>
                </c:pt>
                <c:pt idx="8023">
                  <c:v>59035.5</c:v>
                </c:pt>
                <c:pt idx="8024">
                  <c:v>59044.5</c:v>
                </c:pt>
                <c:pt idx="8025">
                  <c:v>59067</c:v>
                </c:pt>
                <c:pt idx="8026">
                  <c:v>59089.5</c:v>
                </c:pt>
                <c:pt idx="8027">
                  <c:v>59094</c:v>
                </c:pt>
                <c:pt idx="8028">
                  <c:v>59107.5</c:v>
                </c:pt>
                <c:pt idx="8029">
                  <c:v>59152.5</c:v>
                </c:pt>
                <c:pt idx="8030">
                  <c:v>59166</c:v>
                </c:pt>
                <c:pt idx="8031">
                  <c:v>59175</c:v>
                </c:pt>
                <c:pt idx="8032">
                  <c:v>59197.5</c:v>
                </c:pt>
                <c:pt idx="8033">
                  <c:v>59229</c:v>
                </c:pt>
                <c:pt idx="8034">
                  <c:v>59256</c:v>
                </c:pt>
                <c:pt idx="8035">
                  <c:v>59265</c:v>
                </c:pt>
                <c:pt idx="8036">
                  <c:v>59301</c:v>
                </c:pt>
                <c:pt idx="8037">
                  <c:v>59305.5</c:v>
                </c:pt>
                <c:pt idx="8038">
                  <c:v>59328</c:v>
                </c:pt>
                <c:pt idx="8039">
                  <c:v>59355</c:v>
                </c:pt>
                <c:pt idx="8040">
                  <c:v>59364</c:v>
                </c:pt>
                <c:pt idx="8041">
                  <c:v>59377.5</c:v>
                </c:pt>
                <c:pt idx="8042">
                  <c:v>59395.5</c:v>
                </c:pt>
                <c:pt idx="8043">
                  <c:v>59422.5</c:v>
                </c:pt>
                <c:pt idx="8044">
                  <c:v>59431.5</c:v>
                </c:pt>
                <c:pt idx="8045">
                  <c:v>59454</c:v>
                </c:pt>
                <c:pt idx="8046">
                  <c:v>59458.5</c:v>
                </c:pt>
                <c:pt idx="8047">
                  <c:v>59485.5</c:v>
                </c:pt>
                <c:pt idx="8048">
                  <c:v>59494.5</c:v>
                </c:pt>
                <c:pt idx="8049">
                  <c:v>59526</c:v>
                </c:pt>
                <c:pt idx="8050">
                  <c:v>59562</c:v>
                </c:pt>
                <c:pt idx="8051">
                  <c:v>59575.5</c:v>
                </c:pt>
                <c:pt idx="8052">
                  <c:v>59584.5</c:v>
                </c:pt>
                <c:pt idx="8053">
                  <c:v>59589</c:v>
                </c:pt>
                <c:pt idx="8054">
                  <c:v>59620.5</c:v>
                </c:pt>
                <c:pt idx="8055">
                  <c:v>59629.5</c:v>
                </c:pt>
                <c:pt idx="8056">
                  <c:v>59697</c:v>
                </c:pt>
                <c:pt idx="8057">
                  <c:v>59706</c:v>
                </c:pt>
                <c:pt idx="8058">
                  <c:v>59719.5</c:v>
                </c:pt>
                <c:pt idx="8059">
                  <c:v>59746.5</c:v>
                </c:pt>
                <c:pt idx="8060">
                  <c:v>59760</c:v>
                </c:pt>
                <c:pt idx="8061">
                  <c:v>59764.5</c:v>
                </c:pt>
                <c:pt idx="8062">
                  <c:v>59818.5</c:v>
                </c:pt>
                <c:pt idx="8063">
                  <c:v>59845.5</c:v>
                </c:pt>
                <c:pt idx="8064">
                  <c:v>59850</c:v>
                </c:pt>
                <c:pt idx="8065">
                  <c:v>59854.5</c:v>
                </c:pt>
                <c:pt idx="8066">
                  <c:v>59881.5</c:v>
                </c:pt>
                <c:pt idx="8067">
                  <c:v>59890.5</c:v>
                </c:pt>
                <c:pt idx="8068">
                  <c:v>59895</c:v>
                </c:pt>
                <c:pt idx="8069">
                  <c:v>59899.5</c:v>
                </c:pt>
                <c:pt idx="8070">
                  <c:v>59904</c:v>
                </c:pt>
                <c:pt idx="8071">
                  <c:v>59926.5</c:v>
                </c:pt>
                <c:pt idx="8072">
                  <c:v>59931</c:v>
                </c:pt>
                <c:pt idx="8073">
                  <c:v>59940</c:v>
                </c:pt>
                <c:pt idx="8074">
                  <c:v>59949</c:v>
                </c:pt>
                <c:pt idx="8075">
                  <c:v>59971.5</c:v>
                </c:pt>
                <c:pt idx="8076">
                  <c:v>59985</c:v>
                </c:pt>
                <c:pt idx="8077">
                  <c:v>59989.5</c:v>
                </c:pt>
                <c:pt idx="8078">
                  <c:v>60012</c:v>
                </c:pt>
                <c:pt idx="8079">
                  <c:v>60034.5</c:v>
                </c:pt>
                <c:pt idx="8080">
                  <c:v>60061.5</c:v>
                </c:pt>
                <c:pt idx="8081">
                  <c:v>60070.5</c:v>
                </c:pt>
                <c:pt idx="8082">
                  <c:v>60075</c:v>
                </c:pt>
                <c:pt idx="8083">
                  <c:v>60079.5</c:v>
                </c:pt>
                <c:pt idx="8084">
                  <c:v>60097.5</c:v>
                </c:pt>
                <c:pt idx="8085">
                  <c:v>60102</c:v>
                </c:pt>
                <c:pt idx="8086">
                  <c:v>60111</c:v>
                </c:pt>
                <c:pt idx="8087">
                  <c:v>60120</c:v>
                </c:pt>
                <c:pt idx="8088">
                  <c:v>60147</c:v>
                </c:pt>
                <c:pt idx="8089">
                  <c:v>60160.5</c:v>
                </c:pt>
                <c:pt idx="8090">
                  <c:v>60178.5</c:v>
                </c:pt>
                <c:pt idx="8091">
                  <c:v>60210</c:v>
                </c:pt>
                <c:pt idx="8092">
                  <c:v>60277.5</c:v>
                </c:pt>
                <c:pt idx="8093">
                  <c:v>60354</c:v>
                </c:pt>
                <c:pt idx="8094">
                  <c:v>60390</c:v>
                </c:pt>
                <c:pt idx="8095">
                  <c:v>60399</c:v>
                </c:pt>
                <c:pt idx="8096">
                  <c:v>60412.5</c:v>
                </c:pt>
                <c:pt idx="8097">
                  <c:v>60426</c:v>
                </c:pt>
                <c:pt idx="8098">
                  <c:v>60462</c:v>
                </c:pt>
                <c:pt idx="8099">
                  <c:v>60466.5</c:v>
                </c:pt>
                <c:pt idx="8100">
                  <c:v>60511.5</c:v>
                </c:pt>
                <c:pt idx="8101">
                  <c:v>60520.5</c:v>
                </c:pt>
                <c:pt idx="8102">
                  <c:v>60552</c:v>
                </c:pt>
                <c:pt idx="8103">
                  <c:v>60556.5</c:v>
                </c:pt>
                <c:pt idx="8104">
                  <c:v>60579</c:v>
                </c:pt>
                <c:pt idx="8105">
                  <c:v>60597</c:v>
                </c:pt>
                <c:pt idx="8106">
                  <c:v>60615</c:v>
                </c:pt>
                <c:pt idx="8107">
                  <c:v>60646.5</c:v>
                </c:pt>
                <c:pt idx="8108">
                  <c:v>60655.5</c:v>
                </c:pt>
                <c:pt idx="8109">
                  <c:v>60678</c:v>
                </c:pt>
                <c:pt idx="8110">
                  <c:v>60687</c:v>
                </c:pt>
                <c:pt idx="8111">
                  <c:v>60691.5</c:v>
                </c:pt>
                <c:pt idx="8112">
                  <c:v>60727.5</c:v>
                </c:pt>
                <c:pt idx="8113">
                  <c:v>60736.5</c:v>
                </c:pt>
                <c:pt idx="8114">
                  <c:v>60808.5</c:v>
                </c:pt>
                <c:pt idx="8115">
                  <c:v>60831</c:v>
                </c:pt>
                <c:pt idx="8116">
                  <c:v>60840</c:v>
                </c:pt>
                <c:pt idx="8117">
                  <c:v>60871.5</c:v>
                </c:pt>
                <c:pt idx="8118">
                  <c:v>60916.5</c:v>
                </c:pt>
                <c:pt idx="8119">
                  <c:v>60934.5</c:v>
                </c:pt>
                <c:pt idx="8120">
                  <c:v>60975</c:v>
                </c:pt>
                <c:pt idx="8121">
                  <c:v>60997.5</c:v>
                </c:pt>
                <c:pt idx="8122">
                  <c:v>61011</c:v>
                </c:pt>
                <c:pt idx="8123">
                  <c:v>61015.5</c:v>
                </c:pt>
                <c:pt idx="8124">
                  <c:v>61069.5</c:v>
                </c:pt>
                <c:pt idx="8125">
                  <c:v>61074</c:v>
                </c:pt>
                <c:pt idx="8126">
                  <c:v>61083</c:v>
                </c:pt>
                <c:pt idx="8127">
                  <c:v>61087.5</c:v>
                </c:pt>
                <c:pt idx="8128">
                  <c:v>61123.5</c:v>
                </c:pt>
                <c:pt idx="8129">
                  <c:v>61132.5</c:v>
                </c:pt>
                <c:pt idx="8130">
                  <c:v>61150.5</c:v>
                </c:pt>
                <c:pt idx="8131">
                  <c:v>61159.5</c:v>
                </c:pt>
                <c:pt idx="8132">
                  <c:v>61186.5</c:v>
                </c:pt>
                <c:pt idx="8133">
                  <c:v>61191</c:v>
                </c:pt>
                <c:pt idx="8134">
                  <c:v>61227</c:v>
                </c:pt>
                <c:pt idx="8135">
                  <c:v>61276.5</c:v>
                </c:pt>
                <c:pt idx="8136">
                  <c:v>61281</c:v>
                </c:pt>
                <c:pt idx="8137">
                  <c:v>61308</c:v>
                </c:pt>
                <c:pt idx="8138">
                  <c:v>61326</c:v>
                </c:pt>
                <c:pt idx="8139">
                  <c:v>61357.5</c:v>
                </c:pt>
                <c:pt idx="8140">
                  <c:v>61362</c:v>
                </c:pt>
                <c:pt idx="8141">
                  <c:v>61371</c:v>
                </c:pt>
                <c:pt idx="8142">
                  <c:v>61384.5</c:v>
                </c:pt>
                <c:pt idx="8143">
                  <c:v>61393.5</c:v>
                </c:pt>
                <c:pt idx="8144">
                  <c:v>61402.5</c:v>
                </c:pt>
                <c:pt idx="8145">
                  <c:v>61420.5</c:v>
                </c:pt>
                <c:pt idx="8146">
                  <c:v>61425</c:v>
                </c:pt>
                <c:pt idx="8147">
                  <c:v>61470</c:v>
                </c:pt>
                <c:pt idx="8148">
                  <c:v>61501.5</c:v>
                </c:pt>
                <c:pt idx="8149">
                  <c:v>61519.5</c:v>
                </c:pt>
                <c:pt idx="8150">
                  <c:v>61560</c:v>
                </c:pt>
                <c:pt idx="8151">
                  <c:v>61582.5</c:v>
                </c:pt>
                <c:pt idx="8152">
                  <c:v>61596</c:v>
                </c:pt>
                <c:pt idx="8153">
                  <c:v>61605</c:v>
                </c:pt>
                <c:pt idx="8154">
                  <c:v>61632</c:v>
                </c:pt>
                <c:pt idx="8155">
                  <c:v>61641</c:v>
                </c:pt>
                <c:pt idx="8156">
                  <c:v>61650</c:v>
                </c:pt>
                <c:pt idx="8157">
                  <c:v>61672.5</c:v>
                </c:pt>
                <c:pt idx="8158">
                  <c:v>61731</c:v>
                </c:pt>
                <c:pt idx="8159">
                  <c:v>61735.5</c:v>
                </c:pt>
                <c:pt idx="8160">
                  <c:v>61758</c:v>
                </c:pt>
                <c:pt idx="8161">
                  <c:v>61762.5</c:v>
                </c:pt>
                <c:pt idx="8162">
                  <c:v>61776</c:v>
                </c:pt>
                <c:pt idx="8163">
                  <c:v>61789.5</c:v>
                </c:pt>
                <c:pt idx="8164">
                  <c:v>61803</c:v>
                </c:pt>
                <c:pt idx="8165">
                  <c:v>61843.5</c:v>
                </c:pt>
                <c:pt idx="8166">
                  <c:v>61875</c:v>
                </c:pt>
                <c:pt idx="8167">
                  <c:v>61879.5</c:v>
                </c:pt>
                <c:pt idx="8168">
                  <c:v>61884</c:v>
                </c:pt>
                <c:pt idx="8169">
                  <c:v>61888.5</c:v>
                </c:pt>
                <c:pt idx="8170">
                  <c:v>61906.5</c:v>
                </c:pt>
                <c:pt idx="8171">
                  <c:v>61911</c:v>
                </c:pt>
                <c:pt idx="8172">
                  <c:v>61915.5</c:v>
                </c:pt>
                <c:pt idx="8173">
                  <c:v>61920</c:v>
                </c:pt>
                <c:pt idx="8174">
                  <c:v>61938</c:v>
                </c:pt>
                <c:pt idx="8175">
                  <c:v>61956</c:v>
                </c:pt>
                <c:pt idx="8176">
                  <c:v>61978.5</c:v>
                </c:pt>
                <c:pt idx="8177">
                  <c:v>62005.5</c:v>
                </c:pt>
                <c:pt idx="8178">
                  <c:v>62010</c:v>
                </c:pt>
                <c:pt idx="8179">
                  <c:v>62019</c:v>
                </c:pt>
                <c:pt idx="8180">
                  <c:v>62028</c:v>
                </c:pt>
                <c:pt idx="8181">
                  <c:v>62041.5</c:v>
                </c:pt>
                <c:pt idx="8182">
                  <c:v>62073</c:v>
                </c:pt>
                <c:pt idx="8183">
                  <c:v>62181</c:v>
                </c:pt>
                <c:pt idx="8184">
                  <c:v>62194.5</c:v>
                </c:pt>
                <c:pt idx="8185">
                  <c:v>62203.5</c:v>
                </c:pt>
                <c:pt idx="8186">
                  <c:v>62212.5</c:v>
                </c:pt>
                <c:pt idx="8187">
                  <c:v>62257.5</c:v>
                </c:pt>
                <c:pt idx="8188">
                  <c:v>62311.5</c:v>
                </c:pt>
                <c:pt idx="8189">
                  <c:v>62316</c:v>
                </c:pt>
                <c:pt idx="8190">
                  <c:v>62329.5</c:v>
                </c:pt>
                <c:pt idx="8191">
                  <c:v>62334</c:v>
                </c:pt>
                <c:pt idx="8192">
                  <c:v>62365.5</c:v>
                </c:pt>
                <c:pt idx="8193">
                  <c:v>62419.5</c:v>
                </c:pt>
                <c:pt idx="8194">
                  <c:v>62451</c:v>
                </c:pt>
                <c:pt idx="8195">
                  <c:v>62464.5</c:v>
                </c:pt>
                <c:pt idx="8196">
                  <c:v>62482.5</c:v>
                </c:pt>
                <c:pt idx="8197">
                  <c:v>62505</c:v>
                </c:pt>
                <c:pt idx="8198">
                  <c:v>62523</c:v>
                </c:pt>
                <c:pt idx="8199">
                  <c:v>62527.5</c:v>
                </c:pt>
                <c:pt idx="8200">
                  <c:v>62541</c:v>
                </c:pt>
                <c:pt idx="8201">
                  <c:v>62550</c:v>
                </c:pt>
                <c:pt idx="8202">
                  <c:v>62568</c:v>
                </c:pt>
                <c:pt idx="8203">
                  <c:v>62572.5</c:v>
                </c:pt>
                <c:pt idx="8204">
                  <c:v>62595</c:v>
                </c:pt>
                <c:pt idx="8205">
                  <c:v>62613</c:v>
                </c:pt>
                <c:pt idx="8206">
                  <c:v>62617.5</c:v>
                </c:pt>
                <c:pt idx="8207">
                  <c:v>62649</c:v>
                </c:pt>
                <c:pt idx="8208">
                  <c:v>62653.5</c:v>
                </c:pt>
                <c:pt idx="8209">
                  <c:v>62658</c:v>
                </c:pt>
                <c:pt idx="8210">
                  <c:v>62671.5</c:v>
                </c:pt>
                <c:pt idx="8211">
                  <c:v>62685</c:v>
                </c:pt>
                <c:pt idx="8212">
                  <c:v>62694</c:v>
                </c:pt>
                <c:pt idx="8213">
                  <c:v>62698.5</c:v>
                </c:pt>
                <c:pt idx="8214">
                  <c:v>62707.5</c:v>
                </c:pt>
                <c:pt idx="8215">
                  <c:v>62716.5</c:v>
                </c:pt>
                <c:pt idx="8216">
                  <c:v>62770.5</c:v>
                </c:pt>
                <c:pt idx="8217">
                  <c:v>62775</c:v>
                </c:pt>
                <c:pt idx="8218">
                  <c:v>62788.5</c:v>
                </c:pt>
                <c:pt idx="8219">
                  <c:v>62820</c:v>
                </c:pt>
                <c:pt idx="8220">
                  <c:v>62829</c:v>
                </c:pt>
                <c:pt idx="8221">
                  <c:v>62833.5</c:v>
                </c:pt>
                <c:pt idx="8222">
                  <c:v>62847</c:v>
                </c:pt>
                <c:pt idx="8223">
                  <c:v>62865</c:v>
                </c:pt>
                <c:pt idx="8224">
                  <c:v>62869.5</c:v>
                </c:pt>
                <c:pt idx="8225">
                  <c:v>62874</c:v>
                </c:pt>
                <c:pt idx="8226">
                  <c:v>62910</c:v>
                </c:pt>
                <c:pt idx="8227">
                  <c:v>62919</c:v>
                </c:pt>
                <c:pt idx="8228">
                  <c:v>62937</c:v>
                </c:pt>
                <c:pt idx="8229">
                  <c:v>62950.5</c:v>
                </c:pt>
                <c:pt idx="8230">
                  <c:v>62959.5</c:v>
                </c:pt>
                <c:pt idx="8231">
                  <c:v>62964</c:v>
                </c:pt>
                <c:pt idx="8232">
                  <c:v>63000</c:v>
                </c:pt>
                <c:pt idx="8233">
                  <c:v>63004.5</c:v>
                </c:pt>
                <c:pt idx="8234">
                  <c:v>63054</c:v>
                </c:pt>
                <c:pt idx="8235">
                  <c:v>63085.5</c:v>
                </c:pt>
                <c:pt idx="8236">
                  <c:v>63112.5</c:v>
                </c:pt>
                <c:pt idx="8237">
                  <c:v>63148.5</c:v>
                </c:pt>
                <c:pt idx="8238">
                  <c:v>63184.5</c:v>
                </c:pt>
                <c:pt idx="8239">
                  <c:v>63198</c:v>
                </c:pt>
                <c:pt idx="8240">
                  <c:v>63220.5</c:v>
                </c:pt>
                <c:pt idx="8241">
                  <c:v>63243</c:v>
                </c:pt>
                <c:pt idx="8242">
                  <c:v>63274.5</c:v>
                </c:pt>
                <c:pt idx="8243">
                  <c:v>63351</c:v>
                </c:pt>
                <c:pt idx="8244">
                  <c:v>63373.5</c:v>
                </c:pt>
                <c:pt idx="8245">
                  <c:v>63418.5</c:v>
                </c:pt>
                <c:pt idx="8246">
                  <c:v>63463.5</c:v>
                </c:pt>
                <c:pt idx="8247">
                  <c:v>63481.5</c:v>
                </c:pt>
                <c:pt idx="8248">
                  <c:v>63504</c:v>
                </c:pt>
                <c:pt idx="8249">
                  <c:v>63540</c:v>
                </c:pt>
                <c:pt idx="8250">
                  <c:v>63549</c:v>
                </c:pt>
                <c:pt idx="8251">
                  <c:v>63603</c:v>
                </c:pt>
                <c:pt idx="8252">
                  <c:v>63616.5</c:v>
                </c:pt>
                <c:pt idx="8253">
                  <c:v>63630</c:v>
                </c:pt>
                <c:pt idx="8254">
                  <c:v>63675</c:v>
                </c:pt>
                <c:pt idx="8255">
                  <c:v>63697.5</c:v>
                </c:pt>
                <c:pt idx="8256">
                  <c:v>63706.5</c:v>
                </c:pt>
                <c:pt idx="8257">
                  <c:v>63729</c:v>
                </c:pt>
                <c:pt idx="8258">
                  <c:v>63760.5</c:v>
                </c:pt>
                <c:pt idx="8259">
                  <c:v>63796.5</c:v>
                </c:pt>
                <c:pt idx="8260">
                  <c:v>63805.5</c:v>
                </c:pt>
                <c:pt idx="8261">
                  <c:v>63828</c:v>
                </c:pt>
                <c:pt idx="8262">
                  <c:v>63877.5</c:v>
                </c:pt>
                <c:pt idx="8263">
                  <c:v>63904.5</c:v>
                </c:pt>
                <c:pt idx="8264">
                  <c:v>63913.5</c:v>
                </c:pt>
                <c:pt idx="8265">
                  <c:v>63931.5</c:v>
                </c:pt>
                <c:pt idx="8266">
                  <c:v>63936</c:v>
                </c:pt>
                <c:pt idx="8267">
                  <c:v>63976.5</c:v>
                </c:pt>
                <c:pt idx="8268">
                  <c:v>64089</c:v>
                </c:pt>
                <c:pt idx="8269">
                  <c:v>64107</c:v>
                </c:pt>
                <c:pt idx="8270">
                  <c:v>64120.5</c:v>
                </c:pt>
                <c:pt idx="8271">
                  <c:v>64125</c:v>
                </c:pt>
                <c:pt idx="8272">
                  <c:v>64138.5</c:v>
                </c:pt>
                <c:pt idx="8273">
                  <c:v>64143</c:v>
                </c:pt>
                <c:pt idx="8274">
                  <c:v>64147.5</c:v>
                </c:pt>
                <c:pt idx="8275">
                  <c:v>64219.5</c:v>
                </c:pt>
                <c:pt idx="8276">
                  <c:v>64260</c:v>
                </c:pt>
                <c:pt idx="8277">
                  <c:v>64264.5</c:v>
                </c:pt>
                <c:pt idx="8278">
                  <c:v>64278</c:v>
                </c:pt>
                <c:pt idx="8279">
                  <c:v>64309.5</c:v>
                </c:pt>
                <c:pt idx="8280">
                  <c:v>64359</c:v>
                </c:pt>
                <c:pt idx="8281">
                  <c:v>64395</c:v>
                </c:pt>
                <c:pt idx="8282">
                  <c:v>64444.5</c:v>
                </c:pt>
                <c:pt idx="8283">
                  <c:v>64471.5</c:v>
                </c:pt>
                <c:pt idx="8284">
                  <c:v>64516.5</c:v>
                </c:pt>
                <c:pt idx="8285">
                  <c:v>64539</c:v>
                </c:pt>
                <c:pt idx="8286">
                  <c:v>64552.5</c:v>
                </c:pt>
                <c:pt idx="8287">
                  <c:v>64615.5</c:v>
                </c:pt>
                <c:pt idx="8288">
                  <c:v>64647</c:v>
                </c:pt>
                <c:pt idx="8289">
                  <c:v>64669.5</c:v>
                </c:pt>
                <c:pt idx="8290">
                  <c:v>64674</c:v>
                </c:pt>
                <c:pt idx="8291">
                  <c:v>64683</c:v>
                </c:pt>
                <c:pt idx="8292">
                  <c:v>64786.5</c:v>
                </c:pt>
                <c:pt idx="8293">
                  <c:v>64791</c:v>
                </c:pt>
                <c:pt idx="8294">
                  <c:v>64800</c:v>
                </c:pt>
                <c:pt idx="8295">
                  <c:v>64804.5</c:v>
                </c:pt>
                <c:pt idx="8296">
                  <c:v>64809</c:v>
                </c:pt>
                <c:pt idx="8297">
                  <c:v>64813.5</c:v>
                </c:pt>
                <c:pt idx="8298">
                  <c:v>64818</c:v>
                </c:pt>
                <c:pt idx="8299">
                  <c:v>64822.5</c:v>
                </c:pt>
                <c:pt idx="8300">
                  <c:v>64840.5</c:v>
                </c:pt>
                <c:pt idx="8301">
                  <c:v>64948.5</c:v>
                </c:pt>
                <c:pt idx="8302">
                  <c:v>64953</c:v>
                </c:pt>
                <c:pt idx="8303">
                  <c:v>65029.5</c:v>
                </c:pt>
                <c:pt idx="8304">
                  <c:v>65038.5</c:v>
                </c:pt>
                <c:pt idx="8305">
                  <c:v>65047.5</c:v>
                </c:pt>
                <c:pt idx="8306">
                  <c:v>65061</c:v>
                </c:pt>
                <c:pt idx="8307">
                  <c:v>65065.5</c:v>
                </c:pt>
                <c:pt idx="8308">
                  <c:v>65097</c:v>
                </c:pt>
                <c:pt idx="8309">
                  <c:v>65128.5</c:v>
                </c:pt>
                <c:pt idx="8310">
                  <c:v>65133</c:v>
                </c:pt>
                <c:pt idx="8311">
                  <c:v>65137.5</c:v>
                </c:pt>
                <c:pt idx="8312">
                  <c:v>65151</c:v>
                </c:pt>
                <c:pt idx="8313">
                  <c:v>65182.5</c:v>
                </c:pt>
                <c:pt idx="8314">
                  <c:v>65205</c:v>
                </c:pt>
                <c:pt idx="8315">
                  <c:v>65214</c:v>
                </c:pt>
                <c:pt idx="8316">
                  <c:v>65299.5</c:v>
                </c:pt>
                <c:pt idx="8317">
                  <c:v>65385</c:v>
                </c:pt>
                <c:pt idx="8318">
                  <c:v>65430</c:v>
                </c:pt>
                <c:pt idx="8319">
                  <c:v>65506.5</c:v>
                </c:pt>
                <c:pt idx="8320">
                  <c:v>65520</c:v>
                </c:pt>
                <c:pt idx="8321">
                  <c:v>65529</c:v>
                </c:pt>
                <c:pt idx="8322">
                  <c:v>65556</c:v>
                </c:pt>
                <c:pt idx="8323">
                  <c:v>65601</c:v>
                </c:pt>
                <c:pt idx="8324">
                  <c:v>65614.5</c:v>
                </c:pt>
                <c:pt idx="8325">
                  <c:v>65704.5</c:v>
                </c:pt>
                <c:pt idx="8326">
                  <c:v>65718</c:v>
                </c:pt>
                <c:pt idx="8327">
                  <c:v>65736</c:v>
                </c:pt>
                <c:pt idx="8328">
                  <c:v>65740.5</c:v>
                </c:pt>
                <c:pt idx="8329">
                  <c:v>65758.5</c:v>
                </c:pt>
                <c:pt idx="8330">
                  <c:v>65826</c:v>
                </c:pt>
                <c:pt idx="8331">
                  <c:v>65835</c:v>
                </c:pt>
                <c:pt idx="8332">
                  <c:v>65866.5</c:v>
                </c:pt>
                <c:pt idx="8333">
                  <c:v>65889</c:v>
                </c:pt>
                <c:pt idx="8334">
                  <c:v>65925</c:v>
                </c:pt>
                <c:pt idx="8335">
                  <c:v>65997</c:v>
                </c:pt>
                <c:pt idx="8336">
                  <c:v>66051</c:v>
                </c:pt>
                <c:pt idx="8337">
                  <c:v>66055.5</c:v>
                </c:pt>
                <c:pt idx="8338">
                  <c:v>66073.5</c:v>
                </c:pt>
                <c:pt idx="8339">
                  <c:v>66087</c:v>
                </c:pt>
                <c:pt idx="8340">
                  <c:v>66132</c:v>
                </c:pt>
                <c:pt idx="8341">
                  <c:v>66195</c:v>
                </c:pt>
                <c:pt idx="8342">
                  <c:v>66231</c:v>
                </c:pt>
                <c:pt idx="8343">
                  <c:v>66298.5</c:v>
                </c:pt>
                <c:pt idx="8344">
                  <c:v>66303</c:v>
                </c:pt>
                <c:pt idx="8345">
                  <c:v>66348</c:v>
                </c:pt>
                <c:pt idx="8346">
                  <c:v>66357</c:v>
                </c:pt>
                <c:pt idx="8347">
                  <c:v>66388.5</c:v>
                </c:pt>
                <c:pt idx="8348">
                  <c:v>66402</c:v>
                </c:pt>
                <c:pt idx="8349">
                  <c:v>66415.5</c:v>
                </c:pt>
                <c:pt idx="8350">
                  <c:v>66420</c:v>
                </c:pt>
                <c:pt idx="8351">
                  <c:v>66429</c:v>
                </c:pt>
                <c:pt idx="8352">
                  <c:v>66465</c:v>
                </c:pt>
                <c:pt idx="8353">
                  <c:v>66478.5</c:v>
                </c:pt>
                <c:pt idx="8354">
                  <c:v>66487.5</c:v>
                </c:pt>
                <c:pt idx="8355">
                  <c:v>66532.5</c:v>
                </c:pt>
                <c:pt idx="8356">
                  <c:v>66586.5</c:v>
                </c:pt>
                <c:pt idx="8357">
                  <c:v>66595.5</c:v>
                </c:pt>
                <c:pt idx="8358">
                  <c:v>66627</c:v>
                </c:pt>
                <c:pt idx="8359">
                  <c:v>66663</c:v>
                </c:pt>
                <c:pt idx="8360">
                  <c:v>66708</c:v>
                </c:pt>
                <c:pt idx="8361">
                  <c:v>66712.5</c:v>
                </c:pt>
                <c:pt idx="8362">
                  <c:v>66717</c:v>
                </c:pt>
                <c:pt idx="8363">
                  <c:v>66721.5</c:v>
                </c:pt>
                <c:pt idx="8364">
                  <c:v>66730.5</c:v>
                </c:pt>
                <c:pt idx="8365">
                  <c:v>66757.5</c:v>
                </c:pt>
                <c:pt idx="8366">
                  <c:v>66762</c:v>
                </c:pt>
                <c:pt idx="8367">
                  <c:v>66771</c:v>
                </c:pt>
                <c:pt idx="8368">
                  <c:v>66798</c:v>
                </c:pt>
                <c:pt idx="8369">
                  <c:v>66811.5</c:v>
                </c:pt>
                <c:pt idx="8370">
                  <c:v>66820.5</c:v>
                </c:pt>
                <c:pt idx="8371">
                  <c:v>66838.5</c:v>
                </c:pt>
                <c:pt idx="8372">
                  <c:v>66843</c:v>
                </c:pt>
                <c:pt idx="8373">
                  <c:v>66915</c:v>
                </c:pt>
                <c:pt idx="8374">
                  <c:v>66928.5</c:v>
                </c:pt>
                <c:pt idx="8375">
                  <c:v>66942</c:v>
                </c:pt>
                <c:pt idx="8376">
                  <c:v>66973.5</c:v>
                </c:pt>
                <c:pt idx="8377">
                  <c:v>66982.5</c:v>
                </c:pt>
                <c:pt idx="8378">
                  <c:v>67023</c:v>
                </c:pt>
                <c:pt idx="8379">
                  <c:v>67045.5</c:v>
                </c:pt>
                <c:pt idx="8380">
                  <c:v>67072.5</c:v>
                </c:pt>
                <c:pt idx="8381">
                  <c:v>67108.5</c:v>
                </c:pt>
                <c:pt idx="8382">
                  <c:v>67117.5</c:v>
                </c:pt>
                <c:pt idx="8383">
                  <c:v>67171.5</c:v>
                </c:pt>
                <c:pt idx="8384">
                  <c:v>67176</c:v>
                </c:pt>
                <c:pt idx="8385">
                  <c:v>67203</c:v>
                </c:pt>
                <c:pt idx="8386">
                  <c:v>67234.5</c:v>
                </c:pt>
                <c:pt idx="8387">
                  <c:v>67248</c:v>
                </c:pt>
                <c:pt idx="8388">
                  <c:v>67293</c:v>
                </c:pt>
                <c:pt idx="8389">
                  <c:v>67311</c:v>
                </c:pt>
                <c:pt idx="8390">
                  <c:v>67401</c:v>
                </c:pt>
                <c:pt idx="8391">
                  <c:v>67423.5</c:v>
                </c:pt>
                <c:pt idx="8392">
                  <c:v>67437</c:v>
                </c:pt>
                <c:pt idx="8393">
                  <c:v>67446</c:v>
                </c:pt>
                <c:pt idx="8394">
                  <c:v>67459.5</c:v>
                </c:pt>
                <c:pt idx="8395">
                  <c:v>67477.5</c:v>
                </c:pt>
                <c:pt idx="8396">
                  <c:v>67500</c:v>
                </c:pt>
                <c:pt idx="8397">
                  <c:v>67504.5</c:v>
                </c:pt>
                <c:pt idx="8398">
                  <c:v>67513.5</c:v>
                </c:pt>
                <c:pt idx="8399">
                  <c:v>67531.5</c:v>
                </c:pt>
                <c:pt idx="8400">
                  <c:v>67540.5</c:v>
                </c:pt>
                <c:pt idx="8401">
                  <c:v>67563</c:v>
                </c:pt>
                <c:pt idx="8402">
                  <c:v>67599</c:v>
                </c:pt>
                <c:pt idx="8403">
                  <c:v>67617</c:v>
                </c:pt>
                <c:pt idx="8404">
                  <c:v>67639.5</c:v>
                </c:pt>
                <c:pt idx="8405">
                  <c:v>67693.5</c:v>
                </c:pt>
                <c:pt idx="8406">
                  <c:v>67702.5</c:v>
                </c:pt>
                <c:pt idx="8407">
                  <c:v>67806</c:v>
                </c:pt>
                <c:pt idx="8408">
                  <c:v>67891.5</c:v>
                </c:pt>
                <c:pt idx="8409">
                  <c:v>67896</c:v>
                </c:pt>
                <c:pt idx="8410">
                  <c:v>67923</c:v>
                </c:pt>
                <c:pt idx="8411">
                  <c:v>67927.5</c:v>
                </c:pt>
                <c:pt idx="8412">
                  <c:v>67999.5</c:v>
                </c:pt>
                <c:pt idx="8413">
                  <c:v>68004</c:v>
                </c:pt>
                <c:pt idx="8414">
                  <c:v>68022</c:v>
                </c:pt>
                <c:pt idx="8415">
                  <c:v>68062.5</c:v>
                </c:pt>
                <c:pt idx="8416">
                  <c:v>68067</c:v>
                </c:pt>
                <c:pt idx="8417">
                  <c:v>68089.5</c:v>
                </c:pt>
                <c:pt idx="8418">
                  <c:v>68107.5</c:v>
                </c:pt>
                <c:pt idx="8419">
                  <c:v>68125.5</c:v>
                </c:pt>
                <c:pt idx="8420">
                  <c:v>68130</c:v>
                </c:pt>
                <c:pt idx="8421">
                  <c:v>68220</c:v>
                </c:pt>
                <c:pt idx="8422">
                  <c:v>68238</c:v>
                </c:pt>
                <c:pt idx="8423">
                  <c:v>68247</c:v>
                </c:pt>
                <c:pt idx="8424">
                  <c:v>68256</c:v>
                </c:pt>
                <c:pt idx="8425">
                  <c:v>68260.5</c:v>
                </c:pt>
                <c:pt idx="8426">
                  <c:v>68350.5</c:v>
                </c:pt>
                <c:pt idx="8427">
                  <c:v>68359.5</c:v>
                </c:pt>
                <c:pt idx="8428">
                  <c:v>68386.5</c:v>
                </c:pt>
                <c:pt idx="8429">
                  <c:v>68440.5</c:v>
                </c:pt>
                <c:pt idx="8430">
                  <c:v>68485.5</c:v>
                </c:pt>
                <c:pt idx="8431">
                  <c:v>68490</c:v>
                </c:pt>
                <c:pt idx="8432">
                  <c:v>68512.5</c:v>
                </c:pt>
                <c:pt idx="8433">
                  <c:v>68535</c:v>
                </c:pt>
                <c:pt idx="8434">
                  <c:v>68562</c:v>
                </c:pt>
                <c:pt idx="8435">
                  <c:v>68625</c:v>
                </c:pt>
                <c:pt idx="8436">
                  <c:v>68643</c:v>
                </c:pt>
                <c:pt idx="8437">
                  <c:v>68652</c:v>
                </c:pt>
                <c:pt idx="8438">
                  <c:v>68679</c:v>
                </c:pt>
                <c:pt idx="8439">
                  <c:v>68683.5</c:v>
                </c:pt>
                <c:pt idx="8440">
                  <c:v>68692.5</c:v>
                </c:pt>
                <c:pt idx="8441">
                  <c:v>68710.5</c:v>
                </c:pt>
                <c:pt idx="8442">
                  <c:v>68719.5</c:v>
                </c:pt>
                <c:pt idx="8443">
                  <c:v>68751</c:v>
                </c:pt>
                <c:pt idx="8444">
                  <c:v>68791.5</c:v>
                </c:pt>
                <c:pt idx="8445">
                  <c:v>68805</c:v>
                </c:pt>
                <c:pt idx="8446">
                  <c:v>68814</c:v>
                </c:pt>
                <c:pt idx="8447">
                  <c:v>68850</c:v>
                </c:pt>
                <c:pt idx="8448">
                  <c:v>68904</c:v>
                </c:pt>
                <c:pt idx="8449">
                  <c:v>68922</c:v>
                </c:pt>
                <c:pt idx="8450">
                  <c:v>68944.5</c:v>
                </c:pt>
                <c:pt idx="8451">
                  <c:v>68958</c:v>
                </c:pt>
                <c:pt idx="8452">
                  <c:v>68967</c:v>
                </c:pt>
                <c:pt idx="8453">
                  <c:v>68980.5</c:v>
                </c:pt>
                <c:pt idx="8454">
                  <c:v>69007.5</c:v>
                </c:pt>
                <c:pt idx="8455">
                  <c:v>69075</c:v>
                </c:pt>
                <c:pt idx="8456">
                  <c:v>69129</c:v>
                </c:pt>
                <c:pt idx="8457">
                  <c:v>69165</c:v>
                </c:pt>
                <c:pt idx="8458">
                  <c:v>69223.5</c:v>
                </c:pt>
                <c:pt idx="8459">
                  <c:v>69295.5</c:v>
                </c:pt>
                <c:pt idx="8460">
                  <c:v>69354</c:v>
                </c:pt>
                <c:pt idx="8461">
                  <c:v>69394.5</c:v>
                </c:pt>
                <c:pt idx="8462">
                  <c:v>69417</c:v>
                </c:pt>
                <c:pt idx="8463">
                  <c:v>69421.5</c:v>
                </c:pt>
                <c:pt idx="8464">
                  <c:v>69511.5</c:v>
                </c:pt>
                <c:pt idx="8465">
                  <c:v>69529.5</c:v>
                </c:pt>
                <c:pt idx="8466">
                  <c:v>69538.5</c:v>
                </c:pt>
                <c:pt idx="8467">
                  <c:v>69561</c:v>
                </c:pt>
                <c:pt idx="8468">
                  <c:v>69579</c:v>
                </c:pt>
                <c:pt idx="8469">
                  <c:v>69583.5</c:v>
                </c:pt>
                <c:pt idx="8470">
                  <c:v>69660</c:v>
                </c:pt>
                <c:pt idx="8471">
                  <c:v>69669</c:v>
                </c:pt>
                <c:pt idx="8472">
                  <c:v>69754.5</c:v>
                </c:pt>
                <c:pt idx="8473">
                  <c:v>69763.5</c:v>
                </c:pt>
                <c:pt idx="8474">
                  <c:v>69772.5</c:v>
                </c:pt>
                <c:pt idx="8475">
                  <c:v>69777</c:v>
                </c:pt>
                <c:pt idx="8476">
                  <c:v>69781.5</c:v>
                </c:pt>
                <c:pt idx="8477">
                  <c:v>69831</c:v>
                </c:pt>
                <c:pt idx="8478">
                  <c:v>69853.5</c:v>
                </c:pt>
                <c:pt idx="8479">
                  <c:v>69858</c:v>
                </c:pt>
                <c:pt idx="8480">
                  <c:v>69876</c:v>
                </c:pt>
                <c:pt idx="8481">
                  <c:v>69903</c:v>
                </c:pt>
                <c:pt idx="8482">
                  <c:v>69912</c:v>
                </c:pt>
                <c:pt idx="8483">
                  <c:v>69984</c:v>
                </c:pt>
                <c:pt idx="8484">
                  <c:v>70006.5</c:v>
                </c:pt>
                <c:pt idx="8485">
                  <c:v>70015.5</c:v>
                </c:pt>
                <c:pt idx="8486">
                  <c:v>70132.5</c:v>
                </c:pt>
                <c:pt idx="8487">
                  <c:v>70218</c:v>
                </c:pt>
                <c:pt idx="8488">
                  <c:v>70276.5</c:v>
                </c:pt>
                <c:pt idx="8489">
                  <c:v>70299</c:v>
                </c:pt>
                <c:pt idx="8490">
                  <c:v>70312.5</c:v>
                </c:pt>
                <c:pt idx="8491">
                  <c:v>70353</c:v>
                </c:pt>
                <c:pt idx="8492">
                  <c:v>70393.5</c:v>
                </c:pt>
                <c:pt idx="8493">
                  <c:v>70398</c:v>
                </c:pt>
                <c:pt idx="8494">
                  <c:v>70411.5</c:v>
                </c:pt>
                <c:pt idx="8495">
                  <c:v>70564.5</c:v>
                </c:pt>
                <c:pt idx="8496">
                  <c:v>70569</c:v>
                </c:pt>
                <c:pt idx="8497">
                  <c:v>70605</c:v>
                </c:pt>
                <c:pt idx="8498">
                  <c:v>70641</c:v>
                </c:pt>
                <c:pt idx="8499">
                  <c:v>70650</c:v>
                </c:pt>
                <c:pt idx="8500">
                  <c:v>70713</c:v>
                </c:pt>
                <c:pt idx="8501">
                  <c:v>70726.5</c:v>
                </c:pt>
                <c:pt idx="8502">
                  <c:v>70776</c:v>
                </c:pt>
                <c:pt idx="8503">
                  <c:v>70794</c:v>
                </c:pt>
                <c:pt idx="8504">
                  <c:v>70825.5</c:v>
                </c:pt>
                <c:pt idx="8505">
                  <c:v>70857</c:v>
                </c:pt>
                <c:pt idx="8506">
                  <c:v>70879.5</c:v>
                </c:pt>
                <c:pt idx="8507">
                  <c:v>70924.5</c:v>
                </c:pt>
                <c:pt idx="8508">
                  <c:v>70956</c:v>
                </c:pt>
                <c:pt idx="8509">
                  <c:v>70965</c:v>
                </c:pt>
                <c:pt idx="8510">
                  <c:v>71028</c:v>
                </c:pt>
                <c:pt idx="8511">
                  <c:v>71077.5</c:v>
                </c:pt>
                <c:pt idx="8512">
                  <c:v>71095.5</c:v>
                </c:pt>
                <c:pt idx="8513">
                  <c:v>71104.5</c:v>
                </c:pt>
                <c:pt idx="8514">
                  <c:v>71190</c:v>
                </c:pt>
                <c:pt idx="8515">
                  <c:v>71199</c:v>
                </c:pt>
                <c:pt idx="8516">
                  <c:v>71235</c:v>
                </c:pt>
                <c:pt idx="8517">
                  <c:v>71280</c:v>
                </c:pt>
                <c:pt idx="8518">
                  <c:v>71370</c:v>
                </c:pt>
                <c:pt idx="8519">
                  <c:v>71374.5</c:v>
                </c:pt>
                <c:pt idx="8520">
                  <c:v>71397</c:v>
                </c:pt>
                <c:pt idx="8521">
                  <c:v>71518.5</c:v>
                </c:pt>
                <c:pt idx="8522">
                  <c:v>71527.5</c:v>
                </c:pt>
                <c:pt idx="8523">
                  <c:v>71590.5</c:v>
                </c:pt>
                <c:pt idx="8524">
                  <c:v>71752.5</c:v>
                </c:pt>
                <c:pt idx="8525">
                  <c:v>71761.5</c:v>
                </c:pt>
                <c:pt idx="8526">
                  <c:v>71883</c:v>
                </c:pt>
                <c:pt idx="8527">
                  <c:v>71901</c:v>
                </c:pt>
                <c:pt idx="8528">
                  <c:v>71905.5</c:v>
                </c:pt>
                <c:pt idx="8529">
                  <c:v>71923.5</c:v>
                </c:pt>
                <c:pt idx="8530">
                  <c:v>71955</c:v>
                </c:pt>
                <c:pt idx="8531">
                  <c:v>72009</c:v>
                </c:pt>
                <c:pt idx="8532">
                  <c:v>72027</c:v>
                </c:pt>
                <c:pt idx="8533">
                  <c:v>72036</c:v>
                </c:pt>
                <c:pt idx="8534">
                  <c:v>72067.5</c:v>
                </c:pt>
                <c:pt idx="8535">
                  <c:v>72076.5</c:v>
                </c:pt>
                <c:pt idx="8536">
                  <c:v>72085.5</c:v>
                </c:pt>
                <c:pt idx="8537">
                  <c:v>72180</c:v>
                </c:pt>
                <c:pt idx="8538">
                  <c:v>72207</c:v>
                </c:pt>
                <c:pt idx="8539">
                  <c:v>72211.5</c:v>
                </c:pt>
                <c:pt idx="8540">
                  <c:v>72274.5</c:v>
                </c:pt>
                <c:pt idx="8541">
                  <c:v>72292.5</c:v>
                </c:pt>
                <c:pt idx="8542">
                  <c:v>72364.5</c:v>
                </c:pt>
                <c:pt idx="8543">
                  <c:v>72477</c:v>
                </c:pt>
                <c:pt idx="8544">
                  <c:v>72531</c:v>
                </c:pt>
                <c:pt idx="8545">
                  <c:v>72544.5</c:v>
                </c:pt>
                <c:pt idx="8546">
                  <c:v>72553.5</c:v>
                </c:pt>
                <c:pt idx="8547">
                  <c:v>72558</c:v>
                </c:pt>
                <c:pt idx="8548">
                  <c:v>72562.5</c:v>
                </c:pt>
                <c:pt idx="8549">
                  <c:v>72607.5</c:v>
                </c:pt>
                <c:pt idx="8550">
                  <c:v>72693</c:v>
                </c:pt>
                <c:pt idx="8551">
                  <c:v>72697.5</c:v>
                </c:pt>
                <c:pt idx="8552">
                  <c:v>72715.5</c:v>
                </c:pt>
                <c:pt idx="8553">
                  <c:v>72765</c:v>
                </c:pt>
                <c:pt idx="8554">
                  <c:v>72828</c:v>
                </c:pt>
                <c:pt idx="8555">
                  <c:v>72873</c:v>
                </c:pt>
                <c:pt idx="8556">
                  <c:v>72949.5</c:v>
                </c:pt>
                <c:pt idx="8557">
                  <c:v>72972</c:v>
                </c:pt>
                <c:pt idx="8558">
                  <c:v>73003.5</c:v>
                </c:pt>
                <c:pt idx="8559">
                  <c:v>73030.5</c:v>
                </c:pt>
                <c:pt idx="8560">
                  <c:v>73125</c:v>
                </c:pt>
                <c:pt idx="8561">
                  <c:v>73224</c:v>
                </c:pt>
                <c:pt idx="8562">
                  <c:v>73255.5</c:v>
                </c:pt>
                <c:pt idx="8563">
                  <c:v>73314</c:v>
                </c:pt>
                <c:pt idx="8564">
                  <c:v>73404</c:v>
                </c:pt>
                <c:pt idx="8565">
                  <c:v>73444.5</c:v>
                </c:pt>
                <c:pt idx="8566">
                  <c:v>73449</c:v>
                </c:pt>
                <c:pt idx="8567">
                  <c:v>73467</c:v>
                </c:pt>
                <c:pt idx="8568">
                  <c:v>73579.5</c:v>
                </c:pt>
                <c:pt idx="8569">
                  <c:v>73597.5</c:v>
                </c:pt>
                <c:pt idx="8570">
                  <c:v>73651.5</c:v>
                </c:pt>
                <c:pt idx="8571">
                  <c:v>73732.5</c:v>
                </c:pt>
                <c:pt idx="8572">
                  <c:v>73786.5</c:v>
                </c:pt>
                <c:pt idx="8573">
                  <c:v>73818</c:v>
                </c:pt>
                <c:pt idx="8574">
                  <c:v>73822.5</c:v>
                </c:pt>
                <c:pt idx="8575">
                  <c:v>73845</c:v>
                </c:pt>
                <c:pt idx="8576">
                  <c:v>73903.5</c:v>
                </c:pt>
                <c:pt idx="8577">
                  <c:v>73935</c:v>
                </c:pt>
                <c:pt idx="8578">
                  <c:v>73948.5</c:v>
                </c:pt>
                <c:pt idx="8579">
                  <c:v>73953</c:v>
                </c:pt>
                <c:pt idx="8580">
                  <c:v>73962</c:v>
                </c:pt>
                <c:pt idx="8581">
                  <c:v>74083.5</c:v>
                </c:pt>
                <c:pt idx="8582">
                  <c:v>74092.5</c:v>
                </c:pt>
                <c:pt idx="8583">
                  <c:v>74110.5</c:v>
                </c:pt>
                <c:pt idx="8584">
                  <c:v>74124</c:v>
                </c:pt>
                <c:pt idx="8585">
                  <c:v>74254.5</c:v>
                </c:pt>
                <c:pt idx="8586">
                  <c:v>74286</c:v>
                </c:pt>
                <c:pt idx="8587">
                  <c:v>74385</c:v>
                </c:pt>
                <c:pt idx="8588">
                  <c:v>74416.5</c:v>
                </c:pt>
                <c:pt idx="8589">
                  <c:v>74475</c:v>
                </c:pt>
                <c:pt idx="8590">
                  <c:v>74565</c:v>
                </c:pt>
                <c:pt idx="8591">
                  <c:v>74574</c:v>
                </c:pt>
                <c:pt idx="8592">
                  <c:v>74605.5</c:v>
                </c:pt>
                <c:pt idx="8593">
                  <c:v>74700</c:v>
                </c:pt>
                <c:pt idx="8594">
                  <c:v>74718</c:v>
                </c:pt>
                <c:pt idx="8595">
                  <c:v>74763</c:v>
                </c:pt>
                <c:pt idx="8596">
                  <c:v>74772</c:v>
                </c:pt>
                <c:pt idx="8597">
                  <c:v>74830.5</c:v>
                </c:pt>
                <c:pt idx="8598">
                  <c:v>74929.5</c:v>
                </c:pt>
                <c:pt idx="8599">
                  <c:v>75127.5</c:v>
                </c:pt>
                <c:pt idx="8600">
                  <c:v>75384</c:v>
                </c:pt>
                <c:pt idx="8601">
                  <c:v>75415.5</c:v>
                </c:pt>
                <c:pt idx="8602">
                  <c:v>75429</c:v>
                </c:pt>
                <c:pt idx="8603">
                  <c:v>75487.5</c:v>
                </c:pt>
                <c:pt idx="8604">
                  <c:v>75600</c:v>
                </c:pt>
                <c:pt idx="8605">
                  <c:v>75694.5</c:v>
                </c:pt>
                <c:pt idx="8606">
                  <c:v>75703.5</c:v>
                </c:pt>
                <c:pt idx="8607">
                  <c:v>75730.5</c:v>
                </c:pt>
                <c:pt idx="8608">
                  <c:v>75757.5</c:v>
                </c:pt>
                <c:pt idx="8609">
                  <c:v>75820.5</c:v>
                </c:pt>
                <c:pt idx="8610">
                  <c:v>75825</c:v>
                </c:pt>
                <c:pt idx="8611">
                  <c:v>76027.5</c:v>
                </c:pt>
                <c:pt idx="8612">
                  <c:v>76059</c:v>
                </c:pt>
                <c:pt idx="8613">
                  <c:v>76068</c:v>
                </c:pt>
                <c:pt idx="8614">
                  <c:v>76104</c:v>
                </c:pt>
                <c:pt idx="8615">
                  <c:v>76234.5</c:v>
                </c:pt>
                <c:pt idx="8616">
                  <c:v>76396.5</c:v>
                </c:pt>
                <c:pt idx="8617">
                  <c:v>76531.5</c:v>
                </c:pt>
                <c:pt idx="8618">
                  <c:v>76567.5</c:v>
                </c:pt>
                <c:pt idx="8619">
                  <c:v>76576.5</c:v>
                </c:pt>
                <c:pt idx="8620">
                  <c:v>76603.5</c:v>
                </c:pt>
                <c:pt idx="8621">
                  <c:v>76626</c:v>
                </c:pt>
                <c:pt idx="8622">
                  <c:v>76707</c:v>
                </c:pt>
                <c:pt idx="8623">
                  <c:v>76756.5</c:v>
                </c:pt>
                <c:pt idx="8624">
                  <c:v>76788</c:v>
                </c:pt>
                <c:pt idx="8625">
                  <c:v>76837.5</c:v>
                </c:pt>
                <c:pt idx="8626">
                  <c:v>76923</c:v>
                </c:pt>
                <c:pt idx="8627">
                  <c:v>77004</c:v>
                </c:pt>
                <c:pt idx="8628">
                  <c:v>77161.5</c:v>
                </c:pt>
                <c:pt idx="8629">
                  <c:v>77251.5</c:v>
                </c:pt>
                <c:pt idx="8630">
                  <c:v>77260.5</c:v>
                </c:pt>
                <c:pt idx="8631">
                  <c:v>77485.5</c:v>
                </c:pt>
                <c:pt idx="8632">
                  <c:v>77494.5</c:v>
                </c:pt>
                <c:pt idx="8633">
                  <c:v>77580</c:v>
                </c:pt>
                <c:pt idx="8634">
                  <c:v>77652</c:v>
                </c:pt>
                <c:pt idx="8635">
                  <c:v>77674.5</c:v>
                </c:pt>
                <c:pt idx="8636">
                  <c:v>77782.5</c:v>
                </c:pt>
                <c:pt idx="8637">
                  <c:v>77854.5</c:v>
                </c:pt>
                <c:pt idx="8638">
                  <c:v>78052.5</c:v>
                </c:pt>
                <c:pt idx="8639">
                  <c:v>78264</c:v>
                </c:pt>
                <c:pt idx="8640">
                  <c:v>78300</c:v>
                </c:pt>
                <c:pt idx="8641">
                  <c:v>78309</c:v>
                </c:pt>
                <c:pt idx="8642">
                  <c:v>78691.5</c:v>
                </c:pt>
                <c:pt idx="8643">
                  <c:v>78750</c:v>
                </c:pt>
                <c:pt idx="8644">
                  <c:v>78772.5</c:v>
                </c:pt>
                <c:pt idx="8645">
                  <c:v>78903</c:v>
                </c:pt>
                <c:pt idx="8646">
                  <c:v>78921</c:v>
                </c:pt>
                <c:pt idx="8647">
                  <c:v>78934.5</c:v>
                </c:pt>
                <c:pt idx="8648">
                  <c:v>78993</c:v>
                </c:pt>
                <c:pt idx="8649">
                  <c:v>79038</c:v>
                </c:pt>
                <c:pt idx="8650">
                  <c:v>79065</c:v>
                </c:pt>
                <c:pt idx="8651">
                  <c:v>79083</c:v>
                </c:pt>
                <c:pt idx="8652">
                  <c:v>79155</c:v>
                </c:pt>
                <c:pt idx="8653">
                  <c:v>79173</c:v>
                </c:pt>
                <c:pt idx="8654">
                  <c:v>79281</c:v>
                </c:pt>
                <c:pt idx="8655">
                  <c:v>79492.5</c:v>
                </c:pt>
                <c:pt idx="8656">
                  <c:v>79578</c:v>
                </c:pt>
                <c:pt idx="8657">
                  <c:v>79632</c:v>
                </c:pt>
                <c:pt idx="8658">
                  <c:v>79708.5</c:v>
                </c:pt>
                <c:pt idx="8659">
                  <c:v>79758</c:v>
                </c:pt>
                <c:pt idx="8660">
                  <c:v>79848</c:v>
                </c:pt>
                <c:pt idx="8661">
                  <c:v>79915.5</c:v>
                </c:pt>
                <c:pt idx="8662">
                  <c:v>79951.5</c:v>
                </c:pt>
                <c:pt idx="8663">
                  <c:v>80010</c:v>
                </c:pt>
                <c:pt idx="8664">
                  <c:v>80032.5</c:v>
                </c:pt>
                <c:pt idx="8665">
                  <c:v>80109</c:v>
                </c:pt>
                <c:pt idx="8666">
                  <c:v>80140.5</c:v>
                </c:pt>
                <c:pt idx="8667">
                  <c:v>80149.5</c:v>
                </c:pt>
                <c:pt idx="8668">
                  <c:v>80203.5</c:v>
                </c:pt>
                <c:pt idx="8669">
                  <c:v>80239.5</c:v>
                </c:pt>
                <c:pt idx="8670">
                  <c:v>80293.5</c:v>
                </c:pt>
                <c:pt idx="8671">
                  <c:v>80370</c:v>
                </c:pt>
                <c:pt idx="8672">
                  <c:v>80460</c:v>
                </c:pt>
                <c:pt idx="8673">
                  <c:v>80500.5</c:v>
                </c:pt>
                <c:pt idx="8674">
                  <c:v>80541</c:v>
                </c:pt>
                <c:pt idx="8675">
                  <c:v>80748</c:v>
                </c:pt>
                <c:pt idx="8676">
                  <c:v>80766</c:v>
                </c:pt>
                <c:pt idx="8677">
                  <c:v>80883</c:v>
                </c:pt>
                <c:pt idx="8678">
                  <c:v>80977.5</c:v>
                </c:pt>
                <c:pt idx="8679">
                  <c:v>81094.5</c:v>
                </c:pt>
                <c:pt idx="8680">
                  <c:v>81225</c:v>
                </c:pt>
                <c:pt idx="8681">
                  <c:v>81283.5</c:v>
                </c:pt>
                <c:pt idx="8682">
                  <c:v>81364.5</c:v>
                </c:pt>
                <c:pt idx="8683">
                  <c:v>81414</c:v>
                </c:pt>
                <c:pt idx="8684">
                  <c:v>81598.5</c:v>
                </c:pt>
                <c:pt idx="8685">
                  <c:v>81706.5</c:v>
                </c:pt>
                <c:pt idx="8686">
                  <c:v>81837</c:v>
                </c:pt>
                <c:pt idx="8687">
                  <c:v>81895.5</c:v>
                </c:pt>
                <c:pt idx="8688">
                  <c:v>81922.5</c:v>
                </c:pt>
                <c:pt idx="8689">
                  <c:v>81999</c:v>
                </c:pt>
                <c:pt idx="8690">
                  <c:v>82309.5</c:v>
                </c:pt>
                <c:pt idx="8691">
                  <c:v>82593</c:v>
                </c:pt>
                <c:pt idx="8692">
                  <c:v>82876.5</c:v>
                </c:pt>
                <c:pt idx="8693">
                  <c:v>82890</c:v>
                </c:pt>
                <c:pt idx="8694">
                  <c:v>82984.5</c:v>
                </c:pt>
                <c:pt idx="8695">
                  <c:v>83052</c:v>
                </c:pt>
                <c:pt idx="8696">
                  <c:v>83074.5</c:v>
                </c:pt>
                <c:pt idx="8697">
                  <c:v>83110.5</c:v>
                </c:pt>
                <c:pt idx="8698">
                  <c:v>83214</c:v>
                </c:pt>
                <c:pt idx="8699">
                  <c:v>83241</c:v>
                </c:pt>
                <c:pt idx="8700">
                  <c:v>83286</c:v>
                </c:pt>
                <c:pt idx="8701">
                  <c:v>83367</c:v>
                </c:pt>
                <c:pt idx="8702">
                  <c:v>83407.5</c:v>
                </c:pt>
                <c:pt idx="8703">
                  <c:v>83515.5</c:v>
                </c:pt>
                <c:pt idx="8704">
                  <c:v>83830.5</c:v>
                </c:pt>
                <c:pt idx="8705">
                  <c:v>84181.5</c:v>
                </c:pt>
                <c:pt idx="8706">
                  <c:v>84280.5</c:v>
                </c:pt>
                <c:pt idx="8707">
                  <c:v>84334.5</c:v>
                </c:pt>
                <c:pt idx="8708">
                  <c:v>84465</c:v>
                </c:pt>
                <c:pt idx="8709">
                  <c:v>84694.5</c:v>
                </c:pt>
                <c:pt idx="8710">
                  <c:v>84712.5</c:v>
                </c:pt>
                <c:pt idx="8711">
                  <c:v>84937.5</c:v>
                </c:pt>
                <c:pt idx="8712">
                  <c:v>85405.5</c:v>
                </c:pt>
                <c:pt idx="8713">
                  <c:v>85428</c:v>
                </c:pt>
                <c:pt idx="8714">
                  <c:v>85455</c:v>
                </c:pt>
                <c:pt idx="8715">
                  <c:v>85500</c:v>
                </c:pt>
                <c:pt idx="8716">
                  <c:v>85558.5</c:v>
                </c:pt>
                <c:pt idx="8717">
                  <c:v>85585.5</c:v>
                </c:pt>
                <c:pt idx="8718">
                  <c:v>85702.5</c:v>
                </c:pt>
                <c:pt idx="8719">
                  <c:v>85792.5</c:v>
                </c:pt>
                <c:pt idx="8720">
                  <c:v>85909.5</c:v>
                </c:pt>
                <c:pt idx="8721">
                  <c:v>86170.5</c:v>
                </c:pt>
                <c:pt idx="8722">
                  <c:v>86449.5</c:v>
                </c:pt>
                <c:pt idx="8723">
                  <c:v>86647.5</c:v>
                </c:pt>
                <c:pt idx="8724">
                  <c:v>86710.5</c:v>
                </c:pt>
                <c:pt idx="8725">
                  <c:v>86746.5</c:v>
                </c:pt>
                <c:pt idx="8726">
                  <c:v>86980.5</c:v>
                </c:pt>
                <c:pt idx="8727">
                  <c:v>86989.5</c:v>
                </c:pt>
                <c:pt idx="8728">
                  <c:v>87111</c:v>
                </c:pt>
                <c:pt idx="8729">
                  <c:v>87291</c:v>
                </c:pt>
                <c:pt idx="8730">
                  <c:v>87475.5</c:v>
                </c:pt>
                <c:pt idx="8731">
                  <c:v>87678</c:v>
                </c:pt>
                <c:pt idx="8732">
                  <c:v>87696</c:v>
                </c:pt>
                <c:pt idx="8733">
                  <c:v>87741</c:v>
                </c:pt>
                <c:pt idx="8734">
                  <c:v>87808.5</c:v>
                </c:pt>
                <c:pt idx="8735">
                  <c:v>88033.5</c:v>
                </c:pt>
                <c:pt idx="8736">
                  <c:v>88141.5</c:v>
                </c:pt>
                <c:pt idx="8737">
                  <c:v>88245</c:v>
                </c:pt>
                <c:pt idx="8738">
                  <c:v>88731</c:v>
                </c:pt>
                <c:pt idx="8739">
                  <c:v>88834.5</c:v>
                </c:pt>
                <c:pt idx="8740">
                  <c:v>88839</c:v>
                </c:pt>
                <c:pt idx="8741">
                  <c:v>88879.5</c:v>
                </c:pt>
                <c:pt idx="8742">
                  <c:v>88969.5</c:v>
                </c:pt>
                <c:pt idx="8743">
                  <c:v>89221.5</c:v>
                </c:pt>
                <c:pt idx="8744">
                  <c:v>89325</c:v>
                </c:pt>
                <c:pt idx="8745">
                  <c:v>89383.5</c:v>
                </c:pt>
                <c:pt idx="8746">
                  <c:v>89455.5</c:v>
                </c:pt>
                <c:pt idx="8747">
                  <c:v>89676</c:v>
                </c:pt>
                <c:pt idx="8748">
                  <c:v>89865</c:v>
                </c:pt>
                <c:pt idx="8749">
                  <c:v>89928</c:v>
                </c:pt>
                <c:pt idx="8750">
                  <c:v>90000</c:v>
                </c:pt>
                <c:pt idx="8751">
                  <c:v>90009</c:v>
                </c:pt>
                <c:pt idx="8752">
                  <c:v>90058.5</c:v>
                </c:pt>
                <c:pt idx="8753">
                  <c:v>90436.5</c:v>
                </c:pt>
                <c:pt idx="8754">
                  <c:v>90585</c:v>
                </c:pt>
                <c:pt idx="8755">
                  <c:v>90684</c:v>
                </c:pt>
                <c:pt idx="8756">
                  <c:v>90715.5</c:v>
                </c:pt>
                <c:pt idx="8757">
                  <c:v>90805.5</c:v>
                </c:pt>
                <c:pt idx="8758">
                  <c:v>91147.5</c:v>
                </c:pt>
                <c:pt idx="8759">
                  <c:v>91219.5</c:v>
                </c:pt>
                <c:pt idx="8760">
                  <c:v>91278</c:v>
                </c:pt>
                <c:pt idx="8761">
                  <c:v>91363.5</c:v>
                </c:pt>
                <c:pt idx="8762">
                  <c:v>91732.5</c:v>
                </c:pt>
                <c:pt idx="8763">
                  <c:v>91957.5</c:v>
                </c:pt>
                <c:pt idx="8764">
                  <c:v>91993.5</c:v>
                </c:pt>
                <c:pt idx="8765">
                  <c:v>92061</c:v>
                </c:pt>
                <c:pt idx="8766">
                  <c:v>92191.5</c:v>
                </c:pt>
                <c:pt idx="8767">
                  <c:v>92223</c:v>
                </c:pt>
                <c:pt idx="8768">
                  <c:v>92326.5</c:v>
                </c:pt>
                <c:pt idx="8769">
                  <c:v>92340</c:v>
                </c:pt>
                <c:pt idx="8770">
                  <c:v>92353.5</c:v>
                </c:pt>
                <c:pt idx="8771">
                  <c:v>92587.5</c:v>
                </c:pt>
                <c:pt idx="8772">
                  <c:v>92673</c:v>
                </c:pt>
                <c:pt idx="8773">
                  <c:v>92727</c:v>
                </c:pt>
                <c:pt idx="8774">
                  <c:v>92898</c:v>
                </c:pt>
                <c:pt idx="8775">
                  <c:v>93127.5</c:v>
                </c:pt>
                <c:pt idx="8776">
                  <c:v>93204</c:v>
                </c:pt>
                <c:pt idx="8777">
                  <c:v>93276</c:v>
                </c:pt>
                <c:pt idx="8778">
                  <c:v>93420</c:v>
                </c:pt>
                <c:pt idx="8779">
                  <c:v>93478.5</c:v>
                </c:pt>
                <c:pt idx="8780">
                  <c:v>93487.5</c:v>
                </c:pt>
                <c:pt idx="8781">
                  <c:v>93838.5</c:v>
                </c:pt>
                <c:pt idx="8782">
                  <c:v>94014</c:v>
                </c:pt>
                <c:pt idx="8783">
                  <c:v>94509</c:v>
                </c:pt>
                <c:pt idx="8784">
                  <c:v>94621.5</c:v>
                </c:pt>
                <c:pt idx="8785">
                  <c:v>94626</c:v>
                </c:pt>
                <c:pt idx="8786">
                  <c:v>94639.5</c:v>
                </c:pt>
                <c:pt idx="8787">
                  <c:v>94680</c:v>
                </c:pt>
                <c:pt idx="8788">
                  <c:v>94747.5</c:v>
                </c:pt>
                <c:pt idx="8789">
                  <c:v>94752</c:v>
                </c:pt>
                <c:pt idx="8790">
                  <c:v>94954.5</c:v>
                </c:pt>
                <c:pt idx="8791">
                  <c:v>95332.5</c:v>
                </c:pt>
                <c:pt idx="8792">
                  <c:v>95458.5</c:v>
                </c:pt>
                <c:pt idx="8793">
                  <c:v>95463</c:v>
                </c:pt>
                <c:pt idx="8794">
                  <c:v>95800.5</c:v>
                </c:pt>
                <c:pt idx="8795">
                  <c:v>95872.5</c:v>
                </c:pt>
                <c:pt idx="8796">
                  <c:v>95908.5</c:v>
                </c:pt>
                <c:pt idx="8797">
                  <c:v>95913</c:v>
                </c:pt>
                <c:pt idx="8798">
                  <c:v>96057</c:v>
                </c:pt>
                <c:pt idx="8799">
                  <c:v>96097.5</c:v>
                </c:pt>
                <c:pt idx="8800">
                  <c:v>96345</c:v>
                </c:pt>
                <c:pt idx="8801">
                  <c:v>96358.5</c:v>
                </c:pt>
                <c:pt idx="8802">
                  <c:v>96444</c:v>
                </c:pt>
                <c:pt idx="8803">
                  <c:v>96610.5</c:v>
                </c:pt>
                <c:pt idx="8804">
                  <c:v>96633</c:v>
                </c:pt>
                <c:pt idx="8805">
                  <c:v>96930</c:v>
                </c:pt>
                <c:pt idx="8806">
                  <c:v>96984</c:v>
                </c:pt>
                <c:pt idx="8807">
                  <c:v>97011</c:v>
                </c:pt>
                <c:pt idx="8808">
                  <c:v>97308</c:v>
                </c:pt>
                <c:pt idx="8809">
                  <c:v>97632</c:v>
                </c:pt>
                <c:pt idx="8810">
                  <c:v>98158.5</c:v>
                </c:pt>
                <c:pt idx="8811">
                  <c:v>98302.5</c:v>
                </c:pt>
                <c:pt idx="8812">
                  <c:v>98307</c:v>
                </c:pt>
                <c:pt idx="8813">
                  <c:v>98338.5</c:v>
                </c:pt>
                <c:pt idx="8814">
                  <c:v>98379</c:v>
                </c:pt>
                <c:pt idx="8815">
                  <c:v>98401.5</c:v>
                </c:pt>
                <c:pt idx="8816">
                  <c:v>98770.5</c:v>
                </c:pt>
                <c:pt idx="8817">
                  <c:v>98811</c:v>
                </c:pt>
                <c:pt idx="8818">
                  <c:v>99045</c:v>
                </c:pt>
                <c:pt idx="8819">
                  <c:v>99373.5</c:v>
                </c:pt>
                <c:pt idx="8820">
                  <c:v>100057.5</c:v>
                </c:pt>
                <c:pt idx="8821">
                  <c:v>100071</c:v>
                </c:pt>
                <c:pt idx="8822">
                  <c:v>100197</c:v>
                </c:pt>
                <c:pt idx="8823">
                  <c:v>100543.5</c:v>
                </c:pt>
                <c:pt idx="8824">
                  <c:v>100588.5</c:v>
                </c:pt>
                <c:pt idx="8825">
                  <c:v>101497.5</c:v>
                </c:pt>
                <c:pt idx="8826">
                  <c:v>101646</c:v>
                </c:pt>
                <c:pt idx="8827">
                  <c:v>101902.5</c:v>
                </c:pt>
                <c:pt idx="8828">
                  <c:v>101920.5</c:v>
                </c:pt>
                <c:pt idx="8829">
                  <c:v>102123</c:v>
                </c:pt>
                <c:pt idx="8830">
                  <c:v>102442.5</c:v>
                </c:pt>
                <c:pt idx="8831">
                  <c:v>102591</c:v>
                </c:pt>
                <c:pt idx="8832">
                  <c:v>102658.5</c:v>
                </c:pt>
                <c:pt idx="8833">
                  <c:v>103059</c:v>
                </c:pt>
                <c:pt idx="8834">
                  <c:v>103378.5</c:v>
                </c:pt>
                <c:pt idx="8835">
                  <c:v>103455</c:v>
                </c:pt>
                <c:pt idx="8836">
                  <c:v>104107.5</c:v>
                </c:pt>
                <c:pt idx="8837">
                  <c:v>105588</c:v>
                </c:pt>
                <c:pt idx="8838">
                  <c:v>105732</c:v>
                </c:pt>
                <c:pt idx="8839">
                  <c:v>105736.5</c:v>
                </c:pt>
                <c:pt idx="8840">
                  <c:v>105898.5</c:v>
                </c:pt>
                <c:pt idx="8841">
                  <c:v>106533</c:v>
                </c:pt>
                <c:pt idx="8842">
                  <c:v>106582.5</c:v>
                </c:pt>
                <c:pt idx="8843">
                  <c:v>106816.5</c:v>
                </c:pt>
                <c:pt idx="8844">
                  <c:v>106947</c:v>
                </c:pt>
                <c:pt idx="8845">
                  <c:v>107050.5</c:v>
                </c:pt>
                <c:pt idx="8846">
                  <c:v>107181</c:v>
                </c:pt>
                <c:pt idx="8847">
                  <c:v>108805.5</c:v>
                </c:pt>
                <c:pt idx="8848">
                  <c:v>109260</c:v>
                </c:pt>
                <c:pt idx="8849">
                  <c:v>109597.5</c:v>
                </c:pt>
                <c:pt idx="8850">
                  <c:v>109728</c:v>
                </c:pt>
                <c:pt idx="8851">
                  <c:v>109917</c:v>
                </c:pt>
                <c:pt idx="8852">
                  <c:v>110047.5</c:v>
                </c:pt>
                <c:pt idx="8853">
                  <c:v>110488.5</c:v>
                </c:pt>
                <c:pt idx="8854">
                  <c:v>110655</c:v>
                </c:pt>
                <c:pt idx="8855">
                  <c:v>111847.5</c:v>
                </c:pt>
                <c:pt idx="8856">
                  <c:v>112297.5</c:v>
                </c:pt>
                <c:pt idx="8857">
                  <c:v>112500</c:v>
                </c:pt>
                <c:pt idx="8858">
                  <c:v>112779</c:v>
                </c:pt>
                <c:pt idx="8859">
                  <c:v>112869</c:v>
                </c:pt>
                <c:pt idx="8860">
                  <c:v>112909.5</c:v>
                </c:pt>
                <c:pt idx="8861">
                  <c:v>113557.5</c:v>
                </c:pt>
                <c:pt idx="8862">
                  <c:v>114300</c:v>
                </c:pt>
                <c:pt idx="8863">
                  <c:v>115587</c:v>
                </c:pt>
                <c:pt idx="8864">
                  <c:v>115803</c:v>
                </c:pt>
                <c:pt idx="8865">
                  <c:v>116235</c:v>
                </c:pt>
                <c:pt idx="8866">
                  <c:v>116505</c:v>
                </c:pt>
                <c:pt idx="8867">
                  <c:v>117391.5</c:v>
                </c:pt>
                <c:pt idx="8868">
                  <c:v>119862</c:v>
                </c:pt>
                <c:pt idx="8869">
                  <c:v>120082.5</c:v>
                </c:pt>
                <c:pt idx="8870">
                  <c:v>123750</c:v>
                </c:pt>
                <c:pt idx="8871">
                  <c:v>124119</c:v>
                </c:pt>
                <c:pt idx="8872">
                  <c:v>125473.5</c:v>
                </c:pt>
                <c:pt idx="8873">
                  <c:v>126175.5</c:v>
                </c:pt>
                <c:pt idx="8874">
                  <c:v>127885.5</c:v>
                </c:pt>
                <c:pt idx="8875">
                  <c:v>127989</c:v>
                </c:pt>
                <c:pt idx="8876">
                  <c:v>128182.5</c:v>
                </c:pt>
                <c:pt idx="8877">
                  <c:v>129456</c:v>
                </c:pt>
                <c:pt idx="8878">
                  <c:v>129505.5</c:v>
                </c:pt>
                <c:pt idx="8879">
                  <c:v>129618</c:v>
                </c:pt>
                <c:pt idx="8880">
                  <c:v>129654</c:v>
                </c:pt>
                <c:pt idx="8881">
                  <c:v>129784.5</c:v>
                </c:pt>
                <c:pt idx="8882">
                  <c:v>129888</c:v>
                </c:pt>
                <c:pt idx="8883">
                  <c:v>130018.5</c:v>
                </c:pt>
                <c:pt idx="8884">
                  <c:v>130779</c:v>
                </c:pt>
                <c:pt idx="8885">
                  <c:v>132669</c:v>
                </c:pt>
                <c:pt idx="8886">
                  <c:v>134473.5</c:v>
                </c:pt>
                <c:pt idx="8887">
                  <c:v>134604</c:v>
                </c:pt>
                <c:pt idx="8888">
                  <c:v>135463.5</c:v>
                </c:pt>
                <c:pt idx="8889">
                  <c:v>136498.5</c:v>
                </c:pt>
                <c:pt idx="8890">
                  <c:v>137182.5</c:v>
                </c:pt>
                <c:pt idx="8891">
                  <c:v>137844</c:v>
                </c:pt>
                <c:pt idx="8892">
                  <c:v>145615.5</c:v>
                </c:pt>
                <c:pt idx="8893">
                  <c:v>147262.5</c:v>
                </c:pt>
                <c:pt idx="8894">
                  <c:v>147393</c:v>
                </c:pt>
                <c:pt idx="8895">
                  <c:v>150799.5</c:v>
                </c:pt>
                <c:pt idx="8896">
                  <c:v>154255.5</c:v>
                </c:pt>
                <c:pt idx="8897">
                  <c:v>156933</c:v>
                </c:pt>
                <c:pt idx="8898">
                  <c:v>170986.5</c:v>
                </c:pt>
                <c:pt idx="8899">
                  <c:v>171040.5</c:v>
                </c:pt>
                <c:pt idx="8900">
                  <c:v>173574</c:v>
                </c:pt>
                <c:pt idx="8901">
                  <c:v>180000</c:v>
                </c:pt>
                <c:pt idx="8902">
                  <c:v>180576</c:v>
                </c:pt>
                <c:pt idx="8903">
                  <c:v>206464.5</c:v>
                </c:pt>
                <c:pt idx="8904">
                  <c:v>208215</c:v>
                </c:pt>
                <c:pt idx="8905">
                  <c:v>213291</c:v>
                </c:pt>
                <c:pt idx="8906">
                  <c:v>220297.5</c:v>
                </c:pt>
                <c:pt idx="8907">
                  <c:v>225000</c:v>
                </c:pt>
                <c:pt idx="8908">
                  <c:v>258025.5</c:v>
                </c:pt>
                <c:pt idx="8909">
                  <c:v>3537</c:v>
                </c:pt>
                <c:pt idx="8910">
                  <c:v>3559.5</c:v>
                </c:pt>
                <c:pt idx="8911">
                  <c:v>3802.5</c:v>
                </c:pt>
                <c:pt idx="8912">
                  <c:v>4540.5</c:v>
                </c:pt>
                <c:pt idx="8913">
                  <c:v>4873.5</c:v>
                </c:pt>
                <c:pt idx="8914">
                  <c:v>4900.5</c:v>
                </c:pt>
                <c:pt idx="8915">
                  <c:v>5026.5</c:v>
                </c:pt>
                <c:pt idx="8916">
                  <c:v>5044.5</c:v>
                </c:pt>
                <c:pt idx="8917">
                  <c:v>5346</c:v>
                </c:pt>
                <c:pt idx="8918">
                  <c:v>5391</c:v>
                </c:pt>
                <c:pt idx="8919">
                  <c:v>5467.5</c:v>
                </c:pt>
                <c:pt idx="8920">
                  <c:v>5535</c:v>
                </c:pt>
                <c:pt idx="8921">
                  <c:v>5580</c:v>
                </c:pt>
                <c:pt idx="8922">
                  <c:v>5877</c:v>
                </c:pt>
                <c:pt idx="8923">
                  <c:v>6070.5</c:v>
                </c:pt>
                <c:pt idx="8924">
                  <c:v>6318</c:v>
                </c:pt>
                <c:pt idx="8925">
                  <c:v>6412.5</c:v>
                </c:pt>
                <c:pt idx="8926">
                  <c:v>6444</c:v>
                </c:pt>
                <c:pt idx="8927">
                  <c:v>6480</c:v>
                </c:pt>
                <c:pt idx="8928">
                  <c:v>6538.5</c:v>
                </c:pt>
                <c:pt idx="8929">
                  <c:v>6583.5</c:v>
                </c:pt>
                <c:pt idx="8930">
                  <c:v>6597</c:v>
                </c:pt>
                <c:pt idx="8931">
                  <c:v>6682.5</c:v>
                </c:pt>
                <c:pt idx="8932">
                  <c:v>6750</c:v>
                </c:pt>
                <c:pt idx="8933">
                  <c:v>6804</c:v>
                </c:pt>
                <c:pt idx="8934">
                  <c:v>6871.5</c:v>
                </c:pt>
                <c:pt idx="8935">
                  <c:v>6925.5</c:v>
                </c:pt>
                <c:pt idx="8936">
                  <c:v>7069.5</c:v>
                </c:pt>
                <c:pt idx="8937">
                  <c:v>7110</c:v>
                </c:pt>
                <c:pt idx="8938">
                  <c:v>7123.5</c:v>
                </c:pt>
                <c:pt idx="8939">
                  <c:v>7222.5</c:v>
                </c:pt>
                <c:pt idx="8940">
                  <c:v>7488</c:v>
                </c:pt>
                <c:pt idx="8941">
                  <c:v>7524</c:v>
                </c:pt>
                <c:pt idx="8942">
                  <c:v>7578</c:v>
                </c:pt>
                <c:pt idx="8943">
                  <c:v>7645.5</c:v>
                </c:pt>
                <c:pt idx="8944">
                  <c:v>7695</c:v>
                </c:pt>
                <c:pt idx="8945">
                  <c:v>7726.5</c:v>
                </c:pt>
                <c:pt idx="8946">
                  <c:v>7785</c:v>
                </c:pt>
                <c:pt idx="8947">
                  <c:v>7875</c:v>
                </c:pt>
                <c:pt idx="8948">
                  <c:v>7906.5</c:v>
                </c:pt>
                <c:pt idx="8949">
                  <c:v>7951.5</c:v>
                </c:pt>
                <c:pt idx="8950">
                  <c:v>7969.5</c:v>
                </c:pt>
                <c:pt idx="8951">
                  <c:v>8001</c:v>
                </c:pt>
                <c:pt idx="8952">
                  <c:v>8010</c:v>
                </c:pt>
                <c:pt idx="8953">
                  <c:v>8037</c:v>
                </c:pt>
                <c:pt idx="8954">
                  <c:v>8041.5</c:v>
                </c:pt>
                <c:pt idx="8955">
                  <c:v>8131.5</c:v>
                </c:pt>
                <c:pt idx="8956">
                  <c:v>8140.5</c:v>
                </c:pt>
                <c:pt idx="8957">
                  <c:v>8145</c:v>
                </c:pt>
                <c:pt idx="8958">
                  <c:v>8149.5</c:v>
                </c:pt>
                <c:pt idx="8959">
                  <c:v>8253</c:v>
                </c:pt>
                <c:pt idx="8960">
                  <c:v>8334</c:v>
                </c:pt>
                <c:pt idx="8961">
                  <c:v>8356.5</c:v>
                </c:pt>
                <c:pt idx="8962">
                  <c:v>8374.5</c:v>
                </c:pt>
                <c:pt idx="8963">
                  <c:v>8406</c:v>
                </c:pt>
                <c:pt idx="8964">
                  <c:v>8415</c:v>
                </c:pt>
                <c:pt idx="8965">
                  <c:v>8428.5</c:v>
                </c:pt>
                <c:pt idx="8966">
                  <c:v>8442</c:v>
                </c:pt>
                <c:pt idx="8967">
                  <c:v>8572.5</c:v>
                </c:pt>
                <c:pt idx="8968">
                  <c:v>8595</c:v>
                </c:pt>
                <c:pt idx="8969">
                  <c:v>8608.5</c:v>
                </c:pt>
                <c:pt idx="8970">
                  <c:v>8613</c:v>
                </c:pt>
                <c:pt idx="8971">
                  <c:v>8626.5</c:v>
                </c:pt>
                <c:pt idx="8972">
                  <c:v>8649</c:v>
                </c:pt>
                <c:pt idx="8973">
                  <c:v>8680.5</c:v>
                </c:pt>
                <c:pt idx="8974">
                  <c:v>8752.5</c:v>
                </c:pt>
                <c:pt idx="8975">
                  <c:v>8757</c:v>
                </c:pt>
                <c:pt idx="8976">
                  <c:v>8766</c:v>
                </c:pt>
                <c:pt idx="8977">
                  <c:v>8784</c:v>
                </c:pt>
                <c:pt idx="8978">
                  <c:v>8901</c:v>
                </c:pt>
                <c:pt idx="8979">
                  <c:v>9000</c:v>
                </c:pt>
                <c:pt idx="8980">
                  <c:v>9072</c:v>
                </c:pt>
                <c:pt idx="8981">
                  <c:v>9085.5</c:v>
                </c:pt>
                <c:pt idx="8982">
                  <c:v>9130.5</c:v>
                </c:pt>
                <c:pt idx="8983">
                  <c:v>9148.5</c:v>
                </c:pt>
                <c:pt idx="8984">
                  <c:v>9193.5</c:v>
                </c:pt>
                <c:pt idx="8985">
                  <c:v>9216</c:v>
                </c:pt>
                <c:pt idx="8986">
                  <c:v>9225</c:v>
                </c:pt>
                <c:pt idx="8987">
                  <c:v>9270</c:v>
                </c:pt>
                <c:pt idx="8988">
                  <c:v>9373.5</c:v>
                </c:pt>
                <c:pt idx="8989">
                  <c:v>9378</c:v>
                </c:pt>
                <c:pt idx="8990">
                  <c:v>9382.5</c:v>
                </c:pt>
                <c:pt idx="8991">
                  <c:v>9409.5</c:v>
                </c:pt>
                <c:pt idx="8992">
                  <c:v>9531</c:v>
                </c:pt>
                <c:pt idx="8993">
                  <c:v>9621</c:v>
                </c:pt>
                <c:pt idx="8994">
                  <c:v>9639</c:v>
                </c:pt>
                <c:pt idx="8995">
                  <c:v>9679.5</c:v>
                </c:pt>
                <c:pt idx="8996">
                  <c:v>9693</c:v>
                </c:pt>
                <c:pt idx="8997">
                  <c:v>9742.5</c:v>
                </c:pt>
                <c:pt idx="8998">
                  <c:v>9747</c:v>
                </c:pt>
                <c:pt idx="8999">
                  <c:v>9778.5</c:v>
                </c:pt>
                <c:pt idx="9000">
                  <c:v>9783</c:v>
                </c:pt>
                <c:pt idx="9001">
                  <c:v>9823.5</c:v>
                </c:pt>
                <c:pt idx="9002">
                  <c:v>9859.5</c:v>
                </c:pt>
                <c:pt idx="9003">
                  <c:v>9895.5</c:v>
                </c:pt>
                <c:pt idx="9004">
                  <c:v>9909</c:v>
                </c:pt>
                <c:pt idx="9005">
                  <c:v>9922.5</c:v>
                </c:pt>
                <c:pt idx="9006">
                  <c:v>10008</c:v>
                </c:pt>
                <c:pt idx="9007">
                  <c:v>10017</c:v>
                </c:pt>
                <c:pt idx="9008">
                  <c:v>10039.5</c:v>
                </c:pt>
                <c:pt idx="9009">
                  <c:v>10062</c:v>
                </c:pt>
                <c:pt idx="9010">
                  <c:v>10080</c:v>
                </c:pt>
                <c:pt idx="9011">
                  <c:v>10116</c:v>
                </c:pt>
                <c:pt idx="9012">
                  <c:v>10125</c:v>
                </c:pt>
                <c:pt idx="9013">
                  <c:v>10152</c:v>
                </c:pt>
                <c:pt idx="9014">
                  <c:v>10161</c:v>
                </c:pt>
                <c:pt idx="9015">
                  <c:v>10206</c:v>
                </c:pt>
                <c:pt idx="9016">
                  <c:v>10210.5</c:v>
                </c:pt>
                <c:pt idx="9017">
                  <c:v>10332</c:v>
                </c:pt>
                <c:pt idx="9018">
                  <c:v>10341</c:v>
                </c:pt>
                <c:pt idx="9019">
                  <c:v>10345.5</c:v>
                </c:pt>
                <c:pt idx="9020">
                  <c:v>10372.5</c:v>
                </c:pt>
                <c:pt idx="9021">
                  <c:v>10390.5</c:v>
                </c:pt>
                <c:pt idx="9022">
                  <c:v>10399.5</c:v>
                </c:pt>
                <c:pt idx="9023">
                  <c:v>10503</c:v>
                </c:pt>
                <c:pt idx="9024">
                  <c:v>10665</c:v>
                </c:pt>
                <c:pt idx="9025">
                  <c:v>10678.5</c:v>
                </c:pt>
                <c:pt idx="9026">
                  <c:v>10710</c:v>
                </c:pt>
                <c:pt idx="9027">
                  <c:v>10714.5</c:v>
                </c:pt>
                <c:pt idx="9028">
                  <c:v>10719</c:v>
                </c:pt>
                <c:pt idx="9029">
                  <c:v>10728</c:v>
                </c:pt>
                <c:pt idx="9030">
                  <c:v>10737</c:v>
                </c:pt>
                <c:pt idx="9031">
                  <c:v>10750.5</c:v>
                </c:pt>
                <c:pt idx="9032">
                  <c:v>10773</c:v>
                </c:pt>
                <c:pt idx="9033">
                  <c:v>10795.5</c:v>
                </c:pt>
                <c:pt idx="9034">
                  <c:v>10809</c:v>
                </c:pt>
                <c:pt idx="9035">
                  <c:v>10822.5</c:v>
                </c:pt>
                <c:pt idx="9036">
                  <c:v>10836</c:v>
                </c:pt>
                <c:pt idx="9037">
                  <c:v>10845</c:v>
                </c:pt>
                <c:pt idx="9038">
                  <c:v>10854</c:v>
                </c:pt>
                <c:pt idx="9039">
                  <c:v>10876.5</c:v>
                </c:pt>
                <c:pt idx="9040">
                  <c:v>10899</c:v>
                </c:pt>
                <c:pt idx="9041">
                  <c:v>10903.5</c:v>
                </c:pt>
                <c:pt idx="9042">
                  <c:v>10939.5</c:v>
                </c:pt>
                <c:pt idx="9043">
                  <c:v>10944</c:v>
                </c:pt>
                <c:pt idx="9044">
                  <c:v>10953</c:v>
                </c:pt>
                <c:pt idx="9045">
                  <c:v>10984.5</c:v>
                </c:pt>
                <c:pt idx="9046">
                  <c:v>11002.5</c:v>
                </c:pt>
                <c:pt idx="9047">
                  <c:v>11074.5</c:v>
                </c:pt>
                <c:pt idx="9048">
                  <c:v>11196</c:v>
                </c:pt>
                <c:pt idx="9049">
                  <c:v>11250</c:v>
                </c:pt>
                <c:pt idx="9050">
                  <c:v>11259</c:v>
                </c:pt>
                <c:pt idx="9051">
                  <c:v>11263.5</c:v>
                </c:pt>
                <c:pt idx="9052">
                  <c:v>11277</c:v>
                </c:pt>
                <c:pt idx="9053">
                  <c:v>11299.5</c:v>
                </c:pt>
                <c:pt idx="9054">
                  <c:v>11358</c:v>
                </c:pt>
                <c:pt idx="9055">
                  <c:v>11362.5</c:v>
                </c:pt>
                <c:pt idx="9056">
                  <c:v>11367</c:v>
                </c:pt>
                <c:pt idx="9057">
                  <c:v>11380.5</c:v>
                </c:pt>
                <c:pt idx="9058">
                  <c:v>11403</c:v>
                </c:pt>
                <c:pt idx="9059">
                  <c:v>11416.5</c:v>
                </c:pt>
                <c:pt idx="9060">
                  <c:v>11470.5</c:v>
                </c:pt>
                <c:pt idx="9061">
                  <c:v>11475</c:v>
                </c:pt>
                <c:pt idx="9062">
                  <c:v>11488.5</c:v>
                </c:pt>
                <c:pt idx="9063">
                  <c:v>11497.5</c:v>
                </c:pt>
                <c:pt idx="9064">
                  <c:v>11502</c:v>
                </c:pt>
                <c:pt idx="9065">
                  <c:v>11511</c:v>
                </c:pt>
                <c:pt idx="9066">
                  <c:v>11529</c:v>
                </c:pt>
                <c:pt idx="9067">
                  <c:v>11533.5</c:v>
                </c:pt>
                <c:pt idx="9068">
                  <c:v>11538</c:v>
                </c:pt>
                <c:pt idx="9069">
                  <c:v>11556</c:v>
                </c:pt>
                <c:pt idx="9070">
                  <c:v>11560.5</c:v>
                </c:pt>
                <c:pt idx="9071">
                  <c:v>11650.5</c:v>
                </c:pt>
                <c:pt idx="9072">
                  <c:v>11713.5</c:v>
                </c:pt>
                <c:pt idx="9073">
                  <c:v>11767.5</c:v>
                </c:pt>
                <c:pt idx="9074">
                  <c:v>11776.5</c:v>
                </c:pt>
                <c:pt idx="9075">
                  <c:v>11812.5</c:v>
                </c:pt>
                <c:pt idx="9076">
                  <c:v>11821.5</c:v>
                </c:pt>
                <c:pt idx="9077">
                  <c:v>11826</c:v>
                </c:pt>
                <c:pt idx="9078">
                  <c:v>11835</c:v>
                </c:pt>
                <c:pt idx="9079">
                  <c:v>11871</c:v>
                </c:pt>
                <c:pt idx="9080">
                  <c:v>11893.5</c:v>
                </c:pt>
                <c:pt idx="9081">
                  <c:v>11938.5</c:v>
                </c:pt>
                <c:pt idx="9082">
                  <c:v>11979</c:v>
                </c:pt>
                <c:pt idx="9083">
                  <c:v>12001.5</c:v>
                </c:pt>
                <c:pt idx="9084">
                  <c:v>12010.5</c:v>
                </c:pt>
                <c:pt idx="9085">
                  <c:v>12037.5</c:v>
                </c:pt>
                <c:pt idx="9086">
                  <c:v>12091.5</c:v>
                </c:pt>
                <c:pt idx="9087">
                  <c:v>12168</c:v>
                </c:pt>
                <c:pt idx="9088">
                  <c:v>12204</c:v>
                </c:pt>
                <c:pt idx="9089">
                  <c:v>12217.5</c:v>
                </c:pt>
                <c:pt idx="9090">
                  <c:v>12244.5</c:v>
                </c:pt>
                <c:pt idx="9091">
                  <c:v>12249</c:v>
                </c:pt>
                <c:pt idx="9092">
                  <c:v>12253.5</c:v>
                </c:pt>
                <c:pt idx="9093">
                  <c:v>12298.5</c:v>
                </c:pt>
                <c:pt idx="9094">
                  <c:v>12307.5</c:v>
                </c:pt>
                <c:pt idx="9095">
                  <c:v>12325.5</c:v>
                </c:pt>
                <c:pt idx="9096">
                  <c:v>12334.5</c:v>
                </c:pt>
                <c:pt idx="9097">
                  <c:v>12370.5</c:v>
                </c:pt>
                <c:pt idx="9098">
                  <c:v>12375</c:v>
                </c:pt>
                <c:pt idx="9099">
                  <c:v>12379.5</c:v>
                </c:pt>
                <c:pt idx="9100">
                  <c:v>12397.5</c:v>
                </c:pt>
                <c:pt idx="9101">
                  <c:v>12420</c:v>
                </c:pt>
                <c:pt idx="9102">
                  <c:v>12424.5</c:v>
                </c:pt>
                <c:pt idx="9103">
                  <c:v>12442.5</c:v>
                </c:pt>
                <c:pt idx="9104">
                  <c:v>12478.5</c:v>
                </c:pt>
                <c:pt idx="9105">
                  <c:v>12564</c:v>
                </c:pt>
                <c:pt idx="9106">
                  <c:v>12573</c:v>
                </c:pt>
                <c:pt idx="9107">
                  <c:v>12577.5</c:v>
                </c:pt>
                <c:pt idx="9108">
                  <c:v>12586.5</c:v>
                </c:pt>
                <c:pt idx="9109">
                  <c:v>12640.5</c:v>
                </c:pt>
                <c:pt idx="9110">
                  <c:v>12645</c:v>
                </c:pt>
                <c:pt idx="9111">
                  <c:v>12699</c:v>
                </c:pt>
                <c:pt idx="9112">
                  <c:v>12703.5</c:v>
                </c:pt>
                <c:pt idx="9113">
                  <c:v>12712.5</c:v>
                </c:pt>
                <c:pt idx="9114">
                  <c:v>12757.5</c:v>
                </c:pt>
                <c:pt idx="9115">
                  <c:v>12775.5</c:v>
                </c:pt>
                <c:pt idx="9116">
                  <c:v>12798</c:v>
                </c:pt>
                <c:pt idx="9117">
                  <c:v>12838.5</c:v>
                </c:pt>
                <c:pt idx="9118">
                  <c:v>12847.5</c:v>
                </c:pt>
                <c:pt idx="9119">
                  <c:v>12865.5</c:v>
                </c:pt>
                <c:pt idx="9120">
                  <c:v>12919.5</c:v>
                </c:pt>
                <c:pt idx="9121">
                  <c:v>12951</c:v>
                </c:pt>
                <c:pt idx="9122">
                  <c:v>12987</c:v>
                </c:pt>
                <c:pt idx="9123">
                  <c:v>13041</c:v>
                </c:pt>
                <c:pt idx="9124">
                  <c:v>13054.5</c:v>
                </c:pt>
                <c:pt idx="9125">
                  <c:v>13059</c:v>
                </c:pt>
                <c:pt idx="9126">
                  <c:v>13063.5</c:v>
                </c:pt>
                <c:pt idx="9127">
                  <c:v>13090.5</c:v>
                </c:pt>
                <c:pt idx="9128">
                  <c:v>13095</c:v>
                </c:pt>
                <c:pt idx="9129">
                  <c:v>13117.5</c:v>
                </c:pt>
                <c:pt idx="9130">
                  <c:v>13158</c:v>
                </c:pt>
                <c:pt idx="9131">
                  <c:v>13171.5</c:v>
                </c:pt>
                <c:pt idx="9132">
                  <c:v>13221</c:v>
                </c:pt>
                <c:pt idx="9133">
                  <c:v>13234.5</c:v>
                </c:pt>
                <c:pt idx="9134">
                  <c:v>13257</c:v>
                </c:pt>
                <c:pt idx="9135">
                  <c:v>13261.5</c:v>
                </c:pt>
                <c:pt idx="9136">
                  <c:v>13284</c:v>
                </c:pt>
                <c:pt idx="9137">
                  <c:v>13306.5</c:v>
                </c:pt>
                <c:pt idx="9138">
                  <c:v>13315.5</c:v>
                </c:pt>
                <c:pt idx="9139">
                  <c:v>13360.5</c:v>
                </c:pt>
                <c:pt idx="9140">
                  <c:v>13383</c:v>
                </c:pt>
                <c:pt idx="9141">
                  <c:v>13387.5</c:v>
                </c:pt>
                <c:pt idx="9142">
                  <c:v>13396.5</c:v>
                </c:pt>
                <c:pt idx="9143">
                  <c:v>13414.5</c:v>
                </c:pt>
                <c:pt idx="9144">
                  <c:v>13428</c:v>
                </c:pt>
                <c:pt idx="9145">
                  <c:v>13482</c:v>
                </c:pt>
                <c:pt idx="9146">
                  <c:v>13500</c:v>
                </c:pt>
                <c:pt idx="9147">
                  <c:v>13504.5</c:v>
                </c:pt>
                <c:pt idx="9148">
                  <c:v>13518</c:v>
                </c:pt>
                <c:pt idx="9149">
                  <c:v>13522.5</c:v>
                </c:pt>
                <c:pt idx="9150">
                  <c:v>13554</c:v>
                </c:pt>
                <c:pt idx="9151">
                  <c:v>13572</c:v>
                </c:pt>
                <c:pt idx="9152">
                  <c:v>13581</c:v>
                </c:pt>
                <c:pt idx="9153">
                  <c:v>13594.5</c:v>
                </c:pt>
                <c:pt idx="9154">
                  <c:v>13603.5</c:v>
                </c:pt>
                <c:pt idx="9155">
                  <c:v>13612.5</c:v>
                </c:pt>
                <c:pt idx="9156">
                  <c:v>13639.5</c:v>
                </c:pt>
                <c:pt idx="9157">
                  <c:v>13648.5</c:v>
                </c:pt>
                <c:pt idx="9158">
                  <c:v>13671</c:v>
                </c:pt>
                <c:pt idx="9159">
                  <c:v>13675.5</c:v>
                </c:pt>
                <c:pt idx="9160">
                  <c:v>13684.5</c:v>
                </c:pt>
                <c:pt idx="9161">
                  <c:v>13698</c:v>
                </c:pt>
                <c:pt idx="9162">
                  <c:v>13702.5</c:v>
                </c:pt>
                <c:pt idx="9163">
                  <c:v>13725</c:v>
                </c:pt>
                <c:pt idx="9164">
                  <c:v>13747.5</c:v>
                </c:pt>
                <c:pt idx="9165">
                  <c:v>13761</c:v>
                </c:pt>
                <c:pt idx="9166">
                  <c:v>13783.5</c:v>
                </c:pt>
                <c:pt idx="9167">
                  <c:v>13797</c:v>
                </c:pt>
                <c:pt idx="9168">
                  <c:v>13801.5</c:v>
                </c:pt>
                <c:pt idx="9169">
                  <c:v>13815</c:v>
                </c:pt>
                <c:pt idx="9170">
                  <c:v>13828.5</c:v>
                </c:pt>
                <c:pt idx="9171">
                  <c:v>13833</c:v>
                </c:pt>
                <c:pt idx="9172">
                  <c:v>13846.5</c:v>
                </c:pt>
                <c:pt idx="9173">
                  <c:v>13869</c:v>
                </c:pt>
                <c:pt idx="9174">
                  <c:v>13882.5</c:v>
                </c:pt>
                <c:pt idx="9175">
                  <c:v>13896</c:v>
                </c:pt>
                <c:pt idx="9176">
                  <c:v>13900.5</c:v>
                </c:pt>
                <c:pt idx="9177">
                  <c:v>13918.5</c:v>
                </c:pt>
                <c:pt idx="9178">
                  <c:v>13923</c:v>
                </c:pt>
                <c:pt idx="9179">
                  <c:v>13927.5</c:v>
                </c:pt>
                <c:pt idx="9180">
                  <c:v>13936.5</c:v>
                </c:pt>
                <c:pt idx="9181">
                  <c:v>13941</c:v>
                </c:pt>
                <c:pt idx="9182">
                  <c:v>13963.5</c:v>
                </c:pt>
                <c:pt idx="9183">
                  <c:v>13990.5</c:v>
                </c:pt>
                <c:pt idx="9184">
                  <c:v>14058</c:v>
                </c:pt>
                <c:pt idx="9185">
                  <c:v>14085</c:v>
                </c:pt>
                <c:pt idx="9186">
                  <c:v>14112</c:v>
                </c:pt>
                <c:pt idx="9187">
                  <c:v>14121</c:v>
                </c:pt>
                <c:pt idx="9188">
                  <c:v>14184</c:v>
                </c:pt>
                <c:pt idx="9189">
                  <c:v>14193</c:v>
                </c:pt>
                <c:pt idx="9190">
                  <c:v>14206.5</c:v>
                </c:pt>
                <c:pt idx="9191">
                  <c:v>14233.5</c:v>
                </c:pt>
                <c:pt idx="9192">
                  <c:v>14242.5</c:v>
                </c:pt>
                <c:pt idx="9193">
                  <c:v>14296.5</c:v>
                </c:pt>
                <c:pt idx="9194">
                  <c:v>14323.5</c:v>
                </c:pt>
                <c:pt idx="9195">
                  <c:v>14350.5</c:v>
                </c:pt>
                <c:pt idx="9196">
                  <c:v>14359.5</c:v>
                </c:pt>
                <c:pt idx="9197">
                  <c:v>14377.5</c:v>
                </c:pt>
                <c:pt idx="9198">
                  <c:v>14391</c:v>
                </c:pt>
                <c:pt idx="9199">
                  <c:v>14395.5</c:v>
                </c:pt>
                <c:pt idx="9200">
                  <c:v>14404.5</c:v>
                </c:pt>
                <c:pt idx="9201">
                  <c:v>14445</c:v>
                </c:pt>
                <c:pt idx="9202">
                  <c:v>14539.5</c:v>
                </c:pt>
                <c:pt idx="9203">
                  <c:v>14562</c:v>
                </c:pt>
                <c:pt idx="9204">
                  <c:v>14571</c:v>
                </c:pt>
                <c:pt idx="9205">
                  <c:v>14575.5</c:v>
                </c:pt>
                <c:pt idx="9206">
                  <c:v>14580</c:v>
                </c:pt>
                <c:pt idx="9207">
                  <c:v>14593.5</c:v>
                </c:pt>
                <c:pt idx="9208">
                  <c:v>14611.5</c:v>
                </c:pt>
                <c:pt idx="9209">
                  <c:v>14616</c:v>
                </c:pt>
                <c:pt idx="9210">
                  <c:v>14620.5</c:v>
                </c:pt>
                <c:pt idx="9211">
                  <c:v>14625</c:v>
                </c:pt>
                <c:pt idx="9212">
                  <c:v>14647.5</c:v>
                </c:pt>
                <c:pt idx="9213">
                  <c:v>14661</c:v>
                </c:pt>
                <c:pt idx="9214">
                  <c:v>14683.5</c:v>
                </c:pt>
                <c:pt idx="9215">
                  <c:v>14715</c:v>
                </c:pt>
                <c:pt idx="9216">
                  <c:v>14728.5</c:v>
                </c:pt>
                <c:pt idx="9217">
                  <c:v>14746.5</c:v>
                </c:pt>
                <c:pt idx="9218">
                  <c:v>14751</c:v>
                </c:pt>
                <c:pt idx="9219">
                  <c:v>14755.5</c:v>
                </c:pt>
                <c:pt idx="9220">
                  <c:v>14760</c:v>
                </c:pt>
                <c:pt idx="9221">
                  <c:v>14769</c:v>
                </c:pt>
                <c:pt idx="9222">
                  <c:v>14778</c:v>
                </c:pt>
                <c:pt idx="9223">
                  <c:v>14787</c:v>
                </c:pt>
                <c:pt idx="9224">
                  <c:v>14796</c:v>
                </c:pt>
                <c:pt idx="9225">
                  <c:v>14800.5</c:v>
                </c:pt>
                <c:pt idx="9226">
                  <c:v>14809.5</c:v>
                </c:pt>
                <c:pt idx="9227">
                  <c:v>14854.5</c:v>
                </c:pt>
                <c:pt idx="9228">
                  <c:v>14863.5</c:v>
                </c:pt>
                <c:pt idx="9229">
                  <c:v>14895</c:v>
                </c:pt>
                <c:pt idx="9230">
                  <c:v>14940</c:v>
                </c:pt>
                <c:pt idx="9231">
                  <c:v>14994</c:v>
                </c:pt>
                <c:pt idx="9232">
                  <c:v>15021</c:v>
                </c:pt>
                <c:pt idx="9233">
                  <c:v>15025.5</c:v>
                </c:pt>
                <c:pt idx="9234">
                  <c:v>15030</c:v>
                </c:pt>
                <c:pt idx="9235">
                  <c:v>15034.5</c:v>
                </c:pt>
                <c:pt idx="9236">
                  <c:v>15070.5</c:v>
                </c:pt>
                <c:pt idx="9237">
                  <c:v>15084</c:v>
                </c:pt>
                <c:pt idx="9238">
                  <c:v>15115.5</c:v>
                </c:pt>
                <c:pt idx="9239">
                  <c:v>15124.5</c:v>
                </c:pt>
                <c:pt idx="9240">
                  <c:v>15138</c:v>
                </c:pt>
                <c:pt idx="9241">
                  <c:v>15192</c:v>
                </c:pt>
                <c:pt idx="9242">
                  <c:v>15201</c:v>
                </c:pt>
                <c:pt idx="9243">
                  <c:v>15205.5</c:v>
                </c:pt>
                <c:pt idx="9244">
                  <c:v>15219</c:v>
                </c:pt>
                <c:pt idx="9245">
                  <c:v>15241.5</c:v>
                </c:pt>
                <c:pt idx="9246">
                  <c:v>15255</c:v>
                </c:pt>
                <c:pt idx="9247">
                  <c:v>15259.5</c:v>
                </c:pt>
                <c:pt idx="9248">
                  <c:v>15268.5</c:v>
                </c:pt>
                <c:pt idx="9249">
                  <c:v>15282</c:v>
                </c:pt>
                <c:pt idx="9250">
                  <c:v>15331.5</c:v>
                </c:pt>
                <c:pt idx="9251">
                  <c:v>15340.5</c:v>
                </c:pt>
                <c:pt idx="9252">
                  <c:v>15349.5</c:v>
                </c:pt>
                <c:pt idx="9253">
                  <c:v>15363</c:v>
                </c:pt>
                <c:pt idx="9254">
                  <c:v>15367.5</c:v>
                </c:pt>
                <c:pt idx="9255">
                  <c:v>15372</c:v>
                </c:pt>
                <c:pt idx="9256">
                  <c:v>15376.5</c:v>
                </c:pt>
                <c:pt idx="9257">
                  <c:v>15399</c:v>
                </c:pt>
                <c:pt idx="9258">
                  <c:v>15408</c:v>
                </c:pt>
                <c:pt idx="9259">
                  <c:v>15430.5</c:v>
                </c:pt>
                <c:pt idx="9260">
                  <c:v>15453</c:v>
                </c:pt>
                <c:pt idx="9261">
                  <c:v>15462</c:v>
                </c:pt>
                <c:pt idx="9262">
                  <c:v>15498</c:v>
                </c:pt>
                <c:pt idx="9263">
                  <c:v>15525</c:v>
                </c:pt>
                <c:pt idx="9264">
                  <c:v>15556.5</c:v>
                </c:pt>
                <c:pt idx="9265">
                  <c:v>15565.5</c:v>
                </c:pt>
                <c:pt idx="9266">
                  <c:v>15579</c:v>
                </c:pt>
                <c:pt idx="9267">
                  <c:v>15583.5</c:v>
                </c:pt>
                <c:pt idx="9268">
                  <c:v>15642</c:v>
                </c:pt>
                <c:pt idx="9269">
                  <c:v>15655.5</c:v>
                </c:pt>
                <c:pt idx="9270">
                  <c:v>15750</c:v>
                </c:pt>
                <c:pt idx="9271">
                  <c:v>15772.5</c:v>
                </c:pt>
                <c:pt idx="9272">
                  <c:v>15790.5</c:v>
                </c:pt>
                <c:pt idx="9273">
                  <c:v>15813</c:v>
                </c:pt>
                <c:pt idx="9274">
                  <c:v>15835.5</c:v>
                </c:pt>
                <c:pt idx="9275">
                  <c:v>15844.5</c:v>
                </c:pt>
                <c:pt idx="9276">
                  <c:v>15849</c:v>
                </c:pt>
                <c:pt idx="9277">
                  <c:v>15858</c:v>
                </c:pt>
                <c:pt idx="9278">
                  <c:v>15867</c:v>
                </c:pt>
                <c:pt idx="9279">
                  <c:v>15889.5</c:v>
                </c:pt>
                <c:pt idx="9280">
                  <c:v>15903</c:v>
                </c:pt>
                <c:pt idx="9281">
                  <c:v>15921</c:v>
                </c:pt>
                <c:pt idx="9282">
                  <c:v>15943.5</c:v>
                </c:pt>
                <c:pt idx="9283">
                  <c:v>15993</c:v>
                </c:pt>
                <c:pt idx="9284">
                  <c:v>15997.5</c:v>
                </c:pt>
                <c:pt idx="9285">
                  <c:v>16006.5</c:v>
                </c:pt>
                <c:pt idx="9286">
                  <c:v>16020</c:v>
                </c:pt>
                <c:pt idx="9287">
                  <c:v>16024.5</c:v>
                </c:pt>
                <c:pt idx="9288">
                  <c:v>16051.5</c:v>
                </c:pt>
                <c:pt idx="9289">
                  <c:v>16065</c:v>
                </c:pt>
                <c:pt idx="9290">
                  <c:v>16074</c:v>
                </c:pt>
                <c:pt idx="9291">
                  <c:v>16083</c:v>
                </c:pt>
                <c:pt idx="9292">
                  <c:v>16096.5</c:v>
                </c:pt>
                <c:pt idx="9293">
                  <c:v>16128</c:v>
                </c:pt>
                <c:pt idx="9294">
                  <c:v>16132.5</c:v>
                </c:pt>
                <c:pt idx="9295">
                  <c:v>16137</c:v>
                </c:pt>
                <c:pt idx="9296">
                  <c:v>16146</c:v>
                </c:pt>
                <c:pt idx="9297">
                  <c:v>16155</c:v>
                </c:pt>
                <c:pt idx="9298">
                  <c:v>16164</c:v>
                </c:pt>
                <c:pt idx="9299">
                  <c:v>16177.5</c:v>
                </c:pt>
                <c:pt idx="9300">
                  <c:v>16186.5</c:v>
                </c:pt>
                <c:pt idx="9301">
                  <c:v>16195.5</c:v>
                </c:pt>
                <c:pt idx="9302">
                  <c:v>16200</c:v>
                </c:pt>
                <c:pt idx="9303">
                  <c:v>16204.5</c:v>
                </c:pt>
                <c:pt idx="9304">
                  <c:v>16213.5</c:v>
                </c:pt>
                <c:pt idx="9305">
                  <c:v>16236</c:v>
                </c:pt>
                <c:pt idx="9306">
                  <c:v>16240.5</c:v>
                </c:pt>
                <c:pt idx="9307">
                  <c:v>16263</c:v>
                </c:pt>
                <c:pt idx="9308">
                  <c:v>16276.5</c:v>
                </c:pt>
                <c:pt idx="9309">
                  <c:v>16299</c:v>
                </c:pt>
                <c:pt idx="9310">
                  <c:v>16326</c:v>
                </c:pt>
                <c:pt idx="9311">
                  <c:v>16357.5</c:v>
                </c:pt>
                <c:pt idx="9312">
                  <c:v>16366.5</c:v>
                </c:pt>
                <c:pt idx="9313">
                  <c:v>16371</c:v>
                </c:pt>
                <c:pt idx="9314">
                  <c:v>16375.5</c:v>
                </c:pt>
                <c:pt idx="9315">
                  <c:v>16411.5</c:v>
                </c:pt>
                <c:pt idx="9316">
                  <c:v>16416</c:v>
                </c:pt>
                <c:pt idx="9317">
                  <c:v>16425</c:v>
                </c:pt>
                <c:pt idx="9318">
                  <c:v>16429.5</c:v>
                </c:pt>
                <c:pt idx="9319">
                  <c:v>16443</c:v>
                </c:pt>
                <c:pt idx="9320">
                  <c:v>16452</c:v>
                </c:pt>
                <c:pt idx="9321">
                  <c:v>16456.5</c:v>
                </c:pt>
                <c:pt idx="9322">
                  <c:v>16474.5</c:v>
                </c:pt>
                <c:pt idx="9323">
                  <c:v>16501.5</c:v>
                </c:pt>
                <c:pt idx="9324">
                  <c:v>16510.5</c:v>
                </c:pt>
                <c:pt idx="9325">
                  <c:v>16524</c:v>
                </c:pt>
                <c:pt idx="9326">
                  <c:v>16537.5</c:v>
                </c:pt>
                <c:pt idx="9327">
                  <c:v>16546.5</c:v>
                </c:pt>
                <c:pt idx="9328">
                  <c:v>16564.5</c:v>
                </c:pt>
                <c:pt idx="9329">
                  <c:v>16573.5</c:v>
                </c:pt>
                <c:pt idx="9330">
                  <c:v>16582.5</c:v>
                </c:pt>
                <c:pt idx="9331">
                  <c:v>16587</c:v>
                </c:pt>
                <c:pt idx="9332">
                  <c:v>16591.5</c:v>
                </c:pt>
                <c:pt idx="9333">
                  <c:v>16627.5</c:v>
                </c:pt>
                <c:pt idx="9334">
                  <c:v>16636.5</c:v>
                </c:pt>
                <c:pt idx="9335">
                  <c:v>16677</c:v>
                </c:pt>
                <c:pt idx="9336">
                  <c:v>16695</c:v>
                </c:pt>
                <c:pt idx="9337">
                  <c:v>16713</c:v>
                </c:pt>
                <c:pt idx="9338">
                  <c:v>16717.5</c:v>
                </c:pt>
                <c:pt idx="9339">
                  <c:v>16758</c:v>
                </c:pt>
                <c:pt idx="9340">
                  <c:v>16767</c:v>
                </c:pt>
                <c:pt idx="9341">
                  <c:v>16780.5</c:v>
                </c:pt>
                <c:pt idx="9342">
                  <c:v>16803</c:v>
                </c:pt>
                <c:pt idx="9343">
                  <c:v>16821</c:v>
                </c:pt>
                <c:pt idx="9344">
                  <c:v>16825.5</c:v>
                </c:pt>
                <c:pt idx="9345">
                  <c:v>16830</c:v>
                </c:pt>
                <c:pt idx="9346">
                  <c:v>16839</c:v>
                </c:pt>
                <c:pt idx="9347">
                  <c:v>16852.5</c:v>
                </c:pt>
                <c:pt idx="9348">
                  <c:v>16857</c:v>
                </c:pt>
                <c:pt idx="9349">
                  <c:v>16870.5</c:v>
                </c:pt>
                <c:pt idx="9350">
                  <c:v>16875</c:v>
                </c:pt>
                <c:pt idx="9351">
                  <c:v>16897.5</c:v>
                </c:pt>
                <c:pt idx="9352">
                  <c:v>16942.5</c:v>
                </c:pt>
                <c:pt idx="9353">
                  <c:v>16951.5</c:v>
                </c:pt>
                <c:pt idx="9354">
                  <c:v>16960.5</c:v>
                </c:pt>
                <c:pt idx="9355">
                  <c:v>16965</c:v>
                </c:pt>
                <c:pt idx="9356">
                  <c:v>16978.5</c:v>
                </c:pt>
                <c:pt idx="9357">
                  <c:v>16983</c:v>
                </c:pt>
                <c:pt idx="9358">
                  <c:v>17019</c:v>
                </c:pt>
                <c:pt idx="9359">
                  <c:v>17046</c:v>
                </c:pt>
                <c:pt idx="9360">
                  <c:v>17055</c:v>
                </c:pt>
                <c:pt idx="9361">
                  <c:v>17059.5</c:v>
                </c:pt>
                <c:pt idx="9362">
                  <c:v>17086.5</c:v>
                </c:pt>
                <c:pt idx="9363">
                  <c:v>17091</c:v>
                </c:pt>
                <c:pt idx="9364">
                  <c:v>17095.5</c:v>
                </c:pt>
                <c:pt idx="9365">
                  <c:v>17127</c:v>
                </c:pt>
                <c:pt idx="9366">
                  <c:v>17140.5</c:v>
                </c:pt>
                <c:pt idx="9367">
                  <c:v>17149.5</c:v>
                </c:pt>
                <c:pt idx="9368">
                  <c:v>17154</c:v>
                </c:pt>
                <c:pt idx="9369">
                  <c:v>17158.5</c:v>
                </c:pt>
                <c:pt idx="9370">
                  <c:v>17163</c:v>
                </c:pt>
                <c:pt idx="9371">
                  <c:v>17167.5</c:v>
                </c:pt>
                <c:pt idx="9372">
                  <c:v>17181</c:v>
                </c:pt>
                <c:pt idx="9373">
                  <c:v>17194.5</c:v>
                </c:pt>
                <c:pt idx="9374">
                  <c:v>17208</c:v>
                </c:pt>
                <c:pt idx="9375">
                  <c:v>17212.5</c:v>
                </c:pt>
                <c:pt idx="9376">
                  <c:v>17262</c:v>
                </c:pt>
                <c:pt idx="9377">
                  <c:v>17266.5</c:v>
                </c:pt>
                <c:pt idx="9378">
                  <c:v>17298</c:v>
                </c:pt>
                <c:pt idx="9379">
                  <c:v>17307</c:v>
                </c:pt>
                <c:pt idx="9380">
                  <c:v>17329.5</c:v>
                </c:pt>
                <c:pt idx="9381">
                  <c:v>17338.5</c:v>
                </c:pt>
                <c:pt idx="9382">
                  <c:v>17352</c:v>
                </c:pt>
                <c:pt idx="9383">
                  <c:v>17361</c:v>
                </c:pt>
                <c:pt idx="9384">
                  <c:v>17370</c:v>
                </c:pt>
                <c:pt idx="9385">
                  <c:v>17374.5</c:v>
                </c:pt>
                <c:pt idx="9386">
                  <c:v>17383.5</c:v>
                </c:pt>
                <c:pt idx="9387">
                  <c:v>17410.5</c:v>
                </c:pt>
                <c:pt idx="9388">
                  <c:v>17419.5</c:v>
                </c:pt>
                <c:pt idx="9389">
                  <c:v>17428.5</c:v>
                </c:pt>
                <c:pt idx="9390">
                  <c:v>17437.5</c:v>
                </c:pt>
                <c:pt idx="9391">
                  <c:v>17451</c:v>
                </c:pt>
                <c:pt idx="9392">
                  <c:v>17487</c:v>
                </c:pt>
                <c:pt idx="9393">
                  <c:v>17509.5</c:v>
                </c:pt>
                <c:pt idx="9394">
                  <c:v>17550</c:v>
                </c:pt>
                <c:pt idx="9395">
                  <c:v>17563.5</c:v>
                </c:pt>
                <c:pt idx="9396">
                  <c:v>17595</c:v>
                </c:pt>
                <c:pt idx="9397">
                  <c:v>17608.5</c:v>
                </c:pt>
                <c:pt idx="9398">
                  <c:v>17617.5</c:v>
                </c:pt>
                <c:pt idx="9399">
                  <c:v>17622</c:v>
                </c:pt>
                <c:pt idx="9400">
                  <c:v>17640</c:v>
                </c:pt>
                <c:pt idx="9401">
                  <c:v>17644.5</c:v>
                </c:pt>
                <c:pt idx="9402">
                  <c:v>17671.5</c:v>
                </c:pt>
                <c:pt idx="9403">
                  <c:v>17685</c:v>
                </c:pt>
                <c:pt idx="9404">
                  <c:v>17694</c:v>
                </c:pt>
                <c:pt idx="9405">
                  <c:v>17716.5</c:v>
                </c:pt>
                <c:pt idx="9406">
                  <c:v>17725.5</c:v>
                </c:pt>
                <c:pt idx="9407">
                  <c:v>17761.5</c:v>
                </c:pt>
                <c:pt idx="9408">
                  <c:v>17770.5</c:v>
                </c:pt>
                <c:pt idx="9409">
                  <c:v>17775</c:v>
                </c:pt>
                <c:pt idx="9410">
                  <c:v>17797.5</c:v>
                </c:pt>
                <c:pt idx="9411">
                  <c:v>17806.5</c:v>
                </c:pt>
                <c:pt idx="9412">
                  <c:v>17811</c:v>
                </c:pt>
                <c:pt idx="9413">
                  <c:v>17842.5</c:v>
                </c:pt>
                <c:pt idx="9414">
                  <c:v>17869.5</c:v>
                </c:pt>
                <c:pt idx="9415">
                  <c:v>17874</c:v>
                </c:pt>
                <c:pt idx="9416">
                  <c:v>17905.5</c:v>
                </c:pt>
                <c:pt idx="9417">
                  <c:v>17910</c:v>
                </c:pt>
                <c:pt idx="9418">
                  <c:v>17914.5</c:v>
                </c:pt>
                <c:pt idx="9419">
                  <c:v>17919</c:v>
                </c:pt>
                <c:pt idx="9420">
                  <c:v>17937</c:v>
                </c:pt>
                <c:pt idx="9421">
                  <c:v>17941.5</c:v>
                </c:pt>
                <c:pt idx="9422">
                  <c:v>17946</c:v>
                </c:pt>
                <c:pt idx="9423">
                  <c:v>17959.5</c:v>
                </c:pt>
                <c:pt idx="9424">
                  <c:v>17973</c:v>
                </c:pt>
                <c:pt idx="9425">
                  <c:v>17986.5</c:v>
                </c:pt>
                <c:pt idx="9426">
                  <c:v>18000</c:v>
                </c:pt>
                <c:pt idx="9427">
                  <c:v>18031.5</c:v>
                </c:pt>
                <c:pt idx="9428">
                  <c:v>18040.5</c:v>
                </c:pt>
                <c:pt idx="9429">
                  <c:v>18045</c:v>
                </c:pt>
                <c:pt idx="9430">
                  <c:v>18058.5</c:v>
                </c:pt>
                <c:pt idx="9431">
                  <c:v>18081</c:v>
                </c:pt>
                <c:pt idx="9432">
                  <c:v>18103.5</c:v>
                </c:pt>
                <c:pt idx="9433">
                  <c:v>18126</c:v>
                </c:pt>
                <c:pt idx="9434">
                  <c:v>18130.5</c:v>
                </c:pt>
                <c:pt idx="9435">
                  <c:v>18135</c:v>
                </c:pt>
                <c:pt idx="9436">
                  <c:v>18157.5</c:v>
                </c:pt>
                <c:pt idx="9437">
                  <c:v>18193.5</c:v>
                </c:pt>
                <c:pt idx="9438">
                  <c:v>18211.5</c:v>
                </c:pt>
                <c:pt idx="9439">
                  <c:v>18234</c:v>
                </c:pt>
                <c:pt idx="9440">
                  <c:v>18238.5</c:v>
                </c:pt>
                <c:pt idx="9441">
                  <c:v>18243</c:v>
                </c:pt>
                <c:pt idx="9442">
                  <c:v>18256.5</c:v>
                </c:pt>
                <c:pt idx="9443">
                  <c:v>18261</c:v>
                </c:pt>
                <c:pt idx="9444">
                  <c:v>18265.5</c:v>
                </c:pt>
                <c:pt idx="9445">
                  <c:v>18306</c:v>
                </c:pt>
                <c:pt idx="9446">
                  <c:v>18315</c:v>
                </c:pt>
                <c:pt idx="9447">
                  <c:v>18319.5</c:v>
                </c:pt>
                <c:pt idx="9448">
                  <c:v>18328.5</c:v>
                </c:pt>
                <c:pt idx="9449">
                  <c:v>18346.5</c:v>
                </c:pt>
                <c:pt idx="9450">
                  <c:v>18355.5</c:v>
                </c:pt>
                <c:pt idx="9451">
                  <c:v>18364.5</c:v>
                </c:pt>
                <c:pt idx="9452">
                  <c:v>18369</c:v>
                </c:pt>
                <c:pt idx="9453">
                  <c:v>18378</c:v>
                </c:pt>
                <c:pt idx="9454">
                  <c:v>18387</c:v>
                </c:pt>
                <c:pt idx="9455">
                  <c:v>18400.5</c:v>
                </c:pt>
                <c:pt idx="9456">
                  <c:v>18432</c:v>
                </c:pt>
                <c:pt idx="9457">
                  <c:v>18450</c:v>
                </c:pt>
                <c:pt idx="9458">
                  <c:v>18499.5</c:v>
                </c:pt>
                <c:pt idx="9459">
                  <c:v>18522</c:v>
                </c:pt>
                <c:pt idx="9460">
                  <c:v>18562.5</c:v>
                </c:pt>
                <c:pt idx="9461">
                  <c:v>18585</c:v>
                </c:pt>
                <c:pt idx="9462">
                  <c:v>18589.5</c:v>
                </c:pt>
                <c:pt idx="9463">
                  <c:v>18621</c:v>
                </c:pt>
                <c:pt idx="9464">
                  <c:v>18643.5</c:v>
                </c:pt>
                <c:pt idx="9465">
                  <c:v>18661.5</c:v>
                </c:pt>
                <c:pt idx="9466">
                  <c:v>18684</c:v>
                </c:pt>
                <c:pt idx="9467">
                  <c:v>18697.5</c:v>
                </c:pt>
                <c:pt idx="9468">
                  <c:v>18724.5</c:v>
                </c:pt>
                <c:pt idx="9469">
                  <c:v>18729</c:v>
                </c:pt>
                <c:pt idx="9470">
                  <c:v>18760.5</c:v>
                </c:pt>
                <c:pt idx="9471">
                  <c:v>18787.5</c:v>
                </c:pt>
                <c:pt idx="9472">
                  <c:v>18792</c:v>
                </c:pt>
                <c:pt idx="9473">
                  <c:v>18810</c:v>
                </c:pt>
                <c:pt idx="9474">
                  <c:v>18828</c:v>
                </c:pt>
                <c:pt idx="9475">
                  <c:v>18855</c:v>
                </c:pt>
                <c:pt idx="9476">
                  <c:v>18873</c:v>
                </c:pt>
                <c:pt idx="9477">
                  <c:v>18877.5</c:v>
                </c:pt>
                <c:pt idx="9478">
                  <c:v>18909</c:v>
                </c:pt>
                <c:pt idx="9479">
                  <c:v>18927</c:v>
                </c:pt>
                <c:pt idx="9480">
                  <c:v>18940.5</c:v>
                </c:pt>
                <c:pt idx="9481">
                  <c:v>18963</c:v>
                </c:pt>
                <c:pt idx="9482">
                  <c:v>19003.5</c:v>
                </c:pt>
                <c:pt idx="9483">
                  <c:v>19008</c:v>
                </c:pt>
                <c:pt idx="9484">
                  <c:v>19021.5</c:v>
                </c:pt>
                <c:pt idx="9485">
                  <c:v>19035</c:v>
                </c:pt>
                <c:pt idx="9486">
                  <c:v>19066.5</c:v>
                </c:pt>
                <c:pt idx="9487">
                  <c:v>19071</c:v>
                </c:pt>
                <c:pt idx="9488">
                  <c:v>19075.5</c:v>
                </c:pt>
                <c:pt idx="9489">
                  <c:v>19093.5</c:v>
                </c:pt>
                <c:pt idx="9490">
                  <c:v>19107</c:v>
                </c:pt>
                <c:pt idx="9491">
                  <c:v>19111.5</c:v>
                </c:pt>
                <c:pt idx="9492">
                  <c:v>19125</c:v>
                </c:pt>
                <c:pt idx="9493">
                  <c:v>19134</c:v>
                </c:pt>
                <c:pt idx="9494">
                  <c:v>19183.5</c:v>
                </c:pt>
                <c:pt idx="9495">
                  <c:v>19188</c:v>
                </c:pt>
                <c:pt idx="9496">
                  <c:v>19197</c:v>
                </c:pt>
                <c:pt idx="9497">
                  <c:v>19201.5</c:v>
                </c:pt>
                <c:pt idx="9498">
                  <c:v>19206</c:v>
                </c:pt>
                <c:pt idx="9499">
                  <c:v>19215</c:v>
                </c:pt>
                <c:pt idx="9500">
                  <c:v>19228.5</c:v>
                </c:pt>
                <c:pt idx="9501">
                  <c:v>19233</c:v>
                </c:pt>
                <c:pt idx="9502">
                  <c:v>19237.5</c:v>
                </c:pt>
                <c:pt idx="9503">
                  <c:v>19242</c:v>
                </c:pt>
                <c:pt idx="9504">
                  <c:v>19255.5</c:v>
                </c:pt>
                <c:pt idx="9505">
                  <c:v>19260</c:v>
                </c:pt>
                <c:pt idx="9506">
                  <c:v>19264.5</c:v>
                </c:pt>
                <c:pt idx="9507">
                  <c:v>19282.5</c:v>
                </c:pt>
                <c:pt idx="9508">
                  <c:v>19291.5</c:v>
                </c:pt>
                <c:pt idx="9509">
                  <c:v>19300.5</c:v>
                </c:pt>
                <c:pt idx="9510">
                  <c:v>19309.5</c:v>
                </c:pt>
                <c:pt idx="9511">
                  <c:v>19323</c:v>
                </c:pt>
                <c:pt idx="9512">
                  <c:v>19332</c:v>
                </c:pt>
                <c:pt idx="9513">
                  <c:v>19345.5</c:v>
                </c:pt>
                <c:pt idx="9514">
                  <c:v>19354.5</c:v>
                </c:pt>
                <c:pt idx="9515">
                  <c:v>19372.5</c:v>
                </c:pt>
                <c:pt idx="9516">
                  <c:v>19395</c:v>
                </c:pt>
                <c:pt idx="9517">
                  <c:v>19413</c:v>
                </c:pt>
                <c:pt idx="9518">
                  <c:v>19417.5</c:v>
                </c:pt>
                <c:pt idx="9519">
                  <c:v>19435.5</c:v>
                </c:pt>
                <c:pt idx="9520">
                  <c:v>19449</c:v>
                </c:pt>
                <c:pt idx="9521">
                  <c:v>19476</c:v>
                </c:pt>
                <c:pt idx="9522">
                  <c:v>19525.5</c:v>
                </c:pt>
                <c:pt idx="9523">
                  <c:v>19530</c:v>
                </c:pt>
                <c:pt idx="9524">
                  <c:v>19575</c:v>
                </c:pt>
                <c:pt idx="9525">
                  <c:v>19588.5</c:v>
                </c:pt>
                <c:pt idx="9526">
                  <c:v>19611</c:v>
                </c:pt>
                <c:pt idx="9527">
                  <c:v>19633.5</c:v>
                </c:pt>
                <c:pt idx="9528">
                  <c:v>19660.5</c:v>
                </c:pt>
                <c:pt idx="9529">
                  <c:v>19674</c:v>
                </c:pt>
                <c:pt idx="9530">
                  <c:v>19696.5</c:v>
                </c:pt>
                <c:pt idx="9531">
                  <c:v>19705.5</c:v>
                </c:pt>
                <c:pt idx="9532">
                  <c:v>19737</c:v>
                </c:pt>
                <c:pt idx="9533">
                  <c:v>19741.5</c:v>
                </c:pt>
                <c:pt idx="9534">
                  <c:v>19746</c:v>
                </c:pt>
                <c:pt idx="9535">
                  <c:v>19768.5</c:v>
                </c:pt>
                <c:pt idx="9536">
                  <c:v>19791</c:v>
                </c:pt>
                <c:pt idx="9537">
                  <c:v>19822.5</c:v>
                </c:pt>
                <c:pt idx="9538">
                  <c:v>19827</c:v>
                </c:pt>
                <c:pt idx="9539">
                  <c:v>19867.5</c:v>
                </c:pt>
                <c:pt idx="9540">
                  <c:v>19876.5</c:v>
                </c:pt>
                <c:pt idx="9541">
                  <c:v>19881</c:v>
                </c:pt>
                <c:pt idx="9542">
                  <c:v>19926</c:v>
                </c:pt>
                <c:pt idx="9543">
                  <c:v>19957.5</c:v>
                </c:pt>
                <c:pt idx="9544">
                  <c:v>19971</c:v>
                </c:pt>
                <c:pt idx="9545">
                  <c:v>19975.5</c:v>
                </c:pt>
                <c:pt idx="9546">
                  <c:v>19984.5</c:v>
                </c:pt>
                <c:pt idx="9547">
                  <c:v>19998</c:v>
                </c:pt>
                <c:pt idx="9548">
                  <c:v>20011.5</c:v>
                </c:pt>
                <c:pt idx="9549">
                  <c:v>20119.5</c:v>
                </c:pt>
                <c:pt idx="9550">
                  <c:v>20128.5</c:v>
                </c:pt>
                <c:pt idx="9551">
                  <c:v>20173.5</c:v>
                </c:pt>
                <c:pt idx="9552">
                  <c:v>20178</c:v>
                </c:pt>
                <c:pt idx="9553">
                  <c:v>20182.5</c:v>
                </c:pt>
                <c:pt idx="9554">
                  <c:v>20205</c:v>
                </c:pt>
                <c:pt idx="9555">
                  <c:v>20218.5</c:v>
                </c:pt>
                <c:pt idx="9556">
                  <c:v>20250</c:v>
                </c:pt>
                <c:pt idx="9557">
                  <c:v>20263.5</c:v>
                </c:pt>
                <c:pt idx="9558">
                  <c:v>20277</c:v>
                </c:pt>
                <c:pt idx="9559">
                  <c:v>20281.5</c:v>
                </c:pt>
                <c:pt idx="9560">
                  <c:v>20290.5</c:v>
                </c:pt>
                <c:pt idx="9561">
                  <c:v>20322</c:v>
                </c:pt>
                <c:pt idx="9562">
                  <c:v>20326.5</c:v>
                </c:pt>
                <c:pt idx="9563">
                  <c:v>20335.5</c:v>
                </c:pt>
                <c:pt idx="9564">
                  <c:v>20353.5</c:v>
                </c:pt>
                <c:pt idx="9565">
                  <c:v>20362.5</c:v>
                </c:pt>
                <c:pt idx="9566">
                  <c:v>20380.5</c:v>
                </c:pt>
                <c:pt idx="9567">
                  <c:v>20394</c:v>
                </c:pt>
                <c:pt idx="9568">
                  <c:v>20457</c:v>
                </c:pt>
                <c:pt idx="9569">
                  <c:v>20466</c:v>
                </c:pt>
                <c:pt idx="9570">
                  <c:v>20484</c:v>
                </c:pt>
                <c:pt idx="9571">
                  <c:v>20488.5</c:v>
                </c:pt>
                <c:pt idx="9572">
                  <c:v>20520</c:v>
                </c:pt>
                <c:pt idx="9573">
                  <c:v>20529</c:v>
                </c:pt>
                <c:pt idx="9574">
                  <c:v>20542.5</c:v>
                </c:pt>
                <c:pt idx="9575">
                  <c:v>20547</c:v>
                </c:pt>
                <c:pt idx="9576">
                  <c:v>20596.5</c:v>
                </c:pt>
                <c:pt idx="9577">
                  <c:v>20605.5</c:v>
                </c:pt>
                <c:pt idx="9578">
                  <c:v>20619</c:v>
                </c:pt>
                <c:pt idx="9579">
                  <c:v>20623.5</c:v>
                </c:pt>
                <c:pt idx="9580">
                  <c:v>20637</c:v>
                </c:pt>
                <c:pt idx="9581">
                  <c:v>20668.5</c:v>
                </c:pt>
                <c:pt idx="9582">
                  <c:v>20677.5</c:v>
                </c:pt>
                <c:pt idx="9583">
                  <c:v>20686.5</c:v>
                </c:pt>
                <c:pt idx="9584">
                  <c:v>20709</c:v>
                </c:pt>
                <c:pt idx="9585">
                  <c:v>20745</c:v>
                </c:pt>
                <c:pt idx="9586">
                  <c:v>20749.5</c:v>
                </c:pt>
                <c:pt idx="9587">
                  <c:v>20758.5</c:v>
                </c:pt>
                <c:pt idx="9588">
                  <c:v>20767.5</c:v>
                </c:pt>
                <c:pt idx="9589">
                  <c:v>20772</c:v>
                </c:pt>
                <c:pt idx="9590">
                  <c:v>20808</c:v>
                </c:pt>
                <c:pt idx="9591">
                  <c:v>20839.5</c:v>
                </c:pt>
                <c:pt idx="9592">
                  <c:v>20871</c:v>
                </c:pt>
                <c:pt idx="9593">
                  <c:v>20880</c:v>
                </c:pt>
                <c:pt idx="9594">
                  <c:v>20893.5</c:v>
                </c:pt>
                <c:pt idx="9595">
                  <c:v>20898</c:v>
                </c:pt>
                <c:pt idx="9596">
                  <c:v>20938.5</c:v>
                </c:pt>
                <c:pt idx="9597">
                  <c:v>20979</c:v>
                </c:pt>
                <c:pt idx="9598">
                  <c:v>20997</c:v>
                </c:pt>
                <c:pt idx="9599">
                  <c:v>21001.5</c:v>
                </c:pt>
                <c:pt idx="9600">
                  <c:v>21006</c:v>
                </c:pt>
                <c:pt idx="9601">
                  <c:v>21010.5</c:v>
                </c:pt>
                <c:pt idx="9602">
                  <c:v>21015</c:v>
                </c:pt>
                <c:pt idx="9603">
                  <c:v>21024</c:v>
                </c:pt>
                <c:pt idx="9604">
                  <c:v>21046.5</c:v>
                </c:pt>
                <c:pt idx="9605">
                  <c:v>21051</c:v>
                </c:pt>
                <c:pt idx="9606">
                  <c:v>21055.5</c:v>
                </c:pt>
                <c:pt idx="9607">
                  <c:v>21096</c:v>
                </c:pt>
                <c:pt idx="9608">
                  <c:v>21100.5</c:v>
                </c:pt>
                <c:pt idx="9609">
                  <c:v>21105</c:v>
                </c:pt>
                <c:pt idx="9610">
                  <c:v>21109.5</c:v>
                </c:pt>
                <c:pt idx="9611">
                  <c:v>21141</c:v>
                </c:pt>
                <c:pt idx="9612">
                  <c:v>21177</c:v>
                </c:pt>
                <c:pt idx="9613">
                  <c:v>21181.5</c:v>
                </c:pt>
                <c:pt idx="9614">
                  <c:v>21186</c:v>
                </c:pt>
                <c:pt idx="9615">
                  <c:v>21190.5</c:v>
                </c:pt>
                <c:pt idx="9616">
                  <c:v>21195</c:v>
                </c:pt>
                <c:pt idx="9617">
                  <c:v>21222</c:v>
                </c:pt>
                <c:pt idx="9618">
                  <c:v>21231</c:v>
                </c:pt>
                <c:pt idx="9619">
                  <c:v>21244.5</c:v>
                </c:pt>
                <c:pt idx="9620">
                  <c:v>21276</c:v>
                </c:pt>
                <c:pt idx="9621">
                  <c:v>21285</c:v>
                </c:pt>
                <c:pt idx="9622">
                  <c:v>21298.5</c:v>
                </c:pt>
                <c:pt idx="9623">
                  <c:v>21307.5</c:v>
                </c:pt>
                <c:pt idx="9624">
                  <c:v>21334.5</c:v>
                </c:pt>
                <c:pt idx="9625">
                  <c:v>21339</c:v>
                </c:pt>
                <c:pt idx="9626">
                  <c:v>21375</c:v>
                </c:pt>
                <c:pt idx="9627">
                  <c:v>21406.5</c:v>
                </c:pt>
                <c:pt idx="9628">
                  <c:v>21411</c:v>
                </c:pt>
                <c:pt idx="9629">
                  <c:v>21415.5</c:v>
                </c:pt>
                <c:pt idx="9630">
                  <c:v>21420</c:v>
                </c:pt>
                <c:pt idx="9631">
                  <c:v>21438</c:v>
                </c:pt>
                <c:pt idx="9632">
                  <c:v>21442.5</c:v>
                </c:pt>
                <c:pt idx="9633">
                  <c:v>21447</c:v>
                </c:pt>
                <c:pt idx="9634">
                  <c:v>21460.5</c:v>
                </c:pt>
                <c:pt idx="9635">
                  <c:v>21478.5</c:v>
                </c:pt>
                <c:pt idx="9636">
                  <c:v>21483</c:v>
                </c:pt>
                <c:pt idx="9637">
                  <c:v>21496.5</c:v>
                </c:pt>
                <c:pt idx="9638">
                  <c:v>21523.5</c:v>
                </c:pt>
                <c:pt idx="9639">
                  <c:v>21528</c:v>
                </c:pt>
                <c:pt idx="9640">
                  <c:v>21541.5</c:v>
                </c:pt>
                <c:pt idx="9641">
                  <c:v>21573</c:v>
                </c:pt>
                <c:pt idx="9642">
                  <c:v>21600</c:v>
                </c:pt>
                <c:pt idx="9643">
                  <c:v>21609</c:v>
                </c:pt>
                <c:pt idx="9644">
                  <c:v>21613.5</c:v>
                </c:pt>
                <c:pt idx="9645">
                  <c:v>21622.5</c:v>
                </c:pt>
                <c:pt idx="9646">
                  <c:v>21627</c:v>
                </c:pt>
                <c:pt idx="9647">
                  <c:v>21645</c:v>
                </c:pt>
                <c:pt idx="9648">
                  <c:v>21649.5</c:v>
                </c:pt>
                <c:pt idx="9649">
                  <c:v>21654</c:v>
                </c:pt>
                <c:pt idx="9650">
                  <c:v>21658.5</c:v>
                </c:pt>
                <c:pt idx="9651">
                  <c:v>21667.5</c:v>
                </c:pt>
                <c:pt idx="9652">
                  <c:v>21672</c:v>
                </c:pt>
                <c:pt idx="9653">
                  <c:v>21739.5</c:v>
                </c:pt>
                <c:pt idx="9654">
                  <c:v>21757.5</c:v>
                </c:pt>
                <c:pt idx="9655">
                  <c:v>21766.5</c:v>
                </c:pt>
                <c:pt idx="9656">
                  <c:v>21775.5</c:v>
                </c:pt>
                <c:pt idx="9657">
                  <c:v>21789</c:v>
                </c:pt>
                <c:pt idx="9658">
                  <c:v>21793.5</c:v>
                </c:pt>
                <c:pt idx="9659">
                  <c:v>21811.5</c:v>
                </c:pt>
                <c:pt idx="9660">
                  <c:v>21825</c:v>
                </c:pt>
                <c:pt idx="9661">
                  <c:v>21838.5</c:v>
                </c:pt>
                <c:pt idx="9662">
                  <c:v>21847.5</c:v>
                </c:pt>
                <c:pt idx="9663">
                  <c:v>21852</c:v>
                </c:pt>
                <c:pt idx="9664">
                  <c:v>21865.5</c:v>
                </c:pt>
                <c:pt idx="9665">
                  <c:v>21888</c:v>
                </c:pt>
                <c:pt idx="9666">
                  <c:v>21892.5</c:v>
                </c:pt>
                <c:pt idx="9667">
                  <c:v>21901.5</c:v>
                </c:pt>
                <c:pt idx="9668">
                  <c:v>21906</c:v>
                </c:pt>
                <c:pt idx="9669">
                  <c:v>21910.5</c:v>
                </c:pt>
                <c:pt idx="9670">
                  <c:v>21915</c:v>
                </c:pt>
                <c:pt idx="9671">
                  <c:v>21919.5</c:v>
                </c:pt>
                <c:pt idx="9672">
                  <c:v>21924</c:v>
                </c:pt>
                <c:pt idx="9673">
                  <c:v>21933</c:v>
                </c:pt>
                <c:pt idx="9674">
                  <c:v>21964.5</c:v>
                </c:pt>
                <c:pt idx="9675">
                  <c:v>21982.5</c:v>
                </c:pt>
                <c:pt idx="9676">
                  <c:v>21987</c:v>
                </c:pt>
                <c:pt idx="9677">
                  <c:v>21996</c:v>
                </c:pt>
                <c:pt idx="9678">
                  <c:v>22018.5</c:v>
                </c:pt>
                <c:pt idx="9679">
                  <c:v>22023</c:v>
                </c:pt>
                <c:pt idx="9680">
                  <c:v>22050</c:v>
                </c:pt>
                <c:pt idx="9681">
                  <c:v>22063.5</c:v>
                </c:pt>
                <c:pt idx="9682">
                  <c:v>22086</c:v>
                </c:pt>
                <c:pt idx="9683">
                  <c:v>22090.5</c:v>
                </c:pt>
                <c:pt idx="9684">
                  <c:v>22099.5</c:v>
                </c:pt>
                <c:pt idx="9685">
                  <c:v>22131</c:v>
                </c:pt>
                <c:pt idx="9686">
                  <c:v>22149</c:v>
                </c:pt>
                <c:pt idx="9687">
                  <c:v>22171.5</c:v>
                </c:pt>
                <c:pt idx="9688">
                  <c:v>22180.5</c:v>
                </c:pt>
                <c:pt idx="9689">
                  <c:v>22198.5</c:v>
                </c:pt>
                <c:pt idx="9690">
                  <c:v>22212</c:v>
                </c:pt>
                <c:pt idx="9691">
                  <c:v>22279.5</c:v>
                </c:pt>
                <c:pt idx="9692">
                  <c:v>22288.5</c:v>
                </c:pt>
                <c:pt idx="9693">
                  <c:v>22329</c:v>
                </c:pt>
                <c:pt idx="9694">
                  <c:v>22365</c:v>
                </c:pt>
                <c:pt idx="9695">
                  <c:v>22396.5</c:v>
                </c:pt>
                <c:pt idx="9696">
                  <c:v>22414.5</c:v>
                </c:pt>
                <c:pt idx="9697">
                  <c:v>22423.5</c:v>
                </c:pt>
                <c:pt idx="9698">
                  <c:v>22428</c:v>
                </c:pt>
                <c:pt idx="9699">
                  <c:v>22455</c:v>
                </c:pt>
                <c:pt idx="9700">
                  <c:v>22468.5</c:v>
                </c:pt>
                <c:pt idx="9701">
                  <c:v>22495.5</c:v>
                </c:pt>
                <c:pt idx="9702">
                  <c:v>22500</c:v>
                </c:pt>
                <c:pt idx="9703">
                  <c:v>22518</c:v>
                </c:pt>
                <c:pt idx="9704">
                  <c:v>22522.5</c:v>
                </c:pt>
                <c:pt idx="9705">
                  <c:v>22545</c:v>
                </c:pt>
                <c:pt idx="9706">
                  <c:v>22585.5</c:v>
                </c:pt>
                <c:pt idx="9707">
                  <c:v>22599</c:v>
                </c:pt>
                <c:pt idx="9708">
                  <c:v>22608</c:v>
                </c:pt>
                <c:pt idx="9709">
                  <c:v>22621.5</c:v>
                </c:pt>
                <c:pt idx="9710">
                  <c:v>22653</c:v>
                </c:pt>
                <c:pt idx="9711">
                  <c:v>22662</c:v>
                </c:pt>
                <c:pt idx="9712">
                  <c:v>22666.5</c:v>
                </c:pt>
                <c:pt idx="9713">
                  <c:v>22671</c:v>
                </c:pt>
                <c:pt idx="9714">
                  <c:v>22684.5</c:v>
                </c:pt>
                <c:pt idx="9715">
                  <c:v>22689</c:v>
                </c:pt>
                <c:pt idx="9716">
                  <c:v>22702.5</c:v>
                </c:pt>
                <c:pt idx="9717">
                  <c:v>22720.5</c:v>
                </c:pt>
                <c:pt idx="9718">
                  <c:v>22738.5</c:v>
                </c:pt>
                <c:pt idx="9719">
                  <c:v>22743</c:v>
                </c:pt>
                <c:pt idx="9720">
                  <c:v>22752</c:v>
                </c:pt>
                <c:pt idx="9721">
                  <c:v>22779</c:v>
                </c:pt>
                <c:pt idx="9722">
                  <c:v>22783.5</c:v>
                </c:pt>
                <c:pt idx="9723">
                  <c:v>22810.5</c:v>
                </c:pt>
                <c:pt idx="9724">
                  <c:v>22855.5</c:v>
                </c:pt>
                <c:pt idx="9725">
                  <c:v>22860</c:v>
                </c:pt>
                <c:pt idx="9726">
                  <c:v>22909.5</c:v>
                </c:pt>
                <c:pt idx="9727">
                  <c:v>22918.5</c:v>
                </c:pt>
                <c:pt idx="9728">
                  <c:v>22927.5</c:v>
                </c:pt>
                <c:pt idx="9729">
                  <c:v>22950</c:v>
                </c:pt>
                <c:pt idx="9730">
                  <c:v>22954.5</c:v>
                </c:pt>
                <c:pt idx="9731">
                  <c:v>22972.5</c:v>
                </c:pt>
                <c:pt idx="9732">
                  <c:v>22977</c:v>
                </c:pt>
                <c:pt idx="9733">
                  <c:v>22990.5</c:v>
                </c:pt>
                <c:pt idx="9734">
                  <c:v>22995</c:v>
                </c:pt>
                <c:pt idx="9735">
                  <c:v>23004</c:v>
                </c:pt>
                <c:pt idx="9736">
                  <c:v>23008.5</c:v>
                </c:pt>
                <c:pt idx="9737">
                  <c:v>23017.5</c:v>
                </c:pt>
                <c:pt idx="9738">
                  <c:v>23035.5</c:v>
                </c:pt>
                <c:pt idx="9739">
                  <c:v>23044.5</c:v>
                </c:pt>
                <c:pt idx="9740">
                  <c:v>23053.5</c:v>
                </c:pt>
                <c:pt idx="9741">
                  <c:v>23071.5</c:v>
                </c:pt>
                <c:pt idx="9742">
                  <c:v>23076</c:v>
                </c:pt>
                <c:pt idx="9743">
                  <c:v>23089.5</c:v>
                </c:pt>
                <c:pt idx="9744">
                  <c:v>23107.5</c:v>
                </c:pt>
                <c:pt idx="9745">
                  <c:v>23116.5</c:v>
                </c:pt>
                <c:pt idx="9746">
                  <c:v>23139</c:v>
                </c:pt>
                <c:pt idx="9747">
                  <c:v>23166</c:v>
                </c:pt>
                <c:pt idx="9748">
                  <c:v>23188.5</c:v>
                </c:pt>
                <c:pt idx="9749">
                  <c:v>23193</c:v>
                </c:pt>
                <c:pt idx="9750">
                  <c:v>23206.5</c:v>
                </c:pt>
                <c:pt idx="9751">
                  <c:v>23238</c:v>
                </c:pt>
                <c:pt idx="9752">
                  <c:v>23251.5</c:v>
                </c:pt>
                <c:pt idx="9753">
                  <c:v>23274</c:v>
                </c:pt>
                <c:pt idx="9754">
                  <c:v>23278.5</c:v>
                </c:pt>
                <c:pt idx="9755">
                  <c:v>23283</c:v>
                </c:pt>
                <c:pt idx="9756">
                  <c:v>23292</c:v>
                </c:pt>
                <c:pt idx="9757">
                  <c:v>23305.5</c:v>
                </c:pt>
                <c:pt idx="9758">
                  <c:v>23314.5</c:v>
                </c:pt>
                <c:pt idx="9759">
                  <c:v>23368.5</c:v>
                </c:pt>
                <c:pt idx="9760">
                  <c:v>23377.5</c:v>
                </c:pt>
                <c:pt idx="9761">
                  <c:v>23404.5</c:v>
                </c:pt>
                <c:pt idx="9762">
                  <c:v>23409</c:v>
                </c:pt>
                <c:pt idx="9763">
                  <c:v>23431.5</c:v>
                </c:pt>
                <c:pt idx="9764">
                  <c:v>23440.5</c:v>
                </c:pt>
                <c:pt idx="9765">
                  <c:v>23458.5</c:v>
                </c:pt>
                <c:pt idx="9766">
                  <c:v>23467.5</c:v>
                </c:pt>
                <c:pt idx="9767">
                  <c:v>23476.5</c:v>
                </c:pt>
                <c:pt idx="9768">
                  <c:v>23508</c:v>
                </c:pt>
                <c:pt idx="9769">
                  <c:v>23526</c:v>
                </c:pt>
                <c:pt idx="9770">
                  <c:v>23535</c:v>
                </c:pt>
                <c:pt idx="9771">
                  <c:v>23539.5</c:v>
                </c:pt>
                <c:pt idx="9772">
                  <c:v>23562</c:v>
                </c:pt>
                <c:pt idx="9773">
                  <c:v>23580</c:v>
                </c:pt>
                <c:pt idx="9774">
                  <c:v>23584.5</c:v>
                </c:pt>
                <c:pt idx="9775">
                  <c:v>23602.5</c:v>
                </c:pt>
                <c:pt idx="9776">
                  <c:v>23607</c:v>
                </c:pt>
                <c:pt idx="9777">
                  <c:v>23625</c:v>
                </c:pt>
                <c:pt idx="9778">
                  <c:v>23643</c:v>
                </c:pt>
                <c:pt idx="9779">
                  <c:v>23647.5</c:v>
                </c:pt>
                <c:pt idx="9780">
                  <c:v>23683.5</c:v>
                </c:pt>
                <c:pt idx="9781">
                  <c:v>23692.5</c:v>
                </c:pt>
                <c:pt idx="9782">
                  <c:v>23697</c:v>
                </c:pt>
                <c:pt idx="9783">
                  <c:v>23701.5</c:v>
                </c:pt>
                <c:pt idx="9784">
                  <c:v>23710.5</c:v>
                </c:pt>
                <c:pt idx="9785">
                  <c:v>23715</c:v>
                </c:pt>
                <c:pt idx="9786">
                  <c:v>23719.5</c:v>
                </c:pt>
                <c:pt idx="9787">
                  <c:v>23769</c:v>
                </c:pt>
                <c:pt idx="9788">
                  <c:v>23773.5</c:v>
                </c:pt>
                <c:pt idx="9789">
                  <c:v>23796</c:v>
                </c:pt>
                <c:pt idx="9790">
                  <c:v>23800.5</c:v>
                </c:pt>
                <c:pt idx="9791">
                  <c:v>23809.5</c:v>
                </c:pt>
                <c:pt idx="9792">
                  <c:v>23832</c:v>
                </c:pt>
                <c:pt idx="9793">
                  <c:v>23859</c:v>
                </c:pt>
                <c:pt idx="9794">
                  <c:v>23868</c:v>
                </c:pt>
                <c:pt idx="9795">
                  <c:v>23913</c:v>
                </c:pt>
                <c:pt idx="9796">
                  <c:v>23922</c:v>
                </c:pt>
                <c:pt idx="9797">
                  <c:v>23926.5</c:v>
                </c:pt>
                <c:pt idx="9798">
                  <c:v>23931</c:v>
                </c:pt>
                <c:pt idx="9799">
                  <c:v>23944.5</c:v>
                </c:pt>
                <c:pt idx="9800">
                  <c:v>23949</c:v>
                </c:pt>
                <c:pt idx="9801">
                  <c:v>23958</c:v>
                </c:pt>
                <c:pt idx="9802">
                  <c:v>23962.5</c:v>
                </c:pt>
                <c:pt idx="9803">
                  <c:v>23985</c:v>
                </c:pt>
                <c:pt idx="9804">
                  <c:v>23989.5</c:v>
                </c:pt>
                <c:pt idx="9805">
                  <c:v>23998.5</c:v>
                </c:pt>
                <c:pt idx="9806">
                  <c:v>24003</c:v>
                </c:pt>
                <c:pt idx="9807">
                  <c:v>24016.5</c:v>
                </c:pt>
                <c:pt idx="9808">
                  <c:v>24025.5</c:v>
                </c:pt>
                <c:pt idx="9809">
                  <c:v>24084</c:v>
                </c:pt>
                <c:pt idx="9810">
                  <c:v>24088.5</c:v>
                </c:pt>
                <c:pt idx="9811">
                  <c:v>24129</c:v>
                </c:pt>
                <c:pt idx="9812">
                  <c:v>24151.5</c:v>
                </c:pt>
                <c:pt idx="9813">
                  <c:v>24183</c:v>
                </c:pt>
                <c:pt idx="9814">
                  <c:v>24196.5</c:v>
                </c:pt>
                <c:pt idx="9815">
                  <c:v>24223.5</c:v>
                </c:pt>
                <c:pt idx="9816">
                  <c:v>24232.5</c:v>
                </c:pt>
                <c:pt idx="9817">
                  <c:v>24237</c:v>
                </c:pt>
                <c:pt idx="9818">
                  <c:v>24246</c:v>
                </c:pt>
                <c:pt idx="9819">
                  <c:v>24255</c:v>
                </c:pt>
                <c:pt idx="9820">
                  <c:v>24259.5</c:v>
                </c:pt>
                <c:pt idx="9821">
                  <c:v>24300</c:v>
                </c:pt>
                <c:pt idx="9822">
                  <c:v>24309</c:v>
                </c:pt>
                <c:pt idx="9823">
                  <c:v>24322.5</c:v>
                </c:pt>
                <c:pt idx="9824">
                  <c:v>24331.5</c:v>
                </c:pt>
                <c:pt idx="9825">
                  <c:v>24354</c:v>
                </c:pt>
                <c:pt idx="9826">
                  <c:v>24363</c:v>
                </c:pt>
                <c:pt idx="9827">
                  <c:v>24376.5</c:v>
                </c:pt>
                <c:pt idx="9828">
                  <c:v>24399</c:v>
                </c:pt>
                <c:pt idx="9829">
                  <c:v>24412.5</c:v>
                </c:pt>
                <c:pt idx="9830">
                  <c:v>24435</c:v>
                </c:pt>
                <c:pt idx="9831">
                  <c:v>24448.5</c:v>
                </c:pt>
                <c:pt idx="9832">
                  <c:v>24453</c:v>
                </c:pt>
                <c:pt idx="9833">
                  <c:v>24462</c:v>
                </c:pt>
                <c:pt idx="9834">
                  <c:v>24471</c:v>
                </c:pt>
                <c:pt idx="9835">
                  <c:v>24475.5</c:v>
                </c:pt>
                <c:pt idx="9836">
                  <c:v>24484.5</c:v>
                </c:pt>
                <c:pt idx="9837">
                  <c:v>24534</c:v>
                </c:pt>
                <c:pt idx="9838">
                  <c:v>24543</c:v>
                </c:pt>
                <c:pt idx="9839">
                  <c:v>24556.5</c:v>
                </c:pt>
                <c:pt idx="9840">
                  <c:v>24561</c:v>
                </c:pt>
                <c:pt idx="9841">
                  <c:v>24588</c:v>
                </c:pt>
                <c:pt idx="9842">
                  <c:v>24592.5</c:v>
                </c:pt>
                <c:pt idx="9843">
                  <c:v>24606</c:v>
                </c:pt>
                <c:pt idx="9844">
                  <c:v>24610.5</c:v>
                </c:pt>
                <c:pt idx="9845">
                  <c:v>24660</c:v>
                </c:pt>
                <c:pt idx="9846">
                  <c:v>24664.5</c:v>
                </c:pt>
                <c:pt idx="9847">
                  <c:v>24682.5</c:v>
                </c:pt>
                <c:pt idx="9848">
                  <c:v>24691.5</c:v>
                </c:pt>
                <c:pt idx="9849">
                  <c:v>24696</c:v>
                </c:pt>
                <c:pt idx="9850">
                  <c:v>24700.5</c:v>
                </c:pt>
                <c:pt idx="9851">
                  <c:v>24718.5</c:v>
                </c:pt>
                <c:pt idx="9852">
                  <c:v>24723</c:v>
                </c:pt>
                <c:pt idx="9853">
                  <c:v>24732</c:v>
                </c:pt>
                <c:pt idx="9854">
                  <c:v>24772.5</c:v>
                </c:pt>
                <c:pt idx="9855">
                  <c:v>24781.5</c:v>
                </c:pt>
                <c:pt idx="9856">
                  <c:v>24786</c:v>
                </c:pt>
                <c:pt idx="9857">
                  <c:v>24799.5</c:v>
                </c:pt>
                <c:pt idx="9858">
                  <c:v>24822</c:v>
                </c:pt>
                <c:pt idx="9859">
                  <c:v>24840</c:v>
                </c:pt>
                <c:pt idx="9860">
                  <c:v>24849</c:v>
                </c:pt>
                <c:pt idx="9861">
                  <c:v>24853.5</c:v>
                </c:pt>
                <c:pt idx="9862">
                  <c:v>24858</c:v>
                </c:pt>
                <c:pt idx="9863">
                  <c:v>24867</c:v>
                </c:pt>
                <c:pt idx="9864">
                  <c:v>24880.5</c:v>
                </c:pt>
                <c:pt idx="9865">
                  <c:v>24885</c:v>
                </c:pt>
                <c:pt idx="9866">
                  <c:v>24894</c:v>
                </c:pt>
                <c:pt idx="9867">
                  <c:v>24903</c:v>
                </c:pt>
                <c:pt idx="9868">
                  <c:v>24930</c:v>
                </c:pt>
                <c:pt idx="9869">
                  <c:v>24939</c:v>
                </c:pt>
                <c:pt idx="9870">
                  <c:v>24948</c:v>
                </c:pt>
                <c:pt idx="9871">
                  <c:v>24997.5</c:v>
                </c:pt>
                <c:pt idx="9872">
                  <c:v>25015.5</c:v>
                </c:pt>
                <c:pt idx="9873">
                  <c:v>25033.5</c:v>
                </c:pt>
                <c:pt idx="9874">
                  <c:v>25038</c:v>
                </c:pt>
                <c:pt idx="9875">
                  <c:v>25042.5</c:v>
                </c:pt>
                <c:pt idx="9876">
                  <c:v>25047</c:v>
                </c:pt>
                <c:pt idx="9877">
                  <c:v>25056</c:v>
                </c:pt>
                <c:pt idx="9878">
                  <c:v>25065</c:v>
                </c:pt>
                <c:pt idx="9879">
                  <c:v>25078.5</c:v>
                </c:pt>
                <c:pt idx="9880">
                  <c:v>25096.5</c:v>
                </c:pt>
                <c:pt idx="9881">
                  <c:v>25110</c:v>
                </c:pt>
                <c:pt idx="9882">
                  <c:v>25128</c:v>
                </c:pt>
                <c:pt idx="9883">
                  <c:v>25141.5</c:v>
                </c:pt>
                <c:pt idx="9884">
                  <c:v>25150.5</c:v>
                </c:pt>
                <c:pt idx="9885">
                  <c:v>25159.5</c:v>
                </c:pt>
                <c:pt idx="9886">
                  <c:v>25195.5</c:v>
                </c:pt>
                <c:pt idx="9887">
                  <c:v>25200</c:v>
                </c:pt>
                <c:pt idx="9888">
                  <c:v>25204.5</c:v>
                </c:pt>
                <c:pt idx="9889">
                  <c:v>25209</c:v>
                </c:pt>
                <c:pt idx="9890">
                  <c:v>25213.5</c:v>
                </c:pt>
                <c:pt idx="9891">
                  <c:v>25218</c:v>
                </c:pt>
                <c:pt idx="9892">
                  <c:v>25227</c:v>
                </c:pt>
                <c:pt idx="9893">
                  <c:v>25231.5</c:v>
                </c:pt>
                <c:pt idx="9894">
                  <c:v>25258.5</c:v>
                </c:pt>
                <c:pt idx="9895">
                  <c:v>25272</c:v>
                </c:pt>
                <c:pt idx="9896">
                  <c:v>25285.5</c:v>
                </c:pt>
                <c:pt idx="9897">
                  <c:v>25299</c:v>
                </c:pt>
                <c:pt idx="9898">
                  <c:v>25312.5</c:v>
                </c:pt>
                <c:pt idx="9899">
                  <c:v>25321.5</c:v>
                </c:pt>
                <c:pt idx="9900">
                  <c:v>25330.5</c:v>
                </c:pt>
                <c:pt idx="9901">
                  <c:v>25344</c:v>
                </c:pt>
                <c:pt idx="9902">
                  <c:v>25348.5</c:v>
                </c:pt>
                <c:pt idx="9903">
                  <c:v>25384.5</c:v>
                </c:pt>
                <c:pt idx="9904">
                  <c:v>25393.5</c:v>
                </c:pt>
                <c:pt idx="9905">
                  <c:v>25407</c:v>
                </c:pt>
                <c:pt idx="9906">
                  <c:v>25416</c:v>
                </c:pt>
                <c:pt idx="9907">
                  <c:v>25425</c:v>
                </c:pt>
                <c:pt idx="9908">
                  <c:v>25447.5</c:v>
                </c:pt>
                <c:pt idx="9909">
                  <c:v>25506</c:v>
                </c:pt>
                <c:pt idx="9910">
                  <c:v>25515</c:v>
                </c:pt>
                <c:pt idx="9911">
                  <c:v>25537.5</c:v>
                </c:pt>
                <c:pt idx="9912">
                  <c:v>25564.5</c:v>
                </c:pt>
                <c:pt idx="9913">
                  <c:v>25573.5</c:v>
                </c:pt>
                <c:pt idx="9914">
                  <c:v>25578</c:v>
                </c:pt>
                <c:pt idx="9915">
                  <c:v>25627.5</c:v>
                </c:pt>
                <c:pt idx="9916">
                  <c:v>25654.5</c:v>
                </c:pt>
                <c:pt idx="9917">
                  <c:v>25663.5</c:v>
                </c:pt>
                <c:pt idx="9918">
                  <c:v>25668</c:v>
                </c:pt>
                <c:pt idx="9919">
                  <c:v>25690.5</c:v>
                </c:pt>
                <c:pt idx="9920">
                  <c:v>25726.5</c:v>
                </c:pt>
                <c:pt idx="9921">
                  <c:v>25731</c:v>
                </c:pt>
                <c:pt idx="9922">
                  <c:v>25744.5</c:v>
                </c:pt>
                <c:pt idx="9923">
                  <c:v>25758</c:v>
                </c:pt>
                <c:pt idx="9924">
                  <c:v>25780.5</c:v>
                </c:pt>
                <c:pt idx="9925">
                  <c:v>25821</c:v>
                </c:pt>
                <c:pt idx="9926">
                  <c:v>25830</c:v>
                </c:pt>
                <c:pt idx="9927">
                  <c:v>25866</c:v>
                </c:pt>
                <c:pt idx="9928">
                  <c:v>25875</c:v>
                </c:pt>
                <c:pt idx="9929">
                  <c:v>25924.5</c:v>
                </c:pt>
                <c:pt idx="9930">
                  <c:v>25933.5</c:v>
                </c:pt>
                <c:pt idx="9931">
                  <c:v>25947</c:v>
                </c:pt>
                <c:pt idx="9932">
                  <c:v>25960.5</c:v>
                </c:pt>
                <c:pt idx="9933">
                  <c:v>25965</c:v>
                </c:pt>
                <c:pt idx="9934">
                  <c:v>25969.5</c:v>
                </c:pt>
                <c:pt idx="9935">
                  <c:v>25978.5</c:v>
                </c:pt>
                <c:pt idx="9936">
                  <c:v>25987.5</c:v>
                </c:pt>
                <c:pt idx="9937">
                  <c:v>26032.5</c:v>
                </c:pt>
                <c:pt idx="9938">
                  <c:v>26041.5</c:v>
                </c:pt>
                <c:pt idx="9939">
                  <c:v>26046</c:v>
                </c:pt>
                <c:pt idx="9940">
                  <c:v>26050.5</c:v>
                </c:pt>
                <c:pt idx="9941">
                  <c:v>26064</c:v>
                </c:pt>
                <c:pt idx="9942">
                  <c:v>26073</c:v>
                </c:pt>
                <c:pt idx="9943">
                  <c:v>26086.5</c:v>
                </c:pt>
                <c:pt idx="9944">
                  <c:v>26091</c:v>
                </c:pt>
                <c:pt idx="9945">
                  <c:v>26145</c:v>
                </c:pt>
                <c:pt idx="9946">
                  <c:v>26154</c:v>
                </c:pt>
                <c:pt idx="9947">
                  <c:v>26190</c:v>
                </c:pt>
                <c:pt idx="9948">
                  <c:v>26217</c:v>
                </c:pt>
                <c:pt idx="9949">
                  <c:v>26230.5</c:v>
                </c:pt>
                <c:pt idx="9950">
                  <c:v>26266.5</c:v>
                </c:pt>
                <c:pt idx="9951">
                  <c:v>26284.5</c:v>
                </c:pt>
                <c:pt idx="9952">
                  <c:v>26307</c:v>
                </c:pt>
                <c:pt idx="9953">
                  <c:v>26311.5</c:v>
                </c:pt>
                <c:pt idx="9954">
                  <c:v>26316</c:v>
                </c:pt>
                <c:pt idx="9955">
                  <c:v>26325</c:v>
                </c:pt>
                <c:pt idx="9956">
                  <c:v>26388</c:v>
                </c:pt>
                <c:pt idx="9957">
                  <c:v>26419.5</c:v>
                </c:pt>
                <c:pt idx="9958">
                  <c:v>26428.5</c:v>
                </c:pt>
                <c:pt idx="9959">
                  <c:v>26442</c:v>
                </c:pt>
                <c:pt idx="9960">
                  <c:v>26446.5</c:v>
                </c:pt>
                <c:pt idx="9961">
                  <c:v>26469</c:v>
                </c:pt>
                <c:pt idx="9962">
                  <c:v>26473.5</c:v>
                </c:pt>
                <c:pt idx="9963">
                  <c:v>26487</c:v>
                </c:pt>
                <c:pt idx="9964">
                  <c:v>26500.5</c:v>
                </c:pt>
                <c:pt idx="9965">
                  <c:v>26509.5</c:v>
                </c:pt>
                <c:pt idx="9966">
                  <c:v>26550</c:v>
                </c:pt>
                <c:pt idx="9967">
                  <c:v>26577</c:v>
                </c:pt>
                <c:pt idx="9968">
                  <c:v>26590.5</c:v>
                </c:pt>
                <c:pt idx="9969">
                  <c:v>26604</c:v>
                </c:pt>
                <c:pt idx="9970">
                  <c:v>26608.5</c:v>
                </c:pt>
                <c:pt idx="9971">
                  <c:v>26613</c:v>
                </c:pt>
                <c:pt idx="9972">
                  <c:v>26622</c:v>
                </c:pt>
                <c:pt idx="9973">
                  <c:v>26631</c:v>
                </c:pt>
                <c:pt idx="9974">
                  <c:v>26640</c:v>
                </c:pt>
                <c:pt idx="9975">
                  <c:v>26653.5</c:v>
                </c:pt>
                <c:pt idx="9976">
                  <c:v>26658</c:v>
                </c:pt>
                <c:pt idx="9977">
                  <c:v>26680.5</c:v>
                </c:pt>
                <c:pt idx="9978">
                  <c:v>26703</c:v>
                </c:pt>
                <c:pt idx="9979">
                  <c:v>26725.5</c:v>
                </c:pt>
                <c:pt idx="9980">
                  <c:v>26739</c:v>
                </c:pt>
                <c:pt idx="9981">
                  <c:v>26748</c:v>
                </c:pt>
                <c:pt idx="9982">
                  <c:v>26770.5</c:v>
                </c:pt>
                <c:pt idx="9983">
                  <c:v>26788.5</c:v>
                </c:pt>
                <c:pt idx="9984">
                  <c:v>26797.5</c:v>
                </c:pt>
                <c:pt idx="9985">
                  <c:v>26829</c:v>
                </c:pt>
                <c:pt idx="9986">
                  <c:v>26833.5</c:v>
                </c:pt>
                <c:pt idx="9987">
                  <c:v>26838</c:v>
                </c:pt>
                <c:pt idx="9988">
                  <c:v>26856</c:v>
                </c:pt>
                <c:pt idx="9989">
                  <c:v>26878.5</c:v>
                </c:pt>
                <c:pt idx="9990">
                  <c:v>26901</c:v>
                </c:pt>
                <c:pt idx="9991">
                  <c:v>26905.5</c:v>
                </c:pt>
                <c:pt idx="9992">
                  <c:v>26919</c:v>
                </c:pt>
                <c:pt idx="9993">
                  <c:v>26923.5</c:v>
                </c:pt>
                <c:pt idx="9994">
                  <c:v>26928</c:v>
                </c:pt>
                <c:pt idx="9995">
                  <c:v>26977.5</c:v>
                </c:pt>
                <c:pt idx="9996">
                  <c:v>26982</c:v>
                </c:pt>
                <c:pt idx="9997">
                  <c:v>26986.5</c:v>
                </c:pt>
                <c:pt idx="9998">
                  <c:v>26991</c:v>
                </c:pt>
                <c:pt idx="9999">
                  <c:v>26995.5</c:v>
                </c:pt>
                <c:pt idx="10000">
                  <c:v>27000</c:v>
                </c:pt>
                <c:pt idx="10001">
                  <c:v>27004.5</c:v>
                </c:pt>
                <c:pt idx="10002">
                  <c:v>27058.5</c:v>
                </c:pt>
                <c:pt idx="10003">
                  <c:v>27076.5</c:v>
                </c:pt>
                <c:pt idx="10004">
                  <c:v>27085.5</c:v>
                </c:pt>
                <c:pt idx="10005">
                  <c:v>27103.5</c:v>
                </c:pt>
                <c:pt idx="10006">
                  <c:v>27121.5</c:v>
                </c:pt>
                <c:pt idx="10007">
                  <c:v>27153</c:v>
                </c:pt>
                <c:pt idx="10008">
                  <c:v>27189</c:v>
                </c:pt>
                <c:pt idx="10009">
                  <c:v>27193.5</c:v>
                </c:pt>
                <c:pt idx="10010">
                  <c:v>27243</c:v>
                </c:pt>
                <c:pt idx="10011">
                  <c:v>27256.5</c:v>
                </c:pt>
                <c:pt idx="10012">
                  <c:v>27261</c:v>
                </c:pt>
                <c:pt idx="10013">
                  <c:v>27265.5</c:v>
                </c:pt>
                <c:pt idx="10014">
                  <c:v>27283.5</c:v>
                </c:pt>
                <c:pt idx="10015">
                  <c:v>27292.5</c:v>
                </c:pt>
                <c:pt idx="10016">
                  <c:v>27310.5</c:v>
                </c:pt>
                <c:pt idx="10017">
                  <c:v>27324</c:v>
                </c:pt>
                <c:pt idx="10018">
                  <c:v>27378</c:v>
                </c:pt>
                <c:pt idx="10019">
                  <c:v>27387</c:v>
                </c:pt>
                <c:pt idx="10020">
                  <c:v>27423</c:v>
                </c:pt>
                <c:pt idx="10021">
                  <c:v>27427.5</c:v>
                </c:pt>
                <c:pt idx="10022">
                  <c:v>27454.5</c:v>
                </c:pt>
                <c:pt idx="10023">
                  <c:v>27477</c:v>
                </c:pt>
                <c:pt idx="10024">
                  <c:v>27486</c:v>
                </c:pt>
                <c:pt idx="10025">
                  <c:v>27513</c:v>
                </c:pt>
                <c:pt idx="10026">
                  <c:v>27522</c:v>
                </c:pt>
                <c:pt idx="10027">
                  <c:v>27535.5</c:v>
                </c:pt>
                <c:pt idx="10028">
                  <c:v>27544.5</c:v>
                </c:pt>
                <c:pt idx="10029">
                  <c:v>27549</c:v>
                </c:pt>
                <c:pt idx="10030">
                  <c:v>27558</c:v>
                </c:pt>
                <c:pt idx="10031">
                  <c:v>27571.5</c:v>
                </c:pt>
                <c:pt idx="10032">
                  <c:v>27580.5</c:v>
                </c:pt>
                <c:pt idx="10033">
                  <c:v>27585</c:v>
                </c:pt>
                <c:pt idx="10034">
                  <c:v>27621</c:v>
                </c:pt>
                <c:pt idx="10035">
                  <c:v>27643.5</c:v>
                </c:pt>
                <c:pt idx="10036">
                  <c:v>27652.5</c:v>
                </c:pt>
                <c:pt idx="10037">
                  <c:v>27715.5</c:v>
                </c:pt>
                <c:pt idx="10038">
                  <c:v>27724.5</c:v>
                </c:pt>
                <c:pt idx="10039">
                  <c:v>27778.5</c:v>
                </c:pt>
                <c:pt idx="10040">
                  <c:v>27819</c:v>
                </c:pt>
                <c:pt idx="10041">
                  <c:v>27859.5</c:v>
                </c:pt>
                <c:pt idx="10042">
                  <c:v>27864</c:v>
                </c:pt>
                <c:pt idx="10043">
                  <c:v>27909</c:v>
                </c:pt>
                <c:pt idx="10044">
                  <c:v>27981</c:v>
                </c:pt>
                <c:pt idx="10045">
                  <c:v>28039.5</c:v>
                </c:pt>
                <c:pt idx="10046">
                  <c:v>28053</c:v>
                </c:pt>
                <c:pt idx="10047">
                  <c:v>28057.5</c:v>
                </c:pt>
                <c:pt idx="10048">
                  <c:v>28084.5</c:v>
                </c:pt>
                <c:pt idx="10049">
                  <c:v>28120.5</c:v>
                </c:pt>
                <c:pt idx="10050">
                  <c:v>28134</c:v>
                </c:pt>
                <c:pt idx="10051">
                  <c:v>28147.5</c:v>
                </c:pt>
                <c:pt idx="10052">
                  <c:v>28165.5</c:v>
                </c:pt>
                <c:pt idx="10053">
                  <c:v>28188</c:v>
                </c:pt>
                <c:pt idx="10054">
                  <c:v>28210.5</c:v>
                </c:pt>
                <c:pt idx="10055">
                  <c:v>28215</c:v>
                </c:pt>
                <c:pt idx="10056">
                  <c:v>28224</c:v>
                </c:pt>
                <c:pt idx="10057">
                  <c:v>28260</c:v>
                </c:pt>
                <c:pt idx="10058">
                  <c:v>28269</c:v>
                </c:pt>
                <c:pt idx="10059">
                  <c:v>28278</c:v>
                </c:pt>
                <c:pt idx="10060">
                  <c:v>28309.5</c:v>
                </c:pt>
                <c:pt idx="10061">
                  <c:v>28341</c:v>
                </c:pt>
                <c:pt idx="10062">
                  <c:v>28350</c:v>
                </c:pt>
                <c:pt idx="10063">
                  <c:v>28368</c:v>
                </c:pt>
                <c:pt idx="10064">
                  <c:v>28372.5</c:v>
                </c:pt>
                <c:pt idx="10065">
                  <c:v>28377</c:v>
                </c:pt>
                <c:pt idx="10066">
                  <c:v>28386</c:v>
                </c:pt>
                <c:pt idx="10067">
                  <c:v>28404</c:v>
                </c:pt>
                <c:pt idx="10068">
                  <c:v>28408.5</c:v>
                </c:pt>
                <c:pt idx="10069">
                  <c:v>28417.5</c:v>
                </c:pt>
                <c:pt idx="10070">
                  <c:v>28431</c:v>
                </c:pt>
                <c:pt idx="10071">
                  <c:v>28440</c:v>
                </c:pt>
                <c:pt idx="10072">
                  <c:v>28462.5</c:v>
                </c:pt>
                <c:pt idx="10073">
                  <c:v>28485</c:v>
                </c:pt>
                <c:pt idx="10074">
                  <c:v>28498.5</c:v>
                </c:pt>
                <c:pt idx="10075">
                  <c:v>28503</c:v>
                </c:pt>
                <c:pt idx="10076">
                  <c:v>28539</c:v>
                </c:pt>
                <c:pt idx="10077">
                  <c:v>28561.5</c:v>
                </c:pt>
                <c:pt idx="10078">
                  <c:v>28570.5</c:v>
                </c:pt>
                <c:pt idx="10079">
                  <c:v>28575</c:v>
                </c:pt>
                <c:pt idx="10080">
                  <c:v>28593</c:v>
                </c:pt>
                <c:pt idx="10081">
                  <c:v>28597.5</c:v>
                </c:pt>
                <c:pt idx="10082">
                  <c:v>28638</c:v>
                </c:pt>
                <c:pt idx="10083">
                  <c:v>28647</c:v>
                </c:pt>
                <c:pt idx="10084">
                  <c:v>28692</c:v>
                </c:pt>
                <c:pt idx="10085">
                  <c:v>28728</c:v>
                </c:pt>
                <c:pt idx="10086">
                  <c:v>28737</c:v>
                </c:pt>
                <c:pt idx="10087">
                  <c:v>28773</c:v>
                </c:pt>
                <c:pt idx="10088">
                  <c:v>28777.5</c:v>
                </c:pt>
                <c:pt idx="10089">
                  <c:v>28804.5</c:v>
                </c:pt>
                <c:pt idx="10090">
                  <c:v>28827</c:v>
                </c:pt>
                <c:pt idx="10091">
                  <c:v>28840.5</c:v>
                </c:pt>
                <c:pt idx="10092">
                  <c:v>28849.5</c:v>
                </c:pt>
                <c:pt idx="10093">
                  <c:v>28854</c:v>
                </c:pt>
                <c:pt idx="10094">
                  <c:v>28863</c:v>
                </c:pt>
                <c:pt idx="10095">
                  <c:v>28867.5</c:v>
                </c:pt>
                <c:pt idx="10096">
                  <c:v>28890</c:v>
                </c:pt>
                <c:pt idx="10097">
                  <c:v>28894.5</c:v>
                </c:pt>
                <c:pt idx="10098">
                  <c:v>28899</c:v>
                </c:pt>
                <c:pt idx="10099">
                  <c:v>28903.5</c:v>
                </c:pt>
                <c:pt idx="10100">
                  <c:v>28935</c:v>
                </c:pt>
                <c:pt idx="10101">
                  <c:v>28957.5</c:v>
                </c:pt>
                <c:pt idx="10102">
                  <c:v>28962</c:v>
                </c:pt>
                <c:pt idx="10103">
                  <c:v>28975.5</c:v>
                </c:pt>
                <c:pt idx="10104">
                  <c:v>29034</c:v>
                </c:pt>
                <c:pt idx="10105">
                  <c:v>29038.5</c:v>
                </c:pt>
                <c:pt idx="10106">
                  <c:v>29056.5</c:v>
                </c:pt>
                <c:pt idx="10107">
                  <c:v>29065.5</c:v>
                </c:pt>
                <c:pt idx="10108">
                  <c:v>29074.5</c:v>
                </c:pt>
                <c:pt idx="10109">
                  <c:v>29079</c:v>
                </c:pt>
                <c:pt idx="10110">
                  <c:v>29106</c:v>
                </c:pt>
                <c:pt idx="10111">
                  <c:v>29110.5</c:v>
                </c:pt>
                <c:pt idx="10112">
                  <c:v>29151</c:v>
                </c:pt>
                <c:pt idx="10113">
                  <c:v>29160</c:v>
                </c:pt>
                <c:pt idx="10114">
                  <c:v>29164.5</c:v>
                </c:pt>
                <c:pt idx="10115">
                  <c:v>29205</c:v>
                </c:pt>
                <c:pt idx="10116">
                  <c:v>29209.5</c:v>
                </c:pt>
                <c:pt idx="10117">
                  <c:v>29218.5</c:v>
                </c:pt>
                <c:pt idx="10118">
                  <c:v>29223</c:v>
                </c:pt>
                <c:pt idx="10119">
                  <c:v>29245.5</c:v>
                </c:pt>
                <c:pt idx="10120">
                  <c:v>29250</c:v>
                </c:pt>
                <c:pt idx="10121">
                  <c:v>29299.5</c:v>
                </c:pt>
                <c:pt idx="10122">
                  <c:v>29304</c:v>
                </c:pt>
                <c:pt idx="10123">
                  <c:v>29313</c:v>
                </c:pt>
                <c:pt idx="10124">
                  <c:v>29335.5</c:v>
                </c:pt>
                <c:pt idx="10125">
                  <c:v>29340</c:v>
                </c:pt>
                <c:pt idx="10126">
                  <c:v>29353.5</c:v>
                </c:pt>
                <c:pt idx="10127">
                  <c:v>29376</c:v>
                </c:pt>
                <c:pt idx="10128">
                  <c:v>29380.5</c:v>
                </c:pt>
                <c:pt idx="10129">
                  <c:v>29389.5</c:v>
                </c:pt>
                <c:pt idx="10130">
                  <c:v>29407.5</c:v>
                </c:pt>
                <c:pt idx="10131">
                  <c:v>29416.5</c:v>
                </c:pt>
                <c:pt idx="10132">
                  <c:v>29430</c:v>
                </c:pt>
                <c:pt idx="10133">
                  <c:v>29434.5</c:v>
                </c:pt>
                <c:pt idx="10134">
                  <c:v>29448</c:v>
                </c:pt>
                <c:pt idx="10135">
                  <c:v>29470.5</c:v>
                </c:pt>
                <c:pt idx="10136">
                  <c:v>29515.5</c:v>
                </c:pt>
                <c:pt idx="10137">
                  <c:v>29520</c:v>
                </c:pt>
                <c:pt idx="10138">
                  <c:v>29547</c:v>
                </c:pt>
                <c:pt idx="10139">
                  <c:v>29565</c:v>
                </c:pt>
                <c:pt idx="10140">
                  <c:v>29601</c:v>
                </c:pt>
                <c:pt idx="10141">
                  <c:v>29605.5</c:v>
                </c:pt>
                <c:pt idx="10142">
                  <c:v>29632.5</c:v>
                </c:pt>
                <c:pt idx="10143">
                  <c:v>29650.5</c:v>
                </c:pt>
                <c:pt idx="10144">
                  <c:v>29677.5</c:v>
                </c:pt>
                <c:pt idx="10145">
                  <c:v>29682</c:v>
                </c:pt>
                <c:pt idx="10146">
                  <c:v>29704.5</c:v>
                </c:pt>
                <c:pt idx="10147">
                  <c:v>29713.5</c:v>
                </c:pt>
                <c:pt idx="10148">
                  <c:v>29731.5</c:v>
                </c:pt>
                <c:pt idx="10149">
                  <c:v>29736</c:v>
                </c:pt>
                <c:pt idx="10150">
                  <c:v>29740.5</c:v>
                </c:pt>
                <c:pt idx="10151">
                  <c:v>29749.5</c:v>
                </c:pt>
                <c:pt idx="10152">
                  <c:v>29758.5</c:v>
                </c:pt>
                <c:pt idx="10153">
                  <c:v>29781</c:v>
                </c:pt>
                <c:pt idx="10154">
                  <c:v>29821.5</c:v>
                </c:pt>
                <c:pt idx="10155">
                  <c:v>29839.5</c:v>
                </c:pt>
                <c:pt idx="10156">
                  <c:v>29844</c:v>
                </c:pt>
                <c:pt idx="10157">
                  <c:v>29862</c:v>
                </c:pt>
                <c:pt idx="10158">
                  <c:v>29866.5</c:v>
                </c:pt>
                <c:pt idx="10159">
                  <c:v>29880</c:v>
                </c:pt>
                <c:pt idx="10160">
                  <c:v>29884.5</c:v>
                </c:pt>
                <c:pt idx="10161">
                  <c:v>29889</c:v>
                </c:pt>
                <c:pt idx="10162">
                  <c:v>29911.5</c:v>
                </c:pt>
                <c:pt idx="10163">
                  <c:v>29920.5</c:v>
                </c:pt>
                <c:pt idx="10164">
                  <c:v>29925</c:v>
                </c:pt>
                <c:pt idx="10165">
                  <c:v>29938.5</c:v>
                </c:pt>
                <c:pt idx="10166">
                  <c:v>29947.5</c:v>
                </c:pt>
                <c:pt idx="10167">
                  <c:v>29970</c:v>
                </c:pt>
                <c:pt idx="10168">
                  <c:v>29997</c:v>
                </c:pt>
                <c:pt idx="10169">
                  <c:v>30006</c:v>
                </c:pt>
                <c:pt idx="10170">
                  <c:v>30015</c:v>
                </c:pt>
                <c:pt idx="10171">
                  <c:v>30042</c:v>
                </c:pt>
                <c:pt idx="10172">
                  <c:v>30069</c:v>
                </c:pt>
                <c:pt idx="10173">
                  <c:v>30073.5</c:v>
                </c:pt>
                <c:pt idx="10174">
                  <c:v>30078</c:v>
                </c:pt>
                <c:pt idx="10175">
                  <c:v>30091.5</c:v>
                </c:pt>
                <c:pt idx="10176">
                  <c:v>30105</c:v>
                </c:pt>
                <c:pt idx="10177">
                  <c:v>30114</c:v>
                </c:pt>
                <c:pt idx="10178">
                  <c:v>30136.5</c:v>
                </c:pt>
                <c:pt idx="10179">
                  <c:v>30150</c:v>
                </c:pt>
                <c:pt idx="10180">
                  <c:v>30168</c:v>
                </c:pt>
                <c:pt idx="10181">
                  <c:v>30199.5</c:v>
                </c:pt>
                <c:pt idx="10182">
                  <c:v>30204</c:v>
                </c:pt>
                <c:pt idx="10183">
                  <c:v>30217.5</c:v>
                </c:pt>
                <c:pt idx="10184">
                  <c:v>30231</c:v>
                </c:pt>
                <c:pt idx="10185">
                  <c:v>30235.5</c:v>
                </c:pt>
                <c:pt idx="10186">
                  <c:v>30253.5</c:v>
                </c:pt>
                <c:pt idx="10187">
                  <c:v>30271.5</c:v>
                </c:pt>
                <c:pt idx="10188">
                  <c:v>30280.5</c:v>
                </c:pt>
                <c:pt idx="10189">
                  <c:v>30289.5</c:v>
                </c:pt>
                <c:pt idx="10190">
                  <c:v>30294</c:v>
                </c:pt>
                <c:pt idx="10191">
                  <c:v>30298.5</c:v>
                </c:pt>
                <c:pt idx="10192">
                  <c:v>30303</c:v>
                </c:pt>
                <c:pt idx="10193">
                  <c:v>30312</c:v>
                </c:pt>
                <c:pt idx="10194">
                  <c:v>30316.5</c:v>
                </c:pt>
                <c:pt idx="10195">
                  <c:v>30325.5</c:v>
                </c:pt>
                <c:pt idx="10196">
                  <c:v>30339</c:v>
                </c:pt>
                <c:pt idx="10197">
                  <c:v>30348</c:v>
                </c:pt>
                <c:pt idx="10198">
                  <c:v>30357</c:v>
                </c:pt>
                <c:pt idx="10199">
                  <c:v>30384</c:v>
                </c:pt>
                <c:pt idx="10200">
                  <c:v>30388.5</c:v>
                </c:pt>
                <c:pt idx="10201">
                  <c:v>30393</c:v>
                </c:pt>
                <c:pt idx="10202">
                  <c:v>30397.5</c:v>
                </c:pt>
                <c:pt idx="10203">
                  <c:v>30406.5</c:v>
                </c:pt>
                <c:pt idx="10204">
                  <c:v>30415.5</c:v>
                </c:pt>
                <c:pt idx="10205">
                  <c:v>30420</c:v>
                </c:pt>
                <c:pt idx="10206">
                  <c:v>30438</c:v>
                </c:pt>
                <c:pt idx="10207">
                  <c:v>30442.5</c:v>
                </c:pt>
                <c:pt idx="10208">
                  <c:v>30460.5</c:v>
                </c:pt>
                <c:pt idx="10209">
                  <c:v>30465</c:v>
                </c:pt>
                <c:pt idx="10210">
                  <c:v>30523.5</c:v>
                </c:pt>
                <c:pt idx="10211">
                  <c:v>30528</c:v>
                </c:pt>
                <c:pt idx="10212">
                  <c:v>30555</c:v>
                </c:pt>
                <c:pt idx="10213">
                  <c:v>30564</c:v>
                </c:pt>
                <c:pt idx="10214">
                  <c:v>30568.5</c:v>
                </c:pt>
                <c:pt idx="10215">
                  <c:v>30573</c:v>
                </c:pt>
                <c:pt idx="10216">
                  <c:v>30586.5</c:v>
                </c:pt>
                <c:pt idx="10217">
                  <c:v>30600</c:v>
                </c:pt>
                <c:pt idx="10218">
                  <c:v>30613.5</c:v>
                </c:pt>
                <c:pt idx="10219">
                  <c:v>30636</c:v>
                </c:pt>
                <c:pt idx="10220">
                  <c:v>30667.5</c:v>
                </c:pt>
                <c:pt idx="10221">
                  <c:v>30699</c:v>
                </c:pt>
                <c:pt idx="10222">
                  <c:v>30717</c:v>
                </c:pt>
                <c:pt idx="10223">
                  <c:v>30775.5</c:v>
                </c:pt>
                <c:pt idx="10224">
                  <c:v>30802.5</c:v>
                </c:pt>
                <c:pt idx="10225">
                  <c:v>30838.5</c:v>
                </c:pt>
                <c:pt idx="10226">
                  <c:v>30888</c:v>
                </c:pt>
                <c:pt idx="10227">
                  <c:v>30924</c:v>
                </c:pt>
                <c:pt idx="10228">
                  <c:v>30951</c:v>
                </c:pt>
                <c:pt idx="10229">
                  <c:v>30978</c:v>
                </c:pt>
                <c:pt idx="10230">
                  <c:v>30987</c:v>
                </c:pt>
                <c:pt idx="10231">
                  <c:v>31000.5</c:v>
                </c:pt>
                <c:pt idx="10232">
                  <c:v>31018.5</c:v>
                </c:pt>
                <c:pt idx="10233">
                  <c:v>31023</c:v>
                </c:pt>
                <c:pt idx="10234">
                  <c:v>31027.5</c:v>
                </c:pt>
                <c:pt idx="10235">
                  <c:v>31032</c:v>
                </c:pt>
                <c:pt idx="10236">
                  <c:v>31041</c:v>
                </c:pt>
                <c:pt idx="10237">
                  <c:v>31086</c:v>
                </c:pt>
                <c:pt idx="10238">
                  <c:v>31090.5</c:v>
                </c:pt>
                <c:pt idx="10239">
                  <c:v>31131</c:v>
                </c:pt>
                <c:pt idx="10240">
                  <c:v>31140</c:v>
                </c:pt>
                <c:pt idx="10241">
                  <c:v>31153.5</c:v>
                </c:pt>
                <c:pt idx="10242">
                  <c:v>31167</c:v>
                </c:pt>
                <c:pt idx="10243">
                  <c:v>31171.5</c:v>
                </c:pt>
                <c:pt idx="10244">
                  <c:v>31176</c:v>
                </c:pt>
                <c:pt idx="10245">
                  <c:v>31180.5</c:v>
                </c:pt>
                <c:pt idx="10246">
                  <c:v>31189.5</c:v>
                </c:pt>
                <c:pt idx="10247">
                  <c:v>31207.5</c:v>
                </c:pt>
                <c:pt idx="10248">
                  <c:v>31248</c:v>
                </c:pt>
                <c:pt idx="10249">
                  <c:v>31261.5</c:v>
                </c:pt>
                <c:pt idx="10250">
                  <c:v>31266</c:v>
                </c:pt>
                <c:pt idx="10251">
                  <c:v>31329</c:v>
                </c:pt>
                <c:pt idx="10252">
                  <c:v>31333.5</c:v>
                </c:pt>
                <c:pt idx="10253">
                  <c:v>31356</c:v>
                </c:pt>
                <c:pt idx="10254">
                  <c:v>31360.5</c:v>
                </c:pt>
                <c:pt idx="10255">
                  <c:v>31396.5</c:v>
                </c:pt>
                <c:pt idx="10256">
                  <c:v>31405.5</c:v>
                </c:pt>
                <c:pt idx="10257">
                  <c:v>31410</c:v>
                </c:pt>
                <c:pt idx="10258">
                  <c:v>31419</c:v>
                </c:pt>
                <c:pt idx="10259">
                  <c:v>31428</c:v>
                </c:pt>
                <c:pt idx="10260">
                  <c:v>31446</c:v>
                </c:pt>
                <c:pt idx="10261">
                  <c:v>31455</c:v>
                </c:pt>
                <c:pt idx="10262">
                  <c:v>31464</c:v>
                </c:pt>
                <c:pt idx="10263">
                  <c:v>31486.5</c:v>
                </c:pt>
                <c:pt idx="10264">
                  <c:v>31500</c:v>
                </c:pt>
                <c:pt idx="10265">
                  <c:v>31513.5</c:v>
                </c:pt>
                <c:pt idx="10266">
                  <c:v>31522.5</c:v>
                </c:pt>
                <c:pt idx="10267">
                  <c:v>31527</c:v>
                </c:pt>
                <c:pt idx="10268">
                  <c:v>31531.5</c:v>
                </c:pt>
                <c:pt idx="10269">
                  <c:v>31540.5</c:v>
                </c:pt>
                <c:pt idx="10270">
                  <c:v>31549.5</c:v>
                </c:pt>
                <c:pt idx="10271">
                  <c:v>31563</c:v>
                </c:pt>
                <c:pt idx="10272">
                  <c:v>31585.5</c:v>
                </c:pt>
                <c:pt idx="10273">
                  <c:v>31630.5</c:v>
                </c:pt>
                <c:pt idx="10274">
                  <c:v>31635</c:v>
                </c:pt>
                <c:pt idx="10275">
                  <c:v>31653</c:v>
                </c:pt>
                <c:pt idx="10276">
                  <c:v>31702.5</c:v>
                </c:pt>
                <c:pt idx="10277">
                  <c:v>31707</c:v>
                </c:pt>
                <c:pt idx="10278">
                  <c:v>31747.5</c:v>
                </c:pt>
                <c:pt idx="10279">
                  <c:v>31828.5</c:v>
                </c:pt>
                <c:pt idx="10280">
                  <c:v>31864.5</c:v>
                </c:pt>
                <c:pt idx="10281">
                  <c:v>31887</c:v>
                </c:pt>
                <c:pt idx="10282">
                  <c:v>31909.5</c:v>
                </c:pt>
                <c:pt idx="10283">
                  <c:v>31923</c:v>
                </c:pt>
                <c:pt idx="10284">
                  <c:v>31972.5</c:v>
                </c:pt>
                <c:pt idx="10285">
                  <c:v>31995</c:v>
                </c:pt>
                <c:pt idx="10286">
                  <c:v>32013</c:v>
                </c:pt>
                <c:pt idx="10287">
                  <c:v>32017.5</c:v>
                </c:pt>
                <c:pt idx="10288">
                  <c:v>32049</c:v>
                </c:pt>
                <c:pt idx="10289">
                  <c:v>32053.5</c:v>
                </c:pt>
                <c:pt idx="10290">
                  <c:v>32071.5</c:v>
                </c:pt>
                <c:pt idx="10291">
                  <c:v>32089.5</c:v>
                </c:pt>
                <c:pt idx="10292">
                  <c:v>32125.5</c:v>
                </c:pt>
                <c:pt idx="10293">
                  <c:v>32143.5</c:v>
                </c:pt>
                <c:pt idx="10294">
                  <c:v>32148</c:v>
                </c:pt>
                <c:pt idx="10295">
                  <c:v>32229</c:v>
                </c:pt>
                <c:pt idx="10296">
                  <c:v>32251.5</c:v>
                </c:pt>
                <c:pt idx="10297">
                  <c:v>32274</c:v>
                </c:pt>
                <c:pt idx="10298">
                  <c:v>32278.5</c:v>
                </c:pt>
                <c:pt idx="10299">
                  <c:v>32301</c:v>
                </c:pt>
                <c:pt idx="10300">
                  <c:v>32323.5</c:v>
                </c:pt>
                <c:pt idx="10301">
                  <c:v>32328</c:v>
                </c:pt>
                <c:pt idx="10302">
                  <c:v>32337</c:v>
                </c:pt>
                <c:pt idx="10303">
                  <c:v>32359.5</c:v>
                </c:pt>
                <c:pt idx="10304">
                  <c:v>32391</c:v>
                </c:pt>
                <c:pt idx="10305">
                  <c:v>32449.5</c:v>
                </c:pt>
                <c:pt idx="10306">
                  <c:v>32458.5</c:v>
                </c:pt>
                <c:pt idx="10307">
                  <c:v>32472</c:v>
                </c:pt>
                <c:pt idx="10308">
                  <c:v>32485.5</c:v>
                </c:pt>
                <c:pt idx="10309">
                  <c:v>32499</c:v>
                </c:pt>
                <c:pt idx="10310">
                  <c:v>32503.5</c:v>
                </c:pt>
                <c:pt idx="10311">
                  <c:v>32521.5</c:v>
                </c:pt>
                <c:pt idx="10312">
                  <c:v>32535</c:v>
                </c:pt>
                <c:pt idx="10313">
                  <c:v>32539.5</c:v>
                </c:pt>
                <c:pt idx="10314">
                  <c:v>32580</c:v>
                </c:pt>
                <c:pt idx="10315">
                  <c:v>32584.5</c:v>
                </c:pt>
                <c:pt idx="10316">
                  <c:v>32598</c:v>
                </c:pt>
                <c:pt idx="10317">
                  <c:v>32602.5</c:v>
                </c:pt>
                <c:pt idx="10318">
                  <c:v>32611.5</c:v>
                </c:pt>
                <c:pt idx="10319">
                  <c:v>32634</c:v>
                </c:pt>
                <c:pt idx="10320">
                  <c:v>32665.5</c:v>
                </c:pt>
                <c:pt idx="10321">
                  <c:v>32733</c:v>
                </c:pt>
                <c:pt idx="10322">
                  <c:v>32742</c:v>
                </c:pt>
                <c:pt idx="10323">
                  <c:v>32746.5</c:v>
                </c:pt>
                <c:pt idx="10324">
                  <c:v>32760</c:v>
                </c:pt>
                <c:pt idx="10325">
                  <c:v>32773.5</c:v>
                </c:pt>
                <c:pt idx="10326">
                  <c:v>32778</c:v>
                </c:pt>
                <c:pt idx="10327">
                  <c:v>32814</c:v>
                </c:pt>
                <c:pt idx="10328">
                  <c:v>32827.5</c:v>
                </c:pt>
                <c:pt idx="10329">
                  <c:v>32859</c:v>
                </c:pt>
                <c:pt idx="10330">
                  <c:v>32868</c:v>
                </c:pt>
                <c:pt idx="10331">
                  <c:v>32877</c:v>
                </c:pt>
                <c:pt idx="10332">
                  <c:v>32895</c:v>
                </c:pt>
                <c:pt idx="10333">
                  <c:v>32931</c:v>
                </c:pt>
                <c:pt idx="10334">
                  <c:v>33003</c:v>
                </c:pt>
                <c:pt idx="10335">
                  <c:v>33025.5</c:v>
                </c:pt>
                <c:pt idx="10336">
                  <c:v>33043.5</c:v>
                </c:pt>
                <c:pt idx="10337">
                  <c:v>33084</c:v>
                </c:pt>
                <c:pt idx="10338">
                  <c:v>33120</c:v>
                </c:pt>
                <c:pt idx="10339">
                  <c:v>33133.5</c:v>
                </c:pt>
                <c:pt idx="10340">
                  <c:v>33165</c:v>
                </c:pt>
                <c:pt idx="10341">
                  <c:v>33174</c:v>
                </c:pt>
                <c:pt idx="10342">
                  <c:v>33205.5</c:v>
                </c:pt>
                <c:pt idx="10343">
                  <c:v>33246</c:v>
                </c:pt>
                <c:pt idx="10344">
                  <c:v>33264</c:v>
                </c:pt>
                <c:pt idx="10345">
                  <c:v>33277.5</c:v>
                </c:pt>
                <c:pt idx="10346">
                  <c:v>33318</c:v>
                </c:pt>
                <c:pt idx="10347">
                  <c:v>33354</c:v>
                </c:pt>
                <c:pt idx="10348">
                  <c:v>33376.5</c:v>
                </c:pt>
                <c:pt idx="10349">
                  <c:v>33381</c:v>
                </c:pt>
                <c:pt idx="10350">
                  <c:v>33394.5</c:v>
                </c:pt>
                <c:pt idx="10351">
                  <c:v>33403.5</c:v>
                </c:pt>
                <c:pt idx="10352">
                  <c:v>33412.5</c:v>
                </c:pt>
                <c:pt idx="10353">
                  <c:v>33444</c:v>
                </c:pt>
                <c:pt idx="10354">
                  <c:v>33471</c:v>
                </c:pt>
                <c:pt idx="10355">
                  <c:v>33484.5</c:v>
                </c:pt>
                <c:pt idx="10356">
                  <c:v>33498</c:v>
                </c:pt>
                <c:pt idx="10357">
                  <c:v>33543</c:v>
                </c:pt>
                <c:pt idx="10358">
                  <c:v>33552</c:v>
                </c:pt>
                <c:pt idx="10359">
                  <c:v>33588</c:v>
                </c:pt>
                <c:pt idx="10360">
                  <c:v>33597</c:v>
                </c:pt>
                <c:pt idx="10361">
                  <c:v>33619.5</c:v>
                </c:pt>
                <c:pt idx="10362">
                  <c:v>33637.5</c:v>
                </c:pt>
                <c:pt idx="10363">
                  <c:v>33718.5</c:v>
                </c:pt>
                <c:pt idx="10364">
                  <c:v>33750</c:v>
                </c:pt>
                <c:pt idx="10365">
                  <c:v>33826.5</c:v>
                </c:pt>
                <c:pt idx="10366">
                  <c:v>33835.5</c:v>
                </c:pt>
                <c:pt idx="10367">
                  <c:v>33894</c:v>
                </c:pt>
                <c:pt idx="10368">
                  <c:v>33903</c:v>
                </c:pt>
                <c:pt idx="10369">
                  <c:v>33907.5</c:v>
                </c:pt>
                <c:pt idx="10370">
                  <c:v>33934.5</c:v>
                </c:pt>
                <c:pt idx="10371">
                  <c:v>33957</c:v>
                </c:pt>
                <c:pt idx="10372">
                  <c:v>33979.5</c:v>
                </c:pt>
                <c:pt idx="10373">
                  <c:v>33984</c:v>
                </c:pt>
                <c:pt idx="10374">
                  <c:v>34033.5</c:v>
                </c:pt>
                <c:pt idx="10375">
                  <c:v>34083</c:v>
                </c:pt>
                <c:pt idx="10376">
                  <c:v>34110</c:v>
                </c:pt>
                <c:pt idx="10377">
                  <c:v>34114.5</c:v>
                </c:pt>
                <c:pt idx="10378">
                  <c:v>34128</c:v>
                </c:pt>
                <c:pt idx="10379">
                  <c:v>34173</c:v>
                </c:pt>
                <c:pt idx="10380">
                  <c:v>34177.5</c:v>
                </c:pt>
                <c:pt idx="10381">
                  <c:v>34200</c:v>
                </c:pt>
                <c:pt idx="10382">
                  <c:v>34209</c:v>
                </c:pt>
                <c:pt idx="10383">
                  <c:v>34263</c:v>
                </c:pt>
                <c:pt idx="10384">
                  <c:v>34326</c:v>
                </c:pt>
                <c:pt idx="10385">
                  <c:v>34335</c:v>
                </c:pt>
                <c:pt idx="10386">
                  <c:v>34380</c:v>
                </c:pt>
                <c:pt idx="10387">
                  <c:v>34429.5</c:v>
                </c:pt>
                <c:pt idx="10388">
                  <c:v>34465.5</c:v>
                </c:pt>
                <c:pt idx="10389">
                  <c:v>34470</c:v>
                </c:pt>
                <c:pt idx="10390">
                  <c:v>34515</c:v>
                </c:pt>
                <c:pt idx="10391">
                  <c:v>34524</c:v>
                </c:pt>
                <c:pt idx="10392">
                  <c:v>34578</c:v>
                </c:pt>
                <c:pt idx="10393">
                  <c:v>34582.5</c:v>
                </c:pt>
                <c:pt idx="10394">
                  <c:v>34587</c:v>
                </c:pt>
                <c:pt idx="10395">
                  <c:v>34596</c:v>
                </c:pt>
                <c:pt idx="10396">
                  <c:v>34636.5</c:v>
                </c:pt>
                <c:pt idx="10397">
                  <c:v>34717.5</c:v>
                </c:pt>
                <c:pt idx="10398">
                  <c:v>34731</c:v>
                </c:pt>
                <c:pt idx="10399">
                  <c:v>34740</c:v>
                </c:pt>
                <c:pt idx="10400">
                  <c:v>34749</c:v>
                </c:pt>
                <c:pt idx="10401">
                  <c:v>34767</c:v>
                </c:pt>
                <c:pt idx="10402">
                  <c:v>34780.5</c:v>
                </c:pt>
                <c:pt idx="10403">
                  <c:v>34785</c:v>
                </c:pt>
                <c:pt idx="10404">
                  <c:v>34789.5</c:v>
                </c:pt>
                <c:pt idx="10405">
                  <c:v>34821</c:v>
                </c:pt>
                <c:pt idx="10406">
                  <c:v>34884</c:v>
                </c:pt>
                <c:pt idx="10407">
                  <c:v>34911</c:v>
                </c:pt>
                <c:pt idx="10408">
                  <c:v>34924.5</c:v>
                </c:pt>
                <c:pt idx="10409">
                  <c:v>34938</c:v>
                </c:pt>
                <c:pt idx="10410">
                  <c:v>34956</c:v>
                </c:pt>
                <c:pt idx="10411">
                  <c:v>34960.5</c:v>
                </c:pt>
                <c:pt idx="10412">
                  <c:v>34969.5</c:v>
                </c:pt>
                <c:pt idx="10413">
                  <c:v>34987.5</c:v>
                </c:pt>
                <c:pt idx="10414">
                  <c:v>35014.5</c:v>
                </c:pt>
                <c:pt idx="10415">
                  <c:v>35028</c:v>
                </c:pt>
                <c:pt idx="10416">
                  <c:v>35037</c:v>
                </c:pt>
                <c:pt idx="10417">
                  <c:v>35041.5</c:v>
                </c:pt>
                <c:pt idx="10418">
                  <c:v>35073</c:v>
                </c:pt>
                <c:pt idx="10419">
                  <c:v>35122.5</c:v>
                </c:pt>
                <c:pt idx="10420">
                  <c:v>35140.5</c:v>
                </c:pt>
                <c:pt idx="10421">
                  <c:v>35145</c:v>
                </c:pt>
                <c:pt idx="10422">
                  <c:v>35158.5</c:v>
                </c:pt>
                <c:pt idx="10423">
                  <c:v>35208</c:v>
                </c:pt>
                <c:pt idx="10424">
                  <c:v>35262</c:v>
                </c:pt>
                <c:pt idx="10425">
                  <c:v>35338.5</c:v>
                </c:pt>
                <c:pt idx="10426">
                  <c:v>35374.5</c:v>
                </c:pt>
                <c:pt idx="10427">
                  <c:v>35388</c:v>
                </c:pt>
                <c:pt idx="10428">
                  <c:v>35392.5</c:v>
                </c:pt>
                <c:pt idx="10429">
                  <c:v>35406</c:v>
                </c:pt>
                <c:pt idx="10430">
                  <c:v>35415</c:v>
                </c:pt>
                <c:pt idx="10431">
                  <c:v>35419.5</c:v>
                </c:pt>
                <c:pt idx="10432">
                  <c:v>35424</c:v>
                </c:pt>
                <c:pt idx="10433">
                  <c:v>35428.5</c:v>
                </c:pt>
                <c:pt idx="10434">
                  <c:v>35478</c:v>
                </c:pt>
                <c:pt idx="10435">
                  <c:v>35505</c:v>
                </c:pt>
                <c:pt idx="10436">
                  <c:v>35523</c:v>
                </c:pt>
                <c:pt idx="10437">
                  <c:v>35527.5</c:v>
                </c:pt>
                <c:pt idx="10438">
                  <c:v>35545.5</c:v>
                </c:pt>
                <c:pt idx="10439">
                  <c:v>35554.5</c:v>
                </c:pt>
                <c:pt idx="10440">
                  <c:v>35563.5</c:v>
                </c:pt>
                <c:pt idx="10441">
                  <c:v>35617.5</c:v>
                </c:pt>
                <c:pt idx="10442">
                  <c:v>35653.5</c:v>
                </c:pt>
                <c:pt idx="10443">
                  <c:v>35685</c:v>
                </c:pt>
                <c:pt idx="10444">
                  <c:v>35689.5</c:v>
                </c:pt>
                <c:pt idx="10445">
                  <c:v>35694</c:v>
                </c:pt>
                <c:pt idx="10446">
                  <c:v>35698.5</c:v>
                </c:pt>
                <c:pt idx="10447">
                  <c:v>35734.5</c:v>
                </c:pt>
                <c:pt idx="10448">
                  <c:v>35739</c:v>
                </c:pt>
                <c:pt idx="10449">
                  <c:v>35743.5</c:v>
                </c:pt>
                <c:pt idx="10450">
                  <c:v>35761.5</c:v>
                </c:pt>
                <c:pt idx="10451">
                  <c:v>35770.5</c:v>
                </c:pt>
                <c:pt idx="10452">
                  <c:v>35806.5</c:v>
                </c:pt>
                <c:pt idx="10453">
                  <c:v>35824.5</c:v>
                </c:pt>
                <c:pt idx="10454">
                  <c:v>35842.5</c:v>
                </c:pt>
                <c:pt idx="10455">
                  <c:v>35860.5</c:v>
                </c:pt>
                <c:pt idx="10456">
                  <c:v>35869.5</c:v>
                </c:pt>
                <c:pt idx="10457">
                  <c:v>35874</c:v>
                </c:pt>
                <c:pt idx="10458">
                  <c:v>35887.5</c:v>
                </c:pt>
                <c:pt idx="10459">
                  <c:v>35923.5</c:v>
                </c:pt>
                <c:pt idx="10460">
                  <c:v>35937</c:v>
                </c:pt>
                <c:pt idx="10461">
                  <c:v>35950.5</c:v>
                </c:pt>
                <c:pt idx="10462">
                  <c:v>35964</c:v>
                </c:pt>
                <c:pt idx="10463">
                  <c:v>35982</c:v>
                </c:pt>
                <c:pt idx="10464">
                  <c:v>35991</c:v>
                </c:pt>
                <c:pt idx="10465">
                  <c:v>36000</c:v>
                </c:pt>
                <c:pt idx="10466">
                  <c:v>36018</c:v>
                </c:pt>
                <c:pt idx="10467">
                  <c:v>36085.5</c:v>
                </c:pt>
                <c:pt idx="10468">
                  <c:v>36103.5</c:v>
                </c:pt>
                <c:pt idx="10469">
                  <c:v>36117</c:v>
                </c:pt>
                <c:pt idx="10470">
                  <c:v>36148.5</c:v>
                </c:pt>
                <c:pt idx="10471">
                  <c:v>36184.5</c:v>
                </c:pt>
                <c:pt idx="10472">
                  <c:v>36207</c:v>
                </c:pt>
                <c:pt idx="10473">
                  <c:v>36211.5</c:v>
                </c:pt>
                <c:pt idx="10474">
                  <c:v>36238.5</c:v>
                </c:pt>
                <c:pt idx="10475">
                  <c:v>36265.5</c:v>
                </c:pt>
                <c:pt idx="10476">
                  <c:v>36292.5</c:v>
                </c:pt>
                <c:pt idx="10477">
                  <c:v>36328.5</c:v>
                </c:pt>
                <c:pt idx="10478">
                  <c:v>36333</c:v>
                </c:pt>
                <c:pt idx="10479">
                  <c:v>36369</c:v>
                </c:pt>
                <c:pt idx="10480">
                  <c:v>36418.5</c:v>
                </c:pt>
                <c:pt idx="10481">
                  <c:v>36423</c:v>
                </c:pt>
                <c:pt idx="10482">
                  <c:v>36432</c:v>
                </c:pt>
                <c:pt idx="10483">
                  <c:v>36459</c:v>
                </c:pt>
                <c:pt idx="10484">
                  <c:v>36526.5</c:v>
                </c:pt>
                <c:pt idx="10485">
                  <c:v>36553.5</c:v>
                </c:pt>
                <c:pt idx="10486">
                  <c:v>36562.5</c:v>
                </c:pt>
                <c:pt idx="10487">
                  <c:v>36616.5</c:v>
                </c:pt>
                <c:pt idx="10488">
                  <c:v>36643.5</c:v>
                </c:pt>
                <c:pt idx="10489">
                  <c:v>36684</c:v>
                </c:pt>
                <c:pt idx="10490">
                  <c:v>36702</c:v>
                </c:pt>
                <c:pt idx="10491">
                  <c:v>36747</c:v>
                </c:pt>
                <c:pt idx="10492">
                  <c:v>36774</c:v>
                </c:pt>
                <c:pt idx="10493">
                  <c:v>36841.5</c:v>
                </c:pt>
                <c:pt idx="10494">
                  <c:v>36846</c:v>
                </c:pt>
                <c:pt idx="10495">
                  <c:v>36864</c:v>
                </c:pt>
                <c:pt idx="10496">
                  <c:v>36886.5</c:v>
                </c:pt>
                <c:pt idx="10497">
                  <c:v>36891</c:v>
                </c:pt>
                <c:pt idx="10498">
                  <c:v>36895.5</c:v>
                </c:pt>
                <c:pt idx="10499">
                  <c:v>36927</c:v>
                </c:pt>
                <c:pt idx="10500">
                  <c:v>36976.5</c:v>
                </c:pt>
                <c:pt idx="10501">
                  <c:v>37044</c:v>
                </c:pt>
                <c:pt idx="10502">
                  <c:v>37053</c:v>
                </c:pt>
                <c:pt idx="10503">
                  <c:v>37066.5</c:v>
                </c:pt>
                <c:pt idx="10504">
                  <c:v>37071</c:v>
                </c:pt>
                <c:pt idx="10505">
                  <c:v>37080</c:v>
                </c:pt>
                <c:pt idx="10506">
                  <c:v>37098</c:v>
                </c:pt>
                <c:pt idx="10507">
                  <c:v>37125</c:v>
                </c:pt>
                <c:pt idx="10508">
                  <c:v>37156.5</c:v>
                </c:pt>
                <c:pt idx="10509">
                  <c:v>37179</c:v>
                </c:pt>
                <c:pt idx="10510">
                  <c:v>37192.5</c:v>
                </c:pt>
                <c:pt idx="10511">
                  <c:v>37197</c:v>
                </c:pt>
                <c:pt idx="10512">
                  <c:v>37246.5</c:v>
                </c:pt>
                <c:pt idx="10513">
                  <c:v>37260</c:v>
                </c:pt>
                <c:pt idx="10514">
                  <c:v>37269</c:v>
                </c:pt>
                <c:pt idx="10515">
                  <c:v>37305</c:v>
                </c:pt>
                <c:pt idx="10516">
                  <c:v>37327.5</c:v>
                </c:pt>
                <c:pt idx="10517">
                  <c:v>37377</c:v>
                </c:pt>
                <c:pt idx="10518">
                  <c:v>37390.5</c:v>
                </c:pt>
                <c:pt idx="10519">
                  <c:v>37395</c:v>
                </c:pt>
                <c:pt idx="10520">
                  <c:v>37471.5</c:v>
                </c:pt>
                <c:pt idx="10521">
                  <c:v>37494</c:v>
                </c:pt>
                <c:pt idx="10522">
                  <c:v>37498.5</c:v>
                </c:pt>
                <c:pt idx="10523">
                  <c:v>37543.5</c:v>
                </c:pt>
                <c:pt idx="10524">
                  <c:v>37606.5</c:v>
                </c:pt>
                <c:pt idx="10525">
                  <c:v>37638</c:v>
                </c:pt>
                <c:pt idx="10526">
                  <c:v>37665</c:v>
                </c:pt>
                <c:pt idx="10527">
                  <c:v>37669.5</c:v>
                </c:pt>
                <c:pt idx="10528">
                  <c:v>37728</c:v>
                </c:pt>
                <c:pt idx="10529">
                  <c:v>37755</c:v>
                </c:pt>
                <c:pt idx="10530">
                  <c:v>37791</c:v>
                </c:pt>
                <c:pt idx="10531">
                  <c:v>37795.5</c:v>
                </c:pt>
                <c:pt idx="10532">
                  <c:v>37800</c:v>
                </c:pt>
                <c:pt idx="10533">
                  <c:v>37818</c:v>
                </c:pt>
                <c:pt idx="10534">
                  <c:v>37881</c:v>
                </c:pt>
                <c:pt idx="10535">
                  <c:v>38002.5</c:v>
                </c:pt>
                <c:pt idx="10536">
                  <c:v>38043</c:v>
                </c:pt>
                <c:pt idx="10537">
                  <c:v>38119.5</c:v>
                </c:pt>
                <c:pt idx="10538">
                  <c:v>38133</c:v>
                </c:pt>
                <c:pt idx="10539">
                  <c:v>38137.5</c:v>
                </c:pt>
                <c:pt idx="10540">
                  <c:v>38142</c:v>
                </c:pt>
                <c:pt idx="10541">
                  <c:v>38155.5</c:v>
                </c:pt>
                <c:pt idx="10542">
                  <c:v>38173.5</c:v>
                </c:pt>
                <c:pt idx="10543">
                  <c:v>38182.5</c:v>
                </c:pt>
                <c:pt idx="10544">
                  <c:v>38200.5</c:v>
                </c:pt>
                <c:pt idx="10545">
                  <c:v>38250</c:v>
                </c:pt>
                <c:pt idx="10546">
                  <c:v>38259</c:v>
                </c:pt>
                <c:pt idx="10547">
                  <c:v>38263.5</c:v>
                </c:pt>
                <c:pt idx="10548">
                  <c:v>38286</c:v>
                </c:pt>
                <c:pt idx="10549">
                  <c:v>38322</c:v>
                </c:pt>
                <c:pt idx="10550">
                  <c:v>38331</c:v>
                </c:pt>
                <c:pt idx="10551">
                  <c:v>38367</c:v>
                </c:pt>
                <c:pt idx="10552">
                  <c:v>38421</c:v>
                </c:pt>
                <c:pt idx="10553">
                  <c:v>38439</c:v>
                </c:pt>
                <c:pt idx="10554">
                  <c:v>38457</c:v>
                </c:pt>
                <c:pt idx="10555">
                  <c:v>38497.5</c:v>
                </c:pt>
                <c:pt idx="10556">
                  <c:v>38515.5</c:v>
                </c:pt>
                <c:pt idx="10557">
                  <c:v>38551.5</c:v>
                </c:pt>
                <c:pt idx="10558">
                  <c:v>38556</c:v>
                </c:pt>
                <c:pt idx="10559">
                  <c:v>38686.5</c:v>
                </c:pt>
                <c:pt idx="10560">
                  <c:v>38740.5</c:v>
                </c:pt>
                <c:pt idx="10561">
                  <c:v>38754</c:v>
                </c:pt>
                <c:pt idx="10562">
                  <c:v>38781</c:v>
                </c:pt>
                <c:pt idx="10563">
                  <c:v>38790</c:v>
                </c:pt>
                <c:pt idx="10564">
                  <c:v>38839.5</c:v>
                </c:pt>
                <c:pt idx="10565">
                  <c:v>38880</c:v>
                </c:pt>
                <c:pt idx="10566">
                  <c:v>38884.5</c:v>
                </c:pt>
                <c:pt idx="10567">
                  <c:v>38925</c:v>
                </c:pt>
                <c:pt idx="10568">
                  <c:v>38938.5</c:v>
                </c:pt>
                <c:pt idx="10569">
                  <c:v>38992.5</c:v>
                </c:pt>
                <c:pt idx="10570">
                  <c:v>39006</c:v>
                </c:pt>
                <c:pt idx="10571">
                  <c:v>39028.5</c:v>
                </c:pt>
                <c:pt idx="10572">
                  <c:v>39064.5</c:v>
                </c:pt>
                <c:pt idx="10573">
                  <c:v>39069</c:v>
                </c:pt>
                <c:pt idx="10574">
                  <c:v>39123</c:v>
                </c:pt>
                <c:pt idx="10575">
                  <c:v>39132</c:v>
                </c:pt>
                <c:pt idx="10576">
                  <c:v>39136.5</c:v>
                </c:pt>
                <c:pt idx="10577">
                  <c:v>39177</c:v>
                </c:pt>
                <c:pt idx="10578">
                  <c:v>39240</c:v>
                </c:pt>
                <c:pt idx="10579">
                  <c:v>39253.5</c:v>
                </c:pt>
                <c:pt idx="10580">
                  <c:v>39298.5</c:v>
                </c:pt>
                <c:pt idx="10581">
                  <c:v>39307.5</c:v>
                </c:pt>
                <c:pt idx="10582">
                  <c:v>39339</c:v>
                </c:pt>
                <c:pt idx="10583">
                  <c:v>39397.5</c:v>
                </c:pt>
                <c:pt idx="10584">
                  <c:v>39406.5</c:v>
                </c:pt>
                <c:pt idx="10585">
                  <c:v>39411</c:v>
                </c:pt>
                <c:pt idx="10586">
                  <c:v>39424.5</c:v>
                </c:pt>
                <c:pt idx="10587">
                  <c:v>39438</c:v>
                </c:pt>
                <c:pt idx="10588">
                  <c:v>39451.5</c:v>
                </c:pt>
                <c:pt idx="10589">
                  <c:v>39460.5</c:v>
                </c:pt>
                <c:pt idx="10590">
                  <c:v>39465</c:v>
                </c:pt>
                <c:pt idx="10591">
                  <c:v>39469.5</c:v>
                </c:pt>
                <c:pt idx="10592">
                  <c:v>39474</c:v>
                </c:pt>
                <c:pt idx="10593">
                  <c:v>39501</c:v>
                </c:pt>
                <c:pt idx="10594">
                  <c:v>39586.5</c:v>
                </c:pt>
                <c:pt idx="10595">
                  <c:v>39591</c:v>
                </c:pt>
                <c:pt idx="10596">
                  <c:v>39595.5</c:v>
                </c:pt>
                <c:pt idx="10597">
                  <c:v>39604.5</c:v>
                </c:pt>
                <c:pt idx="10598">
                  <c:v>39627</c:v>
                </c:pt>
                <c:pt idx="10599">
                  <c:v>39654</c:v>
                </c:pt>
                <c:pt idx="10600">
                  <c:v>39676.5</c:v>
                </c:pt>
                <c:pt idx="10601">
                  <c:v>39712.5</c:v>
                </c:pt>
                <c:pt idx="10602">
                  <c:v>39829.5</c:v>
                </c:pt>
                <c:pt idx="10603">
                  <c:v>39879</c:v>
                </c:pt>
                <c:pt idx="10604">
                  <c:v>39924</c:v>
                </c:pt>
                <c:pt idx="10605">
                  <c:v>39933</c:v>
                </c:pt>
                <c:pt idx="10606">
                  <c:v>39951</c:v>
                </c:pt>
                <c:pt idx="10607">
                  <c:v>39955.5</c:v>
                </c:pt>
                <c:pt idx="10608">
                  <c:v>39960</c:v>
                </c:pt>
                <c:pt idx="10609">
                  <c:v>40027.5</c:v>
                </c:pt>
                <c:pt idx="10610">
                  <c:v>40054.5</c:v>
                </c:pt>
                <c:pt idx="10611">
                  <c:v>40059</c:v>
                </c:pt>
                <c:pt idx="10612">
                  <c:v>40063.5</c:v>
                </c:pt>
                <c:pt idx="10613">
                  <c:v>40095</c:v>
                </c:pt>
                <c:pt idx="10614">
                  <c:v>40104</c:v>
                </c:pt>
                <c:pt idx="10615">
                  <c:v>40176</c:v>
                </c:pt>
                <c:pt idx="10616">
                  <c:v>40216.5</c:v>
                </c:pt>
                <c:pt idx="10617">
                  <c:v>40221</c:v>
                </c:pt>
                <c:pt idx="10618">
                  <c:v>40234.5</c:v>
                </c:pt>
                <c:pt idx="10619">
                  <c:v>40243.5</c:v>
                </c:pt>
                <c:pt idx="10620">
                  <c:v>40306.5</c:v>
                </c:pt>
                <c:pt idx="10621">
                  <c:v>40320</c:v>
                </c:pt>
                <c:pt idx="10622">
                  <c:v>40347</c:v>
                </c:pt>
                <c:pt idx="10623">
                  <c:v>40360.5</c:v>
                </c:pt>
                <c:pt idx="10624">
                  <c:v>40374</c:v>
                </c:pt>
                <c:pt idx="10625">
                  <c:v>40414.5</c:v>
                </c:pt>
                <c:pt idx="10626">
                  <c:v>40446</c:v>
                </c:pt>
                <c:pt idx="10627">
                  <c:v>40500</c:v>
                </c:pt>
                <c:pt idx="10628">
                  <c:v>40504.5</c:v>
                </c:pt>
                <c:pt idx="10629">
                  <c:v>40572</c:v>
                </c:pt>
                <c:pt idx="10630">
                  <c:v>40617</c:v>
                </c:pt>
                <c:pt idx="10631">
                  <c:v>40639.5</c:v>
                </c:pt>
                <c:pt idx="10632">
                  <c:v>40648.5</c:v>
                </c:pt>
                <c:pt idx="10633">
                  <c:v>40657.5</c:v>
                </c:pt>
                <c:pt idx="10634">
                  <c:v>40671</c:v>
                </c:pt>
                <c:pt idx="10635">
                  <c:v>40680</c:v>
                </c:pt>
                <c:pt idx="10636">
                  <c:v>40702.5</c:v>
                </c:pt>
                <c:pt idx="10637">
                  <c:v>40761</c:v>
                </c:pt>
                <c:pt idx="10638">
                  <c:v>40770</c:v>
                </c:pt>
                <c:pt idx="10639">
                  <c:v>40774.5</c:v>
                </c:pt>
                <c:pt idx="10640">
                  <c:v>40806</c:v>
                </c:pt>
                <c:pt idx="10641">
                  <c:v>40815</c:v>
                </c:pt>
                <c:pt idx="10642">
                  <c:v>40864.5</c:v>
                </c:pt>
                <c:pt idx="10643">
                  <c:v>40878</c:v>
                </c:pt>
                <c:pt idx="10644">
                  <c:v>40914</c:v>
                </c:pt>
                <c:pt idx="10645">
                  <c:v>40932</c:v>
                </c:pt>
                <c:pt idx="10646">
                  <c:v>40968</c:v>
                </c:pt>
                <c:pt idx="10647">
                  <c:v>41008.5</c:v>
                </c:pt>
                <c:pt idx="10648">
                  <c:v>41044.5</c:v>
                </c:pt>
                <c:pt idx="10649">
                  <c:v>41049</c:v>
                </c:pt>
                <c:pt idx="10650">
                  <c:v>41062.5</c:v>
                </c:pt>
                <c:pt idx="10651">
                  <c:v>41098.5</c:v>
                </c:pt>
                <c:pt idx="10652">
                  <c:v>41130</c:v>
                </c:pt>
                <c:pt idx="10653">
                  <c:v>41134.5</c:v>
                </c:pt>
                <c:pt idx="10654">
                  <c:v>41184</c:v>
                </c:pt>
                <c:pt idx="10655">
                  <c:v>41220</c:v>
                </c:pt>
                <c:pt idx="10656">
                  <c:v>41224.5</c:v>
                </c:pt>
                <c:pt idx="10657">
                  <c:v>41296.5</c:v>
                </c:pt>
                <c:pt idx="10658">
                  <c:v>41310</c:v>
                </c:pt>
                <c:pt idx="10659">
                  <c:v>41323.5</c:v>
                </c:pt>
                <c:pt idx="10660">
                  <c:v>41350.5</c:v>
                </c:pt>
                <c:pt idx="10661">
                  <c:v>41404.5</c:v>
                </c:pt>
                <c:pt idx="10662">
                  <c:v>41458.5</c:v>
                </c:pt>
                <c:pt idx="10663">
                  <c:v>41499</c:v>
                </c:pt>
                <c:pt idx="10664">
                  <c:v>41562</c:v>
                </c:pt>
                <c:pt idx="10665">
                  <c:v>41566.5</c:v>
                </c:pt>
                <c:pt idx="10666">
                  <c:v>41598</c:v>
                </c:pt>
                <c:pt idx="10667">
                  <c:v>41625</c:v>
                </c:pt>
                <c:pt idx="10668">
                  <c:v>41629.5</c:v>
                </c:pt>
                <c:pt idx="10669">
                  <c:v>41647.5</c:v>
                </c:pt>
                <c:pt idx="10670">
                  <c:v>41661</c:v>
                </c:pt>
                <c:pt idx="10671">
                  <c:v>41679</c:v>
                </c:pt>
                <c:pt idx="10672">
                  <c:v>41692.5</c:v>
                </c:pt>
                <c:pt idx="10673">
                  <c:v>41724</c:v>
                </c:pt>
                <c:pt idx="10674">
                  <c:v>41787</c:v>
                </c:pt>
                <c:pt idx="10675">
                  <c:v>41832</c:v>
                </c:pt>
                <c:pt idx="10676">
                  <c:v>41841</c:v>
                </c:pt>
                <c:pt idx="10677">
                  <c:v>41845.5</c:v>
                </c:pt>
                <c:pt idx="10678">
                  <c:v>41854.5</c:v>
                </c:pt>
                <c:pt idx="10679">
                  <c:v>41926.5</c:v>
                </c:pt>
                <c:pt idx="10680">
                  <c:v>41953.5</c:v>
                </c:pt>
                <c:pt idx="10681">
                  <c:v>41962.5</c:v>
                </c:pt>
                <c:pt idx="10682">
                  <c:v>42012</c:v>
                </c:pt>
                <c:pt idx="10683">
                  <c:v>42070.5</c:v>
                </c:pt>
                <c:pt idx="10684">
                  <c:v>42075</c:v>
                </c:pt>
                <c:pt idx="10685">
                  <c:v>42097.5</c:v>
                </c:pt>
                <c:pt idx="10686">
                  <c:v>42142.5</c:v>
                </c:pt>
                <c:pt idx="10687">
                  <c:v>42165</c:v>
                </c:pt>
                <c:pt idx="10688">
                  <c:v>42187.5</c:v>
                </c:pt>
                <c:pt idx="10689">
                  <c:v>42205.5</c:v>
                </c:pt>
                <c:pt idx="10690">
                  <c:v>42223.5</c:v>
                </c:pt>
                <c:pt idx="10691">
                  <c:v>42309</c:v>
                </c:pt>
                <c:pt idx="10692">
                  <c:v>42331.5</c:v>
                </c:pt>
                <c:pt idx="10693">
                  <c:v>42336</c:v>
                </c:pt>
                <c:pt idx="10694">
                  <c:v>42417</c:v>
                </c:pt>
                <c:pt idx="10695">
                  <c:v>42430.5</c:v>
                </c:pt>
                <c:pt idx="10696">
                  <c:v>42511.5</c:v>
                </c:pt>
                <c:pt idx="10697">
                  <c:v>42520.5</c:v>
                </c:pt>
                <c:pt idx="10698">
                  <c:v>42547.5</c:v>
                </c:pt>
                <c:pt idx="10699">
                  <c:v>42642</c:v>
                </c:pt>
                <c:pt idx="10700">
                  <c:v>42651</c:v>
                </c:pt>
                <c:pt idx="10701">
                  <c:v>42655.5</c:v>
                </c:pt>
                <c:pt idx="10702">
                  <c:v>42660</c:v>
                </c:pt>
                <c:pt idx="10703">
                  <c:v>42696</c:v>
                </c:pt>
                <c:pt idx="10704">
                  <c:v>42700.5</c:v>
                </c:pt>
                <c:pt idx="10705">
                  <c:v>42723</c:v>
                </c:pt>
                <c:pt idx="10706">
                  <c:v>42781.5</c:v>
                </c:pt>
                <c:pt idx="10707">
                  <c:v>42790.5</c:v>
                </c:pt>
                <c:pt idx="10708">
                  <c:v>42795</c:v>
                </c:pt>
                <c:pt idx="10709">
                  <c:v>42840</c:v>
                </c:pt>
                <c:pt idx="10710">
                  <c:v>42853.5</c:v>
                </c:pt>
                <c:pt idx="10711">
                  <c:v>42912</c:v>
                </c:pt>
                <c:pt idx="10712">
                  <c:v>42961.5</c:v>
                </c:pt>
                <c:pt idx="10713">
                  <c:v>43060.5</c:v>
                </c:pt>
                <c:pt idx="10714">
                  <c:v>43101</c:v>
                </c:pt>
                <c:pt idx="10715">
                  <c:v>43177.5</c:v>
                </c:pt>
                <c:pt idx="10716">
                  <c:v>43186.5</c:v>
                </c:pt>
                <c:pt idx="10717">
                  <c:v>43191</c:v>
                </c:pt>
                <c:pt idx="10718">
                  <c:v>43195.5</c:v>
                </c:pt>
                <c:pt idx="10719">
                  <c:v>43200</c:v>
                </c:pt>
                <c:pt idx="10720">
                  <c:v>43222.5</c:v>
                </c:pt>
                <c:pt idx="10721">
                  <c:v>43285.5</c:v>
                </c:pt>
                <c:pt idx="10722">
                  <c:v>43312.5</c:v>
                </c:pt>
                <c:pt idx="10723">
                  <c:v>43366.5</c:v>
                </c:pt>
                <c:pt idx="10724">
                  <c:v>43375.5</c:v>
                </c:pt>
                <c:pt idx="10725">
                  <c:v>43429.5</c:v>
                </c:pt>
                <c:pt idx="10726">
                  <c:v>43519.5</c:v>
                </c:pt>
                <c:pt idx="10727">
                  <c:v>43524</c:v>
                </c:pt>
                <c:pt idx="10728">
                  <c:v>43528.5</c:v>
                </c:pt>
                <c:pt idx="10729">
                  <c:v>43546.5</c:v>
                </c:pt>
                <c:pt idx="10730">
                  <c:v>43573.5</c:v>
                </c:pt>
                <c:pt idx="10731">
                  <c:v>43636.5</c:v>
                </c:pt>
                <c:pt idx="10732">
                  <c:v>43654.5</c:v>
                </c:pt>
                <c:pt idx="10733">
                  <c:v>43659</c:v>
                </c:pt>
                <c:pt idx="10734">
                  <c:v>43713</c:v>
                </c:pt>
                <c:pt idx="10735">
                  <c:v>43722</c:v>
                </c:pt>
                <c:pt idx="10736">
                  <c:v>43776</c:v>
                </c:pt>
                <c:pt idx="10737">
                  <c:v>43830</c:v>
                </c:pt>
                <c:pt idx="10738">
                  <c:v>43839</c:v>
                </c:pt>
                <c:pt idx="10739">
                  <c:v>43843.5</c:v>
                </c:pt>
                <c:pt idx="10740">
                  <c:v>43969.5</c:v>
                </c:pt>
                <c:pt idx="10741">
                  <c:v>43983</c:v>
                </c:pt>
                <c:pt idx="10742">
                  <c:v>43987.5</c:v>
                </c:pt>
                <c:pt idx="10743">
                  <c:v>44293.5</c:v>
                </c:pt>
                <c:pt idx="10744">
                  <c:v>44302.5</c:v>
                </c:pt>
                <c:pt idx="10745">
                  <c:v>44329.5</c:v>
                </c:pt>
                <c:pt idx="10746">
                  <c:v>44343</c:v>
                </c:pt>
                <c:pt idx="10747">
                  <c:v>44406</c:v>
                </c:pt>
                <c:pt idx="10748">
                  <c:v>44424</c:v>
                </c:pt>
                <c:pt idx="10749">
                  <c:v>44437.5</c:v>
                </c:pt>
                <c:pt idx="10750">
                  <c:v>44451</c:v>
                </c:pt>
                <c:pt idx="10751">
                  <c:v>44509.5</c:v>
                </c:pt>
                <c:pt idx="10752">
                  <c:v>44518.5</c:v>
                </c:pt>
                <c:pt idx="10753">
                  <c:v>44545.5</c:v>
                </c:pt>
                <c:pt idx="10754">
                  <c:v>44563.5</c:v>
                </c:pt>
                <c:pt idx="10755">
                  <c:v>44617.5</c:v>
                </c:pt>
                <c:pt idx="10756">
                  <c:v>44644.5</c:v>
                </c:pt>
                <c:pt idx="10757">
                  <c:v>44671.5</c:v>
                </c:pt>
                <c:pt idx="10758">
                  <c:v>44694</c:v>
                </c:pt>
                <c:pt idx="10759">
                  <c:v>44752.5</c:v>
                </c:pt>
                <c:pt idx="10760">
                  <c:v>44775</c:v>
                </c:pt>
                <c:pt idx="10761">
                  <c:v>44977.5</c:v>
                </c:pt>
                <c:pt idx="10762">
                  <c:v>45000</c:v>
                </c:pt>
                <c:pt idx="10763">
                  <c:v>45103.5</c:v>
                </c:pt>
                <c:pt idx="10764">
                  <c:v>45108</c:v>
                </c:pt>
                <c:pt idx="10765">
                  <c:v>45202.5</c:v>
                </c:pt>
                <c:pt idx="10766">
                  <c:v>45234</c:v>
                </c:pt>
                <c:pt idx="10767">
                  <c:v>45243</c:v>
                </c:pt>
                <c:pt idx="10768">
                  <c:v>45252</c:v>
                </c:pt>
                <c:pt idx="10769">
                  <c:v>45261</c:v>
                </c:pt>
                <c:pt idx="10770">
                  <c:v>45333</c:v>
                </c:pt>
                <c:pt idx="10771">
                  <c:v>45400.5</c:v>
                </c:pt>
                <c:pt idx="10772">
                  <c:v>45418.5</c:v>
                </c:pt>
                <c:pt idx="10773">
                  <c:v>45432</c:v>
                </c:pt>
                <c:pt idx="10774">
                  <c:v>45445.5</c:v>
                </c:pt>
                <c:pt idx="10775">
                  <c:v>45598.5</c:v>
                </c:pt>
                <c:pt idx="10776">
                  <c:v>45630</c:v>
                </c:pt>
                <c:pt idx="10777">
                  <c:v>45715.5</c:v>
                </c:pt>
                <c:pt idx="10778">
                  <c:v>45720</c:v>
                </c:pt>
                <c:pt idx="10779">
                  <c:v>45805.5</c:v>
                </c:pt>
                <c:pt idx="10780">
                  <c:v>45909</c:v>
                </c:pt>
                <c:pt idx="10781">
                  <c:v>45913.5</c:v>
                </c:pt>
                <c:pt idx="10782">
                  <c:v>45949.5</c:v>
                </c:pt>
                <c:pt idx="10783">
                  <c:v>45954</c:v>
                </c:pt>
                <c:pt idx="10784">
                  <c:v>46026</c:v>
                </c:pt>
                <c:pt idx="10785">
                  <c:v>46044</c:v>
                </c:pt>
                <c:pt idx="10786">
                  <c:v>46048.5</c:v>
                </c:pt>
                <c:pt idx="10787">
                  <c:v>46084.5</c:v>
                </c:pt>
                <c:pt idx="10788">
                  <c:v>46143</c:v>
                </c:pt>
                <c:pt idx="10789">
                  <c:v>46161</c:v>
                </c:pt>
                <c:pt idx="10790">
                  <c:v>46174.5</c:v>
                </c:pt>
                <c:pt idx="10791">
                  <c:v>46251</c:v>
                </c:pt>
                <c:pt idx="10792">
                  <c:v>46350</c:v>
                </c:pt>
                <c:pt idx="10793">
                  <c:v>46399.5</c:v>
                </c:pt>
                <c:pt idx="10794">
                  <c:v>46426.5</c:v>
                </c:pt>
                <c:pt idx="10795">
                  <c:v>46458</c:v>
                </c:pt>
                <c:pt idx="10796">
                  <c:v>46480.5</c:v>
                </c:pt>
                <c:pt idx="10797">
                  <c:v>46606.5</c:v>
                </c:pt>
                <c:pt idx="10798">
                  <c:v>46611</c:v>
                </c:pt>
                <c:pt idx="10799">
                  <c:v>46759.5</c:v>
                </c:pt>
                <c:pt idx="10800">
                  <c:v>46827</c:v>
                </c:pt>
                <c:pt idx="10801">
                  <c:v>46858.5</c:v>
                </c:pt>
                <c:pt idx="10802">
                  <c:v>46872</c:v>
                </c:pt>
                <c:pt idx="10803">
                  <c:v>46894.5</c:v>
                </c:pt>
                <c:pt idx="10804">
                  <c:v>46962</c:v>
                </c:pt>
                <c:pt idx="10805">
                  <c:v>46984.5</c:v>
                </c:pt>
                <c:pt idx="10806">
                  <c:v>47187</c:v>
                </c:pt>
                <c:pt idx="10807">
                  <c:v>47191.5</c:v>
                </c:pt>
                <c:pt idx="10808">
                  <c:v>47209.5</c:v>
                </c:pt>
                <c:pt idx="10809">
                  <c:v>47254.5</c:v>
                </c:pt>
                <c:pt idx="10810">
                  <c:v>47272.5</c:v>
                </c:pt>
                <c:pt idx="10811">
                  <c:v>47299.5</c:v>
                </c:pt>
                <c:pt idx="10812">
                  <c:v>47322</c:v>
                </c:pt>
                <c:pt idx="10813">
                  <c:v>47412</c:v>
                </c:pt>
                <c:pt idx="10814">
                  <c:v>47421</c:v>
                </c:pt>
                <c:pt idx="10815">
                  <c:v>47430</c:v>
                </c:pt>
                <c:pt idx="10816">
                  <c:v>47484</c:v>
                </c:pt>
                <c:pt idx="10817">
                  <c:v>47614.5</c:v>
                </c:pt>
                <c:pt idx="10818">
                  <c:v>47619</c:v>
                </c:pt>
                <c:pt idx="10819">
                  <c:v>47650.5</c:v>
                </c:pt>
                <c:pt idx="10820">
                  <c:v>47673</c:v>
                </c:pt>
                <c:pt idx="10821">
                  <c:v>47686.5</c:v>
                </c:pt>
                <c:pt idx="10822">
                  <c:v>47695.5</c:v>
                </c:pt>
                <c:pt idx="10823">
                  <c:v>47749.5</c:v>
                </c:pt>
                <c:pt idx="10824">
                  <c:v>47794.5</c:v>
                </c:pt>
                <c:pt idx="10825">
                  <c:v>47938.5</c:v>
                </c:pt>
                <c:pt idx="10826">
                  <c:v>47947.5</c:v>
                </c:pt>
                <c:pt idx="10827">
                  <c:v>47965.5</c:v>
                </c:pt>
                <c:pt idx="10828">
                  <c:v>48051</c:v>
                </c:pt>
                <c:pt idx="10829">
                  <c:v>48109.5</c:v>
                </c:pt>
                <c:pt idx="10830">
                  <c:v>48177</c:v>
                </c:pt>
                <c:pt idx="10831">
                  <c:v>48415.5</c:v>
                </c:pt>
                <c:pt idx="10832">
                  <c:v>48429</c:v>
                </c:pt>
                <c:pt idx="10833">
                  <c:v>48456</c:v>
                </c:pt>
                <c:pt idx="10834">
                  <c:v>48478.5</c:v>
                </c:pt>
                <c:pt idx="10835">
                  <c:v>48492</c:v>
                </c:pt>
                <c:pt idx="10836">
                  <c:v>48501</c:v>
                </c:pt>
                <c:pt idx="10837">
                  <c:v>48510</c:v>
                </c:pt>
                <c:pt idx="10838">
                  <c:v>48519</c:v>
                </c:pt>
                <c:pt idx="10839">
                  <c:v>48586.5</c:v>
                </c:pt>
                <c:pt idx="10840">
                  <c:v>48595.5</c:v>
                </c:pt>
                <c:pt idx="10841">
                  <c:v>48618</c:v>
                </c:pt>
                <c:pt idx="10842">
                  <c:v>48631.5</c:v>
                </c:pt>
                <c:pt idx="10843">
                  <c:v>48681</c:v>
                </c:pt>
                <c:pt idx="10844">
                  <c:v>48825</c:v>
                </c:pt>
                <c:pt idx="10845">
                  <c:v>48861</c:v>
                </c:pt>
                <c:pt idx="10846">
                  <c:v>48870</c:v>
                </c:pt>
                <c:pt idx="10847">
                  <c:v>48883.5</c:v>
                </c:pt>
                <c:pt idx="10848">
                  <c:v>48955.5</c:v>
                </c:pt>
                <c:pt idx="10849">
                  <c:v>49014</c:v>
                </c:pt>
                <c:pt idx="10850">
                  <c:v>49032</c:v>
                </c:pt>
                <c:pt idx="10851">
                  <c:v>49036.5</c:v>
                </c:pt>
                <c:pt idx="10852">
                  <c:v>49117.5</c:v>
                </c:pt>
                <c:pt idx="10853">
                  <c:v>49248</c:v>
                </c:pt>
                <c:pt idx="10854">
                  <c:v>49297.5</c:v>
                </c:pt>
                <c:pt idx="10855">
                  <c:v>49428</c:v>
                </c:pt>
                <c:pt idx="10856">
                  <c:v>49509</c:v>
                </c:pt>
                <c:pt idx="10857">
                  <c:v>49747.5</c:v>
                </c:pt>
                <c:pt idx="10858">
                  <c:v>49905</c:v>
                </c:pt>
                <c:pt idx="10859">
                  <c:v>49927.5</c:v>
                </c:pt>
                <c:pt idx="10860">
                  <c:v>49941</c:v>
                </c:pt>
                <c:pt idx="10861">
                  <c:v>49972.5</c:v>
                </c:pt>
                <c:pt idx="10862">
                  <c:v>50004</c:v>
                </c:pt>
                <c:pt idx="10863">
                  <c:v>50053.5</c:v>
                </c:pt>
                <c:pt idx="10864">
                  <c:v>50139</c:v>
                </c:pt>
                <c:pt idx="10865">
                  <c:v>50287.5</c:v>
                </c:pt>
                <c:pt idx="10866">
                  <c:v>50400</c:v>
                </c:pt>
                <c:pt idx="10867">
                  <c:v>50445</c:v>
                </c:pt>
                <c:pt idx="10868">
                  <c:v>50463</c:v>
                </c:pt>
                <c:pt idx="10869">
                  <c:v>50512.5</c:v>
                </c:pt>
                <c:pt idx="10870">
                  <c:v>50544</c:v>
                </c:pt>
                <c:pt idx="10871">
                  <c:v>50598</c:v>
                </c:pt>
                <c:pt idx="10872">
                  <c:v>50868</c:v>
                </c:pt>
                <c:pt idx="10873">
                  <c:v>50904</c:v>
                </c:pt>
                <c:pt idx="10874">
                  <c:v>50913</c:v>
                </c:pt>
                <c:pt idx="10875">
                  <c:v>51021</c:v>
                </c:pt>
                <c:pt idx="10876">
                  <c:v>51025.5</c:v>
                </c:pt>
                <c:pt idx="10877">
                  <c:v>51120</c:v>
                </c:pt>
                <c:pt idx="10878">
                  <c:v>51151.5</c:v>
                </c:pt>
                <c:pt idx="10879">
                  <c:v>51228</c:v>
                </c:pt>
                <c:pt idx="10880">
                  <c:v>51322.5</c:v>
                </c:pt>
                <c:pt idx="10881">
                  <c:v>51412.5</c:v>
                </c:pt>
                <c:pt idx="10882">
                  <c:v>51543</c:v>
                </c:pt>
                <c:pt idx="10883">
                  <c:v>51552</c:v>
                </c:pt>
                <c:pt idx="10884">
                  <c:v>51570</c:v>
                </c:pt>
                <c:pt idx="10885">
                  <c:v>51651</c:v>
                </c:pt>
                <c:pt idx="10886">
                  <c:v>51817.5</c:v>
                </c:pt>
                <c:pt idx="10887">
                  <c:v>51880.5</c:v>
                </c:pt>
                <c:pt idx="10888">
                  <c:v>51948</c:v>
                </c:pt>
                <c:pt idx="10889">
                  <c:v>52110</c:v>
                </c:pt>
                <c:pt idx="10890">
                  <c:v>52114.5</c:v>
                </c:pt>
                <c:pt idx="10891">
                  <c:v>52128</c:v>
                </c:pt>
                <c:pt idx="10892">
                  <c:v>52155</c:v>
                </c:pt>
                <c:pt idx="10893">
                  <c:v>52168.5</c:v>
                </c:pt>
                <c:pt idx="10894">
                  <c:v>52173</c:v>
                </c:pt>
                <c:pt idx="10895">
                  <c:v>52321.5</c:v>
                </c:pt>
                <c:pt idx="10896">
                  <c:v>52389</c:v>
                </c:pt>
                <c:pt idx="10897">
                  <c:v>52429.5</c:v>
                </c:pt>
                <c:pt idx="10898">
                  <c:v>52452</c:v>
                </c:pt>
                <c:pt idx="10899">
                  <c:v>52542</c:v>
                </c:pt>
                <c:pt idx="10900">
                  <c:v>52582.5</c:v>
                </c:pt>
                <c:pt idx="10901">
                  <c:v>52614</c:v>
                </c:pt>
                <c:pt idx="10902">
                  <c:v>52641</c:v>
                </c:pt>
                <c:pt idx="10903">
                  <c:v>52789.5</c:v>
                </c:pt>
                <c:pt idx="10904">
                  <c:v>52803</c:v>
                </c:pt>
                <c:pt idx="10905">
                  <c:v>52821</c:v>
                </c:pt>
                <c:pt idx="10906">
                  <c:v>52848</c:v>
                </c:pt>
                <c:pt idx="10907">
                  <c:v>52857</c:v>
                </c:pt>
                <c:pt idx="10908">
                  <c:v>52861.5</c:v>
                </c:pt>
                <c:pt idx="10909">
                  <c:v>52920</c:v>
                </c:pt>
                <c:pt idx="10910">
                  <c:v>52929</c:v>
                </c:pt>
                <c:pt idx="10911">
                  <c:v>53122.5</c:v>
                </c:pt>
                <c:pt idx="10912">
                  <c:v>53253</c:v>
                </c:pt>
                <c:pt idx="10913">
                  <c:v>53325</c:v>
                </c:pt>
                <c:pt idx="10914">
                  <c:v>53329.5</c:v>
                </c:pt>
                <c:pt idx="10915">
                  <c:v>53406</c:v>
                </c:pt>
                <c:pt idx="10916">
                  <c:v>53415</c:v>
                </c:pt>
                <c:pt idx="10917">
                  <c:v>53460</c:v>
                </c:pt>
                <c:pt idx="10918">
                  <c:v>53509.5</c:v>
                </c:pt>
                <c:pt idx="10919">
                  <c:v>53536.5</c:v>
                </c:pt>
                <c:pt idx="10920">
                  <c:v>53559</c:v>
                </c:pt>
                <c:pt idx="10921">
                  <c:v>53581.5</c:v>
                </c:pt>
                <c:pt idx="10922">
                  <c:v>53671.5</c:v>
                </c:pt>
                <c:pt idx="10923">
                  <c:v>53712</c:v>
                </c:pt>
                <c:pt idx="10924">
                  <c:v>54225</c:v>
                </c:pt>
                <c:pt idx="10925">
                  <c:v>54229.5</c:v>
                </c:pt>
                <c:pt idx="10926">
                  <c:v>54252</c:v>
                </c:pt>
                <c:pt idx="10927">
                  <c:v>54283.5</c:v>
                </c:pt>
                <c:pt idx="10928">
                  <c:v>54306</c:v>
                </c:pt>
                <c:pt idx="10929">
                  <c:v>54436.5</c:v>
                </c:pt>
                <c:pt idx="10930">
                  <c:v>54472.5</c:v>
                </c:pt>
                <c:pt idx="10931">
                  <c:v>54751.5</c:v>
                </c:pt>
                <c:pt idx="10932">
                  <c:v>54832.5</c:v>
                </c:pt>
                <c:pt idx="10933">
                  <c:v>54837</c:v>
                </c:pt>
                <c:pt idx="10934">
                  <c:v>54972</c:v>
                </c:pt>
                <c:pt idx="10935">
                  <c:v>54994.5</c:v>
                </c:pt>
                <c:pt idx="10936">
                  <c:v>55062</c:v>
                </c:pt>
                <c:pt idx="10937">
                  <c:v>55161</c:v>
                </c:pt>
                <c:pt idx="10938">
                  <c:v>55368</c:v>
                </c:pt>
                <c:pt idx="10939">
                  <c:v>55377</c:v>
                </c:pt>
                <c:pt idx="10940">
                  <c:v>55399.5</c:v>
                </c:pt>
                <c:pt idx="10941">
                  <c:v>55719</c:v>
                </c:pt>
                <c:pt idx="10942">
                  <c:v>55723.5</c:v>
                </c:pt>
                <c:pt idx="10943">
                  <c:v>55755</c:v>
                </c:pt>
                <c:pt idx="10944">
                  <c:v>55863</c:v>
                </c:pt>
                <c:pt idx="10945">
                  <c:v>56029.5</c:v>
                </c:pt>
                <c:pt idx="10946">
                  <c:v>56092.5</c:v>
                </c:pt>
                <c:pt idx="10947">
                  <c:v>56133</c:v>
                </c:pt>
                <c:pt idx="10948">
                  <c:v>56146.5</c:v>
                </c:pt>
                <c:pt idx="10949">
                  <c:v>56223</c:v>
                </c:pt>
                <c:pt idx="10950">
                  <c:v>56290.5</c:v>
                </c:pt>
                <c:pt idx="10951">
                  <c:v>56299.5</c:v>
                </c:pt>
                <c:pt idx="10952">
                  <c:v>56781</c:v>
                </c:pt>
                <c:pt idx="10953">
                  <c:v>56871</c:v>
                </c:pt>
                <c:pt idx="10954">
                  <c:v>56965.5</c:v>
                </c:pt>
                <c:pt idx="10955">
                  <c:v>57001.5</c:v>
                </c:pt>
                <c:pt idx="10956">
                  <c:v>57060</c:v>
                </c:pt>
                <c:pt idx="10957">
                  <c:v>57127.5</c:v>
                </c:pt>
                <c:pt idx="10958">
                  <c:v>57519</c:v>
                </c:pt>
                <c:pt idx="10959">
                  <c:v>57555</c:v>
                </c:pt>
                <c:pt idx="10960">
                  <c:v>57676.5</c:v>
                </c:pt>
                <c:pt idx="10961">
                  <c:v>57685.5</c:v>
                </c:pt>
                <c:pt idx="10962">
                  <c:v>57883.5</c:v>
                </c:pt>
                <c:pt idx="10963">
                  <c:v>58167</c:v>
                </c:pt>
                <c:pt idx="10964">
                  <c:v>58428</c:v>
                </c:pt>
                <c:pt idx="10965">
                  <c:v>58567.5</c:v>
                </c:pt>
                <c:pt idx="10966">
                  <c:v>58612.5</c:v>
                </c:pt>
                <c:pt idx="10967">
                  <c:v>59094</c:v>
                </c:pt>
                <c:pt idx="10968">
                  <c:v>59175</c:v>
                </c:pt>
                <c:pt idx="10969">
                  <c:v>59485.5</c:v>
                </c:pt>
                <c:pt idx="10970">
                  <c:v>59850</c:v>
                </c:pt>
                <c:pt idx="10971">
                  <c:v>60466.5</c:v>
                </c:pt>
                <c:pt idx="10972">
                  <c:v>60552</c:v>
                </c:pt>
                <c:pt idx="10973">
                  <c:v>61105.5</c:v>
                </c:pt>
                <c:pt idx="10974">
                  <c:v>61758</c:v>
                </c:pt>
                <c:pt idx="10975">
                  <c:v>61776</c:v>
                </c:pt>
                <c:pt idx="10976">
                  <c:v>61789.5</c:v>
                </c:pt>
                <c:pt idx="10977">
                  <c:v>61834.5</c:v>
                </c:pt>
                <c:pt idx="10978">
                  <c:v>61875</c:v>
                </c:pt>
                <c:pt idx="10979">
                  <c:v>61906.5</c:v>
                </c:pt>
                <c:pt idx="10980">
                  <c:v>62010</c:v>
                </c:pt>
                <c:pt idx="10981">
                  <c:v>62019</c:v>
                </c:pt>
                <c:pt idx="10982">
                  <c:v>62041.5</c:v>
                </c:pt>
                <c:pt idx="10983">
                  <c:v>62181</c:v>
                </c:pt>
                <c:pt idx="10984">
                  <c:v>62311.5</c:v>
                </c:pt>
                <c:pt idx="10985">
                  <c:v>62442</c:v>
                </c:pt>
                <c:pt idx="10986">
                  <c:v>62568</c:v>
                </c:pt>
                <c:pt idx="10987">
                  <c:v>62613</c:v>
                </c:pt>
                <c:pt idx="10988">
                  <c:v>62950.5</c:v>
                </c:pt>
                <c:pt idx="10989">
                  <c:v>62964</c:v>
                </c:pt>
                <c:pt idx="10990">
                  <c:v>62995.5</c:v>
                </c:pt>
                <c:pt idx="10991">
                  <c:v>63549</c:v>
                </c:pt>
                <c:pt idx="10992">
                  <c:v>64057.5</c:v>
                </c:pt>
                <c:pt idx="10993">
                  <c:v>64089</c:v>
                </c:pt>
                <c:pt idx="10994">
                  <c:v>68643</c:v>
                </c:pt>
                <c:pt idx="10995">
                  <c:v>69007.5</c:v>
                </c:pt>
                <c:pt idx="10996">
                  <c:v>71010</c:v>
                </c:pt>
                <c:pt idx="10997">
                  <c:v>71235</c:v>
                </c:pt>
                <c:pt idx="10998">
                  <c:v>71590.5</c:v>
                </c:pt>
                <c:pt idx="10999">
                  <c:v>71649</c:v>
                </c:pt>
                <c:pt idx="11000">
                  <c:v>73251</c:v>
                </c:pt>
                <c:pt idx="11001">
                  <c:v>74254.5</c:v>
                </c:pt>
                <c:pt idx="11002">
                  <c:v>77404.5</c:v>
                </c:pt>
                <c:pt idx="11003">
                  <c:v>78205.5</c:v>
                </c:pt>
                <c:pt idx="11004">
                  <c:v>78367.5</c:v>
                </c:pt>
                <c:pt idx="11005">
                  <c:v>78768</c:v>
                </c:pt>
                <c:pt idx="11006">
                  <c:v>78916.5</c:v>
                </c:pt>
                <c:pt idx="11007">
                  <c:v>79065</c:v>
                </c:pt>
                <c:pt idx="11008">
                  <c:v>79767</c:v>
                </c:pt>
                <c:pt idx="11009">
                  <c:v>84937.5</c:v>
                </c:pt>
                <c:pt idx="11010">
                  <c:v>85869</c:v>
                </c:pt>
                <c:pt idx="11011">
                  <c:v>86161.5</c:v>
                </c:pt>
                <c:pt idx="11012">
                  <c:v>96930</c:v>
                </c:pt>
                <c:pt idx="11013">
                  <c:v>97060.5</c:v>
                </c:pt>
                <c:pt idx="11014">
                  <c:v>101497.5</c:v>
                </c:pt>
                <c:pt idx="11015">
                  <c:v>115803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F9-423C-BA6D-2E14CA8AD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3842096"/>
        <c:axId val="1293842456"/>
      </c:scatterChart>
      <c:valAx>
        <c:axId val="129384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842456"/>
        <c:crosses val="autoZero"/>
        <c:crossBetween val="midCat"/>
      </c:valAx>
      <c:valAx>
        <c:axId val="129384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842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1).xlsx]Data imbalance!PivotTable23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'Data imbalance'!$B$1</c:f>
              <c:strCache>
                <c:ptCount val="1"/>
                <c:pt idx="0">
                  <c:v>Count of NAME_CONTRACT_TYPE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57-48A7-BC0D-5D289BC32D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57-48A7-BC0D-5D289BC32DA4}"/>
              </c:ext>
            </c:extLst>
          </c:dPt>
          <c:cat>
            <c:strRef>
              <c:f>'Data imbalance'!$A$2:$A$4</c:f>
              <c:strCache>
                <c:ptCount val="2"/>
                <c:pt idx="0">
                  <c:v>Cash loans</c:v>
                </c:pt>
                <c:pt idx="1">
                  <c:v>Revolving loans</c:v>
                </c:pt>
              </c:strCache>
            </c:strRef>
          </c:cat>
          <c:val>
            <c:numRef>
              <c:f>'Data imbalance'!$B$2:$B$4</c:f>
              <c:numCache>
                <c:formatCode>#,##0</c:formatCode>
                <c:ptCount val="2"/>
                <c:pt idx="0">
                  <c:v>46988</c:v>
                </c:pt>
                <c:pt idx="1">
                  <c:v>5418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57-48A7-BC0D-5D289BC32DA4}"/>
            </c:ext>
          </c:extLst>
        </c:ser>
        <c:ser>
          <c:idx val="1"/>
          <c:order val="1"/>
          <c:tx>
            <c:strRef>
              <c:f>'Data imbalance'!$C$1</c:f>
              <c:strCache>
                <c:ptCount val="1"/>
                <c:pt idx="0">
                  <c:v>Ratio Analysis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F57-48A7-BC0D-5D289BC32D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F57-48A7-BC0D-5D289BC32DA4}"/>
              </c:ext>
            </c:extLst>
          </c:dPt>
          <c:cat>
            <c:strRef>
              <c:f>'Data imbalance'!$A$2:$A$4</c:f>
              <c:strCache>
                <c:ptCount val="2"/>
                <c:pt idx="0">
                  <c:v>Cash loans</c:v>
                </c:pt>
                <c:pt idx="1">
                  <c:v>Revolving loans</c:v>
                </c:pt>
              </c:strCache>
            </c:strRef>
          </c:cat>
          <c:val>
            <c:numRef>
              <c:f>'Data imbalance'!$C$2:$C$4</c:f>
              <c:numCache>
                <c:formatCode>0.00%</c:formatCode>
                <c:ptCount val="2"/>
                <c:pt idx="0">
                  <c:v>0.89661489142464601</c:v>
                </c:pt>
                <c:pt idx="1">
                  <c:v>0.10338510857535396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F57-48A7-BC0D-5D289BC32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1).xlsx]Data imbalance!PivotTable24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'Data imbalance'!$F$1</c:f>
              <c:strCache>
                <c:ptCount val="1"/>
                <c:pt idx="0">
                  <c:v>Count of OCCUPATION_TYPE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'Data imbalance'!$E$2:$E$20</c:f>
              <c:strCache>
                <c:ptCount val="18"/>
                <c:pt idx="0">
                  <c:v>Laborers</c:v>
                </c:pt>
                <c:pt idx="1">
                  <c:v>Sales staff</c:v>
                </c:pt>
                <c:pt idx="2">
                  <c:v>Core staff</c:v>
                </c:pt>
                <c:pt idx="3">
                  <c:v>Managers</c:v>
                </c:pt>
                <c:pt idx="4">
                  <c:v>Drivers</c:v>
                </c:pt>
                <c:pt idx="5">
                  <c:v>High skill tech staff</c:v>
                </c:pt>
                <c:pt idx="6">
                  <c:v>Accountants</c:v>
                </c:pt>
                <c:pt idx="7">
                  <c:v>Medicine staff</c:v>
                </c:pt>
                <c:pt idx="8">
                  <c:v>Security staff</c:v>
                </c:pt>
                <c:pt idx="9">
                  <c:v>Cooking staff</c:v>
                </c:pt>
                <c:pt idx="10">
                  <c:v>Cleaning staff</c:v>
                </c:pt>
                <c:pt idx="11">
                  <c:v>Private service staff</c:v>
                </c:pt>
                <c:pt idx="12">
                  <c:v>Secretaries</c:v>
                </c:pt>
                <c:pt idx="13">
                  <c:v>Low-skill Laborers</c:v>
                </c:pt>
                <c:pt idx="14">
                  <c:v>Waiters/barmen staff</c:v>
                </c:pt>
                <c:pt idx="15">
                  <c:v>Realty agents</c:v>
                </c:pt>
                <c:pt idx="16">
                  <c:v>IT staff</c:v>
                </c:pt>
                <c:pt idx="17">
                  <c:v>HR staff</c:v>
                </c:pt>
              </c:strCache>
            </c:strRef>
          </c:cat>
          <c:val>
            <c:numRef>
              <c:f>'Data imbalance'!$F$2:$F$20</c:f>
              <c:numCache>
                <c:formatCode>General</c:formatCode>
                <c:ptCount val="18"/>
                <c:pt idx="0">
                  <c:v>13357</c:v>
                </c:pt>
                <c:pt idx="1">
                  <c:v>7372</c:v>
                </c:pt>
                <c:pt idx="2">
                  <c:v>6887</c:v>
                </c:pt>
                <c:pt idx="3">
                  <c:v>6247</c:v>
                </c:pt>
                <c:pt idx="4">
                  <c:v>4156</c:v>
                </c:pt>
                <c:pt idx="5">
                  <c:v>3468</c:v>
                </c:pt>
                <c:pt idx="6">
                  <c:v>2804</c:v>
                </c:pt>
                <c:pt idx="7">
                  <c:v>2100</c:v>
                </c:pt>
                <c:pt idx="8">
                  <c:v>1368</c:v>
                </c:pt>
                <c:pt idx="9">
                  <c:v>1239</c:v>
                </c:pt>
                <c:pt idx="10">
                  <c:v>1148</c:v>
                </c:pt>
                <c:pt idx="11">
                  <c:v>704</c:v>
                </c:pt>
                <c:pt idx="12">
                  <c:v>395</c:v>
                </c:pt>
                <c:pt idx="13">
                  <c:v>320</c:v>
                </c:pt>
                <c:pt idx="14">
                  <c:v>282</c:v>
                </c:pt>
                <c:pt idx="15">
                  <c:v>209</c:v>
                </c:pt>
                <c:pt idx="16">
                  <c:v>175</c:v>
                </c:pt>
                <c:pt idx="17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3D-43D8-B032-37319C8E618A}"/>
            </c:ext>
          </c:extLst>
        </c:ser>
        <c:ser>
          <c:idx val="1"/>
          <c:order val="1"/>
          <c:tx>
            <c:strRef>
              <c:f>'Data imbalance'!$G$1</c:f>
              <c:strCache>
                <c:ptCount val="1"/>
                <c:pt idx="0">
                  <c:v>Ratio Analysis %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'Data imbalance'!$E$2:$E$20</c:f>
              <c:strCache>
                <c:ptCount val="18"/>
                <c:pt idx="0">
                  <c:v>Laborers</c:v>
                </c:pt>
                <c:pt idx="1">
                  <c:v>Sales staff</c:v>
                </c:pt>
                <c:pt idx="2">
                  <c:v>Core staff</c:v>
                </c:pt>
                <c:pt idx="3">
                  <c:v>Managers</c:v>
                </c:pt>
                <c:pt idx="4">
                  <c:v>Drivers</c:v>
                </c:pt>
                <c:pt idx="5">
                  <c:v>High skill tech staff</c:v>
                </c:pt>
                <c:pt idx="6">
                  <c:v>Accountants</c:v>
                </c:pt>
                <c:pt idx="7">
                  <c:v>Medicine staff</c:v>
                </c:pt>
                <c:pt idx="8">
                  <c:v>Security staff</c:v>
                </c:pt>
                <c:pt idx="9">
                  <c:v>Cooking staff</c:v>
                </c:pt>
                <c:pt idx="10">
                  <c:v>Cleaning staff</c:v>
                </c:pt>
                <c:pt idx="11">
                  <c:v>Private service staff</c:v>
                </c:pt>
                <c:pt idx="12">
                  <c:v>Secretaries</c:v>
                </c:pt>
                <c:pt idx="13">
                  <c:v>Low-skill Laborers</c:v>
                </c:pt>
                <c:pt idx="14">
                  <c:v>Waiters/barmen staff</c:v>
                </c:pt>
                <c:pt idx="15">
                  <c:v>Realty agents</c:v>
                </c:pt>
                <c:pt idx="16">
                  <c:v>IT staff</c:v>
                </c:pt>
                <c:pt idx="17">
                  <c:v>HR staff</c:v>
                </c:pt>
              </c:strCache>
            </c:strRef>
          </c:cat>
          <c:val>
            <c:numRef>
              <c:f>'Data imbalance'!$G$2:$G$20</c:f>
              <c:numCache>
                <c:formatCode>0.00%</c:formatCode>
                <c:ptCount val="18"/>
                <c:pt idx="0">
                  <c:v>0.25487539594702896</c:v>
                </c:pt>
                <c:pt idx="1">
                  <c:v>0.14067091554402167</c:v>
                </c:pt>
                <c:pt idx="2">
                  <c:v>0.13141625004770446</c:v>
                </c:pt>
                <c:pt idx="3">
                  <c:v>0.11920390794947143</c:v>
                </c:pt>
                <c:pt idx="4">
                  <c:v>7.930389650040072E-2</c:v>
                </c:pt>
                <c:pt idx="5">
                  <c:v>6.6175628744800208E-2</c:v>
                </c:pt>
                <c:pt idx="6">
                  <c:v>5.3505323817883449E-2</c:v>
                </c:pt>
                <c:pt idx="7">
                  <c:v>4.0071747509827116E-2</c:v>
                </c:pt>
                <c:pt idx="8">
                  <c:v>2.6103881234973095E-2</c:v>
                </c:pt>
                <c:pt idx="9">
                  <c:v>2.3642331030797999E-2</c:v>
                </c:pt>
                <c:pt idx="10">
                  <c:v>2.1905888638705493E-2</c:v>
                </c:pt>
                <c:pt idx="11">
                  <c:v>1.343357630805633E-2</c:v>
                </c:pt>
                <c:pt idx="12">
                  <c:v>7.5373048887531959E-3</c:v>
                </c:pt>
                <c:pt idx="13">
                  <c:v>6.1061710491165135E-3</c:v>
                </c:pt>
                <c:pt idx="14">
                  <c:v>5.3810632370339274E-3</c:v>
                </c:pt>
                <c:pt idx="15">
                  <c:v>3.9880929664542226E-3</c:v>
                </c:pt>
                <c:pt idx="16">
                  <c:v>3.3393122924855931E-3</c:v>
                </c:pt>
                <c:pt idx="17">
                  <c:v>3.3393122924855931E-3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3D-43D8-B032-37319C8E6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683576"/>
        <c:axId val="1687689336"/>
      </c:areaChart>
      <c:catAx>
        <c:axId val="1687683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689336"/>
        <c:crosses val="autoZero"/>
        <c:auto val="1"/>
        <c:lblAlgn val="ctr"/>
        <c:lblOffset val="100"/>
        <c:noMultiLvlLbl val="0"/>
      </c:catAx>
      <c:valAx>
        <c:axId val="168768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683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1).xlsx]Data imbalance!PivotTable25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imbalance'!$J$1</c:f>
              <c:strCache>
                <c:ptCount val="1"/>
                <c:pt idx="0">
                  <c:v>Count of NAME_EDUCATION_TYPE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imbalance'!$I$2:$I$7</c:f>
              <c:strCache>
                <c:ptCount val="5"/>
                <c:pt idx="0">
                  <c:v>Secondary / secondary special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Academic degree</c:v>
                </c:pt>
              </c:strCache>
            </c:strRef>
          </c:cat>
          <c:val>
            <c:numRef>
              <c:f>'Data imbalance'!$J$2:$J$7</c:f>
              <c:numCache>
                <c:formatCode>General</c:formatCode>
                <c:ptCount val="5"/>
                <c:pt idx="0">
                  <c:v>33913</c:v>
                </c:pt>
                <c:pt idx="1">
                  <c:v>16009</c:v>
                </c:pt>
                <c:pt idx="2">
                  <c:v>2132</c:v>
                </c:pt>
                <c:pt idx="3">
                  <c:v>318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A-43E1-972A-B6782E7014CC}"/>
            </c:ext>
          </c:extLst>
        </c:ser>
        <c:ser>
          <c:idx val="1"/>
          <c:order val="1"/>
          <c:tx>
            <c:strRef>
              <c:f>'Data imbalance'!$K$1</c:f>
              <c:strCache>
                <c:ptCount val="1"/>
                <c:pt idx="0">
                  <c:v>Ratio Analysis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imbalance'!$I$2:$I$7</c:f>
              <c:strCache>
                <c:ptCount val="5"/>
                <c:pt idx="0">
                  <c:v>Secondary / secondary special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Academic degree</c:v>
                </c:pt>
              </c:strCache>
            </c:strRef>
          </c:cat>
          <c:val>
            <c:numRef>
              <c:f>'Data imbalance'!$K$2:$K$7</c:f>
              <c:numCache>
                <c:formatCode>0.00%</c:formatCode>
                <c:ptCount val="5"/>
                <c:pt idx="0">
                  <c:v>0.64712055871465102</c:v>
                </c:pt>
                <c:pt idx="1">
                  <c:v>0.30548028851658204</c:v>
                </c:pt>
                <c:pt idx="2">
                  <c:v>4.0682364614738772E-2</c:v>
                </c:pt>
                <c:pt idx="3">
                  <c:v>6.0680074800595349E-3</c:v>
                </c:pt>
                <c:pt idx="4">
                  <c:v>6.4878067396862955E-4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BA-43E1-972A-B6782E701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1584952"/>
        <c:axId val="1581586032"/>
      </c:barChart>
      <c:catAx>
        <c:axId val="158158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586032"/>
        <c:crosses val="autoZero"/>
        <c:auto val="1"/>
        <c:lblAlgn val="ctr"/>
        <c:lblOffset val="100"/>
        <c:noMultiLvlLbl val="0"/>
      </c:catAx>
      <c:valAx>
        <c:axId val="158158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58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(version 1).xlsx]Data imbalance!PivotTable26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imbalance'!$N$1</c:f>
              <c:strCache>
                <c:ptCount val="1"/>
                <c:pt idx="0">
                  <c:v>Count of NAME_FAMILY_STATUS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imbalance'!$M$2:$M$7</c:f>
              <c:strCache>
                <c:ptCount val="5"/>
                <c:pt idx="0">
                  <c:v>Married</c:v>
                </c:pt>
                <c:pt idx="1">
                  <c:v>Single / not married</c:v>
                </c:pt>
                <c:pt idx="2">
                  <c:v>Civil marriage</c:v>
                </c:pt>
                <c:pt idx="3">
                  <c:v>Separated</c:v>
                </c:pt>
                <c:pt idx="4">
                  <c:v>Widow</c:v>
                </c:pt>
              </c:strCache>
            </c:strRef>
          </c:cat>
          <c:val>
            <c:numRef>
              <c:f>'Data imbalance'!$N$2:$N$7</c:f>
              <c:numCache>
                <c:formatCode>General</c:formatCode>
                <c:ptCount val="5"/>
                <c:pt idx="0">
                  <c:v>33450</c:v>
                </c:pt>
                <c:pt idx="1">
                  <c:v>8309</c:v>
                </c:pt>
                <c:pt idx="2">
                  <c:v>5307</c:v>
                </c:pt>
                <c:pt idx="3">
                  <c:v>3856</c:v>
                </c:pt>
                <c:pt idx="4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1-4EA3-9735-85A81A23E739}"/>
            </c:ext>
          </c:extLst>
        </c:ser>
        <c:ser>
          <c:idx val="1"/>
          <c:order val="1"/>
          <c:tx>
            <c:strRef>
              <c:f>'Data imbalance'!$O$1</c:f>
              <c:strCache>
                <c:ptCount val="1"/>
                <c:pt idx="0">
                  <c:v>Ratio Analysis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imbalance'!$M$2:$M$7</c:f>
              <c:strCache>
                <c:ptCount val="5"/>
                <c:pt idx="0">
                  <c:v>Married</c:v>
                </c:pt>
                <c:pt idx="1">
                  <c:v>Single / not married</c:v>
                </c:pt>
                <c:pt idx="2">
                  <c:v>Civil marriage</c:v>
                </c:pt>
                <c:pt idx="3">
                  <c:v>Separated</c:v>
                </c:pt>
                <c:pt idx="4">
                  <c:v>Widow</c:v>
                </c:pt>
              </c:strCache>
            </c:strRef>
          </c:cat>
          <c:val>
            <c:numRef>
              <c:f>'Data imbalance'!$O$2:$O$7</c:f>
              <c:numCache>
                <c:formatCode>0.00%</c:formatCode>
                <c:ptCount val="5"/>
                <c:pt idx="0">
                  <c:v>0.63828569247796052</c:v>
                </c:pt>
                <c:pt idx="1">
                  <c:v>0.15855054764721596</c:v>
                </c:pt>
                <c:pt idx="2">
                  <c:v>0.10126703049269167</c:v>
                </c:pt>
                <c:pt idx="3">
                  <c:v>7.3579361141853983E-2</c:v>
                </c:pt>
                <c:pt idx="4">
                  <c:v>2.8317368240277831E-2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1-4EA3-9735-85A81A23E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915664"/>
        <c:axId val="480916024"/>
      </c:barChart>
      <c:catAx>
        <c:axId val="4809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916024"/>
        <c:crosses val="autoZero"/>
        <c:auto val="1"/>
        <c:lblAlgn val="ctr"/>
        <c:lblOffset val="100"/>
        <c:noMultiLvlLbl val="0"/>
      </c:catAx>
      <c:valAx>
        <c:axId val="48091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9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Applicants</a:t>
            </a:r>
            <a:r>
              <a:rPr lang="en-IN" baseline="0"/>
              <a:t> per Credit Bins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7"/>
              <c:pt idx="0">
                <c:v>Group1 0-1.5 Lacs</c:v>
              </c:pt>
              <c:pt idx="1">
                <c:v>Group1 1.5 Lacs - 2 Lacs</c:v>
              </c:pt>
              <c:pt idx="2">
                <c:v>Group1 2 Lacs - 2.5 Lacs</c:v>
              </c:pt>
              <c:pt idx="3">
                <c:v>Group1 2.5 Lacs - 3 Lacs</c:v>
              </c:pt>
              <c:pt idx="4">
                <c:v>Group1 3 Lacs - 3.5 Lacs</c:v>
              </c:pt>
              <c:pt idx="5">
                <c:v>Group1 3.5 Lacs - 4 Lacs</c:v>
              </c:pt>
              <c:pt idx="6">
                <c:v>Group1 4 Lacs - 4.5 Lacs</c:v>
              </c:pt>
              <c:pt idx="7">
                <c:v>Group1 4.5 Lacs - 5 Lacs</c:v>
              </c:pt>
              <c:pt idx="8">
                <c:v>Group1 5 Lacs - 5.5 Lacs</c:v>
              </c:pt>
              <c:pt idx="9">
                <c:v>Group1 5.5 Lacs - 6 Lacs</c:v>
              </c:pt>
              <c:pt idx="10">
                <c:v>Group1 6 Lacs - 6.5 Lacs</c:v>
              </c:pt>
              <c:pt idx="11">
                <c:v>Group1 6.5 Lacs - 7 Lacs</c:v>
              </c:pt>
              <c:pt idx="12">
                <c:v>Group1 7 Lacs - 7.5 Lacs</c:v>
              </c:pt>
              <c:pt idx="13">
                <c:v>Group1 7.5 Lacs - 8 Lacs</c:v>
              </c:pt>
              <c:pt idx="14">
                <c:v>Group1 8 Lacs - 8.5 Lacs</c:v>
              </c:pt>
              <c:pt idx="15">
                <c:v>Group1 8.5 Lacs - 9 Lacs</c:v>
              </c:pt>
              <c:pt idx="16">
                <c:v>Group1 9 Lacs and above</c:v>
              </c:pt>
            </c:strLit>
          </c:cat>
          <c:val>
            <c:numLit>
              <c:formatCode>General</c:formatCode>
              <c:ptCount val="17"/>
              <c:pt idx="0">
                <c:v>2337</c:v>
              </c:pt>
              <c:pt idx="1">
                <c:v>2688</c:v>
              </c:pt>
              <c:pt idx="2">
                <c:v>3343</c:v>
              </c:pt>
              <c:pt idx="3">
                <c:v>5146</c:v>
              </c:pt>
              <c:pt idx="4">
                <c:v>2756</c:v>
              </c:pt>
              <c:pt idx="5">
                <c:v>1643</c:v>
              </c:pt>
              <c:pt idx="6">
                <c:v>3018</c:v>
              </c:pt>
              <c:pt idx="7">
                <c:v>2227</c:v>
              </c:pt>
              <c:pt idx="8">
                <c:v>3809</c:v>
              </c:pt>
              <c:pt idx="9">
                <c:v>2048</c:v>
              </c:pt>
              <c:pt idx="10">
                <c:v>1549</c:v>
              </c:pt>
              <c:pt idx="11">
                <c:v>2429</c:v>
              </c:pt>
              <c:pt idx="12">
                <c:v>1270</c:v>
              </c:pt>
              <c:pt idx="13">
                <c:v>2048</c:v>
              </c:pt>
              <c:pt idx="14">
                <c:v>2055</c:v>
              </c:pt>
              <c:pt idx="15">
                <c:v>1888</c:v>
              </c:pt>
              <c:pt idx="16">
                <c:v>12152</c:v>
              </c:pt>
            </c:numLit>
          </c:val>
          <c:extLst>
            <c:ext xmlns:c16="http://schemas.microsoft.com/office/drawing/2014/chart" uri="{C3380CC4-5D6E-409C-BE32-E72D297353CC}">
              <c16:uniqueId val="{00000000-E254-4A4E-8494-B8C12153A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905368"/>
        <c:axId val="356906448"/>
      </c:barChart>
      <c:catAx>
        <c:axId val="35690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06448"/>
        <c:crosses val="autoZero"/>
        <c:auto val="1"/>
        <c:lblAlgn val="ctr"/>
        <c:lblOffset val="100"/>
        <c:noMultiLvlLbl val="0"/>
      </c:catAx>
      <c:valAx>
        <c:axId val="3569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0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Target</a:t>
            </a:r>
            <a:r>
              <a:rPr lang="en-IN" baseline="0"/>
              <a:t> Applicants per Income Bins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0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20"/>
              <c:pt idx="0">
                <c:v>Group1 100K-125K</c:v>
              </c:pt>
              <c:pt idx="1">
                <c:v>Group1 125K-150K</c:v>
              </c:pt>
              <c:pt idx="2">
                <c:v>Group1 150K-175K</c:v>
              </c:pt>
              <c:pt idx="3">
                <c:v>Group1 175K-200K</c:v>
              </c:pt>
              <c:pt idx="4">
                <c:v>Group1 200K-225K</c:v>
              </c:pt>
              <c:pt idx="5">
                <c:v>Group1 225K-250K</c:v>
              </c:pt>
              <c:pt idx="6">
                <c:v>Group1 250K-275K</c:v>
              </c:pt>
              <c:pt idx="7">
                <c:v>Group1 25K-50K</c:v>
              </c:pt>
              <c:pt idx="8">
                <c:v>Group1 275K-300K</c:v>
              </c:pt>
              <c:pt idx="9">
                <c:v>Group1 300K-325K</c:v>
              </c:pt>
              <c:pt idx="10">
                <c:v>Group1 325K-350K</c:v>
              </c:pt>
              <c:pt idx="11">
                <c:v>Group1 350K-375K</c:v>
              </c:pt>
              <c:pt idx="12">
                <c:v>Group1 375K-400K</c:v>
              </c:pt>
              <c:pt idx="13">
                <c:v>Group1 400K-425K</c:v>
              </c:pt>
              <c:pt idx="14">
                <c:v>Group1 425K-450K</c:v>
              </c:pt>
              <c:pt idx="15">
                <c:v>Group1 450K-475K</c:v>
              </c:pt>
              <c:pt idx="16">
                <c:v>Group1 475K-500K</c:v>
              </c:pt>
              <c:pt idx="17">
                <c:v>Group1 5 Lacs and above</c:v>
              </c:pt>
              <c:pt idx="18">
                <c:v>Group1 50K-75K</c:v>
              </c:pt>
              <c:pt idx="19">
                <c:v>Group1 75K-100K</c:v>
              </c:pt>
            </c:strLit>
          </c:cat>
          <c:val>
            <c:numLit>
              <c:formatCode>General</c:formatCode>
              <c:ptCount val="20"/>
              <c:pt idx="0">
                <c:v>5766</c:v>
              </c:pt>
              <c:pt idx="1">
                <c:v>7366</c:v>
              </c:pt>
              <c:pt idx="2">
                <c:v>5620</c:v>
              </c:pt>
              <c:pt idx="3">
                <c:v>5345</c:v>
              </c:pt>
              <c:pt idx="4">
                <c:v>7739</c:v>
              </c:pt>
              <c:pt idx="5">
                <c:v>1487</c:v>
              </c:pt>
              <c:pt idx="6">
                <c:v>2768</c:v>
              </c:pt>
              <c:pt idx="7">
                <c:v>169</c:v>
              </c:pt>
              <c:pt idx="8">
                <c:v>880</c:v>
              </c:pt>
              <c:pt idx="9">
                <c:v>1597</c:v>
              </c:pt>
              <c:pt idx="10">
                <c:v>488</c:v>
              </c:pt>
              <c:pt idx="11">
                <c:v>1135</c:v>
              </c:pt>
              <c:pt idx="12">
                <c:v>317</c:v>
              </c:pt>
              <c:pt idx="13">
                <c:v>433</c:v>
              </c:pt>
              <c:pt idx="14">
                <c:v>800</c:v>
              </c:pt>
              <c:pt idx="15">
                <c:v>40</c:v>
              </c:pt>
              <c:pt idx="16">
                <c:v>95</c:v>
              </c:pt>
              <c:pt idx="17">
                <c:v>786</c:v>
              </c:pt>
              <c:pt idx="18">
                <c:v>1406</c:v>
              </c:pt>
              <c:pt idx="19">
                <c:v>4263</c:v>
              </c:pt>
            </c:numLit>
          </c:val>
          <c:extLst>
            <c:ext xmlns:c16="http://schemas.microsoft.com/office/drawing/2014/chart" uri="{C3380CC4-5D6E-409C-BE32-E72D297353CC}">
              <c16:uniqueId val="{00000000-CFF9-4CCD-B0AF-C5954D5A2903}"/>
            </c:ext>
          </c:extLst>
        </c:ser>
        <c:ser>
          <c:idx val="1"/>
          <c:order val="1"/>
          <c:tx>
            <c:v>1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20"/>
              <c:pt idx="0">
                <c:v>Group1 100K-125K</c:v>
              </c:pt>
              <c:pt idx="1">
                <c:v>Group1 125K-150K</c:v>
              </c:pt>
              <c:pt idx="2">
                <c:v>Group1 150K-175K</c:v>
              </c:pt>
              <c:pt idx="3">
                <c:v>Group1 175K-200K</c:v>
              </c:pt>
              <c:pt idx="4">
                <c:v>Group1 200K-225K</c:v>
              </c:pt>
              <c:pt idx="5">
                <c:v>Group1 225K-250K</c:v>
              </c:pt>
              <c:pt idx="6">
                <c:v>Group1 250K-275K</c:v>
              </c:pt>
              <c:pt idx="7">
                <c:v>Group1 25K-50K</c:v>
              </c:pt>
              <c:pt idx="8">
                <c:v>Group1 275K-300K</c:v>
              </c:pt>
              <c:pt idx="9">
                <c:v>Group1 300K-325K</c:v>
              </c:pt>
              <c:pt idx="10">
                <c:v>Group1 325K-350K</c:v>
              </c:pt>
              <c:pt idx="11">
                <c:v>Group1 350K-375K</c:v>
              </c:pt>
              <c:pt idx="12">
                <c:v>Group1 375K-400K</c:v>
              </c:pt>
              <c:pt idx="13">
                <c:v>Group1 400K-425K</c:v>
              </c:pt>
              <c:pt idx="14">
                <c:v>Group1 425K-450K</c:v>
              </c:pt>
              <c:pt idx="15">
                <c:v>Group1 450K-475K</c:v>
              </c:pt>
              <c:pt idx="16">
                <c:v>Group1 475K-500K</c:v>
              </c:pt>
              <c:pt idx="17">
                <c:v>Group1 5 Lacs and above</c:v>
              </c:pt>
              <c:pt idx="18">
                <c:v>Group1 50K-75K</c:v>
              </c:pt>
              <c:pt idx="19">
                <c:v>Group1 75K-100K</c:v>
              </c:pt>
            </c:strLit>
          </c:cat>
          <c:val>
            <c:numLit>
              <c:formatCode>General</c:formatCode>
              <c:ptCount val="20"/>
              <c:pt idx="0">
                <c:v>504</c:v>
              </c:pt>
              <c:pt idx="1">
                <c:v>622</c:v>
              </c:pt>
              <c:pt idx="2">
                <c:v>484</c:v>
              </c:pt>
              <c:pt idx="3">
                <c:v>427</c:v>
              </c:pt>
              <c:pt idx="4">
                <c:v>642</c:v>
              </c:pt>
              <c:pt idx="5">
                <c:v>106</c:v>
              </c:pt>
              <c:pt idx="6">
                <c:v>177</c:v>
              </c:pt>
              <c:pt idx="7">
                <c:v>11</c:v>
              </c:pt>
              <c:pt idx="8">
                <c:v>71</c:v>
              </c:pt>
              <c:pt idx="9">
                <c:v>93</c:v>
              </c:pt>
              <c:pt idx="10">
                <c:v>30</c:v>
              </c:pt>
              <c:pt idx="11">
                <c:v>66</c:v>
              </c:pt>
              <c:pt idx="12">
                <c:v>25</c:v>
              </c:pt>
              <c:pt idx="13">
                <c:v>32</c:v>
              </c:pt>
              <c:pt idx="14">
                <c:v>45</c:v>
              </c:pt>
              <c:pt idx="15">
                <c:v>2</c:v>
              </c:pt>
              <c:pt idx="16">
                <c:v>3</c:v>
              </c:pt>
              <c:pt idx="17">
                <c:v>39</c:v>
              </c:pt>
              <c:pt idx="18">
                <c:v>107</c:v>
              </c:pt>
              <c:pt idx="19">
                <c:v>420</c:v>
              </c:pt>
            </c:numLit>
          </c:val>
          <c:extLst>
            <c:ext xmlns:c16="http://schemas.microsoft.com/office/drawing/2014/chart" uri="{C3380CC4-5D6E-409C-BE32-E72D297353CC}">
              <c16:uniqueId val="{00000001-CFF9-4CCD-B0AF-C5954D5A2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2397240"/>
        <c:axId val="692396160"/>
        <c:axId val="0"/>
      </c:bar3DChart>
      <c:catAx>
        <c:axId val="69239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396160"/>
        <c:crosses val="autoZero"/>
        <c:auto val="1"/>
        <c:lblAlgn val="ctr"/>
        <c:lblOffset val="100"/>
        <c:noMultiLvlLbl val="0"/>
      </c:catAx>
      <c:valAx>
        <c:axId val="69239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39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E60BC-5881-461E-82ED-6B26B2ECD046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87EAF2-2EF1-4C82-9C40-61A1C460263A}">
      <dgm:prSet/>
      <dgm:spPr/>
      <dgm:t>
        <a:bodyPr/>
        <a:lstStyle/>
        <a:p>
          <a:r>
            <a:rPr lang="en-US"/>
            <a:t>Address</a:t>
          </a:r>
        </a:p>
      </dgm:t>
    </dgm:pt>
    <dgm:pt modelId="{5362A7C5-484E-4765-8666-744650280CD0}" type="parTrans" cxnId="{52C7DF96-F923-41B6-BBA4-034D2EB3A773}">
      <dgm:prSet/>
      <dgm:spPr/>
      <dgm:t>
        <a:bodyPr/>
        <a:lstStyle/>
        <a:p>
          <a:endParaRPr lang="en-US"/>
        </a:p>
      </dgm:t>
    </dgm:pt>
    <dgm:pt modelId="{5551F41C-E233-43C6-997C-B10F40C526B4}" type="sibTrans" cxnId="{52C7DF96-F923-41B6-BBA4-034D2EB3A773}">
      <dgm:prSet/>
      <dgm:spPr/>
      <dgm:t>
        <a:bodyPr/>
        <a:lstStyle/>
        <a:p>
          <a:endParaRPr lang="en-US"/>
        </a:p>
      </dgm:t>
    </dgm:pt>
    <dgm:pt modelId="{E41CFD62-022C-4F62-8DBD-7FD11913A6DF}">
      <dgm:prSet/>
      <dgm:spPr/>
      <dgm:t>
        <a:bodyPr/>
        <a:lstStyle/>
        <a:p>
          <a:r>
            <a:rPr lang="en-US"/>
            <a:t>Address missing data by employing effective strategies for identification and handling.</a:t>
          </a:r>
        </a:p>
      </dgm:t>
    </dgm:pt>
    <dgm:pt modelId="{678EF979-2B40-4D79-B9C9-030F365E711F}" type="parTrans" cxnId="{50F86B02-953F-45C3-9492-5DAA6DFF20C1}">
      <dgm:prSet/>
      <dgm:spPr/>
      <dgm:t>
        <a:bodyPr/>
        <a:lstStyle/>
        <a:p>
          <a:endParaRPr lang="en-US"/>
        </a:p>
      </dgm:t>
    </dgm:pt>
    <dgm:pt modelId="{C1654487-5EB5-4C92-BC56-942A1017B4ED}" type="sibTrans" cxnId="{50F86B02-953F-45C3-9492-5DAA6DFF20C1}">
      <dgm:prSet/>
      <dgm:spPr/>
      <dgm:t>
        <a:bodyPr/>
        <a:lstStyle/>
        <a:p>
          <a:endParaRPr lang="en-US"/>
        </a:p>
      </dgm:t>
    </dgm:pt>
    <dgm:pt modelId="{BA3AC080-4E4F-4676-9E0B-A3972115BBCC}">
      <dgm:prSet/>
      <dgm:spPr/>
      <dgm:t>
        <a:bodyPr/>
        <a:lstStyle/>
        <a:p>
          <a:r>
            <a:rPr lang="en-US"/>
            <a:t>Analyze</a:t>
          </a:r>
        </a:p>
      </dgm:t>
    </dgm:pt>
    <dgm:pt modelId="{589084AD-6ABD-4B1F-BF47-DB77A5F2F8C5}" type="parTrans" cxnId="{0FEB6A7B-D820-4443-849D-990746C8DD9B}">
      <dgm:prSet/>
      <dgm:spPr/>
      <dgm:t>
        <a:bodyPr/>
        <a:lstStyle/>
        <a:p>
          <a:endParaRPr lang="en-US"/>
        </a:p>
      </dgm:t>
    </dgm:pt>
    <dgm:pt modelId="{0D2E635F-B9FC-44A9-A0E1-BAAD8249CAF2}" type="sibTrans" cxnId="{0FEB6A7B-D820-4443-849D-990746C8DD9B}">
      <dgm:prSet/>
      <dgm:spPr/>
      <dgm:t>
        <a:bodyPr/>
        <a:lstStyle/>
        <a:p>
          <a:endParaRPr lang="en-US"/>
        </a:p>
      </dgm:t>
    </dgm:pt>
    <dgm:pt modelId="{973906E9-DE5E-447C-9F10-8D4839A85035}">
      <dgm:prSet/>
      <dgm:spPr/>
      <dgm:t>
        <a:bodyPr/>
        <a:lstStyle/>
        <a:p>
          <a:r>
            <a:rPr lang="en-US"/>
            <a:t>Analyze outliers within the dataset to gain insights and assess their impact.</a:t>
          </a:r>
        </a:p>
      </dgm:t>
    </dgm:pt>
    <dgm:pt modelId="{4C91E743-E32E-416D-8565-C9051F237DD6}" type="parTrans" cxnId="{604BF2B6-0431-4798-ACB6-02F5D4A1F04A}">
      <dgm:prSet/>
      <dgm:spPr/>
      <dgm:t>
        <a:bodyPr/>
        <a:lstStyle/>
        <a:p>
          <a:endParaRPr lang="en-US"/>
        </a:p>
      </dgm:t>
    </dgm:pt>
    <dgm:pt modelId="{0702094D-DB92-4057-9681-DDFAF05F61A5}" type="sibTrans" cxnId="{604BF2B6-0431-4798-ACB6-02F5D4A1F04A}">
      <dgm:prSet/>
      <dgm:spPr/>
      <dgm:t>
        <a:bodyPr/>
        <a:lstStyle/>
        <a:p>
          <a:endParaRPr lang="en-US"/>
        </a:p>
      </dgm:t>
    </dgm:pt>
    <dgm:pt modelId="{62153050-C9A8-478D-8265-CC8AFA2B6891}">
      <dgm:prSet/>
      <dgm:spPr/>
      <dgm:t>
        <a:bodyPr/>
        <a:lstStyle/>
        <a:p>
          <a:r>
            <a:rPr lang="en-US"/>
            <a:t>Conduct</a:t>
          </a:r>
        </a:p>
      </dgm:t>
    </dgm:pt>
    <dgm:pt modelId="{47818EF8-3DA4-4D5B-8893-E0E0C1286448}" type="parTrans" cxnId="{7EC8F401-3568-4D43-B9CB-F920A00EFFB4}">
      <dgm:prSet/>
      <dgm:spPr/>
      <dgm:t>
        <a:bodyPr/>
        <a:lstStyle/>
        <a:p>
          <a:endParaRPr lang="en-US"/>
        </a:p>
      </dgm:t>
    </dgm:pt>
    <dgm:pt modelId="{21841C66-86FD-4270-8E32-543DA8337C5B}" type="sibTrans" cxnId="{7EC8F401-3568-4D43-B9CB-F920A00EFFB4}">
      <dgm:prSet/>
      <dgm:spPr/>
      <dgm:t>
        <a:bodyPr/>
        <a:lstStyle/>
        <a:p>
          <a:endParaRPr lang="en-US"/>
        </a:p>
      </dgm:t>
    </dgm:pt>
    <dgm:pt modelId="{CA2B62AD-EDD7-4367-8A2E-F3FF0F582DA6}">
      <dgm:prSet/>
      <dgm:spPr/>
      <dgm:t>
        <a:bodyPr/>
        <a:lstStyle/>
        <a:p>
          <a:r>
            <a:rPr lang="en-US"/>
            <a:t>Conduct univariate, segmented univariate, and bivariate analyses to explore various aspects of the data.</a:t>
          </a:r>
        </a:p>
      </dgm:t>
    </dgm:pt>
    <dgm:pt modelId="{0F5A5B04-7847-4163-A81B-F3A965C8AF07}" type="parTrans" cxnId="{E28FFE39-D914-4C08-8555-A6897C603646}">
      <dgm:prSet/>
      <dgm:spPr/>
      <dgm:t>
        <a:bodyPr/>
        <a:lstStyle/>
        <a:p>
          <a:endParaRPr lang="en-US"/>
        </a:p>
      </dgm:t>
    </dgm:pt>
    <dgm:pt modelId="{59D7FC47-80BA-4642-9430-CA2A6EBAC7EC}" type="sibTrans" cxnId="{E28FFE39-D914-4C08-8555-A6897C603646}">
      <dgm:prSet/>
      <dgm:spPr/>
      <dgm:t>
        <a:bodyPr/>
        <a:lstStyle/>
        <a:p>
          <a:endParaRPr lang="en-US"/>
        </a:p>
      </dgm:t>
    </dgm:pt>
    <dgm:pt modelId="{1F73DF52-CC5B-49A8-9C7F-5199E14330C3}">
      <dgm:prSet/>
      <dgm:spPr/>
      <dgm:t>
        <a:bodyPr/>
        <a:lstStyle/>
        <a:p>
          <a:r>
            <a:rPr lang="en-US"/>
            <a:t>Identify</a:t>
          </a:r>
        </a:p>
      </dgm:t>
    </dgm:pt>
    <dgm:pt modelId="{5D97A0F4-B7F1-4A1B-B6EE-30D0E72D32C3}" type="parTrans" cxnId="{B157BE1C-CC80-45DD-804F-DCE16B1A389C}">
      <dgm:prSet/>
      <dgm:spPr/>
      <dgm:t>
        <a:bodyPr/>
        <a:lstStyle/>
        <a:p>
          <a:endParaRPr lang="en-US"/>
        </a:p>
      </dgm:t>
    </dgm:pt>
    <dgm:pt modelId="{3F0994DC-2F3F-4121-8A4C-378C339CF612}" type="sibTrans" cxnId="{B157BE1C-CC80-45DD-804F-DCE16B1A389C}">
      <dgm:prSet/>
      <dgm:spPr/>
      <dgm:t>
        <a:bodyPr/>
        <a:lstStyle/>
        <a:p>
          <a:endParaRPr lang="en-US"/>
        </a:p>
      </dgm:t>
    </dgm:pt>
    <dgm:pt modelId="{A75060A6-BD9A-428C-A0CA-C1C4EB026061}">
      <dgm:prSet/>
      <dgm:spPr/>
      <dgm:t>
        <a:bodyPr/>
        <a:lstStyle/>
        <a:p>
          <a:r>
            <a:rPr lang="en-US"/>
            <a:t>Identify correlations between clients facing payment difficulties and other cases for comprehensive understanding.</a:t>
          </a:r>
        </a:p>
      </dgm:t>
    </dgm:pt>
    <dgm:pt modelId="{09B2305C-60C9-4380-ACBD-FB4AAD25E5EA}" type="parTrans" cxnId="{C168F090-E2F2-4001-AD71-792505F35D16}">
      <dgm:prSet/>
      <dgm:spPr/>
      <dgm:t>
        <a:bodyPr/>
        <a:lstStyle/>
        <a:p>
          <a:endParaRPr lang="en-US"/>
        </a:p>
      </dgm:t>
    </dgm:pt>
    <dgm:pt modelId="{62DE6A4F-B072-4666-A84B-71F3ED2A27F4}" type="sibTrans" cxnId="{C168F090-E2F2-4001-AD71-792505F35D16}">
      <dgm:prSet/>
      <dgm:spPr/>
      <dgm:t>
        <a:bodyPr/>
        <a:lstStyle/>
        <a:p>
          <a:endParaRPr lang="en-US"/>
        </a:p>
      </dgm:t>
    </dgm:pt>
    <dgm:pt modelId="{632E6398-DE81-4EBC-996F-7800AF15317F}">
      <dgm:prSet/>
      <dgm:spPr/>
      <dgm:t>
        <a:bodyPr/>
        <a:lstStyle/>
        <a:p>
          <a:r>
            <a:rPr lang="en-US"/>
            <a:t>Utilize</a:t>
          </a:r>
        </a:p>
      </dgm:t>
    </dgm:pt>
    <dgm:pt modelId="{343841B6-E088-47EB-9778-2C1018CBDBD8}" type="parTrans" cxnId="{0C35A807-BDD2-4441-B8A3-CF8707E9962C}">
      <dgm:prSet/>
      <dgm:spPr/>
      <dgm:t>
        <a:bodyPr/>
        <a:lstStyle/>
        <a:p>
          <a:endParaRPr lang="en-US"/>
        </a:p>
      </dgm:t>
    </dgm:pt>
    <dgm:pt modelId="{D6BAED53-47DF-4E96-A4C5-5EA08F082C65}" type="sibTrans" cxnId="{0C35A807-BDD2-4441-B8A3-CF8707E9962C}">
      <dgm:prSet/>
      <dgm:spPr/>
      <dgm:t>
        <a:bodyPr/>
        <a:lstStyle/>
        <a:p>
          <a:endParaRPr lang="en-US"/>
        </a:p>
      </dgm:t>
    </dgm:pt>
    <dgm:pt modelId="{64345683-0A3F-4080-B569-66D0634E7A39}">
      <dgm:prSet/>
      <dgm:spPr/>
      <dgm:t>
        <a:bodyPr/>
        <a:lstStyle/>
        <a:p>
          <a:r>
            <a:rPr lang="en-US"/>
            <a:t>Utilize visualizations to succinctly summarize crucial findings and highlight key insights.</a:t>
          </a:r>
        </a:p>
      </dgm:t>
    </dgm:pt>
    <dgm:pt modelId="{5601E21C-8F30-41FB-8224-64A1F2EA7CFE}" type="parTrans" cxnId="{619F89D0-0F0F-46B9-A39B-FE5D890880E4}">
      <dgm:prSet/>
      <dgm:spPr/>
      <dgm:t>
        <a:bodyPr/>
        <a:lstStyle/>
        <a:p>
          <a:endParaRPr lang="en-US"/>
        </a:p>
      </dgm:t>
    </dgm:pt>
    <dgm:pt modelId="{0D9916C0-1C3D-4BE4-98F6-EB361849B5A4}" type="sibTrans" cxnId="{619F89D0-0F0F-46B9-A39B-FE5D890880E4}">
      <dgm:prSet/>
      <dgm:spPr/>
      <dgm:t>
        <a:bodyPr/>
        <a:lstStyle/>
        <a:p>
          <a:endParaRPr lang="en-US"/>
        </a:p>
      </dgm:t>
    </dgm:pt>
    <dgm:pt modelId="{2AD9B355-A5D3-49CD-85C1-3F63C0AA2B05}" type="pres">
      <dgm:prSet presAssocID="{AE9E60BC-5881-461E-82ED-6B26B2ECD046}" presName="Name0" presStyleCnt="0">
        <dgm:presLayoutVars>
          <dgm:dir/>
          <dgm:animLvl val="lvl"/>
          <dgm:resizeHandles val="exact"/>
        </dgm:presLayoutVars>
      </dgm:prSet>
      <dgm:spPr/>
    </dgm:pt>
    <dgm:pt modelId="{CF4DEF49-4812-4A0C-8896-FAAF61959348}" type="pres">
      <dgm:prSet presAssocID="{0287EAF2-2EF1-4C82-9C40-61A1C460263A}" presName="composite" presStyleCnt="0"/>
      <dgm:spPr/>
    </dgm:pt>
    <dgm:pt modelId="{E9210887-F847-4B42-98F3-64CCB1AD7833}" type="pres">
      <dgm:prSet presAssocID="{0287EAF2-2EF1-4C82-9C40-61A1C460263A}" presName="parTx" presStyleLbl="alignNode1" presStyleIdx="0" presStyleCnt="5">
        <dgm:presLayoutVars>
          <dgm:chMax val="0"/>
          <dgm:chPref val="0"/>
        </dgm:presLayoutVars>
      </dgm:prSet>
      <dgm:spPr/>
    </dgm:pt>
    <dgm:pt modelId="{C6F72FFF-D467-45B9-98DC-5BE51DBB4D29}" type="pres">
      <dgm:prSet presAssocID="{0287EAF2-2EF1-4C82-9C40-61A1C460263A}" presName="desTx" presStyleLbl="alignAccFollowNode1" presStyleIdx="0" presStyleCnt="5">
        <dgm:presLayoutVars/>
      </dgm:prSet>
      <dgm:spPr/>
    </dgm:pt>
    <dgm:pt modelId="{12B1D660-5615-44DD-B396-1658520401BA}" type="pres">
      <dgm:prSet presAssocID="{5551F41C-E233-43C6-997C-B10F40C526B4}" presName="space" presStyleCnt="0"/>
      <dgm:spPr/>
    </dgm:pt>
    <dgm:pt modelId="{698E237E-AC70-441F-A465-CDA0130394A5}" type="pres">
      <dgm:prSet presAssocID="{BA3AC080-4E4F-4676-9E0B-A3972115BBCC}" presName="composite" presStyleCnt="0"/>
      <dgm:spPr/>
    </dgm:pt>
    <dgm:pt modelId="{A8CC311D-6A7F-425E-9D8C-75A6EC870607}" type="pres">
      <dgm:prSet presAssocID="{BA3AC080-4E4F-4676-9E0B-A3972115BBCC}" presName="parTx" presStyleLbl="alignNode1" presStyleIdx="1" presStyleCnt="5">
        <dgm:presLayoutVars>
          <dgm:chMax val="0"/>
          <dgm:chPref val="0"/>
        </dgm:presLayoutVars>
      </dgm:prSet>
      <dgm:spPr/>
    </dgm:pt>
    <dgm:pt modelId="{0E19722D-6E08-4F05-883E-BBFF27324C4C}" type="pres">
      <dgm:prSet presAssocID="{BA3AC080-4E4F-4676-9E0B-A3972115BBCC}" presName="desTx" presStyleLbl="alignAccFollowNode1" presStyleIdx="1" presStyleCnt="5">
        <dgm:presLayoutVars/>
      </dgm:prSet>
      <dgm:spPr/>
    </dgm:pt>
    <dgm:pt modelId="{E1D3B7DA-15D7-4B1A-9A75-E0B1AA4FA882}" type="pres">
      <dgm:prSet presAssocID="{0D2E635F-B9FC-44A9-A0E1-BAAD8249CAF2}" presName="space" presStyleCnt="0"/>
      <dgm:spPr/>
    </dgm:pt>
    <dgm:pt modelId="{613D1E4C-573E-4E81-88C3-D5A94D06FD0A}" type="pres">
      <dgm:prSet presAssocID="{62153050-C9A8-478D-8265-CC8AFA2B6891}" presName="composite" presStyleCnt="0"/>
      <dgm:spPr/>
    </dgm:pt>
    <dgm:pt modelId="{D10F8F58-2C44-4AC4-B714-1C90EB3D222F}" type="pres">
      <dgm:prSet presAssocID="{62153050-C9A8-478D-8265-CC8AFA2B6891}" presName="parTx" presStyleLbl="alignNode1" presStyleIdx="2" presStyleCnt="5">
        <dgm:presLayoutVars>
          <dgm:chMax val="0"/>
          <dgm:chPref val="0"/>
        </dgm:presLayoutVars>
      </dgm:prSet>
      <dgm:spPr/>
    </dgm:pt>
    <dgm:pt modelId="{E52D52C8-9FC6-4914-8818-8EE9E217F301}" type="pres">
      <dgm:prSet presAssocID="{62153050-C9A8-478D-8265-CC8AFA2B6891}" presName="desTx" presStyleLbl="alignAccFollowNode1" presStyleIdx="2" presStyleCnt="5">
        <dgm:presLayoutVars/>
      </dgm:prSet>
      <dgm:spPr/>
    </dgm:pt>
    <dgm:pt modelId="{28FA34F2-BB6F-4AC1-881A-4E800A78104F}" type="pres">
      <dgm:prSet presAssocID="{21841C66-86FD-4270-8E32-543DA8337C5B}" presName="space" presStyleCnt="0"/>
      <dgm:spPr/>
    </dgm:pt>
    <dgm:pt modelId="{4B4FDBEF-ECCD-4FC3-8B8D-63F11A4AD3F7}" type="pres">
      <dgm:prSet presAssocID="{1F73DF52-CC5B-49A8-9C7F-5199E14330C3}" presName="composite" presStyleCnt="0"/>
      <dgm:spPr/>
    </dgm:pt>
    <dgm:pt modelId="{0070715B-3BA4-46BB-9BAC-B68425098F4B}" type="pres">
      <dgm:prSet presAssocID="{1F73DF52-CC5B-49A8-9C7F-5199E14330C3}" presName="parTx" presStyleLbl="alignNode1" presStyleIdx="3" presStyleCnt="5">
        <dgm:presLayoutVars>
          <dgm:chMax val="0"/>
          <dgm:chPref val="0"/>
        </dgm:presLayoutVars>
      </dgm:prSet>
      <dgm:spPr/>
    </dgm:pt>
    <dgm:pt modelId="{A1F977D7-3B27-4F35-9149-28801DD8BF0B}" type="pres">
      <dgm:prSet presAssocID="{1F73DF52-CC5B-49A8-9C7F-5199E14330C3}" presName="desTx" presStyleLbl="alignAccFollowNode1" presStyleIdx="3" presStyleCnt="5">
        <dgm:presLayoutVars/>
      </dgm:prSet>
      <dgm:spPr/>
    </dgm:pt>
    <dgm:pt modelId="{57E58AD1-3157-423A-99F2-F0636EF621DC}" type="pres">
      <dgm:prSet presAssocID="{3F0994DC-2F3F-4121-8A4C-378C339CF612}" presName="space" presStyleCnt="0"/>
      <dgm:spPr/>
    </dgm:pt>
    <dgm:pt modelId="{991DD7E7-1678-4CD4-A11D-A372B061CED1}" type="pres">
      <dgm:prSet presAssocID="{632E6398-DE81-4EBC-996F-7800AF15317F}" presName="composite" presStyleCnt="0"/>
      <dgm:spPr/>
    </dgm:pt>
    <dgm:pt modelId="{F42BD990-C8C7-4472-A6DA-8802C73D1080}" type="pres">
      <dgm:prSet presAssocID="{632E6398-DE81-4EBC-996F-7800AF15317F}" presName="parTx" presStyleLbl="alignNode1" presStyleIdx="4" presStyleCnt="5">
        <dgm:presLayoutVars>
          <dgm:chMax val="0"/>
          <dgm:chPref val="0"/>
        </dgm:presLayoutVars>
      </dgm:prSet>
      <dgm:spPr/>
    </dgm:pt>
    <dgm:pt modelId="{80B6BF77-1EE3-4A23-A1E0-C074E220F3E5}" type="pres">
      <dgm:prSet presAssocID="{632E6398-DE81-4EBC-996F-7800AF15317F}" presName="desTx" presStyleLbl="alignAccFollowNode1" presStyleIdx="4" presStyleCnt="5">
        <dgm:presLayoutVars/>
      </dgm:prSet>
      <dgm:spPr/>
    </dgm:pt>
  </dgm:ptLst>
  <dgm:cxnLst>
    <dgm:cxn modelId="{7EC8F401-3568-4D43-B9CB-F920A00EFFB4}" srcId="{AE9E60BC-5881-461E-82ED-6B26B2ECD046}" destId="{62153050-C9A8-478D-8265-CC8AFA2B6891}" srcOrd="2" destOrd="0" parTransId="{47818EF8-3DA4-4D5B-8893-E0E0C1286448}" sibTransId="{21841C66-86FD-4270-8E32-543DA8337C5B}"/>
    <dgm:cxn modelId="{50F86B02-953F-45C3-9492-5DAA6DFF20C1}" srcId="{0287EAF2-2EF1-4C82-9C40-61A1C460263A}" destId="{E41CFD62-022C-4F62-8DBD-7FD11913A6DF}" srcOrd="0" destOrd="0" parTransId="{678EF979-2B40-4D79-B9C9-030F365E711F}" sibTransId="{C1654487-5EB5-4C92-BC56-942A1017B4ED}"/>
    <dgm:cxn modelId="{0C35A807-BDD2-4441-B8A3-CF8707E9962C}" srcId="{AE9E60BC-5881-461E-82ED-6B26B2ECD046}" destId="{632E6398-DE81-4EBC-996F-7800AF15317F}" srcOrd="4" destOrd="0" parTransId="{343841B6-E088-47EB-9778-2C1018CBDBD8}" sibTransId="{D6BAED53-47DF-4E96-A4C5-5EA08F082C65}"/>
    <dgm:cxn modelId="{53F4FC19-6D71-48F4-9F59-E81E245FF718}" type="presOf" srcId="{0287EAF2-2EF1-4C82-9C40-61A1C460263A}" destId="{E9210887-F847-4B42-98F3-64CCB1AD7833}" srcOrd="0" destOrd="0" presId="urn:microsoft.com/office/officeart/2016/7/layout/ChevronBlockProcess"/>
    <dgm:cxn modelId="{B157BE1C-CC80-45DD-804F-DCE16B1A389C}" srcId="{AE9E60BC-5881-461E-82ED-6B26B2ECD046}" destId="{1F73DF52-CC5B-49A8-9C7F-5199E14330C3}" srcOrd="3" destOrd="0" parTransId="{5D97A0F4-B7F1-4A1B-B6EE-30D0E72D32C3}" sibTransId="{3F0994DC-2F3F-4121-8A4C-378C339CF612}"/>
    <dgm:cxn modelId="{E28FFE39-D914-4C08-8555-A6897C603646}" srcId="{62153050-C9A8-478D-8265-CC8AFA2B6891}" destId="{CA2B62AD-EDD7-4367-8A2E-F3FF0F582DA6}" srcOrd="0" destOrd="0" parTransId="{0F5A5B04-7847-4163-A81B-F3A965C8AF07}" sibTransId="{59D7FC47-80BA-4642-9430-CA2A6EBAC7EC}"/>
    <dgm:cxn modelId="{9619A962-3574-4ACF-9E93-21DB9DABAEFF}" type="presOf" srcId="{64345683-0A3F-4080-B569-66D0634E7A39}" destId="{80B6BF77-1EE3-4A23-A1E0-C074E220F3E5}" srcOrd="0" destOrd="0" presId="urn:microsoft.com/office/officeart/2016/7/layout/ChevronBlockProcess"/>
    <dgm:cxn modelId="{71768A6E-C9DC-45DA-9534-39294D03FE9C}" type="presOf" srcId="{CA2B62AD-EDD7-4367-8A2E-F3FF0F582DA6}" destId="{E52D52C8-9FC6-4914-8818-8EE9E217F301}" srcOrd="0" destOrd="0" presId="urn:microsoft.com/office/officeart/2016/7/layout/ChevronBlockProcess"/>
    <dgm:cxn modelId="{0FEB6A7B-D820-4443-849D-990746C8DD9B}" srcId="{AE9E60BC-5881-461E-82ED-6B26B2ECD046}" destId="{BA3AC080-4E4F-4676-9E0B-A3972115BBCC}" srcOrd="1" destOrd="0" parTransId="{589084AD-6ABD-4B1F-BF47-DB77A5F2F8C5}" sibTransId="{0D2E635F-B9FC-44A9-A0E1-BAAD8249CAF2}"/>
    <dgm:cxn modelId="{5CCFF77C-379F-4C90-8B94-95D7420CE314}" type="presOf" srcId="{BA3AC080-4E4F-4676-9E0B-A3972115BBCC}" destId="{A8CC311D-6A7F-425E-9D8C-75A6EC870607}" srcOrd="0" destOrd="0" presId="urn:microsoft.com/office/officeart/2016/7/layout/ChevronBlockProcess"/>
    <dgm:cxn modelId="{2490A383-48D0-4AB8-A79B-A034EDD55151}" type="presOf" srcId="{A75060A6-BD9A-428C-A0CA-C1C4EB026061}" destId="{A1F977D7-3B27-4F35-9149-28801DD8BF0B}" srcOrd="0" destOrd="0" presId="urn:microsoft.com/office/officeart/2016/7/layout/ChevronBlockProcess"/>
    <dgm:cxn modelId="{C168F090-E2F2-4001-AD71-792505F35D16}" srcId="{1F73DF52-CC5B-49A8-9C7F-5199E14330C3}" destId="{A75060A6-BD9A-428C-A0CA-C1C4EB026061}" srcOrd="0" destOrd="0" parTransId="{09B2305C-60C9-4380-ACBD-FB4AAD25E5EA}" sibTransId="{62DE6A4F-B072-4666-A84B-71F3ED2A27F4}"/>
    <dgm:cxn modelId="{EF95CF96-072E-4178-B959-F919D6DE8F6D}" type="presOf" srcId="{E41CFD62-022C-4F62-8DBD-7FD11913A6DF}" destId="{C6F72FFF-D467-45B9-98DC-5BE51DBB4D29}" srcOrd="0" destOrd="0" presId="urn:microsoft.com/office/officeart/2016/7/layout/ChevronBlockProcess"/>
    <dgm:cxn modelId="{52C7DF96-F923-41B6-BBA4-034D2EB3A773}" srcId="{AE9E60BC-5881-461E-82ED-6B26B2ECD046}" destId="{0287EAF2-2EF1-4C82-9C40-61A1C460263A}" srcOrd="0" destOrd="0" parTransId="{5362A7C5-484E-4765-8666-744650280CD0}" sibTransId="{5551F41C-E233-43C6-997C-B10F40C526B4}"/>
    <dgm:cxn modelId="{604BF2B6-0431-4798-ACB6-02F5D4A1F04A}" srcId="{BA3AC080-4E4F-4676-9E0B-A3972115BBCC}" destId="{973906E9-DE5E-447C-9F10-8D4839A85035}" srcOrd="0" destOrd="0" parTransId="{4C91E743-E32E-416D-8565-C9051F237DD6}" sibTransId="{0702094D-DB92-4057-9681-DDFAF05F61A5}"/>
    <dgm:cxn modelId="{41915DB8-BF0C-4396-B064-986E29828307}" type="presOf" srcId="{1F73DF52-CC5B-49A8-9C7F-5199E14330C3}" destId="{0070715B-3BA4-46BB-9BAC-B68425098F4B}" srcOrd="0" destOrd="0" presId="urn:microsoft.com/office/officeart/2016/7/layout/ChevronBlockProcess"/>
    <dgm:cxn modelId="{3960D7CB-7B1B-4890-9177-DA3EB0B20E1C}" type="presOf" srcId="{973906E9-DE5E-447C-9F10-8D4839A85035}" destId="{0E19722D-6E08-4F05-883E-BBFF27324C4C}" srcOrd="0" destOrd="0" presId="urn:microsoft.com/office/officeart/2016/7/layout/ChevronBlockProcess"/>
    <dgm:cxn modelId="{619F89D0-0F0F-46B9-A39B-FE5D890880E4}" srcId="{632E6398-DE81-4EBC-996F-7800AF15317F}" destId="{64345683-0A3F-4080-B569-66D0634E7A39}" srcOrd="0" destOrd="0" parTransId="{5601E21C-8F30-41FB-8224-64A1F2EA7CFE}" sibTransId="{0D9916C0-1C3D-4BE4-98F6-EB361849B5A4}"/>
    <dgm:cxn modelId="{15F7B0D4-9066-4832-9CCF-2117CDBD0F1D}" type="presOf" srcId="{632E6398-DE81-4EBC-996F-7800AF15317F}" destId="{F42BD990-C8C7-4472-A6DA-8802C73D1080}" srcOrd="0" destOrd="0" presId="urn:microsoft.com/office/officeart/2016/7/layout/ChevronBlockProcess"/>
    <dgm:cxn modelId="{346829EE-FF02-4F8D-A688-54399835B253}" type="presOf" srcId="{AE9E60BC-5881-461E-82ED-6B26B2ECD046}" destId="{2AD9B355-A5D3-49CD-85C1-3F63C0AA2B05}" srcOrd="0" destOrd="0" presId="urn:microsoft.com/office/officeart/2016/7/layout/ChevronBlockProcess"/>
    <dgm:cxn modelId="{EC7C6CFF-F94A-4933-8001-2471A1B8E91D}" type="presOf" srcId="{62153050-C9A8-478D-8265-CC8AFA2B6891}" destId="{D10F8F58-2C44-4AC4-B714-1C90EB3D222F}" srcOrd="0" destOrd="0" presId="urn:microsoft.com/office/officeart/2016/7/layout/ChevronBlockProcess"/>
    <dgm:cxn modelId="{15C90E75-1238-4291-BBF6-8646814529C4}" type="presParOf" srcId="{2AD9B355-A5D3-49CD-85C1-3F63C0AA2B05}" destId="{CF4DEF49-4812-4A0C-8896-FAAF61959348}" srcOrd="0" destOrd="0" presId="urn:microsoft.com/office/officeart/2016/7/layout/ChevronBlockProcess"/>
    <dgm:cxn modelId="{0D0B1C37-68DA-45D9-A793-4024863B1D01}" type="presParOf" srcId="{CF4DEF49-4812-4A0C-8896-FAAF61959348}" destId="{E9210887-F847-4B42-98F3-64CCB1AD7833}" srcOrd="0" destOrd="0" presId="urn:microsoft.com/office/officeart/2016/7/layout/ChevronBlockProcess"/>
    <dgm:cxn modelId="{CFC2BF40-D1F4-46A5-9D62-4A3F6D7535E3}" type="presParOf" srcId="{CF4DEF49-4812-4A0C-8896-FAAF61959348}" destId="{C6F72FFF-D467-45B9-98DC-5BE51DBB4D29}" srcOrd="1" destOrd="0" presId="urn:microsoft.com/office/officeart/2016/7/layout/ChevronBlockProcess"/>
    <dgm:cxn modelId="{5767CF70-F821-4C1A-BEA5-F4789631A01A}" type="presParOf" srcId="{2AD9B355-A5D3-49CD-85C1-3F63C0AA2B05}" destId="{12B1D660-5615-44DD-B396-1658520401BA}" srcOrd="1" destOrd="0" presId="urn:microsoft.com/office/officeart/2016/7/layout/ChevronBlockProcess"/>
    <dgm:cxn modelId="{19E6E2FE-5C4B-40AD-B10D-25637F254F13}" type="presParOf" srcId="{2AD9B355-A5D3-49CD-85C1-3F63C0AA2B05}" destId="{698E237E-AC70-441F-A465-CDA0130394A5}" srcOrd="2" destOrd="0" presId="urn:microsoft.com/office/officeart/2016/7/layout/ChevronBlockProcess"/>
    <dgm:cxn modelId="{9F417136-10FB-4E93-B04F-FC5E5737DE05}" type="presParOf" srcId="{698E237E-AC70-441F-A465-CDA0130394A5}" destId="{A8CC311D-6A7F-425E-9D8C-75A6EC870607}" srcOrd="0" destOrd="0" presId="urn:microsoft.com/office/officeart/2016/7/layout/ChevronBlockProcess"/>
    <dgm:cxn modelId="{F29D68A1-1FDE-4B1B-9CC8-D24BD514AA09}" type="presParOf" srcId="{698E237E-AC70-441F-A465-CDA0130394A5}" destId="{0E19722D-6E08-4F05-883E-BBFF27324C4C}" srcOrd="1" destOrd="0" presId="urn:microsoft.com/office/officeart/2016/7/layout/ChevronBlockProcess"/>
    <dgm:cxn modelId="{070C2DCA-7AB1-4118-938A-A3118F0548FC}" type="presParOf" srcId="{2AD9B355-A5D3-49CD-85C1-3F63C0AA2B05}" destId="{E1D3B7DA-15D7-4B1A-9A75-E0B1AA4FA882}" srcOrd="3" destOrd="0" presId="urn:microsoft.com/office/officeart/2016/7/layout/ChevronBlockProcess"/>
    <dgm:cxn modelId="{72BC230A-B366-4CDC-8491-64FE6867D8CB}" type="presParOf" srcId="{2AD9B355-A5D3-49CD-85C1-3F63C0AA2B05}" destId="{613D1E4C-573E-4E81-88C3-D5A94D06FD0A}" srcOrd="4" destOrd="0" presId="urn:microsoft.com/office/officeart/2016/7/layout/ChevronBlockProcess"/>
    <dgm:cxn modelId="{9C2354A3-D6F5-41E8-96D8-482532960EF1}" type="presParOf" srcId="{613D1E4C-573E-4E81-88C3-D5A94D06FD0A}" destId="{D10F8F58-2C44-4AC4-B714-1C90EB3D222F}" srcOrd="0" destOrd="0" presId="urn:microsoft.com/office/officeart/2016/7/layout/ChevronBlockProcess"/>
    <dgm:cxn modelId="{7E0A8365-46AD-44AE-B78A-C16FC85CEF0F}" type="presParOf" srcId="{613D1E4C-573E-4E81-88C3-D5A94D06FD0A}" destId="{E52D52C8-9FC6-4914-8818-8EE9E217F301}" srcOrd="1" destOrd="0" presId="urn:microsoft.com/office/officeart/2016/7/layout/ChevronBlockProcess"/>
    <dgm:cxn modelId="{17A1350E-F402-4689-8CF5-29A361028218}" type="presParOf" srcId="{2AD9B355-A5D3-49CD-85C1-3F63C0AA2B05}" destId="{28FA34F2-BB6F-4AC1-881A-4E800A78104F}" srcOrd="5" destOrd="0" presId="urn:microsoft.com/office/officeart/2016/7/layout/ChevronBlockProcess"/>
    <dgm:cxn modelId="{E90698F8-CF11-43AA-A074-EC4358A1906E}" type="presParOf" srcId="{2AD9B355-A5D3-49CD-85C1-3F63C0AA2B05}" destId="{4B4FDBEF-ECCD-4FC3-8B8D-63F11A4AD3F7}" srcOrd="6" destOrd="0" presId="urn:microsoft.com/office/officeart/2016/7/layout/ChevronBlockProcess"/>
    <dgm:cxn modelId="{1B729B59-1147-4260-9144-F8C845F94E0C}" type="presParOf" srcId="{4B4FDBEF-ECCD-4FC3-8B8D-63F11A4AD3F7}" destId="{0070715B-3BA4-46BB-9BAC-B68425098F4B}" srcOrd="0" destOrd="0" presId="urn:microsoft.com/office/officeart/2016/7/layout/ChevronBlockProcess"/>
    <dgm:cxn modelId="{E5AD5113-7223-45AD-B35D-E8CF3648143B}" type="presParOf" srcId="{4B4FDBEF-ECCD-4FC3-8B8D-63F11A4AD3F7}" destId="{A1F977D7-3B27-4F35-9149-28801DD8BF0B}" srcOrd="1" destOrd="0" presId="urn:microsoft.com/office/officeart/2016/7/layout/ChevronBlockProcess"/>
    <dgm:cxn modelId="{70763A0D-B160-4F8A-BBC0-C2AA0071F049}" type="presParOf" srcId="{2AD9B355-A5D3-49CD-85C1-3F63C0AA2B05}" destId="{57E58AD1-3157-423A-99F2-F0636EF621DC}" srcOrd="7" destOrd="0" presId="urn:microsoft.com/office/officeart/2016/7/layout/ChevronBlockProcess"/>
    <dgm:cxn modelId="{31629F18-B516-406A-A245-FE5FBED4B474}" type="presParOf" srcId="{2AD9B355-A5D3-49CD-85C1-3F63C0AA2B05}" destId="{991DD7E7-1678-4CD4-A11D-A372B061CED1}" srcOrd="8" destOrd="0" presId="urn:microsoft.com/office/officeart/2016/7/layout/ChevronBlockProcess"/>
    <dgm:cxn modelId="{CAD154DA-CEDE-42F5-97C0-E9043E065F76}" type="presParOf" srcId="{991DD7E7-1678-4CD4-A11D-A372B061CED1}" destId="{F42BD990-C8C7-4472-A6DA-8802C73D1080}" srcOrd="0" destOrd="0" presId="urn:microsoft.com/office/officeart/2016/7/layout/ChevronBlockProcess"/>
    <dgm:cxn modelId="{98B9E18D-1109-4045-B454-9346F6DC1B04}" type="presParOf" srcId="{991DD7E7-1678-4CD4-A11D-A372B061CED1}" destId="{80B6BF77-1EE3-4A23-A1E0-C074E220F3E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10887-F847-4B42-98F3-64CCB1AD7833}">
      <dsp:nvSpPr>
        <dsp:cNvPr id="0" name=""/>
        <dsp:cNvSpPr/>
      </dsp:nvSpPr>
      <dsp:spPr>
        <a:xfrm>
          <a:off x="8879" y="271960"/>
          <a:ext cx="2141589" cy="64247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Address</a:t>
          </a:r>
        </a:p>
      </dsp:txBody>
      <dsp:txXfrm>
        <a:off x="201622" y="271960"/>
        <a:ext cx="1756103" cy="642476"/>
      </dsp:txXfrm>
    </dsp:sp>
    <dsp:sp modelId="{C6F72FFF-D467-45B9-98DC-5BE51DBB4D29}">
      <dsp:nvSpPr>
        <dsp:cNvPr id="0" name=""/>
        <dsp:cNvSpPr/>
      </dsp:nvSpPr>
      <dsp:spPr>
        <a:xfrm>
          <a:off x="8879" y="914437"/>
          <a:ext cx="1948846" cy="2988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Address missing data by employing effective strategies for identification and handling.</a:t>
          </a:r>
        </a:p>
      </dsp:txBody>
      <dsp:txXfrm>
        <a:off x="8879" y="914437"/>
        <a:ext cx="1948846" cy="2988036"/>
      </dsp:txXfrm>
    </dsp:sp>
    <dsp:sp modelId="{A8CC311D-6A7F-425E-9D8C-75A6EC870607}">
      <dsp:nvSpPr>
        <dsp:cNvPr id="0" name=""/>
        <dsp:cNvSpPr/>
      </dsp:nvSpPr>
      <dsp:spPr>
        <a:xfrm>
          <a:off x="2097942" y="271960"/>
          <a:ext cx="2141589" cy="64247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</a:t>
          </a:r>
        </a:p>
      </dsp:txBody>
      <dsp:txXfrm>
        <a:off x="2290685" y="271960"/>
        <a:ext cx="1756103" cy="642476"/>
      </dsp:txXfrm>
    </dsp:sp>
    <dsp:sp modelId="{0E19722D-6E08-4F05-883E-BBFF27324C4C}">
      <dsp:nvSpPr>
        <dsp:cNvPr id="0" name=""/>
        <dsp:cNvSpPr/>
      </dsp:nvSpPr>
      <dsp:spPr>
        <a:xfrm>
          <a:off x="2097942" y="914437"/>
          <a:ext cx="1948846" cy="2988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Analyze outliers within the dataset to gain insights and assess their impact.</a:t>
          </a:r>
        </a:p>
      </dsp:txBody>
      <dsp:txXfrm>
        <a:off x="2097942" y="914437"/>
        <a:ext cx="1948846" cy="2988036"/>
      </dsp:txXfrm>
    </dsp:sp>
    <dsp:sp modelId="{D10F8F58-2C44-4AC4-B714-1C90EB3D222F}">
      <dsp:nvSpPr>
        <dsp:cNvPr id="0" name=""/>
        <dsp:cNvSpPr/>
      </dsp:nvSpPr>
      <dsp:spPr>
        <a:xfrm>
          <a:off x="4187005" y="271960"/>
          <a:ext cx="2141589" cy="64247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Conduct</a:t>
          </a:r>
        </a:p>
      </dsp:txBody>
      <dsp:txXfrm>
        <a:off x="4379748" y="271960"/>
        <a:ext cx="1756103" cy="642476"/>
      </dsp:txXfrm>
    </dsp:sp>
    <dsp:sp modelId="{E52D52C8-9FC6-4914-8818-8EE9E217F301}">
      <dsp:nvSpPr>
        <dsp:cNvPr id="0" name=""/>
        <dsp:cNvSpPr/>
      </dsp:nvSpPr>
      <dsp:spPr>
        <a:xfrm>
          <a:off x="4187005" y="914437"/>
          <a:ext cx="1948846" cy="2988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 univariate, segmented univariate, and bivariate analyses to explore various aspects of the data.</a:t>
          </a:r>
        </a:p>
      </dsp:txBody>
      <dsp:txXfrm>
        <a:off x="4187005" y="914437"/>
        <a:ext cx="1948846" cy="2988036"/>
      </dsp:txXfrm>
    </dsp:sp>
    <dsp:sp modelId="{0070715B-3BA4-46BB-9BAC-B68425098F4B}">
      <dsp:nvSpPr>
        <dsp:cNvPr id="0" name=""/>
        <dsp:cNvSpPr/>
      </dsp:nvSpPr>
      <dsp:spPr>
        <a:xfrm>
          <a:off x="6276068" y="271960"/>
          <a:ext cx="2141589" cy="64247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468811" y="271960"/>
        <a:ext cx="1756103" cy="642476"/>
      </dsp:txXfrm>
    </dsp:sp>
    <dsp:sp modelId="{A1F977D7-3B27-4F35-9149-28801DD8BF0B}">
      <dsp:nvSpPr>
        <dsp:cNvPr id="0" name=""/>
        <dsp:cNvSpPr/>
      </dsp:nvSpPr>
      <dsp:spPr>
        <a:xfrm>
          <a:off x="6276068" y="914437"/>
          <a:ext cx="1948846" cy="2988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correlations between clients facing payment difficulties and other cases for comprehensive understanding.</a:t>
          </a:r>
        </a:p>
      </dsp:txBody>
      <dsp:txXfrm>
        <a:off x="6276068" y="914437"/>
        <a:ext cx="1948846" cy="2988036"/>
      </dsp:txXfrm>
    </dsp:sp>
    <dsp:sp modelId="{F42BD990-C8C7-4472-A6DA-8802C73D1080}">
      <dsp:nvSpPr>
        <dsp:cNvPr id="0" name=""/>
        <dsp:cNvSpPr/>
      </dsp:nvSpPr>
      <dsp:spPr>
        <a:xfrm>
          <a:off x="8365131" y="271960"/>
          <a:ext cx="2141589" cy="64247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Utilize</a:t>
          </a:r>
        </a:p>
      </dsp:txBody>
      <dsp:txXfrm>
        <a:off x="8557874" y="271960"/>
        <a:ext cx="1756103" cy="642476"/>
      </dsp:txXfrm>
    </dsp:sp>
    <dsp:sp modelId="{80B6BF77-1EE3-4A23-A1E0-C074E220F3E5}">
      <dsp:nvSpPr>
        <dsp:cNvPr id="0" name=""/>
        <dsp:cNvSpPr/>
      </dsp:nvSpPr>
      <dsp:spPr>
        <a:xfrm>
          <a:off x="8365131" y="914437"/>
          <a:ext cx="1948846" cy="2988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Utilize visualizations to succinctly summarize crucial findings and highlight key insights.</a:t>
          </a:r>
        </a:p>
      </dsp:txBody>
      <dsp:txXfrm>
        <a:off x="8365131" y="914437"/>
        <a:ext cx="1948846" cy="298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B942-8CB0-E8D9-F6DC-FEFCAB27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2009-41F6-DC9A-4CEF-9EB2C9D0D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1FB8-0469-15EC-EAFB-2758A65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317E-B556-922D-94A3-5BE4C8E6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A5EB-2AA7-EA57-5196-6BB30D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0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E85B-E41F-77E9-FAC4-8335DB76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8B417-09DF-80EE-8A4A-5458730D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6A21-C57E-BAF8-DCAF-FE6EE060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55B0-9B85-650B-A3CA-51BC01D8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46EB-7570-F7D4-1F70-FB67802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7C927-52BD-BB08-D970-1D22455DA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DAF96-1DBE-2089-EA6D-260E9394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E102-586B-D565-7481-3766DDD1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34AF-40AD-675C-5795-7870BAC9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789-DB3B-5830-94EB-73BAE14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4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2A8E-E2B0-1719-E9FA-1A04422E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7BAD-1073-E993-00CA-18DB32B4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A4A8-8D16-FA41-0472-225BBD1C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9984-22CD-B74C-4036-5C493D2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55D4-3C8C-7868-3993-56F0E13B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D2C3-62F2-4EF2-77C7-723CDC3B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8D6D2-2743-A4E2-227A-B6CFD3BE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310C-A0F2-49D0-7EC5-B9B93D50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1341-DAC6-4557-C6D7-6FA67550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3087-3297-8B2D-0779-95F0138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FADF-D33A-C673-A0D7-70394753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DC58-CC8B-E0C1-3E80-06E6A144D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71DD1-A1C2-1430-3A2C-FC0266AD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F206-785C-1758-74E2-3621107D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2945-CC1B-18F9-4860-65CEDC00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FD53E-8913-5351-6611-2A511E35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1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7636-59F1-132B-868A-D9C5470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4ED8-8608-7C91-DD1B-1DC5764E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9165-3F0F-3C1C-6840-E3BF796D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29E24-6B0E-8472-EBCD-B36301200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1BE81-CF3F-5DC5-B2C6-3299E9F2B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526D2-3D31-EF75-FE82-1EA76A20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8FEC7-C8B1-98C6-A2D5-325B09A8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D25B1-476D-CAF0-AD3E-AA7E9359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3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CF4-BE8F-6E13-267A-D478F7A9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4306F-7BC0-11C1-7CC1-D528851F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F92E-945B-CD59-9644-C91E32EA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C0BB-9764-4B94-C47A-7B759206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411C0-0DF2-2B2D-F629-237FBBE5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0A1F-115A-610F-74B8-7BD03F1E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BA38C-63CD-85C6-7D3B-1843667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D6CF-FAE2-FC58-011A-A3459145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EA24-AB07-232B-9D91-DBC33E67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FDB1-8E39-28AA-78EC-4A9DF63F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2E87-C350-2ADD-519E-E88973E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D21F-8346-FE18-45AC-094316CD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801F-0BCD-E976-2554-8638EAD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7949-34B2-2624-FBF2-4F31F0E5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C86E-1AE5-3EC2-9A8F-ED8EA487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37141-3238-710D-3622-EF79D768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FA425-B0FC-A522-0293-896BD80F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ADBB-3A16-85E3-5128-F2870DAD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FFDFF-763B-1989-2FC7-28F429C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26E8-61C3-B941-964E-B8B4BB74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3F4DF-7AA9-B411-C5A8-5CE0749F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3FF6-0A9B-701F-A0B9-1C47183D3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CE30-2C73-4EE0-831B-02E1068F605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0EFD-802D-4A2C-5DC9-CAF1A2F23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F820-B7B6-4671-F97D-4ABF31BF3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0B11-00CC-4C45-A616-742E4F34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Bank%20Loan%20Case%20Study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4B4AB0-D3FE-BDD0-E58C-F1C86D550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Loan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C68AF-2B83-0269-8632-0E28E803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Nayan Jain</a:t>
            </a:r>
          </a:p>
        </p:txBody>
      </p:sp>
    </p:spTree>
    <p:extLst>
      <p:ext uri="{BB962C8B-B14F-4D97-AF65-F5344CB8AC3E}">
        <p14:creationId xmlns:p14="http://schemas.microsoft.com/office/powerpoint/2010/main" val="276591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C88E-D754-772F-3F9C-260F0FC6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Education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00CEDB-F04A-5C5C-D03B-AE7C93247A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036" y="3161097"/>
            <a:ext cx="5020376" cy="1593783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56AF51-176B-AA46-3E39-3C131111D1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6965574"/>
              </p:ext>
            </p:extLst>
          </p:nvPr>
        </p:nvGraphicFramePr>
        <p:xfrm>
          <a:off x="5908431" y="1463040"/>
          <a:ext cx="5753685" cy="4713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608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685D-0162-2CE6-5550-CAE066C7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Family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AE15FC-D59F-D7B0-398F-0E131DFEE5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5788" y="3198092"/>
            <a:ext cx="4544059" cy="1641193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380F40-E036-C064-C4A5-238B46E3B8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7775404"/>
              </p:ext>
            </p:extLst>
          </p:nvPr>
        </p:nvGraphicFramePr>
        <p:xfrm>
          <a:off x="5697415" y="928468"/>
          <a:ext cx="5656385" cy="524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451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CB3C-5867-1DF3-A7DC-7E2E9817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E01F-F29A-632C-3071-9CE076D706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involves examining data that consists of a single variable, focusing on its characteristics and patterns without delving into causal relationships.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univariate analysis is to describe the data and identify existing patterns.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majority of the applicants got loan approval of credit range 9 lacs and above.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4E0646-B382-E819-645E-8830799CF9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995806"/>
              </p:ext>
            </p:extLst>
          </p:nvPr>
        </p:nvGraphicFramePr>
        <p:xfrm>
          <a:off x="6172200" y="1195754"/>
          <a:ext cx="5181600" cy="4981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03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4ABF-CDB8-9052-D151-EA9E1320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FD84-496B-D9F0-EB4F-E8332323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5434" y="2673764"/>
            <a:ext cx="4939748" cy="323670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 involves examining patterns and characteristics of a single variable within different subgroups or segments of the data.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applicants have an income ranging from 200k to 225k.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F61D8C-1F00-2612-FA82-C4B3726679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816471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307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8756-F6D4-7C19-0B0F-2E022208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F5C5-31EE-E5F9-A488-8F6100922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358" y="2315473"/>
            <a:ext cx="5181600" cy="323670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is the examination of the relationship between two variables to identify patterns, correlations, or associations between them.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noticeable trend is observed where higher income is correlated with an increase in the amount of credit.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F465FA-F3FC-CA4B-A5CE-A479F05C41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6570327"/>
              </p:ext>
            </p:extLst>
          </p:nvPr>
        </p:nvGraphicFramePr>
        <p:xfrm>
          <a:off x="6172199" y="901148"/>
          <a:ext cx="5370443" cy="5275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364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D4C937-817B-AA28-8442-6F360449A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57188"/>
            <a:ext cx="10515600" cy="11334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among applicants facing payment difficulties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6657A6-679C-2C21-91A9-743827079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57715"/>
              </p:ext>
            </p:extLst>
          </p:nvPr>
        </p:nvGraphicFramePr>
        <p:xfrm>
          <a:off x="488806" y="1690687"/>
          <a:ext cx="11211338" cy="1939690"/>
        </p:xfrm>
        <a:graphic>
          <a:graphicData uri="http://schemas.openxmlformats.org/drawingml/2006/table">
            <a:tbl>
              <a:tblPr/>
              <a:tblGrid>
                <a:gridCol w="2068864">
                  <a:extLst>
                    <a:ext uri="{9D8B030D-6E8A-4147-A177-3AD203B41FA5}">
                      <a16:colId xmlns:a16="http://schemas.microsoft.com/office/drawing/2014/main" val="3366329225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402421846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340368066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10790672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1676989796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197536397"/>
                    </a:ext>
                  </a:extLst>
                </a:gridCol>
                <a:gridCol w="822901">
                  <a:extLst>
                    <a:ext uri="{9D8B030D-6E8A-4147-A177-3AD203B41FA5}">
                      <a16:colId xmlns:a16="http://schemas.microsoft.com/office/drawing/2014/main" val="3424480594"/>
                    </a:ext>
                  </a:extLst>
                </a:gridCol>
                <a:gridCol w="775073">
                  <a:extLst>
                    <a:ext uri="{9D8B030D-6E8A-4147-A177-3AD203B41FA5}">
                      <a16:colId xmlns:a16="http://schemas.microsoft.com/office/drawing/2014/main" val="1699832599"/>
                    </a:ext>
                  </a:extLst>
                </a:gridCol>
                <a:gridCol w="1514761">
                  <a:extLst>
                    <a:ext uri="{9D8B030D-6E8A-4147-A177-3AD203B41FA5}">
                      <a16:colId xmlns:a16="http://schemas.microsoft.com/office/drawing/2014/main" val="784258059"/>
                    </a:ext>
                  </a:extLst>
                </a:gridCol>
              </a:tblGrid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CNT_CHILDREN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-0.3370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-0.2452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78658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AMT_INCOME_TOTAL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-0.0626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-0.1404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-0.1866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1475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AMT_CREDIT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0.1006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-0.0701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83765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REGION_POPULATION_RELATIVE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0.1006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-0.5390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98259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-0.3370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-0.0626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198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-0.2452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-0.1404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-0.0701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0.2767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70895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ID_PUBLISH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0.2767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52144"/>
                  </a:ext>
                </a:extLst>
              </a:tr>
              <a:tr h="198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-0.1866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-0.5390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54995"/>
                  </a:ext>
                </a:extLst>
              </a:tr>
              <a:tr h="3537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CNT_CHILDREN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AMT_INCOME_TOTAL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AMT_CREDIT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REGION_POPULATION_RELATIVE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ID_PUBLISH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34" marR="8834" marT="88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1313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C1D8AF-95A5-AE15-01C8-64DCE192E628}"/>
              </a:ext>
            </a:extLst>
          </p:cNvPr>
          <p:cNvSpPr txBox="1"/>
          <p:nvPr/>
        </p:nvSpPr>
        <p:spPr>
          <a:xfrm>
            <a:off x="488806" y="3951426"/>
            <a:ext cx="113851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heat map illustrates the correlation between variables for target 0 (</a:t>
            </a:r>
            <a:r>
              <a:rPr lang="en-IN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applicants with payment delinquencies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utilizes colors (Green, Red, and White) to signify the strength of correlation among the variables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 color represents the strongest correlation, while Red color indicates the weakest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provides a visual representation of how variables are related for </a:t>
            </a:r>
            <a:r>
              <a:rPr lang="en-IN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applicants with payment delinquencies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the most pertinent correlations observed are AMT_TOTAL_INCOME to AMT_CREDIT, BIRTH to EMPLOYED and EMPLOYED to ID_PUBLISH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9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02D56-1E10-150B-0670-C6B1E9FE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among applicants who made timely payments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745F2-7DAC-DDFE-936F-9101984DD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983709"/>
              </p:ext>
            </p:extLst>
          </p:nvPr>
        </p:nvGraphicFramePr>
        <p:xfrm>
          <a:off x="838200" y="1877870"/>
          <a:ext cx="10515604" cy="1947308"/>
        </p:xfrm>
        <a:graphic>
          <a:graphicData uri="http://schemas.openxmlformats.org/drawingml/2006/table">
            <a:tbl>
              <a:tblPr firstRow="1" bandRow="1"/>
              <a:tblGrid>
                <a:gridCol w="1896494">
                  <a:extLst>
                    <a:ext uri="{9D8B030D-6E8A-4147-A177-3AD203B41FA5}">
                      <a16:colId xmlns:a16="http://schemas.microsoft.com/office/drawing/2014/main" val="3064179519"/>
                    </a:ext>
                  </a:extLst>
                </a:gridCol>
                <a:gridCol w="942559">
                  <a:extLst>
                    <a:ext uri="{9D8B030D-6E8A-4147-A177-3AD203B41FA5}">
                      <a16:colId xmlns:a16="http://schemas.microsoft.com/office/drawing/2014/main" val="2161025197"/>
                    </a:ext>
                  </a:extLst>
                </a:gridCol>
                <a:gridCol w="1305346">
                  <a:extLst>
                    <a:ext uri="{9D8B030D-6E8A-4147-A177-3AD203B41FA5}">
                      <a16:colId xmlns:a16="http://schemas.microsoft.com/office/drawing/2014/main" val="1834074811"/>
                    </a:ext>
                  </a:extLst>
                </a:gridCol>
                <a:gridCol w="822709">
                  <a:extLst>
                    <a:ext uri="{9D8B030D-6E8A-4147-A177-3AD203B41FA5}">
                      <a16:colId xmlns:a16="http://schemas.microsoft.com/office/drawing/2014/main" val="3404541689"/>
                    </a:ext>
                  </a:extLst>
                </a:gridCol>
                <a:gridCol w="1896494">
                  <a:extLst>
                    <a:ext uri="{9D8B030D-6E8A-4147-A177-3AD203B41FA5}">
                      <a16:colId xmlns:a16="http://schemas.microsoft.com/office/drawing/2014/main" val="2568841947"/>
                    </a:ext>
                  </a:extLst>
                </a:gridCol>
                <a:gridCol w="727153">
                  <a:extLst>
                    <a:ext uri="{9D8B030D-6E8A-4147-A177-3AD203B41FA5}">
                      <a16:colId xmlns:a16="http://schemas.microsoft.com/office/drawing/2014/main" val="3784502141"/>
                    </a:ext>
                  </a:extLst>
                </a:gridCol>
                <a:gridCol w="712577">
                  <a:extLst>
                    <a:ext uri="{9D8B030D-6E8A-4147-A177-3AD203B41FA5}">
                      <a16:colId xmlns:a16="http://schemas.microsoft.com/office/drawing/2014/main" val="768284622"/>
                    </a:ext>
                  </a:extLst>
                </a:gridCol>
                <a:gridCol w="749827">
                  <a:extLst>
                    <a:ext uri="{9D8B030D-6E8A-4147-A177-3AD203B41FA5}">
                      <a16:colId xmlns:a16="http://schemas.microsoft.com/office/drawing/2014/main" val="2215691022"/>
                    </a:ext>
                  </a:extLst>
                </a:gridCol>
                <a:gridCol w="1462445">
                  <a:extLst>
                    <a:ext uri="{9D8B030D-6E8A-4147-A177-3AD203B41FA5}">
                      <a16:colId xmlns:a16="http://schemas.microsoft.com/office/drawing/2014/main" val="1507050237"/>
                    </a:ext>
                  </a:extLst>
                </a:gridCol>
              </a:tblGrid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CNT_CHILDREN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-0.0017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-0.2591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-0.1929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0.0407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82461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AMT_INCOME_TOTAL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56356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AMT_CREDIT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-0.0017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49200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REGION_POPULATION_RELATIVE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-0.4432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77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-0.2591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64945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-0.1929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64403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ID_PUBLISH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0.0523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24519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0.0407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-0.4432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-0.0339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-0.0014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84351"/>
                  </a:ext>
                </a:extLst>
              </a:tr>
              <a:tr h="35457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CNT_CHILDREN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AMT_INCOME_TOTAL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AMT_CREDIT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REGION_POPULATION_RELATIVE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ID_PUBLISH (YRS)</a:t>
                      </a:r>
                      <a:endParaRPr lang="en-I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6" marR="6296" marT="6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8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274253-1261-4FF5-34D5-39709614BD2D}"/>
              </a:ext>
            </a:extLst>
          </p:cNvPr>
          <p:cNvSpPr txBox="1"/>
          <p:nvPr/>
        </p:nvSpPr>
        <p:spPr>
          <a:xfrm>
            <a:off x="411127" y="4220104"/>
            <a:ext cx="113666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heat map illustrates the correlation between variables for target 1 (applicants with payment made on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utilizes colors (Green, Red, and White) to signify the strength of correlation among the variables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 color represents the strongest correlation, while Red color indicates the weakest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provides a visual representation of how variables are related for applicants who made payments on time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the most pertinent correlations observed are BIRTH to EMPLOYED, EMPLOYED to ID_PUBLISH and ID_PUBLISH to BIRTH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57D1-4787-139C-7A07-6AE0A86F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7F26-9F9A-5520-6E41-57BA2E3CE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528628"/>
            <a:ext cx="10744200" cy="35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BC606-87EB-C2E8-CDCC-904C8D40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BEA6-A661-5ECF-52EA-69CE3A8F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majority of applicants received loan approvals for credit amounts of 9 lacs or higher.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Higher-income applicants were granted larger credit amounts.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applicants (both 0 and 1) have an income ranging from 0 lacs to 2.5 lacs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Please access the provided link to obtain the Excel file and explore in-depth analysis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Bank Loan Case Study.xlsx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0514EFDC-145F-CE90-60C9-775209FB1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27FC-80C1-CC99-72AA-0F8C2E38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38E0-7237-7E00-5DA2-1E688A2D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Bank Loan Case Study serves as a platform to enhance understanding of risk analytics within the banking and financial services sector.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thoroughly explore the field of exploratory data analysis (EDA) and gain comprehensive knowledge in this area.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identifies patterns that indicate clients' difficulties in paying installments.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determine the driving factors behind loan defaults, which serve as strong indicators of default.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DD00-5EF4-6F45-5CC1-6CB85222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98659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Overall Approach of the analysis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841CD72-2549-4891-0BEF-9DA964936D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173" y="1113184"/>
          <a:ext cx="10515600" cy="41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7CED53-7044-5B2E-5A2F-161DA3C0CE10}"/>
              </a:ext>
            </a:extLst>
          </p:cNvPr>
          <p:cNvSpPr txBox="1"/>
          <p:nvPr/>
        </p:nvSpPr>
        <p:spPr>
          <a:xfrm>
            <a:off x="838200" y="5287618"/>
            <a:ext cx="334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- Stack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</p:txBody>
      </p:sp>
    </p:spTree>
    <p:extLst>
      <p:ext uri="{BB962C8B-B14F-4D97-AF65-F5344CB8AC3E}">
        <p14:creationId xmlns:p14="http://schemas.microsoft.com/office/powerpoint/2010/main" val="191831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1DD84-201A-B011-2AE0-B252F3B8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51060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Missing Values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7382-9392-E2C3-894A-3F97D2F7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943308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Initially, I utilized the COUNTA function to determine the row count for each column.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I calculated the percentage of null values in each column using the formula: (1 - Total row count for each column / Total row count).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Subsequently, I eliminated columns with a null value percentage exceeding 40%.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then employed a filter to remove blank cells from the dataset.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focus on pertinent insights, I retained only the relevant columns.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Lastly, I converted the time duration from days to years for improved comprehension.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D82-3EAE-2FC4-16B1-0895B976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573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73AC-4F00-EF33-761D-27FF97A4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52939"/>
            <a:ext cx="3932237" cy="4716049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XY plotter, an observation can be made for the target variable 0, the applicant range spans from 10Lacs to 45Lacs were outliers.</a:t>
            </a:r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target variable 1, a single applicant stands out with an approximate value of 30 Lacs.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majority of applicants lie below the threshold of 5 Lacs.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B96862-C04F-9B22-E1CA-61546661A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51450"/>
              </p:ext>
            </p:extLst>
          </p:nvPr>
        </p:nvGraphicFramePr>
        <p:xfrm>
          <a:off x="5180012" y="992187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88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578A-1250-63BC-6ACB-76E7F881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4680"/>
            <a:ext cx="3932237" cy="7620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Amount of Credit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9DDCD-E312-0273-DC50-3D4D07AF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44487"/>
            <a:ext cx="3932237" cy="44245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XY plotter, an observation can be made for the target variable 0, where the credit range spans from 20Lacs to 41Lacs were outliers.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target variable 1, some applicant stands out with an approximate value of 20 to 28 Lacs.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majority of applicants lie below the threshold of 15 Lacs.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386BA9-3148-CB40-BDB7-AB0C4273B6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79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CF52-8F2C-D1EC-3023-08319F12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Amount of Annuity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7D33-9047-793C-EF5B-7EA8D8E7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9044"/>
            <a:ext cx="3932237" cy="47425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XY plotter, an observation can be made for the target variable 0, where the credit range spans from 10 Lacs to 26 Lacs were outliers.</a:t>
            </a:r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target variable 1, some applicant stands out with an approximate value of 10 to 12 Lacs.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majority of applicants lie below the threshold of 6.5 Lacs.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3F8111-DC5A-3DCC-32A0-4868BF283B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6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366-EFDA-6F8D-B8D1-F228959D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82"/>
            <a:ext cx="10515600" cy="87761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Data Imbalance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6F70A0-D09C-0554-5C06-114FD0D61F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84" y="4577798"/>
            <a:ext cx="4258269" cy="1066110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886D03-C5AD-5BAE-2489-AC3F34572B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1915608"/>
              </p:ext>
            </p:extLst>
          </p:nvPr>
        </p:nvGraphicFramePr>
        <p:xfrm>
          <a:off x="6172200" y="1481068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6147D-0FF3-9E21-3997-C6B3F3915FC4}"/>
              </a:ext>
            </a:extLst>
          </p:cNvPr>
          <p:cNvSpPr txBox="1"/>
          <p:nvPr/>
        </p:nvSpPr>
        <p:spPr>
          <a:xfrm>
            <a:off x="609784" y="3691692"/>
            <a:ext cx="302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Contract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91138-BB09-4348-0BE1-5D103D70526D}"/>
              </a:ext>
            </a:extLst>
          </p:cNvPr>
          <p:cNvSpPr txBox="1"/>
          <p:nvPr/>
        </p:nvSpPr>
        <p:spPr>
          <a:xfrm>
            <a:off x="1392631" y="1014036"/>
            <a:ext cx="47033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phenomenon arises when data exhibits an unequal distribution pattern.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and visualize the data imbalance, I utilized pivot tables.</a:t>
            </a:r>
          </a:p>
          <a:p>
            <a:br>
              <a:rPr lang="en-US" sz="2400" dirty="0"/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1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4CB-C9CB-7551-2A6A-2DCF1BD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Occupation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F5413D-5A22-32F0-AA9E-C8D94A837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13113"/>
            <a:ext cx="4239217" cy="3810532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D3D002-DA20-5CDF-058A-E59DB3ABD0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6901270"/>
              </p:ext>
            </p:extLst>
          </p:nvPr>
        </p:nvGraphicFramePr>
        <p:xfrm>
          <a:off x="6331838" y="1942710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238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1299</Words>
  <Application>Microsoft Office PowerPoint</Application>
  <PresentationFormat>Widescreen</PresentationFormat>
  <Paragraphs>246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Bank Loan Case Study</vt:lpstr>
      <vt:lpstr>Project Description</vt:lpstr>
      <vt:lpstr>A) Overall Approach of the analysis</vt:lpstr>
      <vt:lpstr>B) Missing Values </vt:lpstr>
      <vt:lpstr>C) Outliers</vt:lpstr>
      <vt:lpstr>2) Amount of Credit </vt:lpstr>
      <vt:lpstr>3) Amount of Annuity</vt:lpstr>
      <vt:lpstr>D) Data Imbalance</vt:lpstr>
      <vt:lpstr>2) Occupation Type</vt:lpstr>
      <vt:lpstr>3) Education Type</vt:lpstr>
      <vt:lpstr>4) Family Status</vt:lpstr>
      <vt:lpstr>E) Univariate analysis</vt:lpstr>
      <vt:lpstr>Segmented Univariate Analysis</vt:lpstr>
      <vt:lpstr>Bivariate Analysis</vt:lpstr>
      <vt:lpstr>F) Correlation among applicants facing payment difficulties </vt:lpstr>
      <vt:lpstr>Correlation among applicants who made timely payments</vt:lpstr>
      <vt:lpstr>Dashboard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</dc:title>
  <dc:creator>Nayan Jain</dc:creator>
  <cp:lastModifiedBy>Nayan Jain</cp:lastModifiedBy>
  <cp:revision>5</cp:revision>
  <dcterms:created xsi:type="dcterms:W3CDTF">2023-06-22T14:07:01Z</dcterms:created>
  <dcterms:modified xsi:type="dcterms:W3CDTF">2023-06-24T08:52:55Z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2023-06-22T18:48:52Z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aa482237-6f46-4c79-a5e3-abdabbe18461</vt:lpwstr>
  </property>
  <property fmtid="{D5CDD505-2E9C-101B-9397-08002B2CF9AE}" pid="7" name="MSIP_Label_defa4170-0d19-0005-0004-bc88714345d2_ActionId">
    <vt:lpwstr>2e85f561-0559-41b4-85c8-3cfdfd96d19b</vt:lpwstr>
  </property>
  <property fmtid="{D5CDD505-2E9C-101B-9397-08002B2CF9AE}" pid="8" name="MSIP_Label_defa4170-0d19-0005-0004-bc88714345d2_ContentBits">
    <vt:lpwstr>0</vt:lpwstr>
  </property>
</Properties>
</file>