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945" autoAdjust="0"/>
  </p:normalViewPr>
  <p:slideViewPr>
    <p:cSldViewPr>
      <p:cViewPr>
        <p:scale>
          <a:sx n="66" d="100"/>
          <a:sy n="66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C0AC-9AC5-4AB2-8717-2DBB4F48BFA0}" type="datetimeFigureOut">
              <a:rPr lang="en-US" smtClean="0"/>
              <a:pPr/>
              <a:t>09/12/2011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58E3-48E4-4397-B65E-BF2F0528E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Kanchipuram" TargetMode="External"/><Relationship Id="rId3" Type="http://schemas.openxmlformats.org/officeDocument/2006/relationships/hyperlink" Target="http://en.wikipedia.org/wiki/Tondaimandalam" TargetMode="External"/><Relationship Id="rId7" Type="http://schemas.openxmlformats.org/officeDocument/2006/relationships/hyperlink" Target="http://en.wikipedia.org/w/index.php?title=Bappaswami&amp;action=edit&amp;redlink=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/index.php?title=Ilam_Killi&amp;action=edit&amp;redlink=1" TargetMode="External"/><Relationship Id="rId5" Type="http://schemas.openxmlformats.org/officeDocument/2006/relationships/hyperlink" Target="http://en.wikipedia.org/wiki/Chola" TargetMode="External"/><Relationship Id="rId4" Type="http://schemas.openxmlformats.org/officeDocument/2006/relationships/hyperlink" Target="http://en.wikipedia.org/wiki/Kancheepura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hennai_Corporation" TargetMode="External"/><Relationship Id="rId3" Type="http://schemas.openxmlformats.org/officeDocument/2006/relationships/hyperlink" Target="http://en.wikipedia.org/wiki/Fort_St_George" TargetMode="External"/><Relationship Id="rId7" Type="http://schemas.openxmlformats.org/officeDocument/2006/relationships/hyperlink" Target="http://en.wikipedia.org/wiki/Ripon_Buildin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College_of_Engineering,_Guindy" TargetMode="External"/><Relationship Id="rId5" Type="http://schemas.openxmlformats.org/officeDocument/2006/relationships/hyperlink" Target="http://en.wikipedia.org/wiki/Tipu_Sultan" TargetMode="External"/><Relationship Id="rId4" Type="http://schemas.openxmlformats.org/officeDocument/2006/relationships/hyperlink" Target="http://en.wikipedia.org/wiki/Tamil_Nadu" TargetMode="External"/><Relationship Id="rId9" Type="http://schemas.openxmlformats.org/officeDocument/2006/relationships/hyperlink" Target="http://en.wikipedia.org/wiki/Vivekanandar_Illa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en.wikipedia.org/wiki/Indo-Saracenic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hyperlink" Target="http://en.wikipedia.org/wiki/Egmore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910035">
            <a:off x="-6096992" y="473337"/>
            <a:ext cx="62736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MADRAS</a:t>
            </a:r>
            <a:endParaRPr 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495800"/>
            <a:ext cx="1051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BY: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9559640">
            <a:off x="5311244" y="7331252"/>
            <a:ext cx="2482924" cy="258532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NAYAN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MALAV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AAGAM</a:t>
            </a:r>
            <a:endParaRPr lang="en-US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78 -0.12763 L 0.67378 0.072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0.18982 L -0.17084 -0.64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458200" y="6858000"/>
            <a:ext cx="9143999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gency FB" pitchFamily="34" charset="0"/>
              </a:rPr>
              <a:t>ENJOY THE PRESENTATION AND LEARN THE NEW THINGS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5 -0.94752 L 0.925 -0.9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2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Chennai originally </a:t>
            </a:r>
            <a:r>
              <a:rPr lang="en-US" sz="2800" dirty="0"/>
              <a:t>known as "Madraspatnam" was located in the province of 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3" tooltip="Tondaimandalam"/>
              </a:rPr>
              <a:t>Tondaimandalam</a:t>
            </a:r>
            <a:r>
              <a:rPr lang="en-US" sz="28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capital of the province was </a:t>
            </a:r>
            <a:r>
              <a:rPr lang="en-US" sz="2800" dirty="0">
                <a:hlinkClick r:id="rId4" tooltip="Kancheepuram"/>
              </a:rPr>
              <a:t>Kancheepuram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Tondaimandalam was ruled in the 2nd century by Tondaiman Ilam Tiraiyan, who was </a:t>
            </a:r>
            <a:r>
              <a:rPr lang="en-US" sz="2800" dirty="0" smtClean="0"/>
              <a:t>of </a:t>
            </a:r>
            <a:r>
              <a:rPr lang="en-US" sz="2800" dirty="0"/>
              <a:t>the </a:t>
            </a:r>
            <a:r>
              <a:rPr lang="en-US" sz="2800" dirty="0">
                <a:hlinkClick r:id="rId5" tooltip="Chola"/>
              </a:rPr>
              <a:t>Chola</a:t>
            </a:r>
            <a:r>
              <a:rPr lang="en-US" sz="2800" dirty="0"/>
              <a:t> family at Kanchipuram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Then the region was ruled by the </a:t>
            </a:r>
            <a:r>
              <a:rPr lang="en-US" sz="2800" dirty="0" smtClean="0">
                <a:hlinkClick r:id="rId5" tooltip="Chola"/>
              </a:rPr>
              <a:t>Chola</a:t>
            </a:r>
            <a:r>
              <a:rPr lang="en-US" sz="2800" dirty="0" smtClean="0"/>
              <a:t> Prince </a:t>
            </a:r>
            <a:r>
              <a:rPr lang="en-US" sz="2800" dirty="0" smtClean="0">
                <a:hlinkClick r:id="rId6" tooltip="Ilam Killi (page does not exist)"/>
              </a:rPr>
              <a:t>Ilam Killi</a:t>
            </a:r>
            <a:r>
              <a:rPr lang="en-US" sz="2800" dirty="0" smtClean="0"/>
              <a:t>.</a:t>
            </a:r>
            <a:r>
              <a:rPr lang="en-US" sz="2800" dirty="0"/>
              <a:t> 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Chola occupation of Tondaimandalam was put to an end by </a:t>
            </a:r>
            <a:r>
              <a:rPr lang="en-US" sz="2800" dirty="0" smtClean="0"/>
              <a:t>the King Pulumayi II of north.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They appointed chieftains to look after the Kanchipuram region.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hlinkClick r:id="rId7" tooltip="Bappaswami (page does not exist)"/>
              </a:rPr>
              <a:t>Bappaswami</a:t>
            </a:r>
            <a:r>
              <a:rPr lang="en-US" sz="2800" dirty="0" smtClean="0"/>
              <a:t>, who is considered as the first Pallava to rule from </a:t>
            </a:r>
            <a:r>
              <a:rPr lang="en-US" sz="2800" kern="0" dirty="0" smtClean="0">
                <a:hlinkClick r:id="rId8" tooltip="Kanchipuram"/>
              </a:rPr>
              <a:t>Kanchipuram</a:t>
            </a:r>
            <a:r>
              <a:rPr lang="en-US" sz="2800" kern="0" dirty="0" smtClean="0"/>
              <a:t>, </a:t>
            </a:r>
            <a:r>
              <a:rPr lang="en-US" sz="2800" dirty="0" smtClean="0"/>
              <a:t>was himself a chieftain.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95400" y="0"/>
            <a:ext cx="63533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HISTORY OF MADRAS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600200"/>
            <a:ext cx="9144000" cy="3780124"/>
            <a:chOff x="0" y="372239"/>
            <a:chExt cx="9144000" cy="1774322"/>
          </a:xfrm>
        </p:grpSpPr>
        <p:sp>
          <p:nvSpPr>
            <p:cNvPr id="2" name="Rectangle 1"/>
            <p:cNvSpPr/>
            <p:nvPr/>
          </p:nvSpPr>
          <p:spPr>
            <a:xfrm>
              <a:off x="0" y="1899769"/>
              <a:ext cx="9144000" cy="246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372239"/>
              <a:ext cx="9144000" cy="1632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200" dirty="0"/>
                <a:t>Francis Day and his superior Andrew Cogan can be considered as the founders of Madras (now Chennai</a:t>
              </a:r>
              <a:r>
                <a:rPr lang="en-US" sz="2200" dirty="0" smtClean="0"/>
                <a:t>).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200" dirty="0" smtClean="0"/>
                <a:t> </a:t>
              </a:r>
              <a:r>
                <a:rPr lang="en-US" sz="2200" dirty="0"/>
                <a:t>They began construction of the Fort St George on 23 April 1640 and houses for their residence. </a:t>
              </a:r>
              <a:endParaRPr lang="en-US" sz="2200" dirty="0" smtClean="0"/>
            </a:p>
            <a:p>
              <a:pPr marL="457200" indent="-457200">
                <a:buFont typeface="+mj-lt"/>
                <a:buAutoNum type="arabicPeriod"/>
              </a:pPr>
              <a:r>
                <a:rPr lang="en-US" sz="2200" dirty="0" smtClean="0"/>
                <a:t>Their </a:t>
              </a:r>
              <a:r>
                <a:rPr lang="en-US" sz="2200" dirty="0"/>
                <a:t>small fortified settlement quickly attracted other East Indian </a:t>
              </a:r>
              <a:r>
                <a:rPr lang="en-US" sz="2200" dirty="0" smtClean="0"/>
                <a:t>traders. To </a:t>
              </a:r>
              <a:r>
                <a:rPr lang="en-US" sz="2200" dirty="0"/>
                <a:t>further consolidate their position, the Company combined the various settlements around an expanded Fort St. </a:t>
              </a:r>
              <a:r>
                <a:rPr lang="en-US" sz="2200" dirty="0" smtClean="0"/>
                <a:t>George and </a:t>
              </a:r>
              <a:r>
                <a:rPr lang="en-US" sz="2200" dirty="0"/>
                <a:t>surrounded </a:t>
              </a:r>
              <a:r>
                <a:rPr lang="en-US" sz="2200" dirty="0" smtClean="0"/>
                <a:t>it by </a:t>
              </a:r>
              <a:r>
                <a:rPr lang="en-US" sz="2200" dirty="0"/>
                <a:t>an additional wall. </a:t>
              </a:r>
              <a:endParaRPr lang="en-US" sz="2200" dirty="0" smtClean="0"/>
            </a:p>
            <a:p>
              <a:pPr marL="457200" indent="-457200">
                <a:buFont typeface="+mj-lt"/>
                <a:buAutoNum type="arabicPeriod"/>
              </a:pPr>
              <a:r>
                <a:rPr lang="en-US" sz="2200" dirty="0" smtClean="0"/>
                <a:t>This area came to be known as 'White Town'. The modern city of "Chennai" arose from the British  settlement of Fort St.George.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304800" y="533400"/>
            <a:ext cx="83422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DEVELOPMENT OF MADRAS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600200"/>
            <a:ext cx="9144000" cy="4525328"/>
            <a:chOff x="0" y="1600200"/>
            <a:chExt cx="9144000" cy="4525328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3886200"/>
              <a:ext cx="9144000" cy="2239328"/>
              <a:chOff x="0" y="3886200"/>
              <a:chExt cx="9144000" cy="22393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4648200"/>
                <a:ext cx="9144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Fort St. George</a:t>
                </a:r>
              </a:p>
              <a:p>
                <a:r>
                  <a:rPr lang="en-US" dirty="0"/>
                  <a:t>Built in 1639, </a:t>
                </a:r>
                <a:r>
                  <a:rPr lang="en-US" dirty="0">
                    <a:hlinkClick r:id="rId3" tooltip="Fort St George"/>
                  </a:rPr>
                  <a:t>Fort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hlinkClick r:id="rId3" tooltip="Fort St George"/>
                  </a:rPr>
                  <a:t>St George</a:t>
                </a:r>
                <a:r>
                  <a:rPr lang="en-US" dirty="0"/>
                  <a:t>, used to house the </a:t>
                </a:r>
                <a:r>
                  <a:rPr lang="en-US" dirty="0">
                    <a:hlinkClick r:id="rId4" tooltip="Tamil Nadu"/>
                  </a:rPr>
                  <a:t>Tamil Nadu</a:t>
                </a:r>
                <a:r>
                  <a:rPr lang="en-US" dirty="0"/>
                  <a:t> Legislative Assembly and Secretariat, which have since moved nearby to a new complex on Anna </a:t>
                </a:r>
                <a:r>
                  <a:rPr lang="en-US" dirty="0" err="1"/>
                  <a:t>Salai</a:t>
                </a:r>
                <a:r>
                  <a:rPr lang="en-US" dirty="0"/>
                  <a:t>. </a:t>
                </a:r>
                <a:r>
                  <a:rPr lang="en-US" dirty="0" err="1">
                    <a:hlinkClick r:id="rId5" tooltip="Tipu Sultan"/>
                  </a:rPr>
                  <a:t>Tipu</a:t>
                </a:r>
                <a:r>
                  <a:rPr lang="en-US" dirty="0">
                    <a:hlinkClick r:id="rId5" tooltip="Tipu Sultan"/>
                  </a:rPr>
                  <a:t> Sultan</a:t>
                </a:r>
                <a:r>
                  <a:rPr lang="en-US" dirty="0"/>
                  <a:t>'s cannons decorate the ramparts of the Fort's museum. The Fort has the country's tallest flagstaff at a height of 150 feet.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0" y="3886200"/>
                <a:ext cx="9144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en-US" dirty="0"/>
                  <a:t>There are a number of railway stations of interest in Chennai, primarily built throughout the colonial era. 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0" y="1600200"/>
              <a:ext cx="9144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The </a:t>
              </a:r>
              <a:r>
                <a:rPr lang="en-US" dirty="0" smtClean="0"/>
                <a:t> Government  Museum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Senate </a:t>
              </a:r>
              <a:r>
                <a:rPr lang="en-US" dirty="0"/>
                <a:t>House of the Madras </a:t>
              </a:r>
              <a:r>
                <a:rPr lang="en-US" dirty="0" smtClean="0"/>
                <a:t>University and the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hlinkClick r:id="rId6" tooltip="College of Engineering, Guindy"/>
                </a:rPr>
                <a:t>College </a:t>
              </a:r>
              <a:r>
                <a:rPr lang="en-US" dirty="0">
                  <a:hlinkClick r:id="rId6" tooltip="College of Engineering, Guindy"/>
                </a:rPr>
                <a:t>of Engineering, Guindy</a:t>
              </a:r>
              <a:r>
                <a:rPr lang="en-US" dirty="0"/>
                <a:t> </a:t>
              </a:r>
              <a:r>
                <a:rPr lang="en-US" dirty="0" smtClean="0"/>
                <a:t>                                                  Indo-</a:t>
              </a:r>
              <a:r>
                <a:rPr lang="en-US" dirty="0" err="1" smtClean="0"/>
                <a:t>Saracenic</a:t>
              </a:r>
              <a:r>
                <a:rPr lang="en-US" dirty="0" smtClean="0"/>
                <a:t> style of architecture.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 </a:t>
              </a:r>
              <a:r>
                <a:rPr lang="en-US" dirty="0">
                  <a:hlinkClick r:id="rId7" tooltip="Ripon Building"/>
                </a:rPr>
                <a:t>Ripon Building</a:t>
              </a:r>
              <a:r>
                <a:rPr lang="en-US" dirty="0"/>
                <a:t> (now housing the </a:t>
              </a:r>
              <a:r>
                <a:rPr lang="en-US" dirty="0">
                  <a:hlinkClick r:id="rId8" tooltip="Chennai Corporation"/>
                </a:rPr>
                <a:t>Chennai Corporation</a:t>
              </a:r>
              <a:r>
                <a:rPr lang="en-US" dirty="0"/>
                <a:t>) dating from 1913</a:t>
              </a:r>
              <a:r>
                <a:rPr lang="en-US" dirty="0" smtClean="0"/>
                <a:t>,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 </a:t>
              </a:r>
              <a:r>
                <a:rPr lang="en-US" dirty="0"/>
                <a:t>The War Memorial, 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err="1" smtClean="0">
                  <a:hlinkClick r:id="rId9" tooltip="Vivekanandar Illam"/>
                </a:rPr>
                <a:t>Vivekanandar</a:t>
              </a:r>
              <a:r>
                <a:rPr lang="en-US" dirty="0" smtClean="0">
                  <a:hlinkClick r:id="rId9" tooltip="Vivekanandar Illam"/>
                </a:rPr>
                <a:t> </a:t>
              </a:r>
              <a:r>
                <a:rPr lang="en-US" dirty="0" err="1">
                  <a:hlinkClick r:id="rId9" tooltip="Vivekanandar Illam"/>
                </a:rPr>
                <a:t>Illam</a:t>
              </a:r>
              <a:r>
                <a:rPr lang="en-US" dirty="0"/>
                <a:t>, 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The </a:t>
              </a:r>
              <a:r>
                <a:rPr lang="en-US" dirty="0"/>
                <a:t>Museum Theatre 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4400" y="0"/>
            <a:ext cx="6901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BUILDINGS IN MADRAS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4648200" y="1752600"/>
            <a:ext cx="8382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upload.wikimedia.org/wikipedia/commons/thumb/b/b3/Ripon_Building_panorama.jpg/400px-Ripon_Building_panor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966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0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Ripon Building</a:t>
            </a:r>
            <a:r>
              <a:rPr lang="en-US" dirty="0"/>
              <a:t>, Chennai, an example of the </a:t>
            </a:r>
            <a:r>
              <a:rPr lang="en-US" dirty="0">
                <a:hlinkClick r:id="rId3" tooltip="Indo-Saracenic"/>
              </a:rPr>
              <a:t>Indo-</a:t>
            </a:r>
            <a:r>
              <a:rPr lang="en-US" dirty="0" err="1">
                <a:hlinkClick r:id="rId3" tooltip="Indo-Saracenic"/>
              </a:rPr>
              <a:t>Saracenic</a:t>
            </a:r>
            <a:r>
              <a:rPr lang="en-US" dirty="0"/>
              <a:t> architectural </a:t>
            </a:r>
          </a:p>
        </p:txBody>
      </p:sp>
      <p:pic>
        <p:nvPicPr>
          <p:cNvPr id="19460" name="Picture 4" descr="http://upload.wikimedia.org/wikipedia/commons/thumb/8/8f/Musee_madras.jpg/250px-Musee_madra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0"/>
            <a:ext cx="9160738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76800" y="533400"/>
            <a:ext cx="3518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Government Museum</a:t>
            </a:r>
            <a:r>
              <a:rPr lang="en-US" dirty="0"/>
              <a:t>, </a:t>
            </a:r>
            <a:r>
              <a:rPr lang="en-US" dirty="0" err="1">
                <a:hlinkClick r:id="rId5" tooltip="Egmore"/>
              </a:rPr>
              <a:t>Egmore</a:t>
            </a:r>
            <a:endParaRPr lang="en-US" dirty="0"/>
          </a:p>
        </p:txBody>
      </p:sp>
      <p:pic>
        <p:nvPicPr>
          <p:cNvPr id="19462" name="Picture 6" descr="File:Chennai Central 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0" y="533400"/>
            <a:ext cx="4396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Chennai Central</a:t>
            </a:r>
            <a:r>
              <a:rPr lang="en-US" sz="2800" dirty="0"/>
              <a:t> Station</a:t>
            </a:r>
          </a:p>
        </p:txBody>
      </p:sp>
      <p:pic>
        <p:nvPicPr>
          <p:cNvPr id="19466" name="Picture 10" descr="http://upload.wikimedia.org/wikipedia/commons/thumb/c/cc/Ceg_red_building.jpg/220px-Ceg_red_buildin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57200" y="457200"/>
            <a:ext cx="4007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College of Engineering Guindy</a:t>
            </a:r>
            <a:endParaRPr lang="en-US" sz="2400" dirty="0"/>
          </a:p>
        </p:txBody>
      </p:sp>
      <p:pic>
        <p:nvPicPr>
          <p:cNvPr id="19468" name="Picture 12" descr="Senate Hous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609600" y="457200"/>
            <a:ext cx="3313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Senate House of Chennai</a:t>
            </a:r>
          </a:p>
        </p:txBody>
      </p:sp>
      <p:pic>
        <p:nvPicPr>
          <p:cNvPr id="19472" name="Picture 16" descr="File:Fort St. Georg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Rectangle 17"/>
          <p:cNvSpPr/>
          <p:nvPr/>
        </p:nvSpPr>
        <p:spPr>
          <a:xfrm>
            <a:off x="6096000" y="685800"/>
            <a:ext cx="206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Fort St. George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179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</dc:creator>
  <cp:lastModifiedBy>sai</cp:lastModifiedBy>
  <cp:revision>15</cp:revision>
  <dcterms:created xsi:type="dcterms:W3CDTF">2011-12-09T14:13:00Z</dcterms:created>
  <dcterms:modified xsi:type="dcterms:W3CDTF">2011-12-09T16:37:37Z</dcterms:modified>
</cp:coreProperties>
</file>