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9" d="100"/>
          <a:sy n="59" d="100"/>
        </p:scale>
        <p:origin x="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 Kumar Mistri" userId="69d65ebd3a433f56" providerId="LiveId" clId="{740DB48F-6945-4786-9B83-D773CB1FD00E}"/>
    <pc:docChg chg="custSel delSld modSld">
      <pc:chgData name="Nayan Kumar Mistri" userId="69d65ebd3a433f56" providerId="LiveId" clId="{740DB48F-6945-4786-9B83-D773CB1FD00E}" dt="2022-09-08T15:08:33.014" v="935" actId="20577"/>
      <pc:docMkLst>
        <pc:docMk/>
      </pc:docMkLst>
      <pc:sldChg chg="modSp mod">
        <pc:chgData name="Nayan Kumar Mistri" userId="69d65ebd3a433f56" providerId="LiveId" clId="{740DB48F-6945-4786-9B83-D773CB1FD00E}" dt="2022-09-08T03:44:36.393" v="252" actId="20577"/>
        <pc:sldMkLst>
          <pc:docMk/>
          <pc:sldMk cId="1799326628" sldId="258"/>
        </pc:sldMkLst>
        <pc:spChg chg="mod">
          <ac:chgData name="Nayan Kumar Mistri" userId="69d65ebd3a433f56" providerId="LiveId" clId="{740DB48F-6945-4786-9B83-D773CB1FD00E}" dt="2022-09-08T03:44:36.393" v="252" actId="20577"/>
          <ac:spMkLst>
            <pc:docMk/>
            <pc:sldMk cId="1799326628" sldId="258"/>
            <ac:spMk id="2" creationId="{82FDAAB8-1AEF-C77E-4F7D-FF762A571019}"/>
          </ac:spMkLst>
        </pc:spChg>
      </pc:sldChg>
      <pc:sldChg chg="modSp mod">
        <pc:chgData name="Nayan Kumar Mistri" userId="69d65ebd3a433f56" providerId="LiveId" clId="{740DB48F-6945-4786-9B83-D773CB1FD00E}" dt="2022-09-08T03:44:43.996" v="256" actId="20577"/>
        <pc:sldMkLst>
          <pc:docMk/>
          <pc:sldMk cId="887565651" sldId="259"/>
        </pc:sldMkLst>
        <pc:spChg chg="mod">
          <ac:chgData name="Nayan Kumar Mistri" userId="69d65ebd3a433f56" providerId="LiveId" clId="{740DB48F-6945-4786-9B83-D773CB1FD00E}" dt="2022-09-08T03:44:43.996" v="256" actId="20577"/>
          <ac:spMkLst>
            <pc:docMk/>
            <pc:sldMk cId="887565651" sldId="259"/>
            <ac:spMk id="2" creationId="{A3E5710E-02F1-E391-20AB-D9F1DA223BF7}"/>
          </ac:spMkLst>
        </pc:spChg>
      </pc:sldChg>
      <pc:sldChg chg="modSp mod">
        <pc:chgData name="Nayan Kumar Mistri" userId="69d65ebd3a433f56" providerId="LiveId" clId="{740DB48F-6945-4786-9B83-D773CB1FD00E}" dt="2022-09-08T15:08:33.014" v="935" actId="20577"/>
        <pc:sldMkLst>
          <pc:docMk/>
          <pc:sldMk cId="2572682397" sldId="260"/>
        </pc:sldMkLst>
        <pc:spChg chg="mod">
          <ac:chgData name="Nayan Kumar Mistri" userId="69d65ebd3a433f56" providerId="LiveId" clId="{740DB48F-6945-4786-9B83-D773CB1FD00E}" dt="2022-09-08T15:08:33.014" v="935" actId="20577"/>
          <ac:spMkLst>
            <pc:docMk/>
            <pc:sldMk cId="2572682397" sldId="260"/>
            <ac:spMk id="2" creationId="{82D00DE5-0D70-05CE-B13D-36091975B609}"/>
          </ac:spMkLst>
        </pc:spChg>
      </pc:sldChg>
      <pc:sldChg chg="addSp modSp mod">
        <pc:chgData name="Nayan Kumar Mistri" userId="69d65ebd3a433f56" providerId="LiveId" clId="{740DB48F-6945-4786-9B83-D773CB1FD00E}" dt="2022-09-08T05:00:34.978" v="523" actId="14100"/>
        <pc:sldMkLst>
          <pc:docMk/>
          <pc:sldMk cId="516761597" sldId="261"/>
        </pc:sldMkLst>
        <pc:spChg chg="add mod">
          <ac:chgData name="Nayan Kumar Mistri" userId="69d65ebd3a433f56" providerId="LiveId" clId="{740DB48F-6945-4786-9B83-D773CB1FD00E}" dt="2022-09-08T05:00:34.978" v="523" actId="14100"/>
          <ac:spMkLst>
            <pc:docMk/>
            <pc:sldMk cId="516761597" sldId="261"/>
            <ac:spMk id="2" creationId="{9924A883-2C31-75AE-1723-96E859697390}"/>
          </ac:spMkLst>
        </pc:spChg>
      </pc:sldChg>
      <pc:sldChg chg="addSp modSp mod">
        <pc:chgData name="Nayan Kumar Mistri" userId="69d65ebd3a433f56" providerId="LiveId" clId="{740DB48F-6945-4786-9B83-D773CB1FD00E}" dt="2022-09-08T05:11:16.245" v="632" actId="14100"/>
        <pc:sldMkLst>
          <pc:docMk/>
          <pc:sldMk cId="3573377073" sldId="262"/>
        </pc:sldMkLst>
        <pc:spChg chg="add mod">
          <ac:chgData name="Nayan Kumar Mistri" userId="69d65ebd3a433f56" providerId="LiveId" clId="{740DB48F-6945-4786-9B83-D773CB1FD00E}" dt="2022-09-08T05:11:16.245" v="632" actId="14100"/>
          <ac:spMkLst>
            <pc:docMk/>
            <pc:sldMk cId="3573377073" sldId="262"/>
            <ac:spMk id="2" creationId="{75B2BA34-DDFA-7384-6897-1D70AE47AD6A}"/>
          </ac:spMkLst>
        </pc:spChg>
      </pc:sldChg>
      <pc:sldChg chg="addSp delSp modSp mod">
        <pc:chgData name="Nayan Kumar Mistri" userId="69d65ebd3a433f56" providerId="LiveId" clId="{740DB48F-6945-4786-9B83-D773CB1FD00E}" dt="2022-09-08T14:58:13.428" v="919" actId="1076"/>
        <pc:sldMkLst>
          <pc:docMk/>
          <pc:sldMk cId="515234612" sldId="263"/>
        </pc:sldMkLst>
        <pc:spChg chg="add del mod">
          <ac:chgData name="Nayan Kumar Mistri" userId="69d65ebd3a433f56" providerId="LiveId" clId="{740DB48F-6945-4786-9B83-D773CB1FD00E}" dt="2022-09-08T14:58:04.333" v="917" actId="478"/>
          <ac:spMkLst>
            <pc:docMk/>
            <pc:sldMk cId="515234612" sldId="263"/>
            <ac:spMk id="2" creationId="{99664CD2-9820-1A51-65A3-8E86A10D68F7}"/>
          </ac:spMkLst>
        </pc:spChg>
        <pc:spChg chg="add mod">
          <ac:chgData name="Nayan Kumar Mistri" userId="69d65ebd3a433f56" providerId="LiveId" clId="{740DB48F-6945-4786-9B83-D773CB1FD00E}" dt="2022-09-08T14:58:13.428" v="919" actId="1076"/>
          <ac:spMkLst>
            <pc:docMk/>
            <pc:sldMk cId="515234612" sldId="263"/>
            <ac:spMk id="3" creationId="{5D373279-A51A-4280-80FA-264FFFEC9F1E}"/>
          </ac:spMkLst>
        </pc:spChg>
      </pc:sldChg>
      <pc:sldChg chg="addSp modSp mod">
        <pc:chgData name="Nayan Kumar Mistri" userId="69d65ebd3a433f56" providerId="LiveId" clId="{740DB48F-6945-4786-9B83-D773CB1FD00E}" dt="2022-09-08T14:58:41.092" v="921" actId="1076"/>
        <pc:sldMkLst>
          <pc:docMk/>
          <pc:sldMk cId="1959506907" sldId="264"/>
        </pc:sldMkLst>
        <pc:spChg chg="add mod">
          <ac:chgData name="Nayan Kumar Mistri" userId="69d65ebd3a433f56" providerId="LiveId" clId="{740DB48F-6945-4786-9B83-D773CB1FD00E}" dt="2022-09-08T14:58:41.092" v="921" actId="1076"/>
          <ac:spMkLst>
            <pc:docMk/>
            <pc:sldMk cId="1959506907" sldId="264"/>
            <ac:spMk id="2" creationId="{C71FF30E-496A-F787-F481-A5F69A8B02D6}"/>
          </ac:spMkLst>
        </pc:spChg>
      </pc:sldChg>
      <pc:sldChg chg="addSp modSp mod">
        <pc:chgData name="Nayan Kumar Mistri" userId="69d65ebd3a433f56" providerId="LiveId" clId="{740DB48F-6945-4786-9B83-D773CB1FD00E}" dt="2022-09-08T14:59:13.208" v="923" actId="1076"/>
        <pc:sldMkLst>
          <pc:docMk/>
          <pc:sldMk cId="3707323682" sldId="265"/>
        </pc:sldMkLst>
        <pc:spChg chg="add mod">
          <ac:chgData name="Nayan Kumar Mistri" userId="69d65ebd3a433f56" providerId="LiveId" clId="{740DB48F-6945-4786-9B83-D773CB1FD00E}" dt="2022-09-08T14:59:13.208" v="923" actId="1076"/>
          <ac:spMkLst>
            <pc:docMk/>
            <pc:sldMk cId="3707323682" sldId="265"/>
            <ac:spMk id="2" creationId="{05DA7CFD-C055-3A79-5257-829C263CA1A0}"/>
          </ac:spMkLst>
        </pc:spChg>
      </pc:sldChg>
      <pc:sldChg chg="addSp modSp mod">
        <pc:chgData name="Nayan Kumar Mistri" userId="69d65ebd3a433f56" providerId="LiveId" clId="{740DB48F-6945-4786-9B83-D773CB1FD00E}" dt="2022-09-08T14:59:38.391" v="925" actId="1076"/>
        <pc:sldMkLst>
          <pc:docMk/>
          <pc:sldMk cId="3711328519" sldId="266"/>
        </pc:sldMkLst>
        <pc:spChg chg="add mod">
          <ac:chgData name="Nayan Kumar Mistri" userId="69d65ebd3a433f56" providerId="LiveId" clId="{740DB48F-6945-4786-9B83-D773CB1FD00E}" dt="2022-09-08T14:59:38.391" v="925" actId="1076"/>
          <ac:spMkLst>
            <pc:docMk/>
            <pc:sldMk cId="3711328519" sldId="266"/>
            <ac:spMk id="2" creationId="{AAAF5331-4377-FF4A-27B4-8D93E54A82AB}"/>
          </ac:spMkLst>
        </pc:spChg>
      </pc:sldChg>
      <pc:sldChg chg="addSp modSp">
        <pc:chgData name="Nayan Kumar Mistri" userId="69d65ebd3a433f56" providerId="LiveId" clId="{740DB48F-6945-4786-9B83-D773CB1FD00E}" dt="2022-09-08T14:59:58.183" v="926"/>
        <pc:sldMkLst>
          <pc:docMk/>
          <pc:sldMk cId="469154018" sldId="267"/>
        </pc:sldMkLst>
        <pc:spChg chg="add mod">
          <ac:chgData name="Nayan Kumar Mistri" userId="69d65ebd3a433f56" providerId="LiveId" clId="{740DB48F-6945-4786-9B83-D773CB1FD00E}" dt="2022-09-08T14:59:58.183" v="926"/>
          <ac:spMkLst>
            <pc:docMk/>
            <pc:sldMk cId="469154018" sldId="267"/>
            <ac:spMk id="2" creationId="{E59A605E-F7AF-3392-6EDF-72A7A5AA73D8}"/>
          </ac:spMkLst>
        </pc:spChg>
      </pc:sldChg>
      <pc:sldChg chg="del">
        <pc:chgData name="Nayan Kumar Mistri" userId="69d65ebd3a433f56" providerId="LiveId" clId="{740DB48F-6945-4786-9B83-D773CB1FD00E}" dt="2022-09-08T15:00:16.887" v="929" actId="47"/>
        <pc:sldMkLst>
          <pc:docMk/>
          <pc:sldMk cId="1579877323" sldId="268"/>
        </pc:sldMkLst>
      </pc:sldChg>
      <pc:sldChg chg="del">
        <pc:chgData name="Nayan Kumar Mistri" userId="69d65ebd3a433f56" providerId="LiveId" clId="{740DB48F-6945-4786-9B83-D773CB1FD00E}" dt="2022-09-08T15:00:15.116" v="928" actId="47"/>
        <pc:sldMkLst>
          <pc:docMk/>
          <pc:sldMk cId="3268674697" sldId="269"/>
        </pc:sldMkLst>
      </pc:sldChg>
      <pc:sldChg chg="del">
        <pc:chgData name="Nayan Kumar Mistri" userId="69d65ebd3a433f56" providerId="LiveId" clId="{740DB48F-6945-4786-9B83-D773CB1FD00E}" dt="2022-09-08T15:00:13.878" v="927" actId="47"/>
        <pc:sldMkLst>
          <pc:docMk/>
          <pc:sldMk cId="59325467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14CE-3309-C020-7676-6041EEF81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2258C-7F80-9256-0BE6-764B25977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C409-BCD2-1058-4FA5-0F1C00B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1BDF-03BB-9887-07B6-D34404A0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D8AE-BC60-7A34-71A0-8113AE85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0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8FFA-0E03-C231-A80E-10C0357B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C541F-CFE6-CB2B-E8EA-26110AFA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9CBA-4C08-C423-F8F0-8BBD6666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5854-3614-C16C-747D-E05985E3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843A-FBD9-0F98-8472-D6089711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7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B8F11-BFF5-F184-39DC-69ED3EB1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81AEE-382C-0FE5-36BC-5A79B0D2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A910-3D48-03E2-8E29-2A67E7AF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4484-857D-2452-2BFC-85220404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6792-1DEE-23FA-C1EA-564BE89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C071-51AF-0FC7-9AB0-69FA08EC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5C80-2D08-FFF6-8571-FFDA7E51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1D4A-CC07-65A8-D0CA-6A37A9F5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359E-1053-404D-E3F5-3965D62D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53D0-FD28-4501-1D4A-06499635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FA85-3A97-13D4-93A0-4FA92241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8E638-FE1E-CC61-9416-12FA6FEF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6FB0-987F-9DEF-F970-E644B1FD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AC3F-8A36-428B-7678-D4F8C9C9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996D-F35C-430B-BE6E-ACD55F4B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0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0C78-24D5-5BA3-387C-66F2C291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5B4E-6F4C-C5C9-9C53-9A81D07C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FC259-F213-4FC1-60E9-98AAE6D11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BB29-AA78-409E-A211-9950B054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A8EB-57A3-7939-5BFD-D4AB5B41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B5FD4-7C14-24D2-F421-36C05939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4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4C0E-A0B7-E40D-1861-31FAF2C9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1323-B0F1-C7CB-4401-56AEBE33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A4109-5EA0-4329-B2F9-822BB124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0A90C-75D6-5C7F-48C4-837067AC4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382F-C565-E862-320A-E972B46D8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B5C05-1672-B482-3B88-9A78ECC7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64FDB-3695-094B-7457-2C2A1AAB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20CF7-77FC-AF9F-0226-EC42932C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36F8-567B-83B8-A019-FDB41840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5B4F-F06E-48A2-BAF4-FC0CCC04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8388E-FF8B-F710-6A2C-6F19E2A5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D0625-E936-A6E6-D909-A947C51B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0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EB3AE-A538-EBAF-5023-1A65B016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A7917-A4D2-FF58-0BD9-C428F35C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CAFB-6973-B4A2-B8A4-3B216F32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4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C83-8BF7-4393-498B-4AC34517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5876-C586-340C-5C84-251485C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B8801-1C68-90D6-86A5-4B21BF8E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BAFAC-3296-0769-FDF4-F1D41FF5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C48AA-092F-931F-B5B0-F79916B0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39E5-B7FD-0B09-CBCC-BEE8DBF4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7B90-C07F-E1D5-F7D6-A17105AB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4931A-6B64-CA1E-6651-7324076C6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2CF3-F61A-D091-DF01-639656D9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4DF7-15B4-9066-7A2F-6329F198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30A67-6EF2-5350-1A04-047779C1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7AC5F-28AA-9E54-5C7F-DF4F0AA7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6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B0EE6-7F4A-F8E5-E785-F623CF24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01AEE-4651-BD00-01A8-828436C3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CFA7-6A53-6143-D38B-3302987DF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50CA-C860-46A4-9CD4-8044B7DB8810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9743C-A716-007E-E357-98EFE57DA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2F20-E09C-249E-A7FE-7E70B5DA8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1515-B867-4408-B7DF-26F23A8C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4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B0CF3B-E91F-7B11-832C-970BA7D5BF96}"/>
              </a:ext>
            </a:extLst>
          </p:cNvPr>
          <p:cNvSpPr txBox="1"/>
          <p:nvPr/>
        </p:nvSpPr>
        <p:spPr>
          <a:xfrm>
            <a:off x="332014" y="435897"/>
            <a:ext cx="11517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Case Study: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 AI-driven verification model to flag and address potential check fraud.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5999A-093D-60D9-3762-3DAFDB7C9D7C}"/>
              </a:ext>
            </a:extLst>
          </p:cNvPr>
          <p:cNvSpPr txBox="1"/>
          <p:nvPr/>
        </p:nvSpPr>
        <p:spPr>
          <a:xfrm>
            <a:off x="342900" y="2351782"/>
            <a:ext cx="11527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We are going to manage analytics and data science of above case study through 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CRISP-DM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framework.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0A611-D969-FE99-F67A-3DEC6FAB32A8}"/>
              </a:ext>
            </a:extLst>
          </p:cNvPr>
          <p:cNvSpPr txBox="1"/>
          <p:nvPr/>
        </p:nvSpPr>
        <p:spPr>
          <a:xfrm>
            <a:off x="342900" y="4267668"/>
            <a:ext cx="11517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CRISP-DM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methodology c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onsiders the analytical activities as a cyclical set of phases to be repeated until a satisfactory result is obtained.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9022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DA7CFD-C055-3A79-5257-829C263CA1A0}"/>
              </a:ext>
            </a:extLst>
          </p:cNvPr>
          <p:cNvSpPr txBox="1"/>
          <p:nvPr/>
        </p:nvSpPr>
        <p:spPr>
          <a:xfrm>
            <a:off x="421068" y="795555"/>
            <a:ext cx="11349863" cy="526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4 – Modelling</a:t>
            </a:r>
          </a:p>
          <a:p>
            <a:endParaRPr lang="en-US" sz="3200" b="1" dirty="0"/>
          </a:p>
          <a:p>
            <a:r>
              <a:rPr lang="en-US" sz="3200" b="1" dirty="0"/>
              <a:t>Classification: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Model demonstrated a 50% reduction in fraudulent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Processing as many as 20 million checks a day, with end-to-end response times of less than 70 milliseconds and processing up to 1,200 checks per 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model forecasts up to $20 million in annual savings on fraud losses, while significantly reduces the operational cost of manual check validation.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2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F5331-4377-FF4A-27B4-8D93E54A82AB}"/>
              </a:ext>
            </a:extLst>
          </p:cNvPr>
          <p:cNvSpPr txBox="1"/>
          <p:nvPr/>
        </p:nvSpPr>
        <p:spPr>
          <a:xfrm>
            <a:off x="426511" y="1641940"/>
            <a:ext cx="11338977" cy="357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5 – Evaluation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mining techniques and CRISP-DM methodology confirmed 50% reduction in fraudulent transactions.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forecasts up to $20 million in annual savings on fraud losses.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Significantly reduces the operational cost of manual check validation.</a:t>
            </a:r>
          </a:p>
        </p:txBody>
      </p:sp>
    </p:spTree>
    <p:extLst>
      <p:ext uri="{BB962C8B-B14F-4D97-AF65-F5344CB8AC3E}">
        <p14:creationId xmlns:p14="http://schemas.microsoft.com/office/powerpoint/2010/main" val="371132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605E-F7AF-3392-6EDF-72A7A5AA73D8}"/>
              </a:ext>
            </a:extLst>
          </p:cNvPr>
          <p:cNvSpPr txBox="1"/>
          <p:nvPr/>
        </p:nvSpPr>
        <p:spPr>
          <a:xfrm>
            <a:off x="447472" y="408562"/>
            <a:ext cx="1138136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6 – Deployment</a:t>
            </a:r>
          </a:p>
          <a:p>
            <a:endParaRPr lang="en-US" sz="3200" b="1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 and document a plan for deploying the model. (SOP/Project Charter)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 a thorough monitoring and maintenance plan to avoid issues during the operational phases of the model. (Work Breakdown Structure)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project team documents a project summary, which might include a final presentation of data mining results. (Project Scope)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Conduct a project retrospective about what went well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what could have been better, and how to improve in the future. (Logs &amp; Registers)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5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E11BB-2CFF-36DC-FEDB-7A25FAE3E5C6}"/>
              </a:ext>
            </a:extLst>
          </p:cNvPr>
          <p:cNvSpPr txBox="1"/>
          <p:nvPr/>
        </p:nvSpPr>
        <p:spPr>
          <a:xfrm>
            <a:off x="332014" y="435897"/>
            <a:ext cx="46971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Cross-Industry Standard Process for Data Mining, CRISP-DM</a:t>
            </a:r>
            <a:r>
              <a:rPr lang="en-IN" sz="3200" dirty="0"/>
              <a:t>’s</a:t>
            </a:r>
            <a:r>
              <a:rPr lang="en-IN" sz="3200" b="1" dirty="0"/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nalytics process is broken into six major phases: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Business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Deployment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4256C-6BBD-94B0-C42B-91FF3517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21" y="435897"/>
            <a:ext cx="6008065" cy="59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2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DAAB8-1AEF-C77E-4F7D-FF762A571019}"/>
              </a:ext>
            </a:extLst>
          </p:cNvPr>
          <p:cNvSpPr txBox="1"/>
          <p:nvPr/>
        </p:nvSpPr>
        <p:spPr>
          <a:xfrm>
            <a:off x="370114" y="446314"/>
            <a:ext cx="1147354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Step 1 – Business Understanding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What are the objectives of the business where the data mining problem comes from?</a:t>
            </a:r>
          </a:p>
          <a:p>
            <a:pPr lvl="1"/>
            <a:endParaRPr lang="en-US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Business Objectives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: Analyzes images of previously considered fraudulent check with current check to be process to confirm all necessary information is present and delivers a confidence score almost instantaneously regarding whether a check is good, is manifestly fraudulent, or needs further review.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3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5710E-02F1-E391-20AB-D9F1DA223BF7}"/>
              </a:ext>
            </a:extLst>
          </p:cNvPr>
          <p:cNvSpPr txBox="1"/>
          <p:nvPr/>
        </p:nvSpPr>
        <p:spPr>
          <a:xfrm>
            <a:off x="370114" y="446314"/>
            <a:ext cx="1147354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Step 1 – Business Understanding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2.  What are the data mining goals for this project?</a:t>
            </a:r>
          </a:p>
          <a:p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Data mining objectives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Conduct analysis of attributes and their subsets.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Use appropriate data mining tools to identify the underlying patterns.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56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00DE5-0D70-05CE-B13D-36091975B609}"/>
              </a:ext>
            </a:extLst>
          </p:cNvPr>
          <p:cNvSpPr txBox="1"/>
          <p:nvPr/>
        </p:nvSpPr>
        <p:spPr>
          <a:xfrm>
            <a:off x="402771" y="239485"/>
            <a:ext cx="11430000" cy="590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Step 2 – Data Understanding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view of the original database was created, excluding all sensitive information.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Contains records of fraudulent checks seeking guidance and support for filtering fraudulent checks in large global bank for a 12 months period that includes 3 attributes and 5 millions rows (before any pre-processing).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68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4A883-2C31-75AE-1723-96E859697390}"/>
              </a:ext>
            </a:extLst>
          </p:cNvPr>
          <p:cNvSpPr txBox="1"/>
          <p:nvPr/>
        </p:nvSpPr>
        <p:spPr>
          <a:xfrm>
            <a:off x="370114" y="239485"/>
            <a:ext cx="11462657" cy="535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Step 2 – Data Understanding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Exploratory Statistics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Automate manual process of handwritten checks.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Automate the process of comparing various factors on scans of deposited checks to a growing database of checks previously identified as fraudulent, to flag potential counterfeits in near real time. 	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76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2BA34-DDFA-7384-6897-1D70AE47AD6A}"/>
              </a:ext>
            </a:extLst>
          </p:cNvPr>
          <p:cNvSpPr txBox="1"/>
          <p:nvPr/>
        </p:nvSpPr>
        <p:spPr>
          <a:xfrm>
            <a:off x="381000" y="239485"/>
            <a:ext cx="11451771" cy="661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Step 2 – Data Understanding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Data Visualization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Cognizant Digital Business model was trained to parse a historical database of previously scanned checks, including ones known as fraudulent.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It analyzes images to confirm all necessary information is present and delivers a confidence score almost instantaneously regarding whether a check is good, is manifestly fraudulent, or needs further review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37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373279-A51A-4280-80FA-264FFFEC9F1E}"/>
              </a:ext>
            </a:extLst>
          </p:cNvPr>
          <p:cNvSpPr txBox="1"/>
          <p:nvPr/>
        </p:nvSpPr>
        <p:spPr>
          <a:xfrm>
            <a:off x="500743" y="1186541"/>
            <a:ext cx="11382520" cy="353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3 – Data Preparation</a:t>
            </a:r>
          </a:p>
          <a:p>
            <a:endParaRPr lang="en-US" sz="3200" b="1" dirty="0"/>
          </a:p>
          <a:p>
            <a:r>
              <a:rPr lang="en-US" sz="3200" b="1" dirty="0"/>
              <a:t>Data Quality/Sanity Check: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Attributes that are obsolete belongs to payroll which is easy to parse.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Handwritten checks should be analyzed with previously scanned checks, including ones known as fraudulent.</a:t>
            </a:r>
          </a:p>
        </p:txBody>
      </p:sp>
    </p:spTree>
    <p:extLst>
      <p:ext uri="{BB962C8B-B14F-4D97-AF65-F5344CB8AC3E}">
        <p14:creationId xmlns:p14="http://schemas.microsoft.com/office/powerpoint/2010/main" val="51523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FF30E-496A-F787-F481-A5F69A8B02D6}"/>
              </a:ext>
            </a:extLst>
          </p:cNvPr>
          <p:cNvSpPr txBox="1"/>
          <p:nvPr/>
        </p:nvSpPr>
        <p:spPr>
          <a:xfrm>
            <a:off x="404740" y="947056"/>
            <a:ext cx="11382520" cy="478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3 – Data Preparation</a:t>
            </a:r>
          </a:p>
          <a:p>
            <a:endParaRPr lang="en-US" sz="3200" b="1" dirty="0"/>
          </a:p>
          <a:p>
            <a:r>
              <a:rPr lang="en-US" sz="3200" b="1" dirty="0"/>
              <a:t>Data Cleaning and Pre-Processing: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Identified many missing and incorrect values such as zeros, multiple zeros, ‘none,’ ‘no,’ spaces, various spaces, NULLs,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Retained the informational value of some variables by converting them into binomial attributes (Y, 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Append the latest fraudulent checks details to the Fraudulent database.</a:t>
            </a:r>
          </a:p>
        </p:txBody>
      </p:sp>
    </p:spTree>
    <p:extLst>
      <p:ext uri="{BB962C8B-B14F-4D97-AF65-F5344CB8AC3E}">
        <p14:creationId xmlns:p14="http://schemas.microsoft.com/office/powerpoint/2010/main" val="195950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676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 Kumar Mistri</dc:creator>
  <cp:lastModifiedBy>Nayan Kumar Mistri</cp:lastModifiedBy>
  <cp:revision>1</cp:revision>
  <dcterms:created xsi:type="dcterms:W3CDTF">2022-09-07T20:24:54Z</dcterms:created>
  <dcterms:modified xsi:type="dcterms:W3CDTF">2022-09-08T15:11:11Z</dcterms:modified>
</cp:coreProperties>
</file>