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60" r:id="rId4"/>
    <p:sldId id="261" r:id="rId5"/>
    <p:sldId id="259" r:id="rId6"/>
    <p:sldId id="258" r:id="rId7"/>
    <p:sldId id="28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4" r:id="rId30"/>
    <p:sldId id="285" r:id="rId31"/>
    <p:sldId id="286" r:id="rId32"/>
    <p:sldId id="287" r:id="rId33"/>
  </p:sldIdLst>
  <p:sldSz cx="9144000" cy="5143500" type="screen16x9"/>
  <p:notesSz cx="6858000" cy="9144000"/>
  <p:embeddedFontLst>
    <p:embeddedFont>
      <p:font typeface="Montserrat"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87" d="100"/>
          <a:sy n="87" d="100"/>
        </p:scale>
        <p:origin x="70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A2AC61-0D22-42A4-A567-4736989E0B65}"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IN"/>
        </a:p>
      </dgm:t>
    </dgm:pt>
    <dgm:pt modelId="{D47F797F-AB86-459F-BC09-A93B8BAFF241}">
      <dgm:prSet custT="1"/>
      <dgm:spPr/>
      <dgm:t>
        <a:bodyPr/>
        <a:lstStyle/>
        <a:p>
          <a:r>
            <a:rPr lang="en-IN" sz="1800" b="1" i="0" dirty="0">
              <a:latin typeface="Times New Roman" panose="02020603050405020304" pitchFamily="18" charset="0"/>
              <a:cs typeface="Times New Roman" panose="02020603050405020304" pitchFamily="18" charset="0"/>
            </a:rPr>
            <a:t>Agenda</a:t>
          </a:r>
          <a:endParaRPr lang="en-IN" sz="1800" b="1" dirty="0">
            <a:latin typeface="Times New Roman" panose="02020603050405020304" pitchFamily="18" charset="0"/>
            <a:cs typeface="Times New Roman" panose="02020603050405020304" pitchFamily="18" charset="0"/>
          </a:endParaRPr>
        </a:p>
      </dgm:t>
    </dgm:pt>
    <dgm:pt modelId="{144BBDCA-8ABC-4B50-81C4-FFF813977EEA}" type="parTrans" cxnId="{90964C8B-DBDC-478E-8193-9700EE057E4D}">
      <dgm:prSet/>
      <dgm:spPr/>
      <dgm:t>
        <a:bodyPr/>
        <a:lstStyle/>
        <a:p>
          <a:endParaRPr lang="en-IN"/>
        </a:p>
      </dgm:t>
    </dgm:pt>
    <dgm:pt modelId="{CAA3FB84-5983-44E0-8E1C-9AC183E6F13E}" type="sibTrans" cxnId="{90964C8B-DBDC-478E-8193-9700EE057E4D}">
      <dgm:prSet/>
      <dgm:spPr/>
      <dgm:t>
        <a:bodyPr/>
        <a:lstStyle/>
        <a:p>
          <a:endParaRPr lang="en-IN"/>
        </a:p>
      </dgm:t>
    </dgm:pt>
    <dgm:pt modelId="{121A923A-9E0B-44E3-BF1E-747B08D67BE7}">
      <dgm:prSet custT="1"/>
      <dgm:spPr/>
      <dgm:t>
        <a:bodyPr/>
        <a:lstStyle/>
        <a:p>
          <a:r>
            <a:rPr lang="en-IN" sz="1800" b="1" i="0">
              <a:latin typeface="Times New Roman" panose="02020603050405020304" pitchFamily="18" charset="0"/>
              <a:cs typeface="Times New Roman" panose="02020603050405020304" pitchFamily="18" charset="0"/>
            </a:rPr>
            <a:t>Data Summary</a:t>
          </a:r>
          <a:endParaRPr lang="en-IN" sz="1800" b="1">
            <a:latin typeface="Times New Roman" panose="02020603050405020304" pitchFamily="18" charset="0"/>
            <a:cs typeface="Times New Roman" panose="02020603050405020304" pitchFamily="18" charset="0"/>
          </a:endParaRPr>
        </a:p>
      </dgm:t>
    </dgm:pt>
    <dgm:pt modelId="{701C55B2-BA29-4C0F-98E8-9F197047297B}" type="parTrans" cxnId="{0F7622B1-F3C7-444B-8CB8-276A9E8D422A}">
      <dgm:prSet/>
      <dgm:spPr/>
      <dgm:t>
        <a:bodyPr/>
        <a:lstStyle/>
        <a:p>
          <a:endParaRPr lang="en-IN"/>
        </a:p>
      </dgm:t>
    </dgm:pt>
    <dgm:pt modelId="{A4FDB072-D9CE-42F3-97DC-FFB60A89985E}" type="sibTrans" cxnId="{0F7622B1-F3C7-444B-8CB8-276A9E8D422A}">
      <dgm:prSet/>
      <dgm:spPr/>
      <dgm:t>
        <a:bodyPr/>
        <a:lstStyle/>
        <a:p>
          <a:endParaRPr lang="en-IN"/>
        </a:p>
      </dgm:t>
    </dgm:pt>
    <dgm:pt modelId="{480086F5-A65E-4226-AC32-E3C0DB06C284}">
      <dgm:prSet custT="1"/>
      <dgm:spPr/>
      <dgm:t>
        <a:bodyPr/>
        <a:lstStyle/>
        <a:p>
          <a:r>
            <a:rPr lang="en-IN" sz="1800" b="1" i="0" dirty="0">
              <a:latin typeface="Times New Roman" panose="02020603050405020304" pitchFamily="18" charset="0"/>
              <a:cs typeface="Times New Roman" panose="02020603050405020304" pitchFamily="18" charset="0"/>
            </a:rPr>
            <a:t>Univariate Analysis</a:t>
          </a:r>
          <a:endParaRPr lang="en-IN" sz="1800" b="1" dirty="0">
            <a:latin typeface="Times New Roman" panose="02020603050405020304" pitchFamily="18" charset="0"/>
            <a:cs typeface="Times New Roman" panose="02020603050405020304" pitchFamily="18" charset="0"/>
          </a:endParaRPr>
        </a:p>
      </dgm:t>
    </dgm:pt>
    <dgm:pt modelId="{0DF29C19-AB57-4400-A43A-1181947CC60D}" type="parTrans" cxnId="{E3B76C39-E755-46A6-9BCC-C3AF5CBA3EB7}">
      <dgm:prSet/>
      <dgm:spPr/>
      <dgm:t>
        <a:bodyPr/>
        <a:lstStyle/>
        <a:p>
          <a:endParaRPr lang="en-IN"/>
        </a:p>
      </dgm:t>
    </dgm:pt>
    <dgm:pt modelId="{8DFBC081-3FDD-400E-A12A-5871C260B367}" type="sibTrans" cxnId="{E3B76C39-E755-46A6-9BCC-C3AF5CBA3EB7}">
      <dgm:prSet/>
      <dgm:spPr/>
      <dgm:t>
        <a:bodyPr/>
        <a:lstStyle/>
        <a:p>
          <a:endParaRPr lang="en-IN"/>
        </a:p>
      </dgm:t>
    </dgm:pt>
    <dgm:pt modelId="{6E8E0298-2A1E-4E34-8E0B-5E2765AD9EAE}">
      <dgm:prSet custT="1"/>
      <dgm:spPr/>
      <dgm:t>
        <a:bodyPr/>
        <a:lstStyle/>
        <a:p>
          <a:endParaRPr lang="en-IN" sz="3200" b="1">
            <a:solidFill>
              <a:schemeClr val="bg2"/>
            </a:solidFill>
            <a:latin typeface="Times New Roman" panose="02020603050405020304" pitchFamily="18" charset="0"/>
            <a:cs typeface="Times New Roman" panose="02020603050405020304" pitchFamily="18" charset="0"/>
          </a:endParaRPr>
        </a:p>
      </dgm:t>
    </dgm:pt>
    <dgm:pt modelId="{F77CB8A6-B111-4373-9282-3BB234DEDD3A}" type="parTrans" cxnId="{414D2629-72C0-4C78-8875-ED1348D968C1}">
      <dgm:prSet/>
      <dgm:spPr/>
      <dgm:t>
        <a:bodyPr/>
        <a:lstStyle/>
        <a:p>
          <a:endParaRPr lang="en-IN"/>
        </a:p>
      </dgm:t>
    </dgm:pt>
    <dgm:pt modelId="{A597612E-ECE3-4F1E-8D2E-322023DC25AA}" type="sibTrans" cxnId="{414D2629-72C0-4C78-8875-ED1348D968C1}">
      <dgm:prSet/>
      <dgm:spPr/>
      <dgm:t>
        <a:bodyPr/>
        <a:lstStyle/>
        <a:p>
          <a:endParaRPr lang="en-IN"/>
        </a:p>
      </dgm:t>
    </dgm:pt>
    <dgm:pt modelId="{A968CDF3-2265-4285-825E-0BD1A627138D}">
      <dgm:prSet custT="1"/>
      <dgm:spPr/>
      <dgm:t>
        <a:bodyPr/>
        <a:lstStyle/>
        <a:p>
          <a:r>
            <a:rPr lang="en-IN" sz="1800" b="1" i="0" dirty="0">
              <a:latin typeface="Times New Roman" panose="02020603050405020304" pitchFamily="18" charset="0"/>
              <a:cs typeface="Times New Roman" panose="02020603050405020304" pitchFamily="18" charset="0"/>
            </a:rPr>
            <a:t>Bivariate Analysis</a:t>
          </a:r>
          <a:endParaRPr lang="en-IN" sz="1800" b="1" dirty="0">
            <a:latin typeface="Times New Roman" panose="02020603050405020304" pitchFamily="18" charset="0"/>
            <a:cs typeface="Times New Roman" panose="02020603050405020304" pitchFamily="18" charset="0"/>
          </a:endParaRPr>
        </a:p>
      </dgm:t>
    </dgm:pt>
    <dgm:pt modelId="{8553ACD6-A11E-417E-BF59-63AA651586CC}" type="parTrans" cxnId="{118E9D94-4EE6-4DB4-A2E1-11B9B05150A2}">
      <dgm:prSet/>
      <dgm:spPr/>
      <dgm:t>
        <a:bodyPr/>
        <a:lstStyle/>
        <a:p>
          <a:endParaRPr lang="en-IN"/>
        </a:p>
      </dgm:t>
    </dgm:pt>
    <dgm:pt modelId="{A2BF951F-0E1F-43D7-8BC8-F4C9906D7B09}" type="sibTrans" cxnId="{118E9D94-4EE6-4DB4-A2E1-11B9B05150A2}">
      <dgm:prSet/>
      <dgm:spPr/>
      <dgm:t>
        <a:bodyPr/>
        <a:lstStyle/>
        <a:p>
          <a:endParaRPr lang="en-IN"/>
        </a:p>
      </dgm:t>
    </dgm:pt>
    <dgm:pt modelId="{A141C34F-5A14-4DAB-A44A-27BDBC674C85}">
      <dgm:prSet custT="1"/>
      <dgm:spPr/>
      <dgm:t>
        <a:bodyPr/>
        <a:lstStyle/>
        <a:p>
          <a:r>
            <a:rPr lang="en-IN" sz="1800" b="1" dirty="0">
              <a:solidFill>
                <a:schemeClr val="bg2"/>
              </a:solidFill>
              <a:latin typeface="Times New Roman" panose="02020603050405020304" pitchFamily="18" charset="0"/>
              <a:cs typeface="Times New Roman" panose="02020603050405020304" pitchFamily="18" charset="0"/>
            </a:rPr>
            <a:t>Multivariate Analysis</a:t>
          </a:r>
        </a:p>
      </dgm:t>
    </dgm:pt>
    <dgm:pt modelId="{B8BFFF48-54BF-432D-847F-A818E63D5B17}" type="parTrans" cxnId="{764DAA4A-1193-4589-B212-145F9FE69A67}">
      <dgm:prSet/>
      <dgm:spPr/>
      <dgm:t>
        <a:bodyPr/>
        <a:lstStyle/>
        <a:p>
          <a:endParaRPr lang="en-IN"/>
        </a:p>
      </dgm:t>
    </dgm:pt>
    <dgm:pt modelId="{7783250C-3901-4D58-8FF1-500E82AB7229}" type="sibTrans" cxnId="{764DAA4A-1193-4589-B212-145F9FE69A67}">
      <dgm:prSet/>
      <dgm:spPr/>
      <dgm:t>
        <a:bodyPr/>
        <a:lstStyle/>
        <a:p>
          <a:endParaRPr lang="en-IN"/>
        </a:p>
      </dgm:t>
    </dgm:pt>
    <dgm:pt modelId="{FF1799B5-83E9-4ADB-B260-D73196DC38AA}">
      <dgm:prSet custT="1"/>
      <dgm:spPr/>
      <dgm:t>
        <a:bodyPr/>
        <a:lstStyle/>
        <a:p>
          <a:r>
            <a:rPr lang="en-IN" sz="1800" b="1" i="0" dirty="0">
              <a:latin typeface="Times New Roman" panose="02020603050405020304" pitchFamily="18" charset="0"/>
              <a:cs typeface="Times New Roman" panose="02020603050405020304" pitchFamily="18" charset="0"/>
            </a:rPr>
            <a:t>Hypothesized Question Analysis</a:t>
          </a:r>
          <a:endParaRPr lang="en-IN" sz="1800" b="1" dirty="0">
            <a:latin typeface="Times New Roman" panose="02020603050405020304" pitchFamily="18" charset="0"/>
            <a:cs typeface="Times New Roman" panose="02020603050405020304" pitchFamily="18" charset="0"/>
          </a:endParaRPr>
        </a:p>
      </dgm:t>
    </dgm:pt>
    <dgm:pt modelId="{96A69342-BDFE-41EE-BE13-6FE0BA650642}" type="parTrans" cxnId="{EE129FF5-D95D-42D3-BAAE-CF2E3648CF97}">
      <dgm:prSet/>
      <dgm:spPr/>
      <dgm:t>
        <a:bodyPr/>
        <a:lstStyle/>
        <a:p>
          <a:endParaRPr lang="en-IN"/>
        </a:p>
      </dgm:t>
    </dgm:pt>
    <dgm:pt modelId="{B3E526CF-92AB-4D8F-BBEF-5177A393AC2D}" type="sibTrans" cxnId="{EE129FF5-D95D-42D3-BAAE-CF2E3648CF97}">
      <dgm:prSet/>
      <dgm:spPr/>
      <dgm:t>
        <a:bodyPr/>
        <a:lstStyle/>
        <a:p>
          <a:endParaRPr lang="en-IN"/>
        </a:p>
      </dgm:t>
    </dgm:pt>
    <dgm:pt modelId="{021268BA-845E-49AB-84A9-9E9D57D9E362}">
      <dgm:prSet custT="1"/>
      <dgm:spPr/>
      <dgm:t>
        <a:bodyPr/>
        <a:lstStyle/>
        <a:p>
          <a:r>
            <a:rPr lang="en-IN" sz="1800" b="1" i="0" dirty="0">
              <a:latin typeface="Times New Roman" panose="02020603050405020304" pitchFamily="18" charset="0"/>
              <a:cs typeface="Times New Roman" panose="02020603050405020304" pitchFamily="18" charset="0"/>
            </a:rPr>
            <a:t>Conclusions and Summary</a:t>
          </a:r>
          <a:endParaRPr lang="en-IN" sz="1800" b="1" dirty="0">
            <a:latin typeface="Times New Roman" panose="02020603050405020304" pitchFamily="18" charset="0"/>
            <a:cs typeface="Times New Roman" panose="02020603050405020304" pitchFamily="18" charset="0"/>
          </a:endParaRPr>
        </a:p>
      </dgm:t>
    </dgm:pt>
    <dgm:pt modelId="{378E8850-F547-432E-83E4-DDD313DCE380}" type="parTrans" cxnId="{8E8F2521-7E42-4452-97DB-C5BEFF688EC0}">
      <dgm:prSet/>
      <dgm:spPr/>
      <dgm:t>
        <a:bodyPr/>
        <a:lstStyle/>
        <a:p>
          <a:endParaRPr lang="en-IN"/>
        </a:p>
      </dgm:t>
    </dgm:pt>
    <dgm:pt modelId="{AA26F362-939B-4AE5-9A74-9C9509E13CEF}" type="sibTrans" cxnId="{8E8F2521-7E42-4452-97DB-C5BEFF688EC0}">
      <dgm:prSet/>
      <dgm:spPr/>
      <dgm:t>
        <a:bodyPr/>
        <a:lstStyle/>
        <a:p>
          <a:endParaRPr lang="en-IN"/>
        </a:p>
      </dgm:t>
    </dgm:pt>
    <dgm:pt modelId="{D5FED00D-6653-4C04-AFFD-F09B1A8DCF63}">
      <dgm:prSet custT="1"/>
      <dgm:spPr/>
      <dgm:t>
        <a:bodyPr/>
        <a:lstStyle/>
        <a:p>
          <a:r>
            <a:rPr lang="en-IN" sz="1800" b="1" i="0">
              <a:latin typeface="Times New Roman" panose="02020603050405020304" pitchFamily="18" charset="0"/>
              <a:cs typeface="Times New Roman" panose="02020603050405020304" pitchFamily="18" charset="0"/>
            </a:rPr>
            <a:t>Correlation Analysis</a:t>
          </a:r>
          <a:endParaRPr lang="en-IN" sz="1800" b="1" dirty="0">
            <a:solidFill>
              <a:schemeClr val="bg2"/>
            </a:solidFill>
            <a:latin typeface="Times New Roman" panose="02020603050405020304" pitchFamily="18" charset="0"/>
            <a:cs typeface="Times New Roman" panose="02020603050405020304" pitchFamily="18" charset="0"/>
          </a:endParaRPr>
        </a:p>
      </dgm:t>
    </dgm:pt>
    <dgm:pt modelId="{F19E930C-CE36-469B-A470-7D93CF645D20}" type="parTrans" cxnId="{2506DD3D-14E3-499B-8574-9F37B0E560EE}">
      <dgm:prSet/>
      <dgm:spPr/>
      <dgm:t>
        <a:bodyPr/>
        <a:lstStyle/>
        <a:p>
          <a:endParaRPr lang="en-IN"/>
        </a:p>
      </dgm:t>
    </dgm:pt>
    <dgm:pt modelId="{0FEB0B8D-50AB-4B53-A0FF-FF8569C3B2E3}" type="sibTrans" cxnId="{2506DD3D-14E3-499B-8574-9F37B0E560EE}">
      <dgm:prSet/>
      <dgm:spPr/>
      <dgm:t>
        <a:bodyPr/>
        <a:lstStyle/>
        <a:p>
          <a:endParaRPr lang="en-IN"/>
        </a:p>
      </dgm:t>
    </dgm:pt>
    <dgm:pt modelId="{86F4AB83-0926-4F32-A456-F6998189CDD6}" type="pres">
      <dgm:prSet presAssocID="{BFA2AC61-0D22-42A4-A567-4736989E0B65}" presName="linear" presStyleCnt="0">
        <dgm:presLayoutVars>
          <dgm:dir/>
          <dgm:animLvl val="lvl"/>
          <dgm:resizeHandles val="exact"/>
        </dgm:presLayoutVars>
      </dgm:prSet>
      <dgm:spPr/>
    </dgm:pt>
    <dgm:pt modelId="{4A49C4BF-4469-44A0-AA21-30163072F39D}" type="pres">
      <dgm:prSet presAssocID="{D47F797F-AB86-459F-BC09-A93B8BAFF241}" presName="parentLin" presStyleCnt="0"/>
      <dgm:spPr/>
    </dgm:pt>
    <dgm:pt modelId="{8052B31E-32AA-4E01-9C7C-190344BC3B85}" type="pres">
      <dgm:prSet presAssocID="{D47F797F-AB86-459F-BC09-A93B8BAFF241}" presName="parentLeftMargin" presStyleLbl="node1" presStyleIdx="0" presStyleCnt="8"/>
      <dgm:spPr/>
    </dgm:pt>
    <dgm:pt modelId="{8A895E4E-1C5C-45C0-8873-F05384796362}" type="pres">
      <dgm:prSet presAssocID="{D47F797F-AB86-459F-BC09-A93B8BAFF241}" presName="parentText" presStyleLbl="node1" presStyleIdx="0" presStyleCnt="8">
        <dgm:presLayoutVars>
          <dgm:chMax val="0"/>
          <dgm:bulletEnabled val="1"/>
        </dgm:presLayoutVars>
      </dgm:prSet>
      <dgm:spPr/>
    </dgm:pt>
    <dgm:pt modelId="{F0BF43C0-9303-482C-A0D7-86A1647E743D}" type="pres">
      <dgm:prSet presAssocID="{D47F797F-AB86-459F-BC09-A93B8BAFF241}" presName="negativeSpace" presStyleCnt="0"/>
      <dgm:spPr/>
    </dgm:pt>
    <dgm:pt modelId="{F28AC385-C090-49EB-A4CF-DBC5CCFE78FB}" type="pres">
      <dgm:prSet presAssocID="{D47F797F-AB86-459F-BC09-A93B8BAFF241}" presName="childText" presStyleLbl="conFgAcc1" presStyleIdx="0" presStyleCnt="8">
        <dgm:presLayoutVars>
          <dgm:bulletEnabled val="1"/>
        </dgm:presLayoutVars>
      </dgm:prSet>
      <dgm:spPr/>
    </dgm:pt>
    <dgm:pt modelId="{35DCA79B-55A4-4E47-BB65-A7113F584E41}" type="pres">
      <dgm:prSet presAssocID="{CAA3FB84-5983-44E0-8E1C-9AC183E6F13E}" presName="spaceBetweenRectangles" presStyleCnt="0"/>
      <dgm:spPr/>
    </dgm:pt>
    <dgm:pt modelId="{07AEFCF6-830E-4BEC-B689-178246DF41C5}" type="pres">
      <dgm:prSet presAssocID="{121A923A-9E0B-44E3-BF1E-747B08D67BE7}" presName="parentLin" presStyleCnt="0"/>
      <dgm:spPr/>
    </dgm:pt>
    <dgm:pt modelId="{26DB343C-C2FA-438F-A6BF-D14816416D0B}" type="pres">
      <dgm:prSet presAssocID="{121A923A-9E0B-44E3-BF1E-747B08D67BE7}" presName="parentLeftMargin" presStyleLbl="node1" presStyleIdx="0" presStyleCnt="8"/>
      <dgm:spPr/>
    </dgm:pt>
    <dgm:pt modelId="{6940926F-864D-43E6-962D-992DDAC86EB1}" type="pres">
      <dgm:prSet presAssocID="{121A923A-9E0B-44E3-BF1E-747B08D67BE7}" presName="parentText" presStyleLbl="node1" presStyleIdx="1" presStyleCnt="8">
        <dgm:presLayoutVars>
          <dgm:chMax val="0"/>
          <dgm:bulletEnabled val="1"/>
        </dgm:presLayoutVars>
      </dgm:prSet>
      <dgm:spPr/>
    </dgm:pt>
    <dgm:pt modelId="{E0A2B1F9-A0D0-40BC-9497-479EE5205285}" type="pres">
      <dgm:prSet presAssocID="{121A923A-9E0B-44E3-BF1E-747B08D67BE7}" presName="negativeSpace" presStyleCnt="0"/>
      <dgm:spPr/>
    </dgm:pt>
    <dgm:pt modelId="{E89A5ED7-8FA6-4BA3-86AB-E3382E89D3A5}" type="pres">
      <dgm:prSet presAssocID="{121A923A-9E0B-44E3-BF1E-747B08D67BE7}" presName="childText" presStyleLbl="conFgAcc1" presStyleIdx="1" presStyleCnt="8">
        <dgm:presLayoutVars>
          <dgm:bulletEnabled val="1"/>
        </dgm:presLayoutVars>
      </dgm:prSet>
      <dgm:spPr/>
    </dgm:pt>
    <dgm:pt modelId="{E551A287-AEED-4052-9631-792968771E7C}" type="pres">
      <dgm:prSet presAssocID="{A4FDB072-D9CE-42F3-97DC-FFB60A89985E}" presName="spaceBetweenRectangles" presStyleCnt="0"/>
      <dgm:spPr/>
    </dgm:pt>
    <dgm:pt modelId="{62693764-B205-4481-B525-FF6E5B03C266}" type="pres">
      <dgm:prSet presAssocID="{480086F5-A65E-4226-AC32-E3C0DB06C284}" presName="parentLin" presStyleCnt="0"/>
      <dgm:spPr/>
    </dgm:pt>
    <dgm:pt modelId="{91B9C2A6-976D-498F-8918-FCBE47BD342C}" type="pres">
      <dgm:prSet presAssocID="{480086F5-A65E-4226-AC32-E3C0DB06C284}" presName="parentLeftMargin" presStyleLbl="node1" presStyleIdx="1" presStyleCnt="8"/>
      <dgm:spPr/>
    </dgm:pt>
    <dgm:pt modelId="{A2D89E88-5040-4D28-B12F-449AC31F7404}" type="pres">
      <dgm:prSet presAssocID="{480086F5-A65E-4226-AC32-E3C0DB06C284}" presName="parentText" presStyleLbl="node1" presStyleIdx="2" presStyleCnt="8">
        <dgm:presLayoutVars>
          <dgm:chMax val="0"/>
          <dgm:bulletEnabled val="1"/>
        </dgm:presLayoutVars>
      </dgm:prSet>
      <dgm:spPr/>
    </dgm:pt>
    <dgm:pt modelId="{B458B29B-4013-4537-AB0C-D82C0C42D019}" type="pres">
      <dgm:prSet presAssocID="{480086F5-A65E-4226-AC32-E3C0DB06C284}" presName="negativeSpace" presStyleCnt="0"/>
      <dgm:spPr/>
    </dgm:pt>
    <dgm:pt modelId="{349663AD-F4F6-45B9-8625-A12B81FE887E}" type="pres">
      <dgm:prSet presAssocID="{480086F5-A65E-4226-AC32-E3C0DB06C284}" presName="childText" presStyleLbl="conFgAcc1" presStyleIdx="2" presStyleCnt="8">
        <dgm:presLayoutVars>
          <dgm:bulletEnabled val="1"/>
        </dgm:presLayoutVars>
      </dgm:prSet>
      <dgm:spPr/>
    </dgm:pt>
    <dgm:pt modelId="{7BFE1EC0-B548-4D52-9E40-EB57A5189576}" type="pres">
      <dgm:prSet presAssocID="{8DFBC081-3FDD-400E-A12A-5871C260B367}" presName="spaceBetweenRectangles" presStyleCnt="0"/>
      <dgm:spPr/>
    </dgm:pt>
    <dgm:pt modelId="{A54E4364-3E58-4C76-B1A2-481588F4C699}" type="pres">
      <dgm:prSet presAssocID="{A968CDF3-2265-4285-825E-0BD1A627138D}" presName="parentLin" presStyleCnt="0"/>
      <dgm:spPr/>
    </dgm:pt>
    <dgm:pt modelId="{EF2ACB68-BA86-41DD-9E6E-682D1521C288}" type="pres">
      <dgm:prSet presAssocID="{A968CDF3-2265-4285-825E-0BD1A627138D}" presName="parentLeftMargin" presStyleLbl="node1" presStyleIdx="2" presStyleCnt="8"/>
      <dgm:spPr/>
    </dgm:pt>
    <dgm:pt modelId="{6CF22B0D-AB9A-40ED-AAD0-43D8343D420C}" type="pres">
      <dgm:prSet presAssocID="{A968CDF3-2265-4285-825E-0BD1A627138D}" presName="parentText" presStyleLbl="node1" presStyleIdx="3" presStyleCnt="8">
        <dgm:presLayoutVars>
          <dgm:chMax val="0"/>
          <dgm:bulletEnabled val="1"/>
        </dgm:presLayoutVars>
      </dgm:prSet>
      <dgm:spPr/>
    </dgm:pt>
    <dgm:pt modelId="{1746BB26-864E-4017-A524-F766A2331E09}" type="pres">
      <dgm:prSet presAssocID="{A968CDF3-2265-4285-825E-0BD1A627138D}" presName="negativeSpace" presStyleCnt="0"/>
      <dgm:spPr/>
    </dgm:pt>
    <dgm:pt modelId="{03A5E66E-0951-4010-9A4C-46E07D616BAF}" type="pres">
      <dgm:prSet presAssocID="{A968CDF3-2265-4285-825E-0BD1A627138D}" presName="childText" presStyleLbl="conFgAcc1" presStyleIdx="3" presStyleCnt="8">
        <dgm:presLayoutVars>
          <dgm:bulletEnabled val="1"/>
        </dgm:presLayoutVars>
      </dgm:prSet>
      <dgm:spPr/>
    </dgm:pt>
    <dgm:pt modelId="{1DFA09A5-9848-4B5F-928F-7FB16EDBB2DF}" type="pres">
      <dgm:prSet presAssocID="{A2BF951F-0E1F-43D7-8BC8-F4C9906D7B09}" presName="spaceBetweenRectangles" presStyleCnt="0"/>
      <dgm:spPr/>
    </dgm:pt>
    <dgm:pt modelId="{3325C436-652B-45DE-8505-422164EC58F3}" type="pres">
      <dgm:prSet presAssocID="{A141C34F-5A14-4DAB-A44A-27BDBC674C85}" presName="parentLin" presStyleCnt="0"/>
      <dgm:spPr/>
    </dgm:pt>
    <dgm:pt modelId="{910F5F05-9563-4593-96D9-DFE2E7D1DA65}" type="pres">
      <dgm:prSet presAssocID="{A141C34F-5A14-4DAB-A44A-27BDBC674C85}" presName="parentLeftMargin" presStyleLbl="node1" presStyleIdx="3" presStyleCnt="8"/>
      <dgm:spPr/>
    </dgm:pt>
    <dgm:pt modelId="{F54CB7A4-E215-40C9-A18B-0076EC4903DC}" type="pres">
      <dgm:prSet presAssocID="{A141C34F-5A14-4DAB-A44A-27BDBC674C85}" presName="parentText" presStyleLbl="node1" presStyleIdx="4" presStyleCnt="8">
        <dgm:presLayoutVars>
          <dgm:chMax val="0"/>
          <dgm:bulletEnabled val="1"/>
        </dgm:presLayoutVars>
      </dgm:prSet>
      <dgm:spPr/>
    </dgm:pt>
    <dgm:pt modelId="{523043FE-229C-432F-A994-4A34B7084419}" type="pres">
      <dgm:prSet presAssocID="{A141C34F-5A14-4DAB-A44A-27BDBC674C85}" presName="negativeSpace" presStyleCnt="0"/>
      <dgm:spPr/>
    </dgm:pt>
    <dgm:pt modelId="{F35B8676-DB97-4E52-A2CB-BEA3FC4FC6FF}" type="pres">
      <dgm:prSet presAssocID="{A141C34F-5A14-4DAB-A44A-27BDBC674C85}" presName="childText" presStyleLbl="conFgAcc1" presStyleIdx="4" presStyleCnt="8">
        <dgm:presLayoutVars>
          <dgm:bulletEnabled val="1"/>
        </dgm:presLayoutVars>
      </dgm:prSet>
      <dgm:spPr/>
    </dgm:pt>
    <dgm:pt modelId="{B09D761C-F4AF-4220-B342-06EFB4C7F0DF}" type="pres">
      <dgm:prSet presAssocID="{7783250C-3901-4D58-8FF1-500E82AB7229}" presName="spaceBetweenRectangles" presStyleCnt="0"/>
      <dgm:spPr/>
    </dgm:pt>
    <dgm:pt modelId="{0BFD3B42-0AEB-4AEC-92EE-103EE87AD5B4}" type="pres">
      <dgm:prSet presAssocID="{D5FED00D-6653-4C04-AFFD-F09B1A8DCF63}" presName="parentLin" presStyleCnt="0"/>
      <dgm:spPr/>
    </dgm:pt>
    <dgm:pt modelId="{D2E6690C-7818-4BC8-95B9-2F343F932A9F}" type="pres">
      <dgm:prSet presAssocID="{D5FED00D-6653-4C04-AFFD-F09B1A8DCF63}" presName="parentLeftMargin" presStyleLbl="node1" presStyleIdx="4" presStyleCnt="8"/>
      <dgm:spPr/>
    </dgm:pt>
    <dgm:pt modelId="{2E7D7613-30BE-49DC-A460-70F10C88F254}" type="pres">
      <dgm:prSet presAssocID="{D5FED00D-6653-4C04-AFFD-F09B1A8DCF63}" presName="parentText" presStyleLbl="node1" presStyleIdx="5" presStyleCnt="8">
        <dgm:presLayoutVars>
          <dgm:chMax val="0"/>
          <dgm:bulletEnabled val="1"/>
        </dgm:presLayoutVars>
      </dgm:prSet>
      <dgm:spPr/>
    </dgm:pt>
    <dgm:pt modelId="{53BBC7DC-2D90-402D-926F-895363496C37}" type="pres">
      <dgm:prSet presAssocID="{D5FED00D-6653-4C04-AFFD-F09B1A8DCF63}" presName="negativeSpace" presStyleCnt="0"/>
      <dgm:spPr/>
    </dgm:pt>
    <dgm:pt modelId="{78D8E42C-BFB5-4F92-BCD0-C2FABA96C56E}" type="pres">
      <dgm:prSet presAssocID="{D5FED00D-6653-4C04-AFFD-F09B1A8DCF63}" presName="childText" presStyleLbl="conFgAcc1" presStyleIdx="5" presStyleCnt="8">
        <dgm:presLayoutVars>
          <dgm:bulletEnabled val="1"/>
        </dgm:presLayoutVars>
      </dgm:prSet>
      <dgm:spPr/>
    </dgm:pt>
    <dgm:pt modelId="{500E5DA1-5EB9-49F2-A6A6-C36BB7B95A7B}" type="pres">
      <dgm:prSet presAssocID="{0FEB0B8D-50AB-4B53-A0FF-FF8569C3B2E3}" presName="spaceBetweenRectangles" presStyleCnt="0"/>
      <dgm:spPr/>
    </dgm:pt>
    <dgm:pt modelId="{50605079-F672-4BAE-A184-EC652F2F9709}" type="pres">
      <dgm:prSet presAssocID="{FF1799B5-83E9-4ADB-B260-D73196DC38AA}" presName="parentLin" presStyleCnt="0"/>
      <dgm:spPr/>
    </dgm:pt>
    <dgm:pt modelId="{688DDCEC-AB15-4EB7-ACF0-F3CBB7E30940}" type="pres">
      <dgm:prSet presAssocID="{FF1799B5-83E9-4ADB-B260-D73196DC38AA}" presName="parentLeftMargin" presStyleLbl="node1" presStyleIdx="5" presStyleCnt="8"/>
      <dgm:spPr/>
    </dgm:pt>
    <dgm:pt modelId="{544B2907-BA49-421A-A1F3-27FDBA358B74}" type="pres">
      <dgm:prSet presAssocID="{FF1799B5-83E9-4ADB-B260-D73196DC38AA}" presName="parentText" presStyleLbl="node1" presStyleIdx="6" presStyleCnt="8">
        <dgm:presLayoutVars>
          <dgm:chMax val="0"/>
          <dgm:bulletEnabled val="1"/>
        </dgm:presLayoutVars>
      </dgm:prSet>
      <dgm:spPr/>
    </dgm:pt>
    <dgm:pt modelId="{C3C4C23E-B3E5-4FB3-8DDB-D26A8D93B0F4}" type="pres">
      <dgm:prSet presAssocID="{FF1799B5-83E9-4ADB-B260-D73196DC38AA}" presName="negativeSpace" presStyleCnt="0"/>
      <dgm:spPr/>
    </dgm:pt>
    <dgm:pt modelId="{031076BE-3C09-479B-8B4E-6A4B38576F72}" type="pres">
      <dgm:prSet presAssocID="{FF1799B5-83E9-4ADB-B260-D73196DC38AA}" presName="childText" presStyleLbl="conFgAcc1" presStyleIdx="6" presStyleCnt="8">
        <dgm:presLayoutVars>
          <dgm:bulletEnabled val="1"/>
        </dgm:presLayoutVars>
      </dgm:prSet>
      <dgm:spPr/>
    </dgm:pt>
    <dgm:pt modelId="{D6E3202B-7274-4453-AC2C-52CD47A39DBB}" type="pres">
      <dgm:prSet presAssocID="{B3E526CF-92AB-4D8F-BBEF-5177A393AC2D}" presName="spaceBetweenRectangles" presStyleCnt="0"/>
      <dgm:spPr/>
    </dgm:pt>
    <dgm:pt modelId="{1D073C46-9A0E-4A11-B156-51C0DFB0048A}" type="pres">
      <dgm:prSet presAssocID="{021268BA-845E-49AB-84A9-9E9D57D9E362}" presName="parentLin" presStyleCnt="0"/>
      <dgm:spPr/>
    </dgm:pt>
    <dgm:pt modelId="{9676241B-CA18-468D-966B-04ECB7752746}" type="pres">
      <dgm:prSet presAssocID="{021268BA-845E-49AB-84A9-9E9D57D9E362}" presName="parentLeftMargin" presStyleLbl="node1" presStyleIdx="6" presStyleCnt="8"/>
      <dgm:spPr/>
    </dgm:pt>
    <dgm:pt modelId="{4CD40A0C-EF94-46A6-A385-02E3D92E24D9}" type="pres">
      <dgm:prSet presAssocID="{021268BA-845E-49AB-84A9-9E9D57D9E362}" presName="parentText" presStyleLbl="node1" presStyleIdx="7" presStyleCnt="8">
        <dgm:presLayoutVars>
          <dgm:chMax val="0"/>
          <dgm:bulletEnabled val="1"/>
        </dgm:presLayoutVars>
      </dgm:prSet>
      <dgm:spPr/>
    </dgm:pt>
    <dgm:pt modelId="{2F009C64-2B76-48BE-9020-97A1C90C7746}" type="pres">
      <dgm:prSet presAssocID="{021268BA-845E-49AB-84A9-9E9D57D9E362}" presName="negativeSpace" presStyleCnt="0"/>
      <dgm:spPr/>
    </dgm:pt>
    <dgm:pt modelId="{D35A5E21-A59E-4256-B1A8-4F9EE54B479B}" type="pres">
      <dgm:prSet presAssocID="{021268BA-845E-49AB-84A9-9E9D57D9E362}" presName="childText" presStyleLbl="conFgAcc1" presStyleIdx="7" presStyleCnt="8">
        <dgm:presLayoutVars>
          <dgm:bulletEnabled val="1"/>
        </dgm:presLayoutVars>
      </dgm:prSet>
      <dgm:spPr/>
    </dgm:pt>
  </dgm:ptLst>
  <dgm:cxnLst>
    <dgm:cxn modelId="{F51EF610-F297-4F8A-9F9D-143F398259EC}" type="presOf" srcId="{121A923A-9E0B-44E3-BF1E-747B08D67BE7}" destId="{26DB343C-C2FA-438F-A6BF-D14816416D0B}" srcOrd="0" destOrd="0" presId="urn:microsoft.com/office/officeart/2005/8/layout/list1"/>
    <dgm:cxn modelId="{8E8F2521-7E42-4452-97DB-C5BEFF688EC0}" srcId="{BFA2AC61-0D22-42A4-A567-4736989E0B65}" destId="{021268BA-845E-49AB-84A9-9E9D57D9E362}" srcOrd="7" destOrd="0" parTransId="{378E8850-F547-432E-83E4-DDD313DCE380}" sibTransId="{AA26F362-939B-4AE5-9A74-9C9509E13CEF}"/>
    <dgm:cxn modelId="{414D2629-72C0-4C78-8875-ED1348D968C1}" srcId="{480086F5-A65E-4226-AC32-E3C0DB06C284}" destId="{6E8E0298-2A1E-4E34-8E0B-5E2765AD9EAE}" srcOrd="0" destOrd="0" parTransId="{F77CB8A6-B111-4373-9282-3BB234DEDD3A}" sibTransId="{A597612E-ECE3-4F1E-8D2E-322023DC25AA}"/>
    <dgm:cxn modelId="{B8279629-35CD-425D-8F7E-21EF14730411}" type="presOf" srcId="{FF1799B5-83E9-4ADB-B260-D73196DC38AA}" destId="{688DDCEC-AB15-4EB7-ACF0-F3CBB7E30940}" srcOrd="0" destOrd="0" presId="urn:microsoft.com/office/officeart/2005/8/layout/list1"/>
    <dgm:cxn modelId="{F585782C-0D3C-4306-B1B0-271B18218ADB}" type="presOf" srcId="{121A923A-9E0B-44E3-BF1E-747B08D67BE7}" destId="{6940926F-864D-43E6-962D-992DDAC86EB1}" srcOrd="1" destOrd="0" presId="urn:microsoft.com/office/officeart/2005/8/layout/list1"/>
    <dgm:cxn modelId="{E3B76C39-E755-46A6-9BCC-C3AF5CBA3EB7}" srcId="{BFA2AC61-0D22-42A4-A567-4736989E0B65}" destId="{480086F5-A65E-4226-AC32-E3C0DB06C284}" srcOrd="2" destOrd="0" parTransId="{0DF29C19-AB57-4400-A43A-1181947CC60D}" sibTransId="{8DFBC081-3FDD-400E-A12A-5871C260B367}"/>
    <dgm:cxn modelId="{22BB1F3C-68D7-411C-A25D-F6AAE8DAC0DF}" type="presOf" srcId="{BFA2AC61-0D22-42A4-A567-4736989E0B65}" destId="{86F4AB83-0926-4F32-A456-F6998189CDD6}" srcOrd="0" destOrd="0" presId="urn:microsoft.com/office/officeart/2005/8/layout/list1"/>
    <dgm:cxn modelId="{2506DD3D-14E3-499B-8574-9F37B0E560EE}" srcId="{BFA2AC61-0D22-42A4-A567-4736989E0B65}" destId="{D5FED00D-6653-4C04-AFFD-F09B1A8DCF63}" srcOrd="5" destOrd="0" parTransId="{F19E930C-CE36-469B-A470-7D93CF645D20}" sibTransId="{0FEB0B8D-50AB-4B53-A0FF-FF8569C3B2E3}"/>
    <dgm:cxn modelId="{014FC761-D890-43DC-8056-0B70BE662080}" type="presOf" srcId="{FF1799B5-83E9-4ADB-B260-D73196DC38AA}" destId="{544B2907-BA49-421A-A1F3-27FDBA358B74}" srcOrd="1" destOrd="0" presId="urn:microsoft.com/office/officeart/2005/8/layout/list1"/>
    <dgm:cxn modelId="{764DAA4A-1193-4589-B212-145F9FE69A67}" srcId="{BFA2AC61-0D22-42A4-A567-4736989E0B65}" destId="{A141C34F-5A14-4DAB-A44A-27BDBC674C85}" srcOrd="4" destOrd="0" parTransId="{B8BFFF48-54BF-432D-847F-A818E63D5B17}" sibTransId="{7783250C-3901-4D58-8FF1-500E82AB7229}"/>
    <dgm:cxn modelId="{07802056-624F-4290-988B-B9E0F5E71D9C}" type="presOf" srcId="{021268BA-845E-49AB-84A9-9E9D57D9E362}" destId="{4CD40A0C-EF94-46A6-A385-02E3D92E24D9}" srcOrd="1" destOrd="0" presId="urn:microsoft.com/office/officeart/2005/8/layout/list1"/>
    <dgm:cxn modelId="{60EDAB88-CEFD-4DE4-9EC3-5271E254C31F}" type="presOf" srcId="{021268BA-845E-49AB-84A9-9E9D57D9E362}" destId="{9676241B-CA18-468D-966B-04ECB7752746}" srcOrd="0" destOrd="0" presId="urn:microsoft.com/office/officeart/2005/8/layout/list1"/>
    <dgm:cxn modelId="{90964C8B-DBDC-478E-8193-9700EE057E4D}" srcId="{BFA2AC61-0D22-42A4-A567-4736989E0B65}" destId="{D47F797F-AB86-459F-BC09-A93B8BAFF241}" srcOrd="0" destOrd="0" parTransId="{144BBDCA-8ABC-4B50-81C4-FFF813977EEA}" sibTransId="{CAA3FB84-5983-44E0-8E1C-9AC183E6F13E}"/>
    <dgm:cxn modelId="{118E9D94-4EE6-4DB4-A2E1-11B9B05150A2}" srcId="{BFA2AC61-0D22-42A4-A567-4736989E0B65}" destId="{A968CDF3-2265-4285-825E-0BD1A627138D}" srcOrd="3" destOrd="0" parTransId="{8553ACD6-A11E-417E-BF59-63AA651586CC}" sibTransId="{A2BF951F-0E1F-43D7-8BC8-F4C9906D7B09}"/>
    <dgm:cxn modelId="{3F60E196-E793-40F1-8C1E-4BF238B912C4}" type="presOf" srcId="{A968CDF3-2265-4285-825E-0BD1A627138D}" destId="{6CF22B0D-AB9A-40ED-AAD0-43D8343D420C}" srcOrd="1" destOrd="0" presId="urn:microsoft.com/office/officeart/2005/8/layout/list1"/>
    <dgm:cxn modelId="{0D1BCC99-8B17-41B0-A120-A85694793069}" type="presOf" srcId="{A141C34F-5A14-4DAB-A44A-27BDBC674C85}" destId="{F54CB7A4-E215-40C9-A18B-0076EC4903DC}" srcOrd="1" destOrd="0" presId="urn:microsoft.com/office/officeart/2005/8/layout/list1"/>
    <dgm:cxn modelId="{5B849BA8-ED4E-4913-BC6D-995DB427C5FE}" type="presOf" srcId="{A141C34F-5A14-4DAB-A44A-27BDBC674C85}" destId="{910F5F05-9563-4593-96D9-DFE2E7D1DA65}" srcOrd="0" destOrd="0" presId="urn:microsoft.com/office/officeart/2005/8/layout/list1"/>
    <dgm:cxn modelId="{0F7622B1-F3C7-444B-8CB8-276A9E8D422A}" srcId="{BFA2AC61-0D22-42A4-A567-4736989E0B65}" destId="{121A923A-9E0B-44E3-BF1E-747B08D67BE7}" srcOrd="1" destOrd="0" parTransId="{701C55B2-BA29-4C0F-98E8-9F197047297B}" sibTransId="{A4FDB072-D9CE-42F3-97DC-FFB60A89985E}"/>
    <dgm:cxn modelId="{1F7D96BC-2DE1-4423-A507-165D8E4B2829}" type="presOf" srcId="{A968CDF3-2265-4285-825E-0BD1A627138D}" destId="{EF2ACB68-BA86-41DD-9E6E-682D1521C288}" srcOrd="0" destOrd="0" presId="urn:microsoft.com/office/officeart/2005/8/layout/list1"/>
    <dgm:cxn modelId="{DA5D1BC3-9ED8-4F68-817D-23AE31EB9F4C}" type="presOf" srcId="{480086F5-A65E-4226-AC32-E3C0DB06C284}" destId="{91B9C2A6-976D-498F-8918-FCBE47BD342C}" srcOrd="0" destOrd="0" presId="urn:microsoft.com/office/officeart/2005/8/layout/list1"/>
    <dgm:cxn modelId="{65646AC4-0FAB-49CD-8CB0-BE1FEF06C4CA}" type="presOf" srcId="{D5FED00D-6653-4C04-AFFD-F09B1A8DCF63}" destId="{D2E6690C-7818-4BC8-95B9-2F343F932A9F}" srcOrd="0" destOrd="0" presId="urn:microsoft.com/office/officeart/2005/8/layout/list1"/>
    <dgm:cxn modelId="{7B1374D4-FD45-430A-9FFB-76F97EDF25A8}" type="presOf" srcId="{6E8E0298-2A1E-4E34-8E0B-5E2765AD9EAE}" destId="{349663AD-F4F6-45B9-8625-A12B81FE887E}" srcOrd="0" destOrd="0" presId="urn:microsoft.com/office/officeart/2005/8/layout/list1"/>
    <dgm:cxn modelId="{CEE979D5-A1C8-47F7-893F-1C76B39F5169}" type="presOf" srcId="{D5FED00D-6653-4C04-AFFD-F09B1A8DCF63}" destId="{2E7D7613-30BE-49DC-A460-70F10C88F254}" srcOrd="1" destOrd="0" presId="urn:microsoft.com/office/officeart/2005/8/layout/list1"/>
    <dgm:cxn modelId="{C58640DA-4A04-41F6-A1D2-10C5B106DA58}" type="presOf" srcId="{D47F797F-AB86-459F-BC09-A93B8BAFF241}" destId="{8A895E4E-1C5C-45C0-8873-F05384796362}" srcOrd="1" destOrd="0" presId="urn:microsoft.com/office/officeart/2005/8/layout/list1"/>
    <dgm:cxn modelId="{663A31E0-537F-4D8C-B4B1-88623A42B453}" type="presOf" srcId="{D47F797F-AB86-459F-BC09-A93B8BAFF241}" destId="{8052B31E-32AA-4E01-9C7C-190344BC3B85}" srcOrd="0" destOrd="0" presId="urn:microsoft.com/office/officeart/2005/8/layout/list1"/>
    <dgm:cxn modelId="{013600E3-18BE-4586-BA96-835E46DD0A3A}" type="presOf" srcId="{480086F5-A65E-4226-AC32-E3C0DB06C284}" destId="{A2D89E88-5040-4D28-B12F-449AC31F7404}" srcOrd="1" destOrd="0" presId="urn:microsoft.com/office/officeart/2005/8/layout/list1"/>
    <dgm:cxn modelId="{EE129FF5-D95D-42D3-BAAE-CF2E3648CF97}" srcId="{BFA2AC61-0D22-42A4-A567-4736989E0B65}" destId="{FF1799B5-83E9-4ADB-B260-D73196DC38AA}" srcOrd="6" destOrd="0" parTransId="{96A69342-BDFE-41EE-BE13-6FE0BA650642}" sibTransId="{B3E526CF-92AB-4D8F-BBEF-5177A393AC2D}"/>
    <dgm:cxn modelId="{36C13A1E-6120-427C-8298-F605E6478CCF}" type="presParOf" srcId="{86F4AB83-0926-4F32-A456-F6998189CDD6}" destId="{4A49C4BF-4469-44A0-AA21-30163072F39D}" srcOrd="0" destOrd="0" presId="urn:microsoft.com/office/officeart/2005/8/layout/list1"/>
    <dgm:cxn modelId="{405C0A6D-8DC7-4BDC-BD2F-5DA127AAA01A}" type="presParOf" srcId="{4A49C4BF-4469-44A0-AA21-30163072F39D}" destId="{8052B31E-32AA-4E01-9C7C-190344BC3B85}" srcOrd="0" destOrd="0" presId="urn:microsoft.com/office/officeart/2005/8/layout/list1"/>
    <dgm:cxn modelId="{DD197B85-64B2-4262-8D6B-25C3E172D820}" type="presParOf" srcId="{4A49C4BF-4469-44A0-AA21-30163072F39D}" destId="{8A895E4E-1C5C-45C0-8873-F05384796362}" srcOrd="1" destOrd="0" presId="urn:microsoft.com/office/officeart/2005/8/layout/list1"/>
    <dgm:cxn modelId="{C3CE2A8B-A4D8-4512-B897-B6D3CF556588}" type="presParOf" srcId="{86F4AB83-0926-4F32-A456-F6998189CDD6}" destId="{F0BF43C0-9303-482C-A0D7-86A1647E743D}" srcOrd="1" destOrd="0" presId="urn:microsoft.com/office/officeart/2005/8/layout/list1"/>
    <dgm:cxn modelId="{3F7C8724-0436-41AC-B521-8F7B85D15C74}" type="presParOf" srcId="{86F4AB83-0926-4F32-A456-F6998189CDD6}" destId="{F28AC385-C090-49EB-A4CF-DBC5CCFE78FB}" srcOrd="2" destOrd="0" presId="urn:microsoft.com/office/officeart/2005/8/layout/list1"/>
    <dgm:cxn modelId="{280193D3-D8A8-4ACE-B815-02F166D43485}" type="presParOf" srcId="{86F4AB83-0926-4F32-A456-F6998189CDD6}" destId="{35DCA79B-55A4-4E47-BB65-A7113F584E41}" srcOrd="3" destOrd="0" presId="urn:microsoft.com/office/officeart/2005/8/layout/list1"/>
    <dgm:cxn modelId="{4F674252-BF35-4766-8507-C59A082CE3C3}" type="presParOf" srcId="{86F4AB83-0926-4F32-A456-F6998189CDD6}" destId="{07AEFCF6-830E-4BEC-B689-178246DF41C5}" srcOrd="4" destOrd="0" presId="urn:microsoft.com/office/officeart/2005/8/layout/list1"/>
    <dgm:cxn modelId="{2C2D2444-EA76-415E-8E45-C582AB98D53D}" type="presParOf" srcId="{07AEFCF6-830E-4BEC-B689-178246DF41C5}" destId="{26DB343C-C2FA-438F-A6BF-D14816416D0B}" srcOrd="0" destOrd="0" presId="urn:microsoft.com/office/officeart/2005/8/layout/list1"/>
    <dgm:cxn modelId="{9BB292AE-1DAC-44BC-B0A9-274C0A9AEB53}" type="presParOf" srcId="{07AEFCF6-830E-4BEC-B689-178246DF41C5}" destId="{6940926F-864D-43E6-962D-992DDAC86EB1}" srcOrd="1" destOrd="0" presId="urn:microsoft.com/office/officeart/2005/8/layout/list1"/>
    <dgm:cxn modelId="{9052BF48-DC14-4D60-8AE3-15A3DC521A1E}" type="presParOf" srcId="{86F4AB83-0926-4F32-A456-F6998189CDD6}" destId="{E0A2B1F9-A0D0-40BC-9497-479EE5205285}" srcOrd="5" destOrd="0" presId="urn:microsoft.com/office/officeart/2005/8/layout/list1"/>
    <dgm:cxn modelId="{344DFADA-DD29-45F8-89CB-CB4ED9E0394A}" type="presParOf" srcId="{86F4AB83-0926-4F32-A456-F6998189CDD6}" destId="{E89A5ED7-8FA6-4BA3-86AB-E3382E89D3A5}" srcOrd="6" destOrd="0" presId="urn:microsoft.com/office/officeart/2005/8/layout/list1"/>
    <dgm:cxn modelId="{ED40AD63-6AFB-4A21-BEC5-B4826864ED03}" type="presParOf" srcId="{86F4AB83-0926-4F32-A456-F6998189CDD6}" destId="{E551A287-AEED-4052-9631-792968771E7C}" srcOrd="7" destOrd="0" presId="urn:microsoft.com/office/officeart/2005/8/layout/list1"/>
    <dgm:cxn modelId="{63FABCE7-6213-4253-BC20-707C83538A78}" type="presParOf" srcId="{86F4AB83-0926-4F32-A456-F6998189CDD6}" destId="{62693764-B205-4481-B525-FF6E5B03C266}" srcOrd="8" destOrd="0" presId="urn:microsoft.com/office/officeart/2005/8/layout/list1"/>
    <dgm:cxn modelId="{7D4A4870-9929-4976-B207-6EA2244E66B9}" type="presParOf" srcId="{62693764-B205-4481-B525-FF6E5B03C266}" destId="{91B9C2A6-976D-498F-8918-FCBE47BD342C}" srcOrd="0" destOrd="0" presId="urn:microsoft.com/office/officeart/2005/8/layout/list1"/>
    <dgm:cxn modelId="{3E4C335F-D4E7-4812-9B02-2FE0769F8A75}" type="presParOf" srcId="{62693764-B205-4481-B525-FF6E5B03C266}" destId="{A2D89E88-5040-4D28-B12F-449AC31F7404}" srcOrd="1" destOrd="0" presId="urn:microsoft.com/office/officeart/2005/8/layout/list1"/>
    <dgm:cxn modelId="{89326F2C-ACEB-46C3-9B31-6E86D641CB6C}" type="presParOf" srcId="{86F4AB83-0926-4F32-A456-F6998189CDD6}" destId="{B458B29B-4013-4537-AB0C-D82C0C42D019}" srcOrd="9" destOrd="0" presId="urn:microsoft.com/office/officeart/2005/8/layout/list1"/>
    <dgm:cxn modelId="{2302F294-B1F4-4771-9C44-8F253725492A}" type="presParOf" srcId="{86F4AB83-0926-4F32-A456-F6998189CDD6}" destId="{349663AD-F4F6-45B9-8625-A12B81FE887E}" srcOrd="10" destOrd="0" presId="urn:microsoft.com/office/officeart/2005/8/layout/list1"/>
    <dgm:cxn modelId="{655BBB17-87CA-41BB-BB82-C1DDFAAC7597}" type="presParOf" srcId="{86F4AB83-0926-4F32-A456-F6998189CDD6}" destId="{7BFE1EC0-B548-4D52-9E40-EB57A5189576}" srcOrd="11" destOrd="0" presId="urn:microsoft.com/office/officeart/2005/8/layout/list1"/>
    <dgm:cxn modelId="{A02BA95A-3F5F-43ED-B553-4DFC7DFA059A}" type="presParOf" srcId="{86F4AB83-0926-4F32-A456-F6998189CDD6}" destId="{A54E4364-3E58-4C76-B1A2-481588F4C699}" srcOrd="12" destOrd="0" presId="urn:microsoft.com/office/officeart/2005/8/layout/list1"/>
    <dgm:cxn modelId="{F5FE4D8C-1FC2-4550-8094-7504D45F9E19}" type="presParOf" srcId="{A54E4364-3E58-4C76-B1A2-481588F4C699}" destId="{EF2ACB68-BA86-41DD-9E6E-682D1521C288}" srcOrd="0" destOrd="0" presId="urn:microsoft.com/office/officeart/2005/8/layout/list1"/>
    <dgm:cxn modelId="{2EB2D542-3DDD-428E-87B7-9D27A4FE234D}" type="presParOf" srcId="{A54E4364-3E58-4C76-B1A2-481588F4C699}" destId="{6CF22B0D-AB9A-40ED-AAD0-43D8343D420C}" srcOrd="1" destOrd="0" presId="urn:microsoft.com/office/officeart/2005/8/layout/list1"/>
    <dgm:cxn modelId="{824DE424-1B65-4325-8E44-71B423AECDFB}" type="presParOf" srcId="{86F4AB83-0926-4F32-A456-F6998189CDD6}" destId="{1746BB26-864E-4017-A524-F766A2331E09}" srcOrd="13" destOrd="0" presId="urn:microsoft.com/office/officeart/2005/8/layout/list1"/>
    <dgm:cxn modelId="{ECEEFEFE-CDC9-4ECD-95C3-274BC2645767}" type="presParOf" srcId="{86F4AB83-0926-4F32-A456-F6998189CDD6}" destId="{03A5E66E-0951-4010-9A4C-46E07D616BAF}" srcOrd="14" destOrd="0" presId="urn:microsoft.com/office/officeart/2005/8/layout/list1"/>
    <dgm:cxn modelId="{C34014AC-FE79-42C1-9FE2-7A54B1474547}" type="presParOf" srcId="{86F4AB83-0926-4F32-A456-F6998189CDD6}" destId="{1DFA09A5-9848-4B5F-928F-7FB16EDBB2DF}" srcOrd="15" destOrd="0" presId="urn:microsoft.com/office/officeart/2005/8/layout/list1"/>
    <dgm:cxn modelId="{207ECD54-91C5-488F-A0E4-40B9F97C8F4E}" type="presParOf" srcId="{86F4AB83-0926-4F32-A456-F6998189CDD6}" destId="{3325C436-652B-45DE-8505-422164EC58F3}" srcOrd="16" destOrd="0" presId="urn:microsoft.com/office/officeart/2005/8/layout/list1"/>
    <dgm:cxn modelId="{C06E19C3-EFE0-4036-AAC6-3DCF1F02E2E6}" type="presParOf" srcId="{3325C436-652B-45DE-8505-422164EC58F3}" destId="{910F5F05-9563-4593-96D9-DFE2E7D1DA65}" srcOrd="0" destOrd="0" presId="urn:microsoft.com/office/officeart/2005/8/layout/list1"/>
    <dgm:cxn modelId="{0F7AC9BC-DE86-4B97-A954-CA2C335608C9}" type="presParOf" srcId="{3325C436-652B-45DE-8505-422164EC58F3}" destId="{F54CB7A4-E215-40C9-A18B-0076EC4903DC}" srcOrd="1" destOrd="0" presId="urn:microsoft.com/office/officeart/2005/8/layout/list1"/>
    <dgm:cxn modelId="{F5AD0621-5336-4582-A41E-EA9D19CF9F02}" type="presParOf" srcId="{86F4AB83-0926-4F32-A456-F6998189CDD6}" destId="{523043FE-229C-432F-A994-4A34B7084419}" srcOrd="17" destOrd="0" presId="urn:microsoft.com/office/officeart/2005/8/layout/list1"/>
    <dgm:cxn modelId="{8624E77F-3BC9-4BD6-9D5E-C0F5C36A9E5C}" type="presParOf" srcId="{86F4AB83-0926-4F32-A456-F6998189CDD6}" destId="{F35B8676-DB97-4E52-A2CB-BEA3FC4FC6FF}" srcOrd="18" destOrd="0" presId="urn:microsoft.com/office/officeart/2005/8/layout/list1"/>
    <dgm:cxn modelId="{87F04A4B-1D69-4CDE-95BF-6A55F3439F1D}" type="presParOf" srcId="{86F4AB83-0926-4F32-A456-F6998189CDD6}" destId="{B09D761C-F4AF-4220-B342-06EFB4C7F0DF}" srcOrd="19" destOrd="0" presId="urn:microsoft.com/office/officeart/2005/8/layout/list1"/>
    <dgm:cxn modelId="{47021A50-F080-47A6-AF85-FE1830AE9896}" type="presParOf" srcId="{86F4AB83-0926-4F32-A456-F6998189CDD6}" destId="{0BFD3B42-0AEB-4AEC-92EE-103EE87AD5B4}" srcOrd="20" destOrd="0" presId="urn:microsoft.com/office/officeart/2005/8/layout/list1"/>
    <dgm:cxn modelId="{6D818E43-10F3-44EE-9A31-1CB0E600F230}" type="presParOf" srcId="{0BFD3B42-0AEB-4AEC-92EE-103EE87AD5B4}" destId="{D2E6690C-7818-4BC8-95B9-2F343F932A9F}" srcOrd="0" destOrd="0" presId="urn:microsoft.com/office/officeart/2005/8/layout/list1"/>
    <dgm:cxn modelId="{BD8B57CB-91BC-4085-89DD-956B00CB21D6}" type="presParOf" srcId="{0BFD3B42-0AEB-4AEC-92EE-103EE87AD5B4}" destId="{2E7D7613-30BE-49DC-A460-70F10C88F254}" srcOrd="1" destOrd="0" presId="urn:microsoft.com/office/officeart/2005/8/layout/list1"/>
    <dgm:cxn modelId="{F59632BC-A2EB-421D-BE78-76DF751F2820}" type="presParOf" srcId="{86F4AB83-0926-4F32-A456-F6998189CDD6}" destId="{53BBC7DC-2D90-402D-926F-895363496C37}" srcOrd="21" destOrd="0" presId="urn:microsoft.com/office/officeart/2005/8/layout/list1"/>
    <dgm:cxn modelId="{829E0CCA-F239-463D-9B58-B1C8C0BBF573}" type="presParOf" srcId="{86F4AB83-0926-4F32-A456-F6998189CDD6}" destId="{78D8E42C-BFB5-4F92-BCD0-C2FABA96C56E}" srcOrd="22" destOrd="0" presId="urn:microsoft.com/office/officeart/2005/8/layout/list1"/>
    <dgm:cxn modelId="{1FDDCF94-FC79-4552-8A91-8F9DD209A51C}" type="presParOf" srcId="{86F4AB83-0926-4F32-A456-F6998189CDD6}" destId="{500E5DA1-5EB9-49F2-A6A6-C36BB7B95A7B}" srcOrd="23" destOrd="0" presId="urn:microsoft.com/office/officeart/2005/8/layout/list1"/>
    <dgm:cxn modelId="{B1CD065E-A5F4-4C3C-9CBC-E78C4632B68F}" type="presParOf" srcId="{86F4AB83-0926-4F32-A456-F6998189CDD6}" destId="{50605079-F672-4BAE-A184-EC652F2F9709}" srcOrd="24" destOrd="0" presId="urn:microsoft.com/office/officeart/2005/8/layout/list1"/>
    <dgm:cxn modelId="{7BD97CB9-41D8-4584-9AF9-01109E58279D}" type="presParOf" srcId="{50605079-F672-4BAE-A184-EC652F2F9709}" destId="{688DDCEC-AB15-4EB7-ACF0-F3CBB7E30940}" srcOrd="0" destOrd="0" presId="urn:microsoft.com/office/officeart/2005/8/layout/list1"/>
    <dgm:cxn modelId="{A6A1EABD-E0E5-4913-BB41-1EEC5F58438D}" type="presParOf" srcId="{50605079-F672-4BAE-A184-EC652F2F9709}" destId="{544B2907-BA49-421A-A1F3-27FDBA358B74}" srcOrd="1" destOrd="0" presId="urn:microsoft.com/office/officeart/2005/8/layout/list1"/>
    <dgm:cxn modelId="{EE1C424E-3623-4B3B-8856-DD3A8201C4E9}" type="presParOf" srcId="{86F4AB83-0926-4F32-A456-F6998189CDD6}" destId="{C3C4C23E-B3E5-4FB3-8DDB-D26A8D93B0F4}" srcOrd="25" destOrd="0" presId="urn:microsoft.com/office/officeart/2005/8/layout/list1"/>
    <dgm:cxn modelId="{B5AAD550-9A84-4CC3-B0B5-56F8DE52D639}" type="presParOf" srcId="{86F4AB83-0926-4F32-A456-F6998189CDD6}" destId="{031076BE-3C09-479B-8B4E-6A4B38576F72}" srcOrd="26" destOrd="0" presId="urn:microsoft.com/office/officeart/2005/8/layout/list1"/>
    <dgm:cxn modelId="{326DB0B3-27D1-4A84-B536-BA86A0A7D0A2}" type="presParOf" srcId="{86F4AB83-0926-4F32-A456-F6998189CDD6}" destId="{D6E3202B-7274-4453-AC2C-52CD47A39DBB}" srcOrd="27" destOrd="0" presId="urn:microsoft.com/office/officeart/2005/8/layout/list1"/>
    <dgm:cxn modelId="{08F36108-C695-4FC2-9323-78C31ACF6C18}" type="presParOf" srcId="{86F4AB83-0926-4F32-A456-F6998189CDD6}" destId="{1D073C46-9A0E-4A11-B156-51C0DFB0048A}" srcOrd="28" destOrd="0" presId="urn:microsoft.com/office/officeart/2005/8/layout/list1"/>
    <dgm:cxn modelId="{CE194B40-D8EB-4A20-96B8-2792BB7C9122}" type="presParOf" srcId="{1D073C46-9A0E-4A11-B156-51C0DFB0048A}" destId="{9676241B-CA18-468D-966B-04ECB7752746}" srcOrd="0" destOrd="0" presId="urn:microsoft.com/office/officeart/2005/8/layout/list1"/>
    <dgm:cxn modelId="{AEF27C76-9DCE-432D-AF21-AE8A09A0BE65}" type="presParOf" srcId="{1D073C46-9A0E-4A11-B156-51C0DFB0048A}" destId="{4CD40A0C-EF94-46A6-A385-02E3D92E24D9}" srcOrd="1" destOrd="0" presId="urn:microsoft.com/office/officeart/2005/8/layout/list1"/>
    <dgm:cxn modelId="{0C53F28A-218C-4328-BF6C-CE97AD8699D4}" type="presParOf" srcId="{86F4AB83-0926-4F32-A456-F6998189CDD6}" destId="{2F009C64-2B76-48BE-9020-97A1C90C7746}" srcOrd="29" destOrd="0" presId="urn:microsoft.com/office/officeart/2005/8/layout/list1"/>
    <dgm:cxn modelId="{2DF683BC-3DE3-4671-9357-D7A2CA00D8FD}" type="presParOf" srcId="{86F4AB83-0926-4F32-A456-F6998189CDD6}" destId="{D35A5E21-A59E-4256-B1A8-4F9EE54B479B}"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C059E-1AF7-4C5E-B3A0-E05AD45C7AB2}" type="doc">
      <dgm:prSet loTypeId="urn:microsoft.com/office/officeart/2008/layout/NameandTitleOrganizationalChart" loCatId="hierarchy" qsTypeId="urn:microsoft.com/office/officeart/2005/8/quickstyle/simple2" qsCatId="simple" csTypeId="urn:microsoft.com/office/officeart/2005/8/colors/colorful4" csCatId="colorful" phldr="1"/>
      <dgm:spPr/>
      <dgm:t>
        <a:bodyPr/>
        <a:lstStyle/>
        <a:p>
          <a:endParaRPr lang="en-IN"/>
        </a:p>
      </dgm:t>
    </dgm:pt>
    <dgm:pt modelId="{1DCCD877-993E-44E0-8927-0988068E6F99}">
      <dgm:prSet phldrT="[Text]"/>
      <dgm:spPr/>
      <dgm:t>
        <a:bodyPr/>
        <a:lstStyle/>
        <a:p>
          <a:r>
            <a:rPr lang="en-IN" b="1" dirty="0">
              <a:solidFill>
                <a:schemeClr val="bg2"/>
              </a:solidFill>
              <a:latin typeface="Times New Roman" panose="02020603050405020304" pitchFamily="18" charset="0"/>
              <a:cs typeface="Times New Roman" panose="02020603050405020304" pitchFamily="18" charset="0"/>
            </a:rPr>
            <a:t>Dataset(Hotel Booking)</a:t>
          </a:r>
        </a:p>
      </dgm:t>
    </dgm:pt>
    <dgm:pt modelId="{17C9DB3C-B3F0-47A8-80C4-9BB9EB132EA1}" type="parTrans" cxnId="{850757AC-B679-4FA9-9B7F-C9DD3F9DECA5}">
      <dgm:prSet/>
      <dgm:spPr/>
      <dgm:t>
        <a:bodyPr/>
        <a:lstStyle/>
        <a:p>
          <a:endParaRPr lang="en-IN"/>
        </a:p>
      </dgm:t>
    </dgm:pt>
    <dgm:pt modelId="{7073D4AD-58DB-4A4B-9B89-788ED0A1F034}" type="sibTrans" cxnId="{850757AC-B679-4FA9-9B7F-C9DD3F9DECA5}">
      <dgm:prSet/>
      <dgm:spPr/>
      <dgm:t>
        <a:bodyPr/>
        <a:lstStyle/>
        <a:p>
          <a:endParaRPr lang="en-IN"/>
        </a:p>
      </dgm:t>
    </dgm:pt>
    <dgm:pt modelId="{02C2BF6B-01BC-4BE8-874B-10AF2E5B5D3C}" type="asst">
      <dgm:prSet phldrT="[Text]"/>
      <dgm:spPr/>
      <dgm:t>
        <a:bodyPr/>
        <a:lstStyle/>
        <a:p>
          <a:r>
            <a:rPr lang="en-IN" b="1" dirty="0">
              <a:solidFill>
                <a:schemeClr val="bg2"/>
              </a:solidFill>
              <a:latin typeface="Times New Roman" panose="02020603050405020304" pitchFamily="18" charset="0"/>
              <a:cs typeface="Times New Roman" panose="02020603050405020304" pitchFamily="18" charset="0"/>
            </a:rPr>
            <a:t>Columns/Features</a:t>
          </a:r>
        </a:p>
      </dgm:t>
    </dgm:pt>
    <dgm:pt modelId="{E2512DF1-E51E-407E-BB94-F0E051A000D0}" type="parTrans" cxnId="{3F4AE35A-C1E3-4F9D-8B1D-0CA4B67AF284}">
      <dgm:prSet/>
      <dgm:spPr/>
      <dgm:t>
        <a:bodyPr/>
        <a:lstStyle/>
        <a:p>
          <a:endParaRPr lang="en-IN">
            <a:latin typeface="Times New Roman" panose="02020603050405020304" pitchFamily="18" charset="0"/>
            <a:cs typeface="Times New Roman" panose="02020603050405020304" pitchFamily="18" charset="0"/>
          </a:endParaRPr>
        </a:p>
      </dgm:t>
    </dgm:pt>
    <dgm:pt modelId="{144F688C-63AA-4645-AE31-AA390A6B6EAE}" type="sibTrans" cxnId="{3F4AE35A-C1E3-4F9D-8B1D-0CA4B67AF284}">
      <dgm:prSet/>
      <dgm:spPr/>
      <dgm:t>
        <a:bodyPr/>
        <a:lstStyle/>
        <a:p>
          <a:endParaRPr lang="en-IN"/>
        </a:p>
      </dgm:t>
    </dgm:pt>
    <dgm:pt modelId="{7A8FB469-C7E4-484F-9F9A-2780ACAC2C45}">
      <dgm:prSet phldrT="[Text]"/>
      <dgm:spPr/>
      <dgm:t>
        <a:bodyPr/>
        <a:lstStyle/>
        <a:p>
          <a:r>
            <a:rPr lang="en-IN" dirty="0">
              <a:latin typeface="Times New Roman" panose="02020603050405020304" pitchFamily="18" charset="0"/>
              <a:cs typeface="Times New Roman" panose="02020603050405020304" pitchFamily="18" charset="0"/>
            </a:rPr>
            <a:t>20</a:t>
          </a:r>
        </a:p>
        <a:p>
          <a:r>
            <a:rPr lang="en-IN" dirty="0">
              <a:latin typeface="Times New Roman" panose="02020603050405020304" pitchFamily="18" charset="0"/>
              <a:cs typeface="Times New Roman" panose="02020603050405020304" pitchFamily="18" charset="0"/>
            </a:rPr>
            <a:t>Numeric Features</a:t>
          </a:r>
        </a:p>
      </dgm:t>
    </dgm:pt>
    <dgm:pt modelId="{AC1DB315-5BFF-4E96-A6DB-7121C6C625B8}" type="parTrans" cxnId="{0A8648FB-407B-4AED-8D75-2E9F97771B2C}">
      <dgm:prSet/>
      <dgm:spPr/>
      <dgm:t>
        <a:bodyPr/>
        <a:lstStyle/>
        <a:p>
          <a:endParaRPr lang="en-IN">
            <a:latin typeface="Times New Roman" panose="02020603050405020304" pitchFamily="18" charset="0"/>
            <a:cs typeface="Times New Roman" panose="02020603050405020304" pitchFamily="18" charset="0"/>
          </a:endParaRPr>
        </a:p>
      </dgm:t>
    </dgm:pt>
    <dgm:pt modelId="{9D1CBB3A-80CB-4E29-B93A-A37E78512AF2}" type="sibTrans" cxnId="{0A8648FB-407B-4AED-8D75-2E9F97771B2C}">
      <dgm:prSet/>
      <dgm:spPr/>
      <dgm:t>
        <a:bodyPr/>
        <a:lstStyle/>
        <a:p>
          <a:endParaRPr lang="en-IN"/>
        </a:p>
      </dgm:t>
    </dgm:pt>
    <dgm:pt modelId="{99465C32-3323-4645-AB33-434BCA1A9156}">
      <dgm:prSet phldrT="[Text]"/>
      <dgm:spPr/>
      <dgm:t>
        <a:bodyPr/>
        <a:lstStyle/>
        <a:p>
          <a:r>
            <a:rPr lang="en-IN" dirty="0">
              <a:latin typeface="Times New Roman" panose="02020603050405020304" pitchFamily="18" charset="0"/>
              <a:cs typeface="Times New Roman" panose="02020603050405020304" pitchFamily="18" charset="0"/>
            </a:rPr>
            <a:t>12</a:t>
          </a:r>
        </a:p>
        <a:p>
          <a:r>
            <a:rPr lang="en-IN" dirty="0">
              <a:latin typeface="Times New Roman" panose="02020603050405020304" pitchFamily="18" charset="0"/>
              <a:cs typeface="Times New Roman" panose="02020603050405020304" pitchFamily="18" charset="0"/>
            </a:rPr>
            <a:t>Categorical Features</a:t>
          </a:r>
        </a:p>
      </dgm:t>
    </dgm:pt>
    <dgm:pt modelId="{8780D94F-12EB-4D24-B463-1FF5C949AC4E}" type="parTrans" cxnId="{4BFD721B-BBF8-4443-9997-C938B144EF38}">
      <dgm:prSet/>
      <dgm:spPr/>
      <dgm:t>
        <a:bodyPr/>
        <a:lstStyle/>
        <a:p>
          <a:endParaRPr lang="en-IN">
            <a:latin typeface="Times New Roman" panose="02020603050405020304" pitchFamily="18" charset="0"/>
            <a:cs typeface="Times New Roman" panose="02020603050405020304" pitchFamily="18" charset="0"/>
          </a:endParaRPr>
        </a:p>
      </dgm:t>
    </dgm:pt>
    <dgm:pt modelId="{1E6E2914-50CD-43FA-9553-5E29D5B9865D}" type="sibTrans" cxnId="{4BFD721B-BBF8-4443-9997-C938B144EF38}">
      <dgm:prSet/>
      <dgm:spPr/>
      <dgm:t>
        <a:bodyPr/>
        <a:lstStyle/>
        <a:p>
          <a:endParaRPr lang="en-IN"/>
        </a:p>
      </dgm:t>
    </dgm:pt>
    <dgm:pt modelId="{1C372D28-A854-4144-B816-DD13BEE2D746}">
      <dgm:prSet phldrT="[Text]"/>
      <dgm:spPr/>
      <dgm:t>
        <a:bodyPr/>
        <a:lstStyle/>
        <a:p>
          <a:r>
            <a:rPr lang="en-IN" b="1" dirty="0">
              <a:solidFill>
                <a:schemeClr val="bg2"/>
              </a:solidFill>
              <a:latin typeface="Times New Roman" panose="02020603050405020304" pitchFamily="18" charset="0"/>
              <a:cs typeface="Times New Roman" panose="02020603050405020304" pitchFamily="18" charset="0"/>
            </a:rPr>
            <a:t>Label Class</a:t>
          </a:r>
        </a:p>
        <a:p>
          <a:r>
            <a:rPr lang="en-IN" b="1" dirty="0">
              <a:solidFill>
                <a:schemeClr val="bg2"/>
              </a:solidFill>
              <a:latin typeface="Times New Roman" panose="02020603050405020304" pitchFamily="18" charset="0"/>
              <a:cs typeface="Times New Roman" panose="02020603050405020304" pitchFamily="18" charset="0"/>
            </a:rPr>
            <a:t>(is_canceled)</a:t>
          </a:r>
        </a:p>
        <a:p>
          <a:r>
            <a:rPr lang="en-IN" b="1" dirty="0">
              <a:solidFill>
                <a:schemeClr val="bg2"/>
              </a:solidFill>
              <a:latin typeface="Times New Roman" panose="02020603050405020304" pitchFamily="18" charset="0"/>
              <a:cs typeface="Times New Roman" panose="02020603050405020304" pitchFamily="18" charset="0"/>
            </a:rPr>
            <a:t>Binary [0,1]</a:t>
          </a:r>
        </a:p>
      </dgm:t>
    </dgm:pt>
    <dgm:pt modelId="{F4DB0F47-B644-4941-9A01-2389C326C2B5}" type="parTrans" cxnId="{9FA4C79D-3D52-4496-87F9-327824E59811}">
      <dgm:prSet/>
      <dgm:spPr/>
      <dgm:t>
        <a:bodyPr/>
        <a:lstStyle/>
        <a:p>
          <a:endParaRPr lang="en-IN">
            <a:latin typeface="Times New Roman" panose="02020603050405020304" pitchFamily="18" charset="0"/>
            <a:cs typeface="Times New Roman" panose="02020603050405020304" pitchFamily="18" charset="0"/>
          </a:endParaRPr>
        </a:p>
      </dgm:t>
    </dgm:pt>
    <dgm:pt modelId="{37C259C3-A5A1-4BBA-A9E3-994F62859514}" type="sibTrans" cxnId="{9FA4C79D-3D52-4496-87F9-327824E59811}">
      <dgm:prSet/>
      <dgm:spPr/>
      <dgm:t>
        <a:bodyPr/>
        <a:lstStyle/>
        <a:p>
          <a:endParaRPr lang="en-IN"/>
        </a:p>
      </dgm:t>
    </dgm:pt>
    <dgm:pt modelId="{420DA457-0E9A-4E35-8257-E421A0330461}" type="pres">
      <dgm:prSet presAssocID="{8FBC059E-1AF7-4C5E-B3A0-E05AD45C7AB2}" presName="hierChild1" presStyleCnt="0">
        <dgm:presLayoutVars>
          <dgm:orgChart val="1"/>
          <dgm:chPref val="1"/>
          <dgm:dir/>
          <dgm:animOne val="branch"/>
          <dgm:animLvl val="lvl"/>
          <dgm:resizeHandles/>
        </dgm:presLayoutVars>
      </dgm:prSet>
      <dgm:spPr/>
    </dgm:pt>
    <dgm:pt modelId="{BCFB621D-2099-458F-B989-463292C5C431}" type="pres">
      <dgm:prSet presAssocID="{1DCCD877-993E-44E0-8927-0988068E6F99}" presName="hierRoot1" presStyleCnt="0">
        <dgm:presLayoutVars>
          <dgm:hierBranch val="init"/>
        </dgm:presLayoutVars>
      </dgm:prSet>
      <dgm:spPr/>
    </dgm:pt>
    <dgm:pt modelId="{5E122B17-F871-4C3D-B379-7765A9551EAC}" type="pres">
      <dgm:prSet presAssocID="{1DCCD877-993E-44E0-8927-0988068E6F99}" presName="rootComposite1" presStyleCnt="0"/>
      <dgm:spPr/>
    </dgm:pt>
    <dgm:pt modelId="{5573DA3C-0A55-4FE6-9345-81FF126136EF}" type="pres">
      <dgm:prSet presAssocID="{1DCCD877-993E-44E0-8927-0988068E6F99}" presName="rootText1" presStyleLbl="node0" presStyleIdx="0" presStyleCnt="1">
        <dgm:presLayoutVars>
          <dgm:chMax/>
          <dgm:chPref val="3"/>
        </dgm:presLayoutVars>
      </dgm:prSet>
      <dgm:spPr/>
    </dgm:pt>
    <dgm:pt modelId="{430FB767-4AB7-43BC-BACB-42DAD6A82F61}" type="pres">
      <dgm:prSet presAssocID="{1DCCD877-993E-44E0-8927-0988068E6F99}" presName="titleText1" presStyleLbl="fgAcc0" presStyleIdx="0" presStyleCnt="1">
        <dgm:presLayoutVars>
          <dgm:chMax val="0"/>
          <dgm:chPref val="0"/>
        </dgm:presLayoutVars>
      </dgm:prSet>
      <dgm:spPr/>
    </dgm:pt>
    <dgm:pt modelId="{5CD76050-13CC-42D8-A341-6139AABD3885}" type="pres">
      <dgm:prSet presAssocID="{1DCCD877-993E-44E0-8927-0988068E6F99}" presName="rootConnector1" presStyleLbl="node1" presStyleIdx="0" presStyleCnt="3"/>
      <dgm:spPr/>
    </dgm:pt>
    <dgm:pt modelId="{8D832709-FA60-414D-AE10-11F69E1F4DB5}" type="pres">
      <dgm:prSet presAssocID="{1DCCD877-993E-44E0-8927-0988068E6F99}" presName="hierChild2" presStyleCnt="0"/>
      <dgm:spPr/>
    </dgm:pt>
    <dgm:pt modelId="{CC2798C0-5327-4DA3-A987-C959A27529DF}" type="pres">
      <dgm:prSet presAssocID="{AC1DB315-5BFF-4E96-A6DB-7121C6C625B8}" presName="Name37" presStyleLbl="parChTrans1D2" presStyleIdx="0" presStyleCnt="4"/>
      <dgm:spPr/>
    </dgm:pt>
    <dgm:pt modelId="{5FD6BEA2-6F86-451A-ADA2-99FC0E9C1820}" type="pres">
      <dgm:prSet presAssocID="{7A8FB469-C7E4-484F-9F9A-2780ACAC2C45}" presName="hierRoot2" presStyleCnt="0">
        <dgm:presLayoutVars>
          <dgm:hierBranch val="init"/>
        </dgm:presLayoutVars>
      </dgm:prSet>
      <dgm:spPr/>
    </dgm:pt>
    <dgm:pt modelId="{66908DCB-79DB-4732-9688-912916D00DC6}" type="pres">
      <dgm:prSet presAssocID="{7A8FB469-C7E4-484F-9F9A-2780ACAC2C45}" presName="rootComposite" presStyleCnt="0"/>
      <dgm:spPr/>
    </dgm:pt>
    <dgm:pt modelId="{9BFD414F-7C4A-4E07-AADD-D7A27E75BC55}" type="pres">
      <dgm:prSet presAssocID="{7A8FB469-C7E4-484F-9F9A-2780ACAC2C45}" presName="rootText" presStyleLbl="node1" presStyleIdx="0" presStyleCnt="3">
        <dgm:presLayoutVars>
          <dgm:chMax/>
          <dgm:chPref val="3"/>
        </dgm:presLayoutVars>
      </dgm:prSet>
      <dgm:spPr/>
    </dgm:pt>
    <dgm:pt modelId="{F4212C02-0E78-40C5-8D14-76DA30F457B6}" type="pres">
      <dgm:prSet presAssocID="{7A8FB469-C7E4-484F-9F9A-2780ACAC2C45}" presName="titleText2" presStyleLbl="fgAcc1" presStyleIdx="0" presStyleCnt="3">
        <dgm:presLayoutVars>
          <dgm:chMax val="0"/>
          <dgm:chPref val="0"/>
        </dgm:presLayoutVars>
      </dgm:prSet>
      <dgm:spPr/>
    </dgm:pt>
    <dgm:pt modelId="{95A4B410-D403-47AE-83B6-97889D0CCE53}" type="pres">
      <dgm:prSet presAssocID="{7A8FB469-C7E4-484F-9F9A-2780ACAC2C45}" presName="rootConnector" presStyleLbl="node2" presStyleIdx="0" presStyleCnt="0"/>
      <dgm:spPr/>
    </dgm:pt>
    <dgm:pt modelId="{7474FB88-E5C5-4FC0-BBDF-545AC0DB78A3}" type="pres">
      <dgm:prSet presAssocID="{7A8FB469-C7E4-484F-9F9A-2780ACAC2C45}" presName="hierChild4" presStyleCnt="0"/>
      <dgm:spPr/>
    </dgm:pt>
    <dgm:pt modelId="{28C63B7F-370A-4811-B1F4-6393AA5255A2}" type="pres">
      <dgm:prSet presAssocID="{7A8FB469-C7E4-484F-9F9A-2780ACAC2C45}" presName="hierChild5" presStyleCnt="0"/>
      <dgm:spPr/>
    </dgm:pt>
    <dgm:pt modelId="{2631AEE7-8778-418C-BEE6-296F9F69F7D6}" type="pres">
      <dgm:prSet presAssocID="{8780D94F-12EB-4D24-B463-1FF5C949AC4E}" presName="Name37" presStyleLbl="parChTrans1D2" presStyleIdx="1" presStyleCnt="4"/>
      <dgm:spPr/>
    </dgm:pt>
    <dgm:pt modelId="{34AC9518-9D5E-40A8-AB6A-7E326044F3CF}" type="pres">
      <dgm:prSet presAssocID="{99465C32-3323-4645-AB33-434BCA1A9156}" presName="hierRoot2" presStyleCnt="0">
        <dgm:presLayoutVars>
          <dgm:hierBranch val="init"/>
        </dgm:presLayoutVars>
      </dgm:prSet>
      <dgm:spPr/>
    </dgm:pt>
    <dgm:pt modelId="{6600AF68-9933-4FD2-ADB9-BEA0F251891A}" type="pres">
      <dgm:prSet presAssocID="{99465C32-3323-4645-AB33-434BCA1A9156}" presName="rootComposite" presStyleCnt="0"/>
      <dgm:spPr/>
    </dgm:pt>
    <dgm:pt modelId="{7FD6B085-8A6E-470B-8040-4F0A8CD95A77}" type="pres">
      <dgm:prSet presAssocID="{99465C32-3323-4645-AB33-434BCA1A9156}" presName="rootText" presStyleLbl="node1" presStyleIdx="1" presStyleCnt="3">
        <dgm:presLayoutVars>
          <dgm:chMax/>
          <dgm:chPref val="3"/>
        </dgm:presLayoutVars>
      </dgm:prSet>
      <dgm:spPr/>
    </dgm:pt>
    <dgm:pt modelId="{DE170CB7-3922-4554-AD84-130ED1D56DCD}" type="pres">
      <dgm:prSet presAssocID="{99465C32-3323-4645-AB33-434BCA1A9156}" presName="titleText2" presStyleLbl="fgAcc1" presStyleIdx="1" presStyleCnt="3">
        <dgm:presLayoutVars>
          <dgm:chMax val="0"/>
          <dgm:chPref val="0"/>
        </dgm:presLayoutVars>
      </dgm:prSet>
      <dgm:spPr/>
    </dgm:pt>
    <dgm:pt modelId="{A0C459CA-3D64-430E-BA9C-1BA20428F9D6}" type="pres">
      <dgm:prSet presAssocID="{99465C32-3323-4645-AB33-434BCA1A9156}" presName="rootConnector" presStyleLbl="node2" presStyleIdx="0" presStyleCnt="0"/>
      <dgm:spPr/>
    </dgm:pt>
    <dgm:pt modelId="{ADCFF912-FD83-4623-8EE9-BA9CF24A45DF}" type="pres">
      <dgm:prSet presAssocID="{99465C32-3323-4645-AB33-434BCA1A9156}" presName="hierChild4" presStyleCnt="0"/>
      <dgm:spPr/>
    </dgm:pt>
    <dgm:pt modelId="{C93E3D72-2295-4A17-BD2B-CF0850CC4E0C}" type="pres">
      <dgm:prSet presAssocID="{99465C32-3323-4645-AB33-434BCA1A9156}" presName="hierChild5" presStyleCnt="0"/>
      <dgm:spPr/>
    </dgm:pt>
    <dgm:pt modelId="{29BAECD6-3C7D-4AF1-8C84-B1E2191D06D2}" type="pres">
      <dgm:prSet presAssocID="{F4DB0F47-B644-4941-9A01-2389C326C2B5}" presName="Name37" presStyleLbl="parChTrans1D2" presStyleIdx="2" presStyleCnt="4"/>
      <dgm:spPr/>
    </dgm:pt>
    <dgm:pt modelId="{D68D461A-34CC-4101-96E5-74AE20FC416F}" type="pres">
      <dgm:prSet presAssocID="{1C372D28-A854-4144-B816-DD13BEE2D746}" presName="hierRoot2" presStyleCnt="0">
        <dgm:presLayoutVars>
          <dgm:hierBranch val="init"/>
        </dgm:presLayoutVars>
      </dgm:prSet>
      <dgm:spPr/>
    </dgm:pt>
    <dgm:pt modelId="{4EF7CA6A-51DB-47C8-A086-8843D3803300}" type="pres">
      <dgm:prSet presAssocID="{1C372D28-A854-4144-B816-DD13BEE2D746}" presName="rootComposite" presStyleCnt="0"/>
      <dgm:spPr/>
    </dgm:pt>
    <dgm:pt modelId="{9B6AE37E-7C6A-4AB8-9EC7-12004EE2CE0B}" type="pres">
      <dgm:prSet presAssocID="{1C372D28-A854-4144-B816-DD13BEE2D746}" presName="rootText" presStyleLbl="node1" presStyleIdx="2" presStyleCnt="3" custLinFactY="-40679" custLinFactNeighborX="-26048" custLinFactNeighborY="-100000">
        <dgm:presLayoutVars>
          <dgm:chMax/>
          <dgm:chPref val="3"/>
        </dgm:presLayoutVars>
      </dgm:prSet>
      <dgm:spPr/>
    </dgm:pt>
    <dgm:pt modelId="{0504FAF1-B97B-422A-97AE-BFCEBFDF2781}" type="pres">
      <dgm:prSet presAssocID="{1C372D28-A854-4144-B816-DD13BEE2D746}" presName="titleText2" presStyleLbl="fgAcc1" presStyleIdx="2" presStyleCnt="3" custLinFactY="-191293" custLinFactNeighborX="-29478" custLinFactNeighborY="-200000">
        <dgm:presLayoutVars>
          <dgm:chMax val="0"/>
          <dgm:chPref val="0"/>
        </dgm:presLayoutVars>
      </dgm:prSet>
      <dgm:spPr/>
    </dgm:pt>
    <dgm:pt modelId="{090FFB7E-A9DD-4076-BB94-7D79948E09E8}" type="pres">
      <dgm:prSet presAssocID="{1C372D28-A854-4144-B816-DD13BEE2D746}" presName="rootConnector" presStyleLbl="node2" presStyleIdx="0" presStyleCnt="0"/>
      <dgm:spPr/>
    </dgm:pt>
    <dgm:pt modelId="{AF3B4F84-9C6F-4F23-977D-04EF020855A1}" type="pres">
      <dgm:prSet presAssocID="{1C372D28-A854-4144-B816-DD13BEE2D746}" presName="hierChild4" presStyleCnt="0"/>
      <dgm:spPr/>
    </dgm:pt>
    <dgm:pt modelId="{C954C5FB-39E7-4718-A00D-FD614EEFC13F}" type="pres">
      <dgm:prSet presAssocID="{1C372D28-A854-4144-B816-DD13BEE2D746}" presName="hierChild5" presStyleCnt="0"/>
      <dgm:spPr/>
    </dgm:pt>
    <dgm:pt modelId="{6DD446E1-E55A-4693-8448-F9A3A30EC970}" type="pres">
      <dgm:prSet presAssocID="{1DCCD877-993E-44E0-8927-0988068E6F99}" presName="hierChild3" presStyleCnt="0"/>
      <dgm:spPr/>
    </dgm:pt>
    <dgm:pt modelId="{6D06F840-4174-4470-9A8E-74D82235D168}" type="pres">
      <dgm:prSet presAssocID="{E2512DF1-E51E-407E-BB94-F0E051A000D0}" presName="Name96" presStyleLbl="parChTrans1D2" presStyleIdx="3" presStyleCnt="4"/>
      <dgm:spPr/>
    </dgm:pt>
    <dgm:pt modelId="{D33C049B-F8C2-4BD8-8E2F-4A484F9CB88E}" type="pres">
      <dgm:prSet presAssocID="{02C2BF6B-01BC-4BE8-874B-10AF2E5B5D3C}" presName="hierRoot3" presStyleCnt="0">
        <dgm:presLayoutVars>
          <dgm:hierBranch val="init"/>
        </dgm:presLayoutVars>
      </dgm:prSet>
      <dgm:spPr/>
    </dgm:pt>
    <dgm:pt modelId="{E577097D-1B78-4D1C-8647-D61E385E863C}" type="pres">
      <dgm:prSet presAssocID="{02C2BF6B-01BC-4BE8-874B-10AF2E5B5D3C}" presName="rootComposite3" presStyleCnt="0"/>
      <dgm:spPr/>
    </dgm:pt>
    <dgm:pt modelId="{2C99F1A1-38DD-46D0-BD7E-9D05ABA7DAA0}" type="pres">
      <dgm:prSet presAssocID="{02C2BF6B-01BC-4BE8-874B-10AF2E5B5D3C}" presName="rootText3" presStyleLbl="asst1" presStyleIdx="0" presStyleCnt="1">
        <dgm:presLayoutVars>
          <dgm:chPref val="3"/>
        </dgm:presLayoutVars>
      </dgm:prSet>
      <dgm:spPr/>
    </dgm:pt>
    <dgm:pt modelId="{B33B8C2D-F05B-4BC5-B563-29F3E2112FE1}" type="pres">
      <dgm:prSet presAssocID="{02C2BF6B-01BC-4BE8-874B-10AF2E5B5D3C}" presName="titleText3" presStyleLbl="fgAcc2" presStyleIdx="0" presStyleCnt="1">
        <dgm:presLayoutVars>
          <dgm:chMax val="0"/>
          <dgm:chPref val="0"/>
        </dgm:presLayoutVars>
      </dgm:prSet>
      <dgm:spPr/>
    </dgm:pt>
    <dgm:pt modelId="{59C59D1C-9DCB-4B98-AB92-ADF35EBA4EE2}" type="pres">
      <dgm:prSet presAssocID="{02C2BF6B-01BC-4BE8-874B-10AF2E5B5D3C}" presName="rootConnector3" presStyleLbl="asst1" presStyleIdx="0" presStyleCnt="1"/>
      <dgm:spPr/>
    </dgm:pt>
    <dgm:pt modelId="{B4A1FDE4-BAF9-4F24-B4C5-16DE804B0285}" type="pres">
      <dgm:prSet presAssocID="{02C2BF6B-01BC-4BE8-874B-10AF2E5B5D3C}" presName="hierChild6" presStyleCnt="0"/>
      <dgm:spPr/>
    </dgm:pt>
    <dgm:pt modelId="{1846379E-3EBD-437B-B1A3-212FEE8B8B07}" type="pres">
      <dgm:prSet presAssocID="{02C2BF6B-01BC-4BE8-874B-10AF2E5B5D3C}" presName="hierChild7" presStyleCnt="0"/>
      <dgm:spPr/>
    </dgm:pt>
  </dgm:ptLst>
  <dgm:cxnLst>
    <dgm:cxn modelId="{68B3FA09-9566-441A-A950-292DC1B10C9D}" type="presOf" srcId="{99465C32-3323-4645-AB33-434BCA1A9156}" destId="{7FD6B085-8A6E-470B-8040-4F0A8CD95A77}" srcOrd="0" destOrd="0" presId="urn:microsoft.com/office/officeart/2008/layout/NameandTitleOrganizationalChart"/>
    <dgm:cxn modelId="{79BA3F0F-715E-4E9B-B926-AD338C24B246}" type="presOf" srcId="{144F688C-63AA-4645-AE31-AA390A6B6EAE}" destId="{B33B8C2D-F05B-4BC5-B563-29F3E2112FE1}" srcOrd="0" destOrd="0" presId="urn:microsoft.com/office/officeart/2008/layout/NameandTitleOrganizationalChart"/>
    <dgm:cxn modelId="{B2EFF018-CE80-4174-893F-A5D9FB106611}" type="presOf" srcId="{1DCCD877-993E-44E0-8927-0988068E6F99}" destId="{5CD76050-13CC-42D8-A341-6139AABD3885}" srcOrd="1" destOrd="0" presId="urn:microsoft.com/office/officeart/2008/layout/NameandTitleOrganizationalChart"/>
    <dgm:cxn modelId="{4BFD721B-BBF8-4443-9997-C938B144EF38}" srcId="{1DCCD877-993E-44E0-8927-0988068E6F99}" destId="{99465C32-3323-4645-AB33-434BCA1A9156}" srcOrd="2" destOrd="0" parTransId="{8780D94F-12EB-4D24-B463-1FF5C949AC4E}" sibTransId="{1E6E2914-50CD-43FA-9553-5E29D5B9865D}"/>
    <dgm:cxn modelId="{BF917521-6E10-43B9-9AAB-8FE9EB025094}" type="presOf" srcId="{1C372D28-A854-4144-B816-DD13BEE2D746}" destId="{9B6AE37E-7C6A-4AB8-9EC7-12004EE2CE0B}" srcOrd="0" destOrd="0" presId="urn:microsoft.com/office/officeart/2008/layout/NameandTitleOrganizationalChart"/>
    <dgm:cxn modelId="{1A54403D-C813-45B3-B937-77EFCDC711BA}" type="presOf" srcId="{7A8FB469-C7E4-484F-9F9A-2780ACAC2C45}" destId="{95A4B410-D403-47AE-83B6-97889D0CCE53}" srcOrd="1" destOrd="0" presId="urn:microsoft.com/office/officeart/2008/layout/NameandTitleOrganizationalChart"/>
    <dgm:cxn modelId="{9EC6A65B-B57F-4757-9830-81BCAE43186F}" type="presOf" srcId="{99465C32-3323-4645-AB33-434BCA1A9156}" destId="{A0C459CA-3D64-430E-BA9C-1BA20428F9D6}" srcOrd="1" destOrd="0" presId="urn:microsoft.com/office/officeart/2008/layout/NameandTitleOrganizationalChart"/>
    <dgm:cxn modelId="{14A03046-9A70-42FE-980F-4B7AAA7F868F}" type="presOf" srcId="{E2512DF1-E51E-407E-BB94-F0E051A000D0}" destId="{6D06F840-4174-4470-9A8E-74D82235D168}" srcOrd="0" destOrd="0" presId="urn:microsoft.com/office/officeart/2008/layout/NameandTitleOrganizationalChart"/>
    <dgm:cxn modelId="{99FF4048-2F7A-4D29-8FDB-578BE830FB5E}" type="presOf" srcId="{7A8FB469-C7E4-484F-9F9A-2780ACAC2C45}" destId="{9BFD414F-7C4A-4E07-AADD-D7A27E75BC55}" srcOrd="0" destOrd="0" presId="urn:microsoft.com/office/officeart/2008/layout/NameandTitleOrganizationalChart"/>
    <dgm:cxn modelId="{5D009548-AD6C-4926-B033-F7D54ACC6A8E}" type="presOf" srcId="{1DCCD877-993E-44E0-8927-0988068E6F99}" destId="{5573DA3C-0A55-4FE6-9345-81FF126136EF}" srcOrd="0" destOrd="0" presId="urn:microsoft.com/office/officeart/2008/layout/NameandTitleOrganizationalChart"/>
    <dgm:cxn modelId="{DAD26D77-E1F4-4193-9630-6D109ADC410B}" type="presOf" srcId="{AC1DB315-5BFF-4E96-A6DB-7121C6C625B8}" destId="{CC2798C0-5327-4DA3-A987-C959A27529DF}" srcOrd="0" destOrd="0" presId="urn:microsoft.com/office/officeart/2008/layout/NameandTitleOrganizationalChart"/>
    <dgm:cxn modelId="{3F4AE35A-C1E3-4F9D-8B1D-0CA4B67AF284}" srcId="{1DCCD877-993E-44E0-8927-0988068E6F99}" destId="{02C2BF6B-01BC-4BE8-874B-10AF2E5B5D3C}" srcOrd="0" destOrd="0" parTransId="{E2512DF1-E51E-407E-BB94-F0E051A000D0}" sibTransId="{144F688C-63AA-4645-AE31-AA390A6B6EAE}"/>
    <dgm:cxn modelId="{7772D77C-9230-4D93-8F71-0AE41CD27843}" type="presOf" srcId="{9D1CBB3A-80CB-4E29-B93A-A37E78512AF2}" destId="{F4212C02-0E78-40C5-8D14-76DA30F457B6}" srcOrd="0" destOrd="0" presId="urn:microsoft.com/office/officeart/2008/layout/NameandTitleOrganizationalChart"/>
    <dgm:cxn modelId="{1B11FA7D-E869-4552-94A8-4AC596D7A5FC}" type="presOf" srcId="{7073D4AD-58DB-4A4B-9B89-788ED0A1F034}" destId="{430FB767-4AB7-43BC-BACB-42DAD6A82F61}" srcOrd="0" destOrd="0" presId="urn:microsoft.com/office/officeart/2008/layout/NameandTitleOrganizationalChart"/>
    <dgm:cxn modelId="{D77EAF97-1294-40CD-BA9B-B69B9A404936}" type="presOf" srcId="{37C259C3-A5A1-4BBA-A9E3-994F62859514}" destId="{0504FAF1-B97B-422A-97AE-BFCEBFDF2781}" srcOrd="0" destOrd="0" presId="urn:microsoft.com/office/officeart/2008/layout/NameandTitleOrganizationalChart"/>
    <dgm:cxn modelId="{EB750299-2B66-4A0E-8310-C3DCF11AB56E}" type="presOf" srcId="{8FBC059E-1AF7-4C5E-B3A0-E05AD45C7AB2}" destId="{420DA457-0E9A-4E35-8257-E421A0330461}" srcOrd="0" destOrd="0" presId="urn:microsoft.com/office/officeart/2008/layout/NameandTitleOrganizationalChart"/>
    <dgm:cxn modelId="{F14F6D99-6A04-4ABE-A1AF-D9626B20BB7B}" type="presOf" srcId="{1C372D28-A854-4144-B816-DD13BEE2D746}" destId="{090FFB7E-A9DD-4076-BB94-7D79948E09E8}" srcOrd="1" destOrd="0" presId="urn:microsoft.com/office/officeart/2008/layout/NameandTitleOrganizationalChart"/>
    <dgm:cxn modelId="{9FA4C79D-3D52-4496-87F9-327824E59811}" srcId="{1DCCD877-993E-44E0-8927-0988068E6F99}" destId="{1C372D28-A854-4144-B816-DD13BEE2D746}" srcOrd="3" destOrd="0" parTransId="{F4DB0F47-B644-4941-9A01-2389C326C2B5}" sibTransId="{37C259C3-A5A1-4BBA-A9E3-994F62859514}"/>
    <dgm:cxn modelId="{850757AC-B679-4FA9-9B7F-C9DD3F9DECA5}" srcId="{8FBC059E-1AF7-4C5E-B3A0-E05AD45C7AB2}" destId="{1DCCD877-993E-44E0-8927-0988068E6F99}" srcOrd="0" destOrd="0" parTransId="{17C9DB3C-B3F0-47A8-80C4-9BB9EB132EA1}" sibTransId="{7073D4AD-58DB-4A4B-9B89-788ED0A1F034}"/>
    <dgm:cxn modelId="{07EDA7D9-1D68-47FC-8673-906494EDCC7C}" type="presOf" srcId="{02C2BF6B-01BC-4BE8-874B-10AF2E5B5D3C}" destId="{2C99F1A1-38DD-46D0-BD7E-9D05ABA7DAA0}" srcOrd="0" destOrd="0" presId="urn:microsoft.com/office/officeart/2008/layout/NameandTitleOrganizationalChart"/>
    <dgm:cxn modelId="{909D9AE2-5E33-4A7A-96C6-A21198F63A35}" type="presOf" srcId="{8780D94F-12EB-4D24-B463-1FF5C949AC4E}" destId="{2631AEE7-8778-418C-BEE6-296F9F69F7D6}" srcOrd="0" destOrd="0" presId="urn:microsoft.com/office/officeart/2008/layout/NameandTitleOrganizationalChart"/>
    <dgm:cxn modelId="{C873BBEB-B4C5-4C57-8170-3B1330C4FCA4}" type="presOf" srcId="{02C2BF6B-01BC-4BE8-874B-10AF2E5B5D3C}" destId="{59C59D1C-9DCB-4B98-AB92-ADF35EBA4EE2}" srcOrd="1" destOrd="0" presId="urn:microsoft.com/office/officeart/2008/layout/NameandTitleOrganizationalChart"/>
    <dgm:cxn modelId="{03145DF4-B4EF-4E8A-8768-FBB8314192AD}" type="presOf" srcId="{1E6E2914-50CD-43FA-9553-5E29D5B9865D}" destId="{DE170CB7-3922-4554-AD84-130ED1D56DCD}" srcOrd="0" destOrd="0" presId="urn:microsoft.com/office/officeart/2008/layout/NameandTitleOrganizationalChart"/>
    <dgm:cxn modelId="{F75D56F9-76EC-4411-BF31-6B733A4DF264}" type="presOf" srcId="{F4DB0F47-B644-4941-9A01-2389C326C2B5}" destId="{29BAECD6-3C7D-4AF1-8C84-B1E2191D06D2}" srcOrd="0" destOrd="0" presId="urn:microsoft.com/office/officeart/2008/layout/NameandTitleOrganizationalChart"/>
    <dgm:cxn modelId="{0A8648FB-407B-4AED-8D75-2E9F97771B2C}" srcId="{1DCCD877-993E-44E0-8927-0988068E6F99}" destId="{7A8FB469-C7E4-484F-9F9A-2780ACAC2C45}" srcOrd="1" destOrd="0" parTransId="{AC1DB315-5BFF-4E96-A6DB-7121C6C625B8}" sibTransId="{9D1CBB3A-80CB-4E29-B93A-A37E78512AF2}"/>
    <dgm:cxn modelId="{FC10D9C2-E1D1-495A-9DFD-3EC44DFD4B74}" type="presParOf" srcId="{420DA457-0E9A-4E35-8257-E421A0330461}" destId="{BCFB621D-2099-458F-B989-463292C5C431}" srcOrd="0" destOrd="0" presId="urn:microsoft.com/office/officeart/2008/layout/NameandTitleOrganizationalChart"/>
    <dgm:cxn modelId="{4340680B-E73D-43B8-8D8B-72DA6BE464BE}" type="presParOf" srcId="{BCFB621D-2099-458F-B989-463292C5C431}" destId="{5E122B17-F871-4C3D-B379-7765A9551EAC}" srcOrd="0" destOrd="0" presId="urn:microsoft.com/office/officeart/2008/layout/NameandTitleOrganizationalChart"/>
    <dgm:cxn modelId="{20BE9BA3-F0BE-43C6-884E-277395076D44}" type="presParOf" srcId="{5E122B17-F871-4C3D-B379-7765A9551EAC}" destId="{5573DA3C-0A55-4FE6-9345-81FF126136EF}" srcOrd="0" destOrd="0" presId="urn:microsoft.com/office/officeart/2008/layout/NameandTitleOrganizationalChart"/>
    <dgm:cxn modelId="{398095CF-EC82-49F1-B193-B45304A30AEA}" type="presParOf" srcId="{5E122B17-F871-4C3D-B379-7765A9551EAC}" destId="{430FB767-4AB7-43BC-BACB-42DAD6A82F61}" srcOrd="1" destOrd="0" presId="urn:microsoft.com/office/officeart/2008/layout/NameandTitleOrganizationalChart"/>
    <dgm:cxn modelId="{B8BACFDC-0774-4FCF-84B1-877C2FA9A766}" type="presParOf" srcId="{5E122B17-F871-4C3D-B379-7765A9551EAC}" destId="{5CD76050-13CC-42D8-A341-6139AABD3885}" srcOrd="2" destOrd="0" presId="urn:microsoft.com/office/officeart/2008/layout/NameandTitleOrganizationalChart"/>
    <dgm:cxn modelId="{5A563478-54D2-40A9-AE4F-B1AF53860438}" type="presParOf" srcId="{BCFB621D-2099-458F-B989-463292C5C431}" destId="{8D832709-FA60-414D-AE10-11F69E1F4DB5}" srcOrd="1" destOrd="0" presId="urn:microsoft.com/office/officeart/2008/layout/NameandTitleOrganizationalChart"/>
    <dgm:cxn modelId="{D37F8259-4717-4A6D-BB90-A0FD805DC7B0}" type="presParOf" srcId="{8D832709-FA60-414D-AE10-11F69E1F4DB5}" destId="{CC2798C0-5327-4DA3-A987-C959A27529DF}" srcOrd="0" destOrd="0" presId="urn:microsoft.com/office/officeart/2008/layout/NameandTitleOrganizationalChart"/>
    <dgm:cxn modelId="{245E8B86-D400-4D5D-9041-611A5574D1C3}" type="presParOf" srcId="{8D832709-FA60-414D-AE10-11F69E1F4DB5}" destId="{5FD6BEA2-6F86-451A-ADA2-99FC0E9C1820}" srcOrd="1" destOrd="0" presId="urn:microsoft.com/office/officeart/2008/layout/NameandTitleOrganizationalChart"/>
    <dgm:cxn modelId="{7B974FB0-EDC7-4FA5-8374-EB1300348724}" type="presParOf" srcId="{5FD6BEA2-6F86-451A-ADA2-99FC0E9C1820}" destId="{66908DCB-79DB-4732-9688-912916D00DC6}" srcOrd="0" destOrd="0" presId="urn:microsoft.com/office/officeart/2008/layout/NameandTitleOrganizationalChart"/>
    <dgm:cxn modelId="{A830B382-44C3-4D2B-94DB-FEABC1A9D44E}" type="presParOf" srcId="{66908DCB-79DB-4732-9688-912916D00DC6}" destId="{9BFD414F-7C4A-4E07-AADD-D7A27E75BC55}" srcOrd="0" destOrd="0" presId="urn:microsoft.com/office/officeart/2008/layout/NameandTitleOrganizationalChart"/>
    <dgm:cxn modelId="{B8736F5E-E087-46EC-89F2-D8C0A27FC898}" type="presParOf" srcId="{66908DCB-79DB-4732-9688-912916D00DC6}" destId="{F4212C02-0E78-40C5-8D14-76DA30F457B6}" srcOrd="1" destOrd="0" presId="urn:microsoft.com/office/officeart/2008/layout/NameandTitleOrganizationalChart"/>
    <dgm:cxn modelId="{7ED13841-0DAD-4169-8E86-A35508999A12}" type="presParOf" srcId="{66908DCB-79DB-4732-9688-912916D00DC6}" destId="{95A4B410-D403-47AE-83B6-97889D0CCE53}" srcOrd="2" destOrd="0" presId="urn:microsoft.com/office/officeart/2008/layout/NameandTitleOrganizationalChart"/>
    <dgm:cxn modelId="{961F70C7-0B6E-45B6-9629-8D9E11D84B20}" type="presParOf" srcId="{5FD6BEA2-6F86-451A-ADA2-99FC0E9C1820}" destId="{7474FB88-E5C5-4FC0-BBDF-545AC0DB78A3}" srcOrd="1" destOrd="0" presId="urn:microsoft.com/office/officeart/2008/layout/NameandTitleOrganizationalChart"/>
    <dgm:cxn modelId="{A141F737-9655-4F54-A4A8-2AECCB719C2A}" type="presParOf" srcId="{5FD6BEA2-6F86-451A-ADA2-99FC0E9C1820}" destId="{28C63B7F-370A-4811-B1F4-6393AA5255A2}" srcOrd="2" destOrd="0" presId="urn:microsoft.com/office/officeart/2008/layout/NameandTitleOrganizationalChart"/>
    <dgm:cxn modelId="{A4B79784-6904-4D6F-B6C6-6B69CCDA3988}" type="presParOf" srcId="{8D832709-FA60-414D-AE10-11F69E1F4DB5}" destId="{2631AEE7-8778-418C-BEE6-296F9F69F7D6}" srcOrd="2" destOrd="0" presId="urn:microsoft.com/office/officeart/2008/layout/NameandTitleOrganizationalChart"/>
    <dgm:cxn modelId="{89A5013D-673D-4866-B464-83A9A25800A8}" type="presParOf" srcId="{8D832709-FA60-414D-AE10-11F69E1F4DB5}" destId="{34AC9518-9D5E-40A8-AB6A-7E326044F3CF}" srcOrd="3" destOrd="0" presId="urn:microsoft.com/office/officeart/2008/layout/NameandTitleOrganizationalChart"/>
    <dgm:cxn modelId="{9F6C360F-AAC7-4517-8D8F-8A5C13102F1B}" type="presParOf" srcId="{34AC9518-9D5E-40A8-AB6A-7E326044F3CF}" destId="{6600AF68-9933-4FD2-ADB9-BEA0F251891A}" srcOrd="0" destOrd="0" presId="urn:microsoft.com/office/officeart/2008/layout/NameandTitleOrganizationalChart"/>
    <dgm:cxn modelId="{CDDA3DE4-BEBA-427F-852E-649D82DEC806}" type="presParOf" srcId="{6600AF68-9933-4FD2-ADB9-BEA0F251891A}" destId="{7FD6B085-8A6E-470B-8040-4F0A8CD95A77}" srcOrd="0" destOrd="0" presId="urn:microsoft.com/office/officeart/2008/layout/NameandTitleOrganizationalChart"/>
    <dgm:cxn modelId="{144E2510-2854-4CBD-BC11-194FBDC61516}" type="presParOf" srcId="{6600AF68-9933-4FD2-ADB9-BEA0F251891A}" destId="{DE170CB7-3922-4554-AD84-130ED1D56DCD}" srcOrd="1" destOrd="0" presId="urn:microsoft.com/office/officeart/2008/layout/NameandTitleOrganizationalChart"/>
    <dgm:cxn modelId="{032333D4-D19E-4C17-97A4-9DB871F5E7DD}" type="presParOf" srcId="{6600AF68-9933-4FD2-ADB9-BEA0F251891A}" destId="{A0C459CA-3D64-430E-BA9C-1BA20428F9D6}" srcOrd="2" destOrd="0" presId="urn:microsoft.com/office/officeart/2008/layout/NameandTitleOrganizationalChart"/>
    <dgm:cxn modelId="{DC0B7CB4-4F74-40D9-8B4B-348FA028D5FE}" type="presParOf" srcId="{34AC9518-9D5E-40A8-AB6A-7E326044F3CF}" destId="{ADCFF912-FD83-4623-8EE9-BA9CF24A45DF}" srcOrd="1" destOrd="0" presId="urn:microsoft.com/office/officeart/2008/layout/NameandTitleOrganizationalChart"/>
    <dgm:cxn modelId="{4F702260-9C3E-4021-BC02-0F7FC6D17882}" type="presParOf" srcId="{34AC9518-9D5E-40A8-AB6A-7E326044F3CF}" destId="{C93E3D72-2295-4A17-BD2B-CF0850CC4E0C}" srcOrd="2" destOrd="0" presId="urn:microsoft.com/office/officeart/2008/layout/NameandTitleOrganizationalChart"/>
    <dgm:cxn modelId="{B59287C3-FAD9-4196-9476-E79D840B3788}" type="presParOf" srcId="{8D832709-FA60-414D-AE10-11F69E1F4DB5}" destId="{29BAECD6-3C7D-4AF1-8C84-B1E2191D06D2}" srcOrd="4" destOrd="0" presId="urn:microsoft.com/office/officeart/2008/layout/NameandTitleOrganizationalChart"/>
    <dgm:cxn modelId="{864556E1-431A-4BB3-B1CF-F118895928E5}" type="presParOf" srcId="{8D832709-FA60-414D-AE10-11F69E1F4DB5}" destId="{D68D461A-34CC-4101-96E5-74AE20FC416F}" srcOrd="5" destOrd="0" presId="urn:microsoft.com/office/officeart/2008/layout/NameandTitleOrganizationalChart"/>
    <dgm:cxn modelId="{F0915020-556B-456D-94A1-86523E12A515}" type="presParOf" srcId="{D68D461A-34CC-4101-96E5-74AE20FC416F}" destId="{4EF7CA6A-51DB-47C8-A086-8843D3803300}" srcOrd="0" destOrd="0" presId="urn:microsoft.com/office/officeart/2008/layout/NameandTitleOrganizationalChart"/>
    <dgm:cxn modelId="{E3BC0310-968D-4B8C-A130-6F69BFDD1542}" type="presParOf" srcId="{4EF7CA6A-51DB-47C8-A086-8843D3803300}" destId="{9B6AE37E-7C6A-4AB8-9EC7-12004EE2CE0B}" srcOrd="0" destOrd="0" presId="urn:microsoft.com/office/officeart/2008/layout/NameandTitleOrganizationalChart"/>
    <dgm:cxn modelId="{FFC92CF4-8861-4271-8827-4487F85940A5}" type="presParOf" srcId="{4EF7CA6A-51DB-47C8-A086-8843D3803300}" destId="{0504FAF1-B97B-422A-97AE-BFCEBFDF2781}" srcOrd="1" destOrd="0" presId="urn:microsoft.com/office/officeart/2008/layout/NameandTitleOrganizationalChart"/>
    <dgm:cxn modelId="{15DFF44B-BBA3-438F-928B-8B1FD31C55EA}" type="presParOf" srcId="{4EF7CA6A-51DB-47C8-A086-8843D3803300}" destId="{090FFB7E-A9DD-4076-BB94-7D79948E09E8}" srcOrd="2" destOrd="0" presId="urn:microsoft.com/office/officeart/2008/layout/NameandTitleOrganizationalChart"/>
    <dgm:cxn modelId="{A2793AD8-8B77-43D9-9908-9BA070D3C326}" type="presParOf" srcId="{D68D461A-34CC-4101-96E5-74AE20FC416F}" destId="{AF3B4F84-9C6F-4F23-977D-04EF020855A1}" srcOrd="1" destOrd="0" presId="urn:microsoft.com/office/officeart/2008/layout/NameandTitleOrganizationalChart"/>
    <dgm:cxn modelId="{9CDF90A5-8675-430D-901B-2AE895D6759C}" type="presParOf" srcId="{D68D461A-34CC-4101-96E5-74AE20FC416F}" destId="{C954C5FB-39E7-4718-A00D-FD614EEFC13F}" srcOrd="2" destOrd="0" presId="urn:microsoft.com/office/officeart/2008/layout/NameandTitleOrganizationalChart"/>
    <dgm:cxn modelId="{10A7DA71-1010-4BBA-ADC1-06F2F0BD7DBF}" type="presParOf" srcId="{BCFB621D-2099-458F-B989-463292C5C431}" destId="{6DD446E1-E55A-4693-8448-F9A3A30EC970}" srcOrd="2" destOrd="0" presId="urn:microsoft.com/office/officeart/2008/layout/NameandTitleOrganizationalChart"/>
    <dgm:cxn modelId="{177AF689-380D-43CA-9C92-360AB0B65F8E}" type="presParOf" srcId="{6DD446E1-E55A-4693-8448-F9A3A30EC970}" destId="{6D06F840-4174-4470-9A8E-74D82235D168}" srcOrd="0" destOrd="0" presId="urn:microsoft.com/office/officeart/2008/layout/NameandTitleOrganizationalChart"/>
    <dgm:cxn modelId="{824A1F7C-8975-40E2-AC35-0B650EAC6A9A}" type="presParOf" srcId="{6DD446E1-E55A-4693-8448-F9A3A30EC970}" destId="{D33C049B-F8C2-4BD8-8E2F-4A484F9CB88E}" srcOrd="1" destOrd="0" presId="urn:microsoft.com/office/officeart/2008/layout/NameandTitleOrganizationalChart"/>
    <dgm:cxn modelId="{E468B403-61A5-45DA-8E84-67D02B60DF34}" type="presParOf" srcId="{D33C049B-F8C2-4BD8-8E2F-4A484F9CB88E}" destId="{E577097D-1B78-4D1C-8647-D61E385E863C}" srcOrd="0" destOrd="0" presId="urn:microsoft.com/office/officeart/2008/layout/NameandTitleOrganizationalChart"/>
    <dgm:cxn modelId="{F3E1E6A0-CE3B-42D8-885B-C48AF2641FDE}" type="presParOf" srcId="{E577097D-1B78-4D1C-8647-D61E385E863C}" destId="{2C99F1A1-38DD-46D0-BD7E-9D05ABA7DAA0}" srcOrd="0" destOrd="0" presId="urn:microsoft.com/office/officeart/2008/layout/NameandTitleOrganizationalChart"/>
    <dgm:cxn modelId="{B167598A-A3B7-405E-9502-9A473E216BB3}" type="presParOf" srcId="{E577097D-1B78-4D1C-8647-D61E385E863C}" destId="{B33B8C2D-F05B-4BC5-B563-29F3E2112FE1}" srcOrd="1" destOrd="0" presId="urn:microsoft.com/office/officeart/2008/layout/NameandTitleOrganizationalChart"/>
    <dgm:cxn modelId="{0641D79E-8DC4-4C40-9D68-9966A53F9637}" type="presParOf" srcId="{E577097D-1B78-4D1C-8647-D61E385E863C}" destId="{59C59D1C-9DCB-4B98-AB92-ADF35EBA4EE2}" srcOrd="2" destOrd="0" presId="urn:microsoft.com/office/officeart/2008/layout/NameandTitleOrganizationalChart"/>
    <dgm:cxn modelId="{4B0D6C96-B081-45F1-8CB4-1911AB87E2E9}" type="presParOf" srcId="{D33C049B-F8C2-4BD8-8E2F-4A484F9CB88E}" destId="{B4A1FDE4-BAF9-4F24-B4C5-16DE804B0285}" srcOrd="1" destOrd="0" presId="urn:microsoft.com/office/officeart/2008/layout/NameandTitleOrganizationalChart"/>
    <dgm:cxn modelId="{52A0AB6B-442A-4484-AD71-5B62338538E6}" type="presParOf" srcId="{D33C049B-F8C2-4BD8-8E2F-4A484F9CB88E}" destId="{1846379E-3EBD-437B-B1A3-212FEE8B8B07}"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AC385-C090-49EB-A4CF-DBC5CCFE78FB}">
      <dsp:nvSpPr>
        <dsp:cNvPr id="0" name=""/>
        <dsp:cNvSpPr/>
      </dsp:nvSpPr>
      <dsp:spPr>
        <a:xfrm>
          <a:off x="0" y="2722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895E4E-1C5C-45C0-8873-F05384796362}">
      <dsp:nvSpPr>
        <dsp:cNvPr id="0" name=""/>
        <dsp:cNvSpPr/>
      </dsp:nvSpPr>
      <dsp:spPr>
        <a:xfrm>
          <a:off x="411480" y="1246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Agenda</a:t>
          </a:r>
          <a:endParaRPr lang="en-IN" sz="1800" b="1" kern="1200" dirty="0">
            <a:latin typeface="Times New Roman" panose="02020603050405020304" pitchFamily="18" charset="0"/>
            <a:cs typeface="Times New Roman" panose="02020603050405020304" pitchFamily="18" charset="0"/>
          </a:endParaRPr>
        </a:p>
      </dsp:txBody>
      <dsp:txXfrm>
        <a:off x="425890" y="139064"/>
        <a:ext cx="5731900" cy="266380"/>
      </dsp:txXfrm>
    </dsp:sp>
    <dsp:sp modelId="{E89A5ED7-8FA6-4BA3-86AB-E3382E89D3A5}">
      <dsp:nvSpPr>
        <dsp:cNvPr id="0" name=""/>
        <dsp:cNvSpPr/>
      </dsp:nvSpPr>
      <dsp:spPr>
        <a:xfrm>
          <a:off x="0" y="7258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40926F-864D-43E6-962D-992DDAC86EB1}">
      <dsp:nvSpPr>
        <dsp:cNvPr id="0" name=""/>
        <dsp:cNvSpPr/>
      </dsp:nvSpPr>
      <dsp:spPr>
        <a:xfrm>
          <a:off x="411480" y="5782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i="0" kern="1200">
              <a:latin typeface="Times New Roman" panose="02020603050405020304" pitchFamily="18" charset="0"/>
              <a:cs typeface="Times New Roman" panose="02020603050405020304" pitchFamily="18" charset="0"/>
            </a:rPr>
            <a:t>Data Summary</a:t>
          </a:r>
          <a:endParaRPr lang="en-IN" sz="1800" b="1" kern="1200">
            <a:latin typeface="Times New Roman" panose="02020603050405020304" pitchFamily="18" charset="0"/>
            <a:cs typeface="Times New Roman" panose="02020603050405020304" pitchFamily="18" charset="0"/>
          </a:endParaRPr>
        </a:p>
      </dsp:txBody>
      <dsp:txXfrm>
        <a:off x="425890" y="592664"/>
        <a:ext cx="5731900" cy="266380"/>
      </dsp:txXfrm>
    </dsp:sp>
    <dsp:sp modelId="{349663AD-F4F6-45B9-8625-A12B81FE887E}">
      <dsp:nvSpPr>
        <dsp:cNvPr id="0" name=""/>
        <dsp:cNvSpPr/>
      </dsp:nvSpPr>
      <dsp:spPr>
        <a:xfrm>
          <a:off x="0" y="11794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08280" rIns="638708" bIns="227584" numCol="1" spcCol="1270" anchor="t" anchorCtr="0">
          <a:noAutofit/>
        </a:bodyPr>
        <a:lstStyle/>
        <a:p>
          <a:pPr marL="285750" lvl="1" indent="-285750" algn="l" defTabSz="1422400">
            <a:lnSpc>
              <a:spcPct val="90000"/>
            </a:lnSpc>
            <a:spcBef>
              <a:spcPct val="0"/>
            </a:spcBef>
            <a:spcAft>
              <a:spcPct val="15000"/>
            </a:spcAft>
            <a:buChar char="•"/>
          </a:pPr>
          <a:endParaRPr lang="en-IN" sz="3200" b="1" kern="1200">
            <a:solidFill>
              <a:schemeClr val="bg2"/>
            </a:solidFill>
            <a:latin typeface="Times New Roman" panose="02020603050405020304" pitchFamily="18" charset="0"/>
            <a:cs typeface="Times New Roman" panose="02020603050405020304" pitchFamily="18" charset="0"/>
          </a:endParaRPr>
        </a:p>
      </dsp:txBody>
      <dsp:txXfrm>
        <a:off x="0" y="1179454"/>
        <a:ext cx="8229600" cy="252000"/>
      </dsp:txXfrm>
    </dsp:sp>
    <dsp:sp modelId="{A2D89E88-5040-4D28-B12F-449AC31F7404}">
      <dsp:nvSpPr>
        <dsp:cNvPr id="0" name=""/>
        <dsp:cNvSpPr/>
      </dsp:nvSpPr>
      <dsp:spPr>
        <a:xfrm>
          <a:off x="411480" y="10318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Univariate Analysis</a:t>
          </a:r>
          <a:endParaRPr lang="en-IN" sz="1800" b="1" kern="1200" dirty="0">
            <a:latin typeface="Times New Roman" panose="02020603050405020304" pitchFamily="18" charset="0"/>
            <a:cs typeface="Times New Roman" panose="02020603050405020304" pitchFamily="18" charset="0"/>
          </a:endParaRPr>
        </a:p>
      </dsp:txBody>
      <dsp:txXfrm>
        <a:off x="425890" y="1046264"/>
        <a:ext cx="5731900" cy="266380"/>
      </dsp:txXfrm>
    </dsp:sp>
    <dsp:sp modelId="{03A5E66E-0951-4010-9A4C-46E07D616BAF}">
      <dsp:nvSpPr>
        <dsp:cNvPr id="0" name=""/>
        <dsp:cNvSpPr/>
      </dsp:nvSpPr>
      <dsp:spPr>
        <a:xfrm>
          <a:off x="0" y="16330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F22B0D-AB9A-40ED-AAD0-43D8343D420C}">
      <dsp:nvSpPr>
        <dsp:cNvPr id="0" name=""/>
        <dsp:cNvSpPr/>
      </dsp:nvSpPr>
      <dsp:spPr>
        <a:xfrm>
          <a:off x="411480" y="14854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Bivariate Analysis</a:t>
          </a:r>
          <a:endParaRPr lang="en-IN" sz="1800" b="1" kern="1200" dirty="0">
            <a:latin typeface="Times New Roman" panose="02020603050405020304" pitchFamily="18" charset="0"/>
            <a:cs typeface="Times New Roman" panose="02020603050405020304" pitchFamily="18" charset="0"/>
          </a:endParaRPr>
        </a:p>
      </dsp:txBody>
      <dsp:txXfrm>
        <a:off x="425890" y="1499864"/>
        <a:ext cx="5731900" cy="266380"/>
      </dsp:txXfrm>
    </dsp:sp>
    <dsp:sp modelId="{F35B8676-DB97-4E52-A2CB-BEA3FC4FC6FF}">
      <dsp:nvSpPr>
        <dsp:cNvPr id="0" name=""/>
        <dsp:cNvSpPr/>
      </dsp:nvSpPr>
      <dsp:spPr>
        <a:xfrm>
          <a:off x="0" y="20866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4CB7A4-E215-40C9-A18B-0076EC4903DC}">
      <dsp:nvSpPr>
        <dsp:cNvPr id="0" name=""/>
        <dsp:cNvSpPr/>
      </dsp:nvSpPr>
      <dsp:spPr>
        <a:xfrm>
          <a:off x="411480" y="19390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bg2"/>
              </a:solidFill>
              <a:latin typeface="Times New Roman" panose="02020603050405020304" pitchFamily="18" charset="0"/>
              <a:cs typeface="Times New Roman" panose="02020603050405020304" pitchFamily="18" charset="0"/>
            </a:rPr>
            <a:t>Multivariate Analysis</a:t>
          </a:r>
        </a:p>
      </dsp:txBody>
      <dsp:txXfrm>
        <a:off x="425890" y="1953464"/>
        <a:ext cx="5731900" cy="266380"/>
      </dsp:txXfrm>
    </dsp:sp>
    <dsp:sp modelId="{78D8E42C-BFB5-4F92-BCD0-C2FABA96C56E}">
      <dsp:nvSpPr>
        <dsp:cNvPr id="0" name=""/>
        <dsp:cNvSpPr/>
      </dsp:nvSpPr>
      <dsp:spPr>
        <a:xfrm>
          <a:off x="0" y="25402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7D7613-30BE-49DC-A460-70F10C88F254}">
      <dsp:nvSpPr>
        <dsp:cNvPr id="0" name=""/>
        <dsp:cNvSpPr/>
      </dsp:nvSpPr>
      <dsp:spPr>
        <a:xfrm>
          <a:off x="411480" y="23926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i="0" kern="1200">
              <a:latin typeface="Times New Roman" panose="02020603050405020304" pitchFamily="18" charset="0"/>
              <a:cs typeface="Times New Roman" panose="02020603050405020304" pitchFamily="18" charset="0"/>
            </a:rPr>
            <a:t>Correlation Analysis</a:t>
          </a:r>
          <a:endParaRPr lang="en-IN" sz="1800" b="1" kern="1200" dirty="0">
            <a:solidFill>
              <a:schemeClr val="bg2"/>
            </a:solidFill>
            <a:latin typeface="Times New Roman" panose="02020603050405020304" pitchFamily="18" charset="0"/>
            <a:cs typeface="Times New Roman" panose="02020603050405020304" pitchFamily="18" charset="0"/>
          </a:endParaRPr>
        </a:p>
      </dsp:txBody>
      <dsp:txXfrm>
        <a:off x="425890" y="2407064"/>
        <a:ext cx="5731900" cy="266380"/>
      </dsp:txXfrm>
    </dsp:sp>
    <dsp:sp modelId="{031076BE-3C09-479B-8B4E-6A4B38576F72}">
      <dsp:nvSpPr>
        <dsp:cNvPr id="0" name=""/>
        <dsp:cNvSpPr/>
      </dsp:nvSpPr>
      <dsp:spPr>
        <a:xfrm>
          <a:off x="0" y="29938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4B2907-BA49-421A-A1F3-27FDBA358B74}">
      <dsp:nvSpPr>
        <dsp:cNvPr id="0" name=""/>
        <dsp:cNvSpPr/>
      </dsp:nvSpPr>
      <dsp:spPr>
        <a:xfrm>
          <a:off x="411480" y="28462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Hypothesized Question Analysis</a:t>
          </a:r>
          <a:endParaRPr lang="en-IN" sz="1800" b="1" kern="1200" dirty="0">
            <a:latin typeface="Times New Roman" panose="02020603050405020304" pitchFamily="18" charset="0"/>
            <a:cs typeface="Times New Roman" panose="02020603050405020304" pitchFamily="18" charset="0"/>
          </a:endParaRPr>
        </a:p>
      </dsp:txBody>
      <dsp:txXfrm>
        <a:off x="425890" y="2860664"/>
        <a:ext cx="5731900" cy="266380"/>
      </dsp:txXfrm>
    </dsp:sp>
    <dsp:sp modelId="{D35A5E21-A59E-4256-B1A8-4F9EE54B479B}">
      <dsp:nvSpPr>
        <dsp:cNvPr id="0" name=""/>
        <dsp:cNvSpPr/>
      </dsp:nvSpPr>
      <dsp:spPr>
        <a:xfrm>
          <a:off x="0" y="3447454"/>
          <a:ext cx="8229600" cy="252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D40A0C-EF94-46A6-A385-02E3D92E24D9}">
      <dsp:nvSpPr>
        <dsp:cNvPr id="0" name=""/>
        <dsp:cNvSpPr/>
      </dsp:nvSpPr>
      <dsp:spPr>
        <a:xfrm>
          <a:off x="411480" y="3299854"/>
          <a:ext cx="5760720" cy="29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Conclusions and Summary</a:t>
          </a:r>
          <a:endParaRPr lang="en-IN" sz="1800" b="1" kern="1200" dirty="0">
            <a:latin typeface="Times New Roman" panose="02020603050405020304" pitchFamily="18" charset="0"/>
            <a:cs typeface="Times New Roman" panose="02020603050405020304" pitchFamily="18" charset="0"/>
          </a:endParaRPr>
        </a:p>
      </dsp:txBody>
      <dsp:txXfrm>
        <a:off x="425890" y="3314264"/>
        <a:ext cx="5731900"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6F840-4174-4470-9A8E-74D82235D168}">
      <dsp:nvSpPr>
        <dsp:cNvPr id="0" name=""/>
        <dsp:cNvSpPr/>
      </dsp:nvSpPr>
      <dsp:spPr>
        <a:xfrm>
          <a:off x="2699184" y="1105042"/>
          <a:ext cx="269829" cy="881518"/>
        </a:xfrm>
        <a:custGeom>
          <a:avLst/>
          <a:gdLst/>
          <a:ahLst/>
          <a:cxnLst/>
          <a:rect l="0" t="0" r="0" b="0"/>
          <a:pathLst>
            <a:path>
              <a:moveTo>
                <a:pt x="269829" y="0"/>
              </a:moveTo>
              <a:lnTo>
                <a:pt x="269829" y="881518"/>
              </a:lnTo>
              <a:lnTo>
                <a:pt x="0" y="8815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AECD6-3C7D-4AF1-8C84-B1E2191D06D2}">
      <dsp:nvSpPr>
        <dsp:cNvPr id="0" name=""/>
        <dsp:cNvSpPr/>
      </dsp:nvSpPr>
      <dsp:spPr>
        <a:xfrm>
          <a:off x="2969014" y="1105042"/>
          <a:ext cx="1707886" cy="612418"/>
        </a:xfrm>
        <a:custGeom>
          <a:avLst/>
          <a:gdLst/>
          <a:ahLst/>
          <a:cxnLst/>
          <a:rect l="0" t="0" r="0" b="0"/>
          <a:pathLst>
            <a:path>
              <a:moveTo>
                <a:pt x="0" y="0"/>
              </a:moveTo>
              <a:lnTo>
                <a:pt x="0" y="421573"/>
              </a:lnTo>
              <a:lnTo>
                <a:pt x="1707886" y="421573"/>
              </a:lnTo>
              <a:lnTo>
                <a:pt x="1707886" y="6124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31AEE7-8778-418C-BEE6-296F9F69F7D6}">
      <dsp:nvSpPr>
        <dsp:cNvPr id="0" name=""/>
        <dsp:cNvSpPr/>
      </dsp:nvSpPr>
      <dsp:spPr>
        <a:xfrm>
          <a:off x="2923294" y="1105042"/>
          <a:ext cx="91440" cy="1763036"/>
        </a:xfrm>
        <a:custGeom>
          <a:avLst/>
          <a:gdLst/>
          <a:ahLst/>
          <a:cxnLst/>
          <a:rect l="0" t="0" r="0" b="0"/>
          <a:pathLst>
            <a:path>
              <a:moveTo>
                <a:pt x="45720" y="0"/>
              </a:moveTo>
              <a:lnTo>
                <a:pt x="45720" y="176303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2798C0-5327-4DA3-A987-C959A27529DF}">
      <dsp:nvSpPr>
        <dsp:cNvPr id="0" name=""/>
        <dsp:cNvSpPr/>
      </dsp:nvSpPr>
      <dsp:spPr>
        <a:xfrm>
          <a:off x="849645" y="1105042"/>
          <a:ext cx="2119368" cy="1763036"/>
        </a:xfrm>
        <a:custGeom>
          <a:avLst/>
          <a:gdLst/>
          <a:ahLst/>
          <a:cxnLst/>
          <a:rect l="0" t="0" r="0" b="0"/>
          <a:pathLst>
            <a:path>
              <a:moveTo>
                <a:pt x="2119368" y="0"/>
              </a:moveTo>
              <a:lnTo>
                <a:pt x="2119368" y="1572192"/>
              </a:lnTo>
              <a:lnTo>
                <a:pt x="0" y="1572192"/>
              </a:lnTo>
              <a:lnTo>
                <a:pt x="0" y="176303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3DA3C-0A55-4FE6-9345-81FF126136EF}">
      <dsp:nvSpPr>
        <dsp:cNvPr id="0" name=""/>
        <dsp:cNvSpPr/>
      </dsp:nvSpPr>
      <dsp:spPr>
        <a:xfrm>
          <a:off x="2179159" y="287139"/>
          <a:ext cx="1579709" cy="81790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115415"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bg2"/>
              </a:solidFill>
              <a:latin typeface="Times New Roman" panose="02020603050405020304" pitchFamily="18" charset="0"/>
              <a:cs typeface="Times New Roman" panose="02020603050405020304" pitchFamily="18" charset="0"/>
            </a:rPr>
            <a:t>Dataset(Hotel Booking)</a:t>
          </a:r>
        </a:p>
      </dsp:txBody>
      <dsp:txXfrm>
        <a:off x="2179159" y="287139"/>
        <a:ext cx="1579709" cy="817903"/>
      </dsp:txXfrm>
    </dsp:sp>
    <dsp:sp modelId="{430FB767-4AB7-43BC-BACB-42DAD6A82F61}">
      <dsp:nvSpPr>
        <dsp:cNvPr id="0" name=""/>
        <dsp:cNvSpPr/>
      </dsp:nvSpPr>
      <dsp:spPr>
        <a:xfrm>
          <a:off x="2495101" y="923286"/>
          <a:ext cx="1421738" cy="272634"/>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endParaRPr lang="en-IN" sz="1800" kern="1200"/>
        </a:p>
      </dsp:txBody>
      <dsp:txXfrm>
        <a:off x="2495101" y="923286"/>
        <a:ext cx="1421738" cy="272634"/>
      </dsp:txXfrm>
    </dsp:sp>
    <dsp:sp modelId="{9BFD414F-7C4A-4E07-AADD-D7A27E75BC55}">
      <dsp:nvSpPr>
        <dsp:cNvPr id="0" name=""/>
        <dsp:cNvSpPr/>
      </dsp:nvSpPr>
      <dsp:spPr>
        <a:xfrm>
          <a:off x="59791" y="2868079"/>
          <a:ext cx="1579709" cy="81790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115415"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20</a:t>
          </a:r>
        </a:p>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Numeric Features</a:t>
          </a:r>
        </a:p>
      </dsp:txBody>
      <dsp:txXfrm>
        <a:off x="59791" y="2868079"/>
        <a:ext cx="1579709" cy="817903"/>
      </dsp:txXfrm>
    </dsp:sp>
    <dsp:sp modelId="{F4212C02-0E78-40C5-8D14-76DA30F457B6}">
      <dsp:nvSpPr>
        <dsp:cNvPr id="0" name=""/>
        <dsp:cNvSpPr/>
      </dsp:nvSpPr>
      <dsp:spPr>
        <a:xfrm>
          <a:off x="375732" y="3504226"/>
          <a:ext cx="1421738" cy="272634"/>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endParaRPr lang="en-IN" sz="1800" kern="1200"/>
        </a:p>
      </dsp:txBody>
      <dsp:txXfrm>
        <a:off x="375732" y="3504226"/>
        <a:ext cx="1421738" cy="272634"/>
      </dsp:txXfrm>
    </dsp:sp>
    <dsp:sp modelId="{7FD6B085-8A6E-470B-8040-4F0A8CD95A77}">
      <dsp:nvSpPr>
        <dsp:cNvPr id="0" name=""/>
        <dsp:cNvSpPr/>
      </dsp:nvSpPr>
      <dsp:spPr>
        <a:xfrm>
          <a:off x="2179159" y="2868079"/>
          <a:ext cx="1579709" cy="817903"/>
        </a:xfrm>
        <a:prstGeom prst="rect">
          <a:avLst/>
        </a:prstGeom>
        <a:solidFill>
          <a:schemeClr val="accent4">
            <a:hueOff val="4564078"/>
            <a:satOff val="0"/>
            <a:lumOff val="-1490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115415"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12</a:t>
          </a:r>
        </a:p>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Categorical Features</a:t>
          </a:r>
        </a:p>
      </dsp:txBody>
      <dsp:txXfrm>
        <a:off x="2179159" y="2868079"/>
        <a:ext cx="1579709" cy="817903"/>
      </dsp:txXfrm>
    </dsp:sp>
    <dsp:sp modelId="{DE170CB7-3922-4554-AD84-130ED1D56DCD}">
      <dsp:nvSpPr>
        <dsp:cNvPr id="0" name=""/>
        <dsp:cNvSpPr/>
      </dsp:nvSpPr>
      <dsp:spPr>
        <a:xfrm>
          <a:off x="2495101" y="3504226"/>
          <a:ext cx="1421738" cy="272634"/>
        </a:xfrm>
        <a:prstGeom prst="rect">
          <a:avLst/>
        </a:prstGeom>
        <a:solidFill>
          <a:schemeClr val="lt1">
            <a:alpha val="90000"/>
            <a:hueOff val="0"/>
            <a:satOff val="0"/>
            <a:lumOff val="0"/>
            <a:alphaOff val="0"/>
          </a:schemeClr>
        </a:solidFill>
        <a:ln w="25400" cap="flat" cmpd="sng" algn="ctr">
          <a:solidFill>
            <a:schemeClr val="accent4">
              <a:hueOff val="4564078"/>
              <a:satOff val="0"/>
              <a:lumOff val="-14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endParaRPr lang="en-IN" sz="1800" kern="1200"/>
        </a:p>
      </dsp:txBody>
      <dsp:txXfrm>
        <a:off x="2495101" y="3504226"/>
        <a:ext cx="1421738" cy="272634"/>
      </dsp:txXfrm>
    </dsp:sp>
    <dsp:sp modelId="{9B6AE37E-7C6A-4AB8-9EC7-12004EE2CE0B}">
      <dsp:nvSpPr>
        <dsp:cNvPr id="0" name=""/>
        <dsp:cNvSpPr/>
      </dsp:nvSpPr>
      <dsp:spPr>
        <a:xfrm>
          <a:off x="3887045" y="1717460"/>
          <a:ext cx="1579709" cy="817903"/>
        </a:xfrm>
        <a:prstGeom prst="rect">
          <a:avLst/>
        </a:prstGeom>
        <a:solidFill>
          <a:schemeClr val="accent4">
            <a:hueOff val="9128156"/>
            <a:satOff val="0"/>
            <a:lumOff val="-2980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115415"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bg2"/>
              </a:solidFill>
              <a:latin typeface="Times New Roman" panose="02020603050405020304" pitchFamily="18" charset="0"/>
              <a:cs typeface="Times New Roman" panose="02020603050405020304" pitchFamily="18" charset="0"/>
            </a:rPr>
            <a:t>Label Class</a:t>
          </a:r>
        </a:p>
        <a:p>
          <a:pPr marL="0" lvl="0" indent="0" algn="ctr" defTabSz="577850">
            <a:lnSpc>
              <a:spcPct val="90000"/>
            </a:lnSpc>
            <a:spcBef>
              <a:spcPct val="0"/>
            </a:spcBef>
            <a:spcAft>
              <a:spcPct val="35000"/>
            </a:spcAft>
            <a:buNone/>
          </a:pPr>
          <a:r>
            <a:rPr lang="en-IN" sz="1300" b="1" kern="1200" dirty="0">
              <a:solidFill>
                <a:schemeClr val="bg2"/>
              </a:solidFill>
              <a:latin typeface="Times New Roman" panose="02020603050405020304" pitchFamily="18" charset="0"/>
              <a:cs typeface="Times New Roman" panose="02020603050405020304" pitchFamily="18" charset="0"/>
            </a:rPr>
            <a:t>(is_canceled)</a:t>
          </a:r>
        </a:p>
        <a:p>
          <a:pPr marL="0" lvl="0" indent="0" algn="ctr" defTabSz="577850">
            <a:lnSpc>
              <a:spcPct val="90000"/>
            </a:lnSpc>
            <a:spcBef>
              <a:spcPct val="0"/>
            </a:spcBef>
            <a:spcAft>
              <a:spcPct val="35000"/>
            </a:spcAft>
            <a:buNone/>
          </a:pPr>
          <a:r>
            <a:rPr lang="en-IN" sz="1300" b="1" kern="1200" dirty="0">
              <a:solidFill>
                <a:schemeClr val="bg2"/>
              </a:solidFill>
              <a:latin typeface="Times New Roman" panose="02020603050405020304" pitchFamily="18" charset="0"/>
              <a:cs typeface="Times New Roman" panose="02020603050405020304" pitchFamily="18" charset="0"/>
            </a:rPr>
            <a:t>Binary [0,1]</a:t>
          </a:r>
        </a:p>
      </dsp:txBody>
      <dsp:txXfrm>
        <a:off x="3887045" y="1717460"/>
        <a:ext cx="1579709" cy="817903"/>
      </dsp:txXfrm>
    </dsp:sp>
    <dsp:sp modelId="{0504FAF1-B97B-422A-97AE-BFCEBFDF2781}">
      <dsp:nvSpPr>
        <dsp:cNvPr id="0" name=""/>
        <dsp:cNvSpPr/>
      </dsp:nvSpPr>
      <dsp:spPr>
        <a:xfrm>
          <a:off x="4195370" y="2437426"/>
          <a:ext cx="1421738" cy="272634"/>
        </a:xfrm>
        <a:prstGeom prst="rect">
          <a:avLst/>
        </a:prstGeom>
        <a:solidFill>
          <a:schemeClr val="lt1">
            <a:alpha val="90000"/>
            <a:hueOff val="0"/>
            <a:satOff val="0"/>
            <a:lumOff val="0"/>
            <a:alphaOff val="0"/>
          </a:schemeClr>
        </a:solidFill>
        <a:ln w="25400" cap="flat" cmpd="sng" algn="ctr">
          <a:solidFill>
            <a:schemeClr val="accent4">
              <a:hueOff val="9128156"/>
              <a:satOff val="0"/>
              <a:lumOff val="-298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endParaRPr lang="en-IN" sz="1800" kern="1200"/>
        </a:p>
      </dsp:txBody>
      <dsp:txXfrm>
        <a:off x="4195370" y="2437426"/>
        <a:ext cx="1421738" cy="272634"/>
      </dsp:txXfrm>
    </dsp:sp>
    <dsp:sp modelId="{2C99F1A1-38DD-46D0-BD7E-9D05ABA7DAA0}">
      <dsp:nvSpPr>
        <dsp:cNvPr id="0" name=""/>
        <dsp:cNvSpPr/>
      </dsp:nvSpPr>
      <dsp:spPr>
        <a:xfrm>
          <a:off x="1119475" y="1577609"/>
          <a:ext cx="1579709" cy="817903"/>
        </a:xfrm>
        <a:prstGeom prst="rect">
          <a:avLst/>
        </a:prstGeom>
        <a:solidFill>
          <a:schemeClr val="accent5">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115415"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bg2"/>
              </a:solidFill>
              <a:latin typeface="Times New Roman" panose="02020603050405020304" pitchFamily="18" charset="0"/>
              <a:cs typeface="Times New Roman" panose="02020603050405020304" pitchFamily="18" charset="0"/>
            </a:rPr>
            <a:t>Columns/Features</a:t>
          </a:r>
        </a:p>
      </dsp:txBody>
      <dsp:txXfrm>
        <a:off x="1119475" y="1577609"/>
        <a:ext cx="1579709" cy="817903"/>
      </dsp:txXfrm>
    </dsp:sp>
    <dsp:sp modelId="{B33B8C2D-F05B-4BC5-B563-29F3E2112FE1}">
      <dsp:nvSpPr>
        <dsp:cNvPr id="0" name=""/>
        <dsp:cNvSpPr/>
      </dsp:nvSpPr>
      <dsp:spPr>
        <a:xfrm>
          <a:off x="1435417" y="2213756"/>
          <a:ext cx="1421738" cy="272634"/>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endParaRPr lang="en-IN" sz="1800" kern="1200"/>
        </a:p>
      </dsp:txBody>
      <dsp:txXfrm>
        <a:off x="1435417" y="2213756"/>
        <a:ext cx="1421738" cy="2726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340868"/>
            <a:ext cx="8512500" cy="2401206"/>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a:t>
            </a:r>
            <a:br>
              <a:rPr lang="en-GB" sz="4200" b="1" dirty="0">
                <a:solidFill>
                  <a:srgbClr val="CC0000"/>
                </a:solidFill>
                <a:latin typeface="Montserrat"/>
                <a:ea typeface="Montserrat"/>
                <a:cs typeface="Montserrat"/>
                <a:sym typeface="Montserrat"/>
              </a:rPr>
            </a:br>
            <a:r>
              <a:rPr lang="en-IN" sz="3600" b="1" dirty="0">
                <a:solidFill>
                  <a:schemeClr val="lt1"/>
                </a:solidFill>
                <a:latin typeface="Montserrat"/>
                <a:ea typeface="Montserrat"/>
                <a:cs typeface="Montserrat"/>
                <a:sym typeface="Montserrat"/>
              </a:rPr>
              <a:t>Hotel Booking EDA Analysis</a:t>
            </a:r>
            <a:br>
              <a:rPr lang="en-IN" sz="3600" b="1" dirty="0">
                <a:solidFill>
                  <a:schemeClr val="lt1"/>
                </a:solidFill>
                <a:latin typeface="Montserrat"/>
                <a:ea typeface="Montserrat"/>
                <a:cs typeface="Montserrat"/>
                <a:sym typeface="Montserrat"/>
              </a:rPr>
            </a:br>
            <a:br>
              <a:rPr lang="en-IN" sz="3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61E33594-0795-4621-A85C-EC87A2ED33BA}"/>
              </a:ext>
            </a:extLst>
          </p:cNvPr>
          <p:cNvSpPr txBox="1"/>
          <p:nvPr/>
        </p:nvSpPr>
        <p:spPr>
          <a:xfrm>
            <a:off x="654417" y="3048306"/>
            <a:ext cx="8075896" cy="1477328"/>
          </a:xfrm>
          <a:prstGeom prst="rect">
            <a:avLst/>
          </a:prstGeom>
          <a:noFill/>
        </p:spPr>
        <p:txBody>
          <a:bodyPr wrap="square">
            <a:spAutoFit/>
          </a:bodyPr>
          <a:lstStyle/>
          <a:p>
            <a:pPr marL="0" lvl="0" indent="0" rtl="0">
              <a:lnSpc>
                <a:spcPct val="100000"/>
              </a:lnSpc>
              <a:spcBef>
                <a:spcPts val="0"/>
              </a:spcBef>
              <a:spcAft>
                <a:spcPts val="0"/>
              </a:spcAft>
              <a:buSzPts val="5200"/>
              <a:buNone/>
            </a:pPr>
            <a:r>
              <a:rPr lang="en-IN" sz="1800" b="1" dirty="0">
                <a:solidFill>
                  <a:schemeClr val="lt1"/>
                </a:solidFill>
                <a:latin typeface="Montserrat"/>
                <a:ea typeface="Montserrat"/>
                <a:cs typeface="Montserrat"/>
                <a:sym typeface="Montserrat"/>
              </a:rPr>
              <a:t>Submitted by:</a:t>
            </a:r>
          </a:p>
          <a:p>
            <a:pPr marL="0" lvl="0" indent="0" algn="ctr" rtl="0">
              <a:lnSpc>
                <a:spcPct val="100000"/>
              </a:lnSpc>
              <a:spcBef>
                <a:spcPts val="0"/>
              </a:spcBef>
              <a:spcAft>
                <a:spcPts val="0"/>
              </a:spcAft>
              <a:buSzPts val="5200"/>
              <a:buNone/>
            </a:pPr>
            <a:endParaRPr lang="en-IN" sz="1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lang="en-IN" sz="1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lang="en-IN" sz="1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1800" b="1" dirty="0">
                <a:solidFill>
                  <a:schemeClr val="lt1"/>
                </a:solidFill>
                <a:latin typeface="Montserrat"/>
                <a:ea typeface="Montserrat"/>
                <a:cs typeface="Montserrat"/>
                <a:sym typeface="Montserrat"/>
              </a:rPr>
              <a:t>Team Name : team_intelligence</a:t>
            </a:r>
          </a:p>
        </p:txBody>
      </p:sp>
      <p:sp>
        <p:nvSpPr>
          <p:cNvPr id="5" name="TextBox 4">
            <a:extLst>
              <a:ext uri="{FF2B5EF4-FFF2-40B4-BE49-F238E27FC236}">
                <a16:creationId xmlns:a16="http://schemas.microsoft.com/office/drawing/2014/main" id="{56098487-167B-4FFD-9AA4-F042BC3CDB2E}"/>
              </a:ext>
            </a:extLst>
          </p:cNvPr>
          <p:cNvSpPr txBox="1"/>
          <p:nvPr/>
        </p:nvSpPr>
        <p:spPr>
          <a:xfrm>
            <a:off x="3510375" y="3048306"/>
            <a:ext cx="4140503" cy="923330"/>
          </a:xfrm>
          <a:prstGeom prst="rect">
            <a:avLst/>
          </a:prstGeom>
          <a:noFill/>
        </p:spPr>
        <p:txBody>
          <a:bodyPr wrap="square">
            <a:spAutoFit/>
          </a:bodyPr>
          <a:lstStyle/>
          <a:p>
            <a:pPr marL="0" lvl="0" indent="0" rtl="0">
              <a:lnSpc>
                <a:spcPct val="100000"/>
              </a:lnSpc>
              <a:spcBef>
                <a:spcPts val="0"/>
              </a:spcBef>
              <a:spcAft>
                <a:spcPts val="0"/>
              </a:spcAft>
              <a:buSzPts val="5200"/>
              <a:buNone/>
            </a:pPr>
            <a:r>
              <a:rPr lang="en-IN" sz="1800" b="1" dirty="0">
                <a:solidFill>
                  <a:schemeClr val="lt1"/>
                </a:solidFill>
                <a:latin typeface="Montserrat"/>
                <a:ea typeface="Montserrat"/>
                <a:cs typeface="Montserrat"/>
                <a:sym typeface="Montserrat"/>
              </a:rPr>
              <a:t>Ankush Kumar</a:t>
            </a:r>
          </a:p>
          <a:p>
            <a:pPr marL="0" lvl="0" indent="0" rtl="0">
              <a:lnSpc>
                <a:spcPct val="100000"/>
              </a:lnSpc>
              <a:spcBef>
                <a:spcPts val="0"/>
              </a:spcBef>
              <a:spcAft>
                <a:spcPts val="0"/>
              </a:spcAft>
              <a:buSzPts val="5200"/>
              <a:buNone/>
            </a:pPr>
            <a:r>
              <a:rPr lang="en-IN" sz="1800" b="1" dirty="0">
                <a:solidFill>
                  <a:schemeClr val="lt1"/>
                </a:solidFill>
                <a:latin typeface="Montserrat"/>
                <a:ea typeface="Montserrat"/>
                <a:cs typeface="Montserrat"/>
                <a:sym typeface="Montserrat"/>
              </a:rPr>
              <a:t>Manoj K B</a:t>
            </a:r>
          </a:p>
          <a:p>
            <a:pPr marL="0" lvl="0" indent="0" rtl="0">
              <a:lnSpc>
                <a:spcPct val="100000"/>
              </a:lnSpc>
              <a:spcBef>
                <a:spcPts val="0"/>
              </a:spcBef>
              <a:spcAft>
                <a:spcPts val="0"/>
              </a:spcAft>
              <a:buSzPts val="5200"/>
              <a:buNone/>
            </a:pPr>
            <a:r>
              <a:rPr lang="en-IN" sz="1800" b="1" dirty="0">
                <a:solidFill>
                  <a:schemeClr val="lt1"/>
                </a:solidFill>
                <a:latin typeface="Montserrat"/>
                <a:ea typeface="Montserrat"/>
                <a:cs typeface="Montserrat"/>
                <a:sym typeface="Montserrat"/>
              </a:rPr>
              <a:t>Nayan Kumar Jha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0CA9773F-9197-4F34-8C86-99B6D485D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377" y="840899"/>
            <a:ext cx="4543016" cy="24166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B55846-6627-43E5-AEF7-D7027DB5F1BD}"/>
              </a:ext>
            </a:extLst>
          </p:cNvPr>
          <p:cNvSpPr txBox="1"/>
          <p:nvPr/>
        </p:nvSpPr>
        <p:spPr>
          <a:xfrm>
            <a:off x="769620" y="3471605"/>
            <a:ext cx="7642860" cy="830997"/>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0 ---&gt; Non Cancelled Booking | 1 ---&gt; Cancelled Booking</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Hotels are less cancelled as compare to cancellation bar</a:t>
            </a:r>
          </a:p>
        </p:txBody>
      </p:sp>
      <p:sp>
        <p:nvSpPr>
          <p:cNvPr id="9" name="TextBox 8">
            <a:extLst>
              <a:ext uri="{FF2B5EF4-FFF2-40B4-BE49-F238E27FC236}">
                <a16:creationId xmlns:a16="http://schemas.microsoft.com/office/drawing/2014/main" id="{E84E9DBC-749E-48BC-9018-FC69837259C6}"/>
              </a:ext>
            </a:extLst>
          </p:cNvPr>
          <p:cNvSpPr txBox="1"/>
          <p:nvPr/>
        </p:nvSpPr>
        <p:spPr>
          <a:xfrm>
            <a:off x="714375" y="319068"/>
            <a:ext cx="7582958" cy="400110"/>
          </a:xfrm>
          <a:prstGeom prst="rect">
            <a:avLst/>
          </a:prstGeom>
          <a:solidFill>
            <a:srgbClr val="C00000"/>
          </a:solidFill>
        </p:spPr>
        <p:txBody>
          <a:bodyPr wrap="square">
            <a:spAutoFit/>
          </a:bodyPr>
          <a:lstStyle/>
          <a:p>
            <a:r>
              <a:rPr lang="en-IN" sz="2000" b="1" dirty="0">
                <a:solidFill>
                  <a:schemeClr val="bg2"/>
                </a:solidFill>
                <a:latin typeface="Times New Roman" panose="02020603050405020304" pitchFamily="18" charset="0"/>
                <a:cs typeface="Times New Roman" panose="02020603050405020304" pitchFamily="18" charset="0"/>
              </a:rPr>
              <a:t>Counting ratio of cancelled and not cancelled bookings</a:t>
            </a:r>
          </a:p>
        </p:txBody>
      </p:sp>
    </p:spTree>
    <p:extLst>
      <p:ext uri="{BB962C8B-B14F-4D97-AF65-F5344CB8AC3E}">
        <p14:creationId xmlns:p14="http://schemas.microsoft.com/office/powerpoint/2010/main" val="353913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3E81A3-4522-4C15-8071-E4AB2BA6F747}"/>
              </a:ext>
            </a:extLst>
          </p:cNvPr>
          <p:cNvSpPr txBox="1"/>
          <p:nvPr/>
        </p:nvSpPr>
        <p:spPr>
          <a:xfrm>
            <a:off x="715539" y="266068"/>
            <a:ext cx="7656301" cy="400110"/>
          </a:xfrm>
          <a:prstGeom prst="rect">
            <a:avLst/>
          </a:prstGeom>
          <a:solidFill>
            <a:srgbClr val="C00000"/>
          </a:solidFill>
        </p:spPr>
        <p:txBody>
          <a:bodyPr wrap="square">
            <a:spAutoFit/>
          </a:bodyPr>
          <a:lstStyle/>
          <a:p>
            <a:r>
              <a:rPr lang="en-IN" sz="2000" b="1" dirty="0">
                <a:solidFill>
                  <a:schemeClr val="bg2"/>
                </a:solidFill>
                <a:latin typeface="Times New Roman" panose="02020603050405020304" pitchFamily="18" charset="0"/>
                <a:cs typeface="Times New Roman" panose="02020603050405020304" pitchFamily="18" charset="0"/>
              </a:rPr>
              <a:t>Market Segment Booking Count</a:t>
            </a:r>
          </a:p>
        </p:txBody>
      </p:sp>
      <p:sp>
        <p:nvSpPr>
          <p:cNvPr id="5" name="TextBox 4">
            <a:extLst>
              <a:ext uri="{FF2B5EF4-FFF2-40B4-BE49-F238E27FC236}">
                <a16:creationId xmlns:a16="http://schemas.microsoft.com/office/drawing/2014/main" id="{9EFF677E-81DA-47D4-BAA4-6721CE9AFD03}"/>
              </a:ext>
            </a:extLst>
          </p:cNvPr>
          <p:cNvSpPr txBox="1"/>
          <p:nvPr/>
        </p:nvSpPr>
        <p:spPr>
          <a:xfrm>
            <a:off x="715539" y="3724923"/>
            <a:ext cx="7405688" cy="954107"/>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Online TA --&gt; Online Travel Agent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Offline TA/TO--&gt; Offline Travel Agent and Travel Operator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Online TA and Offline TA/TO has made to maximum number of hotel bookings</a:t>
            </a:r>
          </a:p>
        </p:txBody>
      </p:sp>
      <p:pic>
        <p:nvPicPr>
          <p:cNvPr id="1026" name="Picture 2">
            <a:extLst>
              <a:ext uri="{FF2B5EF4-FFF2-40B4-BE49-F238E27FC236}">
                <a16:creationId xmlns:a16="http://schemas.microsoft.com/office/drawing/2014/main" id="{0CC81D82-3259-4007-BF56-A0C47D9FA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276" y="1034813"/>
            <a:ext cx="4416213" cy="2352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77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43918E-0498-4E56-AFEC-37178F244EB2}"/>
              </a:ext>
            </a:extLst>
          </p:cNvPr>
          <p:cNvSpPr txBox="1"/>
          <p:nvPr/>
        </p:nvSpPr>
        <p:spPr>
          <a:xfrm>
            <a:off x="715539" y="389876"/>
            <a:ext cx="7588568" cy="400110"/>
          </a:xfrm>
          <a:prstGeom prst="rect">
            <a:avLst/>
          </a:prstGeom>
          <a:solidFill>
            <a:srgbClr val="C00000"/>
          </a:solidFill>
        </p:spPr>
        <p:txBody>
          <a:bodyPr wrap="square">
            <a:spAutoFit/>
          </a:bodyPr>
          <a:lstStyle/>
          <a:p>
            <a:r>
              <a:rPr lang="en-IN" sz="2000" b="1" dirty="0">
                <a:solidFill>
                  <a:schemeClr val="bg2"/>
                </a:solidFill>
                <a:latin typeface="Times New Roman" panose="02020603050405020304" pitchFamily="18" charset="0"/>
                <a:cs typeface="Times New Roman" panose="02020603050405020304" pitchFamily="18" charset="0"/>
              </a:rPr>
              <a:t>Distribution Channel Booking Count</a:t>
            </a:r>
          </a:p>
        </p:txBody>
      </p:sp>
      <p:pic>
        <p:nvPicPr>
          <p:cNvPr id="2049" name="Picture 1">
            <a:extLst>
              <a:ext uri="{FF2B5EF4-FFF2-40B4-BE49-F238E27FC236}">
                <a16:creationId xmlns:a16="http://schemas.microsoft.com/office/drawing/2014/main" id="{8F81947C-5F28-41A5-8292-179A69D45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654" y="820127"/>
            <a:ext cx="5378691" cy="28968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E34CEE-5D7B-4726-AE87-179F7F56A54D}"/>
              </a:ext>
            </a:extLst>
          </p:cNvPr>
          <p:cNvSpPr txBox="1"/>
          <p:nvPr/>
        </p:nvSpPr>
        <p:spPr>
          <a:xfrm>
            <a:off x="469230" y="3798834"/>
            <a:ext cx="7130449" cy="307777"/>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Offline TA/TO has made to maximum number of hotel bookings</a:t>
            </a:r>
          </a:p>
        </p:txBody>
      </p:sp>
    </p:spTree>
    <p:extLst>
      <p:ext uri="{BB962C8B-B14F-4D97-AF65-F5344CB8AC3E}">
        <p14:creationId xmlns:p14="http://schemas.microsoft.com/office/powerpoint/2010/main" val="298929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C39B93-C3CF-485A-9920-2C93EEF62D65}"/>
              </a:ext>
            </a:extLst>
          </p:cNvPr>
          <p:cNvSpPr txBox="1"/>
          <p:nvPr/>
        </p:nvSpPr>
        <p:spPr>
          <a:xfrm>
            <a:off x="715538" y="389876"/>
            <a:ext cx="7087341" cy="400110"/>
          </a:xfrm>
          <a:prstGeom prst="rect">
            <a:avLst/>
          </a:prstGeom>
          <a:solidFill>
            <a:srgbClr val="C00000"/>
          </a:solidFill>
        </p:spPr>
        <p:txBody>
          <a:bodyPr wrap="square">
            <a:spAutoFit/>
          </a:bodyPr>
          <a:lstStyle/>
          <a:p>
            <a:r>
              <a:rPr lang="en-IN" sz="2000" b="1" dirty="0">
                <a:solidFill>
                  <a:schemeClr val="bg2"/>
                </a:solidFill>
                <a:latin typeface="Times New Roman" panose="02020603050405020304" pitchFamily="18" charset="0"/>
                <a:cs typeface="Times New Roman" panose="02020603050405020304" pitchFamily="18" charset="0"/>
              </a:rPr>
              <a:t>Repeated Guest count who cancelled the booking</a:t>
            </a:r>
          </a:p>
        </p:txBody>
      </p:sp>
      <p:sp>
        <p:nvSpPr>
          <p:cNvPr id="8" name="TextBox 7">
            <a:extLst>
              <a:ext uri="{FF2B5EF4-FFF2-40B4-BE49-F238E27FC236}">
                <a16:creationId xmlns:a16="http://schemas.microsoft.com/office/drawing/2014/main" id="{9126A5B2-763B-4865-96AC-928BE58C215C}"/>
              </a:ext>
            </a:extLst>
          </p:cNvPr>
          <p:cNvSpPr txBox="1"/>
          <p:nvPr/>
        </p:nvSpPr>
        <p:spPr>
          <a:xfrm>
            <a:off x="924025" y="3880224"/>
            <a:ext cx="7295949" cy="6987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lowest cancellation occurs when the customer is repeated</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That means the existing customers are very less likely to cancel the booking</a:t>
            </a:r>
          </a:p>
        </p:txBody>
      </p:sp>
      <p:pic>
        <p:nvPicPr>
          <p:cNvPr id="3074" name="Picture 2">
            <a:extLst>
              <a:ext uri="{FF2B5EF4-FFF2-40B4-BE49-F238E27FC236}">
                <a16:creationId xmlns:a16="http://schemas.microsoft.com/office/drawing/2014/main" id="{17D85F04-E9BD-4464-923C-8F54674F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427" y="1083734"/>
            <a:ext cx="4687146" cy="265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77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30C9-C7D5-4E07-9EE4-00BA3099F420}"/>
              </a:ext>
            </a:extLst>
          </p:cNvPr>
          <p:cNvSpPr>
            <a:spLocks noGrp="1"/>
          </p:cNvSpPr>
          <p:nvPr>
            <p:ph type="title"/>
          </p:nvPr>
        </p:nvSpPr>
        <p:spPr>
          <a:xfrm>
            <a:off x="311700" y="262145"/>
            <a:ext cx="8127873" cy="572700"/>
          </a:xfrm>
          <a:solidFill>
            <a:srgbClr val="C00000"/>
          </a:solidFill>
        </p:spPr>
        <p:txBody>
          <a:bodyPr/>
          <a:lstStyle/>
          <a:p>
            <a:r>
              <a:rPr lang="en-IN" b="1" dirty="0">
                <a:solidFill>
                  <a:schemeClr val="bg2"/>
                </a:solidFill>
                <a:latin typeface="Times New Roman" panose="02020603050405020304" pitchFamily="18" charset="0"/>
                <a:cs typeface="Times New Roman" panose="02020603050405020304" pitchFamily="18" charset="0"/>
              </a:rPr>
              <a:t>Bivariate Analysis</a:t>
            </a:r>
            <a:endParaRPr lang="en-IN" dirty="0">
              <a:solidFill>
                <a:schemeClr val="bg2"/>
              </a:solidFill>
            </a:endParaRPr>
          </a:p>
        </p:txBody>
      </p:sp>
      <p:sp>
        <p:nvSpPr>
          <p:cNvPr id="8" name="TextBox 7">
            <a:extLst>
              <a:ext uri="{FF2B5EF4-FFF2-40B4-BE49-F238E27FC236}">
                <a16:creationId xmlns:a16="http://schemas.microsoft.com/office/drawing/2014/main" id="{A7F9568E-21AB-4F3C-9908-719B0459AB4F}"/>
              </a:ext>
            </a:extLst>
          </p:cNvPr>
          <p:cNvSpPr txBox="1"/>
          <p:nvPr/>
        </p:nvSpPr>
        <p:spPr>
          <a:xfrm>
            <a:off x="311700" y="1090507"/>
            <a:ext cx="8351393" cy="332398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There are two variables since bi means two and variate implies variable. The investigation focuses on the root of the problem and the relationship between the two factors. Bivariate analysis can be divided into three categories.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Analysed different features together and we got interesting insights about the data.</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data we have done the following steps mentioned below:</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Market segment and days on waiting list for each of them</a:t>
            </a:r>
            <a:r>
              <a:rPr lang="en-IN"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Comparing Distribution Channels and days on waiting list for each of them</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 month arrivals hotel bookings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Market Segment wise bookings for each Hotel Type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Distribution Channel wise bookings for each Hotel Type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Months of the year with the lead time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Arrival of customers per day of the months to the hotels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Demand of parking space by customers in each type of hotels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87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9B-4962-45AD-8A9C-F1B07114E80B}"/>
              </a:ext>
            </a:extLst>
          </p:cNvPr>
          <p:cNvSpPr>
            <a:spLocks noGrp="1"/>
          </p:cNvSpPr>
          <p:nvPr>
            <p:ph type="title"/>
          </p:nvPr>
        </p:nvSpPr>
        <p:spPr>
          <a:xfrm>
            <a:off x="311700" y="242755"/>
            <a:ext cx="8073687" cy="572700"/>
          </a:xfrm>
          <a:solidFill>
            <a:srgbClr val="C00000"/>
          </a:solidFill>
        </p:spPr>
        <p:txBody>
          <a:bodyPr/>
          <a:lstStyle/>
          <a:p>
            <a:r>
              <a:rPr lang="en-US" sz="2000" b="1" dirty="0">
                <a:solidFill>
                  <a:schemeClr val="bg2"/>
                </a:solidFill>
                <a:latin typeface="Times New Roman" panose="02020603050405020304" pitchFamily="18" charset="0"/>
                <a:cs typeface="Times New Roman" panose="02020603050405020304" pitchFamily="18" charset="0"/>
              </a:rPr>
              <a:t>Market segment and days on waiting list</a:t>
            </a:r>
            <a:endParaRPr lang="en-IN" sz="2000" dirty="0">
              <a:solidFill>
                <a:schemeClr val="bg2"/>
              </a:solidFill>
            </a:endParaRPr>
          </a:p>
        </p:txBody>
      </p:sp>
      <p:pic>
        <p:nvPicPr>
          <p:cNvPr id="4097" name="Picture 1">
            <a:extLst>
              <a:ext uri="{FF2B5EF4-FFF2-40B4-BE49-F238E27FC236}">
                <a16:creationId xmlns:a16="http://schemas.microsoft.com/office/drawing/2014/main" id="{A0ED9458-7212-498A-ACB1-99F73F8D2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220" y="910365"/>
            <a:ext cx="4861560" cy="2594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378EC-B93A-4655-961E-04D26B89FE52}"/>
              </a:ext>
            </a:extLst>
          </p:cNvPr>
          <p:cNvSpPr txBox="1"/>
          <p:nvPr/>
        </p:nvSpPr>
        <p:spPr>
          <a:xfrm>
            <a:off x="472440" y="3694936"/>
            <a:ext cx="8359860" cy="954107"/>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aviation industry has the minimum number of days in waiting list.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might due to when a flight landed they have to provide immediate accommodation for there working staff like pilots and air hostess and they do not go for that hotels which put them into higher days on waiting list.</a:t>
            </a:r>
          </a:p>
        </p:txBody>
      </p:sp>
    </p:spTree>
    <p:extLst>
      <p:ext uri="{BB962C8B-B14F-4D97-AF65-F5344CB8AC3E}">
        <p14:creationId xmlns:p14="http://schemas.microsoft.com/office/powerpoint/2010/main" val="499492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6431-9183-4EA7-841A-261D4A7DB6E2}"/>
              </a:ext>
            </a:extLst>
          </p:cNvPr>
          <p:cNvSpPr>
            <a:spLocks noGrp="1"/>
          </p:cNvSpPr>
          <p:nvPr>
            <p:ph type="title"/>
          </p:nvPr>
        </p:nvSpPr>
        <p:spPr>
          <a:xfrm>
            <a:off x="311699" y="205510"/>
            <a:ext cx="8026274" cy="572700"/>
          </a:xfrm>
          <a:solidFill>
            <a:srgbClr val="C00000"/>
          </a:solidFill>
        </p:spPr>
        <p:txBody>
          <a:bodyPr/>
          <a:lstStyle/>
          <a:p>
            <a:r>
              <a:rPr lang="en-US" sz="2000" b="1" dirty="0">
                <a:solidFill>
                  <a:schemeClr val="bg2"/>
                </a:solidFill>
                <a:latin typeface="Times New Roman" panose="02020603050405020304" pitchFamily="18" charset="0"/>
                <a:cs typeface="Times New Roman" panose="02020603050405020304" pitchFamily="18" charset="0"/>
              </a:rPr>
              <a:t>Distribution Channels and days on waiting list</a:t>
            </a:r>
            <a:endParaRPr lang="en-IN" sz="2000" dirty="0">
              <a:solidFill>
                <a:schemeClr val="bg2"/>
              </a:solidFill>
            </a:endParaRPr>
          </a:p>
        </p:txBody>
      </p:sp>
      <p:pic>
        <p:nvPicPr>
          <p:cNvPr id="5122" name="Picture 2">
            <a:extLst>
              <a:ext uri="{FF2B5EF4-FFF2-40B4-BE49-F238E27FC236}">
                <a16:creationId xmlns:a16="http://schemas.microsoft.com/office/drawing/2014/main" id="{7F5A4E25-FDFC-4DF8-BEFC-5A04009BD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995" y="1188720"/>
            <a:ext cx="4440009" cy="23469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3FB7C8-BFDC-432A-A7F9-DA4C33C3D1C3}"/>
              </a:ext>
            </a:extLst>
          </p:cNvPr>
          <p:cNvSpPr txBox="1"/>
          <p:nvPr/>
        </p:nvSpPr>
        <p:spPr>
          <a:xfrm>
            <a:off x="541020" y="3859903"/>
            <a:ext cx="6461760" cy="52322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Here we can also see that the TA -&gt; Travel Agent and TO -&gt; Travel Operator have the higher number on days on waiting list</a:t>
            </a:r>
          </a:p>
        </p:txBody>
      </p:sp>
    </p:spTree>
    <p:extLst>
      <p:ext uri="{BB962C8B-B14F-4D97-AF65-F5344CB8AC3E}">
        <p14:creationId xmlns:p14="http://schemas.microsoft.com/office/powerpoint/2010/main" val="1416641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3705-AF1B-41D7-8FB3-987D99F22EEC}"/>
              </a:ext>
            </a:extLst>
          </p:cNvPr>
          <p:cNvSpPr>
            <a:spLocks noGrp="1"/>
          </p:cNvSpPr>
          <p:nvPr>
            <p:ph type="title"/>
          </p:nvPr>
        </p:nvSpPr>
        <p:spPr>
          <a:xfrm>
            <a:off x="311700" y="192542"/>
            <a:ext cx="8154967" cy="572700"/>
          </a:xfrm>
          <a:solidFill>
            <a:srgbClr val="C00000"/>
          </a:solidFill>
        </p:spPr>
        <p:txBody>
          <a:bodyPr/>
          <a:lstStyle/>
          <a:p>
            <a:r>
              <a:rPr lang="en-US" sz="2000" b="1" dirty="0">
                <a:solidFill>
                  <a:schemeClr val="bg2"/>
                </a:solidFill>
                <a:latin typeface="Times New Roman" panose="02020603050405020304" pitchFamily="18" charset="0"/>
                <a:cs typeface="Times New Roman" panose="02020603050405020304" pitchFamily="18" charset="0"/>
              </a:rPr>
              <a:t>Per-month arrivals hotel bookings</a:t>
            </a:r>
            <a:br>
              <a:rPr lang="en-US" sz="2000" b="1" dirty="0">
                <a:solidFill>
                  <a:schemeClr val="bg2"/>
                </a:solidFill>
                <a:latin typeface="Times New Roman" panose="02020603050405020304" pitchFamily="18" charset="0"/>
                <a:cs typeface="Times New Roman" panose="02020603050405020304" pitchFamily="18" charset="0"/>
              </a:rPr>
            </a:br>
            <a:endParaRPr lang="en-IN" sz="2000" dirty="0">
              <a:solidFill>
                <a:schemeClr val="bg2"/>
              </a:solidFill>
            </a:endParaRPr>
          </a:p>
        </p:txBody>
      </p:sp>
      <p:pic>
        <p:nvPicPr>
          <p:cNvPr id="6145" name="Picture 1">
            <a:extLst>
              <a:ext uri="{FF2B5EF4-FFF2-40B4-BE49-F238E27FC236}">
                <a16:creationId xmlns:a16="http://schemas.microsoft.com/office/drawing/2014/main" id="{F84DDED0-A319-4D23-B330-DC8BC773A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302" y="1143001"/>
            <a:ext cx="4403396" cy="26658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A229A92-C56D-4C3F-9B7A-69448946DC70}"/>
              </a:ext>
            </a:extLst>
          </p:cNvPr>
          <p:cNvSpPr txBox="1"/>
          <p:nvPr/>
        </p:nvSpPr>
        <p:spPr>
          <a:xfrm>
            <a:off x="434340" y="3808840"/>
            <a:ext cx="8275320" cy="738664"/>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Number of bookings are highest for city hotels in the month of August, July and May.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And the Resort hotel has also number booking higher in the month of July and August.</a:t>
            </a:r>
          </a:p>
        </p:txBody>
      </p:sp>
    </p:spTree>
    <p:extLst>
      <p:ext uri="{BB962C8B-B14F-4D97-AF65-F5344CB8AC3E}">
        <p14:creationId xmlns:p14="http://schemas.microsoft.com/office/powerpoint/2010/main" val="3348550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2C70-5801-480F-8F9D-B516069D682C}"/>
              </a:ext>
            </a:extLst>
          </p:cNvPr>
          <p:cNvSpPr>
            <a:spLocks noGrp="1"/>
          </p:cNvSpPr>
          <p:nvPr>
            <p:ph type="title"/>
          </p:nvPr>
        </p:nvSpPr>
        <p:spPr>
          <a:xfrm>
            <a:off x="311700" y="185944"/>
            <a:ext cx="7924673" cy="738663"/>
          </a:xfrm>
          <a:solidFill>
            <a:srgbClr val="C00000"/>
          </a:solidFill>
        </p:spPr>
        <p:txBody>
          <a:bodyPr/>
          <a:lstStyle/>
          <a:p>
            <a:r>
              <a:rPr lang="en-US" sz="2000" b="1" dirty="0">
                <a:solidFill>
                  <a:schemeClr val="bg2"/>
                </a:solidFill>
                <a:latin typeface="Times New Roman" panose="02020603050405020304" pitchFamily="18" charset="0"/>
                <a:cs typeface="Times New Roman" panose="02020603050405020304" pitchFamily="18" charset="0"/>
              </a:rPr>
              <a:t>Market Segment/Distribution Channel wise bookings for each Hotel Type</a:t>
            </a:r>
            <a:br>
              <a:rPr lang="en-US" sz="2000" b="1" dirty="0">
                <a:solidFill>
                  <a:schemeClr val="bg2"/>
                </a:solidFill>
                <a:latin typeface="Times New Roman" panose="02020603050405020304" pitchFamily="18" charset="0"/>
                <a:cs typeface="Times New Roman" panose="02020603050405020304" pitchFamily="18" charset="0"/>
              </a:rPr>
            </a:br>
            <a:endParaRPr lang="en-IN" sz="2000" dirty="0">
              <a:solidFill>
                <a:schemeClr val="bg2"/>
              </a:solidFill>
            </a:endParaRPr>
          </a:p>
        </p:txBody>
      </p:sp>
      <p:sp>
        <p:nvSpPr>
          <p:cNvPr id="7" name="TextBox 6">
            <a:extLst>
              <a:ext uri="{FF2B5EF4-FFF2-40B4-BE49-F238E27FC236}">
                <a16:creationId xmlns:a16="http://schemas.microsoft.com/office/drawing/2014/main" id="{136D87C0-619A-4262-8BE8-43C29B40A959}"/>
              </a:ext>
            </a:extLst>
          </p:cNvPr>
          <p:cNvSpPr txBox="1"/>
          <p:nvPr/>
        </p:nvSpPr>
        <p:spPr>
          <a:xfrm>
            <a:off x="311700" y="4091939"/>
            <a:ext cx="8237940" cy="738664"/>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Maximum number of booking is done by the Online TA(Travel Agent) for the City Hotels as well as for the Resort Hotels.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number of booking is done by the TA/TO Distribution Channels for both City and Resort Hotel.</a:t>
            </a:r>
            <a:endParaRPr lang="en-IN" dirty="0">
              <a:latin typeface="Times New Roman" panose="02020603050405020304" pitchFamily="18" charset="0"/>
              <a:cs typeface="Times New Roman" panose="02020603050405020304" pitchFamily="18" charset="0"/>
            </a:endParaRPr>
          </a:p>
        </p:txBody>
      </p:sp>
      <p:pic>
        <p:nvPicPr>
          <p:cNvPr id="1025" name="Picture 1">
            <a:extLst>
              <a:ext uri="{FF2B5EF4-FFF2-40B4-BE49-F238E27FC236}">
                <a16:creationId xmlns:a16="http://schemas.microsoft.com/office/drawing/2014/main" id="{F2027A8E-8401-46A9-854C-23BCF9C97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754" y="1154742"/>
            <a:ext cx="3769132" cy="24887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5D45E68-9C7B-49BC-9777-38DE18BB0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930" y="1078253"/>
            <a:ext cx="4032156" cy="2641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150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0AD5-B01E-428E-8B55-BB6D45E86BB1}"/>
              </a:ext>
            </a:extLst>
          </p:cNvPr>
          <p:cNvSpPr>
            <a:spLocks noGrp="1"/>
          </p:cNvSpPr>
          <p:nvPr>
            <p:ph type="title"/>
          </p:nvPr>
        </p:nvSpPr>
        <p:spPr>
          <a:xfrm>
            <a:off x="311699" y="350198"/>
            <a:ext cx="7098328" cy="517321"/>
          </a:xfrm>
          <a:solidFill>
            <a:srgbClr val="C00000"/>
          </a:solidFill>
        </p:spPr>
        <p:txBody>
          <a:bodyPr/>
          <a:lstStyle/>
          <a:p>
            <a:r>
              <a:rPr lang="en-US" sz="2000" b="1" dirty="0">
                <a:solidFill>
                  <a:schemeClr val="bg2"/>
                </a:solidFill>
                <a:latin typeface="Times New Roman" panose="02020603050405020304" pitchFamily="18" charset="0"/>
                <a:cs typeface="Times New Roman" panose="02020603050405020304" pitchFamily="18" charset="0"/>
              </a:rPr>
              <a:t>Months of the year with 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IN" sz="2000" dirty="0">
              <a:solidFill>
                <a:schemeClr val="bg2"/>
              </a:solidFill>
            </a:endParaRPr>
          </a:p>
        </p:txBody>
      </p:sp>
      <p:pic>
        <p:nvPicPr>
          <p:cNvPr id="2049" name="Picture 1">
            <a:extLst>
              <a:ext uri="{FF2B5EF4-FFF2-40B4-BE49-F238E27FC236}">
                <a16:creationId xmlns:a16="http://schemas.microsoft.com/office/drawing/2014/main" id="{D0FBA828-7165-47B1-B34B-9FBD4E3F2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052" y="1076782"/>
            <a:ext cx="5293895" cy="31450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880810-0DEE-48D8-AC9E-0635CE7A60B5}"/>
              </a:ext>
            </a:extLst>
          </p:cNvPr>
          <p:cNvSpPr txBox="1"/>
          <p:nvPr/>
        </p:nvSpPr>
        <p:spPr>
          <a:xfrm>
            <a:off x="487681" y="4275981"/>
            <a:ext cx="7443892" cy="307777"/>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lead time for the month of July is very high and for January and February Month is the least.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39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CEDA60FE-1F6C-4F2E-BE7E-796B1FD3DB10}"/>
              </a:ext>
            </a:extLst>
          </p:cNvPr>
          <p:cNvGraphicFramePr/>
          <p:nvPr>
            <p:extLst>
              <p:ext uri="{D42A27DB-BD31-4B8C-83A1-F6EECF244321}">
                <p14:modId xmlns:p14="http://schemas.microsoft.com/office/powerpoint/2010/main" val="238368232"/>
              </p:ext>
            </p:extLst>
          </p:nvPr>
        </p:nvGraphicFramePr>
        <p:xfrm>
          <a:off x="525780" y="1026736"/>
          <a:ext cx="8229600" cy="3824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A2CAE238-680E-4316-8FC6-ABB0F37CF155}"/>
              </a:ext>
            </a:extLst>
          </p:cNvPr>
          <p:cNvSpPr txBox="1"/>
          <p:nvPr/>
        </p:nvSpPr>
        <p:spPr>
          <a:xfrm>
            <a:off x="525780" y="292655"/>
            <a:ext cx="3268980" cy="584775"/>
          </a:xfrm>
          <a:prstGeom prst="rect">
            <a:avLst/>
          </a:prstGeom>
          <a:solidFill>
            <a:schemeClr val="tx1"/>
          </a:solidFill>
        </p:spPr>
        <p:txBody>
          <a:bodyPr wrap="square">
            <a:spAutoFit/>
          </a:bodyPr>
          <a:lstStyle/>
          <a:p>
            <a:r>
              <a:rPr lang="en-IN" sz="3200" b="1" dirty="0">
                <a:solidFill>
                  <a:srgbClr val="FFFFFF"/>
                </a:solidFill>
                <a:latin typeface="Times New Roman" panose="02020603050405020304" pitchFamily="18" charset="0"/>
                <a:cs typeface="Times New Roman" panose="02020603050405020304" pitchFamily="18" charset="0"/>
              </a:rPr>
              <a:t>Points to Discuss:</a:t>
            </a:r>
          </a:p>
        </p:txBody>
      </p:sp>
    </p:spTree>
    <p:extLst>
      <p:ext uri="{BB962C8B-B14F-4D97-AF65-F5344CB8AC3E}">
        <p14:creationId xmlns:p14="http://schemas.microsoft.com/office/powerpoint/2010/main" val="2493289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96C7-26CE-48B5-AD9B-D3113B35B1C3}"/>
              </a:ext>
            </a:extLst>
          </p:cNvPr>
          <p:cNvSpPr>
            <a:spLocks noGrp="1"/>
          </p:cNvSpPr>
          <p:nvPr>
            <p:ph type="title"/>
          </p:nvPr>
        </p:nvSpPr>
        <p:spPr>
          <a:xfrm>
            <a:off x="311700" y="282465"/>
            <a:ext cx="7911127" cy="572700"/>
          </a:xfrm>
          <a:solidFill>
            <a:srgbClr val="C00000"/>
          </a:solidFill>
        </p:spPr>
        <p:txBody>
          <a:bodyPr/>
          <a:lstStyle/>
          <a:p>
            <a:r>
              <a:rPr lang="en-US" sz="2000" b="1" dirty="0">
                <a:solidFill>
                  <a:schemeClr val="bg2"/>
                </a:solidFill>
                <a:latin typeface="Times New Roman" panose="02020603050405020304" pitchFamily="18" charset="0"/>
                <a:cs typeface="Times New Roman" panose="02020603050405020304" pitchFamily="18" charset="0"/>
              </a:rPr>
              <a:t>Arrival of customers per day of the months to the hotels</a:t>
            </a:r>
            <a:br>
              <a:rPr lang="en-US" sz="2000" b="1" dirty="0">
                <a:solidFill>
                  <a:schemeClr val="bg2"/>
                </a:solidFill>
                <a:latin typeface="Times New Roman" panose="02020603050405020304" pitchFamily="18" charset="0"/>
                <a:cs typeface="Times New Roman" panose="02020603050405020304" pitchFamily="18" charset="0"/>
              </a:rPr>
            </a:br>
            <a:endParaRPr lang="en-IN" sz="2000" dirty="0">
              <a:solidFill>
                <a:schemeClr val="bg2"/>
              </a:solidFill>
            </a:endParaRPr>
          </a:p>
        </p:txBody>
      </p:sp>
      <p:pic>
        <p:nvPicPr>
          <p:cNvPr id="3073" name="Picture 1">
            <a:extLst>
              <a:ext uri="{FF2B5EF4-FFF2-40B4-BE49-F238E27FC236}">
                <a16:creationId xmlns:a16="http://schemas.microsoft.com/office/drawing/2014/main" id="{39D3C100-DC25-4235-8BB6-0DE0DFD98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017" y="1137512"/>
            <a:ext cx="5469983" cy="28684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DC21F6-5FC4-44E6-B3AF-DBFDC67C3F84}"/>
              </a:ext>
            </a:extLst>
          </p:cNvPr>
          <p:cNvSpPr txBox="1"/>
          <p:nvPr/>
        </p:nvSpPr>
        <p:spPr>
          <a:xfrm>
            <a:off x="962527" y="4125774"/>
            <a:ext cx="6737684" cy="307777"/>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least number of bookings are occurred in the month ends.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29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7FB7-FF1C-465F-AAAB-5B28D76E6877}"/>
              </a:ext>
            </a:extLst>
          </p:cNvPr>
          <p:cNvSpPr>
            <a:spLocks noGrp="1"/>
          </p:cNvSpPr>
          <p:nvPr>
            <p:ph type="title"/>
          </p:nvPr>
        </p:nvSpPr>
        <p:spPr>
          <a:xfrm>
            <a:off x="311700" y="224846"/>
            <a:ext cx="7944993" cy="572700"/>
          </a:xfrm>
          <a:solidFill>
            <a:srgbClr val="C00000"/>
          </a:solidFill>
        </p:spPr>
        <p:txBody>
          <a:bodyPr/>
          <a:lstStyle/>
          <a:p>
            <a:r>
              <a:rPr lang="en-US" sz="2000" b="1" dirty="0">
                <a:solidFill>
                  <a:schemeClr val="bg2"/>
                </a:solidFill>
                <a:latin typeface="Times New Roman" panose="02020603050405020304" pitchFamily="18" charset="0"/>
                <a:cs typeface="Times New Roman" panose="02020603050405020304" pitchFamily="18" charset="0"/>
              </a:rPr>
              <a:t>Demand of parking space by customers in each type of hotels</a:t>
            </a:r>
            <a:br>
              <a:rPr lang="en-IN" sz="2000" b="1" dirty="0">
                <a:solidFill>
                  <a:schemeClr val="bg2"/>
                </a:solidFill>
                <a:latin typeface="Times New Roman" panose="02020603050405020304" pitchFamily="18" charset="0"/>
                <a:cs typeface="Times New Roman" panose="02020603050405020304" pitchFamily="18" charset="0"/>
              </a:rPr>
            </a:br>
            <a:endParaRPr lang="en-IN" sz="2000" dirty="0">
              <a:solidFill>
                <a:schemeClr val="bg2"/>
              </a:solidFill>
            </a:endParaRPr>
          </a:p>
        </p:txBody>
      </p:sp>
      <p:pic>
        <p:nvPicPr>
          <p:cNvPr id="4097" name="Picture 1">
            <a:extLst>
              <a:ext uri="{FF2B5EF4-FFF2-40B4-BE49-F238E27FC236}">
                <a16:creationId xmlns:a16="http://schemas.microsoft.com/office/drawing/2014/main" id="{C12BE655-0BF8-4563-AF00-478160FFD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961" y="1105323"/>
            <a:ext cx="5445502" cy="2932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A4BA7E-51E8-47EB-8D45-B940A65143AE}"/>
              </a:ext>
            </a:extLst>
          </p:cNvPr>
          <p:cNvSpPr txBox="1"/>
          <p:nvPr/>
        </p:nvSpPr>
        <p:spPr>
          <a:xfrm>
            <a:off x="457200" y="4038176"/>
            <a:ext cx="8375100" cy="307777"/>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chart tells us that most number of the guest has no demand for parking space in both the hotel type.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287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1447-5CFA-41E5-A500-1F886311F044}"/>
              </a:ext>
            </a:extLst>
          </p:cNvPr>
          <p:cNvSpPr>
            <a:spLocks noGrp="1"/>
          </p:cNvSpPr>
          <p:nvPr>
            <p:ph type="title"/>
          </p:nvPr>
        </p:nvSpPr>
        <p:spPr>
          <a:xfrm>
            <a:off x="311700" y="288275"/>
            <a:ext cx="7951767" cy="572700"/>
          </a:xfrm>
          <a:solidFill>
            <a:srgbClr val="C00000"/>
          </a:solidFill>
        </p:spPr>
        <p:txBody>
          <a:bodyPr/>
          <a:lstStyle/>
          <a:p>
            <a:r>
              <a:rPr lang="en-IN" sz="2000" b="1" dirty="0">
                <a:solidFill>
                  <a:schemeClr val="bg2"/>
                </a:solidFill>
                <a:latin typeface="Times New Roman" panose="02020603050405020304" pitchFamily="18" charset="0"/>
                <a:cs typeface="Times New Roman" panose="02020603050405020304" pitchFamily="18" charset="0"/>
              </a:rPr>
              <a:t>Multivariate Analysis</a:t>
            </a:r>
          </a:p>
        </p:txBody>
      </p:sp>
      <p:sp>
        <p:nvSpPr>
          <p:cNvPr id="6" name="TextBox 5">
            <a:extLst>
              <a:ext uri="{FF2B5EF4-FFF2-40B4-BE49-F238E27FC236}">
                <a16:creationId xmlns:a16="http://schemas.microsoft.com/office/drawing/2014/main" id="{0B2EA31C-32B6-4E89-A5A8-A435E603A5C5}"/>
              </a:ext>
            </a:extLst>
          </p:cNvPr>
          <p:cNvSpPr txBox="1"/>
          <p:nvPr/>
        </p:nvSpPr>
        <p:spPr>
          <a:xfrm>
            <a:off x="408985" y="1232922"/>
            <a:ext cx="7549682" cy="2677656"/>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Multivariate indicates that numerous dependent variables are combined to produce a single result. This explains why the vast majority of real-world situations are multivariate.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have done Multivariate analysis to c</a:t>
            </a:r>
            <a:r>
              <a:rPr lang="en-US" dirty="0">
                <a:latin typeface="Times New Roman" panose="02020603050405020304" pitchFamily="18" charset="0"/>
                <a:cs typeface="Times New Roman" panose="02020603050405020304" pitchFamily="18" charset="0"/>
              </a:rPr>
              <a:t>heck hotel bookings occurred according to the average daily rates per month.</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performing this multivariate analysis we came to know about how different hotel type has impacted in each month in terms of average daily rates.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explains us that how customers are prone to book hotels which month they prefer and when not.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448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75B2-B364-40D9-8FB1-EEAED8E9B55F}"/>
              </a:ext>
            </a:extLst>
          </p:cNvPr>
          <p:cNvSpPr>
            <a:spLocks noGrp="1"/>
          </p:cNvSpPr>
          <p:nvPr>
            <p:ph type="title"/>
          </p:nvPr>
        </p:nvSpPr>
        <p:spPr>
          <a:xfrm>
            <a:off x="279463" y="229729"/>
            <a:ext cx="8222700" cy="572700"/>
          </a:xfrm>
          <a:solidFill>
            <a:srgbClr val="C00000"/>
          </a:solidFill>
        </p:spPr>
        <p:txBody>
          <a:bodyPr/>
          <a:lstStyle/>
          <a:p>
            <a:r>
              <a:rPr lang="en-US" sz="2000" b="1" dirty="0">
                <a:solidFill>
                  <a:schemeClr val="bg2"/>
                </a:solidFill>
                <a:latin typeface="Times New Roman" panose="02020603050405020304" pitchFamily="18" charset="0"/>
                <a:cs typeface="Times New Roman" panose="02020603050405020304" pitchFamily="18" charset="0"/>
              </a:rPr>
              <a:t>Hotel bookings occurred according to the average daily rates per month</a:t>
            </a:r>
            <a:endParaRPr lang="en-IN" sz="2000" dirty="0">
              <a:solidFill>
                <a:schemeClr val="bg2"/>
              </a:solidFill>
              <a:latin typeface="Times New Roman" panose="02020603050405020304" pitchFamily="18" charset="0"/>
              <a:cs typeface="Times New Roman" panose="02020603050405020304" pitchFamily="18" charset="0"/>
            </a:endParaRPr>
          </a:p>
        </p:txBody>
      </p:sp>
      <p:pic>
        <p:nvPicPr>
          <p:cNvPr id="5" name="Picture 1">
            <a:extLst>
              <a:ext uri="{FF2B5EF4-FFF2-40B4-BE49-F238E27FC236}">
                <a16:creationId xmlns:a16="http://schemas.microsoft.com/office/drawing/2014/main" id="{53F285E3-9966-4551-AE7B-589394D27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746" y="1013924"/>
            <a:ext cx="4824707" cy="2811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BBC9019-402D-4C6F-9E8A-A65E2353525B}"/>
              </a:ext>
            </a:extLst>
          </p:cNvPr>
          <p:cNvSpPr txBox="1"/>
          <p:nvPr/>
        </p:nvSpPr>
        <p:spPr>
          <a:xfrm>
            <a:off x="369146" y="4036027"/>
            <a:ext cx="8043334" cy="52322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daily rate is more expensive during June, July, August and September for Resort Hotels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daily rate is more expensive during June, July and May for City Hotels</a:t>
            </a:r>
          </a:p>
        </p:txBody>
      </p:sp>
    </p:spTree>
    <p:extLst>
      <p:ext uri="{BB962C8B-B14F-4D97-AF65-F5344CB8AC3E}">
        <p14:creationId xmlns:p14="http://schemas.microsoft.com/office/powerpoint/2010/main" val="2368441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788D-6880-4CB2-9644-00C71AF39AD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Correlation: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9F2CA82-FE83-47F9-8BA8-7CD45FAE80B8}"/>
              </a:ext>
            </a:extLst>
          </p:cNvPr>
          <p:cNvSpPr txBox="1"/>
          <p:nvPr/>
        </p:nvSpPr>
        <p:spPr>
          <a:xfrm>
            <a:off x="1070313" y="1448365"/>
            <a:ext cx="6563233" cy="224676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Correlation is a statistical term that expresses how closely two variables are related in a linear fashion (meaning they change together at a constant rate). It's a typical way of describing simple relationships without stating a cause and effect relationship.</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negative correlation coefficient between the data pair LEAD TIME versus ADR indicates that as the time between room booking and check-in rises, the ADR for that hotel room will fall by a modest amount..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is_canceled is not influenced but little bit by lead_time feature.</a:t>
            </a:r>
          </a:p>
        </p:txBody>
      </p:sp>
    </p:spTree>
    <p:extLst>
      <p:ext uri="{BB962C8B-B14F-4D97-AF65-F5344CB8AC3E}">
        <p14:creationId xmlns:p14="http://schemas.microsoft.com/office/powerpoint/2010/main" val="1409465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35667452-3233-4DB5-9D60-BAB155C83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896" y="793351"/>
            <a:ext cx="6293424" cy="40688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6680773-FD61-4E11-A29C-8B2AE5C4C3E7}"/>
              </a:ext>
            </a:extLst>
          </p:cNvPr>
          <p:cNvSpPr txBox="1"/>
          <p:nvPr/>
        </p:nvSpPr>
        <p:spPr>
          <a:xfrm>
            <a:off x="861756" y="281255"/>
            <a:ext cx="5401883" cy="307777"/>
          </a:xfrm>
          <a:prstGeom prst="rect">
            <a:avLst/>
          </a:prstGeom>
          <a:solidFill>
            <a:srgbClr val="C00000"/>
          </a:solidFill>
        </p:spPr>
        <p:txBody>
          <a:bodyPr wrap="square">
            <a:spAutoFit/>
          </a:bodyPr>
          <a:lstStyle/>
          <a:p>
            <a:r>
              <a:rPr lang="en-US" b="1" dirty="0">
                <a:solidFill>
                  <a:schemeClr val="bg2"/>
                </a:solidFill>
                <a:latin typeface="Times New Roman" panose="02020603050405020304" pitchFamily="18" charset="0"/>
                <a:cs typeface="Times New Roman" panose="02020603050405020304" pitchFamily="18" charset="0"/>
              </a:rPr>
              <a:t>Correlation Matrix:</a:t>
            </a:r>
            <a:endParaRPr lang="en-IN" dirty="0">
              <a:solidFill>
                <a:schemeClr val="bg2"/>
              </a:solidFill>
            </a:endParaRPr>
          </a:p>
        </p:txBody>
      </p:sp>
    </p:spTree>
    <p:extLst>
      <p:ext uri="{BB962C8B-B14F-4D97-AF65-F5344CB8AC3E}">
        <p14:creationId xmlns:p14="http://schemas.microsoft.com/office/powerpoint/2010/main" val="1984435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9851-8DFD-4AD6-BF39-261744AB3536}"/>
              </a:ext>
            </a:extLst>
          </p:cNvPr>
          <p:cNvSpPr>
            <a:spLocks noGrp="1"/>
          </p:cNvSpPr>
          <p:nvPr>
            <p:ph type="title"/>
          </p:nvPr>
        </p:nvSpPr>
        <p:spPr>
          <a:xfrm>
            <a:off x="311700" y="505985"/>
            <a:ext cx="8520600" cy="572700"/>
          </a:xfrm>
          <a:solidFill>
            <a:srgbClr val="C00000"/>
          </a:solidFill>
        </p:spPr>
        <p:txBody>
          <a:bodyPr/>
          <a:lstStyle/>
          <a:p>
            <a:r>
              <a:rPr lang="en-US" sz="2000" b="1" dirty="0">
                <a:solidFill>
                  <a:schemeClr val="bg2"/>
                </a:solidFill>
                <a:latin typeface="Times New Roman" panose="02020603050405020304" pitchFamily="18" charset="0"/>
                <a:cs typeface="Times New Roman" panose="02020603050405020304" pitchFamily="18" charset="0"/>
              </a:rPr>
              <a:t>Hypothesized questions to cross-check some another aspects of our analysis:</a:t>
            </a:r>
            <a:endParaRPr lang="en-IN" sz="2000" b="1" dirty="0">
              <a:solidFill>
                <a:schemeClr val="bg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19E068A-5EEB-48C5-8478-3FDA6EDF3EB0}"/>
              </a:ext>
            </a:extLst>
          </p:cNvPr>
          <p:cNvSpPr txBox="1"/>
          <p:nvPr/>
        </p:nvSpPr>
        <p:spPr>
          <a:xfrm>
            <a:off x="575310" y="1182780"/>
            <a:ext cx="7993380" cy="2777940"/>
          </a:xfrm>
          <a:prstGeom prst="rect">
            <a:avLst/>
          </a:prstGeom>
          <a:noFill/>
        </p:spPr>
        <p:txBody>
          <a:bodyPr wrap="square">
            <a:spAutoFit/>
          </a:bodyPr>
          <a:lstStyle/>
          <a:p>
            <a:pPr marL="342900" indent="-342900">
              <a:lnSpc>
                <a:spcPct val="200000"/>
              </a:lnSpc>
              <a:buFont typeface="+mj-lt"/>
              <a:buAutoNum type="arabicPeriod"/>
            </a:pPr>
            <a:r>
              <a:rPr lang="en-IN" sz="1800" dirty="0">
                <a:latin typeface="Times New Roman" panose="02020603050405020304" pitchFamily="18" charset="0"/>
                <a:cs typeface="Times New Roman" panose="02020603050405020304" pitchFamily="18" charset="0"/>
              </a:rPr>
              <a:t>Do customers have any preference with or without children.</a:t>
            </a:r>
          </a:p>
          <a:p>
            <a:pPr marL="342900" indent="-342900">
              <a:lnSpc>
                <a:spcPct val="200000"/>
              </a:lnSpc>
              <a:buFont typeface="+mj-lt"/>
              <a:buAutoNum type="arabicPeriod"/>
            </a:pPr>
            <a:r>
              <a:rPr lang="en-US" sz="1800" dirty="0">
                <a:latin typeface="Times New Roman" panose="02020603050405020304" pitchFamily="18" charset="0"/>
                <a:cs typeface="Times New Roman" panose="02020603050405020304" pitchFamily="18" charset="0"/>
              </a:rPr>
              <a:t>How daily average rate is impacting the reserved room type in hotels</a:t>
            </a:r>
            <a:r>
              <a:rPr lang="en-IN" sz="1800" dirty="0">
                <a:latin typeface="Times New Roman" panose="02020603050405020304" pitchFamily="18" charset="0"/>
                <a:cs typeface="Times New Roman" panose="02020603050405020304" pitchFamily="18" charset="0"/>
              </a:rPr>
              <a:t>.</a:t>
            </a:r>
          </a:p>
          <a:p>
            <a:pPr marL="342900" indent="-342900">
              <a:lnSpc>
                <a:spcPct val="200000"/>
              </a:lnSpc>
              <a:buFont typeface="+mj-lt"/>
              <a:buAutoNum type="arabicPeriod"/>
            </a:pPr>
            <a:r>
              <a:rPr lang="en-US" sz="1800" dirty="0">
                <a:latin typeface="Times New Roman" panose="02020603050405020304" pitchFamily="18" charset="0"/>
                <a:cs typeface="Times New Roman" panose="02020603050405020304" pitchFamily="18" charset="0"/>
              </a:rPr>
              <a:t>Does total stay per month impacted by customers with and without children</a:t>
            </a:r>
            <a:r>
              <a:rPr lang="en-IN" sz="1800" dirty="0">
                <a:latin typeface="Times New Roman" panose="02020603050405020304" pitchFamily="18" charset="0"/>
                <a:cs typeface="Times New Roman" panose="02020603050405020304" pitchFamily="18" charset="0"/>
              </a:rPr>
              <a:t>.</a:t>
            </a:r>
          </a:p>
          <a:p>
            <a:pPr marL="342900" indent="-342900">
              <a:lnSpc>
                <a:spcPct val="200000"/>
              </a:lnSpc>
              <a:buFont typeface="+mj-lt"/>
              <a:buAutoNum type="arabicPeriod"/>
            </a:pPr>
            <a:r>
              <a:rPr lang="en-US" sz="1800" dirty="0">
                <a:latin typeface="Times New Roman" panose="02020603050405020304" pitchFamily="18" charset="0"/>
                <a:cs typeface="Times New Roman" panose="02020603050405020304" pitchFamily="18" charset="0"/>
              </a:rPr>
              <a:t>Do reservation status impacted by type of customers</a:t>
            </a:r>
            <a:r>
              <a:rPr lang="en-IN" sz="1800" dirty="0">
                <a:latin typeface="Times New Roman" panose="02020603050405020304" pitchFamily="18" charset="0"/>
                <a:cs typeface="Times New Roman" panose="02020603050405020304" pitchFamily="18" charset="0"/>
              </a:rPr>
              <a:t>.</a:t>
            </a:r>
          </a:p>
          <a:p>
            <a:pPr marL="342900" indent="-342900">
              <a:lnSpc>
                <a:spcPct val="200000"/>
              </a:lnSpc>
              <a:buFont typeface="+mj-lt"/>
              <a:buAutoNum type="arabicPeriod"/>
            </a:pPr>
            <a:r>
              <a:rPr lang="en-US" sz="1800" dirty="0">
                <a:latin typeface="Times New Roman" panose="02020603050405020304" pitchFamily="18" charset="0"/>
                <a:cs typeface="Times New Roman" panose="02020603050405020304" pitchFamily="18" charset="0"/>
              </a:rPr>
              <a:t>Do customers cancel their booking if they are allotted with different room type.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973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726B0F92-B064-441E-AAE6-071AAECA4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358" y="809984"/>
            <a:ext cx="3572933" cy="192432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DB044C22-55EE-411D-8B47-1240A31AF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522" y="2425991"/>
            <a:ext cx="4373304" cy="23424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A8FA09-A544-4A3C-9529-9A284C4D165E}"/>
              </a:ext>
            </a:extLst>
          </p:cNvPr>
          <p:cNvSpPr txBox="1"/>
          <p:nvPr/>
        </p:nvSpPr>
        <p:spPr>
          <a:xfrm>
            <a:off x="4696709" y="1211853"/>
            <a:ext cx="2536313" cy="738664"/>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Customers with children's doesn't have that much preference for the hotel type.</a:t>
            </a:r>
          </a:p>
        </p:txBody>
      </p:sp>
      <p:sp>
        <p:nvSpPr>
          <p:cNvPr id="6" name="TextBox 5">
            <a:extLst>
              <a:ext uri="{FF2B5EF4-FFF2-40B4-BE49-F238E27FC236}">
                <a16:creationId xmlns:a16="http://schemas.microsoft.com/office/drawing/2014/main" id="{344AA6F7-8F25-412D-93DD-8AFD59FE369B}"/>
              </a:ext>
            </a:extLst>
          </p:cNvPr>
          <p:cNvSpPr txBox="1"/>
          <p:nvPr/>
        </p:nvSpPr>
        <p:spPr>
          <a:xfrm>
            <a:off x="1121585" y="2948521"/>
            <a:ext cx="3078481" cy="1384995"/>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Room type 'G' has the highest and Room type 'C' has the lowest Average Daily Rates (ADR) in City Hotels.</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Room type 'C' and 'H' has the highest and Room type 'A' has the lowest Average Daily Rates (ADR) in Resort Hotels.</a:t>
            </a:r>
          </a:p>
        </p:txBody>
      </p:sp>
      <p:sp>
        <p:nvSpPr>
          <p:cNvPr id="7" name="Title 1">
            <a:extLst>
              <a:ext uri="{FF2B5EF4-FFF2-40B4-BE49-F238E27FC236}">
                <a16:creationId xmlns:a16="http://schemas.microsoft.com/office/drawing/2014/main" id="{A2A1F6C6-A6DA-4E16-A336-F70912626EA1}"/>
              </a:ext>
            </a:extLst>
          </p:cNvPr>
          <p:cNvSpPr>
            <a:spLocks noGrp="1"/>
          </p:cNvSpPr>
          <p:nvPr>
            <p:ph type="title"/>
          </p:nvPr>
        </p:nvSpPr>
        <p:spPr>
          <a:xfrm>
            <a:off x="366423" y="163679"/>
            <a:ext cx="8161739" cy="572700"/>
          </a:xfrm>
          <a:solidFill>
            <a:srgbClr val="C00000"/>
          </a:solidFill>
        </p:spPr>
        <p:txBody>
          <a:bodyPr/>
          <a:lstStyle/>
          <a:p>
            <a:r>
              <a:rPr lang="en-IN" sz="1400" b="1" dirty="0">
                <a:solidFill>
                  <a:schemeClr val="bg2"/>
                </a:solidFill>
                <a:latin typeface="Times New Roman" panose="02020603050405020304" pitchFamily="18" charset="0"/>
                <a:cs typeface="Times New Roman" panose="02020603050405020304" pitchFamily="18" charset="0"/>
              </a:rPr>
              <a:t>1. Do customers have any preference with or without children’s.</a:t>
            </a:r>
            <a:br>
              <a:rPr lang="en-IN" sz="1400" b="1" dirty="0">
                <a:solidFill>
                  <a:schemeClr val="bg2"/>
                </a:solidFill>
                <a:latin typeface="Times New Roman" panose="02020603050405020304" pitchFamily="18" charset="0"/>
                <a:cs typeface="Times New Roman" panose="02020603050405020304" pitchFamily="18" charset="0"/>
              </a:rPr>
            </a:br>
            <a:r>
              <a:rPr lang="en-IN" sz="1400" b="1" dirty="0">
                <a:solidFill>
                  <a:schemeClr val="bg2"/>
                </a:solidFill>
                <a:latin typeface="Times New Roman" panose="02020603050405020304" pitchFamily="18" charset="0"/>
                <a:cs typeface="Times New Roman" panose="02020603050405020304" pitchFamily="18" charset="0"/>
              </a:rPr>
              <a:t>			     2. </a:t>
            </a:r>
            <a:r>
              <a:rPr lang="en-US" sz="1400" b="1" dirty="0">
                <a:solidFill>
                  <a:schemeClr val="bg2"/>
                </a:solidFill>
                <a:latin typeface="Times New Roman" panose="02020603050405020304" pitchFamily="18" charset="0"/>
                <a:cs typeface="Times New Roman" panose="02020603050405020304" pitchFamily="18" charset="0"/>
              </a:rPr>
              <a:t>How daily average rate is impacting the reserved room type hotels</a:t>
            </a:r>
            <a:endParaRPr lang="en-IN"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844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D91B092-15A2-433C-81E1-A26803B84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52" y="592355"/>
            <a:ext cx="3971818" cy="20893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D66E158-9121-4517-AB57-AF2EC9388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650" y="2635848"/>
            <a:ext cx="4494798" cy="23496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7912D20-E6D6-4FCC-B763-9EA8B4A66C63}"/>
              </a:ext>
            </a:extLst>
          </p:cNvPr>
          <p:cNvSpPr txBox="1"/>
          <p:nvPr/>
        </p:nvSpPr>
        <p:spPr>
          <a:xfrm>
            <a:off x="5018568" y="764599"/>
            <a:ext cx="3412426" cy="1323439"/>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very much similarity in both cases customers stayed with and without children's about 1-7 days have the count for stays with and without children.</a:t>
            </a:r>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3D96DB0-A059-4E52-A5E9-D75ED0201632}"/>
              </a:ext>
            </a:extLst>
          </p:cNvPr>
          <p:cNvSpPr txBox="1"/>
          <p:nvPr/>
        </p:nvSpPr>
        <p:spPr>
          <a:xfrm>
            <a:off x="426552" y="2955602"/>
            <a:ext cx="3337373" cy="1323439"/>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If we go for the average stay then there would be 3-4 days of stay in which people have there children with them otherwise there is only adults staying</a:t>
            </a:r>
          </a:p>
        </p:txBody>
      </p:sp>
      <p:sp>
        <p:nvSpPr>
          <p:cNvPr id="13" name="TextBox 12">
            <a:extLst>
              <a:ext uri="{FF2B5EF4-FFF2-40B4-BE49-F238E27FC236}">
                <a16:creationId xmlns:a16="http://schemas.microsoft.com/office/drawing/2014/main" id="{1FC4D493-4A6A-40E2-B81F-FD61C9CC2605}"/>
              </a:ext>
            </a:extLst>
          </p:cNvPr>
          <p:cNvSpPr txBox="1"/>
          <p:nvPr/>
        </p:nvSpPr>
        <p:spPr>
          <a:xfrm>
            <a:off x="883919" y="147625"/>
            <a:ext cx="7169574" cy="307777"/>
          </a:xfrm>
          <a:prstGeom prst="rect">
            <a:avLst/>
          </a:prstGeom>
          <a:solidFill>
            <a:srgbClr val="C00000"/>
          </a:solidFill>
        </p:spPr>
        <p:txBody>
          <a:bodyPr wrap="square">
            <a:spAutoFit/>
          </a:bodyPr>
          <a:lstStyle/>
          <a:p>
            <a:r>
              <a:rPr lang="en-US" b="1" dirty="0">
                <a:solidFill>
                  <a:schemeClr val="bg2"/>
                </a:solidFill>
                <a:latin typeface="Times New Roman" panose="02020603050405020304" pitchFamily="18" charset="0"/>
                <a:cs typeface="Times New Roman" panose="02020603050405020304" pitchFamily="18" charset="0"/>
              </a:rPr>
              <a:t>3. Does total stay per month impacted by customers with and without children's</a:t>
            </a:r>
            <a:r>
              <a:rPr lang="en-IN" b="1" dirty="0">
                <a:solidFill>
                  <a:schemeClr val="bg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03488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FC75A84B-9114-4823-A2A7-375B9A7B4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18" y="2016366"/>
            <a:ext cx="3911867" cy="28517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F05B151-38B2-438B-B65F-9DA7A20AA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45" y="1083886"/>
            <a:ext cx="3993337" cy="21643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4D9B09-8ACD-472B-AA6E-BAD0D7B3074D}"/>
              </a:ext>
            </a:extLst>
          </p:cNvPr>
          <p:cNvSpPr txBox="1"/>
          <p:nvPr/>
        </p:nvSpPr>
        <p:spPr>
          <a:xfrm>
            <a:off x="701590" y="169962"/>
            <a:ext cx="7626585" cy="523220"/>
          </a:xfrm>
          <a:prstGeom prst="rect">
            <a:avLst/>
          </a:prstGeom>
          <a:solidFill>
            <a:srgbClr val="C00000"/>
          </a:solidFill>
        </p:spPr>
        <p:txBody>
          <a:bodyPr wrap="square">
            <a:spAutoFit/>
          </a:bodyPr>
          <a:lstStyle/>
          <a:p>
            <a:r>
              <a:rPr lang="en-US" b="1" dirty="0">
                <a:solidFill>
                  <a:schemeClr val="bg2"/>
                </a:solidFill>
                <a:latin typeface="Times New Roman" panose="02020603050405020304" pitchFamily="18" charset="0"/>
                <a:cs typeface="Times New Roman" panose="02020603050405020304" pitchFamily="18" charset="0"/>
              </a:rPr>
              <a:t>4. Do reservation status impacted by type of customers</a:t>
            </a:r>
            <a:r>
              <a:rPr lang="en-IN" b="1" dirty="0">
                <a:solidFill>
                  <a:schemeClr val="bg2"/>
                </a:solidFill>
                <a:latin typeface="Times New Roman" panose="02020603050405020304" pitchFamily="18" charset="0"/>
                <a:cs typeface="Times New Roman" panose="02020603050405020304" pitchFamily="18" charset="0"/>
              </a:rPr>
              <a:t>.</a:t>
            </a:r>
          </a:p>
          <a:p>
            <a:r>
              <a:rPr lang="en-IN" b="1" dirty="0">
                <a:solidFill>
                  <a:schemeClr val="bg2"/>
                </a:solidFill>
                <a:latin typeface="Times New Roman" panose="02020603050405020304" pitchFamily="18" charset="0"/>
                <a:cs typeface="Times New Roman" panose="02020603050405020304" pitchFamily="18" charset="0"/>
              </a:rPr>
              <a:t>	       5. </a:t>
            </a:r>
            <a:r>
              <a:rPr lang="en-US" b="1" dirty="0">
                <a:solidFill>
                  <a:schemeClr val="bg2"/>
                </a:solidFill>
                <a:latin typeface="Times New Roman" panose="02020603050405020304" pitchFamily="18" charset="0"/>
                <a:cs typeface="Times New Roman" panose="02020603050405020304" pitchFamily="18" charset="0"/>
              </a:rPr>
              <a:t>Do customers cancel their booking if they are allotted with different room type.</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D2492B7-6BCB-451E-99A0-D95A648A9E57}"/>
              </a:ext>
            </a:extLst>
          </p:cNvPr>
          <p:cNvSpPr txBox="1"/>
          <p:nvPr/>
        </p:nvSpPr>
        <p:spPr>
          <a:xfrm>
            <a:off x="373380" y="3219924"/>
            <a:ext cx="3993337" cy="160043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group from Online TA has the highest number of booking for city hotels.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group that booked directly is highest at resort hotels.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We can Clearly see that most of the bookings are provided by Online TA group customers.</a:t>
            </a:r>
          </a:p>
        </p:txBody>
      </p:sp>
      <p:sp>
        <p:nvSpPr>
          <p:cNvPr id="10" name="TextBox 9">
            <a:extLst>
              <a:ext uri="{FF2B5EF4-FFF2-40B4-BE49-F238E27FC236}">
                <a16:creationId xmlns:a16="http://schemas.microsoft.com/office/drawing/2014/main" id="{FF6DE726-14F3-401D-90FB-844647CA2710}"/>
              </a:ext>
            </a:extLst>
          </p:cNvPr>
          <p:cNvSpPr txBox="1"/>
          <p:nvPr/>
        </p:nvSpPr>
        <p:spPr>
          <a:xfrm>
            <a:off x="4996281" y="1277702"/>
            <a:ext cx="3177540" cy="738664"/>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Hence there is not that much impact of room type allocation to the customers.</a:t>
            </a:r>
          </a:p>
        </p:txBody>
      </p:sp>
    </p:spTree>
    <p:extLst>
      <p:ext uri="{BB962C8B-B14F-4D97-AF65-F5344CB8AC3E}">
        <p14:creationId xmlns:p14="http://schemas.microsoft.com/office/powerpoint/2010/main" val="391661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62E3-6334-4556-98BD-EE5D075CC74B}"/>
              </a:ext>
            </a:extLst>
          </p:cNvPr>
          <p:cNvSpPr>
            <a:spLocks noGrp="1"/>
          </p:cNvSpPr>
          <p:nvPr>
            <p:ph type="title"/>
          </p:nvPr>
        </p:nvSpPr>
        <p:spPr>
          <a:xfrm>
            <a:off x="318473" y="266332"/>
            <a:ext cx="7965313" cy="572700"/>
          </a:xfrm>
          <a:solidFill>
            <a:srgbClr val="C00000"/>
          </a:solidFill>
        </p:spPr>
        <p:txBody>
          <a:bodyPr/>
          <a:lstStyle/>
          <a:p>
            <a:pPr algn="ctr"/>
            <a:r>
              <a:rPr lang="en-IN" sz="3600" dirty="0">
                <a:solidFill>
                  <a:schemeClr val="bg2"/>
                </a:solidFill>
                <a:latin typeface="Times New Roman" panose="02020603050405020304" pitchFamily="18" charset="0"/>
                <a:cs typeface="Times New Roman" panose="02020603050405020304" pitchFamily="18" charset="0"/>
              </a:rPr>
              <a:t>AGENDA</a:t>
            </a:r>
          </a:p>
        </p:txBody>
      </p:sp>
      <p:sp>
        <p:nvSpPr>
          <p:cNvPr id="10" name="TextBox 9">
            <a:extLst>
              <a:ext uri="{FF2B5EF4-FFF2-40B4-BE49-F238E27FC236}">
                <a16:creationId xmlns:a16="http://schemas.microsoft.com/office/drawing/2014/main" id="{FA9512F2-397D-4BE7-BDF0-986FE28BAAEC}"/>
              </a:ext>
            </a:extLst>
          </p:cNvPr>
          <p:cNvSpPr txBox="1"/>
          <p:nvPr/>
        </p:nvSpPr>
        <p:spPr>
          <a:xfrm>
            <a:off x="1627854" y="1261858"/>
            <a:ext cx="5888292" cy="1569660"/>
          </a:xfrm>
          <a:prstGeom prst="rect">
            <a:avLst/>
          </a:prstGeom>
          <a:noFill/>
        </p:spPr>
        <p:txBody>
          <a:bodyPr wrap="square">
            <a:spAutoFit/>
          </a:bodyPr>
          <a:lstStyle/>
          <a:p>
            <a:pPr algn="ctr"/>
            <a:r>
              <a:rPr lang="en-US" sz="1600" dirty="0">
                <a:solidFill>
                  <a:schemeClr val="tx1"/>
                </a:solidFill>
                <a:latin typeface="Times New Roman" panose="02020603050405020304" pitchFamily="18" charset="0"/>
                <a:cs typeface="Times New Roman" panose="02020603050405020304" pitchFamily="18" charset="0"/>
              </a:rPr>
              <a:t>This project comprises a real-world data record of hotel bookings for a city and a resort hotel from 2015 to 2017, including details such as bookings, cancellations, and guest information. The project's main goal is to comprehend and visualize data from the hotel and customer perspectives to get the proper insights from the dataset and to make proper data driven decisions.</a:t>
            </a:r>
            <a:endParaRPr lang="en-IN" sz="1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9663105-3280-42F0-9DF8-9D3128B7DBF6}"/>
              </a:ext>
            </a:extLst>
          </p:cNvPr>
          <p:cNvPicPr>
            <a:picLocks noChangeAspect="1"/>
          </p:cNvPicPr>
          <p:nvPr/>
        </p:nvPicPr>
        <p:blipFill rotWithShape="1">
          <a:blip r:embed="rId2"/>
          <a:srcRect l="3846" t="516" r="3462" b="7025"/>
          <a:stretch/>
        </p:blipFill>
        <p:spPr>
          <a:xfrm>
            <a:off x="7516146" y="1248311"/>
            <a:ext cx="1133029" cy="1135380"/>
          </a:xfrm>
          <a:prstGeom prst="rect">
            <a:avLst/>
          </a:prstGeom>
          <a:effectLst>
            <a:softEdge rad="127000"/>
          </a:effectLst>
        </p:spPr>
      </p:pic>
      <p:pic>
        <p:nvPicPr>
          <p:cNvPr id="15" name="Picture 14">
            <a:extLst>
              <a:ext uri="{FF2B5EF4-FFF2-40B4-BE49-F238E27FC236}">
                <a16:creationId xmlns:a16="http://schemas.microsoft.com/office/drawing/2014/main" id="{0C55123A-1E21-4D12-9574-2DD069BD7988}"/>
              </a:ext>
            </a:extLst>
          </p:cNvPr>
          <p:cNvPicPr>
            <a:picLocks noChangeAspect="1"/>
          </p:cNvPicPr>
          <p:nvPr/>
        </p:nvPicPr>
        <p:blipFill rotWithShape="1">
          <a:blip r:embed="rId2"/>
          <a:srcRect l="3846" t="516" r="3462" b="7025"/>
          <a:stretch/>
        </p:blipFill>
        <p:spPr>
          <a:xfrm>
            <a:off x="494825" y="1248311"/>
            <a:ext cx="1133029" cy="1135380"/>
          </a:xfrm>
          <a:prstGeom prst="rect">
            <a:avLst/>
          </a:prstGeom>
          <a:effectLst>
            <a:softEdge rad="127000"/>
          </a:effectLst>
        </p:spPr>
      </p:pic>
      <p:sp>
        <p:nvSpPr>
          <p:cNvPr id="18" name="TextBox 17">
            <a:extLst>
              <a:ext uri="{FF2B5EF4-FFF2-40B4-BE49-F238E27FC236}">
                <a16:creationId xmlns:a16="http://schemas.microsoft.com/office/drawing/2014/main" id="{BAA8D5BC-21A3-4BFC-BB94-B839BE7FDC6F}"/>
              </a:ext>
            </a:extLst>
          </p:cNvPr>
          <p:cNvSpPr txBox="1"/>
          <p:nvPr/>
        </p:nvSpPr>
        <p:spPr>
          <a:xfrm>
            <a:off x="2141220" y="3134917"/>
            <a:ext cx="4572000" cy="1169551"/>
          </a:xfrm>
          <a:prstGeom prst="rect">
            <a:avLst/>
          </a:prstGeom>
          <a:noFill/>
        </p:spPr>
        <p:txBody>
          <a:bodyPr wrap="square">
            <a:spAutoFit/>
          </a:bodyPr>
          <a:lstStyle/>
          <a:p>
            <a:pPr marL="482600" indent="-342900">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We have performed various kind of analysis to manage the data in terms of data wrangling. </a:t>
            </a:r>
          </a:p>
          <a:p>
            <a:pPr marL="482600" indent="-342900">
              <a:buFont typeface="Arial" panose="020B0604020202020204" pitchFamily="34" charset="0"/>
              <a:buChar char="•"/>
            </a:pPr>
            <a:endParaRPr lang="en-IN" b="1" dirty="0">
              <a:solidFill>
                <a:schemeClr val="tx1"/>
              </a:solidFill>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Wrangled our raw data to proper formatted data to perform the analysis to get desired results.</a:t>
            </a:r>
          </a:p>
        </p:txBody>
      </p:sp>
    </p:spTree>
    <p:extLst>
      <p:ext uri="{BB962C8B-B14F-4D97-AF65-F5344CB8AC3E}">
        <p14:creationId xmlns:p14="http://schemas.microsoft.com/office/powerpoint/2010/main" val="3340154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4129-AFE6-44BA-8F21-7EF2D76F9320}"/>
              </a:ext>
            </a:extLst>
          </p:cNvPr>
          <p:cNvSpPr>
            <a:spLocks noGrp="1"/>
          </p:cNvSpPr>
          <p:nvPr>
            <p:ph type="title"/>
          </p:nvPr>
        </p:nvSpPr>
        <p:spPr>
          <a:xfrm>
            <a:off x="589900" y="363899"/>
            <a:ext cx="7767429" cy="527248"/>
          </a:xfrm>
          <a:solidFill>
            <a:srgbClr val="C00000"/>
          </a:solidFill>
        </p:spPr>
        <p:txBody>
          <a:bodyPr/>
          <a:lstStyle/>
          <a:p>
            <a:r>
              <a:rPr lang="en-IN" sz="2800" b="1" i="0" dirty="0">
                <a:solidFill>
                  <a:schemeClr val="bg2"/>
                </a:solidFill>
                <a:latin typeface="Times New Roman" panose="02020603050405020304" pitchFamily="18" charset="0"/>
                <a:cs typeface="Times New Roman" panose="02020603050405020304" pitchFamily="18" charset="0"/>
              </a:rPr>
              <a:t>Conclusions and Summary</a:t>
            </a:r>
            <a:br>
              <a:rPr lang="en-IN" sz="2800" b="1" dirty="0">
                <a:solidFill>
                  <a:schemeClr val="bg2"/>
                </a:solidFill>
                <a:latin typeface="Times New Roman" panose="02020603050405020304" pitchFamily="18" charset="0"/>
                <a:cs typeface="Times New Roman" panose="02020603050405020304" pitchFamily="18" charset="0"/>
              </a:rPr>
            </a:br>
            <a:endParaRPr lang="en-IN" dirty="0">
              <a:solidFill>
                <a:schemeClr val="bg2"/>
              </a:solidFill>
            </a:endParaRPr>
          </a:p>
        </p:txBody>
      </p:sp>
      <p:sp>
        <p:nvSpPr>
          <p:cNvPr id="12" name="TextBox 11">
            <a:extLst>
              <a:ext uri="{FF2B5EF4-FFF2-40B4-BE49-F238E27FC236}">
                <a16:creationId xmlns:a16="http://schemas.microsoft.com/office/drawing/2014/main" id="{FBA9D1CD-D5A9-4280-84DC-C2F31D84C26E}"/>
              </a:ext>
            </a:extLst>
          </p:cNvPr>
          <p:cNvSpPr txBox="1"/>
          <p:nvPr/>
        </p:nvSpPr>
        <p:spPr>
          <a:xfrm>
            <a:off x="589900" y="1363281"/>
            <a:ext cx="7964199"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vast majority of reservations are for hotels in cities. Resort hotels have fewer cancellations than city hotels. The aviation industry has the shortest wait time.</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months of August, July, and May saw the most hotel bookings in the city. The lowest cancellation rate occurs when a consumer is repeated. The lead time for July is quite long, whereas the lead time for January and February is extremely short. In July, August, and September, the average daily rate for Resort Hotels is higher.</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 June, July, and May, the average daily rate for City Hotels is higher. Customers travelling with children have little preference for the type of hotel they stay in. </a:t>
            </a:r>
          </a:p>
        </p:txBody>
      </p:sp>
    </p:spTree>
    <p:extLst>
      <p:ext uri="{BB962C8B-B14F-4D97-AF65-F5344CB8AC3E}">
        <p14:creationId xmlns:p14="http://schemas.microsoft.com/office/powerpoint/2010/main" val="4125470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ED24FC-D18B-462F-83EE-2988295079CA}"/>
              </a:ext>
            </a:extLst>
          </p:cNvPr>
          <p:cNvSpPr txBox="1"/>
          <p:nvPr/>
        </p:nvSpPr>
        <p:spPr>
          <a:xfrm>
            <a:off x="732098" y="1140589"/>
            <a:ext cx="7679803" cy="3139321"/>
          </a:xfrm>
          <a:prstGeom prst="rect">
            <a:avLst/>
          </a:prstGeom>
          <a:noFill/>
        </p:spPr>
        <p:txBody>
          <a:bodyPr wrap="square">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 both cases, the number of stays with and without children is rather equal. Customers who stayed for 1-7 days with or without children had the same count.</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If we take the average stay, three to four days will be spent with youngsters, while the rest of the time will be spent with adults solely.</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Online TA customer group has the highest number of hotel reservations in the city and at resort hotels. As a result, the impact of room type allocation on clients is minimal. The majority of appointments are made by consumers of the Online TA group who book directly through the website.</a:t>
            </a:r>
          </a:p>
        </p:txBody>
      </p:sp>
      <p:sp>
        <p:nvSpPr>
          <p:cNvPr id="7" name="TextBox 6">
            <a:extLst>
              <a:ext uri="{FF2B5EF4-FFF2-40B4-BE49-F238E27FC236}">
                <a16:creationId xmlns:a16="http://schemas.microsoft.com/office/drawing/2014/main" id="{D049989F-A16F-49EB-8F90-F4869F23346B}"/>
              </a:ext>
            </a:extLst>
          </p:cNvPr>
          <p:cNvSpPr txBox="1"/>
          <p:nvPr/>
        </p:nvSpPr>
        <p:spPr>
          <a:xfrm>
            <a:off x="732097" y="340370"/>
            <a:ext cx="7679803" cy="523220"/>
          </a:xfrm>
          <a:prstGeom prst="rect">
            <a:avLst/>
          </a:prstGeom>
          <a:solidFill>
            <a:srgbClr val="C00000"/>
          </a:solidFill>
        </p:spPr>
        <p:txBody>
          <a:bodyPr wrap="square">
            <a:spAutoFit/>
          </a:bodyPr>
          <a:lstStyle/>
          <a:p>
            <a:r>
              <a:rPr lang="en-IN" sz="2800" b="1" dirty="0">
                <a:solidFill>
                  <a:schemeClr val="bg2"/>
                </a:solidFill>
                <a:latin typeface="Times New Roman" panose="02020603050405020304" pitchFamily="18" charset="0"/>
                <a:cs typeface="Times New Roman" panose="02020603050405020304" pitchFamily="18" charset="0"/>
              </a:rPr>
              <a:t>Conclusion and Summary(contd..)</a:t>
            </a:r>
          </a:p>
        </p:txBody>
      </p:sp>
    </p:spTree>
    <p:extLst>
      <p:ext uri="{BB962C8B-B14F-4D97-AF65-F5344CB8AC3E}">
        <p14:creationId xmlns:p14="http://schemas.microsoft.com/office/powerpoint/2010/main" val="2484126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C1DBE6-56C7-4CB1-B2AD-D50F819F887D}"/>
              </a:ext>
            </a:extLst>
          </p:cNvPr>
          <p:cNvSpPr>
            <a:spLocks noGrp="1"/>
          </p:cNvSpPr>
          <p:nvPr>
            <p:ph type="subTitle" idx="1"/>
          </p:nvPr>
        </p:nvSpPr>
        <p:spPr>
          <a:xfrm>
            <a:off x="0" y="439838"/>
            <a:ext cx="9144000" cy="4703662"/>
          </a:xfrm>
          <a:solidFill>
            <a:srgbClr val="C00000"/>
          </a:solidFill>
        </p:spPr>
        <p:txBody>
          <a:bodyPr/>
          <a:lstStyle/>
          <a:p>
            <a:endParaRPr lang="en-IN" sz="6600" dirty="0">
              <a:solidFill>
                <a:schemeClr val="bg2"/>
              </a:solidFill>
            </a:endParaRPr>
          </a:p>
          <a:p>
            <a:r>
              <a:rPr lang="en-IN" sz="8000" dirty="0">
                <a:solidFill>
                  <a:schemeClr val="bg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4695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8B5E-20A2-4577-A5E5-E142C47D57D7}"/>
              </a:ext>
            </a:extLst>
          </p:cNvPr>
          <p:cNvSpPr>
            <a:spLocks noGrp="1"/>
          </p:cNvSpPr>
          <p:nvPr>
            <p:ph type="title"/>
          </p:nvPr>
        </p:nvSpPr>
        <p:spPr>
          <a:xfrm>
            <a:off x="311700" y="445025"/>
            <a:ext cx="8237940" cy="572700"/>
          </a:xfrm>
          <a:solidFill>
            <a:srgbClr val="C00000"/>
          </a:solidFill>
        </p:spPr>
        <p:txBody>
          <a:bodyPr/>
          <a:lstStyle/>
          <a:p>
            <a:pPr algn="ctr"/>
            <a:r>
              <a:rPr lang="en-IN" sz="3200" b="1" dirty="0">
                <a:solidFill>
                  <a:schemeClr val="bg2"/>
                </a:solidFill>
                <a:latin typeface="Times New Roman" panose="02020603050405020304" pitchFamily="18" charset="0"/>
                <a:cs typeface="Times New Roman" panose="02020603050405020304" pitchFamily="18" charset="0"/>
              </a:rPr>
              <a:t>Data Summary</a:t>
            </a:r>
          </a:p>
        </p:txBody>
      </p:sp>
      <p:sp>
        <p:nvSpPr>
          <p:cNvPr id="3" name="TextBox 2">
            <a:extLst>
              <a:ext uri="{FF2B5EF4-FFF2-40B4-BE49-F238E27FC236}">
                <a16:creationId xmlns:a16="http://schemas.microsoft.com/office/drawing/2014/main" id="{560E2AE8-D773-4FE4-995C-4A9C28854957}"/>
              </a:ext>
            </a:extLst>
          </p:cNvPr>
          <p:cNvSpPr txBox="1"/>
          <p:nvPr/>
        </p:nvSpPr>
        <p:spPr>
          <a:xfrm>
            <a:off x="311700" y="1394460"/>
            <a:ext cx="8237940" cy="2308324"/>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“Hotel Booking” dataset contains very important and leading information regarding a customer prone to cancel his/her hotel booking or not.</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There are many features which have very explanatory information which helps us to get to exact flow of hotel booking occurrence.</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Some of the data fields are defined in further slides to get the proper understanding of different kind of important feature/columns:</a:t>
            </a:r>
          </a:p>
        </p:txBody>
      </p:sp>
    </p:spTree>
    <p:extLst>
      <p:ext uri="{BB962C8B-B14F-4D97-AF65-F5344CB8AC3E}">
        <p14:creationId xmlns:p14="http://schemas.microsoft.com/office/powerpoint/2010/main" val="333029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53EA15B-53ED-46EE-B9B9-33CDFA998DD0}"/>
              </a:ext>
            </a:extLst>
          </p:cNvPr>
          <p:cNvGraphicFramePr>
            <a:graphicFrameLocks noGrp="1"/>
          </p:cNvGraphicFramePr>
          <p:nvPr>
            <p:extLst>
              <p:ext uri="{D42A27DB-BD31-4B8C-83A1-F6EECF244321}">
                <p14:modId xmlns:p14="http://schemas.microsoft.com/office/powerpoint/2010/main" val="1612010405"/>
              </p:ext>
            </p:extLst>
          </p:nvPr>
        </p:nvGraphicFramePr>
        <p:xfrm>
          <a:off x="1704975" y="468630"/>
          <a:ext cx="5734050" cy="4206240"/>
        </p:xfrm>
        <a:graphic>
          <a:graphicData uri="http://schemas.openxmlformats.org/drawingml/2006/table">
            <a:tbl>
              <a:tblPr firstRow="1" bandRow="1">
                <a:tableStyleId>{00A15C55-8517-42AA-B614-E9B94910E393}</a:tableStyleId>
              </a:tblPr>
              <a:tblGrid>
                <a:gridCol w="2479976">
                  <a:extLst>
                    <a:ext uri="{9D8B030D-6E8A-4147-A177-3AD203B41FA5}">
                      <a16:colId xmlns:a16="http://schemas.microsoft.com/office/drawing/2014/main" val="1738484132"/>
                    </a:ext>
                  </a:extLst>
                </a:gridCol>
                <a:gridCol w="3254074">
                  <a:extLst>
                    <a:ext uri="{9D8B030D-6E8A-4147-A177-3AD203B41FA5}">
                      <a16:colId xmlns:a16="http://schemas.microsoft.com/office/drawing/2014/main" val="3390761375"/>
                    </a:ext>
                  </a:extLst>
                </a:gridCol>
              </a:tblGrid>
              <a:tr h="285320">
                <a:tc>
                  <a:txBody>
                    <a:bodyPr/>
                    <a:lstStyle/>
                    <a:p>
                      <a:pPr algn="ctr"/>
                      <a:r>
                        <a:rPr lang="en-IN" sz="1800" dirty="0">
                          <a:solidFill>
                            <a:schemeClr val="bg2"/>
                          </a:solidFill>
                          <a:latin typeface="Times New Roman" panose="02020603050405020304" pitchFamily="18" charset="0"/>
                          <a:cs typeface="Times New Roman" panose="02020603050405020304" pitchFamily="18" charset="0"/>
                        </a:rPr>
                        <a:t>Features/Columns</a:t>
                      </a:r>
                    </a:p>
                  </a:txBody>
                  <a:tcPr/>
                </a:tc>
                <a:tc>
                  <a:txBody>
                    <a:bodyPr/>
                    <a:lstStyle/>
                    <a:p>
                      <a:pPr algn="ctr"/>
                      <a:r>
                        <a:rPr lang="en-IN" sz="1800" dirty="0">
                          <a:solidFill>
                            <a:schemeClr val="bg2"/>
                          </a:solidFill>
                          <a:latin typeface="Times New Roman" panose="02020603050405020304" pitchFamily="18" charset="0"/>
                          <a:cs typeface="Times New Roman" panose="02020603050405020304" pitchFamily="18" charset="0"/>
                        </a:rPr>
                        <a:t>Explanation</a:t>
                      </a:r>
                      <a:r>
                        <a:rPr lang="en-IN" sz="1400" dirty="0">
                          <a:solidFill>
                            <a:schemeClr val="bg2"/>
                          </a:solidFill>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504646132"/>
                  </a:ext>
                </a:extLst>
              </a:tr>
              <a:tr h="0">
                <a:tc>
                  <a:txBody>
                    <a:bodyPr/>
                    <a:lstStyle/>
                    <a:p>
                      <a:pPr algn="ctr">
                        <a:lnSpc>
                          <a:spcPct val="150000"/>
                        </a:lnSpc>
                      </a:pPr>
                      <a:r>
                        <a:rPr lang="en-IN" sz="1400" dirty="0">
                          <a:latin typeface="Times New Roman" panose="02020603050405020304" pitchFamily="18" charset="0"/>
                          <a:cs typeface="Times New Roman" panose="02020603050405020304" pitchFamily="18" charset="0"/>
                        </a:rPr>
                        <a:t>hotel</a:t>
                      </a:r>
                    </a:p>
                  </a:txBody>
                  <a:tcPr anchor="ctr"/>
                </a:tc>
                <a:tc>
                  <a:txBody>
                    <a:bodyPr/>
                    <a:lstStyle/>
                    <a:p>
                      <a:pPr algn="l"/>
                      <a:r>
                        <a:rPr lang="en-US" sz="1400" dirty="0">
                          <a:latin typeface="Times New Roman" panose="02020603050405020304" pitchFamily="18" charset="0"/>
                          <a:cs typeface="Times New Roman" panose="02020603050405020304" pitchFamily="18" charset="0"/>
                        </a:rPr>
                        <a:t>There are two types of hotels: resort hotels and city hotels.</a:t>
                      </a:r>
                    </a:p>
                  </a:txBody>
                  <a:tcPr anchor="ctr"/>
                </a:tc>
                <a:extLst>
                  <a:ext uri="{0D108BD9-81ED-4DB2-BD59-A6C34878D82A}">
                    <a16:rowId xmlns:a16="http://schemas.microsoft.com/office/drawing/2014/main" val="396661679"/>
                  </a:ext>
                </a:extLst>
              </a:tr>
              <a:tr h="737078">
                <a:tc>
                  <a:txBody>
                    <a:bodyPr/>
                    <a:lstStyle/>
                    <a:p>
                      <a:pPr algn="ctr">
                        <a:lnSpc>
                          <a:spcPct val="100000"/>
                        </a:lnSpc>
                      </a:pPr>
                      <a:r>
                        <a:rPr lang="en-IN" sz="1400" dirty="0">
                          <a:latin typeface="Times New Roman" panose="02020603050405020304" pitchFamily="18" charset="0"/>
                          <a:cs typeface="Times New Roman" panose="02020603050405020304" pitchFamily="18" charset="0"/>
                        </a:rPr>
                        <a:t>is_cancelled</a:t>
                      </a:r>
                    </a:p>
                  </a:txBody>
                  <a:tcPr anchor="ctr"/>
                </a:tc>
                <a:tc>
                  <a:txBody>
                    <a:bodyPr/>
                    <a:lstStyle/>
                    <a:p>
                      <a:pPr algn="l"/>
                      <a:r>
                        <a:rPr lang="en-US" sz="1400" dirty="0">
                          <a:latin typeface="Times New Roman" panose="02020603050405020304" pitchFamily="18" charset="0"/>
                          <a:cs typeface="Times New Roman" panose="02020603050405020304" pitchFamily="18" charset="0"/>
                        </a:rPr>
                        <a:t>The cancellation type is indicated by the value 0 and 1 of the column.</a:t>
                      </a:r>
                    </a:p>
                    <a:p>
                      <a:pPr algn="l"/>
                      <a:r>
                        <a:rPr lang="en-US" sz="1400" dirty="0">
                          <a:latin typeface="Times New Roman" panose="02020603050405020304" pitchFamily="18" charset="0"/>
                          <a:cs typeface="Times New Roman" panose="02020603050405020304" pitchFamily="18" charset="0"/>
                        </a:rPr>
                        <a:t>0 -&gt; Not Cancelled</a:t>
                      </a:r>
                    </a:p>
                    <a:p>
                      <a:pPr algn="l"/>
                      <a:r>
                        <a:rPr lang="en-US" sz="1400" dirty="0">
                          <a:latin typeface="Times New Roman" panose="02020603050405020304" pitchFamily="18" charset="0"/>
                          <a:cs typeface="Times New Roman" panose="02020603050405020304" pitchFamily="18" charset="0"/>
                        </a:rPr>
                        <a:t>1 -&gt; Canceled</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49333080"/>
                  </a:ext>
                </a:extLst>
              </a:tr>
              <a:tr h="404204">
                <a:tc>
                  <a:txBody>
                    <a:bodyPr/>
                    <a:lstStyle/>
                    <a:p>
                      <a:pPr algn="ctr"/>
                      <a:r>
                        <a:rPr lang="en-IN" sz="1400" dirty="0">
                          <a:latin typeface="Times New Roman" panose="02020603050405020304" pitchFamily="18" charset="0"/>
                          <a:cs typeface="Times New Roman" panose="02020603050405020304" pitchFamily="18" charset="0"/>
                        </a:rPr>
                        <a:t>lead_time</a:t>
                      </a:r>
                    </a:p>
                  </a:txBody>
                  <a:tcPr anchor="ctr"/>
                </a:tc>
                <a:tc>
                  <a:txBody>
                    <a:bodyPr/>
                    <a:lstStyle/>
                    <a:p>
                      <a:pPr algn="l"/>
                      <a:r>
                        <a:rPr lang="en-US" sz="1400" dirty="0">
                          <a:latin typeface="Times New Roman" panose="02020603050405020304" pitchFamily="18" charset="0"/>
                          <a:cs typeface="Times New Roman" panose="02020603050405020304" pitchFamily="18" charset="0"/>
                        </a:rPr>
                        <a:t>The period between making a reservation and arriving.</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36782916"/>
                  </a:ext>
                </a:extLst>
              </a:tr>
              <a:tr h="404204">
                <a:tc>
                  <a:txBody>
                    <a:bodyPr/>
                    <a:lstStyle/>
                    <a:p>
                      <a:pPr algn="ctr"/>
                      <a:r>
                        <a:rPr lang="en-IN" sz="1400" dirty="0">
                          <a:latin typeface="Times New Roman" panose="02020603050405020304" pitchFamily="18" charset="0"/>
                          <a:cs typeface="Times New Roman" panose="02020603050405020304" pitchFamily="18" charset="0"/>
                        </a:rPr>
                        <a:t>stayed_in_weekend_nights</a:t>
                      </a:r>
                    </a:p>
                  </a:txBody>
                  <a:tcPr anchor="ctr"/>
                </a:tc>
                <a:tc>
                  <a:txBody>
                    <a:bodyPr/>
                    <a:lstStyle/>
                    <a:p>
                      <a:pPr algn="l"/>
                      <a:r>
                        <a:rPr lang="en-US" sz="1400" dirty="0">
                          <a:latin typeface="Times New Roman" panose="02020603050405020304" pitchFamily="18" charset="0"/>
                          <a:cs typeface="Times New Roman" panose="02020603050405020304" pitchFamily="18" charset="0"/>
                        </a:rPr>
                        <a:t>The number of weekend nights a reservation can stay for.</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59555602"/>
                  </a:ext>
                </a:extLst>
              </a:tr>
              <a:tr h="404204">
                <a:tc>
                  <a:txBody>
                    <a:bodyPr/>
                    <a:lstStyle/>
                    <a:p>
                      <a:pPr algn="ctr"/>
                      <a:r>
                        <a:rPr lang="en-IN" sz="1400" dirty="0">
                          <a:latin typeface="Times New Roman" panose="02020603050405020304" pitchFamily="18" charset="0"/>
                          <a:cs typeface="Times New Roman" panose="02020603050405020304" pitchFamily="18" charset="0"/>
                        </a:rPr>
                        <a:t>stayed_in_weekday_nights</a:t>
                      </a:r>
                    </a:p>
                  </a:txBody>
                  <a:tcPr anchor="ctr"/>
                </a:tc>
                <a:tc>
                  <a:txBody>
                    <a:bodyPr/>
                    <a:lstStyle/>
                    <a:p>
                      <a:pPr algn="l"/>
                      <a:r>
                        <a:rPr lang="en-US" sz="1400" dirty="0">
                          <a:latin typeface="Times New Roman" panose="02020603050405020304" pitchFamily="18" charset="0"/>
                          <a:cs typeface="Times New Roman" panose="02020603050405020304" pitchFamily="18" charset="0"/>
                        </a:rPr>
                        <a:t>Per reservation, the amount of weekday nights to stay.</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9056372"/>
                  </a:ext>
                </a:extLst>
              </a:tr>
              <a:tr h="404204">
                <a:tc>
                  <a:txBody>
                    <a:bodyPr/>
                    <a:lstStyle/>
                    <a:p>
                      <a:pPr algn="ctr"/>
                      <a:r>
                        <a:rPr lang="en-IN" sz="1400" dirty="0">
                          <a:latin typeface="Times New Roman" panose="02020603050405020304" pitchFamily="18" charset="0"/>
                          <a:cs typeface="Times New Roman" panose="02020603050405020304" pitchFamily="18" charset="0"/>
                        </a:rPr>
                        <a:t>market_segment</a:t>
                      </a:r>
                    </a:p>
                  </a:txBody>
                  <a:tcPr anchor="ctr"/>
                </a:tc>
                <a:tc>
                  <a:txBody>
                    <a:bodyPr/>
                    <a:lstStyle/>
                    <a:p>
                      <a:pPr algn="l"/>
                      <a:r>
                        <a:rPr lang="en-US" sz="1400" dirty="0">
                          <a:latin typeface="Times New Roman" panose="02020603050405020304" pitchFamily="18" charset="0"/>
                          <a:cs typeface="Times New Roman" panose="02020603050405020304" pitchFamily="18" charset="0"/>
                        </a:rPr>
                        <a:t>This column explains how reservations are made and why they are made.</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99949080"/>
                  </a:ext>
                </a:extLst>
              </a:tr>
              <a:tr h="237767">
                <a:tc>
                  <a:txBody>
                    <a:bodyPr/>
                    <a:lstStyle/>
                    <a:p>
                      <a:pPr algn="ctr"/>
                      <a:r>
                        <a:rPr lang="en-IN" sz="1400" dirty="0">
                          <a:latin typeface="Times New Roman" panose="02020603050405020304" pitchFamily="18" charset="0"/>
                          <a:cs typeface="Times New Roman" panose="02020603050405020304" pitchFamily="18" charset="0"/>
                        </a:rPr>
                        <a:t>distribution_channel</a:t>
                      </a:r>
                    </a:p>
                  </a:txBody>
                  <a:tcPr anchor="ctr"/>
                </a:tc>
                <a:tc>
                  <a:txBody>
                    <a:bodyPr/>
                    <a:lstStyle/>
                    <a:p>
                      <a:pPr algn="l"/>
                      <a:r>
                        <a:rPr lang="en-US" sz="1400" dirty="0">
                          <a:latin typeface="Times New Roman" panose="02020603050405020304" pitchFamily="18" charset="0"/>
                          <a:cs typeface="Times New Roman" panose="02020603050405020304" pitchFamily="18" charset="0"/>
                        </a:rPr>
                        <a:t>The medium of booking.</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07407706"/>
                  </a:ext>
                </a:extLst>
              </a:tr>
            </a:tbl>
          </a:graphicData>
        </a:graphic>
      </p:graphicFrame>
    </p:spTree>
    <p:extLst>
      <p:ext uri="{BB962C8B-B14F-4D97-AF65-F5344CB8AC3E}">
        <p14:creationId xmlns:p14="http://schemas.microsoft.com/office/powerpoint/2010/main" val="397139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7E26DBD-118A-4C6B-84BF-875F377F06CD}"/>
              </a:ext>
            </a:extLst>
          </p:cNvPr>
          <p:cNvGraphicFramePr>
            <a:graphicFrameLocks noGrp="1"/>
          </p:cNvGraphicFramePr>
          <p:nvPr>
            <p:extLst>
              <p:ext uri="{D42A27DB-BD31-4B8C-83A1-F6EECF244321}">
                <p14:modId xmlns:p14="http://schemas.microsoft.com/office/powerpoint/2010/main" val="3395808179"/>
              </p:ext>
            </p:extLst>
          </p:nvPr>
        </p:nvGraphicFramePr>
        <p:xfrm>
          <a:off x="1704975" y="468630"/>
          <a:ext cx="5734050" cy="4219762"/>
        </p:xfrm>
        <a:graphic>
          <a:graphicData uri="http://schemas.openxmlformats.org/drawingml/2006/table">
            <a:tbl>
              <a:tblPr firstRow="1" bandRow="1">
                <a:tableStyleId>{00A15C55-8517-42AA-B614-E9B94910E393}</a:tableStyleId>
              </a:tblPr>
              <a:tblGrid>
                <a:gridCol w="2479976">
                  <a:extLst>
                    <a:ext uri="{9D8B030D-6E8A-4147-A177-3AD203B41FA5}">
                      <a16:colId xmlns:a16="http://schemas.microsoft.com/office/drawing/2014/main" val="1598211744"/>
                    </a:ext>
                  </a:extLst>
                </a:gridCol>
                <a:gridCol w="3254074">
                  <a:extLst>
                    <a:ext uri="{9D8B030D-6E8A-4147-A177-3AD203B41FA5}">
                      <a16:colId xmlns:a16="http://schemas.microsoft.com/office/drawing/2014/main" val="2647154665"/>
                    </a:ext>
                  </a:extLst>
                </a:gridCol>
              </a:tblGrid>
              <a:tr h="285320">
                <a:tc>
                  <a:txBody>
                    <a:bodyPr/>
                    <a:lstStyle/>
                    <a:p>
                      <a:pPr algn="ctr"/>
                      <a:r>
                        <a:rPr lang="en-IN" sz="1800" b="0" dirty="0">
                          <a:solidFill>
                            <a:schemeClr val="bg2"/>
                          </a:solidFill>
                          <a:latin typeface="Times New Roman" panose="02020603050405020304" pitchFamily="18" charset="0"/>
                          <a:cs typeface="Times New Roman" panose="02020603050405020304" pitchFamily="18" charset="0"/>
                        </a:rPr>
                        <a:t>Features/Columns</a:t>
                      </a:r>
                    </a:p>
                  </a:txBody>
                  <a:tcPr/>
                </a:tc>
                <a:tc>
                  <a:txBody>
                    <a:bodyPr/>
                    <a:lstStyle/>
                    <a:p>
                      <a:pPr algn="ctr"/>
                      <a:r>
                        <a:rPr lang="en-IN" sz="1800" b="0">
                          <a:solidFill>
                            <a:schemeClr val="bg2"/>
                          </a:solidFill>
                          <a:latin typeface="Times New Roman" panose="02020603050405020304" pitchFamily="18" charset="0"/>
                          <a:cs typeface="Times New Roman" panose="02020603050405020304" pitchFamily="18" charset="0"/>
                        </a:rPr>
                        <a:t>Explanation</a:t>
                      </a:r>
                      <a:r>
                        <a:rPr lang="en-IN" sz="1400" b="0">
                          <a:solidFill>
                            <a:schemeClr val="bg2"/>
                          </a:solidFill>
                          <a:latin typeface="Times New Roman" panose="02020603050405020304" pitchFamily="18" charset="0"/>
                          <a:cs typeface="Times New Roman" panose="02020603050405020304" pitchFamily="18" charset="0"/>
                        </a:rPr>
                        <a:t> </a:t>
                      </a:r>
                      <a:endParaRPr lang="en-IN" sz="1400" b="0" dirty="0">
                        <a:solidFill>
                          <a:schemeClr val="bg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4980427"/>
                  </a:ext>
                </a:extLst>
              </a:tr>
              <a:tr h="0">
                <a:tc>
                  <a:txBody>
                    <a:bodyPr/>
                    <a:lstStyle/>
                    <a:p>
                      <a:pPr algn="ctr">
                        <a:lnSpc>
                          <a:spcPct val="150000"/>
                        </a:lnSpc>
                      </a:pPr>
                      <a:r>
                        <a:rPr lang="en-IN" b="0" dirty="0">
                          <a:latin typeface="Times New Roman" panose="02020603050405020304" pitchFamily="18" charset="0"/>
                          <a:cs typeface="Times New Roman" panose="02020603050405020304" pitchFamily="18" charset="0"/>
                        </a:rPr>
                        <a:t>is_repeated_guest</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l"/>
                      <a:r>
                        <a:rPr lang="en-US" sz="1400" b="0" dirty="0">
                          <a:latin typeface="Times New Roman" panose="02020603050405020304" pitchFamily="18" charset="0"/>
                          <a:cs typeface="Times New Roman" panose="02020603050405020304" pitchFamily="18" charset="0"/>
                        </a:rPr>
                        <a:t>Indicates if the guest was the one who arrived earlier or not.</a:t>
                      </a:r>
                    </a:p>
                    <a:p>
                      <a:pPr algn="l"/>
                      <a:r>
                        <a:rPr lang="en-US" sz="1400" b="0" dirty="0">
                          <a:latin typeface="Times New Roman" panose="02020603050405020304" pitchFamily="18" charset="0"/>
                          <a:cs typeface="Times New Roman" panose="02020603050405020304" pitchFamily="18" charset="0"/>
                        </a:rPr>
                        <a:t>0 -&gt; Repeated</a:t>
                      </a:r>
                    </a:p>
                    <a:p>
                      <a:pPr algn="l"/>
                      <a:r>
                        <a:rPr lang="en-US" sz="1400" b="0" dirty="0">
                          <a:latin typeface="Times New Roman" panose="02020603050405020304" pitchFamily="18" charset="0"/>
                          <a:cs typeface="Times New Roman" panose="02020603050405020304" pitchFamily="18" charset="0"/>
                        </a:rPr>
                        <a:t>1 -&gt; Not Repeated</a:t>
                      </a:r>
                    </a:p>
                  </a:txBody>
                  <a:tcPr anchor="ctr"/>
                </a:tc>
                <a:extLst>
                  <a:ext uri="{0D108BD9-81ED-4DB2-BD59-A6C34878D82A}">
                    <a16:rowId xmlns:a16="http://schemas.microsoft.com/office/drawing/2014/main" val="493834193"/>
                  </a:ext>
                </a:extLst>
              </a:tr>
              <a:tr h="737078">
                <a:tc>
                  <a:txBody>
                    <a:bodyPr/>
                    <a:lstStyle/>
                    <a:p>
                      <a:pPr algn="ctr">
                        <a:lnSpc>
                          <a:spcPct val="100000"/>
                        </a:lnSpc>
                      </a:pPr>
                      <a:r>
                        <a:rPr lang="en-IN" b="0" dirty="0">
                          <a:latin typeface="Times New Roman" panose="02020603050405020304" pitchFamily="18" charset="0"/>
                          <a:cs typeface="Times New Roman" panose="02020603050405020304" pitchFamily="18" charset="0"/>
                        </a:rPr>
                        <a:t>days_in_waiting_list</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l"/>
                      <a:r>
                        <a:rPr lang="en-US" sz="1400" b="0" dirty="0">
                          <a:latin typeface="Times New Roman" panose="02020603050405020304" pitchFamily="18" charset="0"/>
                          <a:cs typeface="Times New Roman" panose="02020603050405020304" pitchFamily="18" charset="0"/>
                        </a:rPr>
                        <a:t>The time between making a reservation and completing a transaction is measured in days.</a:t>
                      </a:r>
                      <a:endParaRPr lang="en-IN"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0226668"/>
                  </a:ext>
                </a:extLst>
              </a:tr>
              <a:tr h="404204">
                <a:tc>
                  <a:txBody>
                    <a:bodyPr/>
                    <a:lstStyle/>
                    <a:p>
                      <a:pPr algn="ctr"/>
                      <a:r>
                        <a:rPr lang="en-IN" b="0" dirty="0">
                          <a:latin typeface="Times New Roman" panose="02020603050405020304" pitchFamily="18" charset="0"/>
                          <a:cs typeface="Times New Roman" panose="02020603050405020304" pitchFamily="18" charset="0"/>
                        </a:rPr>
                        <a:t>customer_type</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l"/>
                      <a:r>
                        <a:rPr lang="en-US" b="0" dirty="0">
                          <a:latin typeface="Times New Roman" panose="02020603050405020304" pitchFamily="18" charset="0"/>
                          <a:cs typeface="Times New Roman" panose="02020603050405020304" pitchFamily="18" charset="0"/>
                        </a:rPr>
                        <a:t>Type of customers( Transient, group, etc.)</a:t>
                      </a:r>
                      <a:endParaRPr lang="en-IN"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48920325"/>
                  </a:ext>
                </a:extLst>
              </a:tr>
              <a:tr h="150996">
                <a:tc>
                  <a:txBody>
                    <a:bodyPr/>
                    <a:lstStyle/>
                    <a:p>
                      <a:pPr algn="ctr"/>
                      <a:r>
                        <a:rPr lang="en-IN" sz="1400" b="0" dirty="0">
                          <a:latin typeface="Times New Roman" panose="02020603050405020304" pitchFamily="18" charset="0"/>
                          <a:cs typeface="Times New Roman" panose="02020603050405020304" pitchFamily="18" charset="0"/>
                        </a:rPr>
                        <a:t>reserved_room_type</a:t>
                      </a:r>
                    </a:p>
                  </a:txBody>
                  <a:tcPr anchor="ctr"/>
                </a:tc>
                <a:tc>
                  <a:txBody>
                    <a:bodyPr/>
                    <a:lstStyle/>
                    <a:p>
                      <a:pPr algn="l"/>
                      <a:r>
                        <a:rPr lang="en-US" sz="1400" b="0" dirty="0">
                          <a:latin typeface="Times New Roman" panose="02020603050405020304" pitchFamily="18" charset="0"/>
                          <a:cs typeface="Times New Roman" panose="02020603050405020304" pitchFamily="18" charset="0"/>
                        </a:rPr>
                        <a:t>The code representing the room type assigned to the reservation. Due to hotel operations, the assigned room type may differ from the reserved room type.</a:t>
                      </a:r>
                      <a:endParaRPr lang="en-IN"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08048014"/>
                  </a:ext>
                </a:extLst>
              </a:tr>
              <a:tr h="150996">
                <a:tc>
                  <a:txBody>
                    <a:bodyPr/>
                    <a:lstStyle/>
                    <a:p>
                      <a:pPr algn="ctr"/>
                      <a:r>
                        <a:rPr lang="en-IN" b="0" dirty="0">
                          <a:latin typeface="Times New Roman" panose="02020603050405020304" pitchFamily="18" charset="0"/>
                          <a:cs typeface="Times New Roman" panose="02020603050405020304" pitchFamily="18" charset="0"/>
                        </a:rPr>
                        <a:t>adr</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dirty="0">
                          <a:latin typeface="Times New Roman" panose="02020603050405020304" pitchFamily="18" charset="0"/>
                          <a:cs typeface="Times New Roman" panose="02020603050405020304" pitchFamily="18" charset="0"/>
                        </a:rPr>
                        <a:t>column represents the average daily rate</a:t>
                      </a:r>
                    </a:p>
                  </a:txBody>
                  <a:tcPr anchor="ctr"/>
                </a:tc>
                <a:extLst>
                  <a:ext uri="{0D108BD9-81ED-4DB2-BD59-A6C34878D82A}">
                    <a16:rowId xmlns:a16="http://schemas.microsoft.com/office/drawing/2014/main" val="2707165195"/>
                  </a:ext>
                </a:extLst>
              </a:tr>
              <a:tr h="150996">
                <a:tc>
                  <a:txBody>
                    <a:bodyPr/>
                    <a:lstStyle/>
                    <a:p>
                      <a:pPr algn="ctr"/>
                      <a:r>
                        <a:rPr lang="en-IN" dirty="0">
                          <a:latin typeface="Times New Roman" panose="02020603050405020304" pitchFamily="18" charset="0"/>
                          <a:cs typeface="Times New Roman" panose="02020603050405020304" pitchFamily="18" charset="0"/>
                        </a:rPr>
                        <a:t>assigned_room_type</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dirty="0">
                          <a:latin typeface="Times New Roman" panose="02020603050405020304" pitchFamily="18" charset="0"/>
                          <a:cs typeface="Times New Roman" panose="02020603050405020304" pitchFamily="18" charset="0"/>
                        </a:rPr>
                        <a:t>Code for the type of room assigned to the booking. </a:t>
                      </a:r>
                    </a:p>
                  </a:txBody>
                  <a:tcPr anchor="ctr"/>
                </a:tc>
                <a:extLst>
                  <a:ext uri="{0D108BD9-81ED-4DB2-BD59-A6C34878D82A}">
                    <a16:rowId xmlns:a16="http://schemas.microsoft.com/office/drawing/2014/main" val="1385115214"/>
                  </a:ext>
                </a:extLst>
              </a:tr>
            </a:tbl>
          </a:graphicData>
        </a:graphic>
      </p:graphicFrame>
    </p:spTree>
    <p:extLst>
      <p:ext uri="{BB962C8B-B14F-4D97-AF65-F5344CB8AC3E}">
        <p14:creationId xmlns:p14="http://schemas.microsoft.com/office/powerpoint/2010/main" val="294481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9710-6E21-458B-88A2-CB1ACF85B9F1}"/>
              </a:ext>
            </a:extLst>
          </p:cNvPr>
          <p:cNvSpPr>
            <a:spLocks noGrp="1"/>
          </p:cNvSpPr>
          <p:nvPr>
            <p:ph type="title"/>
          </p:nvPr>
        </p:nvSpPr>
        <p:spPr>
          <a:xfrm>
            <a:off x="311700" y="296580"/>
            <a:ext cx="7940760" cy="633060"/>
          </a:xfrm>
          <a:solidFill>
            <a:srgbClr val="C00000"/>
          </a:solidFill>
        </p:spPr>
        <p:txBody>
          <a:bodyPr/>
          <a:lstStyle/>
          <a:p>
            <a:r>
              <a:rPr lang="en-IN" dirty="0">
                <a:solidFill>
                  <a:schemeClr val="bg2"/>
                </a:solidFill>
                <a:latin typeface="Times New Roman" panose="02020603050405020304" pitchFamily="18" charset="0"/>
                <a:cs typeface="Times New Roman" panose="02020603050405020304" pitchFamily="18" charset="0"/>
              </a:rPr>
              <a:t>Data Summary</a:t>
            </a:r>
          </a:p>
        </p:txBody>
      </p:sp>
      <p:graphicFrame>
        <p:nvGraphicFramePr>
          <p:cNvPr id="10" name="Diagram 9">
            <a:extLst>
              <a:ext uri="{FF2B5EF4-FFF2-40B4-BE49-F238E27FC236}">
                <a16:creationId xmlns:a16="http://schemas.microsoft.com/office/drawing/2014/main" id="{2B4E276D-E666-46AB-8CD0-AE090DDF8614}"/>
              </a:ext>
            </a:extLst>
          </p:cNvPr>
          <p:cNvGraphicFramePr/>
          <p:nvPr>
            <p:extLst>
              <p:ext uri="{D42A27DB-BD31-4B8C-83A1-F6EECF244321}">
                <p14:modId xmlns:p14="http://schemas.microsoft.com/office/powerpoint/2010/main" val="1874239704"/>
              </p:ext>
            </p:extLst>
          </p:nvPr>
        </p:nvGraphicFramePr>
        <p:xfrm>
          <a:off x="1524000" y="92964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64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5B90-5120-4E30-BA00-1CB911CD1780}"/>
              </a:ext>
            </a:extLst>
          </p:cNvPr>
          <p:cNvSpPr>
            <a:spLocks noGrp="1"/>
          </p:cNvSpPr>
          <p:nvPr>
            <p:ph type="title"/>
          </p:nvPr>
        </p:nvSpPr>
        <p:spPr>
          <a:xfrm>
            <a:off x="311700" y="254128"/>
            <a:ext cx="8019500" cy="572700"/>
          </a:xfrm>
          <a:solidFill>
            <a:srgbClr val="C00000"/>
          </a:solidFill>
        </p:spPr>
        <p:txBody>
          <a:bodyPr/>
          <a:lstStyle/>
          <a:p>
            <a:r>
              <a:rPr lang="en-IN" b="1" dirty="0">
                <a:solidFill>
                  <a:schemeClr val="bg2"/>
                </a:solidFill>
                <a:latin typeface="Times New Roman" panose="02020603050405020304" pitchFamily="18" charset="0"/>
                <a:cs typeface="Times New Roman" panose="02020603050405020304" pitchFamily="18" charset="0"/>
              </a:rPr>
              <a:t>Univariate Analysis</a:t>
            </a:r>
          </a:p>
        </p:txBody>
      </p:sp>
      <p:sp>
        <p:nvSpPr>
          <p:cNvPr id="6" name="TextBox 5">
            <a:extLst>
              <a:ext uri="{FF2B5EF4-FFF2-40B4-BE49-F238E27FC236}">
                <a16:creationId xmlns:a16="http://schemas.microsoft.com/office/drawing/2014/main" id="{42868C61-EE64-47A1-8867-AE42A246B9BF}"/>
              </a:ext>
            </a:extLst>
          </p:cNvPr>
          <p:cNvSpPr txBox="1"/>
          <p:nvPr/>
        </p:nvSpPr>
        <p:spPr>
          <a:xfrm>
            <a:off x="373020" y="1139071"/>
            <a:ext cx="8397960" cy="317760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Because “uni” means one and variate means variable, there is only one trustworthy variable in univariate analysis. The goal of univariate analysis is to derive data, characterize and summaries it, and examine any patterns that may exist. It investigates each variable separately in a dataset. There are two types of variables that can be used: categorical and numerical.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performed a lot of univariate analysis on various features: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Observation from hotel type that which type of hotel has how many bookings</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The count of bookings is_canceled</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Observation on </a:t>
            </a:r>
            <a:r>
              <a:rPr lang="en-IN" b="1" dirty="0">
                <a:latin typeface="Times New Roman" panose="02020603050405020304" pitchFamily="18" charset="0"/>
                <a:cs typeface="Times New Roman" panose="02020603050405020304" pitchFamily="18" charset="0"/>
              </a:rPr>
              <a:t>Market Segment wise bookings</a:t>
            </a:r>
          </a:p>
          <a:p>
            <a:pPr marL="342900" indent="-342900">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Observation on Distribution Channel wise bookings</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Is Hotel booking is canceled and is it done by the repeated guest or not</a:t>
            </a:r>
          </a:p>
        </p:txBody>
      </p:sp>
    </p:spTree>
    <p:extLst>
      <p:ext uri="{BB962C8B-B14F-4D97-AF65-F5344CB8AC3E}">
        <p14:creationId xmlns:p14="http://schemas.microsoft.com/office/powerpoint/2010/main" val="19487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9B43ED9A-04F8-490B-89CF-988A43CDA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704" y="879217"/>
            <a:ext cx="5208591" cy="25695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59F3424-041D-4066-8F5D-FD89F12C33C0}"/>
              </a:ext>
            </a:extLst>
          </p:cNvPr>
          <p:cNvSpPr txBox="1"/>
          <p:nvPr/>
        </p:nvSpPr>
        <p:spPr>
          <a:xfrm>
            <a:off x="735443" y="3503057"/>
            <a:ext cx="7490061" cy="954107"/>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City hotel has bookings above 50000 which is around 61.4% and Resort hotel has less than 35000 which is around 38.6% bookings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Which implies that City Hotel has more number of bookings than Resort Hotel</a:t>
            </a:r>
          </a:p>
        </p:txBody>
      </p:sp>
      <p:sp>
        <p:nvSpPr>
          <p:cNvPr id="10" name="TextBox 9">
            <a:extLst>
              <a:ext uri="{FF2B5EF4-FFF2-40B4-BE49-F238E27FC236}">
                <a16:creationId xmlns:a16="http://schemas.microsoft.com/office/drawing/2014/main" id="{22B118A8-95CB-46BC-B4E0-C26060228FC1}"/>
              </a:ext>
            </a:extLst>
          </p:cNvPr>
          <p:cNvSpPr txBox="1"/>
          <p:nvPr/>
        </p:nvSpPr>
        <p:spPr>
          <a:xfrm>
            <a:off x="735443" y="251918"/>
            <a:ext cx="7490060" cy="400110"/>
          </a:xfrm>
          <a:prstGeom prst="rect">
            <a:avLst/>
          </a:prstGeom>
          <a:solidFill>
            <a:srgbClr val="C00000"/>
          </a:solidFill>
        </p:spPr>
        <p:txBody>
          <a:bodyPr wrap="square">
            <a:spAutoFit/>
          </a:bodyPr>
          <a:lstStyle/>
          <a:p>
            <a:r>
              <a:rPr lang="en-IN" sz="2000" b="1" dirty="0">
                <a:solidFill>
                  <a:schemeClr val="bg2"/>
                </a:solidFill>
                <a:latin typeface="Times New Roman" panose="02020603050405020304" pitchFamily="18" charset="0"/>
                <a:cs typeface="Times New Roman" panose="02020603050405020304" pitchFamily="18" charset="0"/>
              </a:rPr>
              <a:t>Hotel Type Booking Count</a:t>
            </a:r>
          </a:p>
        </p:txBody>
      </p:sp>
    </p:spTree>
    <p:extLst>
      <p:ext uri="{BB962C8B-B14F-4D97-AF65-F5344CB8AC3E}">
        <p14:creationId xmlns:p14="http://schemas.microsoft.com/office/powerpoint/2010/main" val="239743880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2003</Words>
  <Application>Microsoft Office PowerPoint</Application>
  <PresentationFormat>On-screen Show (16:9)</PresentationFormat>
  <Paragraphs>188</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Montserrat</vt:lpstr>
      <vt:lpstr>Times New Roman</vt:lpstr>
      <vt:lpstr>Arial</vt:lpstr>
      <vt:lpstr>Simple Light</vt:lpstr>
      <vt:lpstr>Capstone Project Hotel Booking EDA Analysis  </vt:lpstr>
      <vt:lpstr>PowerPoint Presentation</vt:lpstr>
      <vt:lpstr>AGENDA</vt:lpstr>
      <vt:lpstr>Data Summary</vt:lpstr>
      <vt:lpstr>PowerPoint Presentation</vt:lpstr>
      <vt:lpstr>PowerPoint Presentation</vt:lpstr>
      <vt:lpstr>Data Summary</vt:lpstr>
      <vt:lpstr>Univariate Analysis</vt:lpstr>
      <vt:lpstr>PowerPoint Presentation</vt:lpstr>
      <vt:lpstr>PowerPoint Presentation</vt:lpstr>
      <vt:lpstr>PowerPoint Presentation</vt:lpstr>
      <vt:lpstr>PowerPoint Presentation</vt:lpstr>
      <vt:lpstr>PowerPoint Presentation</vt:lpstr>
      <vt:lpstr>Bivariate Analysis</vt:lpstr>
      <vt:lpstr>Market segment and days on waiting list</vt:lpstr>
      <vt:lpstr>Distribution Channels and days on waiting list</vt:lpstr>
      <vt:lpstr>Per-month arrivals hotel bookings </vt:lpstr>
      <vt:lpstr>Market Segment/Distribution Channel wise bookings for each Hotel Type </vt:lpstr>
      <vt:lpstr>Months of the year with the lead time </vt:lpstr>
      <vt:lpstr>Arrival of customers per day of the months to the hotels </vt:lpstr>
      <vt:lpstr>Demand of parking space by customers in each type of hotels </vt:lpstr>
      <vt:lpstr>Multivariate Analysis</vt:lpstr>
      <vt:lpstr>Hotel bookings occurred according to the average daily rates per month</vt:lpstr>
      <vt:lpstr>Correlation:</vt:lpstr>
      <vt:lpstr>PowerPoint Presentation</vt:lpstr>
      <vt:lpstr>Hypothesized questions to cross-check some another aspects of our analysis:</vt:lpstr>
      <vt:lpstr>1. Do customers have any preference with or without children’s.         2. How daily average rate is impacting the reserved room type hotels</vt:lpstr>
      <vt:lpstr>PowerPoint Presentation</vt:lpstr>
      <vt:lpstr>PowerPoint Presentation</vt:lpstr>
      <vt:lpstr>Conclusions and Summary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EDA Analysis</dc:title>
  <dc:creator>aspirex99</dc:creator>
  <cp:lastModifiedBy>nayan kumar</cp:lastModifiedBy>
  <cp:revision>14</cp:revision>
  <dcterms:modified xsi:type="dcterms:W3CDTF">2022-04-16T14:59:40Z</dcterms:modified>
</cp:coreProperties>
</file>