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Prediction &amp; Retention Email with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Case Assignment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Objective: Predict customer churn and generate tailored retention emails.</a:t>
            </a:r>
          </a:p>
          <a:p>
            <a:pPr marL="0" indent="0">
              <a:buNone/>
            </a:pPr>
            <a:r>
              <a:rPr dirty="0"/>
              <a:t>• Tools: Python, </a:t>
            </a:r>
            <a:r>
              <a:rPr lang="en-US" dirty="0" err="1"/>
              <a:t>FastAPI</a:t>
            </a:r>
            <a:r>
              <a:rPr dirty="0"/>
              <a:t>, Machine Learning, Large Language Models (LLMs).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I: Churn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Built a machine learning model to predict churn.</a:t>
            </a:r>
          </a:p>
          <a:p>
            <a:pPr marL="0" indent="0">
              <a:buNone/>
            </a:pPr>
            <a:r>
              <a:rPr dirty="0"/>
              <a:t>• Input features: </a:t>
            </a:r>
            <a:r>
              <a:rPr lang="en-US" dirty="0"/>
              <a:t>Input data like </a:t>
            </a:r>
            <a:r>
              <a:rPr dirty="0"/>
              <a:t>Services, account information, demographics.</a:t>
            </a:r>
          </a:p>
          <a:p>
            <a:pPr marL="0" indent="0">
              <a:buNone/>
            </a:pPr>
            <a:r>
              <a:rPr dirty="0"/>
              <a:t>• Output: Probability of churn for each customer.</a:t>
            </a:r>
          </a:p>
          <a:p>
            <a:pPr marL="0" indent="0">
              <a:buNone/>
            </a:pPr>
            <a:r>
              <a:rPr dirty="0"/>
              <a:t>• Deployed as an API to integrate into retention workflows.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II: LLM for Retention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LLM generates personalized retention emails for at-risk customers.</a:t>
            </a:r>
          </a:p>
          <a:p>
            <a:pPr marL="0" indent="0">
              <a:buNone/>
            </a:pPr>
            <a:r>
              <a:rPr dirty="0"/>
              <a:t>• Ensures consistency with Vodafone brand guidelines.</a:t>
            </a:r>
          </a:p>
          <a:p>
            <a:pPr marL="0" indent="0">
              <a:buNone/>
            </a:pPr>
            <a:r>
              <a:rPr dirty="0"/>
              <a:t>• Uses customer attributes </a:t>
            </a:r>
            <a:r>
              <a:rPr lang="en-US" dirty="0"/>
              <a:t>like </a:t>
            </a:r>
            <a:r>
              <a:rPr dirty="0"/>
              <a:t>(contract, tenure, services, charges).</a:t>
            </a:r>
          </a:p>
          <a:p>
            <a:pPr marL="0" indent="0">
              <a:buNone/>
            </a:pPr>
            <a:r>
              <a:rPr dirty="0"/>
              <a:t>• Output: Tailored, friendly, and professional customer emails.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Vodafone Tone of Voice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Friendly and approachable – warm, conversational, avoid jargon.</a:t>
            </a:r>
          </a:p>
          <a:p>
            <a:pPr marL="0" indent="0">
              <a:buNone/>
            </a:pPr>
            <a:r>
              <a:rPr dirty="0"/>
              <a:t>• Clear and concise – short sentences, bullet points.</a:t>
            </a:r>
          </a:p>
          <a:p>
            <a:pPr marL="0" indent="0">
              <a:buNone/>
            </a:pPr>
            <a:r>
              <a:rPr dirty="0"/>
              <a:t>• Positive and reassuring – highlight benefits, address concerns.</a:t>
            </a:r>
          </a:p>
          <a:p>
            <a:pPr marL="0" indent="0">
              <a:buNone/>
            </a:pPr>
            <a:r>
              <a:rPr dirty="0"/>
              <a:t>• Professional and trustworthy – respectful, accurate, reliable.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Prompt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Prompt ensures:</a:t>
            </a:r>
          </a:p>
          <a:p>
            <a:pPr marL="0" indent="0">
              <a:buNone/>
            </a:pPr>
            <a:r>
              <a:rPr dirty="0"/>
              <a:t>• Vodafone tone of voice is followed.</a:t>
            </a:r>
          </a:p>
          <a:p>
            <a:pPr marL="0" indent="0">
              <a:buNone/>
            </a:pPr>
            <a:r>
              <a:rPr dirty="0"/>
              <a:t>• Email structured with subject, greeting, body, CTA, closing.</a:t>
            </a:r>
          </a:p>
          <a:p>
            <a:pPr marL="0" indent="0">
              <a:buNone/>
            </a:pPr>
            <a:r>
              <a:rPr dirty="0"/>
              <a:t>• Personalized using churn model inputs.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Input:</a:t>
            </a:r>
          </a:p>
          <a:p>
            <a:pPr marL="0" indent="0">
              <a:buNone/>
            </a:pPr>
            <a:r>
              <a:rPr dirty="0"/>
              <a:t>Name: {</a:t>
            </a:r>
            <a:r>
              <a:rPr lang="en-US" dirty="0"/>
              <a:t>churn</a:t>
            </a: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ML model predicts customers likely to churn.</a:t>
            </a:r>
          </a:p>
          <a:p>
            <a:pPr marL="0" indent="0">
              <a:buNone/>
            </a:pPr>
            <a:r>
              <a:rPr dirty="0"/>
              <a:t>• LLM generates retention emails aligned with Vodafone tone.</a:t>
            </a:r>
          </a:p>
          <a:p>
            <a:pPr marL="0" indent="0">
              <a:buNone/>
            </a:pPr>
            <a:r>
              <a:rPr dirty="0"/>
              <a:t>• Scalable approach to enhance customer retention.</a:t>
            </a:r>
          </a:p>
          <a:p>
            <a:pPr marL="0" indent="0">
              <a:buNone/>
            </a:pPr>
            <a:r>
              <a:rPr dirty="0"/>
              <a:t>• Provides proactive, personalized, and brand-consistent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Customer Churn Prediction &amp; Retention Email with LLM</vt:lpstr>
      <vt:lpstr>Introduction</vt:lpstr>
      <vt:lpstr>Part I: Churn Prediction</vt:lpstr>
      <vt:lpstr>Part II: LLM for Retention Emails</vt:lpstr>
      <vt:lpstr>Vodafone Tone of Voice Guidelines</vt:lpstr>
      <vt:lpstr>LLM Prompt Template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Mane, Nayan [EMR/SYSS/PUNE]</cp:lastModifiedBy>
  <cp:revision>9</cp:revision>
  <dcterms:created xsi:type="dcterms:W3CDTF">2013-01-27T09:14:16Z</dcterms:created>
  <dcterms:modified xsi:type="dcterms:W3CDTF">2025-09-18T13:20:11Z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8901aa-f724-46bf-bb4f-aef09392934b_Enabled">
    <vt:lpwstr>true</vt:lpwstr>
  </property>
  <property fmtid="{D5CDD505-2E9C-101B-9397-08002B2CF9AE}" pid="3" name="MSIP_Label_d38901aa-f724-46bf-bb4f-aef09392934b_SetDate">
    <vt:lpwstr>2025-09-18T13:17:22Z</vt:lpwstr>
  </property>
  <property fmtid="{D5CDD505-2E9C-101B-9397-08002B2CF9AE}" pid="4" name="MSIP_Label_d38901aa-f724-46bf-bb4f-aef09392934b_Method">
    <vt:lpwstr>Standard</vt:lpwstr>
  </property>
  <property fmtid="{D5CDD505-2E9C-101B-9397-08002B2CF9AE}" pid="5" name="MSIP_Label_d38901aa-f724-46bf-bb4f-aef09392934b_Name">
    <vt:lpwstr>Internal - No Label</vt:lpwstr>
  </property>
  <property fmtid="{D5CDD505-2E9C-101B-9397-08002B2CF9AE}" pid="6" name="MSIP_Label_d38901aa-f724-46bf-bb4f-aef09392934b_SiteId">
    <vt:lpwstr>eb06985d-06ca-4a17-81da-629ab99f6505</vt:lpwstr>
  </property>
  <property fmtid="{D5CDD505-2E9C-101B-9397-08002B2CF9AE}" pid="7" name="MSIP_Label_d38901aa-f724-46bf-bb4f-aef09392934b_ActionId">
    <vt:lpwstr>cbb4d6d0-d621-4177-9e7c-b9a7b87b6716</vt:lpwstr>
  </property>
  <property fmtid="{D5CDD505-2E9C-101B-9397-08002B2CF9AE}" pid="8" name="MSIP_Label_d38901aa-f724-46bf-bb4f-aef09392934b_ContentBits">
    <vt:lpwstr>0</vt:lpwstr>
  </property>
  <property fmtid="{D5CDD505-2E9C-101B-9397-08002B2CF9AE}" pid="9" name="MSIP_Label_d38901aa-f724-46bf-bb4f-aef09392934b_Tag">
    <vt:lpwstr>10, 3, 0, 1</vt:lpwstr>
  </property>
</Properties>
</file>