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Prakash (Consultant)" userId="324ba08d-4757-4876-83c7-312a0c879b22" providerId="ADAL" clId="{C095A38F-481F-4DC4-A195-E764CA98E13D}"/>
    <pc:docChg chg="custSel delSld modSld">
      <pc:chgData name="Nayan Prakash (Consultant)" userId="324ba08d-4757-4876-83c7-312a0c879b22" providerId="ADAL" clId="{C095A38F-481F-4DC4-A195-E764CA98E13D}" dt="2025-02-25T10:10:55.265" v="72" actId="20577"/>
      <pc:docMkLst>
        <pc:docMk/>
      </pc:docMkLst>
      <pc:sldChg chg="modSp mod">
        <pc:chgData name="Nayan Prakash (Consultant)" userId="324ba08d-4757-4876-83c7-312a0c879b22" providerId="ADAL" clId="{C095A38F-481F-4DC4-A195-E764CA98E13D}" dt="2025-02-25T10:10:55.265" v="72" actId="20577"/>
        <pc:sldMkLst>
          <pc:docMk/>
          <pc:sldMk cId="2262636808" sldId="256"/>
        </pc:sldMkLst>
        <pc:spChg chg="mod">
          <ac:chgData name="Nayan Prakash (Consultant)" userId="324ba08d-4757-4876-83c7-312a0c879b22" providerId="ADAL" clId="{C095A38F-481F-4DC4-A195-E764CA98E13D}" dt="2025-02-25T10:10:53.059" v="69" actId="20577"/>
          <ac:spMkLst>
            <pc:docMk/>
            <pc:sldMk cId="2262636808" sldId="256"/>
            <ac:spMk id="2" creationId="{B6C2327B-69F8-FC8B-085C-BE0F32124D77}"/>
          </ac:spMkLst>
        </pc:spChg>
        <pc:spChg chg="mod">
          <ac:chgData name="Nayan Prakash (Consultant)" userId="324ba08d-4757-4876-83c7-312a0c879b22" providerId="ADAL" clId="{C095A38F-481F-4DC4-A195-E764CA98E13D}" dt="2025-02-25T10:10:55.265" v="72" actId="20577"/>
          <ac:spMkLst>
            <pc:docMk/>
            <pc:sldMk cId="2262636808" sldId="256"/>
            <ac:spMk id="3" creationId="{D2C69B8B-13AC-4024-65FC-0305FC1DF123}"/>
          </ac:spMkLst>
        </pc:spChg>
      </pc:sldChg>
      <pc:sldChg chg="del">
        <pc:chgData name="Nayan Prakash (Consultant)" userId="324ba08d-4757-4876-83c7-312a0c879b22" providerId="ADAL" clId="{C095A38F-481F-4DC4-A195-E764CA98E13D}" dt="2025-02-25T10:10:28.981" v="53" actId="47"/>
        <pc:sldMkLst>
          <pc:docMk/>
          <pc:sldMk cId="3119669783" sldId="257"/>
        </pc:sldMkLst>
      </pc:sldChg>
      <pc:sldChg chg="modSp mod">
        <pc:chgData name="Nayan Prakash (Consultant)" userId="324ba08d-4757-4876-83c7-312a0c879b22" providerId="ADAL" clId="{C095A38F-481F-4DC4-A195-E764CA98E13D}" dt="2025-02-25T07:59:50.956" v="52" actId="1076"/>
        <pc:sldMkLst>
          <pc:docMk/>
          <pc:sldMk cId="3523572922" sldId="258"/>
        </pc:sldMkLst>
        <pc:spChg chg="mod">
          <ac:chgData name="Nayan Prakash (Consultant)" userId="324ba08d-4757-4876-83c7-312a0c879b22" providerId="ADAL" clId="{C095A38F-481F-4DC4-A195-E764CA98E13D}" dt="2025-02-25T07:59:50.956" v="52" actId="1076"/>
          <ac:spMkLst>
            <pc:docMk/>
            <pc:sldMk cId="3523572922" sldId="258"/>
            <ac:spMk id="2" creationId="{56777D33-A7C2-5799-B262-B6A2792B26FB}"/>
          </ac:spMkLst>
        </pc:spChg>
        <pc:spChg chg="mod">
          <ac:chgData name="Nayan Prakash (Consultant)" userId="324ba08d-4757-4876-83c7-312a0c879b22" providerId="ADAL" clId="{C095A38F-481F-4DC4-A195-E764CA98E13D}" dt="2025-02-25T07:59:48.894" v="51" actId="1076"/>
          <ac:spMkLst>
            <pc:docMk/>
            <pc:sldMk cId="3523572922" sldId="258"/>
            <ac:spMk id="3" creationId="{A89F5FFF-C224-C666-F305-4F055AC53B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9976-AC5F-022C-CA3E-3C49CC861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FBBAA-01F5-1242-E24E-74CB54191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6245-5580-B91B-9FE0-B64F0878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62A7-F7B6-7EC2-1FB3-19A03BDC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90687-33D7-C594-12C6-AB327E04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33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5AEC-AA54-4F79-895A-C98EE8B6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28CE4-514C-F596-E645-8D1DEA2E5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4966A-C422-CD0C-F340-966DDC0C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49A2-7FF7-0B52-C818-288D831D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89C4-5328-01D8-5516-B45899D5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D9F6E-D33D-7D3F-6019-F5DC32FF4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67A4F-558B-BFB6-6337-35D24CB3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1B162-450C-2EB7-0029-1A704AA6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306A-F0B2-86D6-7927-5FA8B0FF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D9D2-EF31-CAD7-8C55-70A13674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7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CB58-DE05-5E42-0ACF-6BEEE2BB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CBC2-5214-5362-5A81-5ABEA6B7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793F-64BD-C754-C6A0-7AF716A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08327-67A9-24A3-2DC6-673BDD71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69F-5DAA-95F8-EA9B-1A97DC6C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78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68DF-8D20-7F4D-2C9E-C102F741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FF716-2490-9F69-AAEE-766D042C1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8E60-494D-8C9F-49E3-1EA7A594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8CFC4-4762-C471-3B6A-CC13217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3A8C-6AD7-28E6-A64C-6FB44D82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71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F956-B805-6E87-5F37-E2B4FB73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B748-5953-A534-DE35-1FFD58892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BAE68-F8B1-33C5-6FB7-62E5AF0E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91357-96F7-9590-22B6-1DE6DDA0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C9322-4115-EEDE-6E04-4DCEF8D0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24903-9B26-8781-EAD6-42FA1B5D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8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BC2F-FB16-FB7A-BB65-65DE933C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79048-34EE-9311-A5D4-A2A7A130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7653D-9BF7-6E69-3DE7-5B350FFFB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D9E3B-AE6A-609D-416F-AAD4639FD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BAF01-0354-DF0B-998D-B764DA0E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1E9AA-DBC8-799C-855A-3DAF37B4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E5454-AB7A-283A-4F1D-A86F691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7A7D7-52A4-8BCF-52FB-E413817A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9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6F70-2463-47F3-4435-FF72E43E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CDA1A-9EF7-06ED-A8E2-A520E544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ED213-F497-FA30-CB37-F9FD71C8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D782A-E709-D0B5-B147-A3C16F4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391E-B0FE-8FFA-499E-37E87C4B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37EAF-394B-2F59-37AD-69C7242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98731-48E1-8FF3-FFB9-B7BFC927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4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6FA9-9EC9-D69B-5CC6-4DD42D51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6604-C2E5-6DF3-AA40-3192F5C7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00570-762C-BAD8-46F9-8A5D7C893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80EEC-AAE7-E6E4-EEA5-6CAC51FA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9E4D5-8EAF-C52E-53E9-3B0B0060F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9ED5-0723-4274-A11D-672CC7E0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6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8691-6C0D-8159-D7BF-0A15FB9E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7F30F-7624-9BB3-DC81-4D705F231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C4D10-6E3B-D108-68BA-19D31D556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B2B89-3AB2-42D9-88B8-E4F4F519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93B76-EDDD-C463-2518-405D1E51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A2B68-AE91-2E05-FA25-7C415467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8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09861-93BA-1556-3B41-FB97BA14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1E12-9CA5-4D41-F8F9-09D0F536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54210-1CF1-E3DA-EBFC-1B48ACB31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F4DC7-2593-4AB3-B639-A363069E5BC8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5057-CB18-D688-32D8-3208270D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D886-DCC9-D8F9-8BCA-D78470D19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F19C2-D049-4EAC-9F88-47B2D83556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2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327B-69F8-FC8B-085C-BE0F32124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69B8B-13AC-4024-65FC-0305FC1DF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ODT</a:t>
            </a:r>
          </a:p>
        </p:txBody>
      </p:sp>
    </p:spTree>
    <p:extLst>
      <p:ext uri="{BB962C8B-B14F-4D97-AF65-F5344CB8AC3E}">
        <p14:creationId xmlns:p14="http://schemas.microsoft.com/office/powerpoint/2010/main" val="226263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7D33-A7C2-5799-B262-B6A2792B2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939"/>
            <a:ext cx="5257800" cy="723011"/>
          </a:xfrm>
        </p:spPr>
        <p:txBody>
          <a:bodyPr/>
          <a:lstStyle/>
          <a:p>
            <a:r>
              <a:rPr lang="en-IN" dirty="0"/>
              <a:t>MotionGen.IO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5FFF-C224-C666-F305-4F055AC5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648"/>
            <a:ext cx="7738872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Rotate </a:t>
            </a:r>
          </a:p>
          <a:p>
            <a:r>
              <a:rPr lang="en-IN" dirty="0"/>
              <a:t>Welded Joint </a:t>
            </a:r>
          </a:p>
          <a:p>
            <a:r>
              <a:rPr lang="en-IN" dirty="0"/>
              <a:t>Connections to links</a:t>
            </a:r>
          </a:p>
          <a:p>
            <a:r>
              <a:rPr lang="en-IN" dirty="0"/>
              <a:t>Grounding </a:t>
            </a:r>
          </a:p>
          <a:p>
            <a:r>
              <a:rPr lang="en-IN" dirty="0"/>
              <a:t>4 bar mech </a:t>
            </a:r>
          </a:p>
          <a:p>
            <a:r>
              <a:rPr lang="en-IN" dirty="0"/>
              <a:t>Shapes and making links </a:t>
            </a:r>
          </a:p>
          <a:p>
            <a:r>
              <a:rPr lang="en-IN" dirty="0"/>
              <a:t>Slotted links</a:t>
            </a:r>
          </a:p>
          <a:p>
            <a:r>
              <a:rPr lang="en-IN" dirty="0"/>
              <a:t>Rotatory to Linear</a:t>
            </a:r>
          </a:p>
          <a:p>
            <a:r>
              <a:rPr lang="en-IN" dirty="0"/>
              <a:t>Linear actuator </a:t>
            </a:r>
          </a:p>
          <a:p>
            <a:r>
              <a:rPr lang="en-IN" dirty="0"/>
              <a:t>Bugs</a:t>
            </a:r>
          </a:p>
          <a:p>
            <a:r>
              <a:rPr lang="en-IN" dirty="0"/>
              <a:t>Path Synthesis </a:t>
            </a:r>
          </a:p>
          <a:p>
            <a:r>
              <a:rPr lang="en-IN" dirty="0"/>
              <a:t>Importing image to motiongen.io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57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36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Week 7</vt:lpstr>
      <vt:lpstr>MotionGen.IO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 Prakash (Consultant)</dc:creator>
  <cp:lastModifiedBy>Nayan Prakash (Consultant)</cp:lastModifiedBy>
  <cp:revision>1</cp:revision>
  <dcterms:created xsi:type="dcterms:W3CDTF">2025-02-25T03:53:52Z</dcterms:created>
  <dcterms:modified xsi:type="dcterms:W3CDTF">2025-02-25T10:11:04Z</dcterms:modified>
</cp:coreProperties>
</file>