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71" r:id="rId3"/>
    <p:sldId id="274" r:id="rId4"/>
    <p:sldId id="282" r:id="rId5"/>
    <p:sldId id="272" r:id="rId6"/>
    <p:sldId id="273" r:id="rId7"/>
    <p:sldId id="275" r:id="rId8"/>
    <p:sldId id="276" r:id="rId9"/>
    <p:sldId id="277" r:id="rId10"/>
    <p:sldId id="278"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2A0516-FCB6-4B71-9308-2734C9388A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A67FE8-08DF-494E-A203-F02D75F48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F281B2-AE7A-4F3B-A589-FD6D62D8BA15}" type="datetimeFigureOut">
              <a:rPr lang="en-US" smtClean="0"/>
              <a:t>7/21/2022</a:t>
            </a:fld>
            <a:endParaRPr lang="en-US"/>
          </a:p>
        </p:txBody>
      </p:sp>
      <p:sp>
        <p:nvSpPr>
          <p:cNvPr id="4" name="Footer Placeholder 3">
            <a:extLst>
              <a:ext uri="{FF2B5EF4-FFF2-40B4-BE49-F238E27FC236}">
                <a16:creationId xmlns:a16="http://schemas.microsoft.com/office/drawing/2014/main" id="{F23522AE-6FB4-455F-9518-C12ACD2BB1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0F1F72-78D0-4D87-BC7B-8794E1F4DC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F2F00C-009B-4F45-98B9-07FD94E22132}" type="slidenum">
              <a:rPr lang="en-US" smtClean="0"/>
              <a:t>‹#›</a:t>
            </a:fld>
            <a:endParaRPr lang="en-US"/>
          </a:p>
        </p:txBody>
      </p:sp>
    </p:spTree>
    <p:extLst>
      <p:ext uri="{BB962C8B-B14F-4D97-AF65-F5344CB8AC3E}">
        <p14:creationId xmlns:p14="http://schemas.microsoft.com/office/powerpoint/2010/main" val="2992843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3CC1A-C9FA-4CF9-AF56-CFACD4764C58}"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D064A-6419-4E00-9AA0-9F92649DB0B2}" type="slidenum">
              <a:rPr lang="en-US" smtClean="0"/>
              <a:t>‹#›</a:t>
            </a:fld>
            <a:endParaRPr lang="en-US"/>
          </a:p>
        </p:txBody>
      </p:sp>
    </p:spTree>
    <p:extLst>
      <p:ext uri="{BB962C8B-B14F-4D97-AF65-F5344CB8AC3E}">
        <p14:creationId xmlns:p14="http://schemas.microsoft.com/office/powerpoint/2010/main" val="272706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_For_Architechture" preserve="1">
  <p:cSld name="2_Blank_For_Architechture">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14"/>
          <p:cNvSpPr txBox="1">
            <a:spLocks noGrp="1"/>
          </p:cNvSpPr>
          <p:nvPr>
            <p:ph type="sldNum" idx="12"/>
          </p:nvPr>
        </p:nvSpPr>
        <p:spPr>
          <a:xfrm>
            <a:off x="10116128" y="6453539"/>
            <a:ext cx="488368" cy="30100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Montserrat"/>
                <a:ea typeface="Montserrat"/>
                <a:cs typeface="Montserrat"/>
                <a:sym typeface="Montserrat"/>
              </a:defRPr>
            </a:lvl9pPr>
          </a:lstStyle>
          <a:p>
            <a:fld id="{00000000-1234-1234-1234-123412341234}" type="slidenum">
              <a:rPr lang="en-US" smtClean="0"/>
              <a:pPr/>
              <a:t>‹#›</a:t>
            </a:fld>
            <a:endParaRPr lang="en-US"/>
          </a:p>
        </p:txBody>
      </p:sp>
      <p:sp>
        <p:nvSpPr>
          <p:cNvPr id="23" name="Google Shape;23;p14"/>
          <p:cNvSpPr txBox="1">
            <a:spLocks noGrp="1"/>
          </p:cNvSpPr>
          <p:nvPr>
            <p:ph type="title"/>
          </p:nvPr>
        </p:nvSpPr>
        <p:spPr>
          <a:xfrm>
            <a:off x="345850" y="48037"/>
            <a:ext cx="1100795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2800"/>
              <a:buFont typeface="Montserrat SemiBold"/>
              <a:buNone/>
              <a:defRPr sz="2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345851" y="6453539"/>
            <a:ext cx="3392229" cy="30100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A5A5A5"/>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230236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5769908"/>
            <a:ext cx="2743200" cy="365125"/>
          </a:xfrm>
          <a:prstGeom prst="rect">
            <a:avLst/>
          </a:prstGeom>
        </p:spPr>
        <p:txBody>
          <a:bodyPr/>
          <a:lstStyle/>
          <a:p>
            <a:fld id="{2E567896-3A6F-43ED-8B20-5CAF8B939504}" type="datetime1">
              <a:rPr lang="en-US" smtClean="0"/>
              <a:t>7/21/2022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769908"/>
            <a:ext cx="2743200" cy="365125"/>
          </a:xfrm>
          <a:prstGeom prst="rect">
            <a:avLst/>
          </a:prstGeom>
        </p:spPr>
        <p:txBody>
          <a:bodyPr/>
          <a:lstStyle/>
          <a:p>
            <a:fld id="{AE163E4C-DFBB-474F-B01C-A864D2241C06}" type="datetime1">
              <a:rPr lang="en-US" smtClean="0"/>
              <a:t>7/21/2022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769908"/>
            <a:ext cx="2743200" cy="365125"/>
          </a:xfrm>
          <a:prstGeom prst="rect">
            <a:avLst/>
          </a:prstGeom>
        </p:spPr>
        <p:txBody>
          <a:bodyPr/>
          <a:lstStyle/>
          <a:p>
            <a:fld id="{6B9B5912-0332-4813-97A3-0749C3000010}" type="datetime1">
              <a:rPr lang="en-US" smtClean="0"/>
              <a:t>7/21/2022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0036-0B39-4159-A9E0-EFE84AECE0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8832B27-159C-4572-9648-551BFBA53045}"/>
              </a:ext>
            </a:extLst>
          </p:cNvPr>
          <p:cNvSpPr>
            <a:spLocks noGrp="1"/>
          </p:cNvSpPr>
          <p:nvPr>
            <p:ph type="sldNum" sz="quarter" idx="10"/>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692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5769908"/>
            <a:ext cx="2743200" cy="365125"/>
          </a:xfrm>
          <a:prstGeom prst="rect">
            <a:avLst/>
          </a:prstGeom>
        </p:spPr>
        <p:txBody>
          <a:bodyPr/>
          <a:lstStyle/>
          <a:p>
            <a:fld id="{65F87867-9B11-43F4-91BC-9214D8E1AD4D}" type="datetime1">
              <a:rPr lang="en-US" smtClean="0"/>
              <a:t>7/21/2022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769908"/>
            <a:ext cx="2743200" cy="365125"/>
          </a:xfrm>
          <a:prstGeom prst="rect">
            <a:avLst/>
          </a:prstGeom>
        </p:spPr>
        <p:txBody>
          <a:bodyPr/>
          <a:lstStyle/>
          <a:p>
            <a:fld id="{5FD6C9DD-02E1-4DD2-96C3-05534E2394CB}" type="datetime1">
              <a:rPr lang="en-US" smtClean="0"/>
              <a:t>7/21/2022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5769908"/>
            <a:ext cx="2743200" cy="365125"/>
          </a:xfrm>
          <a:prstGeom prst="rect">
            <a:avLst/>
          </a:prstGeom>
        </p:spPr>
        <p:txBody>
          <a:bodyPr/>
          <a:lstStyle/>
          <a:p>
            <a:fld id="{E42C32D0-3DB0-4BEB-8CBC-49355F3CFA06}" type="datetime1">
              <a:rPr lang="en-US" smtClean="0"/>
              <a:t>7/21/2022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5769908"/>
            <a:ext cx="2743200" cy="365125"/>
          </a:xfrm>
          <a:prstGeom prst="rect">
            <a:avLst/>
          </a:prstGeom>
        </p:spPr>
        <p:txBody>
          <a:bodyPr/>
          <a:lstStyle/>
          <a:p>
            <a:fld id="{5CEBE716-84F2-47E7-8ED9-C9A6A18B0212}" type="datetime1">
              <a:rPr lang="en-US" smtClean="0"/>
              <a:t>7/21/2022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5769908"/>
            <a:ext cx="2743200" cy="365125"/>
          </a:xfrm>
          <a:prstGeom prst="rect">
            <a:avLst/>
          </a:prstGeom>
        </p:spPr>
        <p:txBody>
          <a:bodyPr/>
          <a:lstStyle/>
          <a:p>
            <a:fld id="{A5E35EED-1A5C-400D-800E-76D62DDB3445}" type="datetime1">
              <a:rPr lang="en-US" smtClean="0"/>
              <a:t>7/21/2022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5769908"/>
            <a:ext cx="2743200" cy="365125"/>
          </a:xfrm>
          <a:prstGeom prst="rect">
            <a:avLst/>
          </a:prstGeom>
        </p:spPr>
        <p:txBody>
          <a:bodyPr/>
          <a:lstStyle/>
          <a:p>
            <a:fld id="{023A656B-9C31-46DA-B025-9BD54BAD4791}" type="datetime1">
              <a:rPr lang="en-US" smtClean="0"/>
              <a:t>7/21/2022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5769908"/>
            <a:ext cx="2743200" cy="365125"/>
          </a:xfrm>
          <a:prstGeom prst="rect">
            <a:avLst/>
          </a:prstGeom>
        </p:spPr>
        <p:txBody>
          <a:bodyPr/>
          <a:lstStyle/>
          <a:p>
            <a:fld id="{9C96F0D2-AA06-4CFE-B221-F641A10F98CA}" type="datetime1">
              <a:rPr lang="en-US" smtClean="0"/>
              <a:t>7/21/2022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5769908"/>
            <a:ext cx="2743200" cy="365125"/>
          </a:xfrm>
          <a:prstGeom prst="rect">
            <a:avLst/>
          </a:prstGeom>
        </p:spPr>
        <p:txBody>
          <a:bodyPr/>
          <a:lstStyle/>
          <a:p>
            <a:fld id="{EE75129E-A349-4DC3-8F65-3F94D5FA6BCD}" type="datetime1">
              <a:rPr lang="en-US" smtClean="0"/>
              <a:t>7/21/2022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539926" y="6428555"/>
            <a:ext cx="918328" cy="367810"/>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pic>
        <p:nvPicPr>
          <p:cNvPr id="8" name="Picture 7">
            <a:extLst>
              <a:ext uri="{FF2B5EF4-FFF2-40B4-BE49-F238E27FC236}">
                <a16:creationId xmlns:a16="http://schemas.microsoft.com/office/drawing/2014/main" id="{9FF14348-F524-4B8E-ADFB-9C3E6E0DDDC3}"/>
              </a:ext>
            </a:extLst>
          </p:cNvPr>
          <p:cNvPicPr>
            <a:picLocks noChangeAspect="1"/>
          </p:cNvPicPr>
          <p:nvPr userDrawn="1"/>
        </p:nvPicPr>
        <p:blipFill>
          <a:blip r:embed="rId15"/>
          <a:stretch>
            <a:fillRect/>
          </a:stretch>
        </p:blipFill>
        <p:spPr>
          <a:xfrm>
            <a:off x="0" y="6366920"/>
            <a:ext cx="12192000" cy="491080"/>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7077278" cy="2150719"/>
          </a:xfrm>
          <a:noFill/>
        </p:spPr>
        <p:txBody>
          <a:bodyPr anchor="ctr">
            <a:normAutofit fontScale="90000"/>
          </a:bodyPr>
          <a:lstStyle/>
          <a:p>
            <a:r>
              <a:rPr lang="en-IN" b="1" dirty="0"/>
              <a:t>Jenkins Master And Slave</a:t>
            </a:r>
            <a:br>
              <a:rPr lang="en-IN" b="1" dirty="0"/>
            </a:br>
            <a:r>
              <a:rPr lang="en-IN" b="1" dirty="0"/>
              <a:t>Architecture </a:t>
            </a:r>
            <a:br>
              <a:rPr lang="en-IN" b="1" dirty="0"/>
            </a:br>
            <a:br>
              <a:rPr lang="en-IN" dirty="0"/>
            </a:br>
            <a:endParaRPr lang="en-US" sz="3600" dirty="0">
              <a:solidFill>
                <a:srgbClr val="080808"/>
              </a:solidFill>
              <a:cs typeface="Calibri Light"/>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D2CC941-1F06-E449-3473-A4E082C9951E}"/>
              </a:ext>
            </a:extLst>
          </p:cNvPr>
          <p:cNvSpPr txBox="1"/>
          <p:nvPr/>
        </p:nvSpPr>
        <p:spPr>
          <a:xfrm>
            <a:off x="9713507" y="513898"/>
            <a:ext cx="2457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Sachin Chandiwade</a:t>
            </a:r>
          </a:p>
        </p:txBody>
      </p:sp>
      <p:pic>
        <p:nvPicPr>
          <p:cNvPr id="4" name="Picture 3">
            <a:extLst>
              <a:ext uri="{FF2B5EF4-FFF2-40B4-BE49-F238E27FC236}">
                <a16:creationId xmlns:a16="http://schemas.microsoft.com/office/drawing/2014/main" id="{FBE214AD-5F86-4E16-A0F8-685FD483ED33}"/>
              </a:ext>
            </a:extLst>
          </p:cNvPr>
          <p:cNvPicPr>
            <a:picLocks noChangeAspect="1"/>
          </p:cNvPicPr>
          <p:nvPr/>
        </p:nvPicPr>
        <p:blipFill>
          <a:blip r:embed="rId2"/>
          <a:stretch>
            <a:fillRect/>
          </a:stretch>
        </p:blipFill>
        <p:spPr>
          <a:xfrm>
            <a:off x="0" y="6362984"/>
            <a:ext cx="12192000" cy="491080"/>
          </a:xfrm>
          <a:prstGeom prst="rect">
            <a:avLst/>
          </a:prstGeom>
        </p:spPr>
      </p:pic>
      <p:sp>
        <p:nvSpPr>
          <p:cNvPr id="6" name="Slide Number Placeholder 5">
            <a:extLst>
              <a:ext uri="{FF2B5EF4-FFF2-40B4-BE49-F238E27FC236}">
                <a16:creationId xmlns:a16="http://schemas.microsoft.com/office/drawing/2014/main" id="{56146E0B-0C60-4785-BEE1-1E75B09B3CA6}"/>
              </a:ext>
            </a:extLst>
          </p:cNvPr>
          <p:cNvSpPr>
            <a:spLocks noGrp="1"/>
          </p:cNvSpPr>
          <p:nvPr>
            <p:ph type="sldNum" sz="quarter" idx="12"/>
          </p:nvPr>
        </p:nvSpPr>
        <p:spPr>
          <a:xfrm>
            <a:off x="7913244" y="6407667"/>
            <a:ext cx="2743200" cy="365125"/>
          </a:xfrm>
        </p:spPr>
        <p:txBody>
          <a:bodyPr/>
          <a:lstStyle/>
          <a:p>
            <a:fld id="{330EA680-D336-4FF7-8B7A-9848BB0A1C32}" type="slidenum">
              <a:rPr lang="en-US" smtClean="0"/>
              <a:t>1</a:t>
            </a:fld>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72D5-7293-46AF-997D-C4517168C5BF}"/>
              </a:ext>
            </a:extLst>
          </p:cNvPr>
          <p:cNvSpPr>
            <a:spLocks noGrp="1"/>
          </p:cNvSpPr>
          <p:nvPr>
            <p:ph type="title"/>
          </p:nvPr>
        </p:nvSpPr>
        <p:spPr/>
        <p:txBody>
          <a:bodyPr/>
          <a:lstStyle/>
          <a:p>
            <a:r>
              <a:rPr lang="en-US" sz="3200" b="1" dirty="0"/>
              <a:t>3. </a:t>
            </a:r>
            <a:r>
              <a:rPr lang="en-US" sz="3200" dirty="0"/>
              <a:t>Give a name for the node, choose the Permanent Agent option and click on Ok</a:t>
            </a:r>
            <a:r>
              <a:rPr lang="en-US" dirty="0"/>
              <a:t>.</a:t>
            </a:r>
            <a:endParaRPr lang="en-IN" dirty="0"/>
          </a:p>
        </p:txBody>
      </p:sp>
      <p:pic>
        <p:nvPicPr>
          <p:cNvPr id="5" name="Content Placeholder 4">
            <a:extLst>
              <a:ext uri="{FF2B5EF4-FFF2-40B4-BE49-F238E27FC236}">
                <a16:creationId xmlns:a16="http://schemas.microsoft.com/office/drawing/2014/main" id="{BE0EC722-2DEB-414B-8002-5879961B4A19}"/>
              </a:ext>
            </a:extLst>
          </p:cNvPr>
          <p:cNvPicPr>
            <a:picLocks noGrp="1" noChangeAspect="1"/>
          </p:cNvPicPr>
          <p:nvPr>
            <p:ph idx="1"/>
          </p:nvPr>
        </p:nvPicPr>
        <p:blipFill>
          <a:blip r:embed="rId2"/>
          <a:stretch>
            <a:fillRect/>
          </a:stretch>
        </p:blipFill>
        <p:spPr>
          <a:xfrm>
            <a:off x="838200" y="1605280"/>
            <a:ext cx="10515600" cy="3971522"/>
          </a:xfrm>
          <a:prstGeom prst="rect">
            <a:avLst/>
          </a:prstGeom>
        </p:spPr>
      </p:pic>
      <p:sp>
        <p:nvSpPr>
          <p:cNvPr id="4" name="Slide Number Placeholder 3">
            <a:extLst>
              <a:ext uri="{FF2B5EF4-FFF2-40B4-BE49-F238E27FC236}">
                <a16:creationId xmlns:a16="http://schemas.microsoft.com/office/drawing/2014/main" id="{78FAC374-E0AB-457F-8A1F-EA191600B4B5}"/>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118764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85DB12-8F28-48DF-AF19-B75D49E09E6D}"/>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6" name="Title 1">
            <a:extLst>
              <a:ext uri="{FF2B5EF4-FFF2-40B4-BE49-F238E27FC236}">
                <a16:creationId xmlns:a16="http://schemas.microsoft.com/office/drawing/2014/main" id="{EF7F89C4-3F54-4BF9-9F4B-D3C7E18807F4}"/>
              </a:ext>
            </a:extLst>
          </p:cNvPr>
          <p:cNvSpPr>
            <a:spLocks noGrp="1"/>
          </p:cNvSpPr>
          <p:nvPr>
            <p:ph idx="1"/>
          </p:nvPr>
        </p:nvSpPr>
        <p:spPr>
          <a:xfrm>
            <a:off x="838200" y="568961"/>
            <a:ext cx="4861560" cy="5090160"/>
          </a:xfrm>
        </p:spPr>
        <p:txBody>
          <a:bodyPr>
            <a:normAutofit fontScale="75000" lnSpcReduction="20000"/>
          </a:bodyPr>
          <a:lstStyle/>
          <a:p>
            <a:r>
              <a:rPr lang="en-US" b="1" dirty="0"/>
              <a:t>4.  </a:t>
            </a:r>
            <a:r>
              <a:rPr lang="en-US" dirty="0"/>
              <a:t>Enter the details of the node slave machine. Here </a:t>
            </a:r>
            <a:r>
              <a:rPr lang="en-US" b="1" dirty="0"/>
              <a:t>no. of executers</a:t>
            </a:r>
            <a:r>
              <a:rPr lang="en-US" dirty="0"/>
              <a:t> in nothing but no. of jobs that  this slave can run </a:t>
            </a:r>
            <a:r>
              <a:rPr lang="en-US" dirty="0" err="1"/>
              <a:t>parallely</a:t>
            </a:r>
            <a:r>
              <a:rPr lang="en-US" dirty="0"/>
              <a:t>. Here we have kept it to 2. The</a:t>
            </a:r>
            <a:r>
              <a:rPr lang="en-US" b="1" dirty="0"/>
              <a:t> Labels</a:t>
            </a:r>
            <a:r>
              <a:rPr lang="en-US" dirty="0"/>
              <a:t> for which the name is entered as “Slave1” is what can be used to configure jobs to use this slave </a:t>
            </a:r>
            <a:r>
              <a:rPr lang="en-US" dirty="0" err="1"/>
              <a:t>machine.Select</a:t>
            </a:r>
            <a:r>
              <a:rPr lang="en-US" dirty="0"/>
              <a:t> </a:t>
            </a:r>
            <a:r>
              <a:rPr lang="en-US" b="1" dirty="0"/>
              <a:t>Usage</a:t>
            </a:r>
            <a:r>
              <a:rPr lang="en-US" dirty="0"/>
              <a:t> to Use this node as much as possible. For l</a:t>
            </a:r>
            <a:r>
              <a:rPr lang="en-US" b="1" dirty="0"/>
              <a:t>aunch method</a:t>
            </a:r>
            <a:r>
              <a:rPr lang="en-US" dirty="0"/>
              <a:t> we select the option of “Launch agent by connecting it to the master”. If this option is not visible then go to J</a:t>
            </a:r>
            <a:r>
              <a:rPr lang="en-US" b="1" dirty="0"/>
              <a:t>enkins home page -&gt; Manage Jenkins -&gt; Configure Global Security</a:t>
            </a:r>
            <a:r>
              <a:rPr lang="en-US" dirty="0"/>
              <a:t>. Here in the Agents section </a:t>
            </a:r>
            <a:r>
              <a:rPr lang="en-US" b="1" dirty="0"/>
              <a:t>click on Random</a:t>
            </a:r>
            <a:r>
              <a:rPr lang="en-US" dirty="0"/>
              <a:t> and Save it. Now you will find the required option. Enter</a:t>
            </a:r>
            <a:r>
              <a:rPr lang="en-US" b="1" dirty="0"/>
              <a:t> Custom </a:t>
            </a:r>
            <a:r>
              <a:rPr lang="en-US" b="1" dirty="0" err="1"/>
              <a:t>WorkDir</a:t>
            </a:r>
            <a:r>
              <a:rPr lang="en-US" b="1" dirty="0"/>
              <a:t> path</a:t>
            </a:r>
            <a:r>
              <a:rPr lang="en-US" dirty="0"/>
              <a:t> as the workspace of your slave node. In </a:t>
            </a:r>
            <a:r>
              <a:rPr lang="en-US" b="1" dirty="0"/>
              <a:t>Availability</a:t>
            </a:r>
            <a:r>
              <a:rPr lang="en-US" dirty="0"/>
              <a:t> select “Keep this agent online as much as </a:t>
            </a:r>
            <a:r>
              <a:rPr lang="en-US" dirty="0" err="1"/>
              <a:t>possible”.Click</a:t>
            </a:r>
            <a:r>
              <a:rPr lang="en-US" dirty="0"/>
              <a:t> on </a:t>
            </a:r>
            <a:r>
              <a:rPr lang="en-US" b="1" dirty="0"/>
              <a:t>Save</a:t>
            </a:r>
            <a:r>
              <a:rPr lang="en-US" dirty="0"/>
              <a:t>.</a:t>
            </a:r>
            <a:endParaRPr lang="en-IN" dirty="0"/>
          </a:p>
        </p:txBody>
      </p:sp>
      <p:pic>
        <p:nvPicPr>
          <p:cNvPr id="7" name="Picture 6">
            <a:extLst>
              <a:ext uri="{FF2B5EF4-FFF2-40B4-BE49-F238E27FC236}">
                <a16:creationId xmlns:a16="http://schemas.microsoft.com/office/drawing/2014/main" id="{ACA868AB-43D3-4914-893B-89975FF7D37E}"/>
              </a:ext>
            </a:extLst>
          </p:cNvPr>
          <p:cNvPicPr>
            <a:picLocks noChangeAspect="1"/>
          </p:cNvPicPr>
          <p:nvPr/>
        </p:nvPicPr>
        <p:blipFill>
          <a:blip r:embed="rId2"/>
          <a:stretch>
            <a:fillRect/>
          </a:stretch>
        </p:blipFill>
        <p:spPr>
          <a:xfrm>
            <a:off x="5953760" y="568961"/>
            <a:ext cx="6096000" cy="5090160"/>
          </a:xfrm>
          <a:prstGeom prst="rect">
            <a:avLst/>
          </a:prstGeom>
        </p:spPr>
      </p:pic>
    </p:spTree>
    <p:extLst>
      <p:ext uri="{BB962C8B-B14F-4D97-AF65-F5344CB8AC3E}">
        <p14:creationId xmlns:p14="http://schemas.microsoft.com/office/powerpoint/2010/main" val="294615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1C5D-4A9A-4950-9B0A-AC3D1404A1B9}"/>
              </a:ext>
            </a:extLst>
          </p:cNvPr>
          <p:cNvSpPr>
            <a:spLocks noGrp="1"/>
          </p:cNvSpPr>
          <p:nvPr>
            <p:ph type="title"/>
          </p:nvPr>
        </p:nvSpPr>
        <p:spPr/>
        <p:txBody>
          <a:bodyPr>
            <a:noAutofit/>
          </a:bodyPr>
          <a:lstStyle/>
          <a:p>
            <a:r>
              <a:rPr lang="en-US" sz="2400" dirty="0"/>
              <a:t>Once you complete the above steps, the new node machine will initially be in an offline state but will come online if all the settings in the previous screen were entered correctly. One can at any time make the node slave machine offline if required.</a:t>
            </a:r>
            <a:endParaRPr lang="en-IN" sz="2400" dirty="0"/>
          </a:p>
        </p:txBody>
      </p:sp>
      <p:pic>
        <p:nvPicPr>
          <p:cNvPr id="5" name="Content Placeholder 4">
            <a:extLst>
              <a:ext uri="{FF2B5EF4-FFF2-40B4-BE49-F238E27FC236}">
                <a16:creationId xmlns:a16="http://schemas.microsoft.com/office/drawing/2014/main" id="{490EECF3-553D-4AB6-B515-CA441EB72776}"/>
              </a:ext>
            </a:extLst>
          </p:cNvPr>
          <p:cNvPicPr>
            <a:picLocks noGrp="1" noChangeAspect="1"/>
          </p:cNvPicPr>
          <p:nvPr>
            <p:ph idx="1"/>
          </p:nvPr>
        </p:nvPicPr>
        <p:blipFill>
          <a:blip r:embed="rId2"/>
          <a:stretch>
            <a:fillRect/>
          </a:stretch>
        </p:blipFill>
        <p:spPr>
          <a:xfrm>
            <a:off x="838200" y="1899920"/>
            <a:ext cx="10515600" cy="4198925"/>
          </a:xfrm>
          <a:prstGeom prst="rect">
            <a:avLst/>
          </a:prstGeom>
        </p:spPr>
      </p:pic>
      <p:sp>
        <p:nvSpPr>
          <p:cNvPr id="4" name="Slide Number Placeholder 3">
            <a:extLst>
              <a:ext uri="{FF2B5EF4-FFF2-40B4-BE49-F238E27FC236}">
                <a16:creationId xmlns:a16="http://schemas.microsoft.com/office/drawing/2014/main" id="{5C0886A8-A8D3-4AEC-A128-BFF2FF1DD744}"/>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08200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6F7D-2B75-405B-9C33-7920B4F8DA90}"/>
              </a:ext>
            </a:extLst>
          </p:cNvPr>
          <p:cNvSpPr>
            <a:spLocks noGrp="1"/>
          </p:cNvSpPr>
          <p:nvPr>
            <p:ph type="title"/>
          </p:nvPr>
        </p:nvSpPr>
        <p:spPr>
          <a:xfrm>
            <a:off x="838200" y="365125"/>
            <a:ext cx="10515600" cy="1281113"/>
          </a:xfrm>
        </p:spPr>
        <p:txBody>
          <a:bodyPr>
            <a:noAutofit/>
          </a:bodyPr>
          <a:lstStyle/>
          <a:p>
            <a:r>
              <a:rPr lang="en-US" sz="2400" dirty="0"/>
              <a:t>5. Now since your slave is up and running, lets execute a job on slave. For that I already have an existing job and I will run this job on this slave. Open this job and click on configure. Now here in the General section, click on “Restrict where this project can be run”. Here in Label Expression, enter the name of the slave and save it. Now click on Build now and see the output of this job. Everything is correct you will see the output as Success.</a:t>
            </a:r>
            <a:endParaRPr lang="en-IN" sz="2400" dirty="0"/>
          </a:p>
        </p:txBody>
      </p:sp>
      <p:pic>
        <p:nvPicPr>
          <p:cNvPr id="9" name="Content Placeholder 8">
            <a:extLst>
              <a:ext uri="{FF2B5EF4-FFF2-40B4-BE49-F238E27FC236}">
                <a16:creationId xmlns:a16="http://schemas.microsoft.com/office/drawing/2014/main" id="{809525CF-A99F-46EC-A55B-4E611B473112}"/>
              </a:ext>
            </a:extLst>
          </p:cNvPr>
          <p:cNvPicPr>
            <a:picLocks noGrp="1" noChangeAspect="1"/>
          </p:cNvPicPr>
          <p:nvPr>
            <p:ph idx="1"/>
          </p:nvPr>
        </p:nvPicPr>
        <p:blipFill>
          <a:blip r:embed="rId2"/>
          <a:stretch>
            <a:fillRect/>
          </a:stretch>
        </p:blipFill>
        <p:spPr>
          <a:xfrm>
            <a:off x="2853352" y="2143125"/>
            <a:ext cx="6485296" cy="4033838"/>
          </a:xfrm>
          <a:prstGeom prst="rect">
            <a:avLst/>
          </a:prstGeom>
        </p:spPr>
      </p:pic>
      <p:sp>
        <p:nvSpPr>
          <p:cNvPr id="4" name="Slide Number Placeholder 3">
            <a:extLst>
              <a:ext uri="{FF2B5EF4-FFF2-40B4-BE49-F238E27FC236}">
                <a16:creationId xmlns:a16="http://schemas.microsoft.com/office/drawing/2014/main" id="{E44624DF-DED4-427A-906E-8ADD80A2032A}"/>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423384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7027D-BDDE-427D-9F98-DDAE68DFC7DD}"/>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7" name="Content Placeholder 6">
            <a:extLst>
              <a:ext uri="{FF2B5EF4-FFF2-40B4-BE49-F238E27FC236}">
                <a16:creationId xmlns:a16="http://schemas.microsoft.com/office/drawing/2014/main" id="{9D43C3A2-2A2C-4860-A8D1-A58B86F14F32}"/>
              </a:ext>
            </a:extLst>
          </p:cNvPr>
          <p:cNvPicPr>
            <a:picLocks noGrp="1"/>
          </p:cNvPicPr>
          <p:nvPr>
            <p:ph idx="1"/>
          </p:nvPr>
        </p:nvPicPr>
        <p:blipFill>
          <a:blip r:embed="rId2"/>
          <a:stretch>
            <a:fillRect/>
          </a:stretch>
        </p:blipFill>
        <p:spPr>
          <a:xfrm>
            <a:off x="1463040" y="1825625"/>
            <a:ext cx="8825915" cy="4351338"/>
          </a:xfrm>
          <a:prstGeom prst="rect">
            <a:avLst/>
          </a:prstGeom>
        </p:spPr>
      </p:pic>
    </p:spTree>
    <p:extLst>
      <p:ext uri="{BB962C8B-B14F-4D97-AF65-F5344CB8AC3E}">
        <p14:creationId xmlns:p14="http://schemas.microsoft.com/office/powerpoint/2010/main" val="273817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B11D6A-98CD-4CBA-B8C1-08A78CD24B15}"/>
              </a:ext>
            </a:extLst>
          </p:cNvPr>
          <p:cNvPicPr>
            <a:picLocks noGrp="1" noChangeAspect="1"/>
          </p:cNvPicPr>
          <p:nvPr>
            <p:ph idx="1"/>
          </p:nvPr>
        </p:nvPicPr>
        <p:blipFill>
          <a:blip r:embed="rId2"/>
          <a:stretch>
            <a:fillRect/>
          </a:stretch>
        </p:blipFill>
        <p:spPr>
          <a:xfrm>
            <a:off x="1103459" y="802640"/>
            <a:ext cx="9985082" cy="5374323"/>
          </a:xfrm>
          <a:prstGeom prst="rect">
            <a:avLst/>
          </a:prstGeom>
        </p:spPr>
      </p:pic>
      <p:sp>
        <p:nvSpPr>
          <p:cNvPr id="4" name="Slide Number Placeholder 3">
            <a:extLst>
              <a:ext uri="{FF2B5EF4-FFF2-40B4-BE49-F238E27FC236}">
                <a16:creationId xmlns:a16="http://schemas.microsoft.com/office/drawing/2014/main" id="{84D91F6B-8104-41EE-BAC0-A6248876FC0C}"/>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00336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12B143-8441-46A3-98AA-99C8A5BEA6FC}"/>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1028" name="Picture 4">
            <a:extLst>
              <a:ext uri="{FF2B5EF4-FFF2-40B4-BE49-F238E27FC236}">
                <a16:creationId xmlns:a16="http://schemas.microsoft.com/office/drawing/2014/main" id="{5A331CE1-16C6-5A36-093B-58F0F205A8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465" y="339047"/>
            <a:ext cx="10705672" cy="583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41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12B143-8441-46A3-98AA-99C8A5BEA6FC}"/>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3" name="Content Placeholder 2">
            <a:extLst>
              <a:ext uri="{FF2B5EF4-FFF2-40B4-BE49-F238E27FC236}">
                <a16:creationId xmlns:a16="http://schemas.microsoft.com/office/drawing/2014/main" id="{18CA0253-510F-47E7-B9A3-C29CBA4BB6BE}"/>
              </a:ext>
            </a:extLst>
          </p:cNvPr>
          <p:cNvSpPr>
            <a:spLocks noGrp="1"/>
          </p:cNvSpPr>
          <p:nvPr>
            <p:ph idx="1"/>
          </p:nvPr>
        </p:nvSpPr>
        <p:spPr>
          <a:xfrm>
            <a:off x="838200" y="1825625"/>
            <a:ext cx="10236200" cy="4351338"/>
          </a:xfrm>
        </p:spPr>
        <p:txBody>
          <a:bodyPr/>
          <a:lstStyle/>
          <a:p>
            <a:endParaRPr lang="en-IN" dirty="0"/>
          </a:p>
        </p:txBody>
      </p:sp>
      <p:pic>
        <p:nvPicPr>
          <p:cNvPr id="5" name="Picture 4">
            <a:extLst>
              <a:ext uri="{FF2B5EF4-FFF2-40B4-BE49-F238E27FC236}">
                <a16:creationId xmlns:a16="http://schemas.microsoft.com/office/drawing/2014/main" id="{A7237F4D-FDA0-4B69-9AEC-D00D483B614A}"/>
              </a:ext>
            </a:extLst>
          </p:cNvPr>
          <p:cNvPicPr/>
          <p:nvPr/>
        </p:nvPicPr>
        <p:blipFill>
          <a:blip r:embed="rId2"/>
          <a:stretch>
            <a:fillRect/>
          </a:stretch>
        </p:blipFill>
        <p:spPr>
          <a:xfrm>
            <a:off x="838200" y="1861185"/>
            <a:ext cx="10236200" cy="4315778"/>
          </a:xfrm>
          <a:prstGeom prst="rect">
            <a:avLst/>
          </a:prstGeom>
        </p:spPr>
      </p:pic>
    </p:spTree>
    <p:extLst>
      <p:ext uri="{BB962C8B-B14F-4D97-AF65-F5344CB8AC3E}">
        <p14:creationId xmlns:p14="http://schemas.microsoft.com/office/powerpoint/2010/main" val="378584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2F02E4-3CBB-4C05-9A1D-E5A1CEB4EC17}"/>
              </a:ext>
            </a:extLst>
          </p:cNvPr>
          <p:cNvPicPr>
            <a:picLocks noGrp="1" noChangeAspect="1"/>
          </p:cNvPicPr>
          <p:nvPr>
            <p:ph idx="1"/>
          </p:nvPr>
        </p:nvPicPr>
        <p:blipFill>
          <a:blip r:embed="rId2"/>
          <a:stretch>
            <a:fillRect/>
          </a:stretch>
        </p:blipFill>
        <p:spPr>
          <a:xfrm>
            <a:off x="965200" y="1087120"/>
            <a:ext cx="9588268" cy="5089843"/>
          </a:xfrm>
          <a:prstGeom prst="rect">
            <a:avLst/>
          </a:prstGeom>
        </p:spPr>
      </p:pic>
      <p:sp>
        <p:nvSpPr>
          <p:cNvPr id="4" name="Slide Number Placeholder 3">
            <a:extLst>
              <a:ext uri="{FF2B5EF4-FFF2-40B4-BE49-F238E27FC236}">
                <a16:creationId xmlns:a16="http://schemas.microsoft.com/office/drawing/2014/main" id="{AB154DDF-965A-4F3D-A0EC-60613C6284A0}"/>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36842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B927-344F-4B21-8E60-40B426181655}"/>
              </a:ext>
            </a:extLst>
          </p:cNvPr>
          <p:cNvSpPr>
            <a:spLocks noGrp="1"/>
          </p:cNvSpPr>
          <p:nvPr>
            <p:ph type="title"/>
          </p:nvPr>
        </p:nvSpPr>
        <p:spPr/>
        <p:txBody>
          <a:bodyPr>
            <a:normAutofit fontScale="90000"/>
          </a:bodyPr>
          <a:lstStyle/>
          <a:p>
            <a:r>
              <a:rPr lang="en-US" b="1" dirty="0"/>
              <a:t>How to setup Jenkins Master and Slaves</a:t>
            </a:r>
            <a:br>
              <a:rPr lang="en-US" b="1" dirty="0"/>
            </a:br>
            <a:r>
              <a:rPr lang="en-US" sz="3100" dirty="0"/>
              <a:t>1</a:t>
            </a:r>
            <a:r>
              <a:rPr lang="en-US" dirty="0"/>
              <a:t>.</a:t>
            </a:r>
            <a:r>
              <a:rPr lang="en-US" sz="2700" dirty="0"/>
              <a:t>Go to the Manage Jenkins section and scroll down to the section of Manage Nodes.</a:t>
            </a:r>
            <a:endParaRPr lang="en-IN" sz="2700" dirty="0"/>
          </a:p>
        </p:txBody>
      </p:sp>
      <p:pic>
        <p:nvPicPr>
          <p:cNvPr id="5" name="Content Placeholder 4">
            <a:extLst>
              <a:ext uri="{FF2B5EF4-FFF2-40B4-BE49-F238E27FC236}">
                <a16:creationId xmlns:a16="http://schemas.microsoft.com/office/drawing/2014/main" id="{B2CA7F82-565A-4BEB-B778-E7BF7481BABC}"/>
              </a:ext>
            </a:extLst>
          </p:cNvPr>
          <p:cNvPicPr>
            <a:picLocks noGrp="1" noChangeAspect="1"/>
          </p:cNvPicPr>
          <p:nvPr>
            <p:ph idx="1"/>
          </p:nvPr>
        </p:nvPicPr>
        <p:blipFill>
          <a:blip r:embed="rId2"/>
          <a:stretch>
            <a:fillRect/>
          </a:stretch>
        </p:blipFill>
        <p:spPr>
          <a:xfrm>
            <a:off x="1081087" y="1838960"/>
            <a:ext cx="10029825" cy="3986371"/>
          </a:xfrm>
          <a:prstGeom prst="rect">
            <a:avLst/>
          </a:prstGeom>
        </p:spPr>
      </p:pic>
      <p:sp>
        <p:nvSpPr>
          <p:cNvPr id="4" name="Slide Number Placeholder 3">
            <a:extLst>
              <a:ext uri="{FF2B5EF4-FFF2-40B4-BE49-F238E27FC236}">
                <a16:creationId xmlns:a16="http://schemas.microsoft.com/office/drawing/2014/main" id="{C1EF5681-FB28-4354-BE26-0F80BF010BD6}"/>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01783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726175-12C6-468D-869D-B4A7B9886AEA}"/>
              </a:ext>
            </a:extLst>
          </p:cNvPr>
          <p:cNvPicPr>
            <a:picLocks noGrp="1" noChangeAspect="1"/>
          </p:cNvPicPr>
          <p:nvPr>
            <p:ph idx="1"/>
          </p:nvPr>
        </p:nvPicPr>
        <p:blipFill>
          <a:blip r:embed="rId2"/>
          <a:stretch>
            <a:fillRect/>
          </a:stretch>
        </p:blipFill>
        <p:spPr>
          <a:xfrm>
            <a:off x="1076960" y="914401"/>
            <a:ext cx="9078277" cy="5108306"/>
          </a:xfrm>
          <a:prstGeom prst="rect">
            <a:avLst/>
          </a:prstGeom>
        </p:spPr>
      </p:pic>
      <p:sp>
        <p:nvSpPr>
          <p:cNvPr id="4" name="Slide Number Placeholder 3">
            <a:extLst>
              <a:ext uri="{FF2B5EF4-FFF2-40B4-BE49-F238E27FC236}">
                <a16:creationId xmlns:a16="http://schemas.microsoft.com/office/drawing/2014/main" id="{24A4FA77-BD1B-4111-81E8-77A36715C69B}"/>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42869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6F7-4DC9-41FA-B7C7-F1498E25B5CC}"/>
              </a:ext>
            </a:extLst>
          </p:cNvPr>
          <p:cNvSpPr>
            <a:spLocks noGrp="1"/>
          </p:cNvSpPr>
          <p:nvPr>
            <p:ph type="title"/>
          </p:nvPr>
        </p:nvSpPr>
        <p:spPr/>
        <p:txBody>
          <a:bodyPr/>
          <a:lstStyle/>
          <a:p>
            <a:r>
              <a:rPr lang="en-US" dirty="0"/>
              <a:t>2.  Click on New Node</a:t>
            </a:r>
            <a:endParaRPr lang="en-IN" dirty="0"/>
          </a:p>
        </p:txBody>
      </p:sp>
      <p:pic>
        <p:nvPicPr>
          <p:cNvPr id="5" name="Content Placeholder 4">
            <a:extLst>
              <a:ext uri="{FF2B5EF4-FFF2-40B4-BE49-F238E27FC236}">
                <a16:creationId xmlns:a16="http://schemas.microsoft.com/office/drawing/2014/main" id="{0C5920AF-8A26-4915-803E-D5AE50FC01D2}"/>
              </a:ext>
            </a:extLst>
          </p:cNvPr>
          <p:cNvPicPr>
            <a:picLocks noGrp="1" noChangeAspect="1"/>
          </p:cNvPicPr>
          <p:nvPr>
            <p:ph idx="1"/>
          </p:nvPr>
        </p:nvPicPr>
        <p:blipFill>
          <a:blip r:embed="rId2"/>
          <a:stretch>
            <a:fillRect/>
          </a:stretch>
        </p:blipFill>
        <p:spPr>
          <a:xfrm>
            <a:off x="838200" y="1534161"/>
            <a:ext cx="10515600" cy="4239580"/>
          </a:xfrm>
          <a:prstGeom prst="rect">
            <a:avLst/>
          </a:prstGeom>
        </p:spPr>
      </p:pic>
      <p:sp>
        <p:nvSpPr>
          <p:cNvPr id="4" name="Slide Number Placeholder 3">
            <a:extLst>
              <a:ext uri="{FF2B5EF4-FFF2-40B4-BE49-F238E27FC236}">
                <a16:creationId xmlns:a16="http://schemas.microsoft.com/office/drawing/2014/main" id="{B4A94A95-2626-4856-9E40-D2F87C61E8FB}"/>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0401232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8257</TotalTime>
  <Words>385</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Montserrat</vt:lpstr>
      <vt:lpstr>Montserrat SemiBold</vt:lpstr>
      <vt:lpstr>office theme</vt:lpstr>
      <vt:lpstr>Jenkins Master And Slave Architecture   </vt:lpstr>
      <vt:lpstr>PowerPoint Presentation</vt:lpstr>
      <vt:lpstr>PowerPoint Presentation</vt:lpstr>
      <vt:lpstr>PowerPoint Presentation</vt:lpstr>
      <vt:lpstr>PowerPoint Presentation</vt:lpstr>
      <vt:lpstr>PowerPoint Presentation</vt:lpstr>
      <vt:lpstr>How to setup Jenkins Master and Slaves 1.Go to the Manage Jenkins section and scroll down to the section of Manage Nodes.</vt:lpstr>
      <vt:lpstr>PowerPoint Presentation</vt:lpstr>
      <vt:lpstr>2.  Click on New Node</vt:lpstr>
      <vt:lpstr>3. Give a name for the node, choose the Permanent Agent option and click on Ok.</vt:lpstr>
      <vt:lpstr>PowerPoint Presentation</vt:lpstr>
      <vt:lpstr>Once you complete the above steps, the new node machine will initially be in an offline state but will come online if all the settings in the previous screen were entered correctly. One can at any time make the node slave machine offline if required.</vt:lpstr>
      <vt:lpstr>5. Now since your slave is up and running, lets execute a job on slave. For that I already have an existing job and I will run this job on this slave. Open this job and click on configure. Now here in the General section, click on “Restrict where this project can be run”. Here in Label Expression, enter the name of the slave and save it. Now click on Build now and see the output of this job. Everything is correct you will see the output as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Jambaldare</dc:creator>
  <cp:lastModifiedBy>Sachin</cp:lastModifiedBy>
  <cp:revision>29</cp:revision>
  <dcterms:created xsi:type="dcterms:W3CDTF">2021-10-01T06:23:56Z</dcterms:created>
  <dcterms:modified xsi:type="dcterms:W3CDTF">2022-07-21T09:28:20Z</dcterms:modified>
</cp:coreProperties>
</file>