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AE1125-55B2-464E-916F-3404ED5E5671}">
  <a:tblStyle styleId="{25AE1125-55B2-464E-916F-3404ED5E56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{25AE1125-55B2-464E-916F-3404ED5E5671}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{25AE1125-55B2-464E-916F-3404ED5E5671}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{25AE1125-55B2-464E-916F-3404ED5E5671}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{25AE1125-55B2-464E-916F-3404ED5E5671}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{25AE1125-55B2-464E-916F-3404ED5E5671}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{25AE1125-55B2-464E-916F-3404ED5E5671}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