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284237-FB78-4EEE-8ED8-EC710C84A17A}">
  <a:tblStyle styleId="{38284237-FB78-4EEE-8ED8-EC710C84A1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{38284237-FB78-4EEE-8ED8-EC710C84A17A}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