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DD5B-A9F3-49A3-8E35-9F925CD95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0CDCB-BC92-4271-8F78-5B313C3E4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E8BB1-7D99-41A3-8545-61E4B1FD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34A1-7D23-49A7-9A98-F57295D6B5B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94D4-D0B9-4BE5-B610-415DD6D2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34817-165D-4B32-97A6-D33722AE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4ACD-BEC6-4DDF-844B-A3F1B34D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86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9D12-486D-40CB-8D44-4199F45F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0E241-0B3E-4036-A87D-7C2E532EE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22162-D3B2-423F-9E67-6EF0DC27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34A1-7D23-49A7-9A98-F57295D6B5B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3071-6C2E-4D70-ABCE-98352B63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19AA-0A27-42CF-A98A-C5D97507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4ACD-BEC6-4DDF-844B-A3F1B34D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70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BC5AD-C194-486B-B473-6BB05540E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64C10-268F-4B4B-832A-5F0D9A0ED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5D11-1E46-4373-B8C9-00394461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34A1-7D23-49A7-9A98-F57295D6B5B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223EA-59C1-4697-BD44-8921CB0D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1D8FE-49A9-40F0-8387-32F0BD26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4ACD-BEC6-4DDF-844B-A3F1B34D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69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3EC9-6C28-4BF5-9A90-7B078578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6291-ACDE-49EF-A28E-F5A1C40B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89D80-E2C7-40F7-8A9A-4A68DAAF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34A1-7D23-49A7-9A98-F57295D6B5B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AD378-6C3E-492C-80A5-B8F99446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F8307-BF34-4E8B-A49F-B4B5E15F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4ACD-BEC6-4DDF-844B-A3F1B34D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37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749C-42AD-4255-93DA-EC491C34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45319-E018-4819-825C-8B55905B2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FD0AF-7C35-4802-9257-2E82678D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34A1-7D23-49A7-9A98-F57295D6B5B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53203-3FA6-49C9-9D21-477A535E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8B1C2-F7F3-4DA7-9AB4-0D4A1990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4ACD-BEC6-4DDF-844B-A3F1B34D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74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770C-3F77-4CDA-8298-ED299227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4F167-9B60-4B77-8E57-DBE6BAAE4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CB450-E2B7-41FB-A68C-B094F8E20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1E157-41B6-4D85-A2A9-E51ADEF0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34A1-7D23-49A7-9A98-F57295D6B5B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9F27A-57EC-4A45-B7E6-6658DD20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431B9-1257-4A63-8883-C61631B4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4ACD-BEC6-4DDF-844B-A3F1B34D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3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E65D-A33D-4733-AE36-17EB5722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B0733-37AC-4C8C-B48A-AC58EC688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6771F-F79F-4BE6-8C1A-7FF41FF6A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FFD75-D7BA-42AB-A4B8-00E4BD256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3BE61-8128-4CDC-BCC0-50832A1E0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7D322-F5DC-46BA-A5BF-13A5E42A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34A1-7D23-49A7-9A98-F57295D6B5B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88943-FC33-4FF4-AEB7-F03D3EAC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F710C-95D3-4037-8543-9BFD52A5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4ACD-BEC6-4DDF-844B-A3F1B34D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7517-8674-4C3C-8F13-818654A6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E9AF9-1044-4981-9766-D1E3A37B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34A1-7D23-49A7-9A98-F57295D6B5B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05955-BD3A-4511-8AC7-24D6CED1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29032-D2E9-47F5-8610-38D442A3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4ACD-BEC6-4DDF-844B-A3F1B34D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0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DDA80-0622-4B15-A1A3-2EE125D2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34A1-7D23-49A7-9A98-F57295D6B5B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81326-D81B-4361-80BB-D3A91AD7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FB9FD-AB05-4769-8AFA-A936928E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4ACD-BEC6-4DDF-844B-A3F1B34D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34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14EE-225F-47F6-856E-68F87761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13D42-9C98-42E8-8533-A330E2F10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E9DF-2374-4582-B478-7907F2179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4E604-63B8-4F5E-B264-08AF1ACC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34A1-7D23-49A7-9A98-F57295D6B5B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597F0-BA82-476E-910E-62F69DD4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20AF9-F028-406C-8D53-3EC83999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4ACD-BEC6-4DDF-844B-A3F1B34D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38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C0D8-B4DE-41CD-8DB7-239B1B9B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125A0-CBB1-412E-BD27-15BFEBD2C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D1464-9F2C-4B00-845B-9B80D51C6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BCA54-F1ED-4F31-BE1A-0FB95871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34A1-7D23-49A7-9A98-F57295D6B5B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BB89-3A14-4241-865F-28A50F52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4FAA1-1181-4F10-ABA9-30846939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4ACD-BEC6-4DDF-844B-A3F1B34D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3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F255D-FE9A-4167-8ECC-934371E2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E1087-27F5-4E63-96DA-89BC9C0CB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C3FD1-350A-4DCA-81EF-1F0792115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E34A1-7D23-49A7-9A98-F57295D6B5B5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AF31-A336-4D9B-9AFB-E0F6AC2F9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99296-8CBE-47BE-B9E6-19123B75E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E4ACD-BEC6-4DDF-844B-A3F1B34D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51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4857-B2B8-4768-B762-36FEC88C7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4331"/>
            <a:ext cx="9144000" cy="2387600"/>
          </a:xfrm>
        </p:spPr>
        <p:txBody>
          <a:bodyPr/>
          <a:lstStyle/>
          <a:p>
            <a:r>
              <a:rPr lang="en-US" dirty="0"/>
              <a:t>Angular JS</a:t>
            </a:r>
            <a:endParaRPr lang="en-IN" dirty="0"/>
          </a:p>
        </p:txBody>
      </p:sp>
      <p:pic>
        <p:nvPicPr>
          <p:cNvPr id="9218" name="Picture 2" descr="Image result for angular 6">
            <a:extLst>
              <a:ext uri="{FF2B5EF4-FFF2-40B4-BE49-F238E27FC236}">
                <a16:creationId xmlns:a16="http://schemas.microsoft.com/office/drawing/2014/main" id="{183682D7-FF76-49F2-BFA2-852DAE46E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40" y="153601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9BA6738E-A223-4C81-B920-0C007679B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653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2" descr="Image result for full stack technologies salary">
            <a:extLst>
              <a:ext uri="{FF2B5EF4-FFF2-40B4-BE49-F238E27FC236}">
                <a16:creationId xmlns:a16="http://schemas.microsoft.com/office/drawing/2014/main" id="{74C8BD6F-3AE9-462D-8617-1607919B4B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69" y="643466"/>
            <a:ext cx="8044862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20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BF12-AA4B-4AB4-9EA2-167327FC5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76" y="2017153"/>
            <a:ext cx="3363974" cy="26628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M - </a:t>
            </a:r>
            <a:r>
              <a:rPr lang="en-US" sz="4000" dirty="0" err="1">
                <a:solidFill>
                  <a:schemeClr val="bg1"/>
                </a:solidFill>
              </a:rPr>
              <a:t>Mongodb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E - Express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 - </a:t>
            </a:r>
            <a:r>
              <a:rPr lang="en-US" sz="4000" dirty="0" err="1">
                <a:solidFill>
                  <a:schemeClr val="bg1"/>
                </a:solidFill>
              </a:rPr>
              <a:t>AngularJs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N - </a:t>
            </a:r>
            <a:r>
              <a:rPr lang="en-US" sz="4000" dirty="0" err="1">
                <a:solidFill>
                  <a:schemeClr val="bg1"/>
                </a:solidFill>
              </a:rPr>
              <a:t>NodeJs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14338" name="Picture 2" descr="Image result for MEAN Stack">
            <a:extLst>
              <a:ext uri="{FF2B5EF4-FFF2-40B4-BE49-F238E27FC236}">
                <a16:creationId xmlns:a16="http://schemas.microsoft.com/office/drawing/2014/main" id="{E8FB1984-3AE6-4039-A255-D4AF277B6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020155"/>
            <a:ext cx="6250769" cy="465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5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806D-4C4C-4301-92BA-253116822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074" y="3122612"/>
            <a:ext cx="3044687" cy="6127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800" dirty="0"/>
              <a:t>What is</a:t>
            </a:r>
            <a:endParaRPr lang="en-IN" sz="4800" dirty="0"/>
          </a:p>
        </p:txBody>
      </p:sp>
      <p:pic>
        <p:nvPicPr>
          <p:cNvPr id="4" name="Picture 2" descr="Image result for angular 6">
            <a:extLst>
              <a:ext uri="{FF2B5EF4-FFF2-40B4-BE49-F238E27FC236}">
                <a16:creationId xmlns:a16="http://schemas.microsoft.com/office/drawing/2014/main" id="{D390A949-D714-477B-8719-523A31B8A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192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88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FB59E1-3B78-43F7-B27A-377062FFA0EC}"/>
              </a:ext>
            </a:extLst>
          </p:cNvPr>
          <p:cNvSpPr/>
          <p:nvPr/>
        </p:nvSpPr>
        <p:spPr>
          <a:xfrm>
            <a:off x="596348" y="490331"/>
            <a:ext cx="113041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0" i="0" dirty="0">
                <a:solidFill>
                  <a:srgbClr val="212529"/>
                </a:solidFill>
                <a:effectLst/>
                <a:latin typeface="Roboto"/>
              </a:rPr>
              <a:t>“Angular is a framework for building client applications in HTML,CSS and JavaScript/TypeScript.”</a:t>
            </a:r>
            <a:endParaRPr lang="en-IN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71EF6-A486-444B-A102-EB699BCA3400}"/>
              </a:ext>
            </a:extLst>
          </p:cNvPr>
          <p:cNvSpPr/>
          <p:nvPr/>
        </p:nvSpPr>
        <p:spPr>
          <a:xfrm>
            <a:off x="1000539" y="4285279"/>
            <a:ext cx="104957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212529"/>
                </a:solidFill>
                <a:effectLst/>
                <a:latin typeface="Roboto"/>
              </a:rPr>
              <a:t>AngularJS was created by Google in 2010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Roboto"/>
              </a:rPr>
              <a:t> as JavaScript framework</a:t>
            </a:r>
            <a:endParaRPr lang="en-IN" sz="2800" dirty="0"/>
          </a:p>
        </p:txBody>
      </p:sp>
      <p:pic>
        <p:nvPicPr>
          <p:cNvPr id="8" name="Picture 2" descr="AngularJS">
            <a:extLst>
              <a:ext uri="{FF2B5EF4-FFF2-40B4-BE49-F238E27FC236}">
                <a16:creationId xmlns:a16="http://schemas.microsoft.com/office/drawing/2014/main" id="{31CD9592-B20D-4F5B-A779-93EAE5A1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113" y="2760958"/>
            <a:ext cx="5022574" cy="133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02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3728-D457-4CED-B4BF-94782825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Angular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83E3-DC92-4F19-9212-1E1FCC8B9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435" y="2606640"/>
            <a:ext cx="5264677" cy="164472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Angular team decided to rewrite it using TypeScript and that's how </a:t>
            </a:r>
            <a:r>
              <a:rPr lang="en-US" b="1" dirty="0"/>
              <a:t>Angular 2 came into existence in 2016</a:t>
            </a:r>
            <a:endParaRPr lang="en-IN" dirty="0"/>
          </a:p>
        </p:txBody>
      </p:sp>
      <p:pic>
        <p:nvPicPr>
          <p:cNvPr id="12290" name="Picture 2" descr="Angular2">
            <a:extLst>
              <a:ext uri="{FF2B5EF4-FFF2-40B4-BE49-F238E27FC236}">
                <a16:creationId xmlns:a16="http://schemas.microsoft.com/office/drawing/2014/main" id="{5901B2D5-9075-47A6-A0AC-5A15F873D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96030"/>
            <a:ext cx="5250923" cy="246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48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1B0E-B8DC-4755-B584-0439D0B7B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3429000"/>
            <a:ext cx="11087928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Angular consist of different modules</a:t>
            </a:r>
          </a:p>
          <a:p>
            <a:r>
              <a:rPr lang="en-US" dirty="0"/>
              <a:t>angular/core 2.3.0</a:t>
            </a:r>
          </a:p>
          <a:p>
            <a:r>
              <a:rPr lang="en-US" dirty="0"/>
              <a:t>@angular/compiler 2.3.0</a:t>
            </a:r>
          </a:p>
          <a:p>
            <a:r>
              <a:rPr lang="en-US" dirty="0"/>
              <a:t>@angular/http 2.3.0</a:t>
            </a:r>
          </a:p>
          <a:p>
            <a:r>
              <a:rPr lang="en-US" dirty="0"/>
              <a:t>@angular/router 3.3.0</a:t>
            </a:r>
          </a:p>
          <a:p>
            <a:endParaRPr lang="en-IN" dirty="0"/>
          </a:p>
        </p:txBody>
      </p:sp>
      <p:pic>
        <p:nvPicPr>
          <p:cNvPr id="13314" name="Picture 2" descr="Angular2">
            <a:extLst>
              <a:ext uri="{FF2B5EF4-FFF2-40B4-BE49-F238E27FC236}">
                <a16:creationId xmlns:a16="http://schemas.microsoft.com/office/drawing/2014/main" id="{7E2A71C0-1545-430D-B11C-731922669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918807" cy="259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7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08B2-155F-47CF-8776-CDE1625D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C85ED-58E8-416C-AE27-F920371B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057CB-CF60-4C11-A211-0AC909A57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939" y="-1"/>
            <a:ext cx="4943061" cy="683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5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FF48-2EEE-431D-8CEB-E85A6918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  <a:endParaRPr lang="en-IN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0868F6E-8F4D-47AA-8EAD-6343210BC1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20" y="475305"/>
            <a:ext cx="6388794" cy="612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advertisement-marketing/512/puzzle-512.png">
            <a:extLst>
              <a:ext uri="{FF2B5EF4-FFF2-40B4-BE49-F238E27FC236}">
                <a16:creationId xmlns:a16="http://schemas.microsoft.com/office/drawing/2014/main" id="{6EC55D44-0A44-4F8D-9240-A7545C26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151110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9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6E39B17-7503-4477-9FCE-3C77B49429B7}"/>
              </a:ext>
            </a:extLst>
          </p:cNvPr>
          <p:cNvGrpSpPr/>
          <p:nvPr/>
        </p:nvGrpSpPr>
        <p:grpSpPr>
          <a:xfrm>
            <a:off x="8184013" y="5149093"/>
            <a:ext cx="2976702" cy="1584502"/>
            <a:chOff x="3367713" y="3930514"/>
            <a:chExt cx="4260502" cy="2252492"/>
          </a:xfrm>
        </p:grpSpPr>
        <p:pic>
          <p:nvPicPr>
            <p:cNvPr id="6" name="Picture 4" descr="Related image">
              <a:extLst>
                <a:ext uri="{FF2B5EF4-FFF2-40B4-BE49-F238E27FC236}">
                  <a16:creationId xmlns:a16="http://schemas.microsoft.com/office/drawing/2014/main" id="{B46668F1-7C02-4B44-9DCB-2032C4704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7713" y="3930514"/>
              <a:ext cx="1218579" cy="1218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6BE842-E5F8-4B9E-8122-F71AF5142593}"/>
                </a:ext>
              </a:extLst>
            </p:cNvPr>
            <p:cNvSpPr/>
            <p:nvPr/>
          </p:nvSpPr>
          <p:spPr>
            <a:xfrm>
              <a:off x="4586292" y="4355137"/>
              <a:ext cx="30194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https://github.com/nayanmali</a:t>
              </a:r>
            </a:p>
          </p:txBody>
        </p:sp>
        <p:pic>
          <p:nvPicPr>
            <p:cNvPr id="8" name="Picture 4" descr="Related image">
              <a:extLst>
                <a:ext uri="{FF2B5EF4-FFF2-40B4-BE49-F238E27FC236}">
                  <a16:creationId xmlns:a16="http://schemas.microsoft.com/office/drawing/2014/main" id="{1083E40E-ED17-4625-9945-50B9E6F919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7713" y="4964427"/>
              <a:ext cx="1218579" cy="1218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0BCB3C-13A4-4F74-A9D7-4C0D03984B11}"/>
                </a:ext>
              </a:extLst>
            </p:cNvPr>
            <p:cNvSpPr/>
            <p:nvPr/>
          </p:nvSpPr>
          <p:spPr>
            <a:xfrm>
              <a:off x="4586292" y="5389050"/>
              <a:ext cx="3041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https://github.com/nayanrami</a:t>
              </a:r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D94DC026-FE8E-418F-9CA4-93D92B98A9D6}"/>
              </a:ext>
            </a:extLst>
          </p:cNvPr>
          <p:cNvSpPr txBox="1">
            <a:spLocks/>
          </p:cNvSpPr>
          <p:nvPr/>
        </p:nvSpPr>
        <p:spPr>
          <a:xfrm>
            <a:off x="2599966" y="1811611"/>
            <a:ext cx="6992067" cy="1617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Prof. Nayan Mali</a:t>
            </a:r>
          </a:p>
          <a:p>
            <a:pPr marL="0" indent="0" algn="ctr">
              <a:buNone/>
            </a:pPr>
            <a:r>
              <a:rPr lang="en-US" dirty="0"/>
              <a:t>Department of Information Technology</a:t>
            </a:r>
          </a:p>
          <a:p>
            <a:pPr marL="0" indent="0" algn="ctr">
              <a:buNone/>
            </a:pPr>
            <a:r>
              <a:rPr lang="en-US" dirty="0"/>
              <a:t>A.D. Patel Institute of Technology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7F2C4C-942F-4EE8-99D5-2D59A4F5637A}"/>
              </a:ext>
            </a:extLst>
          </p:cNvPr>
          <p:cNvGrpSpPr/>
          <p:nvPr/>
        </p:nvGrpSpPr>
        <p:grpSpPr>
          <a:xfrm>
            <a:off x="212035" y="5694761"/>
            <a:ext cx="3466239" cy="947866"/>
            <a:chOff x="5314122" y="3701145"/>
            <a:chExt cx="3466239" cy="94786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093C58D-AD8B-486F-B1E3-323C7962CFB3}"/>
                </a:ext>
              </a:extLst>
            </p:cNvPr>
            <p:cNvGrpSpPr/>
            <p:nvPr/>
          </p:nvGrpSpPr>
          <p:grpSpPr>
            <a:xfrm>
              <a:off x="5314122" y="3701145"/>
              <a:ext cx="3466239" cy="851406"/>
              <a:chOff x="5314122" y="3701145"/>
              <a:chExt cx="3466239" cy="851406"/>
            </a:xfrm>
          </p:grpSpPr>
          <p:pic>
            <p:nvPicPr>
              <p:cNvPr id="15362" name="Picture 2" descr="Image result for gmail logo png">
                <a:extLst>
                  <a:ext uri="{FF2B5EF4-FFF2-40B4-BE49-F238E27FC236}">
                    <a16:creationId xmlns:a16="http://schemas.microsoft.com/office/drawing/2014/main" id="{77F528A7-7E76-4A0A-B74E-6F5FD6E666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11348" y="3701145"/>
                <a:ext cx="435245" cy="435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Subtitle 2">
                <a:extLst>
                  <a:ext uri="{FF2B5EF4-FFF2-40B4-BE49-F238E27FC236}">
                    <a16:creationId xmlns:a16="http://schemas.microsoft.com/office/drawing/2014/main" id="{7A3AC343-3287-43E8-ADC3-1C5401F9C4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14122" y="3750749"/>
                <a:ext cx="3466239" cy="8018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nayanrami@gmail.com</a:t>
                </a:r>
              </a:p>
            </p:txBody>
          </p:sp>
        </p:grpSp>
        <p:pic>
          <p:nvPicPr>
            <p:cNvPr id="15364" name="Picture 4" descr="Image result for adit logo">
              <a:extLst>
                <a:ext uri="{FF2B5EF4-FFF2-40B4-BE49-F238E27FC236}">
                  <a16:creationId xmlns:a16="http://schemas.microsoft.com/office/drawing/2014/main" id="{085B8163-CCB9-4A6A-AF06-C2C8896A8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1348" y="4153293"/>
              <a:ext cx="435245" cy="495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C745F8-BEC6-479A-B511-3A8D852A6754}"/>
                </a:ext>
              </a:extLst>
            </p:cNvPr>
            <p:cNvSpPr/>
            <p:nvPr/>
          </p:nvSpPr>
          <p:spPr>
            <a:xfrm>
              <a:off x="5943819" y="4267617"/>
              <a:ext cx="2406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It.nayanmali@adit.ac.in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16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html">
            <a:extLst>
              <a:ext uri="{FF2B5EF4-FFF2-40B4-BE49-F238E27FC236}">
                <a16:creationId xmlns:a16="http://schemas.microsoft.com/office/drawing/2014/main" id="{7C466B22-28DA-4214-8FE4-4948BE7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515" y="1830533"/>
            <a:ext cx="3196933" cy="319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ss">
            <a:extLst>
              <a:ext uri="{FF2B5EF4-FFF2-40B4-BE49-F238E27FC236}">
                <a16:creationId xmlns:a16="http://schemas.microsoft.com/office/drawing/2014/main" id="{A2C5741F-00B0-4C76-818C-E8C99A43A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758" y="1773008"/>
            <a:ext cx="2320073" cy="325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52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javascript">
            <a:extLst>
              <a:ext uri="{FF2B5EF4-FFF2-40B4-BE49-F238E27FC236}">
                <a16:creationId xmlns:a16="http://schemas.microsoft.com/office/drawing/2014/main" id="{736C1ED5-57F9-4B71-BBBF-31385EEE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0554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html">
            <a:extLst>
              <a:ext uri="{FF2B5EF4-FFF2-40B4-BE49-F238E27FC236}">
                <a16:creationId xmlns:a16="http://schemas.microsoft.com/office/drawing/2014/main" id="{C6A22C2C-2E9D-49A6-85F5-5ED22C5F1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84" y="611333"/>
            <a:ext cx="3196933" cy="319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css">
            <a:extLst>
              <a:ext uri="{FF2B5EF4-FFF2-40B4-BE49-F238E27FC236}">
                <a16:creationId xmlns:a16="http://schemas.microsoft.com/office/drawing/2014/main" id="{A6A77953-698C-4529-A29C-8E578E9A1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227" y="553808"/>
            <a:ext cx="2320073" cy="325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30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javascript">
            <a:extLst>
              <a:ext uri="{FF2B5EF4-FFF2-40B4-BE49-F238E27FC236}">
                <a16:creationId xmlns:a16="http://schemas.microsoft.com/office/drawing/2014/main" id="{736C1ED5-57F9-4B71-BBBF-31385EEE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599" y="3751230"/>
            <a:ext cx="1824468" cy="18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html">
            <a:extLst>
              <a:ext uri="{FF2B5EF4-FFF2-40B4-BE49-F238E27FC236}">
                <a16:creationId xmlns:a16="http://schemas.microsoft.com/office/drawing/2014/main" id="{C6A22C2C-2E9D-49A6-85F5-5ED22C5F1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29" y="861391"/>
            <a:ext cx="2721588" cy="27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css">
            <a:extLst>
              <a:ext uri="{FF2B5EF4-FFF2-40B4-BE49-F238E27FC236}">
                <a16:creationId xmlns:a16="http://schemas.microsoft.com/office/drawing/2014/main" id="{A6A77953-698C-4529-A29C-8E578E9A1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98" y="836905"/>
            <a:ext cx="1975107" cy="27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lated image">
            <a:extLst>
              <a:ext uri="{FF2B5EF4-FFF2-40B4-BE49-F238E27FC236}">
                <a16:creationId xmlns:a16="http://schemas.microsoft.com/office/drawing/2014/main" id="{7AD320D4-264F-480E-9744-AE97BDBF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40" y="1201968"/>
            <a:ext cx="5822631" cy="436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06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jquery">
            <a:extLst>
              <a:ext uri="{FF2B5EF4-FFF2-40B4-BE49-F238E27FC236}">
                <a16:creationId xmlns:a16="http://schemas.microsoft.com/office/drawing/2014/main" id="{C1ACB63E-2182-411D-810A-4AEE9DC60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15" y="-11478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2" descr="Related image">
            <a:extLst>
              <a:ext uri="{FF2B5EF4-FFF2-40B4-BE49-F238E27FC236}">
                <a16:creationId xmlns:a16="http://schemas.microsoft.com/office/drawing/2014/main" id="{CEE3A010-4B33-495D-B49C-2D716E8F26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743627"/>
            <a:ext cx="10905066" cy="537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99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2" descr="https://4.bp.blogspot.com/-3uKDfBNrs-A/WofgNACy08I/AAAAAAAABhg/pxo2XO16VOsBtzsHiu7hhpc1OmqAibzJgCLcBGAs/s640/full%2Bstack%2Bdevelopment%2BTraining.png">
            <a:extLst>
              <a:ext uri="{FF2B5EF4-FFF2-40B4-BE49-F238E27FC236}">
                <a16:creationId xmlns:a16="http://schemas.microsoft.com/office/drawing/2014/main" id="{1D9DD4E8-FBFA-47D2-9B7C-7BBC809C24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729996"/>
            <a:ext cx="10905066" cy="539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81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full stack technologies salary">
            <a:extLst>
              <a:ext uri="{FF2B5EF4-FFF2-40B4-BE49-F238E27FC236}">
                <a16:creationId xmlns:a16="http://schemas.microsoft.com/office/drawing/2014/main" id="{5901746D-DA6B-48E0-97C6-67EF54082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28625"/>
            <a:ext cx="9525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68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125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Office Theme</vt:lpstr>
      <vt:lpstr>Angular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Angular 2</vt:lpstr>
      <vt:lpstr>PowerPoint Presentation</vt:lpstr>
      <vt:lpstr>Angular Timeline</vt:lpstr>
      <vt:lpstr>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Nayan Rami</dc:creator>
  <cp:lastModifiedBy>Nayan Rami</cp:lastModifiedBy>
  <cp:revision>5</cp:revision>
  <dcterms:created xsi:type="dcterms:W3CDTF">2019-01-04T16:27:22Z</dcterms:created>
  <dcterms:modified xsi:type="dcterms:W3CDTF">2019-01-04T17:48:53Z</dcterms:modified>
</cp:coreProperties>
</file>