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Nuni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b3ca1bd5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b3ca1bd5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b3ca1bd5c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b3ca1bd5c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b4d1abcd8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b4d1abcd8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b4d1abcd8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b4d1abcd8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b4d1abcd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b4d1abcd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b4d1abcd8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b4d1abcd8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4d1abcd8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b4d1abcd8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b4d1abcd8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b4d1abcd8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b4d1abcd8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b4d1abcd8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b4d1abcd8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b4d1abcd8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8769cfff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8769cfff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b4d1abcd8_5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b4d1abcd8_5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b4d1abcd8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b4d1abcd8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1e755b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b1e755b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769cfff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8769cfff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769cfff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8769cfff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8769cfff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8769cfff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9005552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9005552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b1e755b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b1e755b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b1e755bd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b1e755bd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yansorarhiya/SOEN6841_Projec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yansorarhiya/SOEN6841_Project.gi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727950" y="1160125"/>
            <a:ext cx="76881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Team Collaboration Platform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6"/>
              <a:t>SOEN 6841</a:t>
            </a:r>
            <a:endParaRPr sz="1866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6"/>
              <a:t>Group #6</a:t>
            </a:r>
            <a:endParaRPr sz="1866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9625" y="2825675"/>
            <a:ext cx="7688100" cy="1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GitHub Link : </a:t>
            </a:r>
            <a:r>
              <a:rPr lang="en" b="1" u="sng" dirty="0">
                <a:solidFill>
                  <a:schemeClr val="hlink"/>
                </a:solidFill>
                <a:hlinkClick r:id="rId3"/>
              </a:rPr>
              <a:t>https://github.com/nayansorarhiya/SOEN6841_Project.git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Members: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91" dirty="0"/>
              <a:t>Siddharth Bharat Oza (40230155)</a:t>
            </a: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91" dirty="0"/>
              <a:t>Urvilkumar Patel (40230630)</a:t>
            </a: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91" dirty="0"/>
              <a:t>Sachin Prakash (40218678)</a:t>
            </a: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91" dirty="0"/>
              <a:t>Nayankumar Rajeshbhai Sorathiya (40227432)</a:t>
            </a: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9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19150" y="438825"/>
            <a:ext cx="75057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Overview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819150" y="1051725"/>
            <a:ext cx="75057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762" b="1"/>
              <a:t>Phase 1 - Requirements Gathering and Analysis (4 weeks)</a:t>
            </a:r>
            <a:endParaRPr sz="762" b="1"/>
          </a:p>
          <a:p>
            <a:pPr marL="457200" lvl="0" indent="-27066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REQUIREMENTS DOCUMENT OUTLINING FUNCTIONAL AND NON-FUNCTIONAL NEEDS.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PROJECT DOCUMENTATION WITH TIMELINE, RESOURCE ALLOCATION, AND MILESTONES FOR ALL PHASES.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BUSINESS ANALYST (BA) - LEADS REQUIREMENTS GATHERING, FACILITATING WORKSHOPS AND MEETINGS WITH STAKEHOLDERS TO UNDERSTAND THEIR NEEDS. </a:t>
            </a:r>
            <a:endParaRPr sz="662" i="1"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62" b="1"/>
              <a:t>Phase 2 - System Design and Architecture (6 weeks)</a:t>
            </a:r>
            <a:endParaRPr sz="762" b="1"/>
          </a:p>
          <a:p>
            <a:pPr marL="457200" lvl="0" indent="-27066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ARCHITECTURAL DESIGN DOCUMENT OUTLINING COMPONENTS, INTERACTIONS, AND STRUCTURE.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UI/UX PROTOTYPES (WIREFRAMES, MOCKUPS) FOR USER INTERFACE DESIGN.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SOLUTION ARCHITECT - DESIGNS THE SYSTEM'S OVERALL ARCHITECTURE, DEFINING COMPONENTS, INTERACTIONS, AND DATA FLOW. CREATES THE ARCHITECTURAL DESIGN DOCUMENT.</a:t>
            </a:r>
            <a:endParaRPr sz="662" i="1"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62" b="1"/>
              <a:t>Phase 3 - Development (10 weeks)</a:t>
            </a:r>
            <a:endParaRPr sz="762" b="1"/>
          </a:p>
          <a:p>
            <a:pPr marL="457200" lvl="0" indent="-27066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FRONTEND CODEBASE WITH IMPLEMENTED FEATURES.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FUNCTIONAL BACKEND COMPONENTS, APIS, AND SERVICES.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DATABASE SCHEMA DEFINING TABLE STRUCTURE FOR THE APPLICATION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FULL-STACK DEVELOPER - A FULL-STACK DEVELOPER WOULD HANDLE BOTH THE FRONTEND AND BACKEND ASPECTS OF THE APPLICATION.</a:t>
            </a:r>
            <a:endParaRPr sz="662" i="1"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62" b="1"/>
              <a:t>Phase 4 - Testing and Integration (4 weeks)</a:t>
            </a:r>
            <a:endParaRPr sz="762" b="1"/>
          </a:p>
          <a:p>
            <a:pPr marL="457200" lvl="0" indent="-27066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TEST REPORTS SUMMARIZING TEST RESULTS, IDENTIFIED ISSUES, BUGS, AND RESOLUTIONS.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RESOLVED BUG LIST WITH DETAILS ON ADDRESSED BUGS AND ISSUES.</a:t>
            </a:r>
            <a:endParaRPr sz="662" i="1"/>
          </a:p>
          <a:p>
            <a:pPr marL="457200" lvl="0" indent="-2706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QA TESTER - EXECUTES VARIOUS TESTS (FUNCTIONAL, PERFORMANCE, SECURITY) TO IDENTIFY BUGS AND ENSURE THE SOFTWARE MEETS REQUIREMENTS.</a:t>
            </a:r>
            <a:endParaRPr sz="662" i="1"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62" b="1"/>
              <a:t>Phase 5 - Deployment and Hypercare Support (12 weeks)</a:t>
            </a:r>
            <a:endParaRPr sz="762" b="1"/>
          </a:p>
          <a:p>
            <a:pPr marL="457200" lvl="0" indent="-27066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63"/>
              <a:buChar char="➔"/>
            </a:pPr>
            <a:r>
              <a:rPr lang="en" sz="662" i="1"/>
              <a:t>FULLY FUNCTIONAL SOFTWARE DEPLOYED TO PRODUCTION ENVIRONMENT.</a:t>
            </a:r>
            <a:endParaRPr sz="662" i="1"/>
          </a:p>
          <a:p>
            <a:pPr marL="457200" lvl="0" indent="-28336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3"/>
              <a:buChar char="➔"/>
            </a:pPr>
            <a:r>
              <a:rPr lang="en" sz="662" i="1"/>
              <a:t>TRAINING MATERIALS (DOCUMENTATION, TUTORIALS, OR TRAINING SESSIONS) FOR CUSTOMER ADOPTION</a:t>
            </a:r>
            <a:r>
              <a:rPr lang="en" sz="762" i="1"/>
              <a:t>.</a:t>
            </a:r>
            <a:endParaRPr sz="762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19150" y="438300"/>
            <a:ext cx="75057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75" y="1011375"/>
            <a:ext cx="7760661" cy="375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819150" y="4226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900200" y="949200"/>
            <a:ext cx="40461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Risk Identification:</a:t>
            </a:r>
            <a:endParaRPr sz="225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en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Initiation Phase</a:t>
            </a: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 Changes               : 	High impact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Resource Constraints    </a:t>
            </a: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: 	</a:t>
            </a: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Medium impact</a:t>
            </a: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    Planning Phase</a:t>
            </a: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Budget Overruns                        : 	High impact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Communication Breakdown    : 	Medium impact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    Executing Phase</a:t>
            </a: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Technology Dependencies        : 	High impact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Security Vulnerabilities             : 	High impact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Quality Assurance                      : 	High impact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Integration Challenges              : 	Medium impact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096525" y="1524175"/>
            <a:ext cx="3771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 startAt="4"/>
            </a:pPr>
            <a:r>
              <a:rPr lang="en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Monitoring and Control Phase</a:t>
            </a: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Scope Creep            :          High impact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Deployment Risks  :          High impact</a:t>
            </a: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1031375" y="1094625"/>
            <a:ext cx="59403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Requirement Changes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Establish a change management process with clear guidelines.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Regularly communicate with stakeholders to manage expectations.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2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Resource Constraints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Crosstrain team members for skill redundancy.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Maintain a flexible staffing strategy.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3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Technology Dependencies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Conduct thorough research and testing.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Identify backup solutions or alternative technologies.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4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Security Vulnerabilities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Implement robust security measures.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Stay updated on security best practices.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5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Integration Challenges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Collaborate closely with third-party vendors.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 contingency plans and fallback mechanisms.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1078325" y="1135600"/>
            <a:ext cx="6240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6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Scope Creep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Establish a formal change control process.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Educate stakeholders on the impact of scope changes.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7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Budget Overruns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Regularly monitor project expenses.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Maintain a contingency fund.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8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Communication Breakdown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Implement robust communication channels.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Conduct regular project status meetings.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9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Quality Assurance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Implement automated testing frameworks.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Allocate sufficient time and resources for testing.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 startAt="10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Deployment Risks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Conduct thorough deployment rehearsals.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 rollback plans and communication strategies.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1078325" y="1182575"/>
            <a:ext cx="6240000" cy="21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Contingency Plan:</a:t>
            </a:r>
            <a:endParaRPr sz="2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Establish a dedicated crisis management team.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Maintain regular project status updates to stakeholders.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Document lessons learned from previous projects.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994275" y="1346950"/>
            <a:ext cx="3634800" cy="3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Budgeting Breakdown:</a:t>
            </a:r>
            <a:endParaRPr sz="215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Development: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Licensing,</a:t>
            </a: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lvl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</a:pP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    Testing: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Testing Tools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146050" lvl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</a:pP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    Marketing :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Digital Marketing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Website Development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Campaigns/Events</a:t>
            </a: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4747050" y="1875400"/>
            <a:ext cx="3577800" cy="2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 startAt="4"/>
            </a:pP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Ongoing Maintenance: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Subscriptions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146050" lvl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</a:pP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     Contingency Budget: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Allocation: 10% of the total budget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Rationale: Provides a buffer for unforeseen expenses.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994275" y="1346950"/>
            <a:ext cx="3634800" cy="3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Budgeting Breakdown:</a:t>
            </a:r>
            <a:endParaRPr sz="215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Development: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Licensing,</a:t>
            </a: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lvl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</a:pP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    Testing: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Testing Tools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146050" lvl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</a:pP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    Marketing :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Digital Marketing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Website Development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Campaigns/Events</a:t>
            </a: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4747050" y="1875400"/>
            <a:ext cx="3577800" cy="2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 startAt="4"/>
            </a:pP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Ongoing Maintenance: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Subscriptions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146050" lvl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</a:pPr>
            <a:r>
              <a:rPr lang="en" sz="13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     Contingency Budget: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Allocation: 10% of the total budget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Rationale: Provides a buffer for unforeseen expenses.</a:t>
            </a:r>
            <a:endParaRPr sz="13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4747050" y="1875400"/>
            <a:ext cx="357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00" y="1211026"/>
            <a:ext cx="4876001" cy="35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Budgeting</a:t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4747050" y="1875400"/>
            <a:ext cx="357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675" y="1272975"/>
            <a:ext cx="6086648" cy="35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727650" y="1752575"/>
            <a:ext cx="7688700" cy="26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In the era of remote work, how can we bridge the gap between teams spread across the globe?</a:t>
            </a:r>
            <a:endParaRPr sz="18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17182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Transition to remote work has introduced challenges in communication and task management. Existing platforms may not provide a comprehensive solution.</a:t>
            </a:r>
            <a:endParaRPr sz="1800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17182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There’s a significant opportunity to develop a software solution that addresses these unique challenges.</a:t>
            </a:r>
            <a:endParaRPr sz="18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819150" y="3171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4747050" y="1875400"/>
            <a:ext cx="357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994275" y="954725"/>
            <a:ext cx="7416300" cy="4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Recap of Project Objectives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 set out to develop CollabHQ, a comprehensive remote collaboration platform designed to empower teams to work seamlessly regardless of location.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Key Features and Benefits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CollabHQ integrates essential features for virtual meetings, project management, and team communication, fostering a unified and productive work environment.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Project Plan and Timeline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Our project plan spans from requirements gathering to deployment, ensuring a structured approach to project execution.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Risk Assessment and Mitigation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We've identified potential risks such as requirement changes and security vulnerabilities, and developed mitigation strategies to ensure project success.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Budgeting Overview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Budget allocation includes salaries, licensing, infrastructure, marketing, and ongoing maintenance, with a contingency budget to handle unforeseen expenses.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Moving forward, we'll proceed with development, testing, and delivery, aiming to revolutionize remote collaboration with CollabHQ.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1705675" y="4507300"/>
            <a:ext cx="76881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 Link : 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https://github.com/nayansorarhiya/SOEN6841_Project.git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9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ctrTitle"/>
          </p:nvPr>
        </p:nvSpPr>
        <p:spPr>
          <a:xfrm>
            <a:off x="727950" y="1766225"/>
            <a:ext cx="76881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&amp; Answer</a:t>
            </a:r>
            <a:endParaRPr sz="186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CollabHQ</a:t>
            </a:r>
            <a:endParaRPr sz="40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 b="1"/>
              <a:t>A comprehensive platform integrating various collaboration tools, leveraging AI for intelligent features.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657225" y="1307000"/>
            <a:ext cx="7679400" cy="26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377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65" b="1"/>
              <a:t>Enhanced Cooperation:</a:t>
            </a:r>
            <a:r>
              <a:rPr lang="en" sz="5365"/>
              <a:t> Regardless of time zones or location barriers, our platform for remote team collaboration facilitates easy coordination, communication, and cooperation between dispersed teams. </a:t>
            </a:r>
            <a:endParaRPr sz="5365"/>
          </a:p>
          <a:p>
            <a:pPr marL="457200" lvl="0" indent="-31377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65" b="1"/>
              <a:t>Enhanced Productivity:</a:t>
            </a:r>
            <a:r>
              <a:rPr lang="en" sz="5365"/>
              <a:t> Our platform's capabilities, which include version control, activity tracking, and real-time collaboration, minimize delays, cut down on errors, and streamline processes to increase productivity.</a:t>
            </a:r>
            <a:endParaRPr sz="5365"/>
          </a:p>
          <a:p>
            <a:pPr marL="457200" lvl="0" indent="-31377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65" b="1"/>
              <a:t>Cost savings:</a:t>
            </a:r>
            <a:r>
              <a:rPr lang="en" sz="5365"/>
              <a:t> We assist companies in reducing the expenses of software licensing, infrastructure, and IT overheads related to juggling various systems by combining several collaborative tools into a single platform and providing flexible pricing options. </a:t>
            </a:r>
            <a:endParaRPr sz="5365"/>
          </a:p>
          <a:p>
            <a:pPr marL="457200" lvl="0" indent="-31377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65" b="1"/>
              <a:t>Increased Employee Engagement: </a:t>
            </a:r>
            <a:r>
              <a:rPr lang="en" sz="5365"/>
              <a:t>Our platform's features, which include social media channels, virtual team building exercises, and recognition programs, let remote workers feel like they belong and are a team.</a:t>
            </a:r>
            <a:endParaRPr sz="5365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598500" y="516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for Potential Users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32750" y="12365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Competitors: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Meet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Teams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Zoom</a:t>
            </a:r>
            <a:endParaRPr sz="1400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450" y="680237"/>
            <a:ext cx="3259901" cy="37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505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5755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919225" y="1375100"/>
            <a:ext cx="4285500" cy="3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Target Audience:</a:t>
            </a:r>
            <a:endParaRPr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Audience:</a:t>
            </a:r>
            <a:r>
              <a:rPr lang="en"/>
              <a:t> SMEs, big businesses, remote workers, freelancers, educational institutions.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Demographics:</a:t>
            </a:r>
            <a:r>
              <a:rPr lang="en"/>
              <a:t> Working professionals aged 25-55, dispersed globally, across various industries.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Psychographics:</a:t>
            </a:r>
            <a:r>
              <a:rPr lang="en"/>
              <a:t> Tech-savvy, flexible, collaboration-oriented, innovative, efficiency-driven.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825" y="1530100"/>
            <a:ext cx="3624003" cy="23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and Viability: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952350" y="1112075"/>
            <a:ext cx="7086900" cy="3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Technical Feasibility:</a:t>
            </a:r>
            <a:endParaRPr sz="2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CollabHQ Infrastructure Needs: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CollabHQ requires robust infrastructure capable of supporting high-definition video conferencing, real-time collaboration features, and AI-powered functionalities.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Compatibility and Integration: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Assessing the compatibility of CollabHQ with existing platforms and tools commonly used by remote teams is crucial.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Scalability and Performance: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Performance testing should be conducted to ensure smooth operation under varying loads and user interactions.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Technological Risks: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Identifying potential risks associated with the implementation of advanced features such as AI-powered transcriber, sentiment analysis, and real-time collaboration tools.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Security Measures: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Ensuring compliance with industry standards and regulations regarding data security and privacy.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79900" y="1070800"/>
            <a:ext cx="7384200" cy="3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Operational Feasibility:</a:t>
            </a:r>
            <a:endParaRPr/>
          </a:p>
          <a:p>
            <a:pPr marL="457200" lvl="0" indent="-3111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Workflow Integration: </a:t>
            </a:r>
            <a:r>
              <a:rPr lang="en"/>
              <a:t>Assessing how ColabHQ will integrate into the existing workflows of remote teams.</a:t>
            </a:r>
            <a:endParaRPr/>
          </a:p>
          <a:p>
            <a:pPr marL="457200" lvl="0" indent="-3111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Training and Adoption:</a:t>
            </a:r>
            <a:r>
              <a:rPr lang="en"/>
              <a:t> Analyzing the readiness of remote team members to adopt new collaboration tools and technologies.</a:t>
            </a:r>
            <a:endParaRPr/>
          </a:p>
          <a:p>
            <a:pPr marL="457200" lvl="0" indent="-3111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Change Management:</a:t>
            </a:r>
            <a:r>
              <a:rPr lang="en"/>
              <a:t> Identifying key stakeholders and change champions within organizations to drive adoption and overcome resistance to change.</a:t>
            </a:r>
            <a:endParaRPr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Economic Feasibility:</a:t>
            </a:r>
            <a:endParaRPr sz="2150"/>
          </a:p>
          <a:p>
            <a:pPr marL="457200" lvl="0" indent="-3111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Skilled development team:</a:t>
            </a:r>
            <a:r>
              <a:rPr lang="en"/>
              <a:t> Availability of experienced developers proficient in web development and collaboration technologies.</a:t>
            </a:r>
            <a:endParaRPr/>
          </a:p>
          <a:p>
            <a:pPr marL="457200" lvl="0" indent="-3111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Technology infrastructure:</a:t>
            </a:r>
            <a:r>
              <a:rPr lang="en"/>
              <a:t> Access to reliable hosting services and cloud platforms for deploying and scaling the platform.</a:t>
            </a:r>
            <a:endParaRPr/>
          </a:p>
          <a:p>
            <a:pPr marL="457200" lvl="0" indent="-3111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Financial resources: </a:t>
            </a:r>
            <a:r>
              <a:rPr lang="en"/>
              <a:t>Adequate funding for development, marketing, and ongoing maintenance of the platform.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19150" y="552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and Viability: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337025"/>
            <a:ext cx="75057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Highlights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75" y="905225"/>
            <a:ext cx="6992845" cy="39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1359</Words>
  <Application>Microsoft Office PowerPoint</Application>
  <PresentationFormat>On-screen Show (16:9)</PresentationFormat>
  <Paragraphs>206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Nunito</vt:lpstr>
      <vt:lpstr>Arial</vt:lpstr>
      <vt:lpstr>Calibri</vt:lpstr>
      <vt:lpstr>Shift</vt:lpstr>
      <vt:lpstr>Remote Team Collaboration Platform SOEN 6841 Group #6</vt:lpstr>
      <vt:lpstr>Introduction</vt:lpstr>
      <vt:lpstr>CollabHQ</vt:lpstr>
      <vt:lpstr>Value Proposition for Potential Users</vt:lpstr>
      <vt:lpstr>Market Analysis</vt:lpstr>
      <vt:lpstr>Market Analysis</vt:lpstr>
      <vt:lpstr>Feasibility and Viability:</vt:lpstr>
      <vt:lpstr>Feasibility and Viability:</vt:lpstr>
      <vt:lpstr>Solution Highlights</vt:lpstr>
      <vt:lpstr>Project Plan Overview</vt:lpstr>
      <vt:lpstr>Project Timeline</vt:lpstr>
      <vt:lpstr>Risk Assessment</vt:lpstr>
      <vt:lpstr>Mitigation Plan</vt:lpstr>
      <vt:lpstr>Mitigation Plan</vt:lpstr>
      <vt:lpstr>Mitigation Plan</vt:lpstr>
      <vt:lpstr>Budgeting</vt:lpstr>
      <vt:lpstr>Budgeting</vt:lpstr>
      <vt:lpstr>Budgeting</vt:lpstr>
      <vt:lpstr>Budgeting</vt:lpstr>
      <vt:lpstr>Conclusion</vt:lpstr>
      <vt:lpstr>Question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Team Collaboration Platform SOEN 6841 Group #6</dc:title>
  <cp:lastModifiedBy>Mr Eye</cp:lastModifiedBy>
  <cp:revision>7</cp:revision>
  <dcterms:modified xsi:type="dcterms:W3CDTF">2024-04-11T19:48:42Z</dcterms:modified>
</cp:coreProperties>
</file>