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5"/>
  </p:sldMasterIdLst>
  <p:notesMasterIdLst>
    <p:notesMasterId r:id="rId11"/>
  </p:notesMasterIdLst>
  <p:sldIdLst>
    <p:sldId id="256" r:id="rId6"/>
    <p:sldId id="286" r:id="rId7"/>
    <p:sldId id="264" r:id="rId8"/>
    <p:sldId id="265" r:id="rId9"/>
    <p:sldId id="287" r:id="rId10"/>
  </p:sldIdLst>
  <p:sldSz cx="9144000" cy="5143500" type="screen16x9"/>
  <p:notesSz cx="6797675" cy="9928225"/>
  <p:defaultTextStyle>
    <a:defPPr>
      <a:defRPr lang="de-DE"/>
    </a:defPPr>
    <a:lvl1pPr algn="l" defTabSz="388938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88938" indent="68263" algn="l" defTabSz="388938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77875" indent="136525" algn="l" defTabSz="388938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68400" indent="203200" algn="l" defTabSz="388938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57338" indent="271463" algn="l" defTabSz="388938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">
          <p15:clr>
            <a:srgbClr val="A4A3A4"/>
          </p15:clr>
        </p15:guide>
        <p15:guide id="2" orient="horz" pos="78">
          <p15:clr>
            <a:srgbClr val="A4A3A4"/>
          </p15:clr>
        </p15:guide>
        <p15:guide id="3" orient="horz" pos="829">
          <p15:clr>
            <a:srgbClr val="A4A3A4"/>
          </p15:clr>
        </p15:guide>
        <p15:guide id="4" orient="horz" pos="3117">
          <p15:clr>
            <a:srgbClr val="A4A3A4"/>
          </p15:clr>
        </p15:guide>
        <p15:guide id="5" orient="horz" pos="198">
          <p15:clr>
            <a:srgbClr val="A4A3A4"/>
          </p15:clr>
        </p15:guide>
        <p15:guide id="6" orient="horz" pos="2981">
          <p15:clr>
            <a:srgbClr val="A4A3A4"/>
          </p15:clr>
        </p15:guide>
        <p15:guide id="7" pos="5561">
          <p15:clr>
            <a:srgbClr val="A4A3A4"/>
          </p15:clr>
        </p15:guide>
        <p15:guide id="8" pos="2750">
          <p15:clr>
            <a:srgbClr val="A4A3A4"/>
          </p15:clr>
        </p15:guide>
        <p15:guide id="9" pos="1500">
          <p15:clr>
            <a:srgbClr val="A4A3A4"/>
          </p15:clr>
        </p15:guide>
        <p15:guide id="10" pos="2848">
          <p15:clr>
            <a:srgbClr val="A4A3A4"/>
          </p15:clr>
        </p15:guide>
        <p15:guide id="11" pos="229">
          <p15:clr>
            <a:srgbClr val="A4A3A4"/>
          </p15:clr>
        </p15:guide>
        <p15:guide id="12" pos="4218">
          <p15:clr>
            <a:srgbClr val="A4A3A4"/>
          </p15:clr>
        </p15:guide>
        <p15:guide id="13" pos="4105">
          <p15:clr>
            <a:srgbClr val="A4A3A4"/>
          </p15:clr>
        </p15:guide>
        <p15:guide id="14" pos="1391">
          <p15:clr>
            <a:srgbClr val="A4A3A4"/>
          </p15:clr>
        </p15:guide>
        <p15:guide id="15" orient="horz" pos="395">
          <p15:clr>
            <a:srgbClr val="A4A3A4"/>
          </p15:clr>
        </p15:guide>
        <p15:guide id="16" orient="horz" pos="758">
          <p15:clr>
            <a:srgbClr val="A4A3A4"/>
          </p15:clr>
        </p15:guide>
        <p15:guide id="17" orient="horz" pos="214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74">
          <p15:clr>
            <a:srgbClr val="A4A3A4"/>
          </p15:clr>
        </p15:guide>
        <p15:guide id="20" orient="horz" pos="1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00"/>
    <a:srgbClr val="52715B"/>
    <a:srgbClr val="A9B8AD"/>
    <a:srgbClr val="C8898E"/>
    <a:srgbClr val="91131D"/>
    <a:srgbClr val="000000"/>
    <a:srgbClr val="ECEDE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714" autoAdjust="0"/>
  </p:normalViewPr>
  <p:slideViewPr>
    <p:cSldViewPr snapToObjects="1" showGuides="1">
      <p:cViewPr>
        <p:scale>
          <a:sx n="100" d="100"/>
          <a:sy n="100" d="100"/>
        </p:scale>
        <p:origin x="58" y="230"/>
      </p:cViewPr>
      <p:guideLst>
        <p:guide orient="horz" pos="410"/>
        <p:guide orient="horz" pos="78"/>
        <p:guide orient="horz" pos="829"/>
        <p:guide orient="horz" pos="3117"/>
        <p:guide orient="horz" pos="198"/>
        <p:guide orient="horz" pos="2981"/>
        <p:guide pos="5561"/>
        <p:guide pos="2750"/>
        <p:guide pos="1500"/>
        <p:guide pos="2848"/>
        <p:guide pos="229"/>
        <p:guide pos="4218"/>
        <p:guide pos="4105"/>
        <p:guide pos="1391"/>
        <p:guide orient="horz" pos="395"/>
        <p:guide orient="horz" pos="758"/>
        <p:guide orient="horz" pos="214"/>
        <p:guide orient="horz" pos="1938"/>
        <p:guide orient="horz" pos="2074"/>
        <p:guide orient="horz" pos="1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89626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89626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fld id="{C95DD52A-E6E1-9040-8384-8890491C50F6}" type="datetimeFigureOut">
              <a:rPr lang="de-DE"/>
              <a:pPr>
                <a:defRPr/>
              </a:pPr>
              <a:t>16.05.2018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89626" eaLnBrk="1" hangingPunct="1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389626" eaLnBrk="1" hangingPunct="1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0DB40F95-4FEA-A842-ADE1-120167C76F0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370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89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78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3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587116D-36C3-400D-BDF4-C7B7917EA859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20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92075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587116D-36C3-400D-BDF4-C7B7917EA85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9434" y="2643758"/>
            <a:ext cx="6308654" cy="1834107"/>
          </a:xfrm>
        </p:spPr>
        <p:txBody>
          <a:bodyPr/>
          <a:lstStyle>
            <a:lvl1pPr>
              <a:lnSpc>
                <a:spcPct val="100000"/>
              </a:lnSpc>
              <a:spcBef>
                <a:spcPts val="3000"/>
              </a:spcBef>
              <a:defRPr sz="3200"/>
            </a:lvl1pPr>
          </a:lstStyle>
          <a:p>
            <a:pPr lvl="0"/>
            <a:r>
              <a:rPr lang="de-DE" altLang="de-DE" noProof="0" dirty="0" smtClean="0"/>
              <a:t>Titelmasterformat durch Klicken bearbeiten</a:t>
            </a:r>
            <a:br>
              <a:rPr lang="de-DE" altLang="de-DE" noProof="0" dirty="0" smtClean="0"/>
            </a:br>
            <a:endParaRPr lang="de-DE" alt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4307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 userDrawn="1"/>
        </p:nvSpPr>
        <p:spPr bwMode="auto">
          <a:xfrm>
            <a:off x="6372225" y="1563688"/>
            <a:ext cx="63325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 eaLnBrk="1" hangingPunct="1">
              <a:lnSpc>
                <a:spcPts val="2200"/>
              </a:lnSpc>
              <a:defRPr/>
            </a:pPr>
            <a:endParaRPr lang="de-DE" altLang="de-DE" sz="20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339502"/>
            <a:ext cx="6330950" cy="441325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1" y="1203325"/>
            <a:ext cx="8468088" cy="3529013"/>
          </a:xfrm>
        </p:spPr>
        <p:txBody>
          <a:bodyPr tIns="0" rIns="0" bIns="0"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  <a:lvl5pPr marL="1077913" indent="-134938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B8529-E6CF-4653-962F-61ED76097870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6E5B58BE-19C4-3F4F-B830-08257C405AA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38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363601" y="1203326"/>
            <a:ext cx="8464488" cy="1873250"/>
          </a:xfrm>
        </p:spPr>
        <p:txBody>
          <a:bodyPr tIns="0" rIns="0" b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63601" y="3291830"/>
            <a:ext cx="8464488" cy="1438267"/>
          </a:xfrm>
        </p:spPr>
        <p:txBody>
          <a:bodyPr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60000" y="341211"/>
            <a:ext cx="6330950" cy="441325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B40D-DFE4-4F9C-8840-F68E748E33DD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A5F4EB88-22C3-BC48-ADC2-CACBBFFE422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7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600" y="339502"/>
            <a:ext cx="6331926" cy="440531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63600" y="1203325"/>
            <a:ext cx="4157600" cy="2087075"/>
          </a:xfrm>
        </p:spPr>
        <p:txBody>
          <a:bodyPr tIns="46800" rIns="0" bIns="4680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683600" y="1203325"/>
            <a:ext cx="4150800" cy="2087075"/>
          </a:xfrm>
        </p:spPr>
        <p:txBody>
          <a:bodyPr r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363600" y="3488400"/>
            <a:ext cx="4157600" cy="1460767"/>
          </a:xfrm>
        </p:spPr>
        <p:txBody>
          <a:bodyPr r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83600" y="3488400"/>
            <a:ext cx="4150800" cy="1241692"/>
          </a:xfrm>
        </p:spPr>
        <p:txBody>
          <a:bodyPr r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12" name="Rectangle 29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D3CD-5BEC-4334-96CF-5879387AE4F3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13" name="Rectangle 30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A6B63C63-A9B6-1443-B9D5-A5E222CA5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5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600" y="339502"/>
            <a:ext cx="6331926" cy="440531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352425" y="1203325"/>
            <a:ext cx="4013200" cy="3744913"/>
          </a:xfrm>
        </p:spPr>
        <p:txBody>
          <a:bodyPr tIns="0" rIns="0" b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21200" y="1203325"/>
            <a:ext cx="4313834" cy="3529013"/>
          </a:xfrm>
        </p:spPr>
        <p:txBody>
          <a:bodyPr tIns="0" rIns="0" bIns="0"/>
          <a:lstStyle>
            <a:lvl1pPr>
              <a:defRPr sz="1200"/>
            </a:lvl1pPr>
            <a:lvl2pPr marL="269875" indent="-134938">
              <a:buFont typeface="Symbol" panose="05050102010706020507" pitchFamily="18" charset="2"/>
              <a:buChar char="-"/>
              <a:defRPr sz="1200"/>
            </a:lvl2pPr>
            <a:lvl3pPr marL="538163" indent="-133350">
              <a:buFont typeface="Symbol" panose="05050102010706020507" pitchFamily="18" charset="2"/>
              <a:buChar char="-"/>
              <a:defRPr sz="1200"/>
            </a:lvl3pPr>
            <a:lvl4pPr marL="808038" indent="-133350">
              <a:buFont typeface="Symbol" panose="05050102010706020507" pitchFamily="18" charset="2"/>
              <a:buChar char="-"/>
              <a:defRPr sz="1200"/>
            </a:lvl4pPr>
            <a:lvl5pPr marL="1077913" indent="-134938">
              <a:buFont typeface="Symbol" panose="05050102010706020507" pitchFamily="18" charset="2"/>
              <a:buChar char="-"/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91BE1-6E99-438A-9ED8-04A9F0140363}" type="datetime1">
              <a:rPr lang="de-DE" altLang="de-DE" smtClean="0"/>
              <a:t>16.05.2018</a:t>
            </a:fld>
            <a:endParaRPr lang="de-DE" altLang="de-DE" dirty="0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7BDB78DD-20C4-BF45-B89A-13338C680E6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36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3" hasCustomPrompt="1"/>
          </p:nvPr>
        </p:nvSpPr>
        <p:spPr>
          <a:xfrm>
            <a:off x="2486025" y="1203326"/>
            <a:ext cx="2035175" cy="1733549"/>
          </a:xfrm>
        </p:spPr>
        <p:txBody>
          <a:bodyPr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4" hasCustomPrompt="1"/>
          </p:nvPr>
        </p:nvSpPr>
        <p:spPr>
          <a:xfrm>
            <a:off x="361950" y="1203326"/>
            <a:ext cx="2019300" cy="1727200"/>
          </a:xfrm>
        </p:spPr>
        <p:txBody>
          <a:bodyPr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15" hasCustomPrompt="1"/>
          </p:nvPr>
        </p:nvSpPr>
        <p:spPr>
          <a:xfrm>
            <a:off x="2486025" y="3072927"/>
            <a:ext cx="2035175" cy="1659409"/>
          </a:xfrm>
        </p:spPr>
        <p:txBody>
          <a:bodyPr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16" hasCustomPrompt="1"/>
          </p:nvPr>
        </p:nvSpPr>
        <p:spPr>
          <a:xfrm>
            <a:off x="363538" y="3076574"/>
            <a:ext cx="2017712" cy="1655763"/>
          </a:xfrm>
        </p:spPr>
        <p:txBody>
          <a:bodyPr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9" name="Inhaltsplatzhalter 13"/>
          <p:cNvSpPr>
            <a:spLocks noGrp="1"/>
          </p:cNvSpPr>
          <p:nvPr>
            <p:ph sz="quarter" idx="17"/>
          </p:nvPr>
        </p:nvSpPr>
        <p:spPr>
          <a:xfrm>
            <a:off x="4610868" y="1203326"/>
            <a:ext cx="4217220" cy="3529010"/>
          </a:xfrm>
        </p:spPr>
        <p:txBody>
          <a:bodyPr lIns="0" tIns="0" rIns="0" bIns="0"/>
          <a:lstStyle>
            <a:lvl2pPr marL="269875" indent="-134938">
              <a:buFont typeface="Symbol" panose="05050102010706020507" pitchFamily="18" charset="2"/>
              <a:buChar char="-"/>
              <a:defRPr/>
            </a:lvl2pPr>
            <a:lvl3pPr marL="538163" indent="-133350">
              <a:buFont typeface="Symbol" panose="05050102010706020507" pitchFamily="18" charset="2"/>
              <a:buChar char="-"/>
              <a:defRPr/>
            </a:lvl3pPr>
            <a:lvl4pPr marL="808038" indent="-133350">
              <a:buFont typeface="Symbol" panose="05050102010706020507" pitchFamily="18" charset="2"/>
              <a:buChar char="-"/>
              <a:defRPr/>
            </a:lvl4pPr>
            <a:lvl5pPr marL="1077913" indent="-134938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360000" y="339502"/>
            <a:ext cx="6330950" cy="441325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52D4-F7AD-4480-B9B8-21B179EB04C7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10" name="Rectangle 30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769F06DD-4170-3A43-9EF4-5EF3F79706E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49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8"/>
          </p:nvPr>
        </p:nvSpPr>
        <p:spPr>
          <a:xfrm>
            <a:off x="2530475" y="39688"/>
            <a:ext cx="4148138" cy="1873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 smtClean="0"/>
              <a:t>KLBRAS Meeting</a:t>
            </a:r>
            <a:endParaRPr lang="de-DE" altLang="de-DE" dirty="0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dt" sz="half" idx="19"/>
          </p:nvPr>
        </p:nvSpPr>
        <p:spPr>
          <a:xfrm>
            <a:off x="352425" y="39688"/>
            <a:ext cx="773113" cy="1873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52D4-F7AD-4480-B9B8-21B179EB04C7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20"/>
          </p:nvPr>
        </p:nvSpPr>
        <p:spPr>
          <a:xfrm>
            <a:off x="1335088" y="39688"/>
            <a:ext cx="555625" cy="1873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769F06DD-4170-3A43-9EF4-5EF3F79706E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06728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1006475"/>
            <a:ext cx="8478838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30475" y="39688"/>
            <a:ext cx="4148138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89626" eaLnBrk="1" hangingPunct="1">
              <a:lnSpc>
                <a:spcPts val="750"/>
              </a:lnSpc>
              <a:buFontTx/>
              <a:buNone/>
              <a:defRPr sz="600">
                <a:solidFill>
                  <a:schemeClr val="bg2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de-DE" smtClean="0"/>
              <a:t>Template: Please change the footer</a:t>
            </a:r>
            <a:endParaRPr lang="de-DE" altLang="de-DE"/>
          </a:p>
        </p:txBody>
      </p:sp>
      <p:sp>
        <p:nvSpPr>
          <p:cNvPr id="1029" name="Freeform 72"/>
          <p:cNvSpPr>
            <a:spLocks/>
          </p:cNvSpPr>
          <p:nvPr/>
        </p:nvSpPr>
        <p:spPr bwMode="auto">
          <a:xfrm>
            <a:off x="6985000" y="228600"/>
            <a:ext cx="2157413" cy="571500"/>
          </a:xfrm>
          <a:custGeom>
            <a:avLst/>
            <a:gdLst>
              <a:gd name="T0" fmla="*/ 2147483647 w 1472"/>
              <a:gd name="T1" fmla="*/ 2147483647 h 480"/>
              <a:gd name="T2" fmla="*/ 2147483647 w 1472"/>
              <a:gd name="T3" fmla="*/ 2147483647 h 480"/>
              <a:gd name="T4" fmla="*/ 2147483647 w 1472"/>
              <a:gd name="T5" fmla="*/ 0 h 480"/>
              <a:gd name="T6" fmla="*/ 2147483647 w 1472"/>
              <a:gd name="T7" fmla="*/ 0 h 480"/>
              <a:gd name="T8" fmla="*/ 0 w 1472"/>
              <a:gd name="T9" fmla="*/ 2147483647 h 480"/>
              <a:gd name="T10" fmla="*/ 2147483647 w 1472"/>
              <a:gd name="T11" fmla="*/ 2147483647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2"/>
              <a:gd name="T19" fmla="*/ 0 h 480"/>
              <a:gd name="T20" fmla="*/ 1472 w 1472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2" h="480">
                <a:moveTo>
                  <a:pt x="32" y="480"/>
                </a:moveTo>
                <a:lnTo>
                  <a:pt x="1472" y="480"/>
                </a:lnTo>
                <a:lnTo>
                  <a:pt x="1472" y="0"/>
                </a:lnTo>
                <a:lnTo>
                  <a:pt x="176" y="0"/>
                </a:lnTo>
                <a:lnTo>
                  <a:pt x="0" y="480"/>
                </a:lnTo>
                <a:lnTo>
                  <a:pt x="32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54000" tIns="27000" rIns="54000" bIns="54000" anchor="ctr"/>
          <a:lstStyle/>
          <a:p>
            <a:pPr algn="ctr" defTabSz="389626">
              <a:lnSpc>
                <a:spcPts val="1704"/>
              </a:lnSpc>
              <a:buFont typeface="Times" charset="0"/>
              <a:buNone/>
              <a:defRPr/>
            </a:pPr>
            <a:endParaRPr lang="de-DE" sz="1023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763" y="293688"/>
            <a:ext cx="63309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0445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2425" y="39688"/>
            <a:ext cx="77311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89626" eaLnBrk="1" hangingPunct="1">
              <a:lnSpc>
                <a:spcPts val="750"/>
              </a:lnSpc>
              <a:buFontTx/>
              <a:buNone/>
              <a:defRPr sz="600">
                <a:solidFill>
                  <a:schemeClr val="bg2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3C990A45-64CC-4226-A54B-64BC5E5D1B95}" type="datetime1">
              <a:rPr lang="de-DE" altLang="de-DE" smtClean="0"/>
              <a:t>16.05.2018</a:t>
            </a:fld>
            <a:endParaRPr lang="de-DE" altLang="de-DE"/>
          </a:p>
        </p:txBody>
      </p:sp>
      <p:sp>
        <p:nvSpPr>
          <p:cNvPr id="60446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5088" y="39688"/>
            <a:ext cx="5556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89626" eaLnBrk="1" hangingPunct="1">
              <a:lnSpc>
                <a:spcPts val="750"/>
              </a:lnSpc>
              <a:buFontTx/>
              <a:buNone/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/ Slide </a:t>
            </a:r>
            <a:fld id="{D8BE3BFC-1398-A242-8D70-6724AEA99C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1032" name="Bild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0" r:id="rId3"/>
    <p:sldLayoutId id="2147483761" r:id="rId4"/>
    <p:sldLayoutId id="2147483762" r:id="rId5"/>
    <p:sldLayoutId id="2147483763" r:id="rId6"/>
    <p:sldLayoutId id="2147483766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ts val="1500"/>
        </a:lnSpc>
        <a:spcBef>
          <a:spcPct val="0"/>
        </a:spcBef>
        <a:spcAft>
          <a:spcPct val="0"/>
        </a:spcAft>
        <a:buFont typeface="Times" charset="0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4938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333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3335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077913" indent="-134938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421606" indent="-135731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764506" indent="-135731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107406" indent="-135731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450306" indent="-135731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519434" y="2643758"/>
            <a:ext cx="6517062" cy="1834107"/>
          </a:xfrm>
        </p:spPr>
        <p:txBody>
          <a:bodyPr/>
          <a:lstStyle/>
          <a:p>
            <a:r>
              <a:rPr lang="en-GB" altLang="pt-BR" b="1" dirty="0" smtClean="0">
                <a:solidFill>
                  <a:schemeClr val="tx1"/>
                </a:solidFill>
              </a:rPr>
              <a:t>Project Name</a:t>
            </a:r>
            <a:r>
              <a:rPr lang="en-GB" altLang="pt-BR" b="1" dirty="0" smtClean="0">
                <a:solidFill>
                  <a:schemeClr val="tx1"/>
                </a:solidFill>
              </a:rPr>
              <a:t/>
            </a:r>
            <a:br>
              <a:rPr lang="en-GB" altLang="pt-BR" b="1" dirty="0" smtClean="0">
                <a:solidFill>
                  <a:schemeClr val="tx1"/>
                </a:solidFill>
              </a:rPr>
            </a:br>
            <a:r>
              <a:rPr lang="en-GB" altLang="pt-BR" sz="2400" dirty="0" smtClean="0">
                <a:solidFill>
                  <a:schemeClr val="tx1"/>
                </a:solidFill>
              </a:rPr>
              <a:t>Project Leader</a:t>
            </a:r>
            <a:r>
              <a:rPr lang="en-GB" altLang="pt-BR" sz="2400" dirty="0" smtClean="0">
                <a:solidFill>
                  <a:schemeClr val="tx1"/>
                </a:solidFill>
              </a:rPr>
              <a:t/>
            </a:r>
            <a:br>
              <a:rPr lang="en-GB" altLang="pt-BR" sz="2400" dirty="0" smtClean="0">
                <a:solidFill>
                  <a:schemeClr val="tx1"/>
                </a:solidFill>
              </a:rPr>
            </a:br>
            <a:r>
              <a:rPr lang="en-GB" altLang="pt-BR" sz="2400" dirty="0" smtClean="0">
                <a:solidFill>
                  <a:schemeClr val="tx1"/>
                </a:solidFill>
              </a:rPr>
              <a:t>Month Year</a:t>
            </a:r>
            <a:r>
              <a:rPr lang="en-GB" altLang="pt-BR" sz="4400" b="1" dirty="0">
                <a:solidFill>
                  <a:schemeClr val="tx1"/>
                </a:solidFill>
              </a:rPr>
              <a:t/>
            </a:r>
            <a:br>
              <a:rPr lang="en-GB" altLang="pt-BR" sz="4400" b="1" dirty="0">
                <a:solidFill>
                  <a:schemeClr val="tx1"/>
                </a:solidFill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7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352425" y="39688"/>
            <a:ext cx="773113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06D6FD-52A8-4877-A76F-12AA71901FE6}" type="datetime1">
              <a:rPr lang="de-DE" altLang="de-DE" sz="600" smtClean="0">
                <a:solidFill>
                  <a:schemeClr val="bg1">
                    <a:lumMod val="50000"/>
                  </a:schemeClr>
                </a:solidFill>
              </a:rPr>
              <a:t>16.05.2018</a:t>
            </a:fld>
            <a:endParaRPr lang="de-DE" alt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335088" y="39688"/>
            <a:ext cx="555625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altLang="de-DE" sz="600" dirty="0" smtClean="0">
                <a:solidFill>
                  <a:schemeClr val="bg1">
                    <a:lumMod val="50000"/>
                  </a:schemeClr>
                </a:solidFill>
              </a:rPr>
              <a:t>/ Slide </a:t>
            </a:r>
            <a:fld id="{6E5B58BE-19C4-3F4F-B830-08257C405AA1}" type="slidenum">
              <a:rPr lang="de-DE" altLang="de-DE" sz="60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2</a:t>
            </a:fld>
            <a:endParaRPr lang="de-DE" alt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Gruppieren 23"/>
          <p:cNvGrpSpPr>
            <a:grpSpLocks/>
          </p:cNvGrpSpPr>
          <p:nvPr/>
        </p:nvGrpSpPr>
        <p:grpSpPr bwMode="auto">
          <a:xfrm>
            <a:off x="107504" y="2116719"/>
            <a:ext cx="1408112" cy="983446"/>
            <a:chOff x="344360" y="1293085"/>
            <a:chExt cx="1408112" cy="2122487"/>
          </a:xfrm>
        </p:grpSpPr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44360" y="1293085"/>
              <a:ext cx="1408112" cy="2122487"/>
            </a:xfrm>
            <a:custGeom>
              <a:avLst/>
              <a:gdLst>
                <a:gd name="T0" fmla="*/ 2147483647 w 1030"/>
                <a:gd name="T1" fmla="*/ 0 h 535"/>
                <a:gd name="T2" fmla="*/ 0 w 1030"/>
                <a:gd name="T3" fmla="*/ 0 h 535"/>
                <a:gd name="T4" fmla="*/ 0 w 1030"/>
                <a:gd name="T5" fmla="*/ 2147483647 h 535"/>
                <a:gd name="T6" fmla="*/ 2147483647 w 1030"/>
                <a:gd name="T7" fmla="*/ 2147483647 h 535"/>
                <a:gd name="T8" fmla="*/ 2147483647 w 1030"/>
                <a:gd name="T9" fmla="*/ 2147483647 h 535"/>
                <a:gd name="T10" fmla="*/ 2147483647 w 1030"/>
                <a:gd name="T11" fmla="*/ 0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0" h="535">
                  <a:moveTo>
                    <a:pt x="911" y="0"/>
                  </a:moveTo>
                  <a:lnTo>
                    <a:pt x="0" y="0"/>
                  </a:lnTo>
                  <a:lnTo>
                    <a:pt x="0" y="535"/>
                  </a:lnTo>
                  <a:lnTo>
                    <a:pt x="911" y="535"/>
                  </a:lnTo>
                  <a:lnTo>
                    <a:pt x="1030" y="267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CCCDD0"/>
            </a:solidFill>
            <a:ln w="800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497301" y="2226089"/>
              <a:ext cx="570669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2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Problem</a:t>
              </a:r>
            </a:p>
          </p:txBody>
        </p:sp>
      </p:grp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598166" y="2116719"/>
            <a:ext cx="3608388" cy="983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100" dirty="0">
              <a:solidFill>
                <a:srgbClr val="050000"/>
              </a:solidFill>
            </a:endParaRPr>
          </a:p>
        </p:txBody>
      </p:sp>
      <p:grpSp>
        <p:nvGrpSpPr>
          <p:cNvPr id="60" name="Gruppieren 1"/>
          <p:cNvGrpSpPr>
            <a:grpSpLocks/>
          </p:cNvGrpSpPr>
          <p:nvPr/>
        </p:nvGrpSpPr>
        <p:grpSpPr bwMode="auto">
          <a:xfrm>
            <a:off x="109091" y="3147918"/>
            <a:ext cx="1408113" cy="1189970"/>
            <a:chOff x="345503" y="3485317"/>
            <a:chExt cx="1408112" cy="1450975"/>
          </a:xfrm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345503" y="3485317"/>
              <a:ext cx="1408112" cy="1450975"/>
            </a:xfrm>
            <a:custGeom>
              <a:avLst/>
              <a:gdLst>
                <a:gd name="T0" fmla="*/ 2147483647 w 1000"/>
                <a:gd name="T1" fmla="*/ 0 h 687"/>
                <a:gd name="T2" fmla="*/ 0 w 1000"/>
                <a:gd name="T3" fmla="*/ 0 h 687"/>
                <a:gd name="T4" fmla="*/ 0 w 1000"/>
                <a:gd name="T5" fmla="*/ 2147483647 h 687"/>
                <a:gd name="T6" fmla="*/ 2147483647 w 1000"/>
                <a:gd name="T7" fmla="*/ 2147483647 h 687"/>
                <a:gd name="T8" fmla="*/ 2147483647 w 1000"/>
                <a:gd name="T9" fmla="*/ 2147483647 h 687"/>
                <a:gd name="T10" fmla="*/ 2147483647 w 1000"/>
                <a:gd name="T11" fmla="*/ 0 h 6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" h="687">
                  <a:moveTo>
                    <a:pt x="893" y="0"/>
                  </a:moveTo>
                  <a:lnTo>
                    <a:pt x="0" y="0"/>
                  </a:lnTo>
                  <a:lnTo>
                    <a:pt x="0" y="687"/>
                  </a:lnTo>
                  <a:lnTo>
                    <a:pt x="893" y="687"/>
                  </a:lnTo>
                  <a:lnTo>
                    <a:pt x="1000" y="343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CCCDD0"/>
            </a:solidFill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432379" y="3941273"/>
              <a:ext cx="639599" cy="549894"/>
            </a:xfrm>
            <a:prstGeom prst="rect">
              <a:avLst/>
            </a:prstGeom>
            <a:solidFill>
              <a:srgbClr val="CCC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Objective</a:t>
              </a:r>
            </a:p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(SMART)</a:t>
              </a:r>
            </a:p>
          </p:txBody>
        </p:sp>
      </p:grp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99754" y="3147918"/>
            <a:ext cx="3614737" cy="11899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1604516" y="4382394"/>
            <a:ext cx="3609975" cy="3248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ct val="90000"/>
              </a:lnSpc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65" name="Gruppieren 3"/>
          <p:cNvGrpSpPr>
            <a:grpSpLocks/>
          </p:cNvGrpSpPr>
          <p:nvPr/>
        </p:nvGrpSpPr>
        <p:grpSpPr bwMode="auto">
          <a:xfrm>
            <a:off x="109091" y="4382394"/>
            <a:ext cx="1411288" cy="324804"/>
            <a:chOff x="345503" y="5361117"/>
            <a:chExt cx="1411287" cy="295275"/>
          </a:xfrm>
        </p:grpSpPr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345503" y="5361117"/>
              <a:ext cx="1411287" cy="295275"/>
            </a:xfrm>
            <a:custGeom>
              <a:avLst/>
              <a:gdLst>
                <a:gd name="T0" fmla="*/ 2147483647 w 1001"/>
                <a:gd name="T1" fmla="*/ 0 h 289"/>
                <a:gd name="T2" fmla="*/ 0 w 1001"/>
                <a:gd name="T3" fmla="*/ 0 h 289"/>
                <a:gd name="T4" fmla="*/ 0 w 1001"/>
                <a:gd name="T5" fmla="*/ 2147483647 h 289"/>
                <a:gd name="T6" fmla="*/ 2147483647 w 1001"/>
                <a:gd name="T7" fmla="*/ 2147483647 h 289"/>
                <a:gd name="T8" fmla="*/ 2147483647 w 1001"/>
                <a:gd name="T9" fmla="*/ 2147483647 h 289"/>
                <a:gd name="T10" fmla="*/ 2147483647 w 1001"/>
                <a:gd name="T11" fmla="*/ 0 h 2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CCCDD0"/>
            </a:solidFill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398080" y="5380515"/>
              <a:ext cx="997067" cy="256480"/>
            </a:xfrm>
            <a:prstGeom prst="rect">
              <a:avLst/>
            </a:prstGeom>
            <a:solidFill>
              <a:srgbClr val="CCC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Project Leader</a:t>
              </a:r>
            </a:p>
          </p:txBody>
        </p:sp>
      </p:grpSp>
      <p:grpSp>
        <p:nvGrpSpPr>
          <p:cNvPr id="72" name="Gruppieren 4"/>
          <p:cNvGrpSpPr>
            <a:grpSpLocks/>
          </p:cNvGrpSpPr>
          <p:nvPr/>
        </p:nvGrpSpPr>
        <p:grpSpPr bwMode="auto">
          <a:xfrm>
            <a:off x="107504" y="4753869"/>
            <a:ext cx="1411287" cy="324804"/>
            <a:chOff x="344360" y="5721167"/>
            <a:chExt cx="1411287" cy="295275"/>
          </a:xfrm>
        </p:grpSpPr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344360" y="5721167"/>
              <a:ext cx="1411287" cy="295275"/>
            </a:xfrm>
            <a:custGeom>
              <a:avLst/>
              <a:gdLst>
                <a:gd name="T0" fmla="*/ 2147483647 w 1001"/>
                <a:gd name="T1" fmla="*/ 0 h 289"/>
                <a:gd name="T2" fmla="*/ 0 w 1001"/>
                <a:gd name="T3" fmla="*/ 0 h 289"/>
                <a:gd name="T4" fmla="*/ 0 w 1001"/>
                <a:gd name="T5" fmla="*/ 2147483647 h 289"/>
                <a:gd name="T6" fmla="*/ 2147483647 w 1001"/>
                <a:gd name="T7" fmla="*/ 2147483647 h 289"/>
                <a:gd name="T8" fmla="*/ 2147483647 w 1001"/>
                <a:gd name="T9" fmla="*/ 2147483647 h 289"/>
                <a:gd name="T10" fmla="*/ 2147483647 w 1001"/>
                <a:gd name="T11" fmla="*/ 0 h 2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CCCDD0"/>
            </a:solidFill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488484" y="5740565"/>
              <a:ext cx="570669" cy="256480"/>
            </a:xfrm>
            <a:prstGeom prst="rect">
              <a:avLst/>
            </a:prstGeom>
            <a:solidFill>
              <a:srgbClr val="CCC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Sponsor</a:t>
              </a:r>
            </a:p>
          </p:txBody>
        </p:sp>
      </p:grpSp>
      <p:sp>
        <p:nvSpPr>
          <p:cNvPr id="75" name="Text Box 37"/>
          <p:cNvSpPr txBox="1">
            <a:spLocks noChangeArrowheads="1"/>
          </p:cNvSpPr>
          <p:nvPr/>
        </p:nvSpPr>
        <p:spPr bwMode="auto">
          <a:xfrm>
            <a:off x="1602929" y="4753869"/>
            <a:ext cx="3609975" cy="3248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ct val="90000"/>
              </a:lnSpc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82" name="Gruppieren 52"/>
          <p:cNvGrpSpPr/>
          <p:nvPr/>
        </p:nvGrpSpPr>
        <p:grpSpPr>
          <a:xfrm>
            <a:off x="5292024" y="1119715"/>
            <a:ext cx="1063662" cy="243967"/>
            <a:chOff x="5605463" y="2551762"/>
            <a:chExt cx="2339975" cy="295200"/>
          </a:xfrm>
          <a:solidFill>
            <a:srgbClr val="CCCDD0"/>
          </a:solidFill>
        </p:grpSpPr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5605463" y="2551762"/>
              <a:ext cx="2339975" cy="295200"/>
            </a:xfrm>
            <a:custGeom>
              <a:avLst/>
              <a:gdLst>
                <a:gd name="T0" fmla="*/ 885 w 1001"/>
                <a:gd name="T1" fmla="*/ 0 h 289"/>
                <a:gd name="T2" fmla="*/ 0 w 1001"/>
                <a:gd name="T3" fmla="*/ 0 h 289"/>
                <a:gd name="T4" fmla="*/ 0 w 1001"/>
                <a:gd name="T5" fmla="*/ 289 h 289"/>
                <a:gd name="T6" fmla="*/ 885 w 1001"/>
                <a:gd name="T7" fmla="*/ 289 h 289"/>
                <a:gd name="T8" fmla="*/ 1001 w 1001"/>
                <a:gd name="T9" fmla="*/ 144 h 289"/>
                <a:gd name="T10" fmla="*/ 885 w 1001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auto">
            <a:xfrm>
              <a:off x="5842009" y="2607029"/>
              <a:ext cx="796766" cy="1846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de-DE" sz="1200" dirty="0" err="1"/>
                <a:t>Method</a:t>
              </a:r>
              <a:endParaRPr lang="de-DE" sz="1200" dirty="0"/>
            </a:p>
          </p:txBody>
        </p:sp>
      </p:grp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6615780" y="1119728"/>
            <a:ext cx="2456295" cy="2427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ct val="90000"/>
              </a:lnSpc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88" name="Gruppieren 23"/>
          <p:cNvGrpSpPr>
            <a:grpSpLocks/>
          </p:cNvGrpSpPr>
          <p:nvPr/>
        </p:nvGrpSpPr>
        <p:grpSpPr bwMode="auto">
          <a:xfrm>
            <a:off x="107504" y="1079820"/>
            <a:ext cx="1408112" cy="983446"/>
            <a:chOff x="344360" y="1293085"/>
            <a:chExt cx="1408112" cy="2122487"/>
          </a:xfrm>
        </p:grpSpPr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344360" y="1293085"/>
              <a:ext cx="1408112" cy="2122487"/>
            </a:xfrm>
            <a:custGeom>
              <a:avLst/>
              <a:gdLst>
                <a:gd name="T0" fmla="*/ 2147483647 w 1030"/>
                <a:gd name="T1" fmla="*/ 0 h 535"/>
                <a:gd name="T2" fmla="*/ 0 w 1030"/>
                <a:gd name="T3" fmla="*/ 0 h 535"/>
                <a:gd name="T4" fmla="*/ 0 w 1030"/>
                <a:gd name="T5" fmla="*/ 2147483647 h 535"/>
                <a:gd name="T6" fmla="*/ 2147483647 w 1030"/>
                <a:gd name="T7" fmla="*/ 2147483647 h 535"/>
                <a:gd name="T8" fmla="*/ 2147483647 w 1030"/>
                <a:gd name="T9" fmla="*/ 2147483647 h 535"/>
                <a:gd name="T10" fmla="*/ 2147483647 w 1030"/>
                <a:gd name="T11" fmla="*/ 0 h 5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0" h="535">
                  <a:moveTo>
                    <a:pt x="911" y="0"/>
                  </a:moveTo>
                  <a:lnTo>
                    <a:pt x="0" y="0"/>
                  </a:lnTo>
                  <a:lnTo>
                    <a:pt x="0" y="535"/>
                  </a:lnTo>
                  <a:lnTo>
                    <a:pt x="911" y="535"/>
                  </a:lnTo>
                  <a:lnTo>
                    <a:pt x="1030" y="267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CCCDD0"/>
            </a:solidFill>
            <a:ln w="800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411971" y="2186715"/>
              <a:ext cx="817531" cy="335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2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</a:pPr>
              <a:r>
                <a:rPr lang="de-DE" altLang="de-DE" sz="1200"/>
                <a:t>Background</a:t>
              </a:r>
            </a:p>
          </p:txBody>
        </p:sp>
      </p:grp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598166" y="1079820"/>
            <a:ext cx="3608388" cy="983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marL="171450" indent="-171450">
              <a:spcBef>
                <a:spcPct val="50000"/>
              </a:spcBef>
              <a:buClr>
                <a:srgbClr val="ED7A00"/>
              </a:buClr>
              <a:buSzPct val="80000"/>
              <a:buFont typeface="Arial" panose="020B0604020202020204" pitchFamily="34" charset="0"/>
              <a:buChar char="•"/>
            </a:pPr>
            <a:endParaRPr lang="de-DE" altLang="de-DE" sz="1100" dirty="0"/>
          </a:p>
        </p:txBody>
      </p:sp>
      <p:grpSp>
        <p:nvGrpSpPr>
          <p:cNvPr id="92" name="Gruppieren 63"/>
          <p:cNvGrpSpPr/>
          <p:nvPr/>
        </p:nvGrpSpPr>
        <p:grpSpPr>
          <a:xfrm>
            <a:off x="5292024" y="1503505"/>
            <a:ext cx="1063662" cy="243967"/>
            <a:chOff x="5605463" y="2551762"/>
            <a:chExt cx="2339975" cy="295200"/>
          </a:xfrm>
          <a:solidFill>
            <a:srgbClr val="CCCDD0"/>
          </a:solidFill>
        </p:grpSpPr>
        <p:sp>
          <p:nvSpPr>
            <p:cNvPr id="93" name="Freeform 15"/>
            <p:cNvSpPr>
              <a:spLocks/>
            </p:cNvSpPr>
            <p:nvPr/>
          </p:nvSpPr>
          <p:spPr bwMode="auto">
            <a:xfrm>
              <a:off x="5605463" y="2551762"/>
              <a:ext cx="2339975" cy="295200"/>
            </a:xfrm>
            <a:custGeom>
              <a:avLst/>
              <a:gdLst>
                <a:gd name="T0" fmla="*/ 885 w 1001"/>
                <a:gd name="T1" fmla="*/ 0 h 289"/>
                <a:gd name="T2" fmla="*/ 0 w 1001"/>
                <a:gd name="T3" fmla="*/ 0 h 289"/>
                <a:gd name="T4" fmla="*/ 0 w 1001"/>
                <a:gd name="T5" fmla="*/ 289 h 289"/>
                <a:gd name="T6" fmla="*/ 885 w 1001"/>
                <a:gd name="T7" fmla="*/ 289 h 289"/>
                <a:gd name="T8" fmla="*/ 1001 w 1001"/>
                <a:gd name="T9" fmla="*/ 144 h 289"/>
                <a:gd name="T10" fmla="*/ 885 w 1001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5870324" y="2585645"/>
              <a:ext cx="892777" cy="2274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de-DE" sz="1200" dirty="0"/>
                <a:t>Timeline</a:t>
              </a:r>
            </a:p>
          </p:txBody>
        </p:sp>
      </p:grpSp>
      <p:sp>
        <p:nvSpPr>
          <p:cNvPr id="95" name="Text Box 17"/>
          <p:cNvSpPr txBox="1">
            <a:spLocks noChangeArrowheads="1"/>
          </p:cNvSpPr>
          <p:nvPr/>
        </p:nvSpPr>
        <p:spPr bwMode="auto">
          <a:xfrm>
            <a:off x="6615780" y="1503947"/>
            <a:ext cx="2456295" cy="2427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ct val="90000"/>
              </a:lnSpc>
              <a:buClr>
                <a:srgbClr val="ED7A00"/>
              </a:buClr>
              <a:buSzPct val="80000"/>
              <a:buFont typeface="Times New Roman" pitchFamily="18" charset="0"/>
              <a:buNone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96" name="Gruppieren 68"/>
          <p:cNvGrpSpPr/>
          <p:nvPr/>
        </p:nvGrpSpPr>
        <p:grpSpPr>
          <a:xfrm>
            <a:off x="5291990" y="1851211"/>
            <a:ext cx="1063655" cy="576523"/>
            <a:chOff x="5605463" y="2551762"/>
            <a:chExt cx="2339975" cy="295200"/>
          </a:xfrm>
          <a:solidFill>
            <a:srgbClr val="CCCDD0"/>
          </a:solidFill>
        </p:grpSpPr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5605463" y="2551762"/>
              <a:ext cx="2339975" cy="295200"/>
            </a:xfrm>
            <a:custGeom>
              <a:avLst/>
              <a:gdLst>
                <a:gd name="T0" fmla="*/ 885 w 1001"/>
                <a:gd name="T1" fmla="*/ 0 h 289"/>
                <a:gd name="T2" fmla="*/ 0 w 1001"/>
                <a:gd name="T3" fmla="*/ 0 h 289"/>
                <a:gd name="T4" fmla="*/ 0 w 1001"/>
                <a:gd name="T5" fmla="*/ 289 h 289"/>
                <a:gd name="T6" fmla="*/ 885 w 1001"/>
                <a:gd name="T7" fmla="*/ 289 h 289"/>
                <a:gd name="T8" fmla="*/ 1001 w 1001"/>
                <a:gd name="T9" fmla="*/ 144 h 289"/>
                <a:gd name="T10" fmla="*/ 885 w 1001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Rectangle 16"/>
            <p:cNvSpPr>
              <a:spLocks noChangeArrowheads="1"/>
            </p:cNvSpPr>
            <p:nvPr/>
          </p:nvSpPr>
          <p:spPr bwMode="auto">
            <a:xfrm>
              <a:off x="5950413" y="2664814"/>
              <a:ext cx="1623523" cy="650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en-US" sz="1200" dirty="0"/>
                <a:t>Link to </a:t>
              </a:r>
              <a:endParaRPr lang="en-US" sz="1200" dirty="0" smtClean="0"/>
            </a:p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en-US" sz="1200" dirty="0" smtClean="0"/>
                <a:t>strategy</a:t>
              </a:r>
              <a:endParaRPr lang="en-US" sz="1200" dirty="0"/>
            </a:p>
          </p:txBody>
        </p:sp>
      </p:grp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615780" y="1851110"/>
            <a:ext cx="2456295" cy="575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71450" indent="-1714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tx1"/>
              </a:buClr>
              <a:buSzPct val="80000"/>
              <a:buFont typeface="Arial" charset="0"/>
              <a:buChar char="•"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100" name="Gruppieren 72"/>
          <p:cNvGrpSpPr/>
          <p:nvPr/>
        </p:nvGrpSpPr>
        <p:grpSpPr>
          <a:xfrm>
            <a:off x="5298075" y="2571750"/>
            <a:ext cx="1063651" cy="984037"/>
            <a:chOff x="5605463" y="2551762"/>
            <a:chExt cx="2339975" cy="295200"/>
          </a:xfrm>
          <a:solidFill>
            <a:srgbClr val="CCCDD0"/>
          </a:solidFill>
        </p:grpSpPr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5605463" y="2551762"/>
              <a:ext cx="2339975" cy="295200"/>
            </a:xfrm>
            <a:custGeom>
              <a:avLst/>
              <a:gdLst>
                <a:gd name="T0" fmla="*/ 885 w 1001"/>
                <a:gd name="T1" fmla="*/ 0 h 289"/>
                <a:gd name="T2" fmla="*/ 0 w 1001"/>
                <a:gd name="T3" fmla="*/ 0 h 289"/>
                <a:gd name="T4" fmla="*/ 0 w 1001"/>
                <a:gd name="T5" fmla="*/ 289 h 289"/>
                <a:gd name="T6" fmla="*/ 885 w 1001"/>
                <a:gd name="T7" fmla="*/ 289 h 289"/>
                <a:gd name="T8" fmla="*/ 1001 w 1001"/>
                <a:gd name="T9" fmla="*/ 144 h 289"/>
                <a:gd name="T10" fmla="*/ 885 w 1001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Rectangle 16"/>
            <p:cNvSpPr>
              <a:spLocks noChangeArrowheads="1"/>
            </p:cNvSpPr>
            <p:nvPr/>
          </p:nvSpPr>
          <p:spPr bwMode="auto">
            <a:xfrm>
              <a:off x="5755278" y="2664814"/>
              <a:ext cx="714058" cy="650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en-US" sz="1200" dirty="0"/>
                <a:t>Team</a:t>
              </a:r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6622130" y="2572517"/>
            <a:ext cx="2456295" cy="983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tx1"/>
              </a:buClr>
              <a:buSzPct val="80000"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grpSp>
        <p:nvGrpSpPr>
          <p:cNvPr id="104" name="Gruppieren 72"/>
          <p:cNvGrpSpPr/>
          <p:nvPr/>
        </p:nvGrpSpPr>
        <p:grpSpPr>
          <a:xfrm>
            <a:off x="5298075" y="3671262"/>
            <a:ext cx="1063651" cy="984038"/>
            <a:chOff x="5605463" y="2551759"/>
            <a:chExt cx="2339975" cy="295200"/>
          </a:xfrm>
          <a:solidFill>
            <a:srgbClr val="CCCDD0"/>
          </a:solidFill>
        </p:grpSpPr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5605463" y="2551759"/>
              <a:ext cx="2339975" cy="295200"/>
            </a:xfrm>
            <a:custGeom>
              <a:avLst/>
              <a:gdLst>
                <a:gd name="T0" fmla="*/ 885 w 1001"/>
                <a:gd name="T1" fmla="*/ 0 h 289"/>
                <a:gd name="T2" fmla="*/ 0 w 1001"/>
                <a:gd name="T3" fmla="*/ 0 h 289"/>
                <a:gd name="T4" fmla="*/ 0 w 1001"/>
                <a:gd name="T5" fmla="*/ 289 h 289"/>
                <a:gd name="T6" fmla="*/ 885 w 1001"/>
                <a:gd name="T7" fmla="*/ 289 h 289"/>
                <a:gd name="T8" fmla="*/ 1001 w 1001"/>
                <a:gd name="T9" fmla="*/ 144 h 289"/>
                <a:gd name="T10" fmla="*/ 885 w 1001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289">
                  <a:moveTo>
                    <a:pt x="885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85" y="289"/>
                  </a:lnTo>
                  <a:lnTo>
                    <a:pt x="1001" y="144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8001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5755277" y="2664813"/>
              <a:ext cx="714058" cy="650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en-US" sz="1200" dirty="0" smtClean="0"/>
                <a:t>Steering </a:t>
              </a:r>
            </a:p>
            <a:p>
              <a:pPr>
                <a:spcBef>
                  <a:spcPct val="20000"/>
                </a:spcBef>
                <a:buClr>
                  <a:srgbClr val="ED7A00"/>
                </a:buClr>
                <a:buSzPct val="80000"/>
                <a:buFont typeface="Times New Roman" pitchFamily="18" charset="0"/>
                <a:buNone/>
                <a:defRPr/>
              </a:pPr>
              <a:r>
                <a:rPr lang="en-US" sz="1200" dirty="0" smtClean="0"/>
                <a:t>Committee</a:t>
              </a:r>
              <a:endParaRPr lang="en-US" sz="1200" dirty="0"/>
            </a:p>
          </p:txBody>
        </p:sp>
      </p:grpSp>
      <p:sp>
        <p:nvSpPr>
          <p:cNvPr id="107" name="Text Box 17"/>
          <p:cNvSpPr txBox="1">
            <a:spLocks noChangeArrowheads="1"/>
          </p:cNvSpPr>
          <p:nvPr/>
        </p:nvSpPr>
        <p:spPr bwMode="auto">
          <a:xfrm>
            <a:off x="6622130" y="3672030"/>
            <a:ext cx="2456295" cy="983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eaLnBrk="0" hangingPunct="0">
              <a:tabLst>
                <a:tab pos="0" algn="l"/>
                <a:tab pos="990600" algn="r"/>
              </a:tabLs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l">
              <a:lnSpc>
                <a:spcPct val="90000"/>
              </a:lnSpc>
              <a:buClr>
                <a:schemeClr val="tx1"/>
              </a:buClr>
              <a:buSzPct val="80000"/>
            </a:pPr>
            <a:endParaRPr lang="de-DE" altLang="de-DE" sz="1200" dirty="0">
              <a:solidFill>
                <a:srgbClr val="050000"/>
              </a:solidFill>
            </a:endParaRPr>
          </a:p>
        </p:txBody>
      </p:sp>
      <p:sp>
        <p:nvSpPr>
          <p:cNvPr id="108" name="Título 1"/>
          <p:cNvSpPr txBox="1">
            <a:spLocks/>
          </p:cNvSpPr>
          <p:nvPr/>
        </p:nvSpPr>
        <p:spPr>
          <a:xfrm>
            <a:off x="251520" y="403027"/>
            <a:ext cx="6331926" cy="440531"/>
          </a:xfrm>
          <a:prstGeom prst="rect">
            <a:avLst/>
          </a:prstGeom>
        </p:spPr>
        <p:txBody>
          <a:bodyPr lIns="77925" tIns="38963" rIns="77925" bIns="38963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Project Charter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1700808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/>
          <p:cNvSpPr txBox="1">
            <a:spLocks/>
          </p:cNvSpPr>
          <p:nvPr/>
        </p:nvSpPr>
        <p:spPr>
          <a:xfrm>
            <a:off x="251520" y="403027"/>
            <a:ext cx="6331926" cy="440531"/>
          </a:xfrm>
          <a:prstGeom prst="rect">
            <a:avLst/>
          </a:prstGeom>
        </p:spPr>
        <p:txBody>
          <a:bodyPr lIns="77925" tIns="38963" rIns="77925" bIns="38963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pt-BR" dirty="0" err="1" smtClean="0">
                <a:solidFill>
                  <a:schemeClr val="tx1"/>
                </a:solidFill>
              </a:rPr>
              <a:t>Timeline</a:t>
            </a:r>
            <a:endParaRPr lang="en-US" kern="0" dirty="0" smtClean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352425" y="39688"/>
            <a:ext cx="773113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06D6FD-52A8-4877-A76F-12AA71901FE6}" type="datetime1">
              <a:rPr lang="de-DE" altLang="de-DE" sz="600" smtClean="0">
                <a:solidFill>
                  <a:schemeClr val="bg1">
                    <a:lumMod val="50000"/>
                  </a:schemeClr>
                </a:solidFill>
              </a:rPr>
              <a:t>16.05.2018</a:t>
            </a:fld>
            <a:endParaRPr lang="de-DE" alt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335088" y="39688"/>
            <a:ext cx="555625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altLang="de-DE" sz="600" dirty="0" smtClean="0">
                <a:solidFill>
                  <a:schemeClr val="bg1">
                    <a:lumMod val="50000"/>
                  </a:schemeClr>
                </a:solidFill>
              </a:rPr>
              <a:t>/ Slide </a:t>
            </a:r>
            <a:fld id="{6E5B58BE-19C4-3F4F-B830-08257C405AA1}" type="slidenum">
              <a:rPr lang="de-DE" altLang="de-DE" sz="60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3</a:t>
            </a:fld>
            <a:endParaRPr lang="de-DE" alt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2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44444"/>
              </p:ext>
            </p:extLst>
          </p:nvPr>
        </p:nvGraphicFramePr>
        <p:xfrm>
          <a:off x="230192" y="1078632"/>
          <a:ext cx="8387998" cy="359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1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51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51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51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423">
                <a:tc>
                  <a:txBody>
                    <a:bodyPr/>
                    <a:lstStyle/>
                    <a:p>
                      <a:r>
                        <a:rPr lang="de-DE" sz="900" dirty="0" smtClean="0">
                          <a:solidFill>
                            <a:schemeClr val="tx1"/>
                          </a:solidFill>
                        </a:rPr>
                        <a:t>Milestone</a:t>
                      </a:r>
                      <a:r>
                        <a:rPr lang="de-DE" sz="900" baseline="0" dirty="0" smtClean="0">
                          <a:solidFill>
                            <a:schemeClr val="tx1"/>
                          </a:solidFill>
                        </a:rPr>
                        <a:t> / Task</a:t>
                      </a:r>
                      <a:endParaRPr lang="de-DE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endParaRPr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Jul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Aug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Nov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lvl="1"/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lvl="1"/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643">
                <a:tc>
                  <a:txBody>
                    <a:bodyPr/>
                    <a:lstStyle/>
                    <a:p>
                      <a:pPr marL="3429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91454" marR="91454" marT="45742" marB="45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0" name="Text Box 154"/>
          <p:cNvSpPr txBox="1">
            <a:spLocks noChangeArrowheads="1"/>
          </p:cNvSpPr>
          <p:nvPr/>
        </p:nvSpPr>
        <p:spPr bwMode="auto">
          <a:xfrm>
            <a:off x="332929" y="4895056"/>
            <a:ext cx="1967503" cy="21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285750" indent="-285750" defTabSz="7620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620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620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620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6200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620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620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620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620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100000"/>
              </a:lnSpc>
              <a:buFontTx/>
              <a:buNone/>
            </a:pPr>
            <a:r>
              <a:rPr lang="en-GB" altLang="de-DE" sz="1050" dirty="0"/>
              <a:t>Steering Committee Meeting</a:t>
            </a:r>
          </a:p>
        </p:txBody>
      </p:sp>
      <p:sp>
        <p:nvSpPr>
          <p:cNvPr id="101" name="Oval 164"/>
          <p:cNvSpPr>
            <a:spLocks noChangeArrowheads="1"/>
          </p:cNvSpPr>
          <p:nvPr/>
        </p:nvSpPr>
        <p:spPr bwMode="auto">
          <a:xfrm>
            <a:off x="196362" y="4967139"/>
            <a:ext cx="127084" cy="129038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altLang="de-DE" sz="1100"/>
          </a:p>
        </p:txBody>
      </p:sp>
      <p:sp>
        <p:nvSpPr>
          <p:cNvPr id="34" name="Rechteck 51"/>
          <p:cNvSpPr>
            <a:spLocks noChangeArrowheads="1"/>
          </p:cNvSpPr>
          <p:nvPr/>
        </p:nvSpPr>
        <p:spPr bwMode="auto">
          <a:xfrm>
            <a:off x="4706491" y="1626121"/>
            <a:ext cx="983540" cy="1428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de-DE" sz="1100"/>
          </a:p>
        </p:txBody>
      </p:sp>
      <p:sp>
        <p:nvSpPr>
          <p:cNvPr id="35" name="Rechteck 51"/>
          <p:cNvSpPr>
            <a:spLocks noChangeArrowheads="1"/>
          </p:cNvSpPr>
          <p:nvPr/>
        </p:nvSpPr>
        <p:spPr bwMode="auto">
          <a:xfrm>
            <a:off x="5665649" y="1890791"/>
            <a:ext cx="983540" cy="1428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de-DE" sz="1100"/>
          </a:p>
        </p:txBody>
      </p:sp>
      <p:sp>
        <p:nvSpPr>
          <p:cNvPr id="30" name="Oval 164"/>
          <p:cNvSpPr>
            <a:spLocks noChangeArrowheads="1"/>
          </p:cNvSpPr>
          <p:nvPr/>
        </p:nvSpPr>
        <p:spPr bwMode="auto">
          <a:xfrm>
            <a:off x="6523623" y="1895103"/>
            <a:ext cx="127084" cy="129038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6098193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umsplatzhalt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33142" indent="-243516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974065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363690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753316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142942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532568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922194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311820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490AF3-7E87-422C-AA52-4AE5BC88C5CA}" type="datetime1">
              <a:rPr lang="de-DE" altLang="de-DE" sz="700">
                <a:solidFill>
                  <a:schemeClr val="bg2"/>
                </a:solidFill>
              </a:rPr>
              <a:pPr/>
              <a:t>16.05.2018</a:t>
            </a:fld>
            <a:endParaRPr lang="de-DE" altLang="de-DE" sz="700">
              <a:solidFill>
                <a:schemeClr val="bg2"/>
              </a:solidFill>
            </a:endParaRPr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33142" indent="-243516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974065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363690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753316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142942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532568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922194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311820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de-DE" altLang="de-DE" sz="700">
                <a:solidFill>
                  <a:schemeClr val="bg2"/>
                </a:solidFill>
              </a:rPr>
              <a:t>/ Slide </a:t>
            </a:r>
            <a:fld id="{568184D5-30C0-47E1-BA0F-9FFD89058142}" type="slidenum">
              <a:rPr lang="de-DE" altLang="de-DE" sz="700">
                <a:solidFill>
                  <a:schemeClr val="bg2"/>
                </a:solidFill>
              </a:rPr>
              <a:pPr/>
              <a:t>4</a:t>
            </a:fld>
            <a:endParaRPr lang="de-DE" altLang="de-DE" sz="700">
              <a:solidFill>
                <a:schemeClr val="bg2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de-DE" sz="1500" dirty="0" smtClean="0"/>
              <a:t>Project </a:t>
            </a:r>
            <a:r>
              <a:rPr lang="en-GB" altLang="de-DE" sz="1500" dirty="0"/>
              <a:t>milestones</a:t>
            </a:r>
            <a:br>
              <a:rPr lang="en-GB" altLang="de-DE" sz="1500" dirty="0"/>
            </a:br>
            <a:r>
              <a:rPr lang="en-GB" altLang="de-DE" sz="1500" dirty="0"/>
              <a:t>Defined criteria for each project milestone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3420499" y="1104676"/>
            <a:ext cx="3383749" cy="314946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25" tIns="38963" rIns="77925" bIns="38963" anchor="ctr" anchorCtr="1"/>
          <a:lstStyle/>
          <a:p>
            <a:pPr defTabSz="649376">
              <a:defRPr/>
            </a:pPr>
            <a:r>
              <a:rPr lang="en-GB" altLang="de-DE" b="1" dirty="0" smtClean="0">
                <a:latin typeface="+mn-lt"/>
              </a:rPr>
              <a:t>Criteria / Responsible</a:t>
            </a:r>
            <a:endParaRPr lang="en-GB" altLang="de-DE" b="1" dirty="0">
              <a:latin typeface="+mn-lt"/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420499" y="1438672"/>
            <a:ext cx="3383749" cy="3293318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466" tIns="39234" rIns="78466" bIns="39234"/>
          <a:lstStyle/>
          <a:p>
            <a:pPr marL="171450" indent="-171450" defTabSz="649376">
              <a:spcBef>
                <a:spcPts val="600"/>
              </a:spcBef>
              <a:buClr>
                <a:srgbClr val="FFB800"/>
              </a:buClr>
              <a:buFont typeface="Arial" panose="020B0604020202020204" pitchFamily="34" charset="0"/>
              <a:buChar char="•"/>
            </a:pPr>
            <a:endParaRPr lang="en-GB" altLang="de-DE" sz="1200" dirty="0" smtClean="0"/>
          </a:p>
          <a:p>
            <a:pPr marL="171450" indent="-171450" defTabSz="649376">
              <a:spcBef>
                <a:spcPts val="600"/>
              </a:spcBef>
              <a:buClr>
                <a:srgbClr val="FFB800"/>
              </a:buClr>
              <a:buFont typeface="Arial" panose="020B0604020202020204" pitchFamily="34" charset="0"/>
              <a:buChar char="•"/>
            </a:pPr>
            <a:r>
              <a:rPr lang="en-GB" altLang="de-DE" sz="1200" dirty="0" smtClean="0"/>
              <a:t>Issue</a:t>
            </a:r>
            <a:endParaRPr lang="en-GB" altLang="de-DE" sz="1200" dirty="0" smtClean="0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179512" y="1104676"/>
            <a:ext cx="3096344" cy="314946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25" tIns="38963" rIns="77925" bIns="38963" anchor="ctr" anchorCtr="1"/>
          <a:lstStyle/>
          <a:p>
            <a:pPr defTabSz="649376">
              <a:defRPr/>
            </a:pPr>
            <a:r>
              <a:rPr lang="en-GB" altLang="de-DE" b="1">
                <a:latin typeface="+mn-lt"/>
              </a:rPr>
              <a:t>Milestone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179512" y="1438672"/>
            <a:ext cx="3096344" cy="3293318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466" tIns="39234" rIns="78466" bIns="39234"/>
          <a:lstStyle/>
          <a:p>
            <a:pPr defTabSz="762000">
              <a:spcBef>
                <a:spcPts val="600"/>
              </a:spcBef>
              <a:buClr>
                <a:srgbClr val="FFB800"/>
              </a:buClr>
            </a:pPr>
            <a:endParaRPr lang="en-GB" altLang="de-DE" sz="1200" dirty="0" smtClean="0"/>
          </a:p>
          <a:p>
            <a:pPr marL="389626" indent="-389626" defTabSz="649376">
              <a:spcBef>
                <a:spcPts val="600"/>
              </a:spcBef>
              <a:buClr>
                <a:srgbClr val="FFB800"/>
              </a:buClr>
              <a:buFont typeface="Wingdings" pitchFamily="2" charset="2"/>
              <a:buChar char="§"/>
            </a:pPr>
            <a:r>
              <a:rPr lang="pt-BR" altLang="de-DE" sz="1200" dirty="0" err="1" smtClean="0"/>
              <a:t>Milestone</a:t>
            </a:r>
            <a:r>
              <a:rPr lang="pt-BR" altLang="de-DE" sz="1200" dirty="0" smtClean="0"/>
              <a:t> 1</a:t>
            </a:r>
          </a:p>
          <a:p>
            <a:pPr marL="389626" indent="-389626" defTabSz="649376">
              <a:spcBef>
                <a:spcPts val="600"/>
              </a:spcBef>
              <a:buClr>
                <a:srgbClr val="FFB800"/>
              </a:buClr>
              <a:buFont typeface="Wingdings" pitchFamily="2" charset="2"/>
              <a:buChar char="§"/>
            </a:pPr>
            <a:r>
              <a:rPr lang="pt-BR" altLang="de-DE" sz="1200" dirty="0" err="1" smtClean="0"/>
              <a:t>Milestone</a:t>
            </a:r>
            <a:r>
              <a:rPr lang="pt-BR" altLang="de-DE" sz="1200" dirty="0" smtClean="0"/>
              <a:t> 2</a:t>
            </a:r>
          </a:p>
          <a:p>
            <a:pPr marL="389626" indent="-389626" defTabSz="649376">
              <a:spcBef>
                <a:spcPts val="600"/>
              </a:spcBef>
              <a:buClr>
                <a:srgbClr val="FFB800"/>
              </a:buClr>
              <a:buFont typeface="Wingdings" pitchFamily="2" charset="2"/>
              <a:buChar char="§"/>
            </a:pPr>
            <a:r>
              <a:rPr lang="pt-BR" altLang="de-DE" sz="1200" dirty="0" err="1" smtClean="0"/>
              <a:t>Milestone</a:t>
            </a:r>
            <a:r>
              <a:rPr lang="pt-BR" altLang="de-DE" sz="1200" dirty="0" smtClean="0"/>
              <a:t> 3</a:t>
            </a:r>
            <a:endParaRPr lang="en-US" altLang="de-DE" sz="1200" dirty="0"/>
          </a:p>
          <a:p>
            <a:pPr marL="389626" indent="-389626" defTabSz="649376">
              <a:spcBef>
                <a:spcPts val="600"/>
              </a:spcBef>
              <a:buClr>
                <a:srgbClr val="FFB800"/>
              </a:buClr>
              <a:buFont typeface="Wingdings" pitchFamily="2" charset="2"/>
              <a:buChar char="§"/>
            </a:pPr>
            <a:endParaRPr lang="en-GB" altLang="de-DE" sz="1200" dirty="0"/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6876256" y="1104676"/>
            <a:ext cx="1946095" cy="314946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25" tIns="38963" rIns="77925" bIns="38963" anchor="ctr" anchorCtr="1"/>
          <a:lstStyle/>
          <a:p>
            <a:pPr defTabSz="649376">
              <a:defRPr/>
            </a:pPr>
            <a:r>
              <a:rPr lang="en-GB" altLang="de-DE" b="1" dirty="0" smtClean="0">
                <a:latin typeface="+mn-lt"/>
              </a:rPr>
              <a:t>Due date / Status</a:t>
            </a:r>
            <a:endParaRPr lang="en-GB" altLang="de-DE" b="1" dirty="0">
              <a:latin typeface="+mn-lt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6876256" y="1438672"/>
            <a:ext cx="1946095" cy="3293318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466" tIns="39234" rIns="78466" bIns="39234"/>
          <a:lstStyle/>
          <a:p>
            <a:pPr marL="171450" indent="-171450" defTabSz="649376">
              <a:spcBef>
                <a:spcPts val="600"/>
              </a:spcBef>
              <a:buClr>
                <a:srgbClr val="FFB800"/>
              </a:buClr>
              <a:buFont typeface="Arial" panose="020B0604020202020204" pitchFamily="34" charset="0"/>
              <a:buChar char="•"/>
            </a:pPr>
            <a:endParaRPr lang="en-GB" altLang="de-DE" sz="1200" dirty="0" smtClean="0"/>
          </a:p>
          <a:p>
            <a:pPr marL="171450" indent="-171450" defTabSz="649376">
              <a:spcBef>
                <a:spcPts val="600"/>
              </a:spcBef>
              <a:buClr>
                <a:srgbClr val="FFB800"/>
              </a:buClr>
              <a:buFont typeface="Arial" panose="020B0604020202020204" pitchFamily="34" charset="0"/>
              <a:buChar char="•"/>
            </a:pPr>
            <a:r>
              <a:rPr lang="en-GB" altLang="de-DE" sz="1200" dirty="0" smtClean="0"/>
              <a:t>COMPLETED / OPEN</a:t>
            </a:r>
            <a:endParaRPr lang="en-GB" alt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35643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umsplatzhalt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33142" indent="-243516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974065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363690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753316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142942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532568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922194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311820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490AF3-7E87-422C-AA52-4AE5BC88C5CA}" type="datetime1">
              <a:rPr lang="de-DE" altLang="de-DE" sz="700">
                <a:solidFill>
                  <a:schemeClr val="bg2"/>
                </a:solidFill>
              </a:rPr>
              <a:pPr/>
              <a:t>16.05.2018</a:t>
            </a:fld>
            <a:endParaRPr lang="de-DE" altLang="de-DE" sz="700">
              <a:solidFill>
                <a:schemeClr val="bg2"/>
              </a:solidFill>
            </a:endParaRPr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33142" indent="-243516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974065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363690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753316" indent="-194813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142942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532568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922194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311820" indent="-194813" algn="ctr" eaLnBrk="0" fontAlgn="base" hangingPunct="0">
              <a:lnSpc>
                <a:spcPts val="1704"/>
              </a:lnSpc>
              <a:spcBef>
                <a:spcPct val="0"/>
              </a:spcBef>
              <a:spcAft>
                <a:spcPct val="0"/>
              </a:spcAft>
              <a:buFont typeface="Times" pitchFamily="18" charset="0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de-DE" altLang="de-DE" sz="700">
                <a:solidFill>
                  <a:schemeClr val="bg2"/>
                </a:solidFill>
              </a:rPr>
              <a:t>/ Slide </a:t>
            </a:r>
            <a:fld id="{568184D5-30C0-47E1-BA0F-9FFD89058142}" type="slidenum">
              <a:rPr lang="de-DE" altLang="de-DE" sz="700">
                <a:solidFill>
                  <a:schemeClr val="bg2"/>
                </a:solidFill>
              </a:rPr>
              <a:pPr/>
              <a:t>5</a:t>
            </a:fld>
            <a:endParaRPr lang="de-DE" altLang="de-DE" sz="700">
              <a:solidFill>
                <a:schemeClr val="bg2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186621" y="1089489"/>
            <a:ext cx="2700194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 dirty="0">
                <a:latin typeface="+mn-lt"/>
              </a:rPr>
              <a:t>Probability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186621" y="14560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/>
              <a:t>High/low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9246" y="1089489"/>
            <a:ext cx="2700194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>
                <a:latin typeface="+mn-lt"/>
              </a:rPr>
              <a:t>Risk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9246" y="14560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/>
              <a:t>Risk 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313996" y="1089489"/>
            <a:ext cx="2700194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>
                <a:latin typeface="+mn-lt"/>
              </a:rPr>
              <a:t>Plan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13996" y="14560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 smtClean="0"/>
              <a:t>Activity </a:t>
            </a:r>
            <a:r>
              <a:rPr lang="en-GB" sz="1400" dirty="0"/>
              <a:t>of prevention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188210" y="3040926"/>
            <a:ext cx="2700193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 dirty="0">
                <a:latin typeface="+mn-lt"/>
              </a:rPr>
              <a:t>Communication Channel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192971" y="34304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/>
              <a:t>Project Status Report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2421" y="3040926"/>
            <a:ext cx="2700194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 dirty="0">
                <a:latin typeface="+mn-lt"/>
              </a:rPr>
              <a:t>Stakeholder / Audience*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1946" y="34304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/>
              <a:t>Name</a:t>
            </a:r>
            <a:br>
              <a:rPr lang="en-GB" sz="1400" dirty="0"/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/>
            </a:r>
            <a:br>
              <a:rPr lang="en-GB" sz="1400" dirty="0">
                <a:latin typeface="+mn-lt"/>
              </a:rPr>
            </a:br>
            <a:endParaRPr lang="en-GB" sz="1400" dirty="0">
              <a:latin typeface="+mn-lt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313996" y="3040926"/>
            <a:ext cx="2700194" cy="319864"/>
          </a:xfrm>
          <a:prstGeom prst="rect">
            <a:avLst/>
          </a:prstGeom>
          <a:solidFill>
            <a:schemeClr val="accent2"/>
          </a:solidFill>
          <a:ln w="317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defTabSz="762000">
              <a:defRPr/>
            </a:pPr>
            <a:r>
              <a:rPr lang="en-GB" b="1">
                <a:latin typeface="+mn-lt"/>
              </a:rPr>
              <a:t>Information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313996" y="3430405"/>
            <a:ext cx="2700194" cy="1229577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90500" indent="-190500" algn="ctr" defTabSz="762000">
              <a:spcBef>
                <a:spcPct val="50000"/>
              </a:spcBef>
              <a:buClr>
                <a:srgbClr val="FFB800"/>
              </a:buClr>
              <a:buFont typeface="Wingdings" pitchFamily="2" charset="2"/>
              <a:buChar char="§"/>
              <a:defRPr/>
            </a:pPr>
            <a:r>
              <a:rPr lang="en-GB" sz="1400" dirty="0"/>
              <a:t>Information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339502"/>
            <a:ext cx="6330950" cy="441325"/>
          </a:xfrm>
        </p:spPr>
        <p:txBody>
          <a:bodyPr/>
          <a:lstStyle/>
          <a:p>
            <a:pPr eaLnBrk="1" hangingPunct="1"/>
            <a:r>
              <a:rPr lang="en-GB" altLang="de-DE" sz="1500" dirty="0" smtClean="0"/>
              <a:t>Communication plan</a:t>
            </a:r>
            <a:endParaRPr lang="en-GB" altLang="de-DE" sz="1500" dirty="0"/>
          </a:p>
        </p:txBody>
      </p:sp>
    </p:spTree>
    <p:extLst>
      <p:ext uri="{BB962C8B-B14F-4D97-AF65-F5344CB8AC3E}">
        <p14:creationId xmlns:p14="http://schemas.microsoft.com/office/powerpoint/2010/main" val="2318558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Klüber_Padrão_2016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656567"/>
      </a:lt2>
      <a:accent1>
        <a:srgbClr val="A7A8AA"/>
      </a:accent1>
      <a:accent2>
        <a:srgbClr val="CFD0D2"/>
      </a:accent2>
      <a:accent3>
        <a:srgbClr val="FFFFFF"/>
      </a:accent3>
      <a:accent4>
        <a:srgbClr val="000000"/>
      </a:accent4>
      <a:accent5>
        <a:srgbClr val="D0D1D2"/>
      </a:accent5>
      <a:accent6>
        <a:srgbClr val="BBBCBE"/>
      </a:accent6>
      <a:hlink>
        <a:srgbClr val="ECEDED"/>
      </a:hlink>
      <a:folHlink>
        <a:srgbClr val="FFB8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ＭＳ Ｐゴシック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000"/>
          </a:lnSpc>
          <a:spcBef>
            <a:spcPct val="0"/>
          </a:spcBef>
          <a:spcAft>
            <a:spcPct val="0"/>
          </a:spcAft>
          <a:buClrTx/>
          <a:buSzTx/>
          <a:buFont typeface="Times" pitchFamily="18" charset="0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000"/>
          </a:lnSpc>
          <a:spcBef>
            <a:spcPct val="0"/>
          </a:spcBef>
          <a:spcAft>
            <a:spcPct val="0"/>
          </a:spcAft>
          <a:buClrTx/>
          <a:buSzTx/>
          <a:buFont typeface="Times" pitchFamily="18" charset="0"/>
          <a:buNone/>
          <a:tabLst/>
          <a:defRPr kumimoji="0" lang="de-DE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656567"/>
        </a:lt2>
        <a:accent1>
          <a:srgbClr val="A7A8AA"/>
        </a:accent1>
        <a:accent2>
          <a:srgbClr val="CFD0D2"/>
        </a:accent2>
        <a:accent3>
          <a:srgbClr val="FFFFFF"/>
        </a:accent3>
        <a:accent4>
          <a:srgbClr val="000000"/>
        </a:accent4>
        <a:accent5>
          <a:srgbClr val="D0D1D2"/>
        </a:accent5>
        <a:accent6>
          <a:srgbClr val="BBBCBE"/>
        </a:accent6>
        <a:hlink>
          <a:srgbClr val="ECEDED"/>
        </a:hlink>
        <a:folHlink>
          <a:srgbClr val="FFB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rporate_Design_Rules_for_presentations_160915" id="{238E56A8-8F9C-FF4C-A118-F46588D1E355}" vid="{7813D79F-0A8A-E745-8BF1-A8346AA40CB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F57D773DCEB5418B92005FCA576F9F" ma:contentTypeVersion="2" ma:contentTypeDescription="Ein neues Dokument erstellen." ma:contentTypeScope="" ma:versionID="54a7daeb512a7e334dc01774def3f1e0">
  <xsd:schema xmlns:xsd="http://www.w3.org/2001/XMLSchema" xmlns:xs="http://www.w3.org/2001/XMLSchema" xmlns:p="http://schemas.microsoft.com/office/2006/metadata/properties" xmlns:ns1="http://schemas.microsoft.com/sharepoint/v3" xmlns:ns2="e8556052-79c0-4195-afa4-0dcea79c728a" targetNamespace="http://schemas.microsoft.com/office/2006/metadata/properties" ma:root="true" ma:fieldsID="55d44d6261f533bc5a44dca90a29d527" ns1:_="" ns2:_="">
    <xsd:import namespace="http://schemas.microsoft.com/sharepoint/v3"/>
    <xsd:import namespace="e8556052-79c0-4195-afa4-0dcea79c72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56052-79c0-4195-afa4-0dcea79c728a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8556052-79c0-4195-afa4-0dcea79c728a">6HJ6S7R4T32A-1542656693-43</_dlc_DocId>
    <_dlc_DocIdUrl xmlns="e8556052-79c0-4195-afa4-0dcea79c728a">
      <Url>https://kl-portal/en/kl/brand/downloads/_layouts/15/DocIdRedir.aspx?ID=6HJ6S7R4T32A-1542656693-43</Url>
      <Description>6HJ6S7R4T32A-1542656693-43</Description>
    </_dlc_DocIdUrl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418DF07-07A5-438C-9343-DC9F9965D40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DFEF79D-27B4-4F5F-A99C-A6AC5ADB09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F884E-BA19-43AB-AA83-8576BA10D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556052-79c0-4195-afa4-0dcea79c7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AD6B7F-40B2-4068-8759-F4F1835A89A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556052-79c0-4195-afa4-0dcea79c728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PPT_Klüber_Padrão_2016</Template>
  <TotalTime>1834</TotalTime>
  <Words>102</Words>
  <Application>Microsoft Office PowerPoint</Application>
  <PresentationFormat>On-screen Show (16:9)</PresentationFormat>
  <Paragraphs>66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Symbol</vt:lpstr>
      <vt:lpstr>Times</vt:lpstr>
      <vt:lpstr>Times New Roman</vt:lpstr>
      <vt:lpstr>Wingdings</vt:lpstr>
      <vt:lpstr>PPT_Klüber_Padrão_2016</vt:lpstr>
      <vt:lpstr>Project Name Project Leader Month Year </vt:lpstr>
      <vt:lpstr>PowerPoint Presentation</vt:lpstr>
      <vt:lpstr>PowerPoint Presentation</vt:lpstr>
      <vt:lpstr>Project milestones Defined criteria for each project milestone</vt:lpstr>
      <vt:lpstr>Communication plan</vt:lpstr>
    </vt:vector>
  </TitlesOfParts>
  <Company>FCS-Group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Mello, Paulo</dc:creator>
  <cp:lastModifiedBy>Luiz Faccin</cp:lastModifiedBy>
  <cp:revision>60</cp:revision>
  <cp:lastPrinted>2016-12-12T20:04:21Z</cp:lastPrinted>
  <dcterms:created xsi:type="dcterms:W3CDTF">2016-11-07T12:53:40Z</dcterms:created>
  <dcterms:modified xsi:type="dcterms:W3CDTF">2018-05-16T19:21:12Z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0x010100B1F57D773DCEB5418B92005FCA576F9F</vt:lpwstr>
  </property>
  <property fmtid="{D5CDD505-2E9C-101B-9397-08002B2CF9AE}" pid="3" name="_dlc_DocIdItemGuid">
    <vt:lpwstr>486e92a2-fd32-4c1c-976e-a6ab2c9b8765</vt:lpwstr>
  </property>
  <property fmtid="{D5CDD505-2E9C-101B-9397-08002B2CF9AE}" pid="4" name="Category">
    <vt:lpwstr>Office templates</vt:lpwstr>
  </property>
</Properties>
</file>