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6"/>
  </p:notesMasterIdLst>
  <p:sldIdLst>
    <p:sldId id="271" r:id="rId2"/>
    <p:sldId id="270" r:id="rId3"/>
    <p:sldId id="273" r:id="rId4"/>
    <p:sldId id="274" r:id="rId5"/>
    <p:sldId id="275" r:id="rId6"/>
    <p:sldId id="272" r:id="rId7"/>
    <p:sldId id="256" r:id="rId8"/>
    <p:sldId id="258" r:id="rId9"/>
    <p:sldId id="262" r:id="rId10"/>
    <p:sldId id="264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9" autoAdjust="0"/>
  </p:normalViewPr>
  <p:slideViewPr>
    <p:cSldViewPr snapToGrid="0" showGuides="1">
      <p:cViewPr varScale="1">
        <p:scale>
          <a:sx n="106" d="100"/>
          <a:sy n="106" d="100"/>
        </p:scale>
        <p:origin x="1662" y="96"/>
      </p:cViewPr>
      <p:guideLst>
        <p:guide orient="horz" pos="12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CRUD </a:t>
            </a:r>
            <a:r>
              <a:rPr lang="ko-KR" altLang="en-US" dirty="0"/>
              <a:t>서비스를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테스트 코드를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en-US" altLang="ko-KR"/>
              <a:t>Spring MVC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08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93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73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rocessor-Memory-performance-gap-over-time-exemplifying-the-memory-wall-problem-19_fig1_3578944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ghneshiyer.com/misc/tesla-talk/Eric_Quinnell_Tesla_Talk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1F11357-4EB1-DF89-F26B-D5372393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938212"/>
            <a:ext cx="7458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24" y="881752"/>
            <a:ext cx="8490730" cy="38711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5921F-FD73-602A-04A4-3ADE45C9833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046810"/>
            <a:ext cx="5274527" cy="2578727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653F8-5B83-443F-B3CB-291C6830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" b="1" dirty="0">
                <a:solidFill>
                  <a:srgbClr val="ED234B"/>
                </a:solidFill>
              </a:rPr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서비스 구현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A84AE-024E-0A77-CF67-051E328AE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A57F7-5880-B5EF-0960-7C0F39C2F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8619-EC72-1B1F-DE54-F50C71E75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F3B8D-A3A0-58C5-3075-82938ED61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D8D67AF-D1CD-EA93-163F-24AD65F8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35" y="396076"/>
            <a:ext cx="4824129" cy="43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gate.net">
            <a:extLst>
              <a:ext uri="{FF2B5EF4-FFF2-40B4-BE49-F238E27FC236}">
                <a16:creationId xmlns:a16="http://schemas.microsoft.com/office/drawing/2014/main" id="{1C6C618D-7B2D-F7D0-5E53-C3EFA7FA9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24" y="355046"/>
            <a:ext cx="7885570" cy="470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F0472-D32D-BFC2-E51C-34F0E4656FF9}"/>
              </a:ext>
            </a:extLst>
          </p:cNvPr>
          <p:cNvSpPr txBox="1"/>
          <p:nvPr/>
        </p:nvSpPr>
        <p:spPr>
          <a:xfrm>
            <a:off x="2611925" y="4860881"/>
            <a:ext cx="6332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3"/>
              </a:rPr>
              <a:t>https://www.researchgate.net/figure/Processor-Memory-performance-gap-over-time-exemplifying-the-memory-wall-problem-19_fig1_357894452</a:t>
            </a:r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85775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A8669-80AB-29EF-5BEE-6ABEC34C0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OoOE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BB5FC-DFE5-DFE6-E4B8-FD5C94A9B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Out of Order Execution (</a:t>
            </a:r>
            <a:r>
              <a:rPr lang="ko-KR" altLang="en-US" dirty="0" err="1"/>
              <a:t>비순차실행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6CA451-B953-871A-55BF-2102D415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7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CC3C98-5505-EB05-D6BD-8ABB83AE72CA}"/>
              </a:ext>
            </a:extLst>
          </p:cNvPr>
          <p:cNvSpPr txBox="1"/>
          <p:nvPr/>
        </p:nvSpPr>
        <p:spPr>
          <a:xfrm>
            <a:off x="4476938" y="4885509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/>
              <a:t>John L. Hennessy, David A. Patterson - Computer Architecture: A Quantitative Approach</a:t>
            </a:r>
            <a:endParaRPr lang="ko-KR" altLang="en-US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88AF5-DF36-7E69-1649-51A8BA46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21" y="353085"/>
            <a:ext cx="6511773" cy="43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918137-F949-E6BB-4571-476716A0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72984"/>
            <a:ext cx="8763000" cy="470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12A4E4-27F0-14E3-AD3E-883BF2F8CF4D}"/>
              </a:ext>
            </a:extLst>
          </p:cNvPr>
          <p:cNvSpPr txBox="1"/>
          <p:nvPr/>
        </p:nvSpPr>
        <p:spPr>
          <a:xfrm>
            <a:off x="142875" y="4770516"/>
            <a:ext cx="40921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50" dirty="0">
                <a:hlinkClick r:id="rId3"/>
              </a:rPr>
              <a:t>https://vighneshiyer.com/misc/tesla-talk/Eric_Quinnell_Tesla_Talk.pdf</a:t>
            </a:r>
            <a:endParaRPr lang="en-US" altLang="ko-KR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AC2EF8-146F-1BCB-1FD0-7F256873034F}"/>
              </a:ext>
            </a:extLst>
          </p:cNvPr>
          <p:cNvSpPr/>
          <p:nvPr/>
        </p:nvSpPr>
        <p:spPr>
          <a:xfrm>
            <a:off x="660903" y="3286407"/>
            <a:ext cx="995881" cy="271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2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5F7AF-1BDF-4E26-3853-E2B43A77E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marL="0" indent="0">
              <a:buNone/>
            </a:pPr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1"/>
            <a:r>
              <a:rPr lang="en-US" altLang="ko-KR" dirty="0"/>
              <a:t>POJO</a:t>
            </a:r>
          </a:p>
          <a:p>
            <a:pPr lvl="1"/>
            <a:r>
              <a:rPr lang="en-US" altLang="ko-KR" dirty="0"/>
              <a:t>AOP</a:t>
            </a:r>
          </a:p>
          <a:p>
            <a:pPr lvl="1"/>
            <a:r>
              <a:rPr lang="en-US" altLang="ko-KR" dirty="0"/>
              <a:t>Data access framework</a:t>
            </a:r>
          </a:p>
          <a:p>
            <a:pPr marL="0" indent="0">
              <a:buNone/>
            </a:pPr>
            <a:r>
              <a:rPr lang="ko-KR" altLang="en-US" dirty="0"/>
              <a:t>설정보다 관습</a:t>
            </a:r>
            <a:endParaRPr lang="en-US" altLang="ko-KR" dirty="0"/>
          </a:p>
          <a:p>
            <a:pPr lvl="1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0B21B-D9F0-3457-2FCA-9D540268398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F7BF-E126-70EB-826B-E45A4706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142AA-5395-349A-E01B-C47831D728C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1625113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034561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034561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592499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46E5-157F-0B4A-6A36-275CB8C5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696</Words>
  <Application>Microsoft Office PowerPoint</Application>
  <PresentationFormat>화면 슬라이드 쇼(16:9)</PresentationFormat>
  <Paragraphs>113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Pretendard</vt:lpstr>
      <vt:lpstr>Pretendard ExtraBold</vt:lpstr>
      <vt:lpstr>Spoqa Han Sans Neo Medium</vt:lpstr>
      <vt:lpstr>맑은 고딕</vt:lpstr>
      <vt:lpstr>Arial</vt:lpstr>
      <vt:lpstr>Gilroy SemiBold</vt:lpstr>
      <vt:lpstr>1_Office 테마</vt:lpstr>
      <vt:lpstr>PowerPoint 프레젠테이션</vt:lpstr>
      <vt:lpstr>PowerPoint 프레젠테이션</vt:lpstr>
      <vt:lpstr>PowerPoint 프레젠테이션</vt:lpstr>
      <vt:lpstr>OoOE</vt:lpstr>
      <vt:lpstr>PowerPoint 프레젠테이션</vt:lpstr>
      <vt:lpstr>PowerPoint 프레젠테이션</vt:lpstr>
      <vt:lpstr>Spring MVC</vt:lpstr>
      <vt:lpstr>Spring MVC</vt:lpstr>
      <vt:lpstr>구현내용 및 개발환경 구성</vt:lpstr>
      <vt:lpstr>구현내용 및 개발환경 구성</vt:lpstr>
      <vt:lpstr>Spring MVC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160</cp:revision>
  <dcterms:created xsi:type="dcterms:W3CDTF">2023-07-11T14:27:12Z</dcterms:created>
  <dcterms:modified xsi:type="dcterms:W3CDTF">2024-09-27T16:18:10Z</dcterms:modified>
</cp:coreProperties>
</file>