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9" autoAdjust="0"/>
  </p:normalViewPr>
  <p:slideViewPr>
    <p:cSldViewPr snapToGrid="0" showGuides="1">
      <p:cViewPr varScale="1">
        <p:scale>
          <a:sx n="106" d="100"/>
          <a:sy n="106" d="100"/>
        </p:scale>
        <p:origin x="1662" y="9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테스트 코드를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MVC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9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73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F7AF-1BDF-4E26-3853-E2B43A77E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marL="0" indent="0">
              <a:buNone/>
            </a:pPr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1"/>
            <a:r>
              <a:rPr lang="en-US" altLang="ko-KR" dirty="0"/>
              <a:t>POJO</a:t>
            </a:r>
          </a:p>
          <a:p>
            <a:pPr lvl="1"/>
            <a:r>
              <a:rPr lang="en-US" altLang="ko-KR" dirty="0"/>
              <a:t>AOP</a:t>
            </a:r>
          </a:p>
          <a:p>
            <a:pPr lvl="1"/>
            <a:r>
              <a:rPr lang="en-US" altLang="ko-KR" dirty="0"/>
              <a:t>Data access framework</a:t>
            </a:r>
          </a:p>
          <a:p>
            <a:pPr marL="0" indent="0">
              <a:buNone/>
            </a:pPr>
            <a:r>
              <a:rPr lang="ko-KR" altLang="en-US" dirty="0"/>
              <a:t>설정보다 관습</a:t>
            </a:r>
            <a:endParaRPr lang="en-US" altLang="ko-KR" dirty="0"/>
          </a:p>
          <a:p>
            <a:pPr lvl="1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B21B-D9F0-3457-2FCA-9D540268398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F7BF-E126-70EB-826B-E45A4706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4" y="881752"/>
            <a:ext cx="8490730" cy="38711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921F-FD73-602A-04A4-3ADE45C983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046810"/>
            <a:ext cx="5274527" cy="257872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53F8-5B83-443F-B3CB-291C6830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" b="1" dirty="0">
                <a:solidFill>
                  <a:srgbClr val="ED234B"/>
                </a:solidFill>
              </a:rPr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서비스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84AE-024E-0A77-CF67-051E328AE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A57F7-5880-B5EF-0960-7C0F39C2F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8619-EC72-1B1F-DE54-F50C71E75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3B8D-A3A0-58C5-3075-82938ED61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639</Words>
  <Application>Microsoft Office PowerPoint</Application>
  <PresentationFormat>화면 슬라이드 쇼(16:9)</PresentationFormat>
  <Paragraphs>107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Spring MVC</vt:lpstr>
      <vt:lpstr>Spring MVC</vt:lpstr>
      <vt:lpstr>구현내용 및 개발환경 구성</vt:lpstr>
      <vt:lpstr>구현내용 및 개발환경 구성</vt:lpstr>
      <vt:lpstr>Spring MVC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146</cp:revision>
  <dcterms:created xsi:type="dcterms:W3CDTF">2023-07-11T14:27:12Z</dcterms:created>
  <dcterms:modified xsi:type="dcterms:W3CDTF">2024-09-08T04:36:52Z</dcterms:modified>
</cp:coreProperties>
</file>