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  <p:sldMasterId id="2147483778" r:id="rId2"/>
  </p:sldMasterIdLst>
  <p:notesMasterIdLst>
    <p:notesMasterId r:id="rId10"/>
  </p:notesMasterIdLst>
  <p:handoutMasterIdLst>
    <p:handoutMasterId r:id="rId11"/>
  </p:handoutMasterIdLst>
  <p:sldIdLst>
    <p:sldId id="370" r:id="rId3"/>
    <p:sldId id="381" r:id="rId4"/>
    <p:sldId id="385" r:id="rId5"/>
    <p:sldId id="386" r:id="rId6"/>
    <p:sldId id="382" r:id="rId7"/>
    <p:sldId id="383" r:id="rId8"/>
    <p:sldId id="387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81D317-1205-C92B-8181-34EC68D16D78}" name="김 정연" initials="정김" userId="S::jungyeon.kim@fastcampus.onmicrosoft.com::10a92d5f-885e-4bf8-b5fc-79b038ecf1a1" providerId="AD"/>
  <p188:author id="{B312F05D-7F5A-0370-6B23-2BF995F418DD}" name="lee urim" initials="lu" userId="f995309442d0fb0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2751"/>
    <a:srgbClr val="000000"/>
    <a:srgbClr val="9D9D9D"/>
    <a:srgbClr val="B5B5B5"/>
    <a:srgbClr val="E6E6E6"/>
    <a:srgbClr val="F5F5F5"/>
    <a:srgbClr val="282828"/>
    <a:srgbClr val="ECECEC"/>
    <a:srgbClr val="5B5B5B"/>
    <a:srgbClr val="FF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1755" autoAdjust="0"/>
    <p:restoredTop sz="65333" autoAdjust="0"/>
  </p:normalViewPr>
  <p:slideViewPr>
    <p:cSldViewPr snapToGrid="0" snapToObjects="1">
      <p:cViewPr varScale="1">
        <p:scale>
          <a:sx n="68" d="100"/>
          <a:sy n="68" d="100"/>
        </p:scale>
        <p:origin x="23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A297CBF-E9AB-4744-8EFA-4FDF272AEA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en-US"/>
              <a:t>merong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48E937-2FDD-CE48-8BEB-992ADC2CDB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83965-B953-0E4E-98CA-4838CFCA26FA}" type="datetimeFigureOut">
              <a:rPr kumimoji="1" lang="ko-Kore-KR" altLang="en-US" smtClean="0"/>
              <a:t>09/08/2024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F1181-F4B4-3144-872F-CA04567956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5149CB-A0FA-9242-AF75-40BC3CDBA6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39784-13C3-A24D-936B-1AD71E4CEE6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7741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en-US"/>
              <a:t>merong</a:t>
            </a:r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E6685-6470-2E44-B6E1-C650384D1459}" type="datetimeFigureOut">
              <a:rPr kumimoji="1" lang="ko-Kore-KR" altLang="en-US" smtClean="0"/>
              <a:t>09/08/2024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374B2-5DD0-0347-A5C3-B025DB5F9A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6651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12260103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B36A10-6B69-A5CB-FE6E-0F0E06DF7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374B2-5DD0-0347-A5C3-B025DB5F9A2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03A7532B-D157-4208-74C2-EBFD8E4D9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2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374B2-5DD0-0347-A5C3-B025DB5F9A2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B455925D-738C-791D-10C4-D64DF867A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7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5fdc00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74665B-3EE2-71C8-A2A0-3D98D84A1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3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B2999C-8854-39B1-D06A-B42D3158E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374B2-5DD0-0347-A5C3-B025DB5F9A2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3B5D5600-73EF-ACAE-6BC2-CB89DB208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6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01_가이드 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B1160393-E0DE-9E49-B568-7DC669399FFC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0207E730-A63D-4A48-A49A-5AEF4366C583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E22BFC29-40B4-5F4A-96CC-BFBBE67EEC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6_아이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00EF2F-4CC5-6D42-B17A-7A629A5C5C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2" name="직선 연결선[R] 171">
            <a:extLst>
              <a:ext uri="{FF2B5EF4-FFF2-40B4-BE49-F238E27FC236}">
                <a16:creationId xmlns:a16="http://schemas.microsoft.com/office/drawing/2014/main" id="{333F39A4-4B0C-3F4B-BCDF-2E2C26C1E5A9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574E4A27-E094-0642-ADEF-27E4646D8AA9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텍스트 개체 틀 52">
            <a:extLst>
              <a:ext uri="{FF2B5EF4-FFF2-40B4-BE49-F238E27FC236}">
                <a16:creationId xmlns:a16="http://schemas.microsoft.com/office/drawing/2014/main" id="{20AEB4BA-DCE1-2043-B338-E516CA8535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Icon </a:t>
            </a:r>
            <a:r>
              <a:rPr lang="en-US" altLang="ko-KR" dirty="0">
                <a:effectLst/>
              </a:rPr>
              <a:t>2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1EF3736-2669-F44E-8A3E-B885E806F58B}"/>
              </a:ext>
            </a:extLst>
          </p:cNvPr>
          <p:cNvSpPr txBox="1"/>
          <p:nvPr userDrawn="1"/>
        </p:nvSpPr>
        <p:spPr>
          <a:xfrm>
            <a:off x="701256" y="238248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Gear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8C539E3-BC46-4A4A-8E21-5258444314FD}"/>
              </a:ext>
            </a:extLst>
          </p:cNvPr>
          <p:cNvSpPr txBox="1"/>
          <p:nvPr userDrawn="1"/>
        </p:nvSpPr>
        <p:spPr>
          <a:xfrm>
            <a:off x="1704386" y="2382487"/>
            <a:ext cx="782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Graph_up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F206627-7770-1A46-B476-9C89C332883B}"/>
              </a:ext>
            </a:extLst>
          </p:cNvPr>
          <p:cNvSpPr txBox="1"/>
          <p:nvPr userDrawn="1"/>
        </p:nvSpPr>
        <p:spPr>
          <a:xfrm>
            <a:off x="2790275" y="2382487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Graph_down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DD3ABE8-4246-5B45-A29C-2FB68CF31A0B}"/>
              </a:ext>
            </a:extLst>
          </p:cNvPr>
          <p:cNvSpPr txBox="1"/>
          <p:nvPr userDrawn="1"/>
        </p:nvSpPr>
        <p:spPr>
          <a:xfrm>
            <a:off x="4089058" y="2382487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saying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CB0457D-09A1-9B44-8C4D-6FA0069F4E7A}"/>
              </a:ext>
            </a:extLst>
          </p:cNvPr>
          <p:cNvSpPr txBox="1"/>
          <p:nvPr userDrawn="1"/>
        </p:nvSpPr>
        <p:spPr>
          <a:xfrm>
            <a:off x="5134585" y="2382487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Light bulb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A59C77D-D188-D04F-AB47-5EA191F7BF4A}"/>
              </a:ext>
            </a:extLst>
          </p:cNvPr>
          <p:cNvSpPr txBox="1"/>
          <p:nvPr userDrawn="1"/>
        </p:nvSpPr>
        <p:spPr>
          <a:xfrm>
            <a:off x="6359156" y="2382487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Infinity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F3814AB-B608-7C47-AF28-92ECCA7DE53F}"/>
              </a:ext>
            </a:extLst>
          </p:cNvPr>
          <p:cNvSpPr txBox="1"/>
          <p:nvPr userDrawn="1"/>
        </p:nvSpPr>
        <p:spPr>
          <a:xfrm>
            <a:off x="7540793" y="238248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Cycle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10619ED-E5C8-994A-A857-4514142494E8}"/>
              </a:ext>
            </a:extLst>
          </p:cNvPr>
          <p:cNvSpPr txBox="1"/>
          <p:nvPr userDrawn="1"/>
        </p:nvSpPr>
        <p:spPr>
          <a:xfrm>
            <a:off x="8685708" y="2382487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Check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DEDFBE-63F0-F343-9ACA-12BED595782F}"/>
              </a:ext>
            </a:extLst>
          </p:cNvPr>
          <p:cNvSpPr txBox="1"/>
          <p:nvPr userDrawn="1"/>
        </p:nvSpPr>
        <p:spPr>
          <a:xfrm>
            <a:off x="9883782" y="2382487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Mail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7F60B1D-918C-1E4E-BADB-6C34D680AF71}"/>
              </a:ext>
            </a:extLst>
          </p:cNvPr>
          <p:cNvSpPr txBox="1"/>
          <p:nvPr userDrawn="1"/>
        </p:nvSpPr>
        <p:spPr>
          <a:xfrm>
            <a:off x="10978202" y="238248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Clock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429031B-2181-8A41-AB9B-148BDCC0E0DD}"/>
              </a:ext>
            </a:extLst>
          </p:cNvPr>
          <p:cNvSpPr txBox="1"/>
          <p:nvPr userDrawn="1"/>
        </p:nvSpPr>
        <p:spPr>
          <a:xfrm>
            <a:off x="728507" y="3768072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Star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C258536-8475-0C4D-BAD8-75447466DAEE}"/>
              </a:ext>
            </a:extLst>
          </p:cNvPr>
          <p:cNvSpPr txBox="1"/>
          <p:nvPr userDrawn="1"/>
        </p:nvSpPr>
        <p:spPr>
          <a:xfrm>
            <a:off x="1649884" y="3768072"/>
            <a:ext cx="891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Hand_good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7C23F7D-3CC0-1047-BCB8-8FFEE0E154B9}"/>
              </a:ext>
            </a:extLst>
          </p:cNvPr>
          <p:cNvSpPr txBox="1"/>
          <p:nvPr userDrawn="1"/>
        </p:nvSpPr>
        <p:spPr>
          <a:xfrm>
            <a:off x="3040343" y="3768072"/>
            <a:ext cx="458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Lock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3576C2-3BC6-0340-A7A1-59328B315A2D}"/>
              </a:ext>
            </a:extLst>
          </p:cNvPr>
          <p:cNvSpPr txBox="1"/>
          <p:nvPr userDrawn="1"/>
        </p:nvSpPr>
        <p:spPr>
          <a:xfrm>
            <a:off x="3963222" y="3768072"/>
            <a:ext cx="841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Play_video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533A6AF-C117-7F41-BAF1-84C22AD363D5}"/>
              </a:ext>
            </a:extLst>
          </p:cNvPr>
          <p:cNvSpPr txBox="1"/>
          <p:nvPr userDrawn="1"/>
        </p:nvSpPr>
        <p:spPr>
          <a:xfrm>
            <a:off x="5342976" y="3768072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Up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8C5DDB5-B103-2A4B-86FD-AD7F97055CEC}"/>
              </a:ext>
            </a:extLst>
          </p:cNvPr>
          <p:cNvSpPr txBox="1"/>
          <p:nvPr userDrawn="1"/>
        </p:nvSpPr>
        <p:spPr>
          <a:xfrm>
            <a:off x="6421673" y="3768072"/>
            <a:ext cx="439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Flag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EB4A834-F642-5842-9A1E-414217CBCF96}"/>
              </a:ext>
            </a:extLst>
          </p:cNvPr>
          <p:cNvSpPr txBox="1"/>
          <p:nvPr userDrawn="1"/>
        </p:nvSpPr>
        <p:spPr>
          <a:xfrm>
            <a:off x="7558427" y="376807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Book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C0280A0-5C13-4C46-B215-CDB6A966D4F9}"/>
              </a:ext>
            </a:extLst>
          </p:cNvPr>
          <p:cNvSpPr txBox="1"/>
          <p:nvPr userDrawn="1"/>
        </p:nvSpPr>
        <p:spPr>
          <a:xfrm>
            <a:off x="8780350" y="3768072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Pin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EA0D6D9-33DE-CF41-8F46-31FC898E0BEC}"/>
              </a:ext>
            </a:extLst>
          </p:cNvPr>
          <p:cNvSpPr txBox="1"/>
          <p:nvPr userDrawn="1"/>
        </p:nvSpPr>
        <p:spPr>
          <a:xfrm>
            <a:off x="9897408" y="376807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Eye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9CD9C5E-F112-9945-A369-B2FEFFD1AC89}"/>
              </a:ext>
            </a:extLst>
          </p:cNvPr>
          <p:cNvSpPr txBox="1"/>
          <p:nvPr userDrawn="1"/>
        </p:nvSpPr>
        <p:spPr>
          <a:xfrm>
            <a:off x="10979003" y="3768072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Heart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9F23617-245C-FF4C-91DE-8561D8EE534D}"/>
              </a:ext>
            </a:extLst>
          </p:cNvPr>
          <p:cNvSpPr txBox="1"/>
          <p:nvPr userDrawn="1"/>
        </p:nvSpPr>
        <p:spPr>
          <a:xfrm>
            <a:off x="629121" y="5176081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Sparkle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8014DF-660C-324C-8F82-FC82EF7853C9}"/>
              </a:ext>
            </a:extLst>
          </p:cNvPr>
          <p:cNvSpPr txBox="1"/>
          <p:nvPr userDrawn="1"/>
        </p:nvSpPr>
        <p:spPr>
          <a:xfrm>
            <a:off x="1685952" y="5176081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Hand_bad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DEFFEFA-72F4-1A4D-844C-E4FDC5617E7E}"/>
              </a:ext>
            </a:extLst>
          </p:cNvPr>
          <p:cNvSpPr txBox="1"/>
          <p:nvPr userDrawn="1"/>
        </p:nvSpPr>
        <p:spPr>
          <a:xfrm>
            <a:off x="3069999" y="5176081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Key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02D8A98-573F-DD4B-AD82-F2CF96B364F7}"/>
              </a:ext>
            </a:extLst>
          </p:cNvPr>
          <p:cNvSpPr txBox="1"/>
          <p:nvPr userDrawn="1"/>
        </p:nvSpPr>
        <p:spPr>
          <a:xfrm>
            <a:off x="4195658" y="517608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File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FFA25F0-5D1E-4243-A3B8-5D8E291B1CFC}"/>
              </a:ext>
            </a:extLst>
          </p:cNvPr>
          <p:cNvSpPr txBox="1"/>
          <p:nvPr userDrawn="1"/>
        </p:nvSpPr>
        <p:spPr>
          <a:xfrm>
            <a:off x="5255612" y="5176081"/>
            <a:ext cx="526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Down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BAA9DE2-AAD9-354D-97D8-22937299E584}"/>
              </a:ext>
            </a:extLst>
          </p:cNvPr>
          <p:cNvSpPr txBox="1"/>
          <p:nvPr userDrawn="1"/>
        </p:nvSpPr>
        <p:spPr>
          <a:xfrm>
            <a:off x="6414460" y="5176081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Stair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3611A5F-14F0-5241-967C-F67ED101DC63}"/>
              </a:ext>
            </a:extLst>
          </p:cNvPr>
          <p:cNvSpPr txBox="1"/>
          <p:nvPr userDrawn="1"/>
        </p:nvSpPr>
        <p:spPr>
          <a:xfrm>
            <a:off x="7530374" y="5176081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Paper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2530401-6973-F64B-BA5F-8483B281745C}"/>
              </a:ext>
            </a:extLst>
          </p:cNvPr>
          <p:cNvSpPr txBox="1"/>
          <p:nvPr userDrawn="1"/>
        </p:nvSpPr>
        <p:spPr>
          <a:xfrm>
            <a:off x="8602161" y="5176081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Bookmark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12321FB-1197-E84C-B9B4-BE9FF250E63F}"/>
              </a:ext>
            </a:extLst>
          </p:cNvPr>
          <p:cNvSpPr txBox="1"/>
          <p:nvPr userDrawn="1"/>
        </p:nvSpPr>
        <p:spPr>
          <a:xfrm>
            <a:off x="9813251" y="5176081"/>
            <a:ext cx="561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Image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BFA0752-DFD6-EC43-BD02-974E362B3C0D}"/>
              </a:ext>
            </a:extLst>
          </p:cNvPr>
          <p:cNvSpPr txBox="1"/>
          <p:nvPr userDrawn="1"/>
        </p:nvSpPr>
        <p:spPr>
          <a:xfrm>
            <a:off x="11011866" y="517608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Cart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5" name="그래픽 266">
            <a:extLst>
              <a:ext uri="{FF2B5EF4-FFF2-40B4-BE49-F238E27FC236}">
                <a16:creationId xmlns:a16="http://schemas.microsoft.com/office/drawing/2014/main" id="{834BA7DB-C56D-994B-B7AD-E4A10C17DB1B}"/>
              </a:ext>
            </a:extLst>
          </p:cNvPr>
          <p:cNvSpPr/>
          <p:nvPr userDrawn="1"/>
        </p:nvSpPr>
        <p:spPr>
          <a:xfrm>
            <a:off x="688684" y="1661080"/>
            <a:ext cx="532780" cy="532780"/>
          </a:xfrm>
          <a:custGeom>
            <a:avLst/>
            <a:gdLst>
              <a:gd name="connsiteX0" fmla="*/ 328631 w 532780"/>
              <a:gd name="connsiteY0" fmla="*/ 513342 h 532780"/>
              <a:gd name="connsiteX1" fmla="*/ 309193 w 532780"/>
              <a:gd name="connsiteY1" fmla="*/ 532781 h 532780"/>
              <a:gd name="connsiteX2" fmla="*/ 223581 w 532780"/>
              <a:gd name="connsiteY2" fmla="*/ 532781 h 532780"/>
              <a:gd name="connsiteX3" fmla="*/ 204142 w 532780"/>
              <a:gd name="connsiteY3" fmla="*/ 513342 h 532780"/>
              <a:gd name="connsiteX4" fmla="*/ 204142 w 532780"/>
              <a:gd name="connsiteY4" fmla="*/ 479603 h 532780"/>
              <a:gd name="connsiteX5" fmla="*/ 159653 w 532780"/>
              <a:gd name="connsiteY5" fmla="*/ 461160 h 532780"/>
              <a:gd name="connsiteX6" fmla="*/ 135783 w 532780"/>
              <a:gd name="connsiteY6" fmla="*/ 485029 h 532780"/>
              <a:gd name="connsiteX7" fmla="*/ 108293 w 532780"/>
              <a:gd name="connsiteY7" fmla="*/ 485029 h 532780"/>
              <a:gd name="connsiteX8" fmla="*/ 47757 w 532780"/>
              <a:gd name="connsiteY8" fmla="*/ 424493 h 532780"/>
              <a:gd name="connsiteX9" fmla="*/ 47757 w 532780"/>
              <a:gd name="connsiteY9" fmla="*/ 397003 h 532780"/>
              <a:gd name="connsiteX10" fmla="*/ 71618 w 532780"/>
              <a:gd name="connsiteY10" fmla="*/ 373142 h 532780"/>
              <a:gd name="connsiteX11" fmla="*/ 53160 w 532780"/>
              <a:gd name="connsiteY11" fmla="*/ 328632 h 532780"/>
              <a:gd name="connsiteX12" fmla="*/ 19439 w 532780"/>
              <a:gd name="connsiteY12" fmla="*/ 328632 h 532780"/>
              <a:gd name="connsiteX13" fmla="*/ 0 w 532780"/>
              <a:gd name="connsiteY13" fmla="*/ 309194 h 532780"/>
              <a:gd name="connsiteX14" fmla="*/ 0 w 532780"/>
              <a:gd name="connsiteY14" fmla="*/ 223582 h 532780"/>
              <a:gd name="connsiteX15" fmla="*/ 19439 w 532780"/>
              <a:gd name="connsiteY15" fmla="*/ 204143 h 532780"/>
              <a:gd name="connsiteX16" fmla="*/ 53149 w 532780"/>
              <a:gd name="connsiteY16" fmla="*/ 204143 h 532780"/>
              <a:gd name="connsiteX17" fmla="*/ 71599 w 532780"/>
              <a:gd name="connsiteY17" fmla="*/ 159631 h 532780"/>
              <a:gd name="connsiteX18" fmla="*/ 47755 w 532780"/>
              <a:gd name="connsiteY18" fmla="*/ 135787 h 532780"/>
              <a:gd name="connsiteX19" fmla="*/ 47755 w 532780"/>
              <a:gd name="connsiteY19" fmla="*/ 108297 h 532780"/>
              <a:gd name="connsiteX20" fmla="*/ 108291 w 532780"/>
              <a:gd name="connsiteY20" fmla="*/ 47760 h 532780"/>
              <a:gd name="connsiteX21" fmla="*/ 135782 w 532780"/>
              <a:gd name="connsiteY21" fmla="*/ 47760 h 532780"/>
              <a:gd name="connsiteX22" fmla="*/ 159619 w 532780"/>
              <a:gd name="connsiteY22" fmla="*/ 71598 h 532780"/>
              <a:gd name="connsiteX23" fmla="*/ 204143 w 532780"/>
              <a:gd name="connsiteY23" fmla="*/ 53136 h 532780"/>
              <a:gd name="connsiteX24" fmla="*/ 204143 w 532780"/>
              <a:gd name="connsiteY24" fmla="*/ 19439 h 532780"/>
              <a:gd name="connsiteX25" fmla="*/ 223582 w 532780"/>
              <a:gd name="connsiteY25" fmla="*/ 0 h 532780"/>
              <a:gd name="connsiteX26" fmla="*/ 309193 w 532780"/>
              <a:gd name="connsiteY26" fmla="*/ 0 h 532780"/>
              <a:gd name="connsiteX27" fmla="*/ 328631 w 532780"/>
              <a:gd name="connsiteY27" fmla="*/ 19439 h 532780"/>
              <a:gd name="connsiteX28" fmla="*/ 328631 w 532780"/>
              <a:gd name="connsiteY28" fmla="*/ 53135 h 532780"/>
              <a:gd name="connsiteX29" fmla="*/ 373161 w 532780"/>
              <a:gd name="connsiteY29" fmla="*/ 71599 h 532780"/>
              <a:gd name="connsiteX30" fmla="*/ 396999 w 532780"/>
              <a:gd name="connsiteY30" fmla="*/ 47760 h 532780"/>
              <a:gd name="connsiteX31" fmla="*/ 424490 w 532780"/>
              <a:gd name="connsiteY31" fmla="*/ 47760 h 532780"/>
              <a:gd name="connsiteX32" fmla="*/ 485026 w 532780"/>
              <a:gd name="connsiteY32" fmla="*/ 108297 h 532780"/>
              <a:gd name="connsiteX33" fmla="*/ 485026 w 532780"/>
              <a:gd name="connsiteY33" fmla="*/ 135787 h 532780"/>
              <a:gd name="connsiteX34" fmla="*/ 461179 w 532780"/>
              <a:gd name="connsiteY34" fmla="*/ 159634 h 532780"/>
              <a:gd name="connsiteX35" fmla="*/ 479628 w 532780"/>
              <a:gd name="connsiteY35" fmla="*/ 204143 h 532780"/>
              <a:gd name="connsiteX36" fmla="*/ 513342 w 532780"/>
              <a:gd name="connsiteY36" fmla="*/ 204143 h 532780"/>
              <a:gd name="connsiteX37" fmla="*/ 532781 w 532780"/>
              <a:gd name="connsiteY37" fmla="*/ 223582 h 532780"/>
              <a:gd name="connsiteX38" fmla="*/ 532781 w 532780"/>
              <a:gd name="connsiteY38" fmla="*/ 309194 h 532780"/>
              <a:gd name="connsiteX39" fmla="*/ 513342 w 532780"/>
              <a:gd name="connsiteY39" fmla="*/ 328632 h 532780"/>
              <a:gd name="connsiteX40" fmla="*/ 479617 w 532780"/>
              <a:gd name="connsiteY40" fmla="*/ 328632 h 532780"/>
              <a:gd name="connsiteX41" fmla="*/ 461161 w 532780"/>
              <a:gd name="connsiteY41" fmla="*/ 373139 h 532780"/>
              <a:gd name="connsiteX42" fmla="*/ 485024 w 532780"/>
              <a:gd name="connsiteY42" fmla="*/ 397003 h 532780"/>
              <a:gd name="connsiteX43" fmla="*/ 485024 w 532780"/>
              <a:gd name="connsiteY43" fmla="*/ 424493 h 532780"/>
              <a:gd name="connsiteX44" fmla="*/ 424488 w 532780"/>
              <a:gd name="connsiteY44" fmla="*/ 485029 h 532780"/>
              <a:gd name="connsiteX45" fmla="*/ 396997 w 532780"/>
              <a:gd name="connsiteY45" fmla="*/ 485029 h 532780"/>
              <a:gd name="connsiteX46" fmla="*/ 373127 w 532780"/>
              <a:gd name="connsiteY46" fmla="*/ 461159 h 532780"/>
              <a:gd name="connsiteX47" fmla="*/ 328631 w 532780"/>
              <a:gd name="connsiteY47" fmla="*/ 479604 h 532780"/>
              <a:gd name="connsiteX48" fmla="*/ 328631 w 532780"/>
              <a:gd name="connsiteY48" fmla="*/ 513342 h 532780"/>
              <a:gd name="connsiteX49" fmla="*/ 266390 w 532780"/>
              <a:gd name="connsiteY49" fmla="*/ 351188 h 532780"/>
              <a:gd name="connsiteX50" fmla="*/ 351169 w 532780"/>
              <a:gd name="connsiteY50" fmla="*/ 266410 h 532780"/>
              <a:gd name="connsiteX51" fmla="*/ 266390 w 532780"/>
              <a:gd name="connsiteY51" fmla="*/ 181631 h 532780"/>
              <a:gd name="connsiteX52" fmla="*/ 181612 w 532780"/>
              <a:gd name="connsiteY52" fmla="*/ 266410 h 532780"/>
              <a:gd name="connsiteX53" fmla="*/ 266390 w 532780"/>
              <a:gd name="connsiteY53" fmla="*/ 351188 h 53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32780" h="532780">
                <a:moveTo>
                  <a:pt x="328631" y="513342"/>
                </a:moveTo>
                <a:cubicBezTo>
                  <a:pt x="328631" y="524078"/>
                  <a:pt x="319928" y="532781"/>
                  <a:pt x="309193" y="532781"/>
                </a:cubicBezTo>
                <a:lnTo>
                  <a:pt x="223581" y="532781"/>
                </a:lnTo>
                <a:cubicBezTo>
                  <a:pt x="212846" y="532781"/>
                  <a:pt x="204142" y="524078"/>
                  <a:pt x="204142" y="513342"/>
                </a:cubicBezTo>
                <a:lnTo>
                  <a:pt x="204142" y="479603"/>
                </a:lnTo>
                <a:cubicBezTo>
                  <a:pt x="188534" y="475055"/>
                  <a:pt x="173635" y="468838"/>
                  <a:pt x="159653" y="461160"/>
                </a:cubicBezTo>
                <a:lnTo>
                  <a:pt x="135783" y="485029"/>
                </a:lnTo>
                <a:cubicBezTo>
                  <a:pt x="128193" y="492621"/>
                  <a:pt x="115885" y="492621"/>
                  <a:pt x="108293" y="485029"/>
                </a:cubicBezTo>
                <a:lnTo>
                  <a:pt x="47757" y="424493"/>
                </a:lnTo>
                <a:cubicBezTo>
                  <a:pt x="40166" y="416902"/>
                  <a:pt x="40166" y="404594"/>
                  <a:pt x="47757" y="397003"/>
                </a:cubicBezTo>
                <a:lnTo>
                  <a:pt x="71618" y="373142"/>
                </a:lnTo>
                <a:cubicBezTo>
                  <a:pt x="63933" y="359154"/>
                  <a:pt x="57712" y="344249"/>
                  <a:pt x="53160" y="328632"/>
                </a:cubicBezTo>
                <a:lnTo>
                  <a:pt x="19439" y="328632"/>
                </a:lnTo>
                <a:cubicBezTo>
                  <a:pt x="8703" y="328632"/>
                  <a:pt x="0" y="319929"/>
                  <a:pt x="0" y="309194"/>
                </a:cubicBezTo>
                <a:lnTo>
                  <a:pt x="0" y="223582"/>
                </a:lnTo>
                <a:cubicBezTo>
                  <a:pt x="0" y="212847"/>
                  <a:pt x="8703" y="204143"/>
                  <a:pt x="19439" y="204143"/>
                </a:cubicBezTo>
                <a:lnTo>
                  <a:pt x="53149" y="204143"/>
                </a:lnTo>
                <a:cubicBezTo>
                  <a:pt x="57698" y="188526"/>
                  <a:pt x="63917" y="173620"/>
                  <a:pt x="71599" y="159631"/>
                </a:cubicBezTo>
                <a:lnTo>
                  <a:pt x="47755" y="135787"/>
                </a:lnTo>
                <a:cubicBezTo>
                  <a:pt x="40163" y="128196"/>
                  <a:pt x="40163" y="115888"/>
                  <a:pt x="47755" y="108297"/>
                </a:cubicBezTo>
                <a:lnTo>
                  <a:pt x="108291" y="47760"/>
                </a:lnTo>
                <a:cubicBezTo>
                  <a:pt x="115882" y="40169"/>
                  <a:pt x="128190" y="40169"/>
                  <a:pt x="135782" y="47760"/>
                </a:cubicBezTo>
                <a:lnTo>
                  <a:pt x="159619" y="71598"/>
                </a:lnTo>
                <a:cubicBezTo>
                  <a:pt x="173611" y="63911"/>
                  <a:pt x="188521" y="57688"/>
                  <a:pt x="204143" y="53136"/>
                </a:cubicBezTo>
                <a:lnTo>
                  <a:pt x="204143" y="19439"/>
                </a:lnTo>
                <a:cubicBezTo>
                  <a:pt x="204143" y="8703"/>
                  <a:pt x="212846" y="0"/>
                  <a:pt x="223582" y="0"/>
                </a:cubicBezTo>
                <a:lnTo>
                  <a:pt x="309193" y="0"/>
                </a:lnTo>
                <a:cubicBezTo>
                  <a:pt x="319929" y="0"/>
                  <a:pt x="328631" y="8703"/>
                  <a:pt x="328631" y="19439"/>
                </a:cubicBezTo>
                <a:lnTo>
                  <a:pt x="328631" y="53135"/>
                </a:lnTo>
                <a:cubicBezTo>
                  <a:pt x="344255" y="57688"/>
                  <a:pt x="359167" y="63911"/>
                  <a:pt x="373161" y="71599"/>
                </a:cubicBezTo>
                <a:lnTo>
                  <a:pt x="396999" y="47760"/>
                </a:lnTo>
                <a:cubicBezTo>
                  <a:pt x="404591" y="40169"/>
                  <a:pt x="416899" y="40169"/>
                  <a:pt x="424490" y="47760"/>
                </a:cubicBezTo>
                <a:lnTo>
                  <a:pt x="485026" y="108297"/>
                </a:lnTo>
                <a:cubicBezTo>
                  <a:pt x="492618" y="115888"/>
                  <a:pt x="492618" y="128196"/>
                  <a:pt x="485026" y="135787"/>
                </a:cubicBezTo>
                <a:lnTo>
                  <a:pt x="461179" y="159634"/>
                </a:lnTo>
                <a:cubicBezTo>
                  <a:pt x="468860" y="173622"/>
                  <a:pt x="475079" y="188528"/>
                  <a:pt x="479628" y="204143"/>
                </a:cubicBezTo>
                <a:lnTo>
                  <a:pt x="513342" y="204143"/>
                </a:lnTo>
                <a:cubicBezTo>
                  <a:pt x="524078" y="204143"/>
                  <a:pt x="532781" y="212847"/>
                  <a:pt x="532781" y="223582"/>
                </a:cubicBezTo>
                <a:lnTo>
                  <a:pt x="532781" y="309194"/>
                </a:lnTo>
                <a:cubicBezTo>
                  <a:pt x="532781" y="319929"/>
                  <a:pt x="524078" y="328632"/>
                  <a:pt x="513342" y="328632"/>
                </a:cubicBezTo>
                <a:lnTo>
                  <a:pt x="479617" y="328632"/>
                </a:lnTo>
                <a:cubicBezTo>
                  <a:pt x="475065" y="344248"/>
                  <a:pt x="468844" y="359152"/>
                  <a:pt x="461161" y="373139"/>
                </a:cubicBezTo>
                <a:lnTo>
                  <a:pt x="485024" y="397003"/>
                </a:lnTo>
                <a:cubicBezTo>
                  <a:pt x="492615" y="404594"/>
                  <a:pt x="492615" y="416902"/>
                  <a:pt x="485024" y="424493"/>
                </a:cubicBezTo>
                <a:lnTo>
                  <a:pt x="424488" y="485029"/>
                </a:lnTo>
                <a:cubicBezTo>
                  <a:pt x="416896" y="492621"/>
                  <a:pt x="404588" y="492621"/>
                  <a:pt x="396997" y="485029"/>
                </a:cubicBezTo>
                <a:lnTo>
                  <a:pt x="373127" y="461159"/>
                </a:lnTo>
                <a:cubicBezTo>
                  <a:pt x="359143" y="468838"/>
                  <a:pt x="344243" y="475055"/>
                  <a:pt x="328631" y="479604"/>
                </a:cubicBezTo>
                <a:lnTo>
                  <a:pt x="328631" y="513342"/>
                </a:lnTo>
                <a:close/>
                <a:moveTo>
                  <a:pt x="266390" y="351188"/>
                </a:moveTo>
                <a:cubicBezTo>
                  <a:pt x="313212" y="351188"/>
                  <a:pt x="351169" y="313232"/>
                  <a:pt x="351169" y="266410"/>
                </a:cubicBezTo>
                <a:cubicBezTo>
                  <a:pt x="351169" y="219587"/>
                  <a:pt x="313212" y="181631"/>
                  <a:pt x="266390" y="181631"/>
                </a:cubicBezTo>
                <a:cubicBezTo>
                  <a:pt x="219568" y="181631"/>
                  <a:pt x="181612" y="219587"/>
                  <a:pt x="181612" y="266410"/>
                </a:cubicBezTo>
                <a:cubicBezTo>
                  <a:pt x="181612" y="313232"/>
                  <a:pt x="219568" y="351188"/>
                  <a:pt x="266390" y="351188"/>
                </a:cubicBezTo>
                <a:close/>
              </a:path>
            </a:pathLst>
          </a:custGeom>
          <a:solidFill>
            <a:srgbClr val="FC1C49"/>
          </a:solidFill>
          <a:ln w="642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6" name="그래픽 268">
            <a:extLst>
              <a:ext uri="{FF2B5EF4-FFF2-40B4-BE49-F238E27FC236}">
                <a16:creationId xmlns:a16="http://schemas.microsoft.com/office/drawing/2014/main" id="{80AFE8D1-212D-A941-874A-9917D5550A5E}"/>
              </a:ext>
            </a:extLst>
          </p:cNvPr>
          <p:cNvSpPr/>
          <p:nvPr userDrawn="1"/>
        </p:nvSpPr>
        <p:spPr>
          <a:xfrm>
            <a:off x="1773040" y="1612016"/>
            <a:ext cx="595519" cy="619381"/>
          </a:xfrm>
          <a:custGeom>
            <a:avLst/>
            <a:gdLst>
              <a:gd name="connsiteX0" fmla="*/ 552478 w 595519"/>
              <a:gd name="connsiteY0" fmla="*/ 229 h 619381"/>
              <a:gd name="connsiteX1" fmla="*/ 560390 w 595519"/>
              <a:gd name="connsiteY1" fmla="*/ 8196 h 619381"/>
              <a:gd name="connsiteX2" fmla="*/ 543041 w 595519"/>
              <a:gd name="connsiteY2" fmla="*/ 73405 h 619381"/>
              <a:gd name="connsiteX3" fmla="*/ 532234 w 595519"/>
              <a:gd name="connsiteY3" fmla="*/ 76322 h 619381"/>
              <a:gd name="connsiteX4" fmla="*/ 517959 w 595519"/>
              <a:gd name="connsiteY4" fmla="*/ 61945 h 619381"/>
              <a:gd name="connsiteX5" fmla="*/ 304924 w 595519"/>
              <a:gd name="connsiteY5" fmla="*/ 276500 h 619381"/>
              <a:gd name="connsiteX6" fmla="*/ 286654 w 595519"/>
              <a:gd name="connsiteY6" fmla="*/ 276500 h 619381"/>
              <a:gd name="connsiteX7" fmla="*/ 226283 w 595519"/>
              <a:gd name="connsiteY7" fmla="*/ 215698 h 619381"/>
              <a:gd name="connsiteX8" fmla="*/ 44556 w 595519"/>
              <a:gd name="connsiteY8" fmla="*/ 398726 h 619381"/>
              <a:gd name="connsiteX9" fmla="*/ 26285 w 595519"/>
              <a:gd name="connsiteY9" fmla="*/ 398727 h 619381"/>
              <a:gd name="connsiteX10" fmla="*/ 26285 w 595519"/>
              <a:gd name="connsiteY10" fmla="*/ 380325 h 619381"/>
              <a:gd name="connsiteX11" fmla="*/ 217147 w 595519"/>
              <a:gd name="connsiteY11" fmla="*/ 188097 h 619381"/>
              <a:gd name="connsiteX12" fmla="*/ 226282 w 595519"/>
              <a:gd name="connsiteY12" fmla="*/ 184286 h 619381"/>
              <a:gd name="connsiteX13" fmla="*/ 235418 w 595519"/>
              <a:gd name="connsiteY13" fmla="*/ 188097 h 619381"/>
              <a:gd name="connsiteX14" fmla="*/ 295789 w 595519"/>
              <a:gd name="connsiteY14" fmla="*/ 248898 h 619381"/>
              <a:gd name="connsiteX15" fmla="*/ 499688 w 595519"/>
              <a:gd name="connsiteY15" fmla="*/ 43544 h 619381"/>
              <a:gd name="connsiteX16" fmla="*/ 484836 w 595519"/>
              <a:gd name="connsiteY16" fmla="*/ 28586 h 619381"/>
              <a:gd name="connsiteX17" fmla="*/ 487732 w 595519"/>
              <a:gd name="connsiteY17" fmla="*/ 17701 h 619381"/>
              <a:gd name="connsiteX18" fmla="*/ 552478 w 595519"/>
              <a:gd name="connsiteY18" fmla="*/ 229 h 619381"/>
              <a:gd name="connsiteX19" fmla="*/ 440048 w 595519"/>
              <a:gd name="connsiteY19" fmla="*/ 196070 h 619381"/>
              <a:gd name="connsiteX20" fmla="*/ 420670 w 595519"/>
              <a:gd name="connsiteY20" fmla="*/ 215587 h 619381"/>
              <a:gd name="connsiteX21" fmla="*/ 420670 w 595519"/>
              <a:gd name="connsiteY21" fmla="*/ 599864 h 619381"/>
              <a:gd name="connsiteX22" fmla="*/ 440048 w 595519"/>
              <a:gd name="connsiteY22" fmla="*/ 619381 h 619381"/>
              <a:gd name="connsiteX23" fmla="*/ 576141 w 595519"/>
              <a:gd name="connsiteY23" fmla="*/ 619381 h 619381"/>
              <a:gd name="connsiteX24" fmla="*/ 595519 w 595519"/>
              <a:gd name="connsiteY24" fmla="*/ 599864 h 619381"/>
              <a:gd name="connsiteX25" fmla="*/ 595519 w 595519"/>
              <a:gd name="connsiteY25" fmla="*/ 215587 h 619381"/>
              <a:gd name="connsiteX26" fmla="*/ 576141 w 595519"/>
              <a:gd name="connsiteY26" fmla="*/ 196070 h 619381"/>
              <a:gd name="connsiteX27" fmla="*/ 440048 w 595519"/>
              <a:gd name="connsiteY27" fmla="*/ 196070 h 619381"/>
              <a:gd name="connsiteX28" fmla="*/ 210333 w 595519"/>
              <a:gd name="connsiteY28" fmla="*/ 336364 h 619381"/>
              <a:gd name="connsiteX29" fmla="*/ 229712 w 595519"/>
              <a:gd name="connsiteY29" fmla="*/ 316847 h 619381"/>
              <a:gd name="connsiteX30" fmla="*/ 365804 w 595519"/>
              <a:gd name="connsiteY30" fmla="*/ 316847 h 619381"/>
              <a:gd name="connsiteX31" fmla="*/ 385183 w 595519"/>
              <a:gd name="connsiteY31" fmla="*/ 336364 h 619381"/>
              <a:gd name="connsiteX32" fmla="*/ 385183 w 595519"/>
              <a:gd name="connsiteY32" fmla="*/ 599864 h 619381"/>
              <a:gd name="connsiteX33" fmla="*/ 365804 w 595519"/>
              <a:gd name="connsiteY33" fmla="*/ 619382 h 619381"/>
              <a:gd name="connsiteX34" fmla="*/ 229712 w 595519"/>
              <a:gd name="connsiteY34" fmla="*/ 619382 h 619381"/>
              <a:gd name="connsiteX35" fmla="*/ 210333 w 595519"/>
              <a:gd name="connsiteY35" fmla="*/ 599864 h 619381"/>
              <a:gd name="connsiteX36" fmla="*/ 210333 w 595519"/>
              <a:gd name="connsiteY36" fmla="*/ 336364 h 619381"/>
              <a:gd name="connsiteX37" fmla="*/ 0 w 595519"/>
              <a:gd name="connsiteY37" fmla="*/ 458179 h 619381"/>
              <a:gd name="connsiteX38" fmla="*/ 19379 w 595519"/>
              <a:gd name="connsiteY38" fmla="*/ 438662 h 619381"/>
              <a:gd name="connsiteX39" fmla="*/ 155470 w 595519"/>
              <a:gd name="connsiteY39" fmla="*/ 438662 h 619381"/>
              <a:gd name="connsiteX40" fmla="*/ 174850 w 595519"/>
              <a:gd name="connsiteY40" fmla="*/ 458179 h 619381"/>
              <a:gd name="connsiteX41" fmla="*/ 174850 w 595519"/>
              <a:gd name="connsiteY41" fmla="*/ 599864 h 619381"/>
              <a:gd name="connsiteX42" fmla="*/ 155471 w 595519"/>
              <a:gd name="connsiteY42" fmla="*/ 619381 h 619381"/>
              <a:gd name="connsiteX43" fmla="*/ 19379 w 595519"/>
              <a:gd name="connsiteY43" fmla="*/ 619381 h 619381"/>
              <a:gd name="connsiteX44" fmla="*/ 0 w 595519"/>
              <a:gd name="connsiteY44" fmla="*/ 599864 h 619381"/>
              <a:gd name="connsiteX45" fmla="*/ 0 w 595519"/>
              <a:gd name="connsiteY45" fmla="*/ 458179 h 6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5519" h="619381">
                <a:moveTo>
                  <a:pt x="552478" y="229"/>
                </a:moveTo>
                <a:cubicBezTo>
                  <a:pt x="557281" y="-1068"/>
                  <a:pt x="561676" y="3359"/>
                  <a:pt x="560390" y="8196"/>
                </a:cubicBezTo>
                <a:lnTo>
                  <a:pt x="543041" y="73405"/>
                </a:lnTo>
                <a:cubicBezTo>
                  <a:pt x="541754" y="78243"/>
                  <a:pt x="535750" y="79863"/>
                  <a:pt x="532234" y="76322"/>
                </a:cubicBezTo>
                <a:lnTo>
                  <a:pt x="517959" y="61945"/>
                </a:lnTo>
                <a:lnTo>
                  <a:pt x="304924" y="276500"/>
                </a:lnTo>
                <a:cubicBezTo>
                  <a:pt x="299879" y="281581"/>
                  <a:pt x="291699" y="281581"/>
                  <a:pt x="286654" y="276500"/>
                </a:cubicBezTo>
                <a:lnTo>
                  <a:pt x="226283" y="215698"/>
                </a:lnTo>
                <a:lnTo>
                  <a:pt x="44556" y="398726"/>
                </a:lnTo>
                <a:cubicBezTo>
                  <a:pt x="39510" y="403808"/>
                  <a:pt x="31331" y="403808"/>
                  <a:pt x="26285" y="398727"/>
                </a:cubicBezTo>
                <a:cubicBezTo>
                  <a:pt x="21240" y="393645"/>
                  <a:pt x="21240" y="385407"/>
                  <a:pt x="26285" y="380325"/>
                </a:cubicBezTo>
                <a:lnTo>
                  <a:pt x="217147" y="188097"/>
                </a:lnTo>
                <a:cubicBezTo>
                  <a:pt x="219570" y="185656"/>
                  <a:pt x="222856" y="184286"/>
                  <a:pt x="226282" y="184286"/>
                </a:cubicBezTo>
                <a:cubicBezTo>
                  <a:pt x="229709" y="184286"/>
                  <a:pt x="232995" y="185656"/>
                  <a:pt x="235418" y="188097"/>
                </a:cubicBezTo>
                <a:lnTo>
                  <a:pt x="295789" y="248898"/>
                </a:lnTo>
                <a:lnTo>
                  <a:pt x="499688" y="43544"/>
                </a:lnTo>
                <a:lnTo>
                  <a:pt x="484836" y="28586"/>
                </a:lnTo>
                <a:cubicBezTo>
                  <a:pt x="481320" y="25044"/>
                  <a:pt x="482928" y="18997"/>
                  <a:pt x="487732" y="17701"/>
                </a:cubicBezTo>
                <a:lnTo>
                  <a:pt x="552478" y="229"/>
                </a:lnTo>
                <a:close/>
                <a:moveTo>
                  <a:pt x="440048" y="196070"/>
                </a:moveTo>
                <a:cubicBezTo>
                  <a:pt x="429346" y="196070"/>
                  <a:pt x="420670" y="204809"/>
                  <a:pt x="420670" y="215587"/>
                </a:cubicBezTo>
                <a:lnTo>
                  <a:pt x="420670" y="599864"/>
                </a:lnTo>
                <a:cubicBezTo>
                  <a:pt x="420670" y="610643"/>
                  <a:pt x="429346" y="619381"/>
                  <a:pt x="440048" y="619381"/>
                </a:cubicBezTo>
                <a:lnTo>
                  <a:pt x="576141" y="619381"/>
                </a:lnTo>
                <a:cubicBezTo>
                  <a:pt x="586843" y="619381"/>
                  <a:pt x="595519" y="610643"/>
                  <a:pt x="595519" y="599864"/>
                </a:cubicBezTo>
                <a:lnTo>
                  <a:pt x="595519" y="215587"/>
                </a:lnTo>
                <a:cubicBezTo>
                  <a:pt x="595519" y="204809"/>
                  <a:pt x="586843" y="196070"/>
                  <a:pt x="576141" y="196070"/>
                </a:cubicBezTo>
                <a:lnTo>
                  <a:pt x="440048" y="196070"/>
                </a:lnTo>
                <a:close/>
                <a:moveTo>
                  <a:pt x="210333" y="336364"/>
                </a:moveTo>
                <a:cubicBezTo>
                  <a:pt x="210333" y="325586"/>
                  <a:pt x="219009" y="316847"/>
                  <a:pt x="229712" y="316847"/>
                </a:cubicBezTo>
                <a:lnTo>
                  <a:pt x="365804" y="316847"/>
                </a:lnTo>
                <a:cubicBezTo>
                  <a:pt x="376506" y="316847"/>
                  <a:pt x="385183" y="325586"/>
                  <a:pt x="385183" y="336364"/>
                </a:cubicBezTo>
                <a:lnTo>
                  <a:pt x="385183" y="599864"/>
                </a:lnTo>
                <a:cubicBezTo>
                  <a:pt x="385183" y="610643"/>
                  <a:pt x="376506" y="619382"/>
                  <a:pt x="365804" y="619382"/>
                </a:cubicBezTo>
                <a:lnTo>
                  <a:pt x="229712" y="619382"/>
                </a:lnTo>
                <a:cubicBezTo>
                  <a:pt x="219009" y="619382"/>
                  <a:pt x="210333" y="610643"/>
                  <a:pt x="210333" y="599864"/>
                </a:cubicBezTo>
                <a:lnTo>
                  <a:pt x="210333" y="336364"/>
                </a:lnTo>
                <a:close/>
                <a:moveTo>
                  <a:pt x="0" y="458179"/>
                </a:moveTo>
                <a:cubicBezTo>
                  <a:pt x="0" y="447400"/>
                  <a:pt x="8676" y="438662"/>
                  <a:pt x="19379" y="438662"/>
                </a:cubicBezTo>
                <a:lnTo>
                  <a:pt x="155470" y="438662"/>
                </a:lnTo>
                <a:cubicBezTo>
                  <a:pt x="166173" y="438662"/>
                  <a:pt x="174850" y="447400"/>
                  <a:pt x="174850" y="458179"/>
                </a:cubicBezTo>
                <a:lnTo>
                  <a:pt x="174850" y="599864"/>
                </a:lnTo>
                <a:cubicBezTo>
                  <a:pt x="174850" y="610643"/>
                  <a:pt x="166173" y="619381"/>
                  <a:pt x="155471" y="619381"/>
                </a:cubicBezTo>
                <a:lnTo>
                  <a:pt x="19379" y="619381"/>
                </a:lnTo>
                <a:cubicBezTo>
                  <a:pt x="8676" y="619381"/>
                  <a:pt x="0" y="610643"/>
                  <a:pt x="0" y="599864"/>
                </a:cubicBezTo>
                <a:lnTo>
                  <a:pt x="0" y="458179"/>
                </a:lnTo>
                <a:close/>
              </a:path>
            </a:pathLst>
          </a:custGeom>
          <a:solidFill>
            <a:srgbClr val="FC1C49"/>
          </a:solidFill>
          <a:ln w="638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7" name="그래픽 270">
            <a:extLst>
              <a:ext uri="{FF2B5EF4-FFF2-40B4-BE49-F238E27FC236}">
                <a16:creationId xmlns:a16="http://schemas.microsoft.com/office/drawing/2014/main" id="{FD66262B-C56C-E04A-8591-988D278AB5A2}"/>
              </a:ext>
            </a:extLst>
          </p:cNvPr>
          <p:cNvSpPr/>
          <p:nvPr userDrawn="1"/>
        </p:nvSpPr>
        <p:spPr>
          <a:xfrm>
            <a:off x="2953872" y="1621799"/>
            <a:ext cx="589743" cy="596601"/>
          </a:xfrm>
          <a:custGeom>
            <a:avLst/>
            <a:gdLst>
              <a:gd name="connsiteX0" fmla="*/ 508075 w 589743"/>
              <a:gd name="connsiteY0" fmla="*/ 305795 h 596601"/>
              <a:gd name="connsiteX1" fmla="*/ 522800 w 589743"/>
              <a:gd name="connsiteY1" fmla="*/ 291070 h 596601"/>
              <a:gd name="connsiteX2" fmla="*/ 533567 w 589743"/>
              <a:gd name="connsiteY2" fmla="*/ 293955 h 596601"/>
              <a:gd name="connsiteX3" fmla="*/ 550713 w 589743"/>
              <a:gd name="connsiteY3" fmla="*/ 357943 h 596601"/>
              <a:gd name="connsiteX4" fmla="*/ 542830 w 589743"/>
              <a:gd name="connsiteY4" fmla="*/ 365825 h 596601"/>
              <a:gd name="connsiteX5" fmla="*/ 478842 w 589743"/>
              <a:gd name="connsiteY5" fmla="*/ 348679 h 596601"/>
              <a:gd name="connsiteX6" fmla="*/ 475957 w 589743"/>
              <a:gd name="connsiteY6" fmla="*/ 337912 h 596601"/>
              <a:gd name="connsiteX7" fmla="*/ 489872 w 589743"/>
              <a:gd name="connsiteY7" fmla="*/ 323998 h 596601"/>
              <a:gd name="connsiteX8" fmla="*/ 317134 w 589743"/>
              <a:gd name="connsiteY8" fmla="*/ 151257 h 596601"/>
              <a:gd name="connsiteX9" fmla="*/ 257403 w 589743"/>
              <a:gd name="connsiteY9" fmla="*/ 210988 h 596601"/>
              <a:gd name="connsiteX10" fmla="*/ 248301 w 589743"/>
              <a:gd name="connsiteY10" fmla="*/ 214758 h 596601"/>
              <a:gd name="connsiteX11" fmla="*/ 239200 w 589743"/>
              <a:gd name="connsiteY11" fmla="*/ 210988 h 596601"/>
              <a:gd name="connsiteX12" fmla="*/ 50189 w 589743"/>
              <a:gd name="connsiteY12" fmla="*/ 21973 h 596601"/>
              <a:gd name="connsiteX13" fmla="*/ 50189 w 589743"/>
              <a:gd name="connsiteY13" fmla="*/ 3770 h 596601"/>
              <a:gd name="connsiteX14" fmla="*/ 68392 w 589743"/>
              <a:gd name="connsiteY14" fmla="*/ 3770 h 596601"/>
              <a:gd name="connsiteX15" fmla="*/ 248301 w 589743"/>
              <a:gd name="connsiteY15" fmla="*/ 183683 h 596601"/>
              <a:gd name="connsiteX16" fmla="*/ 308032 w 589743"/>
              <a:gd name="connsiteY16" fmla="*/ 123952 h 596601"/>
              <a:gd name="connsiteX17" fmla="*/ 317134 w 589743"/>
              <a:gd name="connsiteY17" fmla="*/ 120183 h 596601"/>
              <a:gd name="connsiteX18" fmla="*/ 326235 w 589743"/>
              <a:gd name="connsiteY18" fmla="*/ 123952 h 596601"/>
              <a:gd name="connsiteX19" fmla="*/ 508075 w 589743"/>
              <a:gd name="connsiteY19" fmla="*/ 305795 h 596601"/>
              <a:gd name="connsiteX20" fmla="*/ 173154 w 589743"/>
              <a:gd name="connsiteY20" fmla="*/ 199675 h 596601"/>
              <a:gd name="connsiteX21" fmla="*/ 153846 w 589743"/>
              <a:gd name="connsiteY21" fmla="*/ 180368 h 596601"/>
              <a:gd name="connsiteX22" fmla="*/ 19307 w 589743"/>
              <a:gd name="connsiteY22" fmla="*/ 180368 h 596601"/>
              <a:gd name="connsiteX23" fmla="*/ 0 w 589743"/>
              <a:gd name="connsiteY23" fmla="*/ 199675 h 596601"/>
              <a:gd name="connsiteX24" fmla="*/ 0 w 589743"/>
              <a:gd name="connsiteY24" fmla="*/ 577293 h 596601"/>
              <a:gd name="connsiteX25" fmla="*/ 19307 w 589743"/>
              <a:gd name="connsiteY25" fmla="*/ 596601 h 596601"/>
              <a:gd name="connsiteX26" fmla="*/ 153846 w 589743"/>
              <a:gd name="connsiteY26" fmla="*/ 596601 h 596601"/>
              <a:gd name="connsiteX27" fmla="*/ 173154 w 589743"/>
              <a:gd name="connsiteY27" fmla="*/ 577293 h 596601"/>
              <a:gd name="connsiteX28" fmla="*/ 173154 w 589743"/>
              <a:gd name="connsiteY28" fmla="*/ 199675 h 596601"/>
              <a:gd name="connsiteX29" fmla="*/ 381449 w 589743"/>
              <a:gd name="connsiteY29" fmla="*/ 318433 h 596601"/>
              <a:gd name="connsiteX30" fmla="*/ 362142 w 589743"/>
              <a:gd name="connsiteY30" fmla="*/ 299126 h 596601"/>
              <a:gd name="connsiteX31" fmla="*/ 227602 w 589743"/>
              <a:gd name="connsiteY31" fmla="*/ 299126 h 596601"/>
              <a:gd name="connsiteX32" fmla="*/ 208295 w 589743"/>
              <a:gd name="connsiteY32" fmla="*/ 318433 h 596601"/>
              <a:gd name="connsiteX33" fmla="*/ 208295 w 589743"/>
              <a:gd name="connsiteY33" fmla="*/ 577294 h 596601"/>
              <a:gd name="connsiteX34" fmla="*/ 227602 w 589743"/>
              <a:gd name="connsiteY34" fmla="*/ 596601 h 596601"/>
              <a:gd name="connsiteX35" fmla="*/ 362142 w 589743"/>
              <a:gd name="connsiteY35" fmla="*/ 596601 h 596601"/>
              <a:gd name="connsiteX36" fmla="*/ 381449 w 589743"/>
              <a:gd name="connsiteY36" fmla="*/ 577294 h 596601"/>
              <a:gd name="connsiteX37" fmla="*/ 381449 w 589743"/>
              <a:gd name="connsiteY37" fmla="*/ 318433 h 596601"/>
              <a:gd name="connsiteX38" fmla="*/ 570436 w 589743"/>
              <a:gd name="connsiteY38" fmla="*/ 418904 h 596601"/>
              <a:gd name="connsiteX39" fmla="*/ 589743 w 589743"/>
              <a:gd name="connsiteY39" fmla="*/ 438211 h 596601"/>
              <a:gd name="connsiteX40" fmla="*/ 589743 w 589743"/>
              <a:gd name="connsiteY40" fmla="*/ 577294 h 596601"/>
              <a:gd name="connsiteX41" fmla="*/ 570436 w 589743"/>
              <a:gd name="connsiteY41" fmla="*/ 596601 h 596601"/>
              <a:gd name="connsiteX42" fmla="*/ 435897 w 589743"/>
              <a:gd name="connsiteY42" fmla="*/ 596601 h 596601"/>
              <a:gd name="connsiteX43" fmla="*/ 416589 w 589743"/>
              <a:gd name="connsiteY43" fmla="*/ 577294 h 596601"/>
              <a:gd name="connsiteX44" fmla="*/ 416589 w 589743"/>
              <a:gd name="connsiteY44" fmla="*/ 438211 h 596601"/>
              <a:gd name="connsiteX45" fmla="*/ 435897 w 589743"/>
              <a:gd name="connsiteY45" fmla="*/ 418904 h 596601"/>
              <a:gd name="connsiteX46" fmla="*/ 570436 w 589743"/>
              <a:gd name="connsiteY46" fmla="*/ 418904 h 59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89743" h="596601">
                <a:moveTo>
                  <a:pt x="508075" y="305795"/>
                </a:moveTo>
                <a:lnTo>
                  <a:pt x="522800" y="291070"/>
                </a:lnTo>
                <a:cubicBezTo>
                  <a:pt x="526303" y="287566"/>
                  <a:pt x="532285" y="289169"/>
                  <a:pt x="533567" y="293955"/>
                </a:cubicBezTo>
                <a:lnTo>
                  <a:pt x="550713" y="357943"/>
                </a:lnTo>
                <a:cubicBezTo>
                  <a:pt x="551995" y="362729"/>
                  <a:pt x="547616" y="367107"/>
                  <a:pt x="542830" y="365825"/>
                </a:cubicBezTo>
                <a:lnTo>
                  <a:pt x="478842" y="348679"/>
                </a:lnTo>
                <a:cubicBezTo>
                  <a:pt x="474057" y="347397"/>
                  <a:pt x="472454" y="341415"/>
                  <a:pt x="475957" y="337912"/>
                </a:cubicBezTo>
                <a:lnTo>
                  <a:pt x="489872" y="323998"/>
                </a:lnTo>
                <a:lnTo>
                  <a:pt x="317134" y="151257"/>
                </a:lnTo>
                <a:lnTo>
                  <a:pt x="257403" y="210988"/>
                </a:lnTo>
                <a:cubicBezTo>
                  <a:pt x="254989" y="213402"/>
                  <a:pt x="251715" y="214758"/>
                  <a:pt x="248301" y="214758"/>
                </a:cubicBezTo>
                <a:cubicBezTo>
                  <a:pt x="244887" y="214757"/>
                  <a:pt x="241614" y="213402"/>
                  <a:pt x="239200" y="210988"/>
                </a:cubicBezTo>
                <a:lnTo>
                  <a:pt x="50189" y="21973"/>
                </a:lnTo>
                <a:cubicBezTo>
                  <a:pt x="45162" y="16946"/>
                  <a:pt x="45162" y="8797"/>
                  <a:pt x="50189" y="3770"/>
                </a:cubicBezTo>
                <a:cubicBezTo>
                  <a:pt x="55215" y="-1257"/>
                  <a:pt x="63365" y="-1257"/>
                  <a:pt x="68392" y="3770"/>
                </a:cubicBezTo>
                <a:lnTo>
                  <a:pt x="248301" y="183683"/>
                </a:lnTo>
                <a:lnTo>
                  <a:pt x="308032" y="123952"/>
                </a:lnTo>
                <a:cubicBezTo>
                  <a:pt x="310446" y="121538"/>
                  <a:pt x="313720" y="120183"/>
                  <a:pt x="317134" y="120183"/>
                </a:cubicBezTo>
                <a:cubicBezTo>
                  <a:pt x="320547" y="120183"/>
                  <a:pt x="323821" y="121539"/>
                  <a:pt x="326235" y="123952"/>
                </a:cubicBezTo>
                <a:lnTo>
                  <a:pt x="508075" y="305795"/>
                </a:lnTo>
                <a:close/>
                <a:moveTo>
                  <a:pt x="173154" y="199675"/>
                </a:moveTo>
                <a:cubicBezTo>
                  <a:pt x="173154" y="189012"/>
                  <a:pt x="164510" y="180368"/>
                  <a:pt x="153846" y="180368"/>
                </a:cubicBezTo>
                <a:lnTo>
                  <a:pt x="19307" y="180368"/>
                </a:lnTo>
                <a:cubicBezTo>
                  <a:pt x="8644" y="180368"/>
                  <a:pt x="0" y="189012"/>
                  <a:pt x="0" y="199675"/>
                </a:cubicBezTo>
                <a:lnTo>
                  <a:pt x="0" y="577293"/>
                </a:lnTo>
                <a:cubicBezTo>
                  <a:pt x="0" y="587957"/>
                  <a:pt x="8644" y="596601"/>
                  <a:pt x="19307" y="596601"/>
                </a:cubicBezTo>
                <a:lnTo>
                  <a:pt x="153846" y="596601"/>
                </a:lnTo>
                <a:cubicBezTo>
                  <a:pt x="164510" y="596601"/>
                  <a:pt x="173154" y="587957"/>
                  <a:pt x="173154" y="577293"/>
                </a:cubicBezTo>
                <a:lnTo>
                  <a:pt x="173154" y="199675"/>
                </a:lnTo>
                <a:close/>
                <a:moveTo>
                  <a:pt x="381449" y="318433"/>
                </a:moveTo>
                <a:cubicBezTo>
                  <a:pt x="381449" y="307770"/>
                  <a:pt x="372804" y="299126"/>
                  <a:pt x="362142" y="299126"/>
                </a:cubicBezTo>
                <a:lnTo>
                  <a:pt x="227602" y="299126"/>
                </a:lnTo>
                <a:cubicBezTo>
                  <a:pt x="216939" y="299126"/>
                  <a:pt x="208295" y="307770"/>
                  <a:pt x="208295" y="318433"/>
                </a:cubicBezTo>
                <a:lnTo>
                  <a:pt x="208295" y="577294"/>
                </a:lnTo>
                <a:cubicBezTo>
                  <a:pt x="208295" y="587957"/>
                  <a:pt x="216939" y="596601"/>
                  <a:pt x="227602" y="596601"/>
                </a:cubicBezTo>
                <a:lnTo>
                  <a:pt x="362142" y="596601"/>
                </a:lnTo>
                <a:cubicBezTo>
                  <a:pt x="372804" y="596601"/>
                  <a:pt x="381449" y="587957"/>
                  <a:pt x="381449" y="577294"/>
                </a:cubicBezTo>
                <a:lnTo>
                  <a:pt x="381449" y="318433"/>
                </a:lnTo>
                <a:close/>
                <a:moveTo>
                  <a:pt x="570436" y="418904"/>
                </a:moveTo>
                <a:cubicBezTo>
                  <a:pt x="581099" y="418904"/>
                  <a:pt x="589743" y="427547"/>
                  <a:pt x="589743" y="438211"/>
                </a:cubicBezTo>
                <a:lnTo>
                  <a:pt x="589743" y="577294"/>
                </a:lnTo>
                <a:cubicBezTo>
                  <a:pt x="589743" y="587957"/>
                  <a:pt x="581099" y="596601"/>
                  <a:pt x="570436" y="596601"/>
                </a:cubicBezTo>
                <a:lnTo>
                  <a:pt x="435897" y="596601"/>
                </a:lnTo>
                <a:cubicBezTo>
                  <a:pt x="425234" y="596601"/>
                  <a:pt x="416589" y="587957"/>
                  <a:pt x="416589" y="577294"/>
                </a:cubicBezTo>
                <a:lnTo>
                  <a:pt x="416589" y="438211"/>
                </a:lnTo>
                <a:cubicBezTo>
                  <a:pt x="416589" y="427547"/>
                  <a:pt x="425234" y="418904"/>
                  <a:pt x="435897" y="418904"/>
                </a:cubicBezTo>
                <a:lnTo>
                  <a:pt x="570436" y="418904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8" name="자유형 207">
            <a:extLst>
              <a:ext uri="{FF2B5EF4-FFF2-40B4-BE49-F238E27FC236}">
                <a16:creationId xmlns:a16="http://schemas.microsoft.com/office/drawing/2014/main" id="{6D8778D9-C7D3-B440-85B5-488299901CE1}"/>
              </a:ext>
            </a:extLst>
          </p:cNvPr>
          <p:cNvSpPr/>
          <p:nvPr userDrawn="1"/>
        </p:nvSpPr>
        <p:spPr>
          <a:xfrm>
            <a:off x="4089526" y="1664513"/>
            <a:ext cx="611722" cy="514565"/>
          </a:xfrm>
          <a:custGeom>
            <a:avLst/>
            <a:gdLst>
              <a:gd name="connsiteX0" fmla="*/ 305862 w 611722"/>
              <a:gd name="connsiteY0" fmla="*/ 0 h 514565"/>
              <a:gd name="connsiteX1" fmla="*/ 0 w 611722"/>
              <a:gd name="connsiteY1" fmla="*/ 245639 h 514565"/>
              <a:gd name="connsiteX2" fmla="*/ 90137 w 611722"/>
              <a:gd name="connsiteY2" fmla="*/ 419881 h 514565"/>
              <a:gd name="connsiteX3" fmla="*/ 42560 w 611722"/>
              <a:gd name="connsiteY3" fmla="*/ 491923 h 514565"/>
              <a:gd name="connsiteX4" fmla="*/ 39311 w 611722"/>
              <a:gd name="connsiteY4" fmla="*/ 506562 h 514565"/>
              <a:gd name="connsiteX5" fmla="*/ 51961 w 611722"/>
              <a:gd name="connsiteY5" fmla="*/ 514547 h 514565"/>
              <a:gd name="connsiteX6" fmla="*/ 193062 w 611722"/>
              <a:gd name="connsiteY6" fmla="*/ 474066 h 514565"/>
              <a:gd name="connsiteX7" fmla="*/ 305862 w 611722"/>
              <a:gd name="connsiteY7" fmla="*/ 491279 h 514565"/>
              <a:gd name="connsiteX8" fmla="*/ 611723 w 611722"/>
              <a:gd name="connsiteY8" fmla="*/ 245639 h 514565"/>
              <a:gd name="connsiteX9" fmla="*/ 305862 w 611722"/>
              <a:gd name="connsiteY9" fmla="*/ 0 h 5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1722" h="514565">
                <a:moveTo>
                  <a:pt x="305862" y="0"/>
                </a:moveTo>
                <a:cubicBezTo>
                  <a:pt x="139930" y="0"/>
                  <a:pt x="0" y="107304"/>
                  <a:pt x="0" y="245639"/>
                </a:cubicBezTo>
                <a:cubicBezTo>
                  <a:pt x="0" y="314370"/>
                  <a:pt x="34982" y="375837"/>
                  <a:pt x="90137" y="419881"/>
                </a:cubicBezTo>
                <a:cubicBezTo>
                  <a:pt x="81074" y="444933"/>
                  <a:pt x="66019" y="470538"/>
                  <a:pt x="42560" y="491923"/>
                </a:cubicBezTo>
                <a:cubicBezTo>
                  <a:pt x="38502" y="495622"/>
                  <a:pt x="37201" y="501483"/>
                  <a:pt x="39311" y="506562"/>
                </a:cubicBezTo>
                <a:cubicBezTo>
                  <a:pt x="41421" y="511639"/>
                  <a:pt x="46486" y="514837"/>
                  <a:pt x="51961" y="514547"/>
                </a:cubicBezTo>
                <a:cubicBezTo>
                  <a:pt x="84121" y="512846"/>
                  <a:pt x="144955" y="502097"/>
                  <a:pt x="193062" y="474066"/>
                </a:cubicBezTo>
                <a:cubicBezTo>
                  <a:pt x="228002" y="485185"/>
                  <a:pt x="266070" y="491279"/>
                  <a:pt x="305862" y="491279"/>
                </a:cubicBezTo>
                <a:cubicBezTo>
                  <a:pt x="471793" y="491279"/>
                  <a:pt x="611723" y="383975"/>
                  <a:pt x="611723" y="245639"/>
                </a:cubicBezTo>
                <a:cubicBezTo>
                  <a:pt x="611723" y="107304"/>
                  <a:pt x="471793" y="0"/>
                  <a:pt x="305862" y="0"/>
                </a:cubicBezTo>
                <a:close/>
              </a:path>
            </a:pathLst>
          </a:custGeom>
          <a:solidFill>
            <a:srgbClr val="FC1C49"/>
          </a:solidFill>
          <a:ln w="641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9" name="자유형 208">
            <a:extLst>
              <a:ext uri="{FF2B5EF4-FFF2-40B4-BE49-F238E27FC236}">
                <a16:creationId xmlns:a16="http://schemas.microsoft.com/office/drawing/2014/main" id="{EFBFEF91-4F27-1143-AA72-A3DD8F114AAD}"/>
              </a:ext>
            </a:extLst>
          </p:cNvPr>
          <p:cNvSpPr/>
          <p:nvPr userDrawn="1"/>
        </p:nvSpPr>
        <p:spPr>
          <a:xfrm>
            <a:off x="4261316" y="1882200"/>
            <a:ext cx="55685" cy="55881"/>
          </a:xfrm>
          <a:custGeom>
            <a:avLst/>
            <a:gdLst>
              <a:gd name="connsiteX0" fmla="*/ 55686 w 55685"/>
              <a:gd name="connsiteY0" fmla="*/ 27941 h 55881"/>
              <a:gd name="connsiteX1" fmla="*/ 27843 w 55685"/>
              <a:gd name="connsiteY1" fmla="*/ 55882 h 55881"/>
              <a:gd name="connsiteX2" fmla="*/ 0 w 55685"/>
              <a:gd name="connsiteY2" fmla="*/ 27941 h 55881"/>
              <a:gd name="connsiteX3" fmla="*/ 27843 w 55685"/>
              <a:gd name="connsiteY3" fmla="*/ 0 h 55881"/>
              <a:gd name="connsiteX4" fmla="*/ 55686 w 55685"/>
              <a:gd name="connsiteY4" fmla="*/ 27941 h 5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55881">
                <a:moveTo>
                  <a:pt x="55686" y="27941"/>
                </a:moveTo>
                <a:cubicBezTo>
                  <a:pt x="55686" y="43372"/>
                  <a:pt x="43220" y="55882"/>
                  <a:pt x="27843" y="55882"/>
                </a:cubicBezTo>
                <a:cubicBezTo>
                  <a:pt x="12466" y="55882"/>
                  <a:pt x="0" y="43372"/>
                  <a:pt x="0" y="27941"/>
                </a:cubicBezTo>
                <a:cubicBezTo>
                  <a:pt x="0" y="12510"/>
                  <a:pt x="12466" y="0"/>
                  <a:pt x="27843" y="0"/>
                </a:cubicBezTo>
                <a:cubicBezTo>
                  <a:pt x="43220" y="0"/>
                  <a:pt x="55686" y="12510"/>
                  <a:pt x="55686" y="27941"/>
                </a:cubicBezTo>
                <a:close/>
              </a:path>
            </a:pathLst>
          </a:custGeom>
          <a:solidFill>
            <a:srgbClr val="FFFFFF"/>
          </a:solidFill>
          <a:ln w="641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0" name="자유형 209">
            <a:extLst>
              <a:ext uri="{FF2B5EF4-FFF2-40B4-BE49-F238E27FC236}">
                <a16:creationId xmlns:a16="http://schemas.microsoft.com/office/drawing/2014/main" id="{6330D115-19DC-7743-ADDB-CBE07522ED39}"/>
              </a:ext>
            </a:extLst>
          </p:cNvPr>
          <p:cNvSpPr/>
          <p:nvPr userDrawn="1"/>
        </p:nvSpPr>
        <p:spPr>
          <a:xfrm>
            <a:off x="4367552" y="1882200"/>
            <a:ext cx="55685" cy="55881"/>
          </a:xfrm>
          <a:custGeom>
            <a:avLst/>
            <a:gdLst>
              <a:gd name="connsiteX0" fmla="*/ 55686 w 55685"/>
              <a:gd name="connsiteY0" fmla="*/ 27941 h 55881"/>
              <a:gd name="connsiteX1" fmla="*/ 27843 w 55685"/>
              <a:gd name="connsiteY1" fmla="*/ 55882 h 55881"/>
              <a:gd name="connsiteX2" fmla="*/ 0 w 55685"/>
              <a:gd name="connsiteY2" fmla="*/ 27941 h 55881"/>
              <a:gd name="connsiteX3" fmla="*/ 27843 w 55685"/>
              <a:gd name="connsiteY3" fmla="*/ 0 h 55881"/>
              <a:gd name="connsiteX4" fmla="*/ 55686 w 55685"/>
              <a:gd name="connsiteY4" fmla="*/ 27941 h 5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55881">
                <a:moveTo>
                  <a:pt x="55686" y="27941"/>
                </a:moveTo>
                <a:cubicBezTo>
                  <a:pt x="55686" y="43372"/>
                  <a:pt x="43220" y="55882"/>
                  <a:pt x="27843" y="55882"/>
                </a:cubicBezTo>
                <a:cubicBezTo>
                  <a:pt x="12466" y="55882"/>
                  <a:pt x="0" y="43372"/>
                  <a:pt x="0" y="27941"/>
                </a:cubicBezTo>
                <a:cubicBezTo>
                  <a:pt x="0" y="12510"/>
                  <a:pt x="12466" y="0"/>
                  <a:pt x="27843" y="0"/>
                </a:cubicBezTo>
                <a:cubicBezTo>
                  <a:pt x="43220" y="0"/>
                  <a:pt x="55686" y="12510"/>
                  <a:pt x="55686" y="27941"/>
                </a:cubicBezTo>
                <a:close/>
              </a:path>
            </a:pathLst>
          </a:custGeom>
          <a:solidFill>
            <a:srgbClr val="FFFFFF"/>
          </a:solidFill>
          <a:ln w="641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1" name="자유형 210">
            <a:extLst>
              <a:ext uri="{FF2B5EF4-FFF2-40B4-BE49-F238E27FC236}">
                <a16:creationId xmlns:a16="http://schemas.microsoft.com/office/drawing/2014/main" id="{FF3711D4-BBC3-B44E-AA24-2B4AB53C4084}"/>
              </a:ext>
            </a:extLst>
          </p:cNvPr>
          <p:cNvSpPr/>
          <p:nvPr userDrawn="1"/>
        </p:nvSpPr>
        <p:spPr>
          <a:xfrm>
            <a:off x="4473788" y="1882200"/>
            <a:ext cx="55685" cy="55881"/>
          </a:xfrm>
          <a:custGeom>
            <a:avLst/>
            <a:gdLst>
              <a:gd name="connsiteX0" fmla="*/ 55686 w 55685"/>
              <a:gd name="connsiteY0" fmla="*/ 27941 h 55881"/>
              <a:gd name="connsiteX1" fmla="*/ 27843 w 55685"/>
              <a:gd name="connsiteY1" fmla="*/ 55882 h 55881"/>
              <a:gd name="connsiteX2" fmla="*/ 0 w 55685"/>
              <a:gd name="connsiteY2" fmla="*/ 27941 h 55881"/>
              <a:gd name="connsiteX3" fmla="*/ 27843 w 55685"/>
              <a:gd name="connsiteY3" fmla="*/ 0 h 55881"/>
              <a:gd name="connsiteX4" fmla="*/ 55686 w 55685"/>
              <a:gd name="connsiteY4" fmla="*/ 27941 h 5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55881">
                <a:moveTo>
                  <a:pt x="55686" y="27941"/>
                </a:moveTo>
                <a:cubicBezTo>
                  <a:pt x="55686" y="43372"/>
                  <a:pt x="43220" y="55882"/>
                  <a:pt x="27843" y="55882"/>
                </a:cubicBezTo>
                <a:cubicBezTo>
                  <a:pt x="12466" y="55882"/>
                  <a:pt x="0" y="43372"/>
                  <a:pt x="0" y="27941"/>
                </a:cubicBezTo>
                <a:cubicBezTo>
                  <a:pt x="0" y="12510"/>
                  <a:pt x="12466" y="0"/>
                  <a:pt x="27843" y="0"/>
                </a:cubicBezTo>
                <a:cubicBezTo>
                  <a:pt x="43220" y="0"/>
                  <a:pt x="55686" y="12510"/>
                  <a:pt x="55686" y="27941"/>
                </a:cubicBezTo>
                <a:close/>
              </a:path>
            </a:pathLst>
          </a:custGeom>
          <a:solidFill>
            <a:srgbClr val="FFFFFF"/>
          </a:solidFill>
          <a:ln w="641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2" name="자유형 211">
            <a:extLst>
              <a:ext uri="{FF2B5EF4-FFF2-40B4-BE49-F238E27FC236}">
                <a16:creationId xmlns:a16="http://schemas.microsoft.com/office/drawing/2014/main" id="{D7416D20-80CA-B248-AF25-ABD205616542}"/>
              </a:ext>
            </a:extLst>
          </p:cNvPr>
          <p:cNvSpPr/>
          <p:nvPr userDrawn="1"/>
        </p:nvSpPr>
        <p:spPr>
          <a:xfrm>
            <a:off x="5309516" y="1615418"/>
            <a:ext cx="431620" cy="466435"/>
          </a:xfrm>
          <a:custGeom>
            <a:avLst/>
            <a:gdLst>
              <a:gd name="connsiteX0" fmla="*/ 215811 w 431620"/>
              <a:gd name="connsiteY0" fmla="*/ 0 h 466435"/>
              <a:gd name="connsiteX1" fmla="*/ 0 w 431620"/>
              <a:gd name="connsiteY1" fmla="*/ 215053 h 466435"/>
              <a:gd name="connsiteX2" fmla="*/ 66805 w 431620"/>
              <a:gd name="connsiteY2" fmla="*/ 370620 h 466435"/>
              <a:gd name="connsiteX3" fmla="*/ 89743 w 431620"/>
              <a:gd name="connsiteY3" fmla="*/ 417371 h 466435"/>
              <a:gd name="connsiteX4" fmla="*/ 89743 w 431620"/>
              <a:gd name="connsiteY4" fmla="*/ 434021 h 466435"/>
              <a:gd name="connsiteX5" fmla="*/ 122272 w 431620"/>
              <a:gd name="connsiteY5" fmla="*/ 466435 h 466435"/>
              <a:gd name="connsiteX6" fmla="*/ 309349 w 431620"/>
              <a:gd name="connsiteY6" fmla="*/ 466435 h 466435"/>
              <a:gd name="connsiteX7" fmla="*/ 341877 w 431620"/>
              <a:gd name="connsiteY7" fmla="*/ 434021 h 466435"/>
              <a:gd name="connsiteX8" fmla="*/ 341877 w 431620"/>
              <a:gd name="connsiteY8" fmla="*/ 417371 h 466435"/>
              <a:gd name="connsiteX9" fmla="*/ 364816 w 431620"/>
              <a:gd name="connsiteY9" fmla="*/ 370620 h 466435"/>
              <a:gd name="connsiteX10" fmla="*/ 431621 w 431620"/>
              <a:gd name="connsiteY10" fmla="*/ 215053 h 466435"/>
              <a:gd name="connsiteX11" fmla="*/ 215811 w 431620"/>
              <a:gd name="connsiteY11" fmla="*/ 0 h 46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1620" h="466435">
                <a:moveTo>
                  <a:pt x="215811" y="0"/>
                </a:moveTo>
                <a:cubicBezTo>
                  <a:pt x="96622" y="0"/>
                  <a:pt x="0" y="96282"/>
                  <a:pt x="0" y="215053"/>
                </a:cubicBezTo>
                <a:cubicBezTo>
                  <a:pt x="0" y="276240"/>
                  <a:pt x="25660" y="331475"/>
                  <a:pt x="66805" y="370620"/>
                </a:cubicBezTo>
                <a:cubicBezTo>
                  <a:pt x="80802" y="383937"/>
                  <a:pt x="89743" y="400414"/>
                  <a:pt x="89743" y="417371"/>
                </a:cubicBezTo>
                <a:lnTo>
                  <a:pt x="89743" y="434021"/>
                </a:lnTo>
                <a:cubicBezTo>
                  <a:pt x="89743" y="451923"/>
                  <a:pt x="104307" y="466435"/>
                  <a:pt x="122272" y="466435"/>
                </a:cubicBezTo>
                <a:lnTo>
                  <a:pt x="309349" y="466435"/>
                </a:lnTo>
                <a:cubicBezTo>
                  <a:pt x="327314" y="466435"/>
                  <a:pt x="341877" y="451923"/>
                  <a:pt x="341877" y="434021"/>
                </a:cubicBezTo>
                <a:lnTo>
                  <a:pt x="341877" y="417371"/>
                </a:lnTo>
                <a:cubicBezTo>
                  <a:pt x="341877" y="400414"/>
                  <a:pt x="350818" y="383937"/>
                  <a:pt x="364816" y="370620"/>
                </a:cubicBezTo>
                <a:cubicBezTo>
                  <a:pt x="405961" y="331475"/>
                  <a:pt x="431621" y="276240"/>
                  <a:pt x="431621" y="215053"/>
                </a:cubicBezTo>
                <a:cubicBezTo>
                  <a:pt x="431621" y="96282"/>
                  <a:pt x="334999" y="0"/>
                  <a:pt x="215811" y="0"/>
                </a:cubicBezTo>
                <a:close/>
              </a:path>
            </a:pathLst>
          </a:custGeom>
          <a:solidFill>
            <a:srgbClr val="FC1C49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3" name="자유형 212">
            <a:extLst>
              <a:ext uri="{FF2B5EF4-FFF2-40B4-BE49-F238E27FC236}">
                <a16:creationId xmlns:a16="http://schemas.microsoft.com/office/drawing/2014/main" id="{06450B19-86BC-0443-81F0-E0F447EA2BEA}"/>
              </a:ext>
            </a:extLst>
          </p:cNvPr>
          <p:cNvSpPr/>
          <p:nvPr userDrawn="1"/>
        </p:nvSpPr>
        <p:spPr>
          <a:xfrm>
            <a:off x="5400405" y="2104064"/>
            <a:ext cx="249816" cy="117612"/>
          </a:xfrm>
          <a:custGeom>
            <a:avLst/>
            <a:gdLst>
              <a:gd name="connsiteX0" fmla="*/ 32528 w 249816"/>
              <a:gd name="connsiteY0" fmla="*/ 0 h 117612"/>
              <a:gd name="connsiteX1" fmla="*/ 0 w 249816"/>
              <a:gd name="connsiteY1" fmla="*/ 32414 h 117612"/>
              <a:gd name="connsiteX2" fmla="*/ 0 w 249816"/>
              <a:gd name="connsiteY2" fmla="*/ 85198 h 117612"/>
              <a:gd name="connsiteX3" fmla="*/ 32528 w 249816"/>
              <a:gd name="connsiteY3" fmla="*/ 117612 h 117612"/>
              <a:gd name="connsiteX4" fmla="*/ 217288 w 249816"/>
              <a:gd name="connsiteY4" fmla="*/ 117612 h 117612"/>
              <a:gd name="connsiteX5" fmla="*/ 249817 w 249816"/>
              <a:gd name="connsiteY5" fmla="*/ 85198 h 117612"/>
              <a:gd name="connsiteX6" fmla="*/ 249817 w 249816"/>
              <a:gd name="connsiteY6" fmla="*/ 32414 h 117612"/>
              <a:gd name="connsiteX7" fmla="*/ 217288 w 249816"/>
              <a:gd name="connsiteY7" fmla="*/ 0 h 117612"/>
              <a:gd name="connsiteX8" fmla="*/ 32528 w 249816"/>
              <a:gd name="connsiteY8" fmla="*/ 0 h 11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816" h="117612">
                <a:moveTo>
                  <a:pt x="32528" y="0"/>
                </a:moveTo>
                <a:cubicBezTo>
                  <a:pt x="14564" y="0"/>
                  <a:pt x="0" y="14513"/>
                  <a:pt x="0" y="32414"/>
                </a:cubicBezTo>
                <a:lnTo>
                  <a:pt x="0" y="85198"/>
                </a:lnTo>
                <a:cubicBezTo>
                  <a:pt x="0" y="103100"/>
                  <a:pt x="14564" y="117612"/>
                  <a:pt x="32528" y="117612"/>
                </a:cubicBezTo>
                <a:lnTo>
                  <a:pt x="217288" y="117612"/>
                </a:lnTo>
                <a:cubicBezTo>
                  <a:pt x="235253" y="117612"/>
                  <a:pt x="249817" y="103100"/>
                  <a:pt x="249817" y="85198"/>
                </a:cubicBezTo>
                <a:lnTo>
                  <a:pt x="249817" y="32414"/>
                </a:lnTo>
                <a:cubicBezTo>
                  <a:pt x="249817" y="14513"/>
                  <a:pt x="235253" y="0"/>
                  <a:pt x="217288" y="0"/>
                </a:cubicBezTo>
                <a:lnTo>
                  <a:pt x="32528" y="0"/>
                </a:lnTo>
                <a:close/>
              </a:path>
            </a:pathLst>
          </a:custGeom>
          <a:solidFill>
            <a:srgbClr val="FC1C49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4" name="자유형 213">
            <a:extLst>
              <a:ext uri="{FF2B5EF4-FFF2-40B4-BE49-F238E27FC236}">
                <a16:creationId xmlns:a16="http://schemas.microsoft.com/office/drawing/2014/main" id="{2E01D017-E322-3C4E-9FAE-F92716F68B55}"/>
              </a:ext>
            </a:extLst>
          </p:cNvPr>
          <p:cNvSpPr/>
          <p:nvPr userDrawn="1"/>
        </p:nvSpPr>
        <p:spPr>
          <a:xfrm>
            <a:off x="5435507" y="1842521"/>
            <a:ext cx="180079" cy="158470"/>
          </a:xfrm>
          <a:custGeom>
            <a:avLst/>
            <a:gdLst>
              <a:gd name="connsiteX0" fmla="*/ 6418 w 180079"/>
              <a:gd name="connsiteY0" fmla="*/ 1788 h 158470"/>
              <a:gd name="connsiteX1" fmla="*/ 21705 w 180079"/>
              <a:gd name="connsiteY1" fmla="*/ 3319 h 158470"/>
              <a:gd name="connsiteX2" fmla="*/ 90040 w 180079"/>
              <a:gd name="connsiteY2" fmla="*/ 64467 h 158470"/>
              <a:gd name="connsiteX3" fmla="*/ 158374 w 180079"/>
              <a:gd name="connsiteY3" fmla="*/ 3319 h 158470"/>
              <a:gd name="connsiteX4" fmla="*/ 173662 w 180079"/>
              <a:gd name="connsiteY4" fmla="*/ 1788 h 158470"/>
              <a:gd name="connsiteX5" fmla="*/ 179754 w 180079"/>
              <a:gd name="connsiteY5" fmla="*/ 15844 h 158470"/>
              <a:gd name="connsiteX6" fmla="*/ 149477 w 180079"/>
              <a:gd name="connsiteY6" fmla="*/ 148380 h 158470"/>
              <a:gd name="connsiteX7" fmla="*/ 133902 w 180079"/>
              <a:gd name="connsiteY7" fmla="*/ 158145 h 158470"/>
              <a:gd name="connsiteX8" fmla="*/ 124103 w 180079"/>
              <a:gd name="connsiteY8" fmla="*/ 142624 h 158470"/>
              <a:gd name="connsiteX9" fmla="*/ 145291 w 180079"/>
              <a:gd name="connsiteY9" fmla="*/ 49878 h 158470"/>
              <a:gd name="connsiteX10" fmla="*/ 98733 w 180079"/>
              <a:gd name="connsiteY10" fmla="*/ 91540 h 158470"/>
              <a:gd name="connsiteX11" fmla="*/ 81347 w 180079"/>
              <a:gd name="connsiteY11" fmla="*/ 91540 h 158470"/>
              <a:gd name="connsiteX12" fmla="*/ 34789 w 180079"/>
              <a:gd name="connsiteY12" fmla="*/ 49878 h 158470"/>
              <a:gd name="connsiteX13" fmla="*/ 55976 w 180079"/>
              <a:gd name="connsiteY13" fmla="*/ 142624 h 158470"/>
              <a:gd name="connsiteX14" fmla="*/ 46178 w 180079"/>
              <a:gd name="connsiteY14" fmla="*/ 158145 h 158470"/>
              <a:gd name="connsiteX15" fmla="*/ 30602 w 180079"/>
              <a:gd name="connsiteY15" fmla="*/ 148380 h 158470"/>
              <a:gd name="connsiteX16" fmla="*/ 326 w 180079"/>
              <a:gd name="connsiteY16" fmla="*/ 15844 h 158470"/>
              <a:gd name="connsiteX17" fmla="*/ 6418 w 180079"/>
              <a:gd name="connsiteY17" fmla="*/ 1788 h 15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0079" h="158470">
                <a:moveTo>
                  <a:pt x="6418" y="1788"/>
                </a:moveTo>
                <a:cubicBezTo>
                  <a:pt x="11305" y="-1074"/>
                  <a:pt x="17488" y="-455"/>
                  <a:pt x="21705" y="3319"/>
                </a:cubicBezTo>
                <a:lnTo>
                  <a:pt x="90040" y="64467"/>
                </a:lnTo>
                <a:lnTo>
                  <a:pt x="158374" y="3319"/>
                </a:lnTo>
                <a:cubicBezTo>
                  <a:pt x="162592" y="-455"/>
                  <a:pt x="168775" y="-1074"/>
                  <a:pt x="173662" y="1788"/>
                </a:cubicBezTo>
                <a:cubicBezTo>
                  <a:pt x="178548" y="4651"/>
                  <a:pt x="181013" y="10337"/>
                  <a:pt x="179754" y="15844"/>
                </a:cubicBezTo>
                <a:lnTo>
                  <a:pt x="149477" y="148380"/>
                </a:lnTo>
                <a:cubicBezTo>
                  <a:pt x="147882" y="155362"/>
                  <a:pt x="140909" y="159734"/>
                  <a:pt x="133902" y="158145"/>
                </a:cubicBezTo>
                <a:cubicBezTo>
                  <a:pt x="126895" y="156555"/>
                  <a:pt x="122508" y="149606"/>
                  <a:pt x="124103" y="142624"/>
                </a:cubicBezTo>
                <a:lnTo>
                  <a:pt x="145291" y="49878"/>
                </a:lnTo>
                <a:lnTo>
                  <a:pt x="98733" y="91540"/>
                </a:lnTo>
                <a:cubicBezTo>
                  <a:pt x="93788" y="95964"/>
                  <a:pt x="86292" y="95964"/>
                  <a:pt x="81347" y="91540"/>
                </a:cubicBezTo>
                <a:lnTo>
                  <a:pt x="34789" y="49878"/>
                </a:lnTo>
                <a:lnTo>
                  <a:pt x="55976" y="142624"/>
                </a:lnTo>
                <a:cubicBezTo>
                  <a:pt x="57571" y="149606"/>
                  <a:pt x="53184" y="156555"/>
                  <a:pt x="46178" y="158145"/>
                </a:cubicBezTo>
                <a:cubicBezTo>
                  <a:pt x="39171" y="159734"/>
                  <a:pt x="32198" y="155362"/>
                  <a:pt x="30602" y="148380"/>
                </a:cubicBezTo>
                <a:lnTo>
                  <a:pt x="326" y="15844"/>
                </a:lnTo>
                <a:cubicBezTo>
                  <a:pt x="-933" y="10337"/>
                  <a:pt x="1532" y="4651"/>
                  <a:pt x="6418" y="1788"/>
                </a:cubicBezTo>
                <a:close/>
              </a:path>
            </a:pathLst>
          </a:custGeom>
          <a:solidFill>
            <a:srgbClr val="FFFFFF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5" name="자유형 214">
            <a:extLst>
              <a:ext uri="{FF2B5EF4-FFF2-40B4-BE49-F238E27FC236}">
                <a16:creationId xmlns:a16="http://schemas.microsoft.com/office/drawing/2014/main" id="{E5F38D30-48B3-2340-8B1B-778C6540A994}"/>
              </a:ext>
            </a:extLst>
          </p:cNvPr>
          <p:cNvSpPr/>
          <p:nvPr userDrawn="1"/>
        </p:nvSpPr>
        <p:spPr>
          <a:xfrm>
            <a:off x="7542700" y="1640711"/>
            <a:ext cx="534090" cy="540215"/>
          </a:xfrm>
          <a:custGeom>
            <a:avLst/>
            <a:gdLst>
              <a:gd name="connsiteX0" fmla="*/ 243 w 534090"/>
              <a:gd name="connsiteY0" fmla="*/ 258502 h 540215"/>
              <a:gd name="connsiteX1" fmla="*/ 267046 w 534090"/>
              <a:gd name="connsiteY1" fmla="*/ 0 h 540215"/>
              <a:gd name="connsiteX2" fmla="*/ 527888 w 534090"/>
              <a:gd name="connsiteY2" fmla="*/ 211942 h 540215"/>
              <a:gd name="connsiteX3" fmla="*/ 527873 w 534090"/>
              <a:gd name="connsiteY3" fmla="*/ 211942 h 540215"/>
              <a:gd name="connsiteX4" fmla="*/ 527880 w 534090"/>
              <a:gd name="connsiteY4" fmla="*/ 211977 h 540215"/>
              <a:gd name="connsiteX5" fmla="*/ 398383 w 534090"/>
              <a:gd name="connsiteY5" fmla="*/ 211977 h 540215"/>
              <a:gd name="connsiteX6" fmla="*/ 398377 w 534090"/>
              <a:gd name="connsiteY6" fmla="*/ 211966 h 540215"/>
              <a:gd name="connsiteX7" fmla="*/ 335771 w 534090"/>
              <a:gd name="connsiteY7" fmla="*/ 211966 h 540215"/>
              <a:gd name="connsiteX8" fmla="*/ 372684 w 534090"/>
              <a:gd name="connsiteY8" fmla="*/ 172154 h 540215"/>
              <a:gd name="connsiteX9" fmla="*/ 267049 w 534090"/>
              <a:gd name="connsiteY9" fmla="*/ 125176 h 540215"/>
              <a:gd name="connsiteX10" fmla="*/ 123710 w 534090"/>
              <a:gd name="connsiteY10" fmla="*/ 270095 h 540215"/>
              <a:gd name="connsiteX11" fmla="*/ 0 w 534090"/>
              <a:gd name="connsiteY11" fmla="*/ 270095 h 540215"/>
              <a:gd name="connsiteX12" fmla="*/ 243 w 534090"/>
              <a:gd name="connsiteY12" fmla="*/ 258502 h 540215"/>
              <a:gd name="connsiteX13" fmla="*/ 446893 w 534090"/>
              <a:gd name="connsiteY13" fmla="*/ 270121 h 540215"/>
              <a:gd name="connsiteX14" fmla="*/ 534090 w 534090"/>
              <a:gd name="connsiteY14" fmla="*/ 270121 h 540215"/>
              <a:gd name="connsiteX15" fmla="*/ 533839 w 534090"/>
              <a:gd name="connsiteY15" fmla="*/ 281913 h 540215"/>
              <a:gd name="connsiteX16" fmla="*/ 267044 w 534090"/>
              <a:gd name="connsiteY16" fmla="*/ 540216 h 540215"/>
              <a:gd name="connsiteX17" fmla="*/ 6202 w 534090"/>
              <a:gd name="connsiteY17" fmla="*/ 328273 h 540215"/>
              <a:gd name="connsiteX18" fmla="*/ 6217 w 534090"/>
              <a:gd name="connsiteY18" fmla="*/ 328273 h 540215"/>
              <a:gd name="connsiteX19" fmla="*/ 6210 w 534090"/>
              <a:gd name="connsiteY19" fmla="*/ 328238 h 540215"/>
              <a:gd name="connsiteX20" fmla="*/ 96592 w 534090"/>
              <a:gd name="connsiteY20" fmla="*/ 328238 h 540215"/>
              <a:gd name="connsiteX21" fmla="*/ 96594 w 534090"/>
              <a:gd name="connsiteY21" fmla="*/ 328245 h 540215"/>
              <a:gd name="connsiteX22" fmla="*/ 198317 w 534090"/>
              <a:gd name="connsiteY22" fmla="*/ 328245 h 540215"/>
              <a:gd name="connsiteX23" fmla="*/ 160333 w 534090"/>
              <a:gd name="connsiteY23" fmla="*/ 366928 h 540215"/>
              <a:gd name="connsiteX24" fmla="*/ 267049 w 534090"/>
              <a:gd name="connsiteY24" fmla="*/ 415110 h 540215"/>
              <a:gd name="connsiteX25" fmla="*/ 410387 w 534090"/>
              <a:gd name="connsiteY25" fmla="*/ 270156 h 540215"/>
              <a:gd name="connsiteX26" fmla="*/ 446893 w 534090"/>
              <a:gd name="connsiteY26" fmla="*/ 270156 h 540215"/>
              <a:gd name="connsiteX27" fmla="*/ 446893 w 534090"/>
              <a:gd name="connsiteY27" fmla="*/ 270121 h 54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34090" h="540215">
                <a:moveTo>
                  <a:pt x="243" y="258502"/>
                </a:moveTo>
                <a:cubicBezTo>
                  <a:pt x="6239" y="114712"/>
                  <a:pt x="123397" y="0"/>
                  <a:pt x="267046" y="0"/>
                </a:cubicBezTo>
                <a:cubicBezTo>
                  <a:pt x="394796" y="0"/>
                  <a:pt x="501595" y="90724"/>
                  <a:pt x="527888" y="211942"/>
                </a:cubicBezTo>
                <a:lnTo>
                  <a:pt x="527873" y="211942"/>
                </a:lnTo>
                <a:lnTo>
                  <a:pt x="527880" y="211977"/>
                </a:lnTo>
                <a:lnTo>
                  <a:pt x="398383" y="211977"/>
                </a:lnTo>
                <a:lnTo>
                  <a:pt x="398377" y="211966"/>
                </a:lnTo>
                <a:lnTo>
                  <a:pt x="335771" y="211966"/>
                </a:lnTo>
                <a:lnTo>
                  <a:pt x="372684" y="172154"/>
                </a:lnTo>
                <a:cubicBezTo>
                  <a:pt x="346482" y="143278"/>
                  <a:pt x="308856" y="125176"/>
                  <a:pt x="267049" y="125176"/>
                </a:cubicBezTo>
                <a:cubicBezTo>
                  <a:pt x="187901" y="125176"/>
                  <a:pt x="123736" y="190054"/>
                  <a:pt x="123710" y="270095"/>
                </a:cubicBezTo>
                <a:lnTo>
                  <a:pt x="0" y="270095"/>
                </a:lnTo>
                <a:cubicBezTo>
                  <a:pt x="1" y="266211"/>
                  <a:pt x="82" y="262346"/>
                  <a:pt x="243" y="258502"/>
                </a:cubicBezTo>
                <a:close/>
                <a:moveTo>
                  <a:pt x="446893" y="270121"/>
                </a:moveTo>
                <a:lnTo>
                  <a:pt x="534090" y="270121"/>
                </a:lnTo>
                <a:cubicBezTo>
                  <a:pt x="534089" y="274072"/>
                  <a:pt x="534005" y="278003"/>
                  <a:pt x="533839" y="281913"/>
                </a:cubicBezTo>
                <a:cubicBezTo>
                  <a:pt x="527743" y="425610"/>
                  <a:pt x="410626" y="540216"/>
                  <a:pt x="267044" y="540216"/>
                </a:cubicBezTo>
                <a:cubicBezTo>
                  <a:pt x="139294" y="540216"/>
                  <a:pt x="32495" y="449492"/>
                  <a:pt x="6202" y="328273"/>
                </a:cubicBezTo>
                <a:lnTo>
                  <a:pt x="6217" y="328273"/>
                </a:lnTo>
                <a:lnTo>
                  <a:pt x="6210" y="328238"/>
                </a:lnTo>
                <a:lnTo>
                  <a:pt x="96592" y="328238"/>
                </a:lnTo>
                <a:lnTo>
                  <a:pt x="96594" y="328245"/>
                </a:lnTo>
                <a:lnTo>
                  <a:pt x="198317" y="328245"/>
                </a:lnTo>
                <a:lnTo>
                  <a:pt x="160333" y="366928"/>
                </a:lnTo>
                <a:cubicBezTo>
                  <a:pt x="186576" y="396505"/>
                  <a:pt x="224664" y="415110"/>
                  <a:pt x="267049" y="415110"/>
                </a:cubicBezTo>
                <a:cubicBezTo>
                  <a:pt x="346208" y="415110"/>
                  <a:pt x="410380" y="350213"/>
                  <a:pt x="410387" y="270156"/>
                </a:cubicBezTo>
                <a:lnTo>
                  <a:pt x="446893" y="270156"/>
                </a:lnTo>
                <a:lnTo>
                  <a:pt x="446893" y="270121"/>
                </a:lnTo>
                <a:close/>
              </a:path>
            </a:pathLst>
          </a:custGeom>
          <a:solidFill>
            <a:srgbClr val="FC1C49"/>
          </a:solidFill>
          <a:ln w="6421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6" name="자유형 215">
            <a:extLst>
              <a:ext uri="{FF2B5EF4-FFF2-40B4-BE49-F238E27FC236}">
                <a16:creationId xmlns:a16="http://schemas.microsoft.com/office/drawing/2014/main" id="{4452EBDA-4C84-D747-A159-40FD2EF8A4CA}"/>
              </a:ext>
            </a:extLst>
          </p:cNvPr>
          <p:cNvSpPr/>
          <p:nvPr userDrawn="1"/>
        </p:nvSpPr>
        <p:spPr>
          <a:xfrm>
            <a:off x="7529835" y="1627700"/>
            <a:ext cx="559820" cy="566238"/>
          </a:xfrm>
          <a:custGeom>
            <a:avLst/>
            <a:gdLst>
              <a:gd name="connsiteX0" fmla="*/ 255 w 559820"/>
              <a:gd name="connsiteY0" fmla="*/ 270965 h 566238"/>
              <a:gd name="connsiteX1" fmla="*/ 279911 w 559820"/>
              <a:gd name="connsiteY1" fmla="*/ 0 h 566238"/>
              <a:gd name="connsiteX2" fmla="*/ 553320 w 559820"/>
              <a:gd name="connsiteY2" fmla="*/ 222165 h 566238"/>
              <a:gd name="connsiteX3" fmla="*/ 553306 w 559820"/>
              <a:gd name="connsiteY3" fmla="*/ 227807 h 566238"/>
              <a:gd name="connsiteX4" fmla="*/ 550765 w 559820"/>
              <a:gd name="connsiteY4" fmla="*/ 233151 h 566238"/>
              <a:gd name="connsiteX5" fmla="*/ 540745 w 559820"/>
              <a:gd name="connsiteY5" fmla="*/ 238000 h 566238"/>
              <a:gd name="connsiteX6" fmla="*/ 411248 w 559820"/>
              <a:gd name="connsiteY6" fmla="*/ 238000 h 566238"/>
              <a:gd name="connsiteX7" fmla="*/ 410712 w 559820"/>
              <a:gd name="connsiteY7" fmla="*/ 237989 h 566238"/>
              <a:gd name="connsiteX8" fmla="*/ 348637 w 559820"/>
              <a:gd name="connsiteY8" fmla="*/ 237989 h 566238"/>
              <a:gd name="connsiteX9" fmla="*/ 336832 w 559820"/>
              <a:gd name="connsiteY9" fmla="*/ 230149 h 566238"/>
              <a:gd name="connsiteX10" fmla="*/ 339252 w 559820"/>
              <a:gd name="connsiteY10" fmla="*/ 216077 h 566238"/>
              <a:gd name="connsiteX11" fmla="*/ 367632 w 559820"/>
              <a:gd name="connsiteY11" fmla="*/ 185469 h 566238"/>
              <a:gd name="connsiteX12" fmla="*/ 279914 w 559820"/>
              <a:gd name="connsiteY12" fmla="*/ 151199 h 566238"/>
              <a:gd name="connsiteX13" fmla="*/ 149441 w 559820"/>
              <a:gd name="connsiteY13" fmla="*/ 283110 h 566238"/>
              <a:gd name="connsiteX14" fmla="*/ 136575 w 559820"/>
              <a:gd name="connsiteY14" fmla="*/ 296118 h 566238"/>
              <a:gd name="connsiteX15" fmla="*/ 12865 w 559820"/>
              <a:gd name="connsiteY15" fmla="*/ 296118 h 566238"/>
              <a:gd name="connsiteX16" fmla="*/ 3767 w 559820"/>
              <a:gd name="connsiteY16" fmla="*/ 292306 h 566238"/>
              <a:gd name="connsiteX17" fmla="*/ 0 w 559820"/>
              <a:gd name="connsiteY17" fmla="*/ 283104 h 566238"/>
              <a:gd name="connsiteX18" fmla="*/ 255 w 559820"/>
              <a:gd name="connsiteY18" fmla="*/ 270965 h 566238"/>
              <a:gd name="connsiteX19" fmla="*/ 12865 w 559820"/>
              <a:gd name="connsiteY19" fmla="*/ 271503 h 566238"/>
              <a:gd name="connsiteX20" fmla="*/ 255 w 559820"/>
              <a:gd name="connsiteY20" fmla="*/ 270965 h 566238"/>
              <a:gd name="connsiteX21" fmla="*/ 12865 w 559820"/>
              <a:gd name="connsiteY21" fmla="*/ 271503 h 566238"/>
              <a:gd name="connsiteX22" fmla="*/ 26052 w 559820"/>
              <a:gd name="connsiteY22" fmla="*/ 270095 h 566238"/>
              <a:gd name="connsiteX23" fmla="*/ 124236 w 559820"/>
              <a:gd name="connsiteY23" fmla="*/ 270095 h 566238"/>
              <a:gd name="connsiteX24" fmla="*/ 279914 w 559820"/>
              <a:gd name="connsiteY24" fmla="*/ 125176 h 566238"/>
              <a:gd name="connsiteX25" fmla="*/ 395028 w 559820"/>
              <a:gd name="connsiteY25" fmla="*/ 176368 h 566238"/>
              <a:gd name="connsiteX26" fmla="*/ 394934 w 559820"/>
              <a:gd name="connsiteY26" fmla="*/ 194065 h 566238"/>
              <a:gd name="connsiteX27" fmla="*/ 378337 w 559820"/>
              <a:gd name="connsiteY27" fmla="*/ 211966 h 566238"/>
              <a:gd name="connsiteX28" fmla="*/ 411243 w 559820"/>
              <a:gd name="connsiteY28" fmla="*/ 211966 h 566238"/>
              <a:gd name="connsiteX29" fmla="*/ 411779 w 559820"/>
              <a:gd name="connsiteY29" fmla="*/ 211977 h 566238"/>
              <a:gd name="connsiteX30" fmla="*/ 524243 w 559820"/>
              <a:gd name="connsiteY30" fmla="*/ 211977 h 566238"/>
              <a:gd name="connsiteX31" fmla="*/ 279911 w 559820"/>
              <a:gd name="connsiteY31" fmla="*/ 26023 h 566238"/>
              <a:gd name="connsiteX32" fmla="*/ 26052 w 559820"/>
              <a:gd name="connsiteY32" fmla="*/ 270095 h 566238"/>
              <a:gd name="connsiteX33" fmla="*/ 399461 w 559820"/>
              <a:gd name="connsiteY33" fmla="*/ 230204 h 566238"/>
              <a:gd name="connsiteX34" fmla="*/ 399462 w 559820"/>
              <a:gd name="connsiteY34" fmla="*/ 230206 h 566238"/>
              <a:gd name="connsiteX35" fmla="*/ 399461 w 559820"/>
              <a:gd name="connsiteY35" fmla="*/ 230204 h 566238"/>
              <a:gd name="connsiteX36" fmla="*/ 458809 w 559820"/>
              <a:gd name="connsiteY36" fmla="*/ 270156 h 566238"/>
              <a:gd name="connsiteX37" fmla="*/ 423252 w 559820"/>
              <a:gd name="connsiteY37" fmla="*/ 270156 h 566238"/>
              <a:gd name="connsiteX38" fmla="*/ 410387 w 559820"/>
              <a:gd name="connsiteY38" fmla="*/ 283166 h 566238"/>
              <a:gd name="connsiteX39" fmla="*/ 279914 w 559820"/>
              <a:gd name="connsiteY39" fmla="*/ 415110 h 566238"/>
              <a:gd name="connsiteX40" fmla="*/ 191280 w 559820"/>
              <a:gd name="connsiteY40" fmla="*/ 379990 h 566238"/>
              <a:gd name="connsiteX41" fmla="*/ 220311 w 559820"/>
              <a:gd name="connsiteY41" fmla="*/ 350425 h 566238"/>
              <a:gd name="connsiteX42" fmla="*/ 223059 w 559820"/>
              <a:gd name="connsiteY42" fmla="*/ 336257 h 566238"/>
              <a:gd name="connsiteX43" fmla="*/ 211182 w 559820"/>
              <a:gd name="connsiteY43" fmla="*/ 328245 h 566238"/>
              <a:gd name="connsiteX44" fmla="*/ 109881 w 559820"/>
              <a:gd name="connsiteY44" fmla="*/ 328245 h 566238"/>
              <a:gd name="connsiteX45" fmla="*/ 109457 w 559820"/>
              <a:gd name="connsiteY45" fmla="*/ 328238 h 566238"/>
              <a:gd name="connsiteX46" fmla="*/ 19075 w 559820"/>
              <a:gd name="connsiteY46" fmla="*/ 328238 h 566238"/>
              <a:gd name="connsiteX47" fmla="*/ 9051 w 559820"/>
              <a:gd name="connsiteY47" fmla="*/ 333094 h 566238"/>
              <a:gd name="connsiteX48" fmla="*/ 6516 w 559820"/>
              <a:gd name="connsiteY48" fmla="*/ 338428 h 566238"/>
              <a:gd name="connsiteX49" fmla="*/ 6501 w 559820"/>
              <a:gd name="connsiteY49" fmla="*/ 344073 h 566238"/>
              <a:gd name="connsiteX50" fmla="*/ 279909 w 559820"/>
              <a:gd name="connsiteY50" fmla="*/ 566238 h 566238"/>
              <a:gd name="connsiteX51" fmla="*/ 559557 w 559820"/>
              <a:gd name="connsiteY51" fmla="*/ 295485 h 566238"/>
              <a:gd name="connsiteX52" fmla="*/ 559820 w 559820"/>
              <a:gd name="connsiteY52" fmla="*/ 283134 h 566238"/>
              <a:gd name="connsiteX53" fmla="*/ 556053 w 559820"/>
              <a:gd name="connsiteY53" fmla="*/ 273933 h 566238"/>
              <a:gd name="connsiteX54" fmla="*/ 546955 w 559820"/>
              <a:gd name="connsiteY54" fmla="*/ 270121 h 566238"/>
              <a:gd name="connsiteX55" fmla="*/ 459758 w 559820"/>
              <a:gd name="connsiteY55" fmla="*/ 270121 h 566238"/>
              <a:gd name="connsiteX56" fmla="*/ 458809 w 559820"/>
              <a:gd name="connsiteY56" fmla="*/ 270156 h 566238"/>
              <a:gd name="connsiteX57" fmla="*/ 533769 w 559820"/>
              <a:gd name="connsiteY57" fmla="*/ 296144 h 566238"/>
              <a:gd name="connsiteX58" fmla="*/ 460707 w 559820"/>
              <a:gd name="connsiteY58" fmla="*/ 296144 h 566238"/>
              <a:gd name="connsiteX59" fmla="*/ 459758 w 559820"/>
              <a:gd name="connsiteY59" fmla="*/ 296179 h 566238"/>
              <a:gd name="connsiteX60" fmla="*/ 435594 w 559820"/>
              <a:gd name="connsiteY60" fmla="*/ 296179 h 566238"/>
              <a:gd name="connsiteX61" fmla="*/ 279914 w 559820"/>
              <a:gd name="connsiteY61" fmla="*/ 441133 h 566238"/>
              <a:gd name="connsiteX62" fmla="*/ 163623 w 559820"/>
              <a:gd name="connsiteY62" fmla="*/ 388629 h 566238"/>
              <a:gd name="connsiteX63" fmla="*/ 164070 w 559820"/>
              <a:gd name="connsiteY63" fmla="*/ 370771 h 566238"/>
              <a:gd name="connsiteX64" fmla="*/ 180274 w 559820"/>
              <a:gd name="connsiteY64" fmla="*/ 354268 h 566238"/>
              <a:gd name="connsiteX65" fmla="*/ 109459 w 559820"/>
              <a:gd name="connsiteY65" fmla="*/ 354268 h 566238"/>
              <a:gd name="connsiteX66" fmla="*/ 109035 w 559820"/>
              <a:gd name="connsiteY66" fmla="*/ 354261 h 566238"/>
              <a:gd name="connsiteX67" fmla="*/ 35578 w 559820"/>
              <a:gd name="connsiteY67" fmla="*/ 354261 h 566238"/>
              <a:gd name="connsiteX68" fmla="*/ 279909 w 559820"/>
              <a:gd name="connsiteY68" fmla="*/ 540216 h 566238"/>
              <a:gd name="connsiteX69" fmla="*/ 533769 w 559820"/>
              <a:gd name="connsiteY69" fmla="*/ 296144 h 56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59820" h="566238">
                <a:moveTo>
                  <a:pt x="255" y="270965"/>
                </a:moveTo>
                <a:cubicBezTo>
                  <a:pt x="6540" y="120238"/>
                  <a:pt x="129338" y="0"/>
                  <a:pt x="279911" y="0"/>
                </a:cubicBezTo>
                <a:cubicBezTo>
                  <a:pt x="413832" y="0"/>
                  <a:pt x="525759" y="95104"/>
                  <a:pt x="553320" y="222165"/>
                </a:cubicBezTo>
                <a:cubicBezTo>
                  <a:pt x="553728" y="224048"/>
                  <a:pt x="553713" y="225973"/>
                  <a:pt x="553306" y="227807"/>
                </a:cubicBezTo>
                <a:cubicBezTo>
                  <a:pt x="552882" y="229739"/>
                  <a:pt x="552022" y="231571"/>
                  <a:pt x="550765" y="233151"/>
                </a:cubicBezTo>
                <a:cubicBezTo>
                  <a:pt x="548322" y="236217"/>
                  <a:pt x="544638" y="238000"/>
                  <a:pt x="540745" y="238000"/>
                </a:cubicBezTo>
                <a:lnTo>
                  <a:pt x="411248" y="238000"/>
                </a:lnTo>
                <a:cubicBezTo>
                  <a:pt x="411068" y="238000"/>
                  <a:pt x="410890" y="237996"/>
                  <a:pt x="410712" y="237989"/>
                </a:cubicBezTo>
                <a:lnTo>
                  <a:pt x="348637" y="237989"/>
                </a:lnTo>
                <a:cubicBezTo>
                  <a:pt x="343509" y="237989"/>
                  <a:pt x="338870" y="234908"/>
                  <a:pt x="336832" y="230149"/>
                </a:cubicBezTo>
                <a:cubicBezTo>
                  <a:pt x="334793" y="225390"/>
                  <a:pt x="335744" y="219860"/>
                  <a:pt x="339252" y="216077"/>
                </a:cubicBezTo>
                <a:lnTo>
                  <a:pt x="367632" y="185469"/>
                </a:lnTo>
                <a:cubicBezTo>
                  <a:pt x="344452" y="164164"/>
                  <a:pt x="313688" y="151199"/>
                  <a:pt x="279914" y="151199"/>
                </a:cubicBezTo>
                <a:cubicBezTo>
                  <a:pt x="207870" y="151199"/>
                  <a:pt x="149465" y="210253"/>
                  <a:pt x="149441" y="283110"/>
                </a:cubicBezTo>
                <a:cubicBezTo>
                  <a:pt x="149439" y="290294"/>
                  <a:pt x="143679" y="296118"/>
                  <a:pt x="136575" y="296118"/>
                </a:cubicBezTo>
                <a:lnTo>
                  <a:pt x="12865" y="296118"/>
                </a:lnTo>
                <a:cubicBezTo>
                  <a:pt x="9453" y="296118"/>
                  <a:pt x="6180" y="294746"/>
                  <a:pt x="3767" y="292306"/>
                </a:cubicBezTo>
                <a:cubicBezTo>
                  <a:pt x="1355" y="289865"/>
                  <a:pt x="-1" y="286555"/>
                  <a:pt x="0" y="283104"/>
                </a:cubicBezTo>
                <a:cubicBezTo>
                  <a:pt x="1" y="279037"/>
                  <a:pt x="86" y="274989"/>
                  <a:pt x="255" y="270965"/>
                </a:cubicBezTo>
                <a:close/>
                <a:moveTo>
                  <a:pt x="12865" y="271503"/>
                </a:moveTo>
                <a:lnTo>
                  <a:pt x="255" y="270965"/>
                </a:lnTo>
                <a:lnTo>
                  <a:pt x="12865" y="271503"/>
                </a:lnTo>
                <a:close/>
                <a:moveTo>
                  <a:pt x="26052" y="270095"/>
                </a:moveTo>
                <a:lnTo>
                  <a:pt x="124236" y="270095"/>
                </a:lnTo>
                <a:cubicBezTo>
                  <a:pt x="130802" y="188955"/>
                  <a:pt x="197993" y="125176"/>
                  <a:pt x="279914" y="125176"/>
                </a:cubicBezTo>
                <a:cubicBezTo>
                  <a:pt x="325474" y="125176"/>
                  <a:pt x="366492" y="144919"/>
                  <a:pt x="395028" y="176368"/>
                </a:cubicBezTo>
                <a:cubicBezTo>
                  <a:pt x="399579" y="181384"/>
                  <a:pt x="399538" y="189099"/>
                  <a:pt x="394934" y="194065"/>
                </a:cubicBezTo>
                <a:lnTo>
                  <a:pt x="378337" y="211966"/>
                </a:lnTo>
                <a:lnTo>
                  <a:pt x="411243" y="211966"/>
                </a:lnTo>
                <a:cubicBezTo>
                  <a:pt x="411422" y="211966"/>
                  <a:pt x="411600" y="211970"/>
                  <a:pt x="411779" y="211977"/>
                </a:cubicBezTo>
                <a:lnTo>
                  <a:pt x="524243" y="211977"/>
                </a:lnTo>
                <a:cubicBezTo>
                  <a:pt x="493745" y="104590"/>
                  <a:pt x="395887" y="26023"/>
                  <a:pt x="279911" y="26023"/>
                </a:cubicBezTo>
                <a:cubicBezTo>
                  <a:pt x="143842" y="26023"/>
                  <a:pt x="32739" y="134163"/>
                  <a:pt x="26052" y="270095"/>
                </a:cubicBezTo>
                <a:close/>
                <a:moveTo>
                  <a:pt x="399461" y="230204"/>
                </a:moveTo>
                <a:cubicBezTo>
                  <a:pt x="399461" y="230205"/>
                  <a:pt x="399462" y="230206"/>
                  <a:pt x="399462" y="230206"/>
                </a:cubicBezTo>
                <a:lnTo>
                  <a:pt x="399461" y="230204"/>
                </a:lnTo>
                <a:close/>
                <a:moveTo>
                  <a:pt x="458809" y="270156"/>
                </a:moveTo>
                <a:lnTo>
                  <a:pt x="423252" y="270156"/>
                </a:lnTo>
                <a:cubicBezTo>
                  <a:pt x="416148" y="270156"/>
                  <a:pt x="410387" y="275981"/>
                  <a:pt x="410387" y="283166"/>
                </a:cubicBezTo>
                <a:cubicBezTo>
                  <a:pt x="410381" y="356038"/>
                  <a:pt x="351968" y="415110"/>
                  <a:pt x="279914" y="415110"/>
                </a:cubicBezTo>
                <a:cubicBezTo>
                  <a:pt x="245694" y="415110"/>
                  <a:pt x="214562" y="401800"/>
                  <a:pt x="191280" y="379990"/>
                </a:cubicBezTo>
                <a:lnTo>
                  <a:pt x="220311" y="350425"/>
                </a:lnTo>
                <a:cubicBezTo>
                  <a:pt x="223971" y="346697"/>
                  <a:pt x="225056" y="341108"/>
                  <a:pt x="223059" y="336257"/>
                </a:cubicBezTo>
                <a:cubicBezTo>
                  <a:pt x="221063" y="331406"/>
                  <a:pt x="216378" y="328245"/>
                  <a:pt x="211182" y="328245"/>
                </a:cubicBezTo>
                <a:lnTo>
                  <a:pt x="109881" y="328245"/>
                </a:lnTo>
                <a:cubicBezTo>
                  <a:pt x="109741" y="328241"/>
                  <a:pt x="109599" y="328238"/>
                  <a:pt x="109457" y="328238"/>
                </a:cubicBezTo>
                <a:lnTo>
                  <a:pt x="19075" y="328238"/>
                </a:lnTo>
                <a:cubicBezTo>
                  <a:pt x="15179" y="328238"/>
                  <a:pt x="11493" y="330024"/>
                  <a:pt x="9051" y="333094"/>
                </a:cubicBezTo>
                <a:cubicBezTo>
                  <a:pt x="7796" y="334672"/>
                  <a:pt x="6940" y="336501"/>
                  <a:pt x="6516" y="338428"/>
                </a:cubicBezTo>
                <a:cubicBezTo>
                  <a:pt x="6108" y="340263"/>
                  <a:pt x="6092" y="342189"/>
                  <a:pt x="6501" y="344073"/>
                </a:cubicBezTo>
                <a:cubicBezTo>
                  <a:pt x="34061" y="471134"/>
                  <a:pt x="145988" y="566238"/>
                  <a:pt x="279909" y="566238"/>
                </a:cubicBezTo>
                <a:cubicBezTo>
                  <a:pt x="430412" y="566238"/>
                  <a:pt x="553166" y="446113"/>
                  <a:pt x="559557" y="295485"/>
                </a:cubicBezTo>
                <a:cubicBezTo>
                  <a:pt x="559732" y="291389"/>
                  <a:pt x="559820" y="287272"/>
                  <a:pt x="559820" y="283134"/>
                </a:cubicBezTo>
                <a:cubicBezTo>
                  <a:pt x="559821" y="279683"/>
                  <a:pt x="558466" y="276374"/>
                  <a:pt x="556053" y="273933"/>
                </a:cubicBezTo>
                <a:cubicBezTo>
                  <a:pt x="553640" y="271492"/>
                  <a:pt x="550368" y="270121"/>
                  <a:pt x="546955" y="270121"/>
                </a:cubicBezTo>
                <a:lnTo>
                  <a:pt x="459758" y="270121"/>
                </a:lnTo>
                <a:cubicBezTo>
                  <a:pt x="459439" y="270121"/>
                  <a:pt x="459122" y="270133"/>
                  <a:pt x="458809" y="270156"/>
                </a:cubicBezTo>
                <a:close/>
                <a:moveTo>
                  <a:pt x="533769" y="296144"/>
                </a:moveTo>
                <a:lnTo>
                  <a:pt x="460707" y="296144"/>
                </a:lnTo>
                <a:cubicBezTo>
                  <a:pt x="460394" y="296167"/>
                  <a:pt x="460077" y="296179"/>
                  <a:pt x="459758" y="296179"/>
                </a:cubicBezTo>
                <a:lnTo>
                  <a:pt x="435594" y="296179"/>
                </a:lnTo>
                <a:cubicBezTo>
                  <a:pt x="429046" y="377335"/>
                  <a:pt x="361847" y="441133"/>
                  <a:pt x="279914" y="441133"/>
                </a:cubicBezTo>
                <a:cubicBezTo>
                  <a:pt x="233723" y="441133"/>
                  <a:pt x="192203" y="420840"/>
                  <a:pt x="163623" y="388629"/>
                </a:cubicBezTo>
                <a:cubicBezTo>
                  <a:pt x="159070" y="383497"/>
                  <a:pt x="159266" y="375664"/>
                  <a:pt x="164070" y="370771"/>
                </a:cubicBezTo>
                <a:lnTo>
                  <a:pt x="180274" y="354268"/>
                </a:lnTo>
                <a:lnTo>
                  <a:pt x="109459" y="354268"/>
                </a:lnTo>
                <a:cubicBezTo>
                  <a:pt x="109317" y="354268"/>
                  <a:pt x="109176" y="354266"/>
                  <a:pt x="109035" y="354261"/>
                </a:cubicBezTo>
                <a:lnTo>
                  <a:pt x="35578" y="354261"/>
                </a:lnTo>
                <a:cubicBezTo>
                  <a:pt x="66075" y="461649"/>
                  <a:pt x="163933" y="540216"/>
                  <a:pt x="279909" y="540216"/>
                </a:cubicBezTo>
                <a:cubicBezTo>
                  <a:pt x="415979" y="540216"/>
                  <a:pt x="527082" y="432075"/>
                  <a:pt x="533769" y="296144"/>
                </a:cubicBezTo>
                <a:close/>
              </a:path>
            </a:pathLst>
          </a:custGeom>
          <a:solidFill>
            <a:srgbClr val="FC1C49"/>
          </a:solidFill>
          <a:ln w="6421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7" name="자유형 216">
            <a:extLst>
              <a:ext uri="{FF2B5EF4-FFF2-40B4-BE49-F238E27FC236}">
                <a16:creationId xmlns:a16="http://schemas.microsoft.com/office/drawing/2014/main" id="{67798C8B-1EC2-DC49-95DB-C684C109B252}"/>
              </a:ext>
            </a:extLst>
          </p:cNvPr>
          <p:cNvSpPr/>
          <p:nvPr userDrawn="1"/>
        </p:nvSpPr>
        <p:spPr>
          <a:xfrm>
            <a:off x="7914632" y="1709680"/>
            <a:ext cx="96253" cy="100664"/>
          </a:xfrm>
          <a:custGeom>
            <a:avLst/>
            <a:gdLst>
              <a:gd name="connsiteX0" fmla="*/ 1743 w 96253"/>
              <a:gd name="connsiteY0" fmla="*/ 6477 h 100664"/>
              <a:gd name="connsiteX1" fmla="*/ 19331 w 96253"/>
              <a:gd name="connsiteY1" fmla="*/ 1763 h 100664"/>
              <a:gd name="connsiteX2" fmla="*/ 65428 w 96253"/>
              <a:gd name="connsiteY2" fmla="*/ 41730 h 100664"/>
              <a:gd name="connsiteX3" fmla="*/ 83831 w 96253"/>
              <a:gd name="connsiteY3" fmla="*/ 63942 h 100664"/>
              <a:gd name="connsiteX4" fmla="*/ 95264 w 96253"/>
              <a:gd name="connsiteY4" fmla="*/ 82655 h 100664"/>
              <a:gd name="connsiteX5" fmla="*/ 88325 w 96253"/>
              <a:gd name="connsiteY5" fmla="*/ 99664 h 100664"/>
              <a:gd name="connsiteX6" fmla="*/ 71506 w 96253"/>
              <a:gd name="connsiteY6" fmla="*/ 92645 h 100664"/>
              <a:gd name="connsiteX7" fmla="*/ 63217 w 96253"/>
              <a:gd name="connsiteY7" fmla="*/ 79517 h 100664"/>
              <a:gd name="connsiteX8" fmla="*/ 46512 w 96253"/>
              <a:gd name="connsiteY8" fmla="*/ 59372 h 100664"/>
              <a:gd name="connsiteX9" fmla="*/ 6404 w 96253"/>
              <a:gd name="connsiteY9" fmla="*/ 24264 h 100664"/>
              <a:gd name="connsiteX10" fmla="*/ 1743 w 96253"/>
              <a:gd name="connsiteY10" fmla="*/ 6477 h 10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53" h="100664">
                <a:moveTo>
                  <a:pt x="1743" y="6477"/>
                </a:moveTo>
                <a:cubicBezTo>
                  <a:pt x="5313" y="264"/>
                  <a:pt x="13187" y="-1847"/>
                  <a:pt x="19331" y="1763"/>
                </a:cubicBezTo>
                <a:cubicBezTo>
                  <a:pt x="34624" y="10750"/>
                  <a:pt x="51700" y="26675"/>
                  <a:pt x="65428" y="41730"/>
                </a:cubicBezTo>
                <a:cubicBezTo>
                  <a:pt x="72397" y="49374"/>
                  <a:pt x="78749" y="57063"/>
                  <a:pt x="83831" y="63942"/>
                </a:cubicBezTo>
                <a:cubicBezTo>
                  <a:pt x="88725" y="70568"/>
                  <a:pt x="93035" y="77231"/>
                  <a:pt x="95264" y="82655"/>
                </a:cubicBezTo>
                <a:cubicBezTo>
                  <a:pt x="97993" y="89290"/>
                  <a:pt x="94886" y="96906"/>
                  <a:pt x="88325" y="99664"/>
                </a:cubicBezTo>
                <a:cubicBezTo>
                  <a:pt x="81764" y="102423"/>
                  <a:pt x="74234" y="99281"/>
                  <a:pt x="71506" y="92645"/>
                </a:cubicBezTo>
                <a:cubicBezTo>
                  <a:pt x="70563" y="90353"/>
                  <a:pt x="67880" y="85829"/>
                  <a:pt x="63217" y="79517"/>
                </a:cubicBezTo>
                <a:cubicBezTo>
                  <a:pt x="58741" y="73457"/>
                  <a:pt x="52972" y="66457"/>
                  <a:pt x="46512" y="59372"/>
                </a:cubicBezTo>
                <a:cubicBezTo>
                  <a:pt x="33383" y="44973"/>
                  <a:pt x="18373" y="31296"/>
                  <a:pt x="6404" y="24264"/>
                </a:cubicBezTo>
                <a:cubicBezTo>
                  <a:pt x="261" y="20654"/>
                  <a:pt x="-1826" y="12690"/>
                  <a:pt x="1743" y="6477"/>
                </a:cubicBezTo>
                <a:close/>
              </a:path>
            </a:pathLst>
          </a:custGeom>
          <a:solidFill>
            <a:srgbClr val="FFFFFF"/>
          </a:solidFill>
          <a:ln w="6421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8" name="자유형 217">
            <a:extLst>
              <a:ext uri="{FF2B5EF4-FFF2-40B4-BE49-F238E27FC236}">
                <a16:creationId xmlns:a16="http://schemas.microsoft.com/office/drawing/2014/main" id="{948763DA-94C7-1246-8E7C-915E4D80795F}"/>
              </a:ext>
            </a:extLst>
          </p:cNvPr>
          <p:cNvSpPr/>
          <p:nvPr userDrawn="1"/>
        </p:nvSpPr>
        <p:spPr>
          <a:xfrm>
            <a:off x="8672182" y="1651388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9" name="자유형 218">
            <a:extLst>
              <a:ext uri="{FF2B5EF4-FFF2-40B4-BE49-F238E27FC236}">
                <a16:creationId xmlns:a16="http://schemas.microsoft.com/office/drawing/2014/main" id="{BBCDFCEE-1AFB-DC44-960C-D649C2656C5C}"/>
              </a:ext>
            </a:extLst>
          </p:cNvPr>
          <p:cNvSpPr/>
          <p:nvPr userDrawn="1"/>
        </p:nvSpPr>
        <p:spPr>
          <a:xfrm>
            <a:off x="8816797" y="1829095"/>
            <a:ext cx="258854" cy="188680"/>
          </a:xfrm>
          <a:custGeom>
            <a:avLst/>
            <a:gdLst>
              <a:gd name="connsiteX0" fmla="*/ 253691 w 258854"/>
              <a:gd name="connsiteY0" fmla="*/ 4325 h 188680"/>
              <a:gd name="connsiteX1" fmla="*/ 254478 w 258854"/>
              <a:gd name="connsiteY1" fmla="*/ 27043 h 188680"/>
              <a:gd name="connsiteX2" fmla="*/ 106572 w 258854"/>
              <a:gd name="connsiteY2" fmla="*/ 183577 h 188680"/>
              <a:gd name="connsiteX3" fmla="*/ 94684 w 258854"/>
              <a:gd name="connsiteY3" fmla="*/ 188681 h 188680"/>
              <a:gd name="connsiteX4" fmla="*/ 82797 w 258854"/>
              <a:gd name="connsiteY4" fmla="*/ 183577 h 188680"/>
              <a:gd name="connsiteX5" fmla="*/ 4377 w 258854"/>
              <a:gd name="connsiteY5" fmla="*/ 100583 h 188680"/>
              <a:gd name="connsiteX6" fmla="*/ 5164 w 258854"/>
              <a:gd name="connsiteY6" fmla="*/ 77865 h 188680"/>
              <a:gd name="connsiteX7" fmla="*/ 28152 w 258854"/>
              <a:gd name="connsiteY7" fmla="*/ 78643 h 188680"/>
              <a:gd name="connsiteX8" fmla="*/ 94684 w 258854"/>
              <a:gd name="connsiteY8" fmla="*/ 149057 h 188680"/>
              <a:gd name="connsiteX9" fmla="*/ 230703 w 258854"/>
              <a:gd name="connsiteY9" fmla="*/ 5103 h 188680"/>
              <a:gd name="connsiteX10" fmla="*/ 253691 w 258854"/>
              <a:gd name="connsiteY10" fmla="*/ 4325 h 18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854" h="188680">
                <a:moveTo>
                  <a:pt x="253691" y="4325"/>
                </a:moveTo>
                <a:cubicBezTo>
                  <a:pt x="260256" y="10383"/>
                  <a:pt x="260608" y="20554"/>
                  <a:pt x="254478" y="27043"/>
                </a:cubicBezTo>
                <a:lnTo>
                  <a:pt x="106572" y="183577"/>
                </a:lnTo>
                <a:cubicBezTo>
                  <a:pt x="103496" y="186833"/>
                  <a:pt x="99191" y="188681"/>
                  <a:pt x="94684" y="188681"/>
                </a:cubicBezTo>
                <a:cubicBezTo>
                  <a:pt x="90178" y="188681"/>
                  <a:pt x="85873" y="186832"/>
                  <a:pt x="82797" y="183577"/>
                </a:cubicBezTo>
                <a:lnTo>
                  <a:pt x="4377" y="100583"/>
                </a:lnTo>
                <a:cubicBezTo>
                  <a:pt x="-1754" y="94094"/>
                  <a:pt x="-1401" y="83923"/>
                  <a:pt x="5164" y="77865"/>
                </a:cubicBezTo>
                <a:cubicBezTo>
                  <a:pt x="11730" y="71807"/>
                  <a:pt x="22021" y="72155"/>
                  <a:pt x="28152" y="78643"/>
                </a:cubicBezTo>
                <a:lnTo>
                  <a:pt x="94684" y="149057"/>
                </a:lnTo>
                <a:lnTo>
                  <a:pt x="230703" y="5103"/>
                </a:lnTo>
                <a:cubicBezTo>
                  <a:pt x="236833" y="-1385"/>
                  <a:pt x="247125" y="-1733"/>
                  <a:pt x="253691" y="432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0" name="자유형 219">
            <a:extLst>
              <a:ext uri="{FF2B5EF4-FFF2-40B4-BE49-F238E27FC236}">
                <a16:creationId xmlns:a16="http://schemas.microsoft.com/office/drawing/2014/main" id="{1C0A0985-F515-114C-9A34-ED99E503593D}"/>
              </a:ext>
            </a:extLst>
          </p:cNvPr>
          <p:cNvSpPr/>
          <p:nvPr userDrawn="1"/>
        </p:nvSpPr>
        <p:spPr>
          <a:xfrm>
            <a:off x="9829094" y="1732330"/>
            <a:ext cx="554326" cy="384629"/>
          </a:xfrm>
          <a:custGeom>
            <a:avLst/>
            <a:gdLst>
              <a:gd name="connsiteX0" fmla="*/ 32276 w 554326"/>
              <a:gd name="connsiteY0" fmla="*/ 0 h 384629"/>
              <a:gd name="connsiteX1" fmla="*/ 0 w 554326"/>
              <a:gd name="connsiteY1" fmla="*/ 31995 h 384629"/>
              <a:gd name="connsiteX2" fmla="*/ 0 w 554326"/>
              <a:gd name="connsiteY2" fmla="*/ 352634 h 384629"/>
              <a:gd name="connsiteX3" fmla="*/ 32276 w 554326"/>
              <a:gd name="connsiteY3" fmla="*/ 384629 h 384629"/>
              <a:gd name="connsiteX4" fmla="*/ 522051 w 554326"/>
              <a:gd name="connsiteY4" fmla="*/ 384629 h 384629"/>
              <a:gd name="connsiteX5" fmla="*/ 554327 w 554326"/>
              <a:gd name="connsiteY5" fmla="*/ 352634 h 384629"/>
              <a:gd name="connsiteX6" fmla="*/ 554327 w 554326"/>
              <a:gd name="connsiteY6" fmla="*/ 31995 h 384629"/>
              <a:gd name="connsiteX7" fmla="*/ 522051 w 554326"/>
              <a:gd name="connsiteY7" fmla="*/ 0 h 384629"/>
              <a:gd name="connsiteX8" fmla="*/ 32276 w 554326"/>
              <a:gd name="connsiteY8" fmla="*/ 0 h 38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26" h="384629">
                <a:moveTo>
                  <a:pt x="32276" y="0"/>
                </a:moveTo>
                <a:cubicBezTo>
                  <a:pt x="14451" y="0"/>
                  <a:pt x="0" y="14325"/>
                  <a:pt x="0" y="31995"/>
                </a:cubicBezTo>
                <a:lnTo>
                  <a:pt x="0" y="352634"/>
                </a:lnTo>
                <a:cubicBezTo>
                  <a:pt x="0" y="370305"/>
                  <a:pt x="14451" y="384629"/>
                  <a:pt x="32276" y="384629"/>
                </a:cubicBezTo>
                <a:lnTo>
                  <a:pt x="522051" y="384629"/>
                </a:lnTo>
                <a:cubicBezTo>
                  <a:pt x="539877" y="384629"/>
                  <a:pt x="554327" y="370305"/>
                  <a:pt x="554327" y="352634"/>
                </a:cubicBezTo>
                <a:lnTo>
                  <a:pt x="554327" y="31995"/>
                </a:lnTo>
                <a:cubicBezTo>
                  <a:pt x="554327" y="14325"/>
                  <a:pt x="539877" y="0"/>
                  <a:pt x="522051" y="0"/>
                </a:cubicBezTo>
                <a:lnTo>
                  <a:pt x="32276" y="0"/>
                </a:ln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1" name="자유형 220">
            <a:extLst>
              <a:ext uri="{FF2B5EF4-FFF2-40B4-BE49-F238E27FC236}">
                <a16:creationId xmlns:a16="http://schemas.microsoft.com/office/drawing/2014/main" id="{D519CBC5-A156-7E4F-869C-3D922FA73E6B}"/>
              </a:ext>
            </a:extLst>
          </p:cNvPr>
          <p:cNvSpPr/>
          <p:nvPr userDrawn="1"/>
        </p:nvSpPr>
        <p:spPr>
          <a:xfrm>
            <a:off x="9880175" y="1791022"/>
            <a:ext cx="450609" cy="269210"/>
          </a:xfrm>
          <a:custGeom>
            <a:avLst/>
            <a:gdLst>
              <a:gd name="connsiteX0" fmla="*/ 22073 w 450609"/>
              <a:gd name="connsiteY0" fmla="*/ 3781 h 269210"/>
              <a:gd name="connsiteX1" fmla="*/ 3814 w 450609"/>
              <a:gd name="connsiteY1" fmla="*/ 3716 h 269210"/>
              <a:gd name="connsiteX2" fmla="*/ 3748 w 450609"/>
              <a:gd name="connsiteY2" fmla="*/ 21815 h 269210"/>
              <a:gd name="connsiteX3" fmla="*/ 117118 w 450609"/>
              <a:gd name="connsiteY3" fmla="*/ 135013 h 269210"/>
              <a:gd name="connsiteX4" fmla="*/ 3781 w 450609"/>
              <a:gd name="connsiteY4" fmla="*/ 247362 h 269210"/>
              <a:gd name="connsiteX5" fmla="*/ 3781 w 450609"/>
              <a:gd name="connsiteY5" fmla="*/ 265462 h 269210"/>
              <a:gd name="connsiteX6" fmla="*/ 22040 w 450609"/>
              <a:gd name="connsiteY6" fmla="*/ 265462 h 269210"/>
              <a:gd name="connsiteX7" fmla="*/ 135310 w 450609"/>
              <a:gd name="connsiteY7" fmla="*/ 153178 h 269210"/>
              <a:gd name="connsiteX8" fmla="*/ 216139 w 450609"/>
              <a:gd name="connsiteY8" fmla="*/ 233884 h 269210"/>
              <a:gd name="connsiteX9" fmla="*/ 225301 w 450609"/>
              <a:gd name="connsiteY9" fmla="*/ 237665 h 269210"/>
              <a:gd name="connsiteX10" fmla="*/ 234463 w 450609"/>
              <a:gd name="connsiteY10" fmla="*/ 233884 h 269210"/>
              <a:gd name="connsiteX11" fmla="*/ 315297 w 450609"/>
              <a:gd name="connsiteY11" fmla="*/ 153175 h 269210"/>
              <a:gd name="connsiteX12" fmla="*/ 428570 w 450609"/>
              <a:gd name="connsiteY12" fmla="*/ 265462 h 269210"/>
              <a:gd name="connsiteX13" fmla="*/ 446828 w 450609"/>
              <a:gd name="connsiteY13" fmla="*/ 265462 h 269210"/>
              <a:gd name="connsiteX14" fmla="*/ 446828 w 450609"/>
              <a:gd name="connsiteY14" fmla="*/ 247362 h 269210"/>
              <a:gd name="connsiteX15" fmla="*/ 333490 w 450609"/>
              <a:gd name="connsiteY15" fmla="*/ 135011 h 269210"/>
              <a:gd name="connsiteX16" fmla="*/ 446861 w 450609"/>
              <a:gd name="connsiteY16" fmla="*/ 21815 h 269210"/>
              <a:gd name="connsiteX17" fmla="*/ 446795 w 450609"/>
              <a:gd name="connsiteY17" fmla="*/ 3716 h 269210"/>
              <a:gd name="connsiteX18" fmla="*/ 428537 w 450609"/>
              <a:gd name="connsiteY18" fmla="*/ 3781 h 269210"/>
              <a:gd name="connsiteX19" fmla="*/ 225301 w 450609"/>
              <a:gd name="connsiteY19" fmla="*/ 206702 h 269210"/>
              <a:gd name="connsiteX20" fmla="*/ 22073 w 450609"/>
              <a:gd name="connsiteY20" fmla="*/ 3781 h 26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609" h="269210">
                <a:moveTo>
                  <a:pt x="22073" y="3781"/>
                </a:moveTo>
                <a:cubicBezTo>
                  <a:pt x="17049" y="-1235"/>
                  <a:pt x="8875" y="-1264"/>
                  <a:pt x="3814" y="3716"/>
                </a:cubicBezTo>
                <a:cubicBezTo>
                  <a:pt x="-1246" y="8695"/>
                  <a:pt x="-1275" y="16799"/>
                  <a:pt x="3748" y="21815"/>
                </a:cubicBezTo>
                <a:lnTo>
                  <a:pt x="117118" y="135013"/>
                </a:lnTo>
                <a:lnTo>
                  <a:pt x="3781" y="247362"/>
                </a:lnTo>
                <a:cubicBezTo>
                  <a:pt x="-1260" y="252360"/>
                  <a:pt x="-1260" y="260463"/>
                  <a:pt x="3781" y="265462"/>
                </a:cubicBezTo>
                <a:cubicBezTo>
                  <a:pt x="8823" y="270459"/>
                  <a:pt x="16998" y="270459"/>
                  <a:pt x="22040" y="265462"/>
                </a:cubicBezTo>
                <a:lnTo>
                  <a:pt x="135310" y="153178"/>
                </a:lnTo>
                <a:lnTo>
                  <a:pt x="216139" y="233884"/>
                </a:lnTo>
                <a:cubicBezTo>
                  <a:pt x="218563" y="236304"/>
                  <a:pt x="221861" y="237665"/>
                  <a:pt x="225301" y="237665"/>
                </a:cubicBezTo>
                <a:cubicBezTo>
                  <a:pt x="228741" y="237665"/>
                  <a:pt x="232039" y="236304"/>
                  <a:pt x="234463" y="233884"/>
                </a:cubicBezTo>
                <a:lnTo>
                  <a:pt x="315297" y="153175"/>
                </a:lnTo>
                <a:lnTo>
                  <a:pt x="428570" y="265462"/>
                </a:lnTo>
                <a:cubicBezTo>
                  <a:pt x="433612" y="270459"/>
                  <a:pt x="441787" y="270459"/>
                  <a:pt x="446828" y="265462"/>
                </a:cubicBezTo>
                <a:cubicBezTo>
                  <a:pt x="451870" y="260463"/>
                  <a:pt x="451870" y="252360"/>
                  <a:pt x="446828" y="247362"/>
                </a:cubicBezTo>
                <a:lnTo>
                  <a:pt x="333490" y="135011"/>
                </a:lnTo>
                <a:lnTo>
                  <a:pt x="446861" y="21815"/>
                </a:lnTo>
                <a:cubicBezTo>
                  <a:pt x="451884" y="16799"/>
                  <a:pt x="451855" y="8696"/>
                  <a:pt x="446795" y="3716"/>
                </a:cubicBezTo>
                <a:cubicBezTo>
                  <a:pt x="441735" y="-1264"/>
                  <a:pt x="433561" y="-1235"/>
                  <a:pt x="428537" y="3781"/>
                </a:cubicBezTo>
                <a:lnTo>
                  <a:pt x="225301" y="206702"/>
                </a:lnTo>
                <a:lnTo>
                  <a:pt x="22073" y="3781"/>
                </a:lnTo>
                <a:close/>
              </a:path>
            </a:pathLst>
          </a:custGeom>
          <a:solidFill>
            <a:srgbClr val="FFFFFF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2" name="자유형 221">
            <a:extLst>
              <a:ext uri="{FF2B5EF4-FFF2-40B4-BE49-F238E27FC236}">
                <a16:creationId xmlns:a16="http://schemas.microsoft.com/office/drawing/2014/main" id="{4F691118-EBE7-6749-8981-482139ACF04D}"/>
              </a:ext>
            </a:extLst>
          </p:cNvPr>
          <p:cNvSpPr/>
          <p:nvPr userDrawn="1"/>
        </p:nvSpPr>
        <p:spPr>
          <a:xfrm>
            <a:off x="10939619" y="1667647"/>
            <a:ext cx="591759" cy="538702"/>
          </a:xfrm>
          <a:custGeom>
            <a:avLst/>
            <a:gdLst>
              <a:gd name="connsiteX0" fmla="*/ 30887 w 591759"/>
              <a:gd name="connsiteY0" fmla="*/ 30523 h 538702"/>
              <a:gd name="connsiteX1" fmla="*/ 21378 w 591759"/>
              <a:gd name="connsiteY1" fmla="*/ 170496 h 538702"/>
              <a:gd name="connsiteX2" fmla="*/ 47789 w 591759"/>
              <a:gd name="connsiteY2" fmla="*/ 171560 h 538702"/>
              <a:gd name="connsiteX3" fmla="*/ 173602 w 591759"/>
              <a:gd name="connsiteY3" fmla="*/ 47227 h 538702"/>
              <a:gd name="connsiteX4" fmla="*/ 172525 w 591759"/>
              <a:gd name="connsiteY4" fmla="*/ 21126 h 538702"/>
              <a:gd name="connsiteX5" fmla="*/ 30887 w 591759"/>
              <a:gd name="connsiteY5" fmla="*/ 30523 h 538702"/>
              <a:gd name="connsiteX6" fmla="*/ 570381 w 591759"/>
              <a:gd name="connsiteY6" fmla="*/ 170496 h 538702"/>
              <a:gd name="connsiteX7" fmla="*/ 560872 w 591759"/>
              <a:gd name="connsiteY7" fmla="*/ 30523 h 538702"/>
              <a:gd name="connsiteX8" fmla="*/ 419233 w 591759"/>
              <a:gd name="connsiteY8" fmla="*/ 21126 h 538702"/>
              <a:gd name="connsiteX9" fmla="*/ 418157 w 591759"/>
              <a:gd name="connsiteY9" fmla="*/ 47227 h 538702"/>
              <a:gd name="connsiteX10" fmla="*/ 543970 w 591759"/>
              <a:gd name="connsiteY10" fmla="*/ 171560 h 538702"/>
              <a:gd name="connsiteX11" fmla="*/ 570381 w 591759"/>
              <a:gd name="connsiteY11" fmla="*/ 170496 h 538702"/>
              <a:gd name="connsiteX12" fmla="*/ 536680 w 591759"/>
              <a:gd name="connsiteY12" fmla="*/ 300735 h 538702"/>
              <a:gd name="connsiteX13" fmla="*/ 295880 w 591759"/>
              <a:gd name="connsiteY13" fmla="*/ 538702 h 538702"/>
              <a:gd name="connsiteX14" fmla="*/ 55079 w 591759"/>
              <a:gd name="connsiteY14" fmla="*/ 300735 h 538702"/>
              <a:gd name="connsiteX15" fmla="*/ 295880 w 591759"/>
              <a:gd name="connsiteY15" fmla="*/ 62768 h 538702"/>
              <a:gd name="connsiteX16" fmla="*/ 536680 w 591759"/>
              <a:gd name="connsiteY16" fmla="*/ 300735 h 53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1759" h="538702">
                <a:moveTo>
                  <a:pt x="30887" y="30523"/>
                </a:moveTo>
                <a:cubicBezTo>
                  <a:pt x="-6973" y="67937"/>
                  <a:pt x="-9890" y="127222"/>
                  <a:pt x="21378" y="170496"/>
                </a:cubicBezTo>
                <a:cubicBezTo>
                  <a:pt x="27641" y="179165"/>
                  <a:pt x="40167" y="179091"/>
                  <a:pt x="47789" y="171560"/>
                </a:cubicBezTo>
                <a:lnTo>
                  <a:pt x="173602" y="47227"/>
                </a:lnTo>
                <a:cubicBezTo>
                  <a:pt x="181224" y="39694"/>
                  <a:pt x="181298" y="27316"/>
                  <a:pt x="172525" y="21126"/>
                </a:cubicBezTo>
                <a:cubicBezTo>
                  <a:pt x="128737" y="-9773"/>
                  <a:pt x="68746" y="-6891"/>
                  <a:pt x="30887" y="30523"/>
                </a:cubicBezTo>
                <a:close/>
                <a:moveTo>
                  <a:pt x="570381" y="170496"/>
                </a:moveTo>
                <a:cubicBezTo>
                  <a:pt x="601649" y="127222"/>
                  <a:pt x="598732" y="67937"/>
                  <a:pt x="560872" y="30523"/>
                </a:cubicBezTo>
                <a:cubicBezTo>
                  <a:pt x="523012" y="-6891"/>
                  <a:pt x="463022" y="-9773"/>
                  <a:pt x="419233" y="21126"/>
                </a:cubicBezTo>
                <a:cubicBezTo>
                  <a:pt x="410461" y="27316"/>
                  <a:pt x="410535" y="39694"/>
                  <a:pt x="418157" y="47227"/>
                </a:cubicBezTo>
                <a:lnTo>
                  <a:pt x="543970" y="171560"/>
                </a:lnTo>
                <a:cubicBezTo>
                  <a:pt x="551592" y="179091"/>
                  <a:pt x="564117" y="179165"/>
                  <a:pt x="570381" y="170496"/>
                </a:cubicBezTo>
                <a:close/>
                <a:moveTo>
                  <a:pt x="536680" y="300735"/>
                </a:moveTo>
                <a:cubicBezTo>
                  <a:pt x="536680" y="432161"/>
                  <a:pt x="428870" y="538702"/>
                  <a:pt x="295880" y="538702"/>
                </a:cubicBezTo>
                <a:cubicBezTo>
                  <a:pt x="162890" y="538702"/>
                  <a:pt x="55079" y="432161"/>
                  <a:pt x="55079" y="300735"/>
                </a:cubicBezTo>
                <a:cubicBezTo>
                  <a:pt x="55079" y="169309"/>
                  <a:pt x="162890" y="62768"/>
                  <a:pt x="295880" y="62768"/>
                </a:cubicBezTo>
                <a:cubicBezTo>
                  <a:pt x="428870" y="62768"/>
                  <a:pt x="536680" y="169309"/>
                  <a:pt x="536680" y="300735"/>
                </a:cubicBezTo>
                <a:close/>
              </a:path>
            </a:pathLst>
          </a:custGeom>
          <a:solidFill>
            <a:srgbClr val="FC1C49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3" name="자유형 222">
            <a:extLst>
              <a:ext uri="{FF2B5EF4-FFF2-40B4-BE49-F238E27FC236}">
                <a16:creationId xmlns:a16="http://schemas.microsoft.com/office/drawing/2014/main" id="{D6719D04-A773-2F43-A7B8-B49F3D49CFE6}"/>
              </a:ext>
            </a:extLst>
          </p:cNvPr>
          <p:cNvSpPr/>
          <p:nvPr userDrawn="1"/>
        </p:nvSpPr>
        <p:spPr>
          <a:xfrm>
            <a:off x="11224003" y="1820305"/>
            <a:ext cx="124193" cy="161636"/>
          </a:xfrm>
          <a:custGeom>
            <a:avLst/>
            <a:gdLst>
              <a:gd name="connsiteX0" fmla="*/ 13011 w 124193"/>
              <a:gd name="connsiteY0" fmla="*/ 0 h 161636"/>
              <a:gd name="connsiteX1" fmla="*/ 26023 w 124193"/>
              <a:gd name="connsiteY1" fmla="*/ 12858 h 161636"/>
              <a:gd name="connsiteX2" fmla="*/ 26023 w 124193"/>
              <a:gd name="connsiteY2" fmla="*/ 135920 h 161636"/>
              <a:gd name="connsiteX3" fmla="*/ 111183 w 124193"/>
              <a:gd name="connsiteY3" fmla="*/ 135920 h 161636"/>
              <a:gd name="connsiteX4" fmla="*/ 124194 w 124193"/>
              <a:gd name="connsiteY4" fmla="*/ 148778 h 161636"/>
              <a:gd name="connsiteX5" fmla="*/ 111183 w 124193"/>
              <a:gd name="connsiteY5" fmla="*/ 161636 h 161636"/>
              <a:gd name="connsiteX6" fmla="*/ 13011 w 124193"/>
              <a:gd name="connsiteY6" fmla="*/ 161636 h 161636"/>
              <a:gd name="connsiteX7" fmla="*/ 0 w 124193"/>
              <a:gd name="connsiteY7" fmla="*/ 148778 h 161636"/>
              <a:gd name="connsiteX8" fmla="*/ 0 w 124193"/>
              <a:gd name="connsiteY8" fmla="*/ 12858 h 161636"/>
              <a:gd name="connsiteX9" fmla="*/ 13011 w 124193"/>
              <a:gd name="connsiteY9" fmla="*/ 0 h 16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193" h="161636">
                <a:moveTo>
                  <a:pt x="13011" y="0"/>
                </a:moveTo>
                <a:cubicBezTo>
                  <a:pt x="20198" y="0"/>
                  <a:pt x="26023" y="5757"/>
                  <a:pt x="26023" y="12858"/>
                </a:cubicBezTo>
                <a:lnTo>
                  <a:pt x="26023" y="135920"/>
                </a:lnTo>
                <a:lnTo>
                  <a:pt x="111183" y="135920"/>
                </a:lnTo>
                <a:cubicBezTo>
                  <a:pt x="118369" y="135920"/>
                  <a:pt x="124194" y="141676"/>
                  <a:pt x="124194" y="148778"/>
                </a:cubicBezTo>
                <a:cubicBezTo>
                  <a:pt x="124194" y="155879"/>
                  <a:pt x="118369" y="161636"/>
                  <a:pt x="111183" y="161636"/>
                </a:cubicBezTo>
                <a:lnTo>
                  <a:pt x="13011" y="161636"/>
                </a:lnTo>
                <a:cubicBezTo>
                  <a:pt x="5826" y="161636"/>
                  <a:pt x="0" y="155879"/>
                  <a:pt x="0" y="148778"/>
                </a:cubicBezTo>
                <a:lnTo>
                  <a:pt x="0" y="12858"/>
                </a:lnTo>
                <a:cubicBezTo>
                  <a:pt x="0" y="5757"/>
                  <a:pt x="5826" y="0"/>
                  <a:pt x="13011" y="0"/>
                </a:cubicBezTo>
                <a:close/>
              </a:path>
            </a:pathLst>
          </a:custGeom>
          <a:solidFill>
            <a:srgbClr val="FFFFFF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4" name="자유형 223">
            <a:extLst>
              <a:ext uri="{FF2B5EF4-FFF2-40B4-BE49-F238E27FC236}">
                <a16:creationId xmlns:a16="http://schemas.microsoft.com/office/drawing/2014/main" id="{1490DD5D-EDDA-704A-9CB1-8708F6E2E504}"/>
              </a:ext>
            </a:extLst>
          </p:cNvPr>
          <p:cNvSpPr/>
          <p:nvPr userDrawn="1"/>
        </p:nvSpPr>
        <p:spPr>
          <a:xfrm>
            <a:off x="10981179" y="3074233"/>
            <a:ext cx="515862" cy="468423"/>
          </a:xfrm>
          <a:custGeom>
            <a:avLst/>
            <a:gdLst>
              <a:gd name="connsiteX0" fmla="*/ 147645 w 515862"/>
              <a:gd name="connsiteY0" fmla="*/ 0 h 468423"/>
              <a:gd name="connsiteX1" fmla="*/ 0 w 515862"/>
              <a:gd name="connsiteY1" fmla="*/ 148144 h 468423"/>
              <a:gd name="connsiteX2" fmla="*/ 40398 w 515862"/>
              <a:gd name="connsiteY2" fmla="*/ 260302 h 468423"/>
              <a:gd name="connsiteX3" fmla="*/ 126420 w 515862"/>
              <a:gd name="connsiteY3" fmla="*/ 361788 h 468423"/>
              <a:gd name="connsiteX4" fmla="*/ 211661 w 515862"/>
              <a:gd name="connsiteY4" fmla="*/ 436629 h 468423"/>
              <a:gd name="connsiteX5" fmla="*/ 239761 w 515862"/>
              <a:gd name="connsiteY5" fmla="*/ 458237 h 468423"/>
              <a:gd name="connsiteX6" fmla="*/ 247681 w 515862"/>
              <a:gd name="connsiteY6" fmla="*/ 464035 h 468423"/>
              <a:gd name="connsiteX7" fmla="*/ 249796 w 515862"/>
              <a:gd name="connsiteY7" fmla="*/ 465550 h 468423"/>
              <a:gd name="connsiteX8" fmla="*/ 250353 w 515862"/>
              <a:gd name="connsiteY8" fmla="*/ 465946 h 468423"/>
              <a:gd name="connsiteX9" fmla="*/ 250543 w 515862"/>
              <a:gd name="connsiteY9" fmla="*/ 466079 h 468423"/>
              <a:gd name="connsiteX10" fmla="*/ 250555 w 515862"/>
              <a:gd name="connsiteY10" fmla="*/ 466088 h 468423"/>
              <a:gd name="connsiteX11" fmla="*/ 257931 w 515862"/>
              <a:gd name="connsiteY11" fmla="*/ 455529 h 468423"/>
              <a:gd name="connsiteX12" fmla="*/ 250561 w 515862"/>
              <a:gd name="connsiteY12" fmla="*/ 466093 h 468423"/>
              <a:gd name="connsiteX13" fmla="*/ 265300 w 515862"/>
              <a:gd name="connsiteY13" fmla="*/ 466093 h 468423"/>
              <a:gd name="connsiteX14" fmla="*/ 257931 w 515862"/>
              <a:gd name="connsiteY14" fmla="*/ 455529 h 468423"/>
              <a:gd name="connsiteX15" fmla="*/ 265307 w 515862"/>
              <a:gd name="connsiteY15" fmla="*/ 466088 h 468423"/>
              <a:gd name="connsiteX16" fmla="*/ 265319 w 515862"/>
              <a:gd name="connsiteY16" fmla="*/ 466079 h 468423"/>
              <a:gd name="connsiteX17" fmla="*/ 265509 w 515862"/>
              <a:gd name="connsiteY17" fmla="*/ 465946 h 468423"/>
              <a:gd name="connsiteX18" fmla="*/ 266066 w 515862"/>
              <a:gd name="connsiteY18" fmla="*/ 465550 h 468423"/>
              <a:gd name="connsiteX19" fmla="*/ 268180 w 515862"/>
              <a:gd name="connsiteY19" fmla="*/ 464035 h 468423"/>
              <a:gd name="connsiteX20" fmla="*/ 276101 w 515862"/>
              <a:gd name="connsiteY20" fmla="*/ 458237 h 468423"/>
              <a:gd name="connsiteX21" fmla="*/ 304201 w 515862"/>
              <a:gd name="connsiteY21" fmla="*/ 436629 h 468423"/>
              <a:gd name="connsiteX22" fmla="*/ 389442 w 515862"/>
              <a:gd name="connsiteY22" fmla="*/ 361788 h 468423"/>
              <a:gd name="connsiteX23" fmla="*/ 475464 w 515862"/>
              <a:gd name="connsiteY23" fmla="*/ 260302 h 468423"/>
              <a:gd name="connsiteX24" fmla="*/ 515862 w 515862"/>
              <a:gd name="connsiteY24" fmla="*/ 148144 h 468423"/>
              <a:gd name="connsiteX25" fmla="*/ 368217 w 515862"/>
              <a:gd name="connsiteY25" fmla="*/ 0 h 468423"/>
              <a:gd name="connsiteX26" fmla="*/ 279208 w 515862"/>
              <a:gd name="connsiteY26" fmla="*/ 27952 h 468423"/>
              <a:gd name="connsiteX27" fmla="*/ 257931 w 515862"/>
              <a:gd name="connsiteY27" fmla="*/ 45333 h 468423"/>
              <a:gd name="connsiteX28" fmla="*/ 236654 w 515862"/>
              <a:gd name="connsiteY28" fmla="*/ 27952 h 468423"/>
              <a:gd name="connsiteX29" fmla="*/ 147645 w 515862"/>
              <a:gd name="connsiteY29" fmla="*/ 0 h 46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15862" h="468423">
                <a:moveTo>
                  <a:pt x="147645" y="0"/>
                </a:moveTo>
                <a:cubicBezTo>
                  <a:pt x="66092" y="0"/>
                  <a:pt x="0" y="66315"/>
                  <a:pt x="0" y="148144"/>
                </a:cubicBezTo>
                <a:cubicBezTo>
                  <a:pt x="0" y="185628"/>
                  <a:pt x="16861" y="224286"/>
                  <a:pt x="40398" y="260302"/>
                </a:cubicBezTo>
                <a:cubicBezTo>
                  <a:pt x="64080" y="296539"/>
                  <a:pt x="95429" y="331469"/>
                  <a:pt x="126420" y="361788"/>
                </a:cubicBezTo>
                <a:cubicBezTo>
                  <a:pt x="157462" y="392156"/>
                  <a:pt x="188455" y="418196"/>
                  <a:pt x="211661" y="436629"/>
                </a:cubicBezTo>
                <a:cubicBezTo>
                  <a:pt x="223273" y="445854"/>
                  <a:pt x="232961" y="453193"/>
                  <a:pt x="239761" y="458237"/>
                </a:cubicBezTo>
                <a:cubicBezTo>
                  <a:pt x="243161" y="460759"/>
                  <a:pt x="245841" y="462709"/>
                  <a:pt x="247681" y="464035"/>
                </a:cubicBezTo>
                <a:cubicBezTo>
                  <a:pt x="248601" y="464699"/>
                  <a:pt x="249311" y="465205"/>
                  <a:pt x="249796" y="465550"/>
                </a:cubicBezTo>
                <a:lnTo>
                  <a:pt x="250353" y="465946"/>
                </a:lnTo>
                <a:lnTo>
                  <a:pt x="250543" y="466079"/>
                </a:lnTo>
                <a:lnTo>
                  <a:pt x="250555" y="466088"/>
                </a:lnTo>
                <a:cubicBezTo>
                  <a:pt x="250559" y="466091"/>
                  <a:pt x="250561" y="466093"/>
                  <a:pt x="257931" y="455529"/>
                </a:cubicBezTo>
                <a:lnTo>
                  <a:pt x="250561" y="466093"/>
                </a:lnTo>
                <a:cubicBezTo>
                  <a:pt x="254986" y="469200"/>
                  <a:pt x="260875" y="469200"/>
                  <a:pt x="265300" y="466093"/>
                </a:cubicBezTo>
                <a:lnTo>
                  <a:pt x="257931" y="455529"/>
                </a:lnTo>
                <a:cubicBezTo>
                  <a:pt x="265300" y="466093"/>
                  <a:pt x="265303" y="466091"/>
                  <a:pt x="265307" y="466088"/>
                </a:cubicBezTo>
                <a:lnTo>
                  <a:pt x="265319" y="466079"/>
                </a:lnTo>
                <a:lnTo>
                  <a:pt x="265509" y="465946"/>
                </a:lnTo>
                <a:lnTo>
                  <a:pt x="266066" y="465550"/>
                </a:lnTo>
                <a:cubicBezTo>
                  <a:pt x="266551" y="465205"/>
                  <a:pt x="267261" y="464699"/>
                  <a:pt x="268180" y="464035"/>
                </a:cubicBezTo>
                <a:cubicBezTo>
                  <a:pt x="270021" y="462709"/>
                  <a:pt x="272701" y="460759"/>
                  <a:pt x="276101" y="458237"/>
                </a:cubicBezTo>
                <a:cubicBezTo>
                  <a:pt x="282902" y="453193"/>
                  <a:pt x="292588" y="445854"/>
                  <a:pt x="304201" y="436629"/>
                </a:cubicBezTo>
                <a:cubicBezTo>
                  <a:pt x="327407" y="418196"/>
                  <a:pt x="358400" y="392156"/>
                  <a:pt x="389442" y="361788"/>
                </a:cubicBezTo>
                <a:cubicBezTo>
                  <a:pt x="420432" y="331469"/>
                  <a:pt x="451782" y="296539"/>
                  <a:pt x="475464" y="260302"/>
                </a:cubicBezTo>
                <a:cubicBezTo>
                  <a:pt x="499001" y="224286"/>
                  <a:pt x="515862" y="185628"/>
                  <a:pt x="515862" y="148144"/>
                </a:cubicBezTo>
                <a:cubicBezTo>
                  <a:pt x="515862" y="66315"/>
                  <a:pt x="449769" y="0"/>
                  <a:pt x="368217" y="0"/>
                </a:cubicBezTo>
                <a:cubicBezTo>
                  <a:pt x="329515" y="0"/>
                  <a:pt x="299456" y="14042"/>
                  <a:pt x="279208" y="27952"/>
                </a:cubicBezTo>
                <a:cubicBezTo>
                  <a:pt x="270208" y="34135"/>
                  <a:pt x="263090" y="40327"/>
                  <a:pt x="257931" y="45333"/>
                </a:cubicBezTo>
                <a:cubicBezTo>
                  <a:pt x="252772" y="40327"/>
                  <a:pt x="245654" y="34135"/>
                  <a:pt x="236654" y="27952"/>
                </a:cubicBezTo>
                <a:cubicBezTo>
                  <a:pt x="216406" y="14042"/>
                  <a:pt x="186347" y="0"/>
                  <a:pt x="147645" y="0"/>
                </a:cubicBez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5" name="자유형 224">
            <a:extLst>
              <a:ext uri="{FF2B5EF4-FFF2-40B4-BE49-F238E27FC236}">
                <a16:creationId xmlns:a16="http://schemas.microsoft.com/office/drawing/2014/main" id="{F8043B25-0192-674C-9213-10ED7E41E0DA}"/>
              </a:ext>
            </a:extLst>
          </p:cNvPr>
          <p:cNvSpPr/>
          <p:nvPr userDrawn="1"/>
        </p:nvSpPr>
        <p:spPr>
          <a:xfrm>
            <a:off x="11051502" y="3135496"/>
            <a:ext cx="110933" cy="103899"/>
          </a:xfrm>
          <a:custGeom>
            <a:avLst/>
            <a:gdLst>
              <a:gd name="connsiteX0" fmla="*/ 252 w 110933"/>
              <a:gd name="connsiteY0" fmla="*/ 91970 h 103899"/>
              <a:gd name="connsiteX1" fmla="*/ 100049 w 110933"/>
              <a:gd name="connsiteY1" fmla="*/ 1063 h 103899"/>
              <a:gd name="connsiteX2" fmla="*/ 110780 w 110933"/>
              <a:gd name="connsiteY2" fmla="*/ 15781 h 103899"/>
              <a:gd name="connsiteX3" fmla="*/ 96111 w 110933"/>
              <a:gd name="connsiteY3" fmla="*/ 26547 h 103899"/>
              <a:gd name="connsiteX4" fmla="*/ 25881 w 110933"/>
              <a:gd name="connsiteY4" fmla="*/ 90040 h 103899"/>
              <a:gd name="connsiteX5" fmla="*/ 14028 w 110933"/>
              <a:gd name="connsiteY5" fmla="*/ 103863 h 103899"/>
              <a:gd name="connsiteX6" fmla="*/ 252 w 110933"/>
              <a:gd name="connsiteY6" fmla="*/ 91970 h 10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933" h="103899">
                <a:moveTo>
                  <a:pt x="252" y="91970"/>
                </a:moveTo>
                <a:cubicBezTo>
                  <a:pt x="-3982" y="35350"/>
                  <a:pt x="45888" y="-7364"/>
                  <a:pt x="100049" y="1063"/>
                </a:cubicBezTo>
                <a:cubicBezTo>
                  <a:pt x="107063" y="2154"/>
                  <a:pt x="111867" y="8744"/>
                  <a:pt x="110780" y="15781"/>
                </a:cubicBezTo>
                <a:cubicBezTo>
                  <a:pt x="109692" y="22818"/>
                  <a:pt x="103124" y="27638"/>
                  <a:pt x="96111" y="26547"/>
                </a:cubicBezTo>
                <a:cubicBezTo>
                  <a:pt x="57337" y="20514"/>
                  <a:pt x="22958" y="50944"/>
                  <a:pt x="25881" y="90040"/>
                </a:cubicBezTo>
                <a:cubicBezTo>
                  <a:pt x="26412" y="97141"/>
                  <a:pt x="21106" y="103330"/>
                  <a:pt x="14028" y="103863"/>
                </a:cubicBezTo>
                <a:cubicBezTo>
                  <a:pt x="6951" y="104395"/>
                  <a:pt x="783" y="99071"/>
                  <a:pt x="252" y="9197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6" name="자유형 225">
            <a:extLst>
              <a:ext uri="{FF2B5EF4-FFF2-40B4-BE49-F238E27FC236}">
                <a16:creationId xmlns:a16="http://schemas.microsoft.com/office/drawing/2014/main" id="{0CB1B035-F511-A647-ABA3-840E0450F17D}"/>
              </a:ext>
            </a:extLst>
          </p:cNvPr>
          <p:cNvSpPr/>
          <p:nvPr userDrawn="1"/>
        </p:nvSpPr>
        <p:spPr>
          <a:xfrm>
            <a:off x="9843235" y="3091243"/>
            <a:ext cx="538019" cy="438983"/>
          </a:xfrm>
          <a:custGeom>
            <a:avLst/>
            <a:gdLst>
              <a:gd name="connsiteX0" fmla="*/ 141011 w 538019"/>
              <a:gd name="connsiteY0" fmla="*/ 0 h 438983"/>
              <a:gd name="connsiteX1" fmla="*/ 39409 w 538019"/>
              <a:gd name="connsiteY1" fmla="*/ 66381 h 438983"/>
              <a:gd name="connsiteX2" fmla="*/ 0 w 538019"/>
              <a:gd name="connsiteY2" fmla="*/ 218567 h 438983"/>
              <a:gd name="connsiteX3" fmla="*/ 39409 w 538019"/>
              <a:gd name="connsiteY3" fmla="*/ 370753 h 438983"/>
              <a:gd name="connsiteX4" fmla="*/ 141011 w 538019"/>
              <a:gd name="connsiteY4" fmla="*/ 437134 h 438983"/>
              <a:gd name="connsiteX5" fmla="*/ 242613 w 538019"/>
              <a:gd name="connsiteY5" fmla="*/ 370753 h 438983"/>
              <a:gd name="connsiteX6" fmla="*/ 268734 w 538019"/>
              <a:gd name="connsiteY6" fmla="*/ 311841 h 438983"/>
              <a:gd name="connsiteX7" fmla="*/ 295406 w 538019"/>
              <a:gd name="connsiteY7" fmla="*/ 372602 h 438983"/>
              <a:gd name="connsiteX8" fmla="*/ 397008 w 538019"/>
              <a:gd name="connsiteY8" fmla="*/ 438983 h 438983"/>
              <a:gd name="connsiteX9" fmla="*/ 498610 w 538019"/>
              <a:gd name="connsiteY9" fmla="*/ 372602 h 438983"/>
              <a:gd name="connsiteX10" fmla="*/ 538020 w 538019"/>
              <a:gd name="connsiteY10" fmla="*/ 220416 h 438983"/>
              <a:gd name="connsiteX11" fmla="*/ 498610 w 538019"/>
              <a:gd name="connsiteY11" fmla="*/ 68231 h 438983"/>
              <a:gd name="connsiteX12" fmla="*/ 397008 w 538019"/>
              <a:gd name="connsiteY12" fmla="*/ 1849 h 438983"/>
              <a:gd name="connsiteX13" fmla="*/ 295406 w 538019"/>
              <a:gd name="connsiteY13" fmla="*/ 68231 h 438983"/>
              <a:gd name="connsiteX14" fmla="*/ 269285 w 538019"/>
              <a:gd name="connsiteY14" fmla="*/ 127142 h 438983"/>
              <a:gd name="connsiteX15" fmla="*/ 242613 w 538019"/>
              <a:gd name="connsiteY15" fmla="*/ 66381 h 438983"/>
              <a:gd name="connsiteX16" fmla="*/ 141011 w 538019"/>
              <a:gd name="connsiteY16" fmla="*/ 0 h 43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019" h="438983">
                <a:moveTo>
                  <a:pt x="141011" y="0"/>
                </a:moveTo>
                <a:cubicBezTo>
                  <a:pt x="99438" y="0"/>
                  <a:pt x="63887" y="27036"/>
                  <a:pt x="39409" y="66381"/>
                </a:cubicBezTo>
                <a:cubicBezTo>
                  <a:pt x="14798" y="105941"/>
                  <a:pt x="0" y="159779"/>
                  <a:pt x="0" y="218567"/>
                </a:cubicBezTo>
                <a:cubicBezTo>
                  <a:pt x="0" y="277356"/>
                  <a:pt x="14798" y="331194"/>
                  <a:pt x="39409" y="370753"/>
                </a:cubicBezTo>
                <a:cubicBezTo>
                  <a:pt x="63887" y="410098"/>
                  <a:pt x="99438" y="437134"/>
                  <a:pt x="141011" y="437134"/>
                </a:cubicBezTo>
                <a:cubicBezTo>
                  <a:pt x="182584" y="437134"/>
                  <a:pt x="218135" y="410098"/>
                  <a:pt x="242613" y="370753"/>
                </a:cubicBezTo>
                <a:cubicBezTo>
                  <a:pt x="253310" y="353558"/>
                  <a:pt x="262154" y="333666"/>
                  <a:pt x="268734" y="311841"/>
                </a:cubicBezTo>
                <a:cubicBezTo>
                  <a:pt x="275369" y="334392"/>
                  <a:pt x="284407" y="354922"/>
                  <a:pt x="295406" y="372602"/>
                </a:cubicBezTo>
                <a:cubicBezTo>
                  <a:pt x="319884" y="411947"/>
                  <a:pt x="355435" y="438983"/>
                  <a:pt x="397008" y="438983"/>
                </a:cubicBezTo>
                <a:cubicBezTo>
                  <a:pt x="438581" y="438983"/>
                  <a:pt x="474132" y="411947"/>
                  <a:pt x="498610" y="372602"/>
                </a:cubicBezTo>
                <a:cubicBezTo>
                  <a:pt x="523221" y="333042"/>
                  <a:pt x="538020" y="279204"/>
                  <a:pt x="538020" y="220416"/>
                </a:cubicBezTo>
                <a:cubicBezTo>
                  <a:pt x="538020" y="161627"/>
                  <a:pt x="523221" y="107790"/>
                  <a:pt x="498610" y="68231"/>
                </a:cubicBezTo>
                <a:cubicBezTo>
                  <a:pt x="474132" y="28885"/>
                  <a:pt x="438581" y="1849"/>
                  <a:pt x="397008" y="1849"/>
                </a:cubicBezTo>
                <a:cubicBezTo>
                  <a:pt x="355435" y="1849"/>
                  <a:pt x="319884" y="28885"/>
                  <a:pt x="295406" y="68231"/>
                </a:cubicBezTo>
                <a:cubicBezTo>
                  <a:pt x="284709" y="85425"/>
                  <a:pt x="275865" y="105317"/>
                  <a:pt x="269285" y="127142"/>
                </a:cubicBezTo>
                <a:cubicBezTo>
                  <a:pt x="262651" y="104592"/>
                  <a:pt x="253612" y="84061"/>
                  <a:pt x="242613" y="66381"/>
                </a:cubicBezTo>
                <a:cubicBezTo>
                  <a:pt x="218135" y="27036"/>
                  <a:pt x="182584" y="0"/>
                  <a:pt x="141011" y="0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7" name="자유형 226">
            <a:extLst>
              <a:ext uri="{FF2B5EF4-FFF2-40B4-BE49-F238E27FC236}">
                <a16:creationId xmlns:a16="http://schemas.microsoft.com/office/drawing/2014/main" id="{39B22C47-6EDD-0A49-A047-DB1DE7CC0EA6}"/>
              </a:ext>
            </a:extLst>
          </p:cNvPr>
          <p:cNvSpPr/>
          <p:nvPr userDrawn="1"/>
        </p:nvSpPr>
        <p:spPr>
          <a:xfrm>
            <a:off x="9896097" y="3263405"/>
            <a:ext cx="353923" cy="96504"/>
          </a:xfrm>
          <a:custGeom>
            <a:avLst/>
            <a:gdLst>
              <a:gd name="connsiteX0" fmla="*/ 48962 w 353923"/>
              <a:gd name="connsiteY0" fmla="*/ 0 h 96504"/>
              <a:gd name="connsiteX1" fmla="*/ 0 w 353923"/>
              <a:gd name="connsiteY1" fmla="*/ 48252 h 96504"/>
              <a:gd name="connsiteX2" fmla="*/ 48962 w 353923"/>
              <a:gd name="connsiteY2" fmla="*/ 96504 h 96504"/>
              <a:gd name="connsiteX3" fmla="*/ 97924 w 353923"/>
              <a:gd name="connsiteY3" fmla="*/ 48252 h 96504"/>
              <a:gd name="connsiteX4" fmla="*/ 48962 w 353923"/>
              <a:gd name="connsiteY4" fmla="*/ 0 h 96504"/>
              <a:gd name="connsiteX5" fmla="*/ 304962 w 353923"/>
              <a:gd name="connsiteY5" fmla="*/ 0 h 96504"/>
              <a:gd name="connsiteX6" fmla="*/ 256000 w 353923"/>
              <a:gd name="connsiteY6" fmla="*/ 48252 h 96504"/>
              <a:gd name="connsiteX7" fmla="*/ 304962 w 353923"/>
              <a:gd name="connsiteY7" fmla="*/ 96504 h 96504"/>
              <a:gd name="connsiteX8" fmla="*/ 353924 w 353923"/>
              <a:gd name="connsiteY8" fmla="*/ 48252 h 96504"/>
              <a:gd name="connsiteX9" fmla="*/ 304962 w 353923"/>
              <a:gd name="connsiteY9" fmla="*/ 0 h 9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3923" h="96504">
                <a:moveTo>
                  <a:pt x="48962" y="0"/>
                </a:moveTo>
                <a:cubicBezTo>
                  <a:pt x="21921" y="0"/>
                  <a:pt x="0" y="21603"/>
                  <a:pt x="0" y="48252"/>
                </a:cubicBezTo>
                <a:cubicBezTo>
                  <a:pt x="0" y="74901"/>
                  <a:pt x="21921" y="96504"/>
                  <a:pt x="48962" y="96504"/>
                </a:cubicBezTo>
                <a:cubicBezTo>
                  <a:pt x="76003" y="96504"/>
                  <a:pt x="97924" y="74901"/>
                  <a:pt x="97924" y="48252"/>
                </a:cubicBezTo>
                <a:cubicBezTo>
                  <a:pt x="97924" y="21603"/>
                  <a:pt x="76003" y="0"/>
                  <a:pt x="48962" y="0"/>
                </a:cubicBezTo>
                <a:close/>
                <a:moveTo>
                  <a:pt x="304962" y="0"/>
                </a:moveTo>
                <a:cubicBezTo>
                  <a:pt x="277921" y="0"/>
                  <a:pt x="256000" y="21603"/>
                  <a:pt x="256000" y="48252"/>
                </a:cubicBezTo>
                <a:cubicBezTo>
                  <a:pt x="256000" y="74901"/>
                  <a:pt x="277921" y="96504"/>
                  <a:pt x="304962" y="96504"/>
                </a:cubicBezTo>
                <a:cubicBezTo>
                  <a:pt x="332003" y="96504"/>
                  <a:pt x="353924" y="74901"/>
                  <a:pt x="353924" y="48252"/>
                </a:cubicBezTo>
                <a:cubicBezTo>
                  <a:pt x="353924" y="21603"/>
                  <a:pt x="332003" y="0"/>
                  <a:pt x="304962" y="0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8" name="자유형 227">
            <a:extLst>
              <a:ext uri="{FF2B5EF4-FFF2-40B4-BE49-F238E27FC236}">
                <a16:creationId xmlns:a16="http://schemas.microsoft.com/office/drawing/2014/main" id="{B2D2B126-5A26-2B43-916D-730EDDAF30C0}"/>
              </a:ext>
            </a:extLst>
          </p:cNvPr>
          <p:cNvSpPr/>
          <p:nvPr userDrawn="1"/>
        </p:nvSpPr>
        <p:spPr>
          <a:xfrm>
            <a:off x="7542636" y="3035390"/>
            <a:ext cx="548861" cy="557836"/>
          </a:xfrm>
          <a:custGeom>
            <a:avLst/>
            <a:gdLst>
              <a:gd name="connsiteX0" fmla="*/ 28731 w 548861"/>
              <a:gd name="connsiteY0" fmla="*/ 448265 h 557836"/>
              <a:gd name="connsiteX1" fmla="*/ 265126 w 548861"/>
              <a:gd name="connsiteY1" fmla="*/ 553862 h 557836"/>
              <a:gd name="connsiteX2" fmla="*/ 269344 w 548861"/>
              <a:gd name="connsiteY2" fmla="*/ 556788 h 557836"/>
              <a:gd name="connsiteX3" fmla="*/ 273885 w 548861"/>
              <a:gd name="connsiteY3" fmla="*/ 557825 h 557836"/>
              <a:gd name="connsiteX4" fmla="*/ 274870 w 548861"/>
              <a:gd name="connsiteY4" fmla="*/ 557829 h 557836"/>
              <a:gd name="connsiteX5" fmla="*/ 277340 w 548861"/>
              <a:gd name="connsiteY5" fmla="*/ 557503 h 557836"/>
              <a:gd name="connsiteX6" fmla="*/ 283726 w 548861"/>
              <a:gd name="connsiteY6" fmla="*/ 553872 h 557836"/>
              <a:gd name="connsiteX7" fmla="*/ 520131 w 548861"/>
              <a:gd name="connsiteY7" fmla="*/ 448265 h 557836"/>
              <a:gd name="connsiteX8" fmla="*/ 548861 w 548861"/>
              <a:gd name="connsiteY8" fmla="*/ 415553 h 557836"/>
              <a:gd name="connsiteX9" fmla="*/ 548861 w 548861"/>
              <a:gd name="connsiteY9" fmla="*/ 32012 h 557836"/>
              <a:gd name="connsiteX10" fmla="*/ 515998 w 548861"/>
              <a:gd name="connsiteY10" fmla="*/ 29 h 557836"/>
              <a:gd name="connsiteX11" fmla="*/ 274431 w 548861"/>
              <a:gd name="connsiteY11" fmla="*/ 105225 h 557836"/>
              <a:gd name="connsiteX12" fmla="*/ 32864 w 548861"/>
              <a:gd name="connsiteY12" fmla="*/ 29 h 557836"/>
              <a:gd name="connsiteX13" fmla="*/ 0 w 548861"/>
              <a:gd name="connsiteY13" fmla="*/ 32012 h 557836"/>
              <a:gd name="connsiteX14" fmla="*/ 0 w 548861"/>
              <a:gd name="connsiteY14" fmla="*/ 415553 h 557836"/>
              <a:gd name="connsiteX15" fmla="*/ 28731 w 548861"/>
              <a:gd name="connsiteY15" fmla="*/ 448265 h 55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8861" h="557836">
                <a:moveTo>
                  <a:pt x="28731" y="448265"/>
                </a:moveTo>
                <a:cubicBezTo>
                  <a:pt x="89209" y="456841"/>
                  <a:pt x="198085" y="486696"/>
                  <a:pt x="265126" y="553862"/>
                </a:cubicBezTo>
                <a:cubicBezTo>
                  <a:pt x="266301" y="555088"/>
                  <a:pt x="267725" y="556091"/>
                  <a:pt x="269344" y="556788"/>
                </a:cubicBezTo>
                <a:cubicBezTo>
                  <a:pt x="270810" y="557418"/>
                  <a:pt x="272349" y="557760"/>
                  <a:pt x="273885" y="557825"/>
                </a:cubicBezTo>
                <a:cubicBezTo>
                  <a:pt x="274214" y="557838"/>
                  <a:pt x="274542" y="557840"/>
                  <a:pt x="274870" y="557829"/>
                </a:cubicBezTo>
                <a:cubicBezTo>
                  <a:pt x="275694" y="557800"/>
                  <a:pt x="276521" y="557693"/>
                  <a:pt x="277340" y="557503"/>
                </a:cubicBezTo>
                <a:cubicBezTo>
                  <a:pt x="279810" y="556930"/>
                  <a:pt x="282017" y="555651"/>
                  <a:pt x="283726" y="553872"/>
                </a:cubicBezTo>
                <a:cubicBezTo>
                  <a:pt x="350766" y="486699"/>
                  <a:pt x="459650" y="456842"/>
                  <a:pt x="520131" y="448265"/>
                </a:cubicBezTo>
                <a:cubicBezTo>
                  <a:pt x="536059" y="446007"/>
                  <a:pt x="548861" y="432481"/>
                  <a:pt x="548861" y="415553"/>
                </a:cubicBezTo>
                <a:lnTo>
                  <a:pt x="548861" y="32012"/>
                </a:lnTo>
                <a:cubicBezTo>
                  <a:pt x="548861" y="14229"/>
                  <a:pt x="534345" y="-752"/>
                  <a:pt x="515998" y="29"/>
                </a:cubicBezTo>
                <a:cubicBezTo>
                  <a:pt x="386957" y="5522"/>
                  <a:pt x="307901" y="63632"/>
                  <a:pt x="274431" y="105225"/>
                </a:cubicBezTo>
                <a:cubicBezTo>
                  <a:pt x="240961" y="63632"/>
                  <a:pt x="161905" y="5522"/>
                  <a:pt x="32864" y="29"/>
                </a:cubicBezTo>
                <a:cubicBezTo>
                  <a:pt x="14517" y="-752"/>
                  <a:pt x="0" y="14229"/>
                  <a:pt x="0" y="32012"/>
                </a:cubicBezTo>
                <a:lnTo>
                  <a:pt x="0" y="415553"/>
                </a:lnTo>
                <a:cubicBezTo>
                  <a:pt x="0" y="432481"/>
                  <a:pt x="12802" y="446007"/>
                  <a:pt x="28731" y="448265"/>
                </a:cubicBez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9" name="자유형 228">
            <a:extLst>
              <a:ext uri="{FF2B5EF4-FFF2-40B4-BE49-F238E27FC236}">
                <a16:creationId xmlns:a16="http://schemas.microsoft.com/office/drawing/2014/main" id="{BF5C5375-5202-CE4D-A296-4BFEE045A13C}"/>
              </a:ext>
            </a:extLst>
          </p:cNvPr>
          <p:cNvSpPr/>
          <p:nvPr userDrawn="1"/>
        </p:nvSpPr>
        <p:spPr>
          <a:xfrm>
            <a:off x="7805511" y="3228523"/>
            <a:ext cx="25821" cy="241915"/>
          </a:xfrm>
          <a:custGeom>
            <a:avLst/>
            <a:gdLst>
              <a:gd name="connsiteX0" fmla="*/ 12911 w 25821"/>
              <a:gd name="connsiteY0" fmla="*/ 241915 h 241915"/>
              <a:gd name="connsiteX1" fmla="*/ 0 w 25821"/>
              <a:gd name="connsiteY1" fmla="*/ 228954 h 241915"/>
              <a:gd name="connsiteX2" fmla="*/ 0 w 25821"/>
              <a:gd name="connsiteY2" fmla="*/ 12962 h 241915"/>
              <a:gd name="connsiteX3" fmla="*/ 12911 w 25821"/>
              <a:gd name="connsiteY3" fmla="*/ 0 h 241915"/>
              <a:gd name="connsiteX4" fmla="*/ 25821 w 25821"/>
              <a:gd name="connsiteY4" fmla="*/ 12962 h 241915"/>
              <a:gd name="connsiteX5" fmla="*/ 25821 w 25821"/>
              <a:gd name="connsiteY5" fmla="*/ 228954 h 241915"/>
              <a:gd name="connsiteX6" fmla="*/ 12911 w 25821"/>
              <a:gd name="connsiteY6" fmla="*/ 241915 h 24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1" h="241915">
                <a:moveTo>
                  <a:pt x="12911" y="241915"/>
                </a:moveTo>
                <a:cubicBezTo>
                  <a:pt x="5780" y="241915"/>
                  <a:pt x="0" y="236112"/>
                  <a:pt x="0" y="228954"/>
                </a:cubicBezTo>
                <a:lnTo>
                  <a:pt x="0" y="12962"/>
                </a:lnTo>
                <a:cubicBezTo>
                  <a:pt x="0" y="5803"/>
                  <a:pt x="5780" y="0"/>
                  <a:pt x="12911" y="0"/>
                </a:cubicBezTo>
                <a:cubicBezTo>
                  <a:pt x="20041" y="0"/>
                  <a:pt x="25821" y="5803"/>
                  <a:pt x="25821" y="12962"/>
                </a:cubicBezTo>
                <a:lnTo>
                  <a:pt x="25821" y="228954"/>
                </a:lnTo>
                <a:cubicBezTo>
                  <a:pt x="25821" y="236112"/>
                  <a:pt x="20041" y="241915"/>
                  <a:pt x="12911" y="241915"/>
                </a:cubicBezTo>
                <a:close/>
              </a:path>
            </a:pathLst>
          </a:custGeom>
          <a:solidFill>
            <a:srgbClr val="FFFFFF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350EB69F-E3CA-584C-ADF7-DA7BB97F6CF9}"/>
              </a:ext>
            </a:extLst>
          </p:cNvPr>
          <p:cNvGrpSpPr/>
          <p:nvPr userDrawn="1"/>
        </p:nvGrpSpPr>
        <p:grpSpPr>
          <a:xfrm>
            <a:off x="6440344" y="3029737"/>
            <a:ext cx="440185" cy="561086"/>
            <a:chOff x="6440344" y="3029737"/>
            <a:chExt cx="440185" cy="561086"/>
          </a:xfrm>
        </p:grpSpPr>
        <p:sp>
          <p:nvSpPr>
            <p:cNvPr id="231" name="자유형 230">
              <a:extLst>
                <a:ext uri="{FF2B5EF4-FFF2-40B4-BE49-F238E27FC236}">
                  <a16:creationId xmlns:a16="http://schemas.microsoft.com/office/drawing/2014/main" id="{3714D078-1F2C-FD44-B055-3E30D58093CF}"/>
                </a:ext>
              </a:extLst>
            </p:cNvPr>
            <p:cNvSpPr/>
            <p:nvPr/>
          </p:nvSpPr>
          <p:spPr>
            <a:xfrm>
              <a:off x="6440344" y="3029737"/>
              <a:ext cx="440185" cy="561086"/>
            </a:xfrm>
            <a:custGeom>
              <a:avLst/>
              <a:gdLst>
                <a:gd name="connsiteX0" fmla="*/ 249712 w 440185"/>
                <a:gd name="connsiteY0" fmla="*/ 1066 h 561086"/>
                <a:gd name="connsiteX1" fmla="*/ 282773 w 440185"/>
                <a:gd name="connsiteY1" fmla="*/ 25747 h 561086"/>
                <a:gd name="connsiteX2" fmla="*/ 282773 w 440185"/>
                <a:gd name="connsiteY2" fmla="*/ 67215 h 561086"/>
                <a:gd name="connsiteX3" fmla="*/ 407494 w 440185"/>
                <a:gd name="connsiteY3" fmla="*/ 32532 h 561086"/>
                <a:gd name="connsiteX4" fmla="*/ 440185 w 440185"/>
                <a:gd name="connsiteY4" fmla="*/ 57319 h 561086"/>
                <a:gd name="connsiteX5" fmla="*/ 440185 w 440185"/>
                <a:gd name="connsiteY5" fmla="*/ 343345 h 561086"/>
                <a:gd name="connsiteX6" fmla="*/ 422193 w 440185"/>
                <a:gd name="connsiteY6" fmla="*/ 367874 h 561086"/>
                <a:gd name="connsiteX7" fmla="*/ 278062 w 440185"/>
                <a:gd name="connsiteY7" fmla="*/ 413444 h 561086"/>
                <a:gd name="connsiteX8" fmla="*/ 244505 w 440185"/>
                <a:gd name="connsiteY8" fmla="*/ 388914 h 561086"/>
                <a:gd name="connsiteX9" fmla="*/ 244505 w 440185"/>
                <a:gd name="connsiteY9" fmla="*/ 351150 h 561086"/>
                <a:gd name="connsiteX10" fmla="*/ 33122 w 440185"/>
                <a:gd name="connsiteY10" fmla="*/ 413899 h 561086"/>
                <a:gd name="connsiteX11" fmla="*/ 33122 w 440185"/>
                <a:gd name="connsiteY11" fmla="*/ 413898 h 561086"/>
                <a:gd name="connsiteX12" fmla="*/ 33121 w 440185"/>
                <a:gd name="connsiteY12" fmla="*/ 413898 h 561086"/>
                <a:gd name="connsiteX13" fmla="*/ 33122 w 440185"/>
                <a:gd name="connsiteY13" fmla="*/ 413899 h 561086"/>
                <a:gd name="connsiteX14" fmla="*/ 33101 w 440185"/>
                <a:gd name="connsiteY14" fmla="*/ 413905 h 561086"/>
                <a:gd name="connsiteX15" fmla="*/ 25775 w 440185"/>
                <a:gd name="connsiteY15" fmla="*/ 416518 h 561086"/>
                <a:gd name="connsiteX16" fmla="*/ 25775 w 440185"/>
                <a:gd name="connsiteY16" fmla="*/ 548222 h 561086"/>
                <a:gd name="connsiteX17" fmla="*/ 12888 w 440185"/>
                <a:gd name="connsiteY17" fmla="*/ 561087 h 561086"/>
                <a:gd name="connsiteX18" fmla="*/ 0 w 440185"/>
                <a:gd name="connsiteY18" fmla="*/ 548222 h 561086"/>
                <a:gd name="connsiteX19" fmla="*/ 0 w 440185"/>
                <a:gd name="connsiteY19" fmla="*/ 389236 h 561086"/>
                <a:gd name="connsiteX20" fmla="*/ 0 w 440185"/>
                <a:gd name="connsiteY20" fmla="*/ 373895 h 561086"/>
                <a:gd name="connsiteX21" fmla="*/ 0 w 440185"/>
                <a:gd name="connsiteY21" fmla="*/ 93775 h 561086"/>
                <a:gd name="connsiteX22" fmla="*/ 18489 w 440185"/>
                <a:gd name="connsiteY22" fmla="*/ 69093 h 561086"/>
                <a:gd name="connsiteX23" fmla="*/ 249712 w 440185"/>
                <a:gd name="connsiteY23" fmla="*/ 1066 h 561086"/>
                <a:gd name="connsiteX24" fmla="*/ 249712 w 440185"/>
                <a:gd name="connsiteY24" fmla="*/ 1066 h 561086"/>
                <a:gd name="connsiteX25" fmla="*/ 249660 w 440185"/>
                <a:gd name="connsiteY25" fmla="*/ 1160 h 561086"/>
                <a:gd name="connsiteX26" fmla="*/ 249663 w 440185"/>
                <a:gd name="connsiteY26" fmla="*/ 1158 h 561086"/>
                <a:gd name="connsiteX27" fmla="*/ 249712 w 440185"/>
                <a:gd name="connsiteY27" fmla="*/ 1066 h 56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40185" h="561086">
                  <a:moveTo>
                    <a:pt x="249712" y="1066"/>
                  </a:moveTo>
                  <a:cubicBezTo>
                    <a:pt x="266223" y="-3792"/>
                    <a:pt x="282773" y="8563"/>
                    <a:pt x="282773" y="25747"/>
                  </a:cubicBezTo>
                  <a:lnTo>
                    <a:pt x="282773" y="67215"/>
                  </a:lnTo>
                  <a:lnTo>
                    <a:pt x="407494" y="32532"/>
                  </a:lnTo>
                  <a:cubicBezTo>
                    <a:pt x="423922" y="27964"/>
                    <a:pt x="440185" y="40295"/>
                    <a:pt x="440185" y="57319"/>
                  </a:cubicBezTo>
                  <a:lnTo>
                    <a:pt x="440185" y="343345"/>
                  </a:lnTo>
                  <a:cubicBezTo>
                    <a:pt x="440185" y="354562"/>
                    <a:pt x="432905" y="364487"/>
                    <a:pt x="422193" y="367874"/>
                  </a:cubicBezTo>
                  <a:lnTo>
                    <a:pt x="278062" y="413444"/>
                  </a:lnTo>
                  <a:cubicBezTo>
                    <a:pt x="261445" y="418697"/>
                    <a:pt x="244505" y="406314"/>
                    <a:pt x="244505" y="388914"/>
                  </a:cubicBezTo>
                  <a:lnTo>
                    <a:pt x="244505" y="351150"/>
                  </a:lnTo>
                  <a:lnTo>
                    <a:pt x="33122" y="413899"/>
                  </a:lnTo>
                  <a:lnTo>
                    <a:pt x="33122" y="413898"/>
                  </a:lnTo>
                  <a:lnTo>
                    <a:pt x="33121" y="413898"/>
                  </a:lnTo>
                  <a:lnTo>
                    <a:pt x="33122" y="413899"/>
                  </a:lnTo>
                  <a:lnTo>
                    <a:pt x="33101" y="413905"/>
                  </a:lnTo>
                  <a:lnTo>
                    <a:pt x="25775" y="416518"/>
                  </a:lnTo>
                  <a:lnTo>
                    <a:pt x="25775" y="548222"/>
                  </a:lnTo>
                  <a:cubicBezTo>
                    <a:pt x="25775" y="555326"/>
                    <a:pt x="20005" y="561087"/>
                    <a:pt x="12888" y="561087"/>
                  </a:cubicBezTo>
                  <a:cubicBezTo>
                    <a:pt x="5770" y="561087"/>
                    <a:pt x="0" y="555326"/>
                    <a:pt x="0" y="548222"/>
                  </a:cubicBezTo>
                  <a:lnTo>
                    <a:pt x="0" y="389236"/>
                  </a:lnTo>
                  <a:lnTo>
                    <a:pt x="0" y="373895"/>
                  </a:lnTo>
                  <a:lnTo>
                    <a:pt x="0" y="93775"/>
                  </a:lnTo>
                  <a:cubicBezTo>
                    <a:pt x="0" y="82366"/>
                    <a:pt x="7526" y="72319"/>
                    <a:pt x="18489" y="69093"/>
                  </a:cubicBezTo>
                  <a:lnTo>
                    <a:pt x="249712" y="1066"/>
                  </a:lnTo>
                  <a:close/>
                  <a:moveTo>
                    <a:pt x="249712" y="1066"/>
                  </a:moveTo>
                  <a:lnTo>
                    <a:pt x="249660" y="1160"/>
                  </a:lnTo>
                  <a:lnTo>
                    <a:pt x="249663" y="1158"/>
                  </a:lnTo>
                  <a:lnTo>
                    <a:pt x="249712" y="1066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32" name="자유형 231">
              <a:extLst>
                <a:ext uri="{FF2B5EF4-FFF2-40B4-BE49-F238E27FC236}">
                  <a16:creationId xmlns:a16="http://schemas.microsoft.com/office/drawing/2014/main" id="{54F66B1A-9E6F-1941-BF80-B1810CADEB24}"/>
                </a:ext>
              </a:extLst>
            </p:cNvPr>
            <p:cNvSpPr/>
            <p:nvPr/>
          </p:nvSpPr>
          <p:spPr>
            <a:xfrm>
              <a:off x="6696734" y="3159921"/>
              <a:ext cx="25774" cy="154684"/>
            </a:xfrm>
            <a:custGeom>
              <a:avLst/>
              <a:gdLst>
                <a:gd name="connsiteX0" fmla="*/ 12887 w 25774"/>
                <a:gd name="connsiteY0" fmla="*/ 154684 h 154684"/>
                <a:gd name="connsiteX1" fmla="*/ 0 w 25774"/>
                <a:gd name="connsiteY1" fmla="*/ 141819 h 154684"/>
                <a:gd name="connsiteX2" fmla="*/ 0 w 25774"/>
                <a:gd name="connsiteY2" fmla="*/ 12865 h 154684"/>
                <a:gd name="connsiteX3" fmla="*/ 12887 w 25774"/>
                <a:gd name="connsiteY3" fmla="*/ 0 h 154684"/>
                <a:gd name="connsiteX4" fmla="*/ 25775 w 25774"/>
                <a:gd name="connsiteY4" fmla="*/ 12865 h 154684"/>
                <a:gd name="connsiteX5" fmla="*/ 25775 w 25774"/>
                <a:gd name="connsiteY5" fmla="*/ 141819 h 154684"/>
                <a:gd name="connsiteX6" fmla="*/ 12887 w 25774"/>
                <a:gd name="connsiteY6" fmla="*/ 154684 h 15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74" h="154684">
                  <a:moveTo>
                    <a:pt x="12887" y="154684"/>
                  </a:moveTo>
                  <a:cubicBezTo>
                    <a:pt x="5770" y="154684"/>
                    <a:pt x="0" y="148925"/>
                    <a:pt x="0" y="141819"/>
                  </a:cubicBezTo>
                  <a:lnTo>
                    <a:pt x="0" y="12865"/>
                  </a:lnTo>
                  <a:cubicBezTo>
                    <a:pt x="0" y="5760"/>
                    <a:pt x="5770" y="0"/>
                    <a:pt x="12887" y="0"/>
                  </a:cubicBezTo>
                  <a:cubicBezTo>
                    <a:pt x="20005" y="0"/>
                    <a:pt x="25775" y="5760"/>
                    <a:pt x="25775" y="12865"/>
                  </a:cubicBezTo>
                  <a:lnTo>
                    <a:pt x="25775" y="141819"/>
                  </a:lnTo>
                  <a:cubicBezTo>
                    <a:pt x="25775" y="148925"/>
                    <a:pt x="20005" y="154684"/>
                    <a:pt x="12887" y="154684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33" name="자유형 232">
            <a:extLst>
              <a:ext uri="{FF2B5EF4-FFF2-40B4-BE49-F238E27FC236}">
                <a16:creationId xmlns:a16="http://schemas.microsoft.com/office/drawing/2014/main" id="{FAFF393A-CD85-DD44-8029-CE4E11BD215C}"/>
              </a:ext>
            </a:extLst>
          </p:cNvPr>
          <p:cNvSpPr/>
          <p:nvPr userDrawn="1"/>
        </p:nvSpPr>
        <p:spPr>
          <a:xfrm>
            <a:off x="5277568" y="3028029"/>
            <a:ext cx="495077" cy="550329"/>
          </a:xfrm>
          <a:custGeom>
            <a:avLst/>
            <a:gdLst>
              <a:gd name="connsiteX0" fmla="*/ 282399 w 495077"/>
              <a:gd name="connsiteY0" fmla="*/ 16470 h 550329"/>
              <a:gd name="connsiteX1" fmla="*/ 212678 w 495077"/>
              <a:gd name="connsiteY1" fmla="*/ 16470 h 550329"/>
              <a:gd name="connsiteX2" fmla="*/ 7412 w 495077"/>
              <a:gd name="connsiteY2" fmla="*/ 266043 h 550329"/>
              <a:gd name="connsiteX3" fmla="*/ 32312 w 495077"/>
              <a:gd name="connsiteY3" fmla="*/ 318832 h 550329"/>
              <a:gd name="connsiteX4" fmla="*/ 103196 w 495077"/>
              <a:gd name="connsiteY4" fmla="*/ 318832 h 550329"/>
              <a:gd name="connsiteX5" fmla="*/ 103196 w 495077"/>
              <a:gd name="connsiteY5" fmla="*/ 505142 h 550329"/>
              <a:gd name="connsiteX6" fmla="*/ 148346 w 495077"/>
              <a:gd name="connsiteY6" fmla="*/ 550329 h 550329"/>
              <a:gd name="connsiteX7" fmla="*/ 346752 w 495077"/>
              <a:gd name="connsiteY7" fmla="*/ 550329 h 550329"/>
              <a:gd name="connsiteX8" fmla="*/ 391903 w 495077"/>
              <a:gd name="connsiteY8" fmla="*/ 505142 h 550329"/>
              <a:gd name="connsiteX9" fmla="*/ 391903 w 495077"/>
              <a:gd name="connsiteY9" fmla="*/ 318832 h 550329"/>
              <a:gd name="connsiteX10" fmla="*/ 462766 w 495077"/>
              <a:gd name="connsiteY10" fmla="*/ 318832 h 550329"/>
              <a:gd name="connsiteX11" fmla="*/ 487666 w 495077"/>
              <a:gd name="connsiteY11" fmla="*/ 266043 h 550329"/>
              <a:gd name="connsiteX12" fmla="*/ 282399 w 495077"/>
              <a:gd name="connsiteY12" fmla="*/ 16470 h 55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5077" h="550329">
                <a:moveTo>
                  <a:pt x="282399" y="16470"/>
                </a:moveTo>
                <a:cubicBezTo>
                  <a:pt x="264338" y="-5490"/>
                  <a:pt x="230740" y="-5490"/>
                  <a:pt x="212678" y="16470"/>
                </a:cubicBezTo>
                <a:lnTo>
                  <a:pt x="7412" y="266043"/>
                </a:lnTo>
                <a:cubicBezTo>
                  <a:pt x="-9907" y="287101"/>
                  <a:pt x="5060" y="318832"/>
                  <a:pt x="32312" y="318832"/>
                </a:cubicBezTo>
                <a:lnTo>
                  <a:pt x="103196" y="318832"/>
                </a:lnTo>
                <a:lnTo>
                  <a:pt x="103196" y="505142"/>
                </a:lnTo>
                <a:cubicBezTo>
                  <a:pt x="103196" y="530098"/>
                  <a:pt x="123410" y="550329"/>
                  <a:pt x="148346" y="550329"/>
                </a:cubicBezTo>
                <a:lnTo>
                  <a:pt x="346752" y="550329"/>
                </a:lnTo>
                <a:cubicBezTo>
                  <a:pt x="371688" y="550329"/>
                  <a:pt x="391903" y="530098"/>
                  <a:pt x="391903" y="505142"/>
                </a:cubicBezTo>
                <a:lnTo>
                  <a:pt x="391903" y="318832"/>
                </a:lnTo>
                <a:lnTo>
                  <a:pt x="462766" y="318832"/>
                </a:lnTo>
                <a:cubicBezTo>
                  <a:pt x="490017" y="318832"/>
                  <a:pt x="504985" y="287101"/>
                  <a:pt x="487666" y="266043"/>
                </a:cubicBezTo>
                <a:lnTo>
                  <a:pt x="282399" y="1647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4" name="자유형 233">
            <a:extLst>
              <a:ext uri="{FF2B5EF4-FFF2-40B4-BE49-F238E27FC236}">
                <a16:creationId xmlns:a16="http://schemas.microsoft.com/office/drawing/2014/main" id="{A37C6F0D-454A-8949-A31E-18378100A1F4}"/>
              </a:ext>
            </a:extLst>
          </p:cNvPr>
          <p:cNvSpPr/>
          <p:nvPr userDrawn="1"/>
        </p:nvSpPr>
        <p:spPr>
          <a:xfrm>
            <a:off x="5398746" y="3125589"/>
            <a:ext cx="126289" cy="150666"/>
          </a:xfrm>
          <a:custGeom>
            <a:avLst/>
            <a:gdLst>
              <a:gd name="connsiteX0" fmla="*/ 121481 w 126289"/>
              <a:gd name="connsiteY0" fmla="*/ 2857 h 150666"/>
              <a:gd name="connsiteX1" fmla="*/ 123435 w 126289"/>
              <a:gd name="connsiteY1" fmla="*/ 21010 h 150666"/>
              <a:gd name="connsiteX2" fmla="*/ 22947 w 126289"/>
              <a:gd name="connsiteY2" fmla="*/ 145854 h 150666"/>
              <a:gd name="connsiteX3" fmla="*/ 4808 w 126289"/>
              <a:gd name="connsiteY3" fmla="*/ 147809 h 150666"/>
              <a:gd name="connsiteX4" fmla="*/ 2854 w 126289"/>
              <a:gd name="connsiteY4" fmla="*/ 129656 h 150666"/>
              <a:gd name="connsiteX5" fmla="*/ 103343 w 126289"/>
              <a:gd name="connsiteY5" fmla="*/ 4812 h 150666"/>
              <a:gd name="connsiteX6" fmla="*/ 121481 w 126289"/>
              <a:gd name="connsiteY6" fmla="*/ 2857 h 1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89" h="150666">
                <a:moveTo>
                  <a:pt x="121481" y="2857"/>
                </a:moveTo>
                <a:cubicBezTo>
                  <a:pt x="127030" y="7330"/>
                  <a:pt x="127904" y="15457"/>
                  <a:pt x="123435" y="21010"/>
                </a:cubicBezTo>
                <a:lnTo>
                  <a:pt x="22947" y="145854"/>
                </a:lnTo>
                <a:cubicBezTo>
                  <a:pt x="18477" y="151407"/>
                  <a:pt x="10356" y="152282"/>
                  <a:pt x="4808" y="147809"/>
                </a:cubicBezTo>
                <a:cubicBezTo>
                  <a:pt x="-740" y="143336"/>
                  <a:pt x="-1615" y="135208"/>
                  <a:pt x="2854" y="129656"/>
                </a:cubicBezTo>
                <a:lnTo>
                  <a:pt x="103343" y="4812"/>
                </a:lnTo>
                <a:cubicBezTo>
                  <a:pt x="107812" y="-741"/>
                  <a:pt x="115933" y="-1616"/>
                  <a:pt x="121481" y="2857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5" name="자유형 234">
            <a:extLst>
              <a:ext uri="{FF2B5EF4-FFF2-40B4-BE49-F238E27FC236}">
                <a16:creationId xmlns:a16="http://schemas.microsoft.com/office/drawing/2014/main" id="{BA987CC4-8FAD-E345-9C1F-D4475838EB4C}"/>
              </a:ext>
            </a:extLst>
          </p:cNvPr>
          <p:cNvSpPr/>
          <p:nvPr userDrawn="1"/>
        </p:nvSpPr>
        <p:spPr>
          <a:xfrm>
            <a:off x="4078495" y="3105591"/>
            <a:ext cx="632786" cy="439452"/>
          </a:xfrm>
          <a:custGeom>
            <a:avLst/>
            <a:gdLst>
              <a:gd name="connsiteX0" fmla="*/ 32307 w 632786"/>
              <a:gd name="connsiteY0" fmla="*/ 0 h 439452"/>
              <a:gd name="connsiteX1" fmla="*/ 0 w 632786"/>
              <a:gd name="connsiteY1" fmla="*/ 32057 h 439452"/>
              <a:gd name="connsiteX2" fmla="*/ 0 w 632786"/>
              <a:gd name="connsiteY2" fmla="*/ 407396 h 439452"/>
              <a:gd name="connsiteX3" fmla="*/ 32307 w 632786"/>
              <a:gd name="connsiteY3" fmla="*/ 439453 h 439452"/>
              <a:gd name="connsiteX4" fmla="*/ 600479 w 632786"/>
              <a:gd name="connsiteY4" fmla="*/ 439453 h 439452"/>
              <a:gd name="connsiteX5" fmla="*/ 632787 w 632786"/>
              <a:gd name="connsiteY5" fmla="*/ 407396 h 439452"/>
              <a:gd name="connsiteX6" fmla="*/ 632787 w 632786"/>
              <a:gd name="connsiteY6" fmla="*/ 32057 h 439452"/>
              <a:gd name="connsiteX7" fmla="*/ 600479 w 632786"/>
              <a:gd name="connsiteY7" fmla="*/ 0 h 439452"/>
              <a:gd name="connsiteX8" fmla="*/ 32307 w 632786"/>
              <a:gd name="connsiteY8" fmla="*/ 0 h 439452"/>
              <a:gd name="connsiteX9" fmla="*/ 374827 w 632786"/>
              <a:gd name="connsiteY9" fmla="*/ 234274 h 439452"/>
              <a:gd name="connsiteX10" fmla="*/ 374827 w 632786"/>
              <a:gd name="connsiteY10" fmla="*/ 200959 h 439452"/>
              <a:gd name="connsiteX11" fmla="*/ 281124 w 632786"/>
              <a:gd name="connsiteY11" fmla="*/ 147279 h 439452"/>
              <a:gd name="connsiteX12" fmla="*/ 252048 w 632786"/>
              <a:gd name="connsiteY12" fmla="*/ 163936 h 439452"/>
              <a:gd name="connsiteX13" fmla="*/ 252048 w 632786"/>
              <a:gd name="connsiteY13" fmla="*/ 271297 h 439452"/>
              <a:gd name="connsiteX14" fmla="*/ 281124 w 632786"/>
              <a:gd name="connsiteY14" fmla="*/ 287955 h 439452"/>
              <a:gd name="connsiteX15" fmla="*/ 374827 w 632786"/>
              <a:gd name="connsiteY15" fmla="*/ 234274 h 43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2786" h="439452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396"/>
                </a:lnTo>
                <a:cubicBezTo>
                  <a:pt x="0" y="425100"/>
                  <a:pt x="14464" y="439453"/>
                  <a:pt x="32307" y="439453"/>
                </a:cubicBezTo>
                <a:lnTo>
                  <a:pt x="600479" y="439453"/>
                </a:lnTo>
                <a:cubicBezTo>
                  <a:pt x="618322" y="439453"/>
                  <a:pt x="632787" y="425101"/>
                  <a:pt x="632787" y="407396"/>
                </a:cubicBezTo>
                <a:lnTo>
                  <a:pt x="632787" y="32057"/>
                </a:lnTo>
                <a:cubicBezTo>
                  <a:pt x="632787" y="14352"/>
                  <a:pt x="618322" y="0"/>
                  <a:pt x="600479" y="0"/>
                </a:cubicBezTo>
                <a:lnTo>
                  <a:pt x="32307" y="0"/>
                </a:lnTo>
                <a:close/>
                <a:moveTo>
                  <a:pt x="374827" y="234274"/>
                </a:moveTo>
                <a:cubicBezTo>
                  <a:pt x="387750" y="226870"/>
                  <a:pt x="387750" y="208363"/>
                  <a:pt x="374827" y="200959"/>
                </a:cubicBezTo>
                <a:lnTo>
                  <a:pt x="281124" y="147279"/>
                </a:lnTo>
                <a:cubicBezTo>
                  <a:pt x="268201" y="139875"/>
                  <a:pt x="252048" y="149130"/>
                  <a:pt x="252048" y="163936"/>
                </a:cubicBezTo>
                <a:lnTo>
                  <a:pt x="252048" y="271297"/>
                </a:lnTo>
                <a:cubicBezTo>
                  <a:pt x="252048" y="286104"/>
                  <a:pt x="268201" y="295358"/>
                  <a:pt x="281124" y="287955"/>
                </a:cubicBezTo>
                <a:lnTo>
                  <a:pt x="374827" y="234274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7" name="자유형 236">
            <a:extLst>
              <a:ext uri="{FF2B5EF4-FFF2-40B4-BE49-F238E27FC236}">
                <a16:creationId xmlns:a16="http://schemas.microsoft.com/office/drawing/2014/main" id="{A818AAC0-DE1E-8A43-9D88-7A65BDD1338B}"/>
              </a:ext>
            </a:extLst>
          </p:cNvPr>
          <p:cNvSpPr/>
          <p:nvPr userDrawn="1"/>
        </p:nvSpPr>
        <p:spPr>
          <a:xfrm>
            <a:off x="3016078" y="3024683"/>
            <a:ext cx="432491" cy="557669"/>
          </a:xfrm>
          <a:custGeom>
            <a:avLst/>
            <a:gdLst>
              <a:gd name="connsiteX0" fmla="*/ 126391 w 432491"/>
              <a:gd name="connsiteY0" fmla="*/ 115434 h 557669"/>
              <a:gd name="connsiteX1" fmla="*/ 216246 w 432491"/>
              <a:gd name="connsiteY1" fmla="*/ 25923 h 557669"/>
              <a:gd name="connsiteX2" fmla="*/ 306101 w 432491"/>
              <a:gd name="connsiteY2" fmla="*/ 115434 h 557669"/>
              <a:gd name="connsiteX3" fmla="*/ 306101 w 432491"/>
              <a:gd name="connsiteY3" fmla="*/ 169060 h 557669"/>
              <a:gd name="connsiteX4" fmla="*/ 332124 w 432491"/>
              <a:gd name="connsiteY4" fmla="*/ 169060 h 557669"/>
              <a:gd name="connsiteX5" fmla="*/ 332124 w 432491"/>
              <a:gd name="connsiteY5" fmla="*/ 115434 h 557669"/>
              <a:gd name="connsiteX6" fmla="*/ 216246 w 432491"/>
              <a:gd name="connsiteY6" fmla="*/ 0 h 557669"/>
              <a:gd name="connsiteX7" fmla="*/ 100368 w 432491"/>
              <a:gd name="connsiteY7" fmla="*/ 115434 h 557669"/>
              <a:gd name="connsiteX8" fmla="*/ 100368 w 432491"/>
              <a:gd name="connsiteY8" fmla="*/ 169060 h 557669"/>
              <a:gd name="connsiteX9" fmla="*/ 126391 w 432491"/>
              <a:gd name="connsiteY9" fmla="*/ 169060 h 557669"/>
              <a:gd name="connsiteX10" fmla="*/ 126391 w 432491"/>
              <a:gd name="connsiteY10" fmla="*/ 115434 h 557669"/>
              <a:gd name="connsiteX11" fmla="*/ 0 w 432491"/>
              <a:gd name="connsiteY11" fmla="*/ 201476 h 557669"/>
              <a:gd name="connsiteX12" fmla="*/ 32528 w 432491"/>
              <a:gd name="connsiteY12" fmla="*/ 169072 h 557669"/>
              <a:gd name="connsiteX13" fmla="*/ 399963 w 432491"/>
              <a:gd name="connsiteY13" fmla="*/ 169072 h 557669"/>
              <a:gd name="connsiteX14" fmla="*/ 432492 w 432491"/>
              <a:gd name="connsiteY14" fmla="*/ 201476 h 557669"/>
              <a:gd name="connsiteX15" fmla="*/ 432492 w 432491"/>
              <a:gd name="connsiteY15" fmla="*/ 525266 h 557669"/>
              <a:gd name="connsiteX16" fmla="*/ 399963 w 432491"/>
              <a:gd name="connsiteY16" fmla="*/ 557670 h 557669"/>
              <a:gd name="connsiteX17" fmla="*/ 32528 w 432491"/>
              <a:gd name="connsiteY17" fmla="*/ 557670 h 557669"/>
              <a:gd name="connsiteX18" fmla="*/ 0 w 432491"/>
              <a:gd name="connsiteY18" fmla="*/ 525266 h 557669"/>
              <a:gd name="connsiteX19" fmla="*/ 0 w 432491"/>
              <a:gd name="connsiteY19" fmla="*/ 201476 h 55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2491" h="557669">
                <a:moveTo>
                  <a:pt x="126391" y="115434"/>
                </a:moveTo>
                <a:cubicBezTo>
                  <a:pt x="126391" y="65999"/>
                  <a:pt x="166620" y="25923"/>
                  <a:pt x="216246" y="25923"/>
                </a:cubicBezTo>
                <a:cubicBezTo>
                  <a:pt x="265872" y="25923"/>
                  <a:pt x="306101" y="65999"/>
                  <a:pt x="306101" y="115434"/>
                </a:cubicBezTo>
                <a:lnTo>
                  <a:pt x="306101" y="169060"/>
                </a:lnTo>
                <a:lnTo>
                  <a:pt x="332124" y="169060"/>
                </a:lnTo>
                <a:lnTo>
                  <a:pt x="332124" y="115434"/>
                </a:lnTo>
                <a:cubicBezTo>
                  <a:pt x="332124" y="51682"/>
                  <a:pt x="280244" y="0"/>
                  <a:pt x="216246" y="0"/>
                </a:cubicBezTo>
                <a:cubicBezTo>
                  <a:pt x="152249" y="0"/>
                  <a:pt x="100368" y="51682"/>
                  <a:pt x="100368" y="115434"/>
                </a:cubicBezTo>
                <a:lnTo>
                  <a:pt x="100368" y="169060"/>
                </a:lnTo>
                <a:lnTo>
                  <a:pt x="126391" y="169060"/>
                </a:lnTo>
                <a:lnTo>
                  <a:pt x="126391" y="115434"/>
                </a:lnTo>
                <a:close/>
                <a:moveTo>
                  <a:pt x="0" y="201476"/>
                </a:moveTo>
                <a:cubicBezTo>
                  <a:pt x="0" y="183579"/>
                  <a:pt x="14564" y="169072"/>
                  <a:pt x="32528" y="169072"/>
                </a:cubicBezTo>
                <a:lnTo>
                  <a:pt x="399963" y="169072"/>
                </a:lnTo>
                <a:cubicBezTo>
                  <a:pt x="417928" y="169072"/>
                  <a:pt x="432492" y="183579"/>
                  <a:pt x="432492" y="201476"/>
                </a:cubicBezTo>
                <a:lnTo>
                  <a:pt x="432492" y="525266"/>
                </a:lnTo>
                <a:cubicBezTo>
                  <a:pt x="432492" y="543163"/>
                  <a:pt x="417928" y="557670"/>
                  <a:pt x="399963" y="557670"/>
                </a:cubicBezTo>
                <a:lnTo>
                  <a:pt x="32528" y="557670"/>
                </a:lnTo>
                <a:cubicBezTo>
                  <a:pt x="14564" y="557670"/>
                  <a:pt x="0" y="543163"/>
                  <a:pt x="0" y="525266"/>
                </a:cubicBezTo>
                <a:lnTo>
                  <a:pt x="0" y="201476"/>
                </a:lnTo>
                <a:close/>
              </a:path>
            </a:pathLst>
          </a:custGeom>
          <a:solidFill>
            <a:srgbClr val="FC1C49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8" name="자유형 237">
            <a:extLst>
              <a:ext uri="{FF2B5EF4-FFF2-40B4-BE49-F238E27FC236}">
                <a16:creationId xmlns:a16="http://schemas.microsoft.com/office/drawing/2014/main" id="{6BDC4EEA-1BED-1049-974D-94577F1A41BE}"/>
              </a:ext>
            </a:extLst>
          </p:cNvPr>
          <p:cNvSpPr/>
          <p:nvPr userDrawn="1"/>
        </p:nvSpPr>
        <p:spPr>
          <a:xfrm>
            <a:off x="3187999" y="3302672"/>
            <a:ext cx="88642" cy="161202"/>
          </a:xfrm>
          <a:custGeom>
            <a:avLst/>
            <a:gdLst>
              <a:gd name="connsiteX0" fmla="*/ 70693 w 88642"/>
              <a:gd name="connsiteY0" fmla="*/ 79640 h 161202"/>
              <a:gd name="connsiteX1" fmla="*/ 88642 w 88642"/>
              <a:gd name="connsiteY1" fmla="*/ 44152 h 161202"/>
              <a:gd name="connsiteX2" fmla="*/ 44321 w 88642"/>
              <a:gd name="connsiteY2" fmla="*/ 0 h 161202"/>
              <a:gd name="connsiteX3" fmla="*/ 0 w 88642"/>
              <a:gd name="connsiteY3" fmla="*/ 44152 h 161202"/>
              <a:gd name="connsiteX4" fmla="*/ 17949 w 88642"/>
              <a:gd name="connsiteY4" fmla="*/ 79640 h 161202"/>
              <a:gd name="connsiteX5" fmla="*/ 6901 w 88642"/>
              <a:gd name="connsiteY5" fmla="*/ 152159 h 161202"/>
              <a:gd name="connsiteX6" fmla="*/ 14707 w 88642"/>
              <a:gd name="connsiteY6" fmla="*/ 161203 h 161202"/>
              <a:gd name="connsiteX7" fmla="*/ 73935 w 88642"/>
              <a:gd name="connsiteY7" fmla="*/ 161203 h 161202"/>
              <a:gd name="connsiteX8" fmla="*/ 81741 w 88642"/>
              <a:gd name="connsiteY8" fmla="*/ 152159 h 161202"/>
              <a:gd name="connsiteX9" fmla="*/ 70693 w 88642"/>
              <a:gd name="connsiteY9" fmla="*/ 79640 h 16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642" h="161202">
                <a:moveTo>
                  <a:pt x="70693" y="79640"/>
                </a:moveTo>
                <a:cubicBezTo>
                  <a:pt x="81584" y="71596"/>
                  <a:pt x="88642" y="58695"/>
                  <a:pt x="88642" y="44152"/>
                </a:cubicBezTo>
                <a:cubicBezTo>
                  <a:pt x="88642" y="19768"/>
                  <a:pt x="68799" y="0"/>
                  <a:pt x="44321" y="0"/>
                </a:cubicBezTo>
                <a:cubicBezTo>
                  <a:pt x="19843" y="0"/>
                  <a:pt x="0" y="19768"/>
                  <a:pt x="0" y="44152"/>
                </a:cubicBezTo>
                <a:cubicBezTo>
                  <a:pt x="0" y="58695"/>
                  <a:pt x="7059" y="71596"/>
                  <a:pt x="17949" y="79640"/>
                </a:cubicBezTo>
                <a:lnTo>
                  <a:pt x="6901" y="152159"/>
                </a:lnTo>
                <a:cubicBezTo>
                  <a:pt x="6177" y="156918"/>
                  <a:pt x="9875" y="161203"/>
                  <a:pt x="14707" y="161203"/>
                </a:cubicBezTo>
                <a:lnTo>
                  <a:pt x="73935" y="161203"/>
                </a:lnTo>
                <a:cubicBezTo>
                  <a:pt x="78767" y="161203"/>
                  <a:pt x="82465" y="156918"/>
                  <a:pt x="81741" y="152159"/>
                </a:cubicBezTo>
                <a:lnTo>
                  <a:pt x="70693" y="79640"/>
                </a:lnTo>
                <a:close/>
              </a:path>
            </a:pathLst>
          </a:custGeom>
          <a:solidFill>
            <a:srgbClr val="FFFFFF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9" name="그래픽 298">
            <a:extLst>
              <a:ext uri="{FF2B5EF4-FFF2-40B4-BE49-F238E27FC236}">
                <a16:creationId xmlns:a16="http://schemas.microsoft.com/office/drawing/2014/main" id="{4E038753-2A5A-1D4C-B0DC-ACEFF92E5317}"/>
              </a:ext>
            </a:extLst>
          </p:cNvPr>
          <p:cNvSpPr/>
          <p:nvPr userDrawn="1"/>
        </p:nvSpPr>
        <p:spPr>
          <a:xfrm>
            <a:off x="1852744" y="3068786"/>
            <a:ext cx="488541" cy="485155"/>
          </a:xfrm>
          <a:custGeom>
            <a:avLst/>
            <a:gdLst>
              <a:gd name="connsiteX0" fmla="*/ 190748 w 488541"/>
              <a:gd name="connsiteY0" fmla="*/ 16257 h 485155"/>
              <a:gd name="connsiteX1" fmla="*/ 222187 w 488541"/>
              <a:gd name="connsiteY1" fmla="*/ 0 h 485155"/>
              <a:gd name="connsiteX2" fmla="*/ 246896 w 488541"/>
              <a:gd name="connsiteY2" fmla="*/ 0 h 485155"/>
              <a:gd name="connsiteX3" fmla="*/ 285423 w 488541"/>
              <a:gd name="connsiteY3" fmla="*/ 38527 h 485155"/>
              <a:gd name="connsiteX4" fmla="*/ 285423 w 488541"/>
              <a:gd name="connsiteY4" fmla="*/ 140196 h 485155"/>
              <a:gd name="connsiteX5" fmla="*/ 443577 w 488541"/>
              <a:gd name="connsiteY5" fmla="*/ 140196 h 485155"/>
              <a:gd name="connsiteX6" fmla="*/ 487608 w 488541"/>
              <a:gd name="connsiteY6" fmla="*/ 194183 h 485155"/>
              <a:gd name="connsiteX7" fmla="*/ 435251 w 488541"/>
              <a:gd name="connsiteY7" fmla="*/ 449243 h 485155"/>
              <a:gd name="connsiteX8" fmla="*/ 391221 w 488541"/>
              <a:gd name="connsiteY8" fmla="*/ 485153 h 485155"/>
              <a:gd name="connsiteX9" fmla="*/ 120047 w 488541"/>
              <a:gd name="connsiteY9" fmla="*/ 485153 h 485155"/>
              <a:gd name="connsiteX10" fmla="*/ 75098 w 488541"/>
              <a:gd name="connsiteY10" fmla="*/ 440205 h 485155"/>
              <a:gd name="connsiteX11" fmla="*/ 75098 w 488541"/>
              <a:gd name="connsiteY11" fmla="*/ 195869 h 485155"/>
              <a:gd name="connsiteX12" fmla="*/ 84550 w 488541"/>
              <a:gd name="connsiteY12" fmla="*/ 166175 h 485155"/>
              <a:gd name="connsiteX13" fmla="*/ 190748 w 488541"/>
              <a:gd name="connsiteY13" fmla="*/ 16257 h 485155"/>
              <a:gd name="connsiteX14" fmla="*/ 25685 w 488541"/>
              <a:gd name="connsiteY14" fmla="*/ 190605 h 485155"/>
              <a:gd name="connsiteX15" fmla="*/ 12842 w 488541"/>
              <a:gd name="connsiteY15" fmla="*/ 177762 h 485155"/>
              <a:gd name="connsiteX16" fmla="*/ 0 w 488541"/>
              <a:gd name="connsiteY16" fmla="*/ 190605 h 485155"/>
              <a:gd name="connsiteX17" fmla="*/ 0 w 488541"/>
              <a:gd name="connsiteY17" fmla="*/ 472313 h 485155"/>
              <a:gd name="connsiteX18" fmla="*/ 12842 w 488541"/>
              <a:gd name="connsiteY18" fmla="*/ 485155 h 485155"/>
              <a:gd name="connsiteX19" fmla="*/ 25685 w 488541"/>
              <a:gd name="connsiteY19" fmla="*/ 472313 h 485155"/>
              <a:gd name="connsiteX20" fmla="*/ 25685 w 488541"/>
              <a:gd name="connsiteY20" fmla="*/ 190605 h 48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8541" h="485155">
                <a:moveTo>
                  <a:pt x="190748" y="16257"/>
                </a:moveTo>
                <a:cubicBezTo>
                  <a:pt x="197971" y="6060"/>
                  <a:pt x="209691" y="0"/>
                  <a:pt x="222187" y="0"/>
                </a:cubicBezTo>
                <a:lnTo>
                  <a:pt x="246896" y="0"/>
                </a:lnTo>
                <a:cubicBezTo>
                  <a:pt x="268175" y="0"/>
                  <a:pt x="285423" y="17249"/>
                  <a:pt x="285423" y="38527"/>
                </a:cubicBezTo>
                <a:lnTo>
                  <a:pt x="285423" y="140196"/>
                </a:lnTo>
                <a:lnTo>
                  <a:pt x="443577" y="140196"/>
                </a:lnTo>
                <a:cubicBezTo>
                  <a:pt x="472035" y="140196"/>
                  <a:pt x="493330" y="166307"/>
                  <a:pt x="487608" y="194183"/>
                </a:cubicBezTo>
                <a:lnTo>
                  <a:pt x="435251" y="449243"/>
                </a:lnTo>
                <a:cubicBezTo>
                  <a:pt x="430960" y="470147"/>
                  <a:pt x="412561" y="485153"/>
                  <a:pt x="391221" y="485153"/>
                </a:cubicBezTo>
                <a:lnTo>
                  <a:pt x="120047" y="485153"/>
                </a:lnTo>
                <a:cubicBezTo>
                  <a:pt x="95222" y="485153"/>
                  <a:pt x="75098" y="465029"/>
                  <a:pt x="75098" y="440205"/>
                </a:cubicBezTo>
                <a:lnTo>
                  <a:pt x="75098" y="195869"/>
                </a:lnTo>
                <a:cubicBezTo>
                  <a:pt x="75098" y="185231"/>
                  <a:pt x="78401" y="174855"/>
                  <a:pt x="84550" y="166175"/>
                </a:cubicBezTo>
                <a:lnTo>
                  <a:pt x="190748" y="16257"/>
                </a:lnTo>
                <a:close/>
                <a:moveTo>
                  <a:pt x="25685" y="190605"/>
                </a:moveTo>
                <a:cubicBezTo>
                  <a:pt x="25685" y="183512"/>
                  <a:pt x="19935" y="177762"/>
                  <a:pt x="12842" y="177762"/>
                </a:cubicBezTo>
                <a:cubicBezTo>
                  <a:pt x="5750" y="177762"/>
                  <a:pt x="0" y="183512"/>
                  <a:pt x="0" y="190605"/>
                </a:cubicBezTo>
                <a:lnTo>
                  <a:pt x="0" y="472313"/>
                </a:lnTo>
                <a:cubicBezTo>
                  <a:pt x="0" y="479405"/>
                  <a:pt x="5750" y="485155"/>
                  <a:pt x="12842" y="485155"/>
                </a:cubicBezTo>
                <a:cubicBezTo>
                  <a:pt x="19935" y="485155"/>
                  <a:pt x="25685" y="479405"/>
                  <a:pt x="25685" y="472313"/>
                </a:cubicBezTo>
                <a:lnTo>
                  <a:pt x="25685" y="190605"/>
                </a:lnTo>
                <a:close/>
              </a:path>
            </a:pathLst>
          </a:custGeom>
          <a:solidFill>
            <a:srgbClr val="FC1C49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6809008F-AA2F-894C-AB0D-82DB93358138}"/>
              </a:ext>
            </a:extLst>
          </p:cNvPr>
          <p:cNvGrpSpPr/>
          <p:nvPr userDrawn="1"/>
        </p:nvGrpSpPr>
        <p:grpSpPr>
          <a:xfrm>
            <a:off x="666809" y="3048591"/>
            <a:ext cx="580332" cy="553452"/>
            <a:chOff x="666809" y="3048591"/>
            <a:chExt cx="580332" cy="553452"/>
          </a:xfrm>
        </p:grpSpPr>
        <p:sp>
          <p:nvSpPr>
            <p:cNvPr id="241" name="자유형 240">
              <a:extLst>
                <a:ext uri="{FF2B5EF4-FFF2-40B4-BE49-F238E27FC236}">
                  <a16:creationId xmlns:a16="http://schemas.microsoft.com/office/drawing/2014/main" id="{D47F5DE0-BC60-5146-B1AA-BAE4D4610294}"/>
                </a:ext>
              </a:extLst>
            </p:cNvPr>
            <p:cNvSpPr/>
            <p:nvPr/>
          </p:nvSpPr>
          <p:spPr>
            <a:xfrm>
              <a:off x="666809" y="3048591"/>
              <a:ext cx="580332" cy="553452"/>
            </a:xfrm>
            <a:custGeom>
              <a:avLst/>
              <a:gdLst>
                <a:gd name="connsiteX0" fmla="*/ 323801 w 580332"/>
                <a:gd name="connsiteY0" fmla="*/ 19286 h 553452"/>
                <a:gd name="connsiteX1" fmla="*/ 256532 w 580332"/>
                <a:gd name="connsiteY1" fmla="*/ 19286 h 553452"/>
                <a:gd name="connsiteX2" fmla="*/ 182802 w 580332"/>
                <a:gd name="connsiteY2" fmla="*/ 145767 h 553452"/>
                <a:gd name="connsiteX3" fmla="*/ 174316 w 580332"/>
                <a:gd name="connsiteY3" fmla="*/ 151906 h 553452"/>
                <a:gd name="connsiteX4" fmla="*/ 30746 w 580332"/>
                <a:gd name="connsiteY4" fmla="*/ 182655 h 553452"/>
                <a:gd name="connsiteX5" fmla="*/ 9959 w 580332"/>
                <a:gd name="connsiteY5" fmla="*/ 246369 h 553452"/>
                <a:gd name="connsiteX6" fmla="*/ 107961 w 580332"/>
                <a:gd name="connsiteY6" fmla="*/ 355287 h 553452"/>
                <a:gd name="connsiteX7" fmla="*/ 111202 w 580332"/>
                <a:gd name="connsiteY7" fmla="*/ 365222 h 553452"/>
                <a:gd name="connsiteX8" fmla="*/ 96201 w 580332"/>
                <a:gd name="connsiteY8" fmla="*/ 510707 h 553452"/>
                <a:gd name="connsiteX9" fmla="*/ 150623 w 580332"/>
                <a:gd name="connsiteY9" fmla="*/ 550084 h 553452"/>
                <a:gd name="connsiteX10" fmla="*/ 284922 w 580332"/>
                <a:gd name="connsiteY10" fmla="*/ 490918 h 553452"/>
                <a:gd name="connsiteX11" fmla="*/ 295411 w 580332"/>
                <a:gd name="connsiteY11" fmla="*/ 490918 h 553452"/>
                <a:gd name="connsiteX12" fmla="*/ 429709 w 580332"/>
                <a:gd name="connsiteY12" fmla="*/ 550084 h 553452"/>
                <a:gd name="connsiteX13" fmla="*/ 484131 w 580332"/>
                <a:gd name="connsiteY13" fmla="*/ 510707 h 553452"/>
                <a:gd name="connsiteX14" fmla="*/ 469129 w 580332"/>
                <a:gd name="connsiteY14" fmla="*/ 365222 h 553452"/>
                <a:gd name="connsiteX15" fmla="*/ 472371 w 580332"/>
                <a:gd name="connsiteY15" fmla="*/ 355287 h 553452"/>
                <a:gd name="connsiteX16" fmla="*/ 570373 w 580332"/>
                <a:gd name="connsiteY16" fmla="*/ 246369 h 553452"/>
                <a:gd name="connsiteX17" fmla="*/ 549586 w 580332"/>
                <a:gd name="connsiteY17" fmla="*/ 182655 h 553452"/>
                <a:gd name="connsiteX18" fmla="*/ 406016 w 580332"/>
                <a:gd name="connsiteY18" fmla="*/ 151906 h 553452"/>
                <a:gd name="connsiteX19" fmla="*/ 397531 w 580332"/>
                <a:gd name="connsiteY19" fmla="*/ 145767 h 553452"/>
                <a:gd name="connsiteX20" fmla="*/ 323801 w 580332"/>
                <a:gd name="connsiteY20" fmla="*/ 19286 h 55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80332" h="553452">
                  <a:moveTo>
                    <a:pt x="323801" y="19286"/>
                  </a:moveTo>
                  <a:cubicBezTo>
                    <a:pt x="308811" y="-6429"/>
                    <a:pt x="271522" y="-6429"/>
                    <a:pt x="256532" y="19286"/>
                  </a:cubicBezTo>
                  <a:lnTo>
                    <a:pt x="182802" y="145767"/>
                  </a:lnTo>
                  <a:cubicBezTo>
                    <a:pt x="180968" y="148912"/>
                    <a:pt x="177887" y="151142"/>
                    <a:pt x="174316" y="151906"/>
                  </a:cubicBezTo>
                  <a:lnTo>
                    <a:pt x="30746" y="182655"/>
                  </a:lnTo>
                  <a:cubicBezTo>
                    <a:pt x="1558" y="188907"/>
                    <a:pt x="-9965" y="224225"/>
                    <a:pt x="9959" y="246369"/>
                  </a:cubicBezTo>
                  <a:lnTo>
                    <a:pt x="107961" y="355287"/>
                  </a:lnTo>
                  <a:cubicBezTo>
                    <a:pt x="110399" y="357996"/>
                    <a:pt x="111576" y="361604"/>
                    <a:pt x="111202" y="365222"/>
                  </a:cubicBezTo>
                  <a:lnTo>
                    <a:pt x="96201" y="510707"/>
                  </a:lnTo>
                  <a:cubicBezTo>
                    <a:pt x="93152" y="540284"/>
                    <a:pt x="123319" y="562112"/>
                    <a:pt x="150623" y="550084"/>
                  </a:cubicBezTo>
                  <a:lnTo>
                    <a:pt x="284922" y="490918"/>
                  </a:lnTo>
                  <a:cubicBezTo>
                    <a:pt x="288262" y="489446"/>
                    <a:pt x="292071" y="489446"/>
                    <a:pt x="295411" y="490918"/>
                  </a:cubicBezTo>
                  <a:lnTo>
                    <a:pt x="429709" y="550084"/>
                  </a:lnTo>
                  <a:cubicBezTo>
                    <a:pt x="457013" y="562113"/>
                    <a:pt x="487181" y="540284"/>
                    <a:pt x="484131" y="510707"/>
                  </a:cubicBezTo>
                  <a:lnTo>
                    <a:pt x="469129" y="365222"/>
                  </a:lnTo>
                  <a:cubicBezTo>
                    <a:pt x="468757" y="361604"/>
                    <a:pt x="469934" y="357996"/>
                    <a:pt x="472371" y="355287"/>
                  </a:cubicBezTo>
                  <a:lnTo>
                    <a:pt x="570373" y="246369"/>
                  </a:lnTo>
                  <a:cubicBezTo>
                    <a:pt x="590297" y="224225"/>
                    <a:pt x="578775" y="188907"/>
                    <a:pt x="549586" y="182655"/>
                  </a:cubicBezTo>
                  <a:lnTo>
                    <a:pt x="406016" y="151906"/>
                  </a:lnTo>
                  <a:cubicBezTo>
                    <a:pt x="402445" y="151142"/>
                    <a:pt x="399364" y="148912"/>
                    <a:pt x="397531" y="145767"/>
                  </a:cubicBezTo>
                  <a:lnTo>
                    <a:pt x="323801" y="19286"/>
                  </a:lnTo>
                  <a:close/>
                </a:path>
              </a:pathLst>
            </a:custGeom>
            <a:solidFill>
              <a:srgbClr val="FC1C49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42" name="자유형 241">
              <a:extLst>
                <a:ext uri="{FF2B5EF4-FFF2-40B4-BE49-F238E27FC236}">
                  <a16:creationId xmlns:a16="http://schemas.microsoft.com/office/drawing/2014/main" id="{4A6B4CCE-1A70-C945-AAF2-2F7D1E6F0A0F}"/>
                </a:ext>
              </a:extLst>
            </p:cNvPr>
            <p:cNvSpPr/>
            <p:nvPr/>
          </p:nvSpPr>
          <p:spPr>
            <a:xfrm>
              <a:off x="812088" y="3149144"/>
              <a:ext cx="150718" cy="142998"/>
            </a:xfrm>
            <a:custGeom>
              <a:avLst/>
              <a:gdLst>
                <a:gd name="connsiteX0" fmla="*/ 144216 w 150718"/>
                <a:gd name="connsiteY0" fmla="*/ 1721 h 142998"/>
                <a:gd name="connsiteX1" fmla="*/ 148990 w 150718"/>
                <a:gd name="connsiteY1" fmla="*/ 19350 h 142998"/>
                <a:gd name="connsiteX2" fmla="*/ 96831 w 150718"/>
                <a:gd name="connsiteY2" fmla="*/ 109659 h 142998"/>
                <a:gd name="connsiteX3" fmla="*/ 72950 w 150718"/>
                <a:gd name="connsiteY3" fmla="*/ 127820 h 142998"/>
                <a:gd name="connsiteX4" fmla="*/ 16244 w 150718"/>
                <a:gd name="connsiteY4" fmla="*/ 142576 h 142998"/>
                <a:gd name="connsiteX5" fmla="*/ 424 w 150718"/>
                <a:gd name="connsiteY5" fmla="*/ 133348 h 142998"/>
                <a:gd name="connsiteX6" fmla="*/ 9690 w 150718"/>
                <a:gd name="connsiteY6" fmla="*/ 117593 h 142998"/>
                <a:gd name="connsiteX7" fmla="*/ 66395 w 150718"/>
                <a:gd name="connsiteY7" fmla="*/ 102838 h 142998"/>
                <a:gd name="connsiteX8" fmla="*/ 74356 w 150718"/>
                <a:gd name="connsiteY8" fmla="*/ 96784 h 142998"/>
                <a:gd name="connsiteX9" fmla="*/ 126515 w 150718"/>
                <a:gd name="connsiteY9" fmla="*/ 6476 h 142998"/>
                <a:gd name="connsiteX10" fmla="*/ 144216 w 150718"/>
                <a:gd name="connsiteY10" fmla="*/ 1721 h 14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718" h="142998">
                  <a:moveTo>
                    <a:pt x="144216" y="1721"/>
                  </a:moveTo>
                  <a:cubicBezTo>
                    <a:pt x="150422" y="5276"/>
                    <a:pt x="152559" y="13169"/>
                    <a:pt x="148990" y="19350"/>
                  </a:cubicBezTo>
                  <a:lnTo>
                    <a:pt x="96831" y="109659"/>
                  </a:lnTo>
                  <a:cubicBezTo>
                    <a:pt x="91635" y="118654"/>
                    <a:pt x="83032" y="125197"/>
                    <a:pt x="72950" y="127820"/>
                  </a:cubicBezTo>
                  <a:lnTo>
                    <a:pt x="16244" y="142576"/>
                  </a:lnTo>
                  <a:cubicBezTo>
                    <a:pt x="9317" y="144378"/>
                    <a:pt x="2234" y="140247"/>
                    <a:pt x="424" y="133348"/>
                  </a:cubicBezTo>
                  <a:cubicBezTo>
                    <a:pt x="-1386" y="126449"/>
                    <a:pt x="2763" y="119396"/>
                    <a:pt x="9690" y="117593"/>
                  </a:cubicBezTo>
                  <a:lnTo>
                    <a:pt x="66395" y="102838"/>
                  </a:lnTo>
                  <a:cubicBezTo>
                    <a:pt x="69756" y="101964"/>
                    <a:pt x="72624" y="99783"/>
                    <a:pt x="74356" y="96784"/>
                  </a:cubicBezTo>
                  <a:lnTo>
                    <a:pt x="126515" y="6476"/>
                  </a:lnTo>
                  <a:cubicBezTo>
                    <a:pt x="130084" y="295"/>
                    <a:pt x="138010" y="-1834"/>
                    <a:pt x="144216" y="1721"/>
                  </a:cubicBezTo>
                  <a:close/>
                </a:path>
              </a:pathLst>
            </a:custGeom>
            <a:solidFill>
              <a:srgbClr val="FFFFFF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43" name="자유형 242">
            <a:extLst>
              <a:ext uri="{FF2B5EF4-FFF2-40B4-BE49-F238E27FC236}">
                <a16:creationId xmlns:a16="http://schemas.microsoft.com/office/drawing/2014/main" id="{F8032916-8B08-C944-868D-6B48F579E85D}"/>
              </a:ext>
            </a:extLst>
          </p:cNvPr>
          <p:cNvSpPr/>
          <p:nvPr userDrawn="1"/>
        </p:nvSpPr>
        <p:spPr>
          <a:xfrm>
            <a:off x="680304" y="4414514"/>
            <a:ext cx="552730" cy="554914"/>
          </a:xfrm>
          <a:custGeom>
            <a:avLst/>
            <a:gdLst>
              <a:gd name="connsiteX0" fmla="*/ 291666 w 552730"/>
              <a:gd name="connsiteY0" fmla="*/ 10894 h 554914"/>
              <a:gd name="connsiteX1" fmla="*/ 261064 w 552730"/>
              <a:gd name="connsiteY1" fmla="*/ 10894 h 554914"/>
              <a:gd name="connsiteX2" fmla="*/ 10851 w 552730"/>
              <a:gd name="connsiteY2" fmla="*/ 262096 h 554914"/>
              <a:gd name="connsiteX3" fmla="*/ 10851 w 552730"/>
              <a:gd name="connsiteY3" fmla="*/ 292818 h 554914"/>
              <a:gd name="connsiteX4" fmla="*/ 261064 w 552730"/>
              <a:gd name="connsiteY4" fmla="*/ 544021 h 554914"/>
              <a:gd name="connsiteX5" fmla="*/ 291666 w 552730"/>
              <a:gd name="connsiteY5" fmla="*/ 544021 h 554914"/>
              <a:gd name="connsiteX6" fmla="*/ 541879 w 552730"/>
              <a:gd name="connsiteY6" fmla="*/ 292818 h 554914"/>
              <a:gd name="connsiteX7" fmla="*/ 541879 w 552730"/>
              <a:gd name="connsiteY7" fmla="*/ 262096 h 554914"/>
              <a:gd name="connsiteX8" fmla="*/ 291666 w 552730"/>
              <a:gd name="connsiteY8" fmla="*/ 10894 h 55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730" h="554914">
                <a:moveTo>
                  <a:pt x="291666" y="10894"/>
                </a:moveTo>
                <a:cubicBezTo>
                  <a:pt x="286595" y="-3631"/>
                  <a:pt x="266135" y="-3631"/>
                  <a:pt x="261064" y="10894"/>
                </a:cubicBezTo>
                <a:cubicBezTo>
                  <a:pt x="220026" y="128457"/>
                  <a:pt x="127951" y="220895"/>
                  <a:pt x="10851" y="262096"/>
                </a:cubicBezTo>
                <a:cubicBezTo>
                  <a:pt x="-3617" y="267186"/>
                  <a:pt x="-3617" y="287728"/>
                  <a:pt x="10851" y="292818"/>
                </a:cubicBezTo>
                <a:cubicBezTo>
                  <a:pt x="127951" y="334019"/>
                  <a:pt x="220026" y="426458"/>
                  <a:pt x="261064" y="544021"/>
                </a:cubicBezTo>
                <a:cubicBezTo>
                  <a:pt x="266135" y="558546"/>
                  <a:pt x="286596" y="558546"/>
                  <a:pt x="291666" y="544021"/>
                </a:cubicBezTo>
                <a:cubicBezTo>
                  <a:pt x="332704" y="426458"/>
                  <a:pt x="424779" y="334019"/>
                  <a:pt x="541879" y="292818"/>
                </a:cubicBezTo>
                <a:cubicBezTo>
                  <a:pt x="556347" y="287728"/>
                  <a:pt x="556347" y="267186"/>
                  <a:pt x="541879" y="262096"/>
                </a:cubicBezTo>
                <a:cubicBezTo>
                  <a:pt x="424779" y="220895"/>
                  <a:pt x="332704" y="128457"/>
                  <a:pt x="291666" y="10894"/>
                </a:cubicBez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4" name="자유형 243">
            <a:extLst>
              <a:ext uri="{FF2B5EF4-FFF2-40B4-BE49-F238E27FC236}">
                <a16:creationId xmlns:a16="http://schemas.microsoft.com/office/drawing/2014/main" id="{CCAB7EE2-9020-574B-9CDF-687FE13F561F}"/>
              </a:ext>
            </a:extLst>
          </p:cNvPr>
          <p:cNvSpPr/>
          <p:nvPr userDrawn="1"/>
        </p:nvSpPr>
        <p:spPr>
          <a:xfrm>
            <a:off x="943286" y="4676687"/>
            <a:ext cx="153740" cy="158028"/>
          </a:xfrm>
          <a:custGeom>
            <a:avLst/>
            <a:gdLst>
              <a:gd name="connsiteX0" fmla="*/ 152471 w 153740"/>
              <a:gd name="connsiteY0" fmla="*/ 7368 h 158028"/>
              <a:gd name="connsiteX1" fmla="*/ 146402 w 153740"/>
              <a:gd name="connsiteY1" fmla="*/ 24655 h 158028"/>
              <a:gd name="connsiteX2" fmla="*/ 26725 w 153740"/>
              <a:gd name="connsiteY2" fmla="*/ 146001 h 158028"/>
              <a:gd name="connsiteX3" fmla="*/ 24613 w 153740"/>
              <a:gd name="connsiteY3" fmla="*/ 150545 h 158028"/>
              <a:gd name="connsiteX4" fmla="*/ 7454 w 153740"/>
              <a:gd name="connsiteY4" fmla="*/ 156809 h 158028"/>
              <a:gd name="connsiteX5" fmla="*/ 1214 w 153740"/>
              <a:gd name="connsiteY5" fmla="*/ 139582 h 158028"/>
              <a:gd name="connsiteX6" fmla="*/ 3327 w 153740"/>
              <a:gd name="connsiteY6" fmla="*/ 135038 h 158028"/>
              <a:gd name="connsiteX7" fmla="*/ 135251 w 153740"/>
              <a:gd name="connsiteY7" fmla="*/ 1274 h 158028"/>
              <a:gd name="connsiteX8" fmla="*/ 152471 w 153740"/>
              <a:gd name="connsiteY8" fmla="*/ 7368 h 15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740" h="158028">
                <a:moveTo>
                  <a:pt x="152471" y="7368"/>
                </a:moveTo>
                <a:cubicBezTo>
                  <a:pt x="155551" y="13824"/>
                  <a:pt x="152833" y="21564"/>
                  <a:pt x="146402" y="24655"/>
                </a:cubicBezTo>
                <a:cubicBezTo>
                  <a:pt x="93722" y="49978"/>
                  <a:pt x="51425" y="92865"/>
                  <a:pt x="26725" y="146001"/>
                </a:cubicBezTo>
                <a:lnTo>
                  <a:pt x="24613" y="150545"/>
                </a:lnTo>
                <a:cubicBezTo>
                  <a:pt x="21597" y="157032"/>
                  <a:pt x="13915" y="159837"/>
                  <a:pt x="7454" y="156809"/>
                </a:cubicBezTo>
                <a:cubicBezTo>
                  <a:pt x="993" y="153782"/>
                  <a:pt x="-1801" y="146069"/>
                  <a:pt x="1214" y="139582"/>
                </a:cubicBezTo>
                <a:lnTo>
                  <a:pt x="3327" y="135038"/>
                </a:lnTo>
                <a:cubicBezTo>
                  <a:pt x="30554" y="76464"/>
                  <a:pt x="77180" y="29188"/>
                  <a:pt x="135251" y="1274"/>
                </a:cubicBezTo>
                <a:cubicBezTo>
                  <a:pt x="141683" y="-1817"/>
                  <a:pt x="149392" y="911"/>
                  <a:pt x="152471" y="7368"/>
                </a:cubicBezTo>
                <a:close/>
              </a:path>
            </a:pathLst>
          </a:custGeom>
          <a:solidFill>
            <a:srgbClr val="FFFFFF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5" name="그래픽 304">
            <a:extLst>
              <a:ext uri="{FF2B5EF4-FFF2-40B4-BE49-F238E27FC236}">
                <a16:creationId xmlns:a16="http://schemas.microsoft.com/office/drawing/2014/main" id="{6E38EFAA-911A-E448-8893-0BF8D0D78A90}"/>
              </a:ext>
            </a:extLst>
          </p:cNvPr>
          <p:cNvSpPr/>
          <p:nvPr userDrawn="1"/>
        </p:nvSpPr>
        <p:spPr>
          <a:xfrm>
            <a:off x="1863851" y="4452639"/>
            <a:ext cx="488541" cy="491614"/>
          </a:xfrm>
          <a:custGeom>
            <a:avLst/>
            <a:gdLst>
              <a:gd name="connsiteX0" fmla="*/ 25685 w 488541"/>
              <a:gd name="connsiteY0" fmla="*/ 298426 h 491614"/>
              <a:gd name="connsiteX1" fmla="*/ 12842 w 488541"/>
              <a:gd name="connsiteY1" fmla="*/ 311437 h 491614"/>
              <a:gd name="connsiteX2" fmla="*/ 0 w 488541"/>
              <a:gd name="connsiteY2" fmla="*/ 298426 h 491614"/>
              <a:gd name="connsiteX3" fmla="*/ 0 w 488541"/>
              <a:gd name="connsiteY3" fmla="*/ 13011 h 491614"/>
              <a:gd name="connsiteX4" fmla="*/ 12842 w 488541"/>
              <a:gd name="connsiteY4" fmla="*/ 0 h 491614"/>
              <a:gd name="connsiteX5" fmla="*/ 25685 w 488541"/>
              <a:gd name="connsiteY5" fmla="*/ 13011 h 491614"/>
              <a:gd name="connsiteX6" fmla="*/ 25685 w 488541"/>
              <a:gd name="connsiteY6" fmla="*/ 298426 h 491614"/>
              <a:gd name="connsiteX7" fmla="*/ 190748 w 488541"/>
              <a:gd name="connsiteY7" fmla="*/ 475144 h 491614"/>
              <a:gd name="connsiteX8" fmla="*/ 222187 w 488541"/>
              <a:gd name="connsiteY8" fmla="*/ 491615 h 491614"/>
              <a:gd name="connsiteX9" fmla="*/ 246896 w 488541"/>
              <a:gd name="connsiteY9" fmla="*/ 491615 h 491614"/>
              <a:gd name="connsiteX10" fmla="*/ 285423 w 488541"/>
              <a:gd name="connsiteY10" fmla="*/ 452581 h 491614"/>
              <a:gd name="connsiteX11" fmla="*/ 285423 w 488541"/>
              <a:gd name="connsiteY11" fmla="*/ 349574 h 491614"/>
              <a:gd name="connsiteX12" fmla="*/ 443577 w 488541"/>
              <a:gd name="connsiteY12" fmla="*/ 349574 h 491614"/>
              <a:gd name="connsiteX13" fmla="*/ 487608 w 488541"/>
              <a:gd name="connsiteY13" fmla="*/ 294876 h 491614"/>
              <a:gd name="connsiteX14" fmla="*/ 435251 w 488541"/>
              <a:gd name="connsiteY14" fmla="*/ 36461 h 491614"/>
              <a:gd name="connsiteX15" fmla="*/ 391221 w 488541"/>
              <a:gd name="connsiteY15" fmla="*/ 78 h 491614"/>
              <a:gd name="connsiteX16" fmla="*/ 120047 w 488541"/>
              <a:gd name="connsiteY16" fmla="*/ 78 h 491614"/>
              <a:gd name="connsiteX17" fmla="*/ 75098 w 488541"/>
              <a:gd name="connsiteY17" fmla="*/ 45618 h 491614"/>
              <a:gd name="connsiteX18" fmla="*/ 75098 w 488541"/>
              <a:gd name="connsiteY18" fmla="*/ 293168 h 491614"/>
              <a:gd name="connsiteX19" fmla="*/ 84550 w 488541"/>
              <a:gd name="connsiteY19" fmla="*/ 323253 h 491614"/>
              <a:gd name="connsiteX20" fmla="*/ 190748 w 488541"/>
              <a:gd name="connsiteY20" fmla="*/ 475144 h 49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8541" h="491614">
                <a:moveTo>
                  <a:pt x="25685" y="298426"/>
                </a:moveTo>
                <a:cubicBezTo>
                  <a:pt x="25685" y="305612"/>
                  <a:pt x="19935" y="311437"/>
                  <a:pt x="12842" y="311437"/>
                </a:cubicBezTo>
                <a:cubicBezTo>
                  <a:pt x="5750" y="311437"/>
                  <a:pt x="0" y="305612"/>
                  <a:pt x="0" y="298426"/>
                </a:cubicBezTo>
                <a:lnTo>
                  <a:pt x="0" y="13011"/>
                </a:lnTo>
                <a:cubicBezTo>
                  <a:pt x="0" y="5825"/>
                  <a:pt x="5750" y="0"/>
                  <a:pt x="12842" y="0"/>
                </a:cubicBezTo>
                <a:cubicBezTo>
                  <a:pt x="19935" y="0"/>
                  <a:pt x="25685" y="5825"/>
                  <a:pt x="25685" y="13011"/>
                </a:cubicBezTo>
                <a:lnTo>
                  <a:pt x="25685" y="298426"/>
                </a:lnTo>
                <a:close/>
                <a:moveTo>
                  <a:pt x="190748" y="475144"/>
                </a:moveTo>
                <a:cubicBezTo>
                  <a:pt x="197971" y="485475"/>
                  <a:pt x="209691" y="491615"/>
                  <a:pt x="222187" y="491615"/>
                </a:cubicBezTo>
                <a:lnTo>
                  <a:pt x="246896" y="491615"/>
                </a:lnTo>
                <a:cubicBezTo>
                  <a:pt x="268175" y="491615"/>
                  <a:pt x="285423" y="474138"/>
                  <a:pt x="285423" y="452581"/>
                </a:cubicBezTo>
                <a:lnTo>
                  <a:pt x="285423" y="349574"/>
                </a:lnTo>
                <a:lnTo>
                  <a:pt x="443577" y="349574"/>
                </a:lnTo>
                <a:cubicBezTo>
                  <a:pt x="472035" y="349574"/>
                  <a:pt x="493330" y="323119"/>
                  <a:pt x="487608" y="294876"/>
                </a:cubicBezTo>
                <a:lnTo>
                  <a:pt x="435251" y="36461"/>
                </a:lnTo>
                <a:cubicBezTo>
                  <a:pt x="430960" y="15281"/>
                  <a:pt x="412561" y="78"/>
                  <a:pt x="391221" y="78"/>
                </a:cubicBezTo>
                <a:lnTo>
                  <a:pt x="120047" y="78"/>
                </a:lnTo>
                <a:cubicBezTo>
                  <a:pt x="95222" y="78"/>
                  <a:pt x="75098" y="20467"/>
                  <a:pt x="75098" y="45618"/>
                </a:cubicBezTo>
                <a:lnTo>
                  <a:pt x="75098" y="293168"/>
                </a:lnTo>
                <a:cubicBezTo>
                  <a:pt x="75098" y="303946"/>
                  <a:pt x="78401" y="314458"/>
                  <a:pt x="84550" y="323253"/>
                </a:cubicBezTo>
                <a:lnTo>
                  <a:pt x="190748" y="475144"/>
                </a:lnTo>
                <a:close/>
              </a:path>
            </a:pathLst>
          </a:custGeom>
          <a:solidFill>
            <a:srgbClr val="FC1C49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6" name="자유형 245">
            <a:extLst>
              <a:ext uri="{FF2B5EF4-FFF2-40B4-BE49-F238E27FC236}">
                <a16:creationId xmlns:a16="http://schemas.microsoft.com/office/drawing/2014/main" id="{0E111EE1-17D4-5B4A-8B31-A61E3E8657DC}"/>
              </a:ext>
            </a:extLst>
          </p:cNvPr>
          <p:cNvSpPr/>
          <p:nvPr userDrawn="1"/>
        </p:nvSpPr>
        <p:spPr>
          <a:xfrm>
            <a:off x="3061391" y="4377139"/>
            <a:ext cx="339168" cy="643960"/>
          </a:xfrm>
          <a:custGeom>
            <a:avLst/>
            <a:gdLst>
              <a:gd name="connsiteX0" fmla="*/ 169584 w 339168"/>
              <a:gd name="connsiteY0" fmla="*/ 0 h 643960"/>
              <a:gd name="connsiteX1" fmla="*/ 0 w 339168"/>
              <a:gd name="connsiteY1" fmla="*/ 171704 h 643960"/>
              <a:gd name="connsiteX2" fmla="*/ 104322 w 339168"/>
              <a:gd name="connsiteY2" fmla="*/ 330229 h 643960"/>
              <a:gd name="connsiteX3" fmla="*/ 104322 w 339168"/>
              <a:gd name="connsiteY3" fmla="*/ 581656 h 643960"/>
              <a:gd name="connsiteX4" fmla="*/ 165857 w 339168"/>
              <a:gd name="connsiteY4" fmla="*/ 643960 h 643960"/>
              <a:gd name="connsiteX5" fmla="*/ 227392 w 339168"/>
              <a:gd name="connsiteY5" fmla="*/ 581656 h 643960"/>
              <a:gd name="connsiteX6" fmla="*/ 227392 w 339168"/>
              <a:gd name="connsiteY6" fmla="*/ 577597 h 643960"/>
              <a:gd name="connsiteX7" fmla="*/ 247736 w 339168"/>
              <a:gd name="connsiteY7" fmla="*/ 577597 h 643960"/>
              <a:gd name="connsiteX8" fmla="*/ 297748 w 339168"/>
              <a:gd name="connsiteY8" fmla="*/ 531192 h 643960"/>
              <a:gd name="connsiteX9" fmla="*/ 297748 w 339168"/>
              <a:gd name="connsiteY9" fmla="*/ 430191 h 643960"/>
              <a:gd name="connsiteX10" fmla="*/ 247736 w 339168"/>
              <a:gd name="connsiteY10" fmla="*/ 383786 h 643960"/>
              <a:gd name="connsiteX11" fmla="*/ 227392 w 339168"/>
              <a:gd name="connsiteY11" fmla="*/ 383786 h 643960"/>
              <a:gd name="connsiteX12" fmla="*/ 227392 w 339168"/>
              <a:gd name="connsiteY12" fmla="*/ 333170 h 643960"/>
              <a:gd name="connsiteX13" fmla="*/ 339169 w 339168"/>
              <a:gd name="connsiteY13" fmla="*/ 171704 h 643960"/>
              <a:gd name="connsiteX14" fmla="*/ 169584 w 339168"/>
              <a:gd name="connsiteY14" fmla="*/ 0 h 64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9168" h="643960">
                <a:moveTo>
                  <a:pt x="169584" y="0"/>
                </a:moveTo>
                <a:cubicBezTo>
                  <a:pt x="75925" y="0"/>
                  <a:pt x="0" y="76874"/>
                  <a:pt x="0" y="171704"/>
                </a:cubicBezTo>
                <a:cubicBezTo>
                  <a:pt x="0" y="243135"/>
                  <a:pt x="43074" y="304350"/>
                  <a:pt x="104322" y="330229"/>
                </a:cubicBezTo>
                <a:lnTo>
                  <a:pt x="104322" y="581656"/>
                </a:lnTo>
                <a:cubicBezTo>
                  <a:pt x="104322" y="616066"/>
                  <a:pt x="131872" y="643960"/>
                  <a:pt x="165857" y="643960"/>
                </a:cubicBezTo>
                <a:cubicBezTo>
                  <a:pt x="199841" y="643960"/>
                  <a:pt x="227392" y="616066"/>
                  <a:pt x="227392" y="581656"/>
                </a:cubicBezTo>
                <a:lnTo>
                  <a:pt x="227392" y="577597"/>
                </a:lnTo>
                <a:lnTo>
                  <a:pt x="247736" y="577597"/>
                </a:lnTo>
                <a:cubicBezTo>
                  <a:pt x="273873" y="577597"/>
                  <a:pt x="297748" y="558237"/>
                  <a:pt x="297748" y="531192"/>
                </a:cubicBezTo>
                <a:lnTo>
                  <a:pt x="297748" y="430191"/>
                </a:lnTo>
                <a:cubicBezTo>
                  <a:pt x="297748" y="403146"/>
                  <a:pt x="273873" y="383786"/>
                  <a:pt x="247736" y="383786"/>
                </a:cubicBezTo>
                <a:lnTo>
                  <a:pt x="227392" y="383786"/>
                </a:lnTo>
                <a:lnTo>
                  <a:pt x="227392" y="333170"/>
                </a:lnTo>
                <a:cubicBezTo>
                  <a:pt x="292579" y="309239"/>
                  <a:pt x="339169" y="245996"/>
                  <a:pt x="339169" y="171704"/>
                </a:cubicBezTo>
                <a:cubicBezTo>
                  <a:pt x="339169" y="76874"/>
                  <a:pt x="263243" y="0"/>
                  <a:pt x="169584" y="0"/>
                </a:cubicBez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7" name="자유형 246">
            <a:extLst>
              <a:ext uri="{FF2B5EF4-FFF2-40B4-BE49-F238E27FC236}">
                <a16:creationId xmlns:a16="http://schemas.microsoft.com/office/drawing/2014/main" id="{CB20BD86-0BDD-874A-A56E-C4B927D552E6}"/>
              </a:ext>
            </a:extLst>
          </p:cNvPr>
          <p:cNvSpPr/>
          <p:nvPr userDrawn="1"/>
        </p:nvSpPr>
        <p:spPr>
          <a:xfrm>
            <a:off x="3170924" y="4459143"/>
            <a:ext cx="120086" cy="55971"/>
          </a:xfrm>
          <a:custGeom>
            <a:avLst/>
            <a:gdLst>
              <a:gd name="connsiteX0" fmla="*/ 60043 w 120086"/>
              <a:gd name="connsiteY0" fmla="*/ 0 h 55971"/>
              <a:gd name="connsiteX1" fmla="*/ 45 w 120086"/>
              <a:gd name="connsiteY1" fmla="*/ 49480 h 55971"/>
              <a:gd name="connsiteX2" fmla="*/ 6069 w 120086"/>
              <a:gd name="connsiteY2" fmla="*/ 55972 h 55971"/>
              <a:gd name="connsiteX3" fmla="*/ 114018 w 120086"/>
              <a:gd name="connsiteY3" fmla="*/ 55972 h 55971"/>
              <a:gd name="connsiteX4" fmla="*/ 120042 w 120086"/>
              <a:gd name="connsiteY4" fmla="*/ 49480 h 55971"/>
              <a:gd name="connsiteX5" fmla="*/ 60043 w 120086"/>
              <a:gd name="connsiteY5" fmla="*/ 0 h 5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86" h="55971">
                <a:moveTo>
                  <a:pt x="60043" y="0"/>
                </a:moveTo>
                <a:cubicBezTo>
                  <a:pt x="29055" y="0"/>
                  <a:pt x="3516" y="21626"/>
                  <a:pt x="45" y="49480"/>
                </a:cubicBezTo>
                <a:cubicBezTo>
                  <a:pt x="-399" y="53044"/>
                  <a:pt x="2520" y="55972"/>
                  <a:pt x="6069" y="55972"/>
                </a:cubicBezTo>
                <a:lnTo>
                  <a:pt x="114018" y="55972"/>
                </a:lnTo>
                <a:cubicBezTo>
                  <a:pt x="117566" y="55972"/>
                  <a:pt x="120485" y="53044"/>
                  <a:pt x="120042" y="49480"/>
                </a:cubicBezTo>
                <a:cubicBezTo>
                  <a:pt x="116570" y="21626"/>
                  <a:pt x="91032" y="0"/>
                  <a:pt x="60043" y="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48E1E0A9-1981-A942-89C9-21609F268CB0}"/>
              </a:ext>
            </a:extLst>
          </p:cNvPr>
          <p:cNvGrpSpPr/>
          <p:nvPr userDrawn="1"/>
        </p:nvGrpSpPr>
        <p:grpSpPr>
          <a:xfrm>
            <a:off x="4055145" y="4413698"/>
            <a:ext cx="632904" cy="515658"/>
            <a:chOff x="4055145" y="4413698"/>
            <a:chExt cx="632904" cy="515658"/>
          </a:xfrm>
        </p:grpSpPr>
        <p:sp>
          <p:nvSpPr>
            <p:cNvPr id="249" name="자유형 248">
              <a:extLst>
                <a:ext uri="{FF2B5EF4-FFF2-40B4-BE49-F238E27FC236}">
                  <a16:creationId xmlns:a16="http://schemas.microsoft.com/office/drawing/2014/main" id="{3E5DFB8B-4A42-D549-93B4-C68B205F478B}"/>
                </a:ext>
              </a:extLst>
            </p:cNvPr>
            <p:cNvSpPr/>
            <p:nvPr/>
          </p:nvSpPr>
          <p:spPr>
            <a:xfrm>
              <a:off x="4055145" y="4413698"/>
              <a:ext cx="632904" cy="515658"/>
            </a:xfrm>
            <a:custGeom>
              <a:avLst/>
              <a:gdLst>
                <a:gd name="connsiteX0" fmla="*/ 32307 w 632904"/>
                <a:gd name="connsiteY0" fmla="*/ 0 h 515658"/>
                <a:gd name="connsiteX1" fmla="*/ 0 w 632904"/>
                <a:gd name="connsiteY1" fmla="*/ 32127 h 515658"/>
                <a:gd name="connsiteX2" fmla="*/ 0 w 632904"/>
                <a:gd name="connsiteY2" fmla="*/ 483532 h 515658"/>
                <a:gd name="connsiteX3" fmla="*/ 32307 w 632904"/>
                <a:gd name="connsiteY3" fmla="*/ 515658 h 515658"/>
                <a:gd name="connsiteX4" fmla="*/ 600597 w 632904"/>
                <a:gd name="connsiteY4" fmla="*/ 515658 h 515658"/>
                <a:gd name="connsiteX5" fmla="*/ 632904 w 632904"/>
                <a:gd name="connsiteY5" fmla="*/ 483532 h 515658"/>
                <a:gd name="connsiteX6" fmla="*/ 632904 w 632904"/>
                <a:gd name="connsiteY6" fmla="*/ 109493 h 515658"/>
                <a:gd name="connsiteX7" fmla="*/ 600597 w 632904"/>
                <a:gd name="connsiteY7" fmla="*/ 77366 h 515658"/>
                <a:gd name="connsiteX8" fmla="*/ 292397 w 632904"/>
                <a:gd name="connsiteY8" fmla="*/ 77366 h 515658"/>
                <a:gd name="connsiteX9" fmla="*/ 282522 w 632904"/>
                <a:gd name="connsiteY9" fmla="*/ 72806 h 515658"/>
                <a:gd name="connsiteX10" fmla="*/ 230391 w 632904"/>
                <a:gd name="connsiteY10" fmla="*/ 11402 h 515658"/>
                <a:gd name="connsiteX11" fmla="*/ 205705 w 632904"/>
                <a:gd name="connsiteY11" fmla="*/ 0 h 515658"/>
                <a:gd name="connsiteX12" fmla="*/ 32307 w 632904"/>
                <a:gd name="connsiteY12" fmla="*/ 0 h 51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904" h="515658">
                  <a:moveTo>
                    <a:pt x="32307" y="0"/>
                  </a:moveTo>
                  <a:cubicBezTo>
                    <a:pt x="14464" y="0"/>
                    <a:pt x="0" y="14384"/>
                    <a:pt x="0" y="32127"/>
                  </a:cubicBezTo>
                  <a:lnTo>
                    <a:pt x="0" y="483532"/>
                  </a:lnTo>
                  <a:cubicBezTo>
                    <a:pt x="0" y="501275"/>
                    <a:pt x="14464" y="515658"/>
                    <a:pt x="32307" y="515658"/>
                  </a:cubicBezTo>
                  <a:lnTo>
                    <a:pt x="600597" y="515658"/>
                  </a:lnTo>
                  <a:cubicBezTo>
                    <a:pt x="618440" y="515658"/>
                    <a:pt x="632904" y="501275"/>
                    <a:pt x="632904" y="483532"/>
                  </a:cubicBezTo>
                  <a:lnTo>
                    <a:pt x="632904" y="109493"/>
                  </a:lnTo>
                  <a:cubicBezTo>
                    <a:pt x="632904" y="91750"/>
                    <a:pt x="618440" y="77366"/>
                    <a:pt x="600597" y="77366"/>
                  </a:cubicBezTo>
                  <a:lnTo>
                    <a:pt x="292397" y="77366"/>
                  </a:lnTo>
                  <a:cubicBezTo>
                    <a:pt x="288590" y="77366"/>
                    <a:pt x="284978" y="75698"/>
                    <a:pt x="282522" y="72806"/>
                  </a:cubicBezTo>
                  <a:lnTo>
                    <a:pt x="230391" y="11402"/>
                  </a:lnTo>
                  <a:cubicBezTo>
                    <a:pt x="224252" y="4172"/>
                    <a:pt x="215221" y="0"/>
                    <a:pt x="205705" y="0"/>
                  </a:cubicBezTo>
                  <a:lnTo>
                    <a:pt x="32307" y="0"/>
                  </a:lnTo>
                  <a:close/>
                </a:path>
              </a:pathLst>
            </a:custGeom>
            <a:solidFill>
              <a:srgbClr val="FC1C49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50" name="자유형 249">
              <a:extLst>
                <a:ext uri="{FF2B5EF4-FFF2-40B4-BE49-F238E27FC236}">
                  <a16:creationId xmlns:a16="http://schemas.microsoft.com/office/drawing/2014/main" id="{FF061EA2-C52C-C144-93C2-06B2A75E1624}"/>
                </a:ext>
              </a:extLst>
            </p:cNvPr>
            <p:cNvSpPr/>
            <p:nvPr/>
          </p:nvSpPr>
          <p:spPr>
            <a:xfrm>
              <a:off x="4130738" y="4568238"/>
              <a:ext cx="484986" cy="25701"/>
            </a:xfrm>
            <a:custGeom>
              <a:avLst/>
              <a:gdLst>
                <a:gd name="connsiteX0" fmla="*/ 0 w 484986"/>
                <a:gd name="connsiteY0" fmla="*/ 12851 h 25701"/>
                <a:gd name="connsiteX1" fmla="*/ 12923 w 484986"/>
                <a:gd name="connsiteY1" fmla="*/ 0 h 25701"/>
                <a:gd name="connsiteX2" fmla="*/ 472064 w 484986"/>
                <a:gd name="connsiteY2" fmla="*/ 0 h 25701"/>
                <a:gd name="connsiteX3" fmla="*/ 484987 w 484986"/>
                <a:gd name="connsiteY3" fmla="*/ 12851 h 25701"/>
                <a:gd name="connsiteX4" fmla="*/ 472064 w 484986"/>
                <a:gd name="connsiteY4" fmla="*/ 25702 h 25701"/>
                <a:gd name="connsiteX5" fmla="*/ 12923 w 484986"/>
                <a:gd name="connsiteY5" fmla="*/ 25702 h 25701"/>
                <a:gd name="connsiteX6" fmla="*/ 0 w 484986"/>
                <a:gd name="connsiteY6" fmla="*/ 12851 h 25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4986" h="25701">
                  <a:moveTo>
                    <a:pt x="0" y="12851"/>
                  </a:moveTo>
                  <a:cubicBezTo>
                    <a:pt x="0" y="5753"/>
                    <a:pt x="5786" y="0"/>
                    <a:pt x="12923" y="0"/>
                  </a:cubicBezTo>
                  <a:lnTo>
                    <a:pt x="472064" y="0"/>
                  </a:lnTo>
                  <a:cubicBezTo>
                    <a:pt x="479200" y="0"/>
                    <a:pt x="484987" y="5753"/>
                    <a:pt x="484987" y="12851"/>
                  </a:cubicBezTo>
                  <a:cubicBezTo>
                    <a:pt x="484987" y="19948"/>
                    <a:pt x="479200" y="25702"/>
                    <a:pt x="472064" y="25702"/>
                  </a:cubicBezTo>
                  <a:lnTo>
                    <a:pt x="12923" y="25702"/>
                  </a:lnTo>
                  <a:cubicBezTo>
                    <a:pt x="5786" y="25702"/>
                    <a:pt x="0" y="19948"/>
                    <a:pt x="0" y="12851"/>
                  </a:cubicBezTo>
                  <a:close/>
                </a:path>
              </a:pathLst>
            </a:custGeom>
            <a:solidFill>
              <a:srgbClr val="FFFFFF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51" name="자유형 250">
            <a:extLst>
              <a:ext uri="{FF2B5EF4-FFF2-40B4-BE49-F238E27FC236}">
                <a16:creationId xmlns:a16="http://schemas.microsoft.com/office/drawing/2014/main" id="{2B753524-6673-2A48-8597-64594C96939D}"/>
              </a:ext>
            </a:extLst>
          </p:cNvPr>
          <p:cNvSpPr/>
          <p:nvPr userDrawn="1"/>
        </p:nvSpPr>
        <p:spPr>
          <a:xfrm>
            <a:off x="5277568" y="4403987"/>
            <a:ext cx="495077" cy="550329"/>
          </a:xfrm>
          <a:custGeom>
            <a:avLst/>
            <a:gdLst>
              <a:gd name="connsiteX0" fmla="*/ 212679 w 495077"/>
              <a:gd name="connsiteY0" fmla="*/ 533860 h 550329"/>
              <a:gd name="connsiteX1" fmla="*/ 282399 w 495077"/>
              <a:gd name="connsiteY1" fmla="*/ 533860 h 550329"/>
              <a:gd name="connsiteX2" fmla="*/ 487666 w 495077"/>
              <a:gd name="connsiteY2" fmla="*/ 284286 h 550329"/>
              <a:gd name="connsiteX3" fmla="*/ 462766 w 495077"/>
              <a:gd name="connsiteY3" fmla="*/ 231497 h 550329"/>
              <a:gd name="connsiteX4" fmla="*/ 391882 w 495077"/>
              <a:gd name="connsiteY4" fmla="*/ 231497 h 550329"/>
              <a:gd name="connsiteX5" fmla="*/ 391882 w 495077"/>
              <a:gd name="connsiteY5" fmla="*/ 45187 h 550329"/>
              <a:gd name="connsiteX6" fmla="*/ 346731 w 495077"/>
              <a:gd name="connsiteY6" fmla="*/ 0 h 550329"/>
              <a:gd name="connsiteX7" fmla="*/ 148325 w 495077"/>
              <a:gd name="connsiteY7" fmla="*/ 0 h 550329"/>
              <a:gd name="connsiteX8" fmla="*/ 103175 w 495077"/>
              <a:gd name="connsiteY8" fmla="*/ 45187 h 550329"/>
              <a:gd name="connsiteX9" fmla="*/ 103175 w 495077"/>
              <a:gd name="connsiteY9" fmla="*/ 231497 h 550329"/>
              <a:gd name="connsiteX10" fmla="*/ 32312 w 495077"/>
              <a:gd name="connsiteY10" fmla="*/ 231497 h 550329"/>
              <a:gd name="connsiteX11" fmla="*/ 7412 w 495077"/>
              <a:gd name="connsiteY11" fmla="*/ 284286 h 550329"/>
              <a:gd name="connsiteX12" fmla="*/ 212679 w 495077"/>
              <a:gd name="connsiteY12" fmla="*/ 533860 h 55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5077" h="550329">
                <a:moveTo>
                  <a:pt x="212679" y="533860"/>
                </a:moveTo>
                <a:cubicBezTo>
                  <a:pt x="230740" y="555819"/>
                  <a:pt x="264338" y="555819"/>
                  <a:pt x="282399" y="533860"/>
                </a:cubicBezTo>
                <a:lnTo>
                  <a:pt x="487666" y="284286"/>
                </a:lnTo>
                <a:cubicBezTo>
                  <a:pt x="504985" y="263229"/>
                  <a:pt x="490017" y="231497"/>
                  <a:pt x="462766" y="231497"/>
                </a:cubicBezTo>
                <a:lnTo>
                  <a:pt x="391882" y="231497"/>
                </a:lnTo>
                <a:lnTo>
                  <a:pt x="391882" y="45187"/>
                </a:lnTo>
                <a:cubicBezTo>
                  <a:pt x="391882" y="20231"/>
                  <a:pt x="371667" y="0"/>
                  <a:pt x="346731" y="0"/>
                </a:cubicBezTo>
                <a:lnTo>
                  <a:pt x="148325" y="0"/>
                </a:lnTo>
                <a:cubicBezTo>
                  <a:pt x="123389" y="0"/>
                  <a:pt x="103175" y="20231"/>
                  <a:pt x="103175" y="45187"/>
                </a:cubicBezTo>
                <a:lnTo>
                  <a:pt x="103175" y="231497"/>
                </a:lnTo>
                <a:lnTo>
                  <a:pt x="32312" y="231497"/>
                </a:lnTo>
                <a:cubicBezTo>
                  <a:pt x="5060" y="231497"/>
                  <a:pt x="-9907" y="263229"/>
                  <a:pt x="7412" y="284286"/>
                </a:cubicBezTo>
                <a:lnTo>
                  <a:pt x="212679" y="53386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2" name="자유형 251">
            <a:extLst>
              <a:ext uri="{FF2B5EF4-FFF2-40B4-BE49-F238E27FC236}">
                <a16:creationId xmlns:a16="http://schemas.microsoft.com/office/drawing/2014/main" id="{779CE525-4019-2446-BC39-DB201791D54A}"/>
              </a:ext>
            </a:extLst>
          </p:cNvPr>
          <p:cNvSpPr/>
          <p:nvPr userDrawn="1"/>
        </p:nvSpPr>
        <p:spPr>
          <a:xfrm>
            <a:off x="5525176" y="4706015"/>
            <a:ext cx="126289" cy="150665"/>
          </a:xfrm>
          <a:custGeom>
            <a:avLst/>
            <a:gdLst>
              <a:gd name="connsiteX0" fmla="*/ 4808 w 126289"/>
              <a:gd name="connsiteY0" fmla="*/ 147809 h 150665"/>
              <a:gd name="connsiteX1" fmla="*/ 2854 w 126289"/>
              <a:gd name="connsiteY1" fmla="*/ 129656 h 150665"/>
              <a:gd name="connsiteX2" fmla="*/ 103343 w 126289"/>
              <a:gd name="connsiteY2" fmla="*/ 4812 h 150665"/>
              <a:gd name="connsiteX3" fmla="*/ 121481 w 126289"/>
              <a:gd name="connsiteY3" fmla="*/ 2857 h 150665"/>
              <a:gd name="connsiteX4" fmla="*/ 123435 w 126289"/>
              <a:gd name="connsiteY4" fmla="*/ 21010 h 150665"/>
              <a:gd name="connsiteX5" fmla="*/ 22947 w 126289"/>
              <a:gd name="connsiteY5" fmla="*/ 145854 h 150665"/>
              <a:gd name="connsiteX6" fmla="*/ 4808 w 126289"/>
              <a:gd name="connsiteY6" fmla="*/ 147809 h 15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89" h="150665">
                <a:moveTo>
                  <a:pt x="4808" y="147809"/>
                </a:moveTo>
                <a:cubicBezTo>
                  <a:pt x="-740" y="143336"/>
                  <a:pt x="-1615" y="135208"/>
                  <a:pt x="2854" y="129656"/>
                </a:cubicBezTo>
                <a:lnTo>
                  <a:pt x="103343" y="4812"/>
                </a:lnTo>
                <a:cubicBezTo>
                  <a:pt x="107812" y="-741"/>
                  <a:pt x="115933" y="-1616"/>
                  <a:pt x="121481" y="2857"/>
                </a:cubicBezTo>
                <a:cubicBezTo>
                  <a:pt x="127030" y="7330"/>
                  <a:pt x="127904" y="15457"/>
                  <a:pt x="123435" y="21010"/>
                </a:cubicBezTo>
                <a:lnTo>
                  <a:pt x="22947" y="145854"/>
                </a:lnTo>
                <a:cubicBezTo>
                  <a:pt x="18477" y="151407"/>
                  <a:pt x="10356" y="152282"/>
                  <a:pt x="4808" y="147809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3" name="자유형 252">
            <a:extLst>
              <a:ext uri="{FF2B5EF4-FFF2-40B4-BE49-F238E27FC236}">
                <a16:creationId xmlns:a16="http://schemas.microsoft.com/office/drawing/2014/main" id="{772D8D19-A343-1F4D-A29E-B7BDB5914B68}"/>
              </a:ext>
            </a:extLst>
          </p:cNvPr>
          <p:cNvSpPr/>
          <p:nvPr userDrawn="1"/>
        </p:nvSpPr>
        <p:spPr>
          <a:xfrm>
            <a:off x="6404432" y="4414344"/>
            <a:ext cx="533352" cy="514936"/>
          </a:xfrm>
          <a:custGeom>
            <a:avLst/>
            <a:gdLst>
              <a:gd name="connsiteX0" fmla="*/ 280929 w 533352"/>
              <a:gd name="connsiteY0" fmla="*/ 0 h 514936"/>
              <a:gd name="connsiteX1" fmla="*/ 267970 w 533352"/>
              <a:gd name="connsiteY1" fmla="*/ 13011 h 514936"/>
              <a:gd name="connsiteX2" fmla="*/ 267970 w 533352"/>
              <a:gd name="connsiteY2" fmla="*/ 151230 h 514936"/>
              <a:gd name="connsiteX3" fmla="*/ 149313 w 533352"/>
              <a:gd name="connsiteY3" fmla="*/ 151230 h 514936"/>
              <a:gd name="connsiteX4" fmla="*/ 136354 w 533352"/>
              <a:gd name="connsiteY4" fmla="*/ 164242 h 514936"/>
              <a:gd name="connsiteX5" fmla="*/ 136354 w 533352"/>
              <a:gd name="connsiteY5" fmla="*/ 312025 h 514936"/>
              <a:gd name="connsiteX6" fmla="*/ 12959 w 533352"/>
              <a:gd name="connsiteY6" fmla="*/ 312025 h 514936"/>
              <a:gd name="connsiteX7" fmla="*/ 0 w 533352"/>
              <a:gd name="connsiteY7" fmla="*/ 325036 h 514936"/>
              <a:gd name="connsiteX8" fmla="*/ 0 w 533352"/>
              <a:gd name="connsiteY8" fmla="*/ 501925 h 514936"/>
              <a:gd name="connsiteX9" fmla="*/ 12959 w 533352"/>
              <a:gd name="connsiteY9" fmla="*/ 514936 h 514936"/>
              <a:gd name="connsiteX10" fmla="*/ 520386 w 533352"/>
              <a:gd name="connsiteY10" fmla="*/ 514936 h 514936"/>
              <a:gd name="connsiteX11" fmla="*/ 521067 w 533352"/>
              <a:gd name="connsiteY11" fmla="*/ 514919 h 514936"/>
              <a:gd name="connsiteX12" fmla="*/ 521070 w 533352"/>
              <a:gd name="connsiteY12" fmla="*/ 514918 h 514936"/>
              <a:gd name="connsiteX13" fmla="*/ 533348 w 533352"/>
              <a:gd name="connsiteY13" fmla="*/ 501925 h 514936"/>
              <a:gd name="connsiteX14" fmla="*/ 533348 w 533352"/>
              <a:gd name="connsiteY14" fmla="*/ 352705 h 514936"/>
              <a:gd name="connsiteX15" fmla="*/ 533352 w 533352"/>
              <a:gd name="connsiteY15" fmla="*/ 352386 h 514936"/>
              <a:gd name="connsiteX16" fmla="*/ 533352 w 533352"/>
              <a:gd name="connsiteY16" fmla="*/ 164242 h 514936"/>
              <a:gd name="connsiteX17" fmla="*/ 533348 w 533352"/>
              <a:gd name="connsiteY17" fmla="*/ 163924 h 514936"/>
              <a:gd name="connsiteX18" fmla="*/ 533348 w 533352"/>
              <a:gd name="connsiteY18" fmla="*/ 13011 h 514936"/>
              <a:gd name="connsiteX19" fmla="*/ 520389 w 533352"/>
              <a:gd name="connsiteY19" fmla="*/ 0 h 514936"/>
              <a:gd name="connsiteX20" fmla="*/ 280929 w 533352"/>
              <a:gd name="connsiteY20" fmla="*/ 0 h 51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33352" h="514936">
                <a:moveTo>
                  <a:pt x="280929" y="0"/>
                </a:moveTo>
                <a:cubicBezTo>
                  <a:pt x="273772" y="0"/>
                  <a:pt x="267970" y="5825"/>
                  <a:pt x="267970" y="13011"/>
                </a:cubicBezTo>
                <a:lnTo>
                  <a:pt x="267970" y="151230"/>
                </a:lnTo>
                <a:lnTo>
                  <a:pt x="149313" y="151230"/>
                </a:lnTo>
                <a:cubicBezTo>
                  <a:pt x="142156" y="151230"/>
                  <a:pt x="136354" y="157056"/>
                  <a:pt x="136354" y="164242"/>
                </a:cubicBezTo>
                <a:lnTo>
                  <a:pt x="136354" y="312025"/>
                </a:lnTo>
                <a:lnTo>
                  <a:pt x="12959" y="312025"/>
                </a:lnTo>
                <a:cubicBezTo>
                  <a:pt x="5802" y="312025"/>
                  <a:pt x="0" y="317850"/>
                  <a:pt x="0" y="325036"/>
                </a:cubicBezTo>
                <a:lnTo>
                  <a:pt x="0" y="501925"/>
                </a:lnTo>
                <a:cubicBezTo>
                  <a:pt x="0" y="509111"/>
                  <a:pt x="5802" y="514936"/>
                  <a:pt x="12959" y="514936"/>
                </a:cubicBezTo>
                <a:lnTo>
                  <a:pt x="520386" y="514936"/>
                </a:lnTo>
                <a:cubicBezTo>
                  <a:pt x="520613" y="514936"/>
                  <a:pt x="520841" y="514930"/>
                  <a:pt x="521067" y="514919"/>
                </a:cubicBezTo>
                <a:lnTo>
                  <a:pt x="521070" y="514918"/>
                </a:lnTo>
                <a:cubicBezTo>
                  <a:pt x="527953" y="514554"/>
                  <a:pt x="533348" y="508845"/>
                  <a:pt x="533348" y="501925"/>
                </a:cubicBezTo>
                <a:lnTo>
                  <a:pt x="533348" y="352705"/>
                </a:lnTo>
                <a:cubicBezTo>
                  <a:pt x="533351" y="352599"/>
                  <a:pt x="533352" y="352493"/>
                  <a:pt x="533352" y="352386"/>
                </a:cubicBezTo>
                <a:lnTo>
                  <a:pt x="533352" y="164242"/>
                </a:lnTo>
                <a:cubicBezTo>
                  <a:pt x="533352" y="164135"/>
                  <a:pt x="533351" y="164029"/>
                  <a:pt x="533348" y="163924"/>
                </a:cubicBezTo>
                <a:lnTo>
                  <a:pt x="533348" y="13011"/>
                </a:lnTo>
                <a:cubicBezTo>
                  <a:pt x="533348" y="5825"/>
                  <a:pt x="527546" y="0"/>
                  <a:pt x="520389" y="0"/>
                </a:cubicBezTo>
                <a:lnTo>
                  <a:pt x="280929" y="0"/>
                </a:lnTo>
                <a:close/>
              </a:path>
            </a:pathLst>
          </a:custGeom>
          <a:solidFill>
            <a:srgbClr val="FC1C49"/>
          </a:solidFill>
          <a:ln w="642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4" name="자유형 253">
            <a:extLst>
              <a:ext uri="{FF2B5EF4-FFF2-40B4-BE49-F238E27FC236}">
                <a16:creationId xmlns:a16="http://schemas.microsoft.com/office/drawing/2014/main" id="{D1326E36-F67F-C74E-A12E-A8D6D115C50D}"/>
              </a:ext>
            </a:extLst>
          </p:cNvPr>
          <p:cNvSpPr/>
          <p:nvPr userDrawn="1"/>
        </p:nvSpPr>
        <p:spPr>
          <a:xfrm>
            <a:off x="6601944" y="4726444"/>
            <a:ext cx="173228" cy="26022"/>
          </a:xfrm>
          <a:custGeom>
            <a:avLst/>
            <a:gdLst>
              <a:gd name="connsiteX0" fmla="*/ 173228 w 173228"/>
              <a:gd name="connsiteY0" fmla="*/ 13011 h 26022"/>
              <a:gd name="connsiteX1" fmla="*/ 160269 w 173228"/>
              <a:gd name="connsiteY1" fmla="*/ 26023 h 26022"/>
              <a:gd name="connsiteX2" fmla="*/ 12959 w 173228"/>
              <a:gd name="connsiteY2" fmla="*/ 26023 h 26022"/>
              <a:gd name="connsiteX3" fmla="*/ 0 w 173228"/>
              <a:gd name="connsiteY3" fmla="*/ 13011 h 26022"/>
              <a:gd name="connsiteX4" fmla="*/ 12959 w 173228"/>
              <a:gd name="connsiteY4" fmla="*/ 0 h 26022"/>
              <a:gd name="connsiteX5" fmla="*/ 160269 w 173228"/>
              <a:gd name="connsiteY5" fmla="*/ 0 h 26022"/>
              <a:gd name="connsiteX6" fmla="*/ 173228 w 173228"/>
              <a:gd name="connsiteY6" fmla="*/ 13011 h 2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228" h="26022">
                <a:moveTo>
                  <a:pt x="173228" y="13011"/>
                </a:moveTo>
                <a:cubicBezTo>
                  <a:pt x="173228" y="20197"/>
                  <a:pt x="167426" y="26023"/>
                  <a:pt x="160269" y="26023"/>
                </a:cubicBezTo>
                <a:lnTo>
                  <a:pt x="12959" y="26023"/>
                </a:lnTo>
                <a:cubicBezTo>
                  <a:pt x="5802" y="26023"/>
                  <a:pt x="0" y="20197"/>
                  <a:pt x="0" y="13011"/>
                </a:cubicBezTo>
                <a:cubicBezTo>
                  <a:pt x="0" y="5825"/>
                  <a:pt x="5802" y="0"/>
                  <a:pt x="12959" y="0"/>
                </a:cubicBezTo>
                <a:lnTo>
                  <a:pt x="160269" y="0"/>
                </a:lnTo>
                <a:cubicBezTo>
                  <a:pt x="167426" y="0"/>
                  <a:pt x="173228" y="5825"/>
                  <a:pt x="173228" y="13011"/>
                </a:cubicBezTo>
                <a:close/>
              </a:path>
            </a:pathLst>
          </a:custGeom>
          <a:solidFill>
            <a:srgbClr val="FFFFFF"/>
          </a:solidFill>
          <a:ln w="642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2E290B15-3D21-C545-9D53-B136E308A5A8}"/>
              </a:ext>
            </a:extLst>
          </p:cNvPr>
          <p:cNvGrpSpPr/>
          <p:nvPr userDrawn="1"/>
        </p:nvGrpSpPr>
        <p:grpSpPr>
          <a:xfrm>
            <a:off x="7594892" y="4402050"/>
            <a:ext cx="440598" cy="581537"/>
            <a:chOff x="7594892" y="4402050"/>
            <a:chExt cx="440598" cy="581537"/>
          </a:xfrm>
        </p:grpSpPr>
        <p:sp>
          <p:nvSpPr>
            <p:cNvPr id="256" name="자유형 255">
              <a:extLst>
                <a:ext uri="{FF2B5EF4-FFF2-40B4-BE49-F238E27FC236}">
                  <a16:creationId xmlns:a16="http://schemas.microsoft.com/office/drawing/2014/main" id="{3BB5DE6C-9FEC-504C-8E97-0C2704998DC5}"/>
                </a:ext>
              </a:extLst>
            </p:cNvPr>
            <p:cNvSpPr/>
            <p:nvPr/>
          </p:nvSpPr>
          <p:spPr>
            <a:xfrm>
              <a:off x="7594892" y="4402050"/>
              <a:ext cx="440598" cy="581537"/>
            </a:xfrm>
            <a:custGeom>
              <a:avLst/>
              <a:gdLst>
                <a:gd name="connsiteX0" fmla="*/ 440599 w 440598"/>
                <a:gd name="connsiteY0" fmla="*/ 32409 h 581537"/>
                <a:gd name="connsiteX1" fmla="*/ 408380 w 440598"/>
                <a:gd name="connsiteY1" fmla="*/ 0 h 581537"/>
                <a:gd name="connsiteX2" fmla="*/ 32219 w 440598"/>
                <a:gd name="connsiteY2" fmla="*/ 0 h 581537"/>
                <a:gd name="connsiteX3" fmla="*/ 0 w 440598"/>
                <a:gd name="connsiteY3" fmla="*/ 32409 h 581537"/>
                <a:gd name="connsiteX4" fmla="*/ 0 w 440598"/>
                <a:gd name="connsiteY4" fmla="*/ 549129 h 581537"/>
                <a:gd name="connsiteX5" fmla="*/ 32219 w 440598"/>
                <a:gd name="connsiteY5" fmla="*/ 581538 h 581537"/>
                <a:gd name="connsiteX6" fmla="*/ 294410 w 440598"/>
                <a:gd name="connsiteY6" fmla="*/ 581538 h 581537"/>
                <a:gd name="connsiteX7" fmla="*/ 317281 w 440598"/>
                <a:gd name="connsiteY7" fmla="*/ 571955 h 581537"/>
                <a:gd name="connsiteX8" fmla="*/ 431251 w 440598"/>
                <a:gd name="connsiteY8" fmla="*/ 456404 h 581537"/>
                <a:gd name="connsiteX9" fmla="*/ 440599 w 440598"/>
                <a:gd name="connsiteY9" fmla="*/ 433578 h 581537"/>
                <a:gd name="connsiteX10" fmla="*/ 440599 w 440598"/>
                <a:gd name="connsiteY10" fmla="*/ 32409 h 58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598" h="581537">
                  <a:moveTo>
                    <a:pt x="440599" y="32409"/>
                  </a:moveTo>
                  <a:cubicBezTo>
                    <a:pt x="440599" y="14510"/>
                    <a:pt x="426174" y="0"/>
                    <a:pt x="408380" y="0"/>
                  </a:cubicBezTo>
                  <a:lnTo>
                    <a:pt x="32219" y="0"/>
                  </a:lnTo>
                  <a:cubicBezTo>
                    <a:pt x="14425" y="0"/>
                    <a:pt x="0" y="14510"/>
                    <a:pt x="0" y="32409"/>
                  </a:cubicBezTo>
                  <a:lnTo>
                    <a:pt x="0" y="549129"/>
                  </a:lnTo>
                  <a:cubicBezTo>
                    <a:pt x="0" y="567028"/>
                    <a:pt x="14425" y="581538"/>
                    <a:pt x="32219" y="581538"/>
                  </a:cubicBezTo>
                  <a:lnTo>
                    <a:pt x="294410" y="581538"/>
                  </a:lnTo>
                  <a:cubicBezTo>
                    <a:pt x="302999" y="581538"/>
                    <a:pt x="311233" y="578088"/>
                    <a:pt x="317281" y="571955"/>
                  </a:cubicBezTo>
                  <a:lnTo>
                    <a:pt x="431251" y="456404"/>
                  </a:lnTo>
                  <a:cubicBezTo>
                    <a:pt x="437239" y="450334"/>
                    <a:pt x="440599" y="442129"/>
                    <a:pt x="440599" y="433578"/>
                  </a:cubicBezTo>
                  <a:lnTo>
                    <a:pt x="440599" y="32409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57" name="자유형 256">
              <a:extLst>
                <a:ext uri="{FF2B5EF4-FFF2-40B4-BE49-F238E27FC236}">
                  <a16:creationId xmlns:a16="http://schemas.microsoft.com/office/drawing/2014/main" id="{36F75F88-FF13-A548-B873-C1D091F5CC4F}"/>
                </a:ext>
              </a:extLst>
            </p:cNvPr>
            <p:cNvSpPr/>
            <p:nvPr/>
          </p:nvSpPr>
          <p:spPr>
            <a:xfrm>
              <a:off x="7859524" y="4798752"/>
              <a:ext cx="121721" cy="125289"/>
            </a:xfrm>
            <a:custGeom>
              <a:avLst/>
              <a:gdLst>
                <a:gd name="connsiteX0" fmla="*/ 12887 w 121721"/>
                <a:gd name="connsiteY0" fmla="*/ 125290 h 125289"/>
                <a:gd name="connsiteX1" fmla="*/ 0 w 121721"/>
                <a:gd name="connsiteY1" fmla="*/ 112326 h 125289"/>
                <a:gd name="connsiteX2" fmla="*/ 0 w 121721"/>
                <a:gd name="connsiteY2" fmla="*/ 12964 h 125289"/>
                <a:gd name="connsiteX3" fmla="*/ 12887 w 121721"/>
                <a:gd name="connsiteY3" fmla="*/ 0 h 125289"/>
                <a:gd name="connsiteX4" fmla="*/ 108834 w 121721"/>
                <a:gd name="connsiteY4" fmla="*/ 0 h 125289"/>
                <a:gd name="connsiteX5" fmla="*/ 121722 w 121721"/>
                <a:gd name="connsiteY5" fmla="*/ 12964 h 125289"/>
                <a:gd name="connsiteX6" fmla="*/ 108834 w 121721"/>
                <a:gd name="connsiteY6" fmla="*/ 25927 h 125289"/>
                <a:gd name="connsiteX7" fmla="*/ 25775 w 121721"/>
                <a:gd name="connsiteY7" fmla="*/ 25927 h 125289"/>
                <a:gd name="connsiteX8" fmla="*/ 25775 w 121721"/>
                <a:gd name="connsiteY8" fmla="*/ 112326 h 125289"/>
                <a:gd name="connsiteX9" fmla="*/ 12887 w 121721"/>
                <a:gd name="connsiteY9" fmla="*/ 125290 h 12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721" h="125289">
                  <a:moveTo>
                    <a:pt x="12887" y="125290"/>
                  </a:moveTo>
                  <a:cubicBezTo>
                    <a:pt x="5770" y="125290"/>
                    <a:pt x="0" y="119486"/>
                    <a:pt x="0" y="112326"/>
                  </a:cubicBezTo>
                  <a:lnTo>
                    <a:pt x="0" y="12964"/>
                  </a:lnTo>
                  <a:cubicBezTo>
                    <a:pt x="0" y="5804"/>
                    <a:pt x="5770" y="0"/>
                    <a:pt x="12887" y="0"/>
                  </a:cubicBezTo>
                  <a:lnTo>
                    <a:pt x="108834" y="0"/>
                  </a:lnTo>
                  <a:cubicBezTo>
                    <a:pt x="115952" y="0"/>
                    <a:pt x="121722" y="5804"/>
                    <a:pt x="121722" y="12964"/>
                  </a:cubicBezTo>
                  <a:cubicBezTo>
                    <a:pt x="121722" y="20123"/>
                    <a:pt x="115952" y="25927"/>
                    <a:pt x="108834" y="25927"/>
                  </a:cubicBezTo>
                  <a:lnTo>
                    <a:pt x="25775" y="25927"/>
                  </a:lnTo>
                  <a:lnTo>
                    <a:pt x="25775" y="112326"/>
                  </a:lnTo>
                  <a:cubicBezTo>
                    <a:pt x="25775" y="119486"/>
                    <a:pt x="20005" y="125290"/>
                    <a:pt x="12887" y="125290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58" name="자유형 257">
            <a:extLst>
              <a:ext uri="{FF2B5EF4-FFF2-40B4-BE49-F238E27FC236}">
                <a16:creationId xmlns:a16="http://schemas.microsoft.com/office/drawing/2014/main" id="{1408AB6A-2BF2-6E48-B154-AA7C9CD386A3}"/>
              </a:ext>
            </a:extLst>
          </p:cNvPr>
          <p:cNvSpPr/>
          <p:nvPr userDrawn="1"/>
        </p:nvSpPr>
        <p:spPr>
          <a:xfrm>
            <a:off x="8749419" y="4414852"/>
            <a:ext cx="393578" cy="562602"/>
          </a:xfrm>
          <a:custGeom>
            <a:avLst/>
            <a:gdLst>
              <a:gd name="connsiteX0" fmla="*/ 38614 w 393578"/>
              <a:gd name="connsiteY0" fmla="*/ 0 h 562602"/>
              <a:gd name="connsiteX1" fmla="*/ 0 w 393578"/>
              <a:gd name="connsiteY1" fmla="*/ 39034 h 562602"/>
              <a:gd name="connsiteX2" fmla="*/ 0 w 393578"/>
              <a:gd name="connsiteY2" fmla="*/ 536537 h 562602"/>
              <a:gd name="connsiteX3" fmla="*/ 39812 w 393578"/>
              <a:gd name="connsiteY3" fmla="*/ 558329 h 562602"/>
              <a:gd name="connsiteX4" fmla="*/ 196789 w 393578"/>
              <a:gd name="connsiteY4" fmla="*/ 454770 h 562602"/>
              <a:gd name="connsiteX5" fmla="*/ 353766 w 393578"/>
              <a:gd name="connsiteY5" fmla="*/ 558329 h 562602"/>
              <a:gd name="connsiteX6" fmla="*/ 393578 w 393578"/>
              <a:gd name="connsiteY6" fmla="*/ 536537 h 562602"/>
              <a:gd name="connsiteX7" fmla="*/ 393578 w 393578"/>
              <a:gd name="connsiteY7" fmla="*/ 39034 h 562602"/>
              <a:gd name="connsiteX8" fmla="*/ 354964 w 393578"/>
              <a:gd name="connsiteY8" fmla="*/ 0 h 562602"/>
              <a:gd name="connsiteX9" fmla="*/ 38614 w 393578"/>
              <a:gd name="connsiteY9" fmla="*/ 0 h 56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3578" h="562602">
                <a:moveTo>
                  <a:pt x="38614" y="0"/>
                </a:moveTo>
                <a:cubicBezTo>
                  <a:pt x="17288" y="0"/>
                  <a:pt x="0" y="17476"/>
                  <a:pt x="0" y="39034"/>
                </a:cubicBezTo>
                <a:lnTo>
                  <a:pt x="0" y="536537"/>
                </a:lnTo>
                <a:cubicBezTo>
                  <a:pt x="0" y="557205"/>
                  <a:pt x="22689" y="569625"/>
                  <a:pt x="39812" y="558329"/>
                </a:cubicBezTo>
                <a:lnTo>
                  <a:pt x="196789" y="454770"/>
                </a:lnTo>
                <a:lnTo>
                  <a:pt x="353766" y="558329"/>
                </a:lnTo>
                <a:cubicBezTo>
                  <a:pt x="370889" y="569625"/>
                  <a:pt x="393578" y="557205"/>
                  <a:pt x="393578" y="536537"/>
                </a:cubicBezTo>
                <a:lnTo>
                  <a:pt x="393578" y="39034"/>
                </a:lnTo>
                <a:cubicBezTo>
                  <a:pt x="393578" y="17476"/>
                  <a:pt x="376290" y="0"/>
                  <a:pt x="354964" y="0"/>
                </a:cubicBezTo>
                <a:lnTo>
                  <a:pt x="38614" y="0"/>
                </a:lnTo>
                <a:close/>
              </a:path>
            </a:pathLst>
          </a:custGeom>
          <a:solidFill>
            <a:srgbClr val="FC1C49"/>
          </a:solidFill>
          <a:ln w="629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9" name="자유형 258">
            <a:extLst>
              <a:ext uri="{FF2B5EF4-FFF2-40B4-BE49-F238E27FC236}">
                <a16:creationId xmlns:a16="http://schemas.microsoft.com/office/drawing/2014/main" id="{D5859480-91F5-1643-B8E3-96FA24F979AE}"/>
              </a:ext>
            </a:extLst>
          </p:cNvPr>
          <p:cNvSpPr/>
          <p:nvPr userDrawn="1"/>
        </p:nvSpPr>
        <p:spPr>
          <a:xfrm>
            <a:off x="8813776" y="4479909"/>
            <a:ext cx="106586" cy="107744"/>
          </a:xfrm>
          <a:custGeom>
            <a:avLst/>
            <a:gdLst>
              <a:gd name="connsiteX0" fmla="*/ 0 w 106586"/>
              <a:gd name="connsiteY0" fmla="*/ 13011 h 107744"/>
              <a:gd name="connsiteX1" fmla="*/ 12871 w 106586"/>
              <a:gd name="connsiteY1" fmla="*/ 0 h 107744"/>
              <a:gd name="connsiteX2" fmla="*/ 93715 w 106586"/>
              <a:gd name="connsiteY2" fmla="*/ 0 h 107744"/>
              <a:gd name="connsiteX3" fmla="*/ 106586 w 106586"/>
              <a:gd name="connsiteY3" fmla="*/ 13011 h 107744"/>
              <a:gd name="connsiteX4" fmla="*/ 93715 w 106586"/>
              <a:gd name="connsiteY4" fmla="*/ 26023 h 107744"/>
              <a:gd name="connsiteX5" fmla="*/ 25743 w 106586"/>
              <a:gd name="connsiteY5" fmla="*/ 26023 h 107744"/>
              <a:gd name="connsiteX6" fmla="*/ 25743 w 106586"/>
              <a:gd name="connsiteY6" fmla="*/ 94733 h 107744"/>
              <a:gd name="connsiteX7" fmla="*/ 12871 w 106586"/>
              <a:gd name="connsiteY7" fmla="*/ 107745 h 107744"/>
              <a:gd name="connsiteX8" fmla="*/ 0 w 106586"/>
              <a:gd name="connsiteY8" fmla="*/ 94733 h 107744"/>
              <a:gd name="connsiteX9" fmla="*/ 0 w 106586"/>
              <a:gd name="connsiteY9" fmla="*/ 13011 h 10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586" h="107744">
                <a:moveTo>
                  <a:pt x="0" y="13011"/>
                </a:moveTo>
                <a:cubicBezTo>
                  <a:pt x="0" y="5825"/>
                  <a:pt x="5763" y="0"/>
                  <a:pt x="12871" y="0"/>
                </a:cubicBezTo>
                <a:lnTo>
                  <a:pt x="93715" y="0"/>
                </a:lnTo>
                <a:cubicBezTo>
                  <a:pt x="100824" y="0"/>
                  <a:pt x="106586" y="5825"/>
                  <a:pt x="106586" y="13011"/>
                </a:cubicBezTo>
                <a:cubicBezTo>
                  <a:pt x="106586" y="20198"/>
                  <a:pt x="100824" y="26023"/>
                  <a:pt x="93715" y="26023"/>
                </a:cubicBezTo>
                <a:lnTo>
                  <a:pt x="25743" y="26023"/>
                </a:lnTo>
                <a:lnTo>
                  <a:pt x="25743" y="94733"/>
                </a:lnTo>
                <a:cubicBezTo>
                  <a:pt x="25743" y="101920"/>
                  <a:pt x="19980" y="107745"/>
                  <a:pt x="12871" y="107745"/>
                </a:cubicBezTo>
                <a:cubicBezTo>
                  <a:pt x="5763" y="107745"/>
                  <a:pt x="0" y="101920"/>
                  <a:pt x="0" y="94733"/>
                </a:cubicBezTo>
                <a:lnTo>
                  <a:pt x="0" y="13011"/>
                </a:lnTo>
                <a:close/>
              </a:path>
            </a:pathLst>
          </a:custGeom>
          <a:solidFill>
            <a:srgbClr val="FFFFFF"/>
          </a:solidFill>
          <a:ln w="629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0" name="자유형 259">
            <a:extLst>
              <a:ext uri="{FF2B5EF4-FFF2-40B4-BE49-F238E27FC236}">
                <a16:creationId xmlns:a16="http://schemas.microsoft.com/office/drawing/2014/main" id="{00537534-A84F-3148-8737-1615A53C57BE}"/>
              </a:ext>
            </a:extLst>
          </p:cNvPr>
          <p:cNvSpPr/>
          <p:nvPr userDrawn="1"/>
        </p:nvSpPr>
        <p:spPr>
          <a:xfrm>
            <a:off x="9787387" y="4484849"/>
            <a:ext cx="594381" cy="412089"/>
          </a:xfrm>
          <a:custGeom>
            <a:avLst/>
            <a:gdLst>
              <a:gd name="connsiteX0" fmla="*/ 0 w 594381"/>
              <a:gd name="connsiteY0" fmla="*/ 32529 h 412089"/>
              <a:gd name="connsiteX1" fmla="*/ 32529 w 594381"/>
              <a:gd name="connsiteY1" fmla="*/ 0 h 412089"/>
              <a:gd name="connsiteX2" fmla="*/ 561853 w 594381"/>
              <a:gd name="connsiteY2" fmla="*/ 0 h 412089"/>
              <a:gd name="connsiteX3" fmla="*/ 594381 w 594381"/>
              <a:gd name="connsiteY3" fmla="*/ 32529 h 412089"/>
              <a:gd name="connsiteX4" fmla="*/ 594381 w 594381"/>
              <a:gd name="connsiteY4" fmla="*/ 379561 h 412089"/>
              <a:gd name="connsiteX5" fmla="*/ 561853 w 594381"/>
              <a:gd name="connsiteY5" fmla="*/ 412090 h 412089"/>
              <a:gd name="connsiteX6" fmla="*/ 32529 w 594381"/>
              <a:gd name="connsiteY6" fmla="*/ 412090 h 412089"/>
              <a:gd name="connsiteX7" fmla="*/ 0 w 594381"/>
              <a:gd name="connsiteY7" fmla="*/ 379561 h 412089"/>
              <a:gd name="connsiteX8" fmla="*/ 0 w 594381"/>
              <a:gd name="connsiteY8" fmla="*/ 32529 h 41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4381" h="412089">
                <a:moveTo>
                  <a:pt x="0" y="32529"/>
                </a:moveTo>
                <a:cubicBezTo>
                  <a:pt x="0" y="14564"/>
                  <a:pt x="14563" y="0"/>
                  <a:pt x="32529" y="0"/>
                </a:cubicBezTo>
                <a:lnTo>
                  <a:pt x="561853" y="0"/>
                </a:lnTo>
                <a:cubicBezTo>
                  <a:pt x="579818" y="0"/>
                  <a:pt x="594381" y="14564"/>
                  <a:pt x="594381" y="32529"/>
                </a:cubicBezTo>
                <a:lnTo>
                  <a:pt x="594381" y="379561"/>
                </a:lnTo>
                <a:cubicBezTo>
                  <a:pt x="594381" y="397527"/>
                  <a:pt x="579818" y="412090"/>
                  <a:pt x="561853" y="412090"/>
                </a:cubicBezTo>
                <a:lnTo>
                  <a:pt x="32529" y="412090"/>
                </a:lnTo>
                <a:cubicBezTo>
                  <a:pt x="14563" y="412090"/>
                  <a:pt x="0" y="397527"/>
                  <a:pt x="0" y="379561"/>
                </a:cubicBezTo>
                <a:lnTo>
                  <a:pt x="0" y="32529"/>
                </a:lnTo>
                <a:close/>
              </a:path>
            </a:pathLst>
          </a:custGeom>
          <a:solidFill>
            <a:srgbClr val="FC1C49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1" name="자유형 260">
            <a:extLst>
              <a:ext uri="{FF2B5EF4-FFF2-40B4-BE49-F238E27FC236}">
                <a16:creationId xmlns:a16="http://schemas.microsoft.com/office/drawing/2014/main" id="{438AFD49-ABA4-DB48-AD7A-3E195D7C46AF}"/>
              </a:ext>
            </a:extLst>
          </p:cNvPr>
          <p:cNvSpPr/>
          <p:nvPr userDrawn="1"/>
        </p:nvSpPr>
        <p:spPr>
          <a:xfrm>
            <a:off x="9787387" y="4484849"/>
            <a:ext cx="594381" cy="412089"/>
          </a:xfrm>
          <a:custGeom>
            <a:avLst/>
            <a:gdLst>
              <a:gd name="connsiteX0" fmla="*/ 561853 w 594381"/>
              <a:gd name="connsiteY0" fmla="*/ 26023 h 412089"/>
              <a:gd name="connsiteX1" fmla="*/ 32529 w 594381"/>
              <a:gd name="connsiteY1" fmla="*/ 26023 h 412089"/>
              <a:gd name="connsiteX2" fmla="*/ 26023 w 594381"/>
              <a:gd name="connsiteY2" fmla="*/ 32529 h 412089"/>
              <a:gd name="connsiteX3" fmla="*/ 26023 w 594381"/>
              <a:gd name="connsiteY3" fmla="*/ 379561 h 412089"/>
              <a:gd name="connsiteX4" fmla="*/ 32529 w 594381"/>
              <a:gd name="connsiteY4" fmla="*/ 386067 h 412089"/>
              <a:gd name="connsiteX5" fmla="*/ 561853 w 594381"/>
              <a:gd name="connsiteY5" fmla="*/ 386067 h 412089"/>
              <a:gd name="connsiteX6" fmla="*/ 568358 w 594381"/>
              <a:gd name="connsiteY6" fmla="*/ 379561 h 412089"/>
              <a:gd name="connsiteX7" fmla="*/ 568358 w 594381"/>
              <a:gd name="connsiteY7" fmla="*/ 32529 h 412089"/>
              <a:gd name="connsiteX8" fmla="*/ 561853 w 594381"/>
              <a:gd name="connsiteY8" fmla="*/ 26023 h 412089"/>
              <a:gd name="connsiteX9" fmla="*/ 32529 w 594381"/>
              <a:gd name="connsiteY9" fmla="*/ 0 h 412089"/>
              <a:gd name="connsiteX10" fmla="*/ 0 w 594381"/>
              <a:gd name="connsiteY10" fmla="*/ 32529 h 412089"/>
              <a:gd name="connsiteX11" fmla="*/ 0 w 594381"/>
              <a:gd name="connsiteY11" fmla="*/ 379561 h 412089"/>
              <a:gd name="connsiteX12" fmla="*/ 32529 w 594381"/>
              <a:gd name="connsiteY12" fmla="*/ 412090 h 412089"/>
              <a:gd name="connsiteX13" fmla="*/ 561853 w 594381"/>
              <a:gd name="connsiteY13" fmla="*/ 412090 h 412089"/>
              <a:gd name="connsiteX14" fmla="*/ 594381 w 594381"/>
              <a:gd name="connsiteY14" fmla="*/ 379561 h 412089"/>
              <a:gd name="connsiteX15" fmla="*/ 594381 w 594381"/>
              <a:gd name="connsiteY15" fmla="*/ 32529 h 412089"/>
              <a:gd name="connsiteX16" fmla="*/ 561853 w 594381"/>
              <a:gd name="connsiteY16" fmla="*/ 0 h 412089"/>
              <a:gd name="connsiteX17" fmla="*/ 32529 w 594381"/>
              <a:gd name="connsiteY17" fmla="*/ 0 h 41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94381" h="412089">
                <a:moveTo>
                  <a:pt x="561853" y="26023"/>
                </a:moveTo>
                <a:lnTo>
                  <a:pt x="32529" y="26023"/>
                </a:lnTo>
                <a:cubicBezTo>
                  <a:pt x="28936" y="26023"/>
                  <a:pt x="26023" y="28935"/>
                  <a:pt x="26023" y="32529"/>
                </a:cubicBezTo>
                <a:lnTo>
                  <a:pt x="26023" y="379561"/>
                </a:lnTo>
                <a:cubicBezTo>
                  <a:pt x="26023" y="383155"/>
                  <a:pt x="28936" y="386067"/>
                  <a:pt x="32529" y="386067"/>
                </a:cubicBezTo>
                <a:lnTo>
                  <a:pt x="561853" y="386067"/>
                </a:lnTo>
                <a:cubicBezTo>
                  <a:pt x="565446" y="386067"/>
                  <a:pt x="568358" y="383155"/>
                  <a:pt x="568358" y="379561"/>
                </a:cubicBezTo>
                <a:lnTo>
                  <a:pt x="568358" y="32529"/>
                </a:lnTo>
                <a:cubicBezTo>
                  <a:pt x="568358" y="28935"/>
                  <a:pt x="565446" y="26023"/>
                  <a:pt x="561853" y="26023"/>
                </a:cubicBezTo>
                <a:close/>
                <a:moveTo>
                  <a:pt x="32529" y="0"/>
                </a:moveTo>
                <a:cubicBezTo>
                  <a:pt x="14563" y="0"/>
                  <a:pt x="0" y="14564"/>
                  <a:pt x="0" y="32529"/>
                </a:cubicBezTo>
                <a:lnTo>
                  <a:pt x="0" y="379561"/>
                </a:lnTo>
                <a:cubicBezTo>
                  <a:pt x="0" y="397527"/>
                  <a:pt x="14563" y="412090"/>
                  <a:pt x="32529" y="412090"/>
                </a:cubicBezTo>
                <a:lnTo>
                  <a:pt x="561853" y="412090"/>
                </a:lnTo>
                <a:cubicBezTo>
                  <a:pt x="579818" y="412090"/>
                  <a:pt x="594381" y="397527"/>
                  <a:pt x="594381" y="379561"/>
                </a:cubicBezTo>
                <a:lnTo>
                  <a:pt x="594381" y="32529"/>
                </a:lnTo>
                <a:cubicBezTo>
                  <a:pt x="594381" y="14564"/>
                  <a:pt x="579818" y="0"/>
                  <a:pt x="561853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2" name="자유형 261">
            <a:extLst>
              <a:ext uri="{FF2B5EF4-FFF2-40B4-BE49-F238E27FC236}">
                <a16:creationId xmlns:a16="http://schemas.microsoft.com/office/drawing/2014/main" id="{1A91FE13-0A46-6D45-AC04-7155B6ED54CA}"/>
              </a:ext>
            </a:extLst>
          </p:cNvPr>
          <p:cNvSpPr/>
          <p:nvPr userDrawn="1"/>
        </p:nvSpPr>
        <p:spPr>
          <a:xfrm>
            <a:off x="9872438" y="4548526"/>
            <a:ext cx="109901" cy="109901"/>
          </a:xfrm>
          <a:custGeom>
            <a:avLst/>
            <a:gdLst>
              <a:gd name="connsiteX0" fmla="*/ 54950 w 109901"/>
              <a:gd name="connsiteY0" fmla="*/ 0 h 109901"/>
              <a:gd name="connsiteX1" fmla="*/ 0 w 109901"/>
              <a:gd name="connsiteY1" fmla="*/ 54951 h 109901"/>
              <a:gd name="connsiteX2" fmla="*/ 54950 w 109901"/>
              <a:gd name="connsiteY2" fmla="*/ 109902 h 109901"/>
              <a:gd name="connsiteX3" fmla="*/ 109902 w 109901"/>
              <a:gd name="connsiteY3" fmla="*/ 54951 h 109901"/>
              <a:gd name="connsiteX4" fmla="*/ 54950 w 109901"/>
              <a:gd name="connsiteY4" fmla="*/ 0 h 10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01" h="109901">
                <a:moveTo>
                  <a:pt x="54950" y="0"/>
                </a:moveTo>
                <a:cubicBezTo>
                  <a:pt x="24602" y="0"/>
                  <a:pt x="0" y="24603"/>
                  <a:pt x="0" y="54951"/>
                </a:cubicBezTo>
                <a:cubicBezTo>
                  <a:pt x="0" y="85300"/>
                  <a:pt x="24602" y="109902"/>
                  <a:pt x="54950" y="109902"/>
                </a:cubicBezTo>
                <a:cubicBezTo>
                  <a:pt x="85299" y="109902"/>
                  <a:pt x="109902" y="85300"/>
                  <a:pt x="109902" y="54951"/>
                </a:cubicBezTo>
                <a:cubicBezTo>
                  <a:pt x="109902" y="24603"/>
                  <a:pt x="85299" y="0"/>
                  <a:pt x="54950" y="0"/>
                </a:cubicBezTo>
                <a:close/>
              </a:path>
            </a:pathLst>
          </a:custGeom>
          <a:solidFill>
            <a:srgbClr val="FFFFFF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3" name="자유형 262">
            <a:extLst>
              <a:ext uri="{FF2B5EF4-FFF2-40B4-BE49-F238E27FC236}">
                <a16:creationId xmlns:a16="http://schemas.microsoft.com/office/drawing/2014/main" id="{35DD5EB3-EB41-674F-876B-9FA3469F9278}"/>
              </a:ext>
            </a:extLst>
          </p:cNvPr>
          <p:cNvSpPr/>
          <p:nvPr userDrawn="1"/>
        </p:nvSpPr>
        <p:spPr>
          <a:xfrm>
            <a:off x="9831882" y="4557094"/>
            <a:ext cx="505385" cy="299758"/>
          </a:xfrm>
          <a:custGeom>
            <a:avLst/>
            <a:gdLst>
              <a:gd name="connsiteX0" fmla="*/ 399990 w 505385"/>
              <a:gd name="connsiteY0" fmla="*/ 7042 h 299758"/>
              <a:gd name="connsiteX1" fmla="*/ 363563 w 505385"/>
              <a:gd name="connsiteY1" fmla="*/ 7850 h 299758"/>
              <a:gd name="connsiteX2" fmla="*/ 302895 w 505385"/>
              <a:gd name="connsiteY2" fmla="*/ 70027 h 299758"/>
              <a:gd name="connsiteX3" fmla="*/ 302276 w 505385"/>
              <a:gd name="connsiteY3" fmla="*/ 70626 h 299758"/>
              <a:gd name="connsiteX4" fmla="*/ 298129 w 505385"/>
              <a:gd name="connsiteY4" fmla="*/ 74910 h 299758"/>
              <a:gd name="connsiteX5" fmla="*/ 239182 w 505385"/>
              <a:gd name="connsiteY5" fmla="*/ 135324 h 299758"/>
              <a:gd name="connsiteX6" fmla="*/ 209507 w 505385"/>
              <a:gd name="connsiteY6" fmla="*/ 104911 h 299758"/>
              <a:gd name="connsiteX7" fmla="*/ 172255 w 505385"/>
              <a:gd name="connsiteY7" fmla="*/ 104911 h 299758"/>
              <a:gd name="connsiteX8" fmla="*/ 3699 w 505385"/>
              <a:gd name="connsiteY8" fmla="*/ 277660 h 299758"/>
              <a:gd name="connsiteX9" fmla="*/ 3925 w 505385"/>
              <a:gd name="connsiteY9" fmla="*/ 296059 h 299758"/>
              <a:gd name="connsiteX10" fmla="*/ 22324 w 505385"/>
              <a:gd name="connsiteY10" fmla="*/ 295834 h 299758"/>
              <a:gd name="connsiteX11" fmla="*/ 190881 w 505385"/>
              <a:gd name="connsiteY11" fmla="*/ 123084 h 299758"/>
              <a:gd name="connsiteX12" fmla="*/ 220556 w 505385"/>
              <a:gd name="connsiteY12" fmla="*/ 153497 h 299758"/>
              <a:gd name="connsiteX13" fmla="*/ 221336 w 505385"/>
              <a:gd name="connsiteY13" fmla="*/ 154264 h 299758"/>
              <a:gd name="connsiteX14" fmla="*/ 179729 w 505385"/>
              <a:gd name="connsiteY14" fmla="*/ 197257 h 299758"/>
              <a:gd name="connsiteX15" fmla="*/ 180030 w 505385"/>
              <a:gd name="connsiteY15" fmla="*/ 215656 h 299758"/>
              <a:gd name="connsiteX16" fmla="*/ 198429 w 505385"/>
              <a:gd name="connsiteY16" fmla="*/ 215354 h 299758"/>
              <a:gd name="connsiteX17" fmla="*/ 316794 w 505385"/>
              <a:gd name="connsiteY17" fmla="*/ 93044 h 299758"/>
              <a:gd name="connsiteX18" fmla="*/ 382189 w 505385"/>
              <a:gd name="connsiteY18" fmla="*/ 26023 h 299758"/>
              <a:gd name="connsiteX19" fmla="*/ 483474 w 505385"/>
              <a:gd name="connsiteY19" fmla="*/ 121015 h 299758"/>
              <a:gd name="connsiteX20" fmla="*/ 501865 w 505385"/>
              <a:gd name="connsiteY20" fmla="*/ 120426 h 299758"/>
              <a:gd name="connsiteX21" fmla="*/ 501275 w 505385"/>
              <a:gd name="connsiteY21" fmla="*/ 102034 h 299758"/>
              <a:gd name="connsiteX22" fmla="*/ 399990 w 505385"/>
              <a:gd name="connsiteY22" fmla="*/ 7042 h 29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5385" h="299758">
                <a:moveTo>
                  <a:pt x="399990" y="7042"/>
                </a:moveTo>
                <a:cubicBezTo>
                  <a:pt x="389654" y="-2653"/>
                  <a:pt x="373460" y="-2294"/>
                  <a:pt x="363563" y="7850"/>
                </a:cubicBezTo>
                <a:lnTo>
                  <a:pt x="302895" y="70027"/>
                </a:lnTo>
                <a:cubicBezTo>
                  <a:pt x="302683" y="70219"/>
                  <a:pt x="302477" y="70418"/>
                  <a:pt x="302276" y="70626"/>
                </a:cubicBezTo>
                <a:lnTo>
                  <a:pt x="298129" y="74910"/>
                </a:lnTo>
                <a:lnTo>
                  <a:pt x="239182" y="135324"/>
                </a:lnTo>
                <a:lnTo>
                  <a:pt x="209507" y="104911"/>
                </a:lnTo>
                <a:cubicBezTo>
                  <a:pt x="199295" y="94445"/>
                  <a:pt x="182468" y="94445"/>
                  <a:pt x="172255" y="104911"/>
                </a:cubicBezTo>
                <a:lnTo>
                  <a:pt x="3699" y="277660"/>
                </a:lnTo>
                <a:cubicBezTo>
                  <a:pt x="-1320" y="282803"/>
                  <a:pt x="-1219" y="291041"/>
                  <a:pt x="3925" y="296059"/>
                </a:cubicBezTo>
                <a:cubicBezTo>
                  <a:pt x="9068" y="301078"/>
                  <a:pt x="17306" y="300977"/>
                  <a:pt x="22324" y="295834"/>
                </a:cubicBezTo>
                <a:lnTo>
                  <a:pt x="190881" y="123084"/>
                </a:lnTo>
                <a:lnTo>
                  <a:pt x="220556" y="153497"/>
                </a:lnTo>
                <a:cubicBezTo>
                  <a:pt x="220812" y="153760"/>
                  <a:pt x="221072" y="154015"/>
                  <a:pt x="221336" y="154264"/>
                </a:cubicBezTo>
                <a:lnTo>
                  <a:pt x="179729" y="197257"/>
                </a:lnTo>
                <a:cubicBezTo>
                  <a:pt x="174731" y="202422"/>
                  <a:pt x="174866" y="210658"/>
                  <a:pt x="180030" y="215656"/>
                </a:cubicBezTo>
                <a:cubicBezTo>
                  <a:pt x="185194" y="220653"/>
                  <a:pt x="193431" y="220518"/>
                  <a:pt x="198429" y="215354"/>
                </a:cubicBezTo>
                <a:lnTo>
                  <a:pt x="316794" y="93044"/>
                </a:lnTo>
                <a:lnTo>
                  <a:pt x="382189" y="26023"/>
                </a:lnTo>
                <a:lnTo>
                  <a:pt x="483474" y="121015"/>
                </a:lnTo>
                <a:cubicBezTo>
                  <a:pt x="488715" y="125931"/>
                  <a:pt x="496949" y="125667"/>
                  <a:pt x="501865" y="120426"/>
                </a:cubicBezTo>
                <a:cubicBezTo>
                  <a:pt x="506781" y="115184"/>
                  <a:pt x="506517" y="106950"/>
                  <a:pt x="501275" y="102034"/>
                </a:cubicBezTo>
                <a:lnTo>
                  <a:pt x="399990" y="7042"/>
                </a:lnTo>
                <a:close/>
              </a:path>
            </a:pathLst>
          </a:custGeom>
          <a:solidFill>
            <a:srgbClr val="FFFFFF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4" name="자유형 263">
            <a:extLst>
              <a:ext uri="{FF2B5EF4-FFF2-40B4-BE49-F238E27FC236}">
                <a16:creationId xmlns:a16="http://schemas.microsoft.com/office/drawing/2014/main" id="{2B9926DA-66DF-D545-969A-8D90491C1708}"/>
              </a:ext>
            </a:extLst>
          </p:cNvPr>
          <p:cNvSpPr/>
          <p:nvPr userDrawn="1"/>
        </p:nvSpPr>
        <p:spPr>
          <a:xfrm>
            <a:off x="11066650" y="4861790"/>
            <a:ext cx="72332" cy="71977"/>
          </a:xfrm>
          <a:custGeom>
            <a:avLst/>
            <a:gdLst>
              <a:gd name="connsiteX0" fmla="*/ 72332 w 72332"/>
              <a:gd name="connsiteY0" fmla="*/ 35989 h 71977"/>
              <a:gd name="connsiteX1" fmla="*/ 36166 w 72332"/>
              <a:gd name="connsiteY1" fmla="*/ 71978 h 71977"/>
              <a:gd name="connsiteX2" fmla="*/ 0 w 72332"/>
              <a:gd name="connsiteY2" fmla="*/ 35989 h 71977"/>
              <a:gd name="connsiteX3" fmla="*/ 36166 w 72332"/>
              <a:gd name="connsiteY3" fmla="*/ 0 h 71977"/>
              <a:gd name="connsiteX4" fmla="*/ 72332 w 72332"/>
              <a:gd name="connsiteY4" fmla="*/ 35989 h 7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32" h="71977">
                <a:moveTo>
                  <a:pt x="72332" y="35989"/>
                </a:moveTo>
                <a:cubicBezTo>
                  <a:pt x="72332" y="55865"/>
                  <a:pt x="56140" y="71978"/>
                  <a:pt x="36166" y="71978"/>
                </a:cubicBezTo>
                <a:cubicBezTo>
                  <a:pt x="16192" y="71978"/>
                  <a:pt x="0" y="55865"/>
                  <a:pt x="0" y="35989"/>
                </a:cubicBezTo>
                <a:cubicBezTo>
                  <a:pt x="0" y="16113"/>
                  <a:pt x="16192" y="0"/>
                  <a:pt x="36166" y="0"/>
                </a:cubicBezTo>
                <a:cubicBezTo>
                  <a:pt x="56140" y="0"/>
                  <a:pt x="72332" y="16113"/>
                  <a:pt x="72332" y="35989"/>
                </a:cubicBezTo>
                <a:close/>
              </a:path>
            </a:pathLst>
          </a:custGeom>
          <a:solidFill>
            <a:srgbClr val="FFFFFF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5" name="자유형 264">
            <a:extLst>
              <a:ext uri="{FF2B5EF4-FFF2-40B4-BE49-F238E27FC236}">
                <a16:creationId xmlns:a16="http://schemas.microsoft.com/office/drawing/2014/main" id="{DDAA1472-1FEA-3C41-AEF9-B04E05646A63}"/>
              </a:ext>
            </a:extLst>
          </p:cNvPr>
          <p:cNvSpPr/>
          <p:nvPr userDrawn="1"/>
        </p:nvSpPr>
        <p:spPr>
          <a:xfrm>
            <a:off x="11053686" y="4848890"/>
            <a:ext cx="98259" cy="97778"/>
          </a:xfrm>
          <a:custGeom>
            <a:avLst/>
            <a:gdLst>
              <a:gd name="connsiteX0" fmla="*/ 49130 w 98259"/>
              <a:gd name="connsiteY0" fmla="*/ 25800 h 97778"/>
              <a:gd name="connsiteX1" fmla="*/ 25927 w 98259"/>
              <a:gd name="connsiteY1" fmla="*/ 48889 h 97778"/>
              <a:gd name="connsiteX2" fmla="*/ 49130 w 98259"/>
              <a:gd name="connsiteY2" fmla="*/ 71978 h 97778"/>
              <a:gd name="connsiteX3" fmla="*/ 72332 w 98259"/>
              <a:gd name="connsiteY3" fmla="*/ 48889 h 97778"/>
              <a:gd name="connsiteX4" fmla="*/ 49130 w 98259"/>
              <a:gd name="connsiteY4" fmla="*/ 25800 h 97778"/>
              <a:gd name="connsiteX5" fmla="*/ 0 w 98259"/>
              <a:gd name="connsiteY5" fmla="*/ 48889 h 97778"/>
              <a:gd name="connsiteX6" fmla="*/ 49130 w 98259"/>
              <a:gd name="connsiteY6" fmla="*/ 0 h 97778"/>
              <a:gd name="connsiteX7" fmla="*/ 98260 w 98259"/>
              <a:gd name="connsiteY7" fmla="*/ 48889 h 97778"/>
              <a:gd name="connsiteX8" fmla="*/ 49130 w 98259"/>
              <a:gd name="connsiteY8" fmla="*/ 97778 h 97778"/>
              <a:gd name="connsiteX9" fmla="*/ 0 w 98259"/>
              <a:gd name="connsiteY9" fmla="*/ 48889 h 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259" h="97778">
                <a:moveTo>
                  <a:pt x="49130" y="25800"/>
                </a:moveTo>
                <a:cubicBezTo>
                  <a:pt x="36316" y="25800"/>
                  <a:pt x="25927" y="36138"/>
                  <a:pt x="25927" y="48889"/>
                </a:cubicBezTo>
                <a:cubicBezTo>
                  <a:pt x="25927" y="61641"/>
                  <a:pt x="36316" y="71978"/>
                  <a:pt x="49130" y="71978"/>
                </a:cubicBezTo>
                <a:cubicBezTo>
                  <a:pt x="61945" y="71978"/>
                  <a:pt x="72332" y="61641"/>
                  <a:pt x="72332" y="48889"/>
                </a:cubicBezTo>
                <a:cubicBezTo>
                  <a:pt x="72332" y="36138"/>
                  <a:pt x="61945" y="25800"/>
                  <a:pt x="49130" y="25800"/>
                </a:cubicBezTo>
                <a:close/>
                <a:moveTo>
                  <a:pt x="0" y="48889"/>
                </a:moveTo>
                <a:cubicBezTo>
                  <a:pt x="0" y="21888"/>
                  <a:pt x="21996" y="0"/>
                  <a:pt x="49130" y="0"/>
                </a:cubicBezTo>
                <a:cubicBezTo>
                  <a:pt x="76264" y="0"/>
                  <a:pt x="98260" y="21888"/>
                  <a:pt x="98260" y="48889"/>
                </a:cubicBezTo>
                <a:cubicBezTo>
                  <a:pt x="98260" y="75890"/>
                  <a:pt x="76264" y="97778"/>
                  <a:pt x="49130" y="97778"/>
                </a:cubicBezTo>
                <a:cubicBezTo>
                  <a:pt x="21996" y="97778"/>
                  <a:pt x="0" y="75890"/>
                  <a:pt x="0" y="48889"/>
                </a:cubicBezTo>
                <a:close/>
              </a:path>
            </a:pathLst>
          </a:custGeom>
          <a:solidFill>
            <a:srgbClr val="FC1C49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6" name="자유형 265">
            <a:extLst>
              <a:ext uri="{FF2B5EF4-FFF2-40B4-BE49-F238E27FC236}">
                <a16:creationId xmlns:a16="http://schemas.microsoft.com/office/drawing/2014/main" id="{363EBA1B-90DA-CD48-AD1A-8E9F40D4ED94}"/>
              </a:ext>
            </a:extLst>
          </p:cNvPr>
          <p:cNvSpPr/>
          <p:nvPr userDrawn="1"/>
        </p:nvSpPr>
        <p:spPr>
          <a:xfrm>
            <a:off x="11297836" y="4861790"/>
            <a:ext cx="72332" cy="71977"/>
          </a:xfrm>
          <a:custGeom>
            <a:avLst/>
            <a:gdLst>
              <a:gd name="connsiteX0" fmla="*/ 72332 w 72332"/>
              <a:gd name="connsiteY0" fmla="*/ 35989 h 71977"/>
              <a:gd name="connsiteX1" fmla="*/ 36166 w 72332"/>
              <a:gd name="connsiteY1" fmla="*/ 71978 h 71977"/>
              <a:gd name="connsiteX2" fmla="*/ 0 w 72332"/>
              <a:gd name="connsiteY2" fmla="*/ 35989 h 71977"/>
              <a:gd name="connsiteX3" fmla="*/ 36166 w 72332"/>
              <a:gd name="connsiteY3" fmla="*/ 0 h 71977"/>
              <a:gd name="connsiteX4" fmla="*/ 72332 w 72332"/>
              <a:gd name="connsiteY4" fmla="*/ 35989 h 7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32" h="71977">
                <a:moveTo>
                  <a:pt x="72332" y="35989"/>
                </a:moveTo>
                <a:cubicBezTo>
                  <a:pt x="72332" y="55865"/>
                  <a:pt x="56140" y="71978"/>
                  <a:pt x="36166" y="71978"/>
                </a:cubicBezTo>
                <a:cubicBezTo>
                  <a:pt x="16192" y="71978"/>
                  <a:pt x="0" y="55865"/>
                  <a:pt x="0" y="35989"/>
                </a:cubicBezTo>
                <a:cubicBezTo>
                  <a:pt x="0" y="16113"/>
                  <a:pt x="16192" y="0"/>
                  <a:pt x="36166" y="0"/>
                </a:cubicBezTo>
                <a:cubicBezTo>
                  <a:pt x="56140" y="0"/>
                  <a:pt x="72332" y="16113"/>
                  <a:pt x="72332" y="35989"/>
                </a:cubicBezTo>
                <a:close/>
              </a:path>
            </a:pathLst>
          </a:custGeom>
          <a:solidFill>
            <a:srgbClr val="FFFFFF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7" name="자유형 266">
            <a:extLst>
              <a:ext uri="{FF2B5EF4-FFF2-40B4-BE49-F238E27FC236}">
                <a16:creationId xmlns:a16="http://schemas.microsoft.com/office/drawing/2014/main" id="{74CE8142-E687-D941-ADD5-D59016C6DE57}"/>
              </a:ext>
            </a:extLst>
          </p:cNvPr>
          <p:cNvSpPr/>
          <p:nvPr userDrawn="1"/>
        </p:nvSpPr>
        <p:spPr>
          <a:xfrm>
            <a:off x="11284872" y="4848890"/>
            <a:ext cx="98259" cy="97778"/>
          </a:xfrm>
          <a:custGeom>
            <a:avLst/>
            <a:gdLst>
              <a:gd name="connsiteX0" fmla="*/ 49130 w 98259"/>
              <a:gd name="connsiteY0" fmla="*/ 25800 h 97778"/>
              <a:gd name="connsiteX1" fmla="*/ 25927 w 98259"/>
              <a:gd name="connsiteY1" fmla="*/ 48889 h 97778"/>
              <a:gd name="connsiteX2" fmla="*/ 49130 w 98259"/>
              <a:gd name="connsiteY2" fmla="*/ 71978 h 97778"/>
              <a:gd name="connsiteX3" fmla="*/ 72332 w 98259"/>
              <a:gd name="connsiteY3" fmla="*/ 48889 h 97778"/>
              <a:gd name="connsiteX4" fmla="*/ 49130 w 98259"/>
              <a:gd name="connsiteY4" fmla="*/ 25800 h 97778"/>
              <a:gd name="connsiteX5" fmla="*/ 0 w 98259"/>
              <a:gd name="connsiteY5" fmla="*/ 48889 h 97778"/>
              <a:gd name="connsiteX6" fmla="*/ 49130 w 98259"/>
              <a:gd name="connsiteY6" fmla="*/ 0 h 97778"/>
              <a:gd name="connsiteX7" fmla="*/ 98260 w 98259"/>
              <a:gd name="connsiteY7" fmla="*/ 48889 h 97778"/>
              <a:gd name="connsiteX8" fmla="*/ 49130 w 98259"/>
              <a:gd name="connsiteY8" fmla="*/ 97778 h 97778"/>
              <a:gd name="connsiteX9" fmla="*/ 0 w 98259"/>
              <a:gd name="connsiteY9" fmla="*/ 48889 h 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259" h="97778">
                <a:moveTo>
                  <a:pt x="49130" y="25800"/>
                </a:moveTo>
                <a:cubicBezTo>
                  <a:pt x="36316" y="25800"/>
                  <a:pt x="25927" y="36138"/>
                  <a:pt x="25927" y="48889"/>
                </a:cubicBezTo>
                <a:cubicBezTo>
                  <a:pt x="25927" y="61641"/>
                  <a:pt x="36316" y="71978"/>
                  <a:pt x="49130" y="71978"/>
                </a:cubicBezTo>
                <a:cubicBezTo>
                  <a:pt x="61945" y="71978"/>
                  <a:pt x="72332" y="61641"/>
                  <a:pt x="72332" y="48889"/>
                </a:cubicBezTo>
                <a:cubicBezTo>
                  <a:pt x="72332" y="36138"/>
                  <a:pt x="61945" y="25800"/>
                  <a:pt x="49130" y="25800"/>
                </a:cubicBezTo>
                <a:close/>
                <a:moveTo>
                  <a:pt x="0" y="48889"/>
                </a:moveTo>
                <a:cubicBezTo>
                  <a:pt x="0" y="21888"/>
                  <a:pt x="21996" y="0"/>
                  <a:pt x="49130" y="0"/>
                </a:cubicBezTo>
                <a:cubicBezTo>
                  <a:pt x="76264" y="0"/>
                  <a:pt x="98260" y="21888"/>
                  <a:pt x="98260" y="48889"/>
                </a:cubicBezTo>
                <a:cubicBezTo>
                  <a:pt x="98260" y="75890"/>
                  <a:pt x="76264" y="97778"/>
                  <a:pt x="49130" y="97778"/>
                </a:cubicBezTo>
                <a:cubicBezTo>
                  <a:pt x="21996" y="97778"/>
                  <a:pt x="0" y="75890"/>
                  <a:pt x="0" y="48889"/>
                </a:cubicBezTo>
                <a:close/>
              </a:path>
            </a:pathLst>
          </a:custGeom>
          <a:solidFill>
            <a:srgbClr val="FC1C49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8" name="자유형 267">
            <a:extLst>
              <a:ext uri="{FF2B5EF4-FFF2-40B4-BE49-F238E27FC236}">
                <a16:creationId xmlns:a16="http://schemas.microsoft.com/office/drawing/2014/main" id="{EDD8E083-D505-C948-B5A4-F5CAFBD3CD1F}"/>
              </a:ext>
            </a:extLst>
          </p:cNvPr>
          <p:cNvSpPr/>
          <p:nvPr userDrawn="1"/>
        </p:nvSpPr>
        <p:spPr>
          <a:xfrm>
            <a:off x="10971033" y="4449388"/>
            <a:ext cx="587033" cy="363228"/>
          </a:xfrm>
          <a:custGeom>
            <a:avLst/>
            <a:gdLst>
              <a:gd name="connsiteX0" fmla="*/ 505164 w 587033"/>
              <a:gd name="connsiteY0" fmla="*/ 0 h 363228"/>
              <a:gd name="connsiteX1" fmla="*/ 492660 w 587033"/>
              <a:gd name="connsiteY1" fmla="*/ 9494 h 363228"/>
              <a:gd name="connsiteX2" fmla="*/ 474986 w 587033"/>
              <a:gd name="connsiteY2" fmla="*/ 73747 h 363228"/>
              <a:gd name="connsiteX3" fmla="*/ 32428 w 587033"/>
              <a:gd name="connsiteY3" fmla="*/ 73747 h 363228"/>
              <a:gd name="connsiteX4" fmla="*/ 1168 w 587033"/>
              <a:gd name="connsiteY4" fmla="*/ 114513 h 363228"/>
              <a:gd name="connsiteX5" fmla="*/ 63055 w 587033"/>
              <a:gd name="connsiteY5" fmla="*/ 339492 h 363228"/>
              <a:gd name="connsiteX6" fmla="*/ 94314 w 587033"/>
              <a:gd name="connsiteY6" fmla="*/ 363228 h 363228"/>
              <a:gd name="connsiteX7" fmla="*/ 397520 w 587033"/>
              <a:gd name="connsiteY7" fmla="*/ 363228 h 363228"/>
              <a:gd name="connsiteX8" fmla="*/ 428779 w 587033"/>
              <a:gd name="connsiteY8" fmla="*/ 339492 h 363228"/>
              <a:gd name="connsiteX9" fmla="*/ 501879 w 587033"/>
              <a:gd name="connsiteY9" fmla="*/ 73747 h 363228"/>
              <a:gd name="connsiteX10" fmla="*/ 501867 w 587033"/>
              <a:gd name="connsiteY10" fmla="*/ 73747 h 363228"/>
              <a:gd name="connsiteX11" fmla="*/ 515056 w 587033"/>
              <a:gd name="connsiteY11" fmla="*/ 25800 h 363228"/>
              <a:gd name="connsiteX12" fmla="*/ 574070 w 587033"/>
              <a:gd name="connsiteY12" fmla="*/ 25800 h 363228"/>
              <a:gd name="connsiteX13" fmla="*/ 587034 w 587033"/>
              <a:gd name="connsiteY13" fmla="*/ 12900 h 363228"/>
              <a:gd name="connsiteX14" fmla="*/ 574070 w 587033"/>
              <a:gd name="connsiteY14" fmla="*/ 0 h 363228"/>
              <a:gd name="connsiteX15" fmla="*/ 505164 w 587033"/>
              <a:gd name="connsiteY15" fmla="*/ 0 h 36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7033" h="363228">
                <a:moveTo>
                  <a:pt x="505164" y="0"/>
                </a:moveTo>
                <a:cubicBezTo>
                  <a:pt x="499322" y="0"/>
                  <a:pt x="494202" y="3888"/>
                  <a:pt x="492660" y="9494"/>
                </a:cubicBezTo>
                <a:lnTo>
                  <a:pt x="474986" y="73747"/>
                </a:lnTo>
                <a:lnTo>
                  <a:pt x="32428" y="73747"/>
                </a:lnTo>
                <a:cubicBezTo>
                  <a:pt x="11045" y="73747"/>
                  <a:pt x="-4477" y="93990"/>
                  <a:pt x="1168" y="114513"/>
                </a:cubicBezTo>
                <a:lnTo>
                  <a:pt x="63055" y="339492"/>
                </a:lnTo>
                <a:cubicBezTo>
                  <a:pt x="66910" y="353509"/>
                  <a:pt x="79710" y="363228"/>
                  <a:pt x="94314" y="363228"/>
                </a:cubicBezTo>
                <a:lnTo>
                  <a:pt x="397520" y="363228"/>
                </a:lnTo>
                <a:cubicBezTo>
                  <a:pt x="412124" y="363228"/>
                  <a:pt x="424924" y="353509"/>
                  <a:pt x="428779" y="339492"/>
                </a:cubicBezTo>
                <a:lnTo>
                  <a:pt x="501879" y="73747"/>
                </a:lnTo>
                <a:lnTo>
                  <a:pt x="501867" y="73747"/>
                </a:lnTo>
                <a:lnTo>
                  <a:pt x="515056" y="25800"/>
                </a:lnTo>
                <a:lnTo>
                  <a:pt x="574070" y="25800"/>
                </a:lnTo>
                <a:cubicBezTo>
                  <a:pt x="581229" y="25800"/>
                  <a:pt x="587034" y="20025"/>
                  <a:pt x="587034" y="12900"/>
                </a:cubicBezTo>
                <a:cubicBezTo>
                  <a:pt x="587034" y="5776"/>
                  <a:pt x="581229" y="0"/>
                  <a:pt x="574070" y="0"/>
                </a:cubicBezTo>
                <a:lnTo>
                  <a:pt x="505164" y="0"/>
                </a:lnTo>
                <a:close/>
              </a:path>
            </a:pathLst>
          </a:custGeom>
          <a:solidFill>
            <a:srgbClr val="FC1C49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9" name="그래픽 322">
            <a:extLst>
              <a:ext uri="{FF2B5EF4-FFF2-40B4-BE49-F238E27FC236}">
                <a16:creationId xmlns:a16="http://schemas.microsoft.com/office/drawing/2014/main" id="{63B88DC6-9930-6B45-A9CA-0171628533D7}"/>
              </a:ext>
            </a:extLst>
          </p:cNvPr>
          <p:cNvSpPr/>
          <p:nvPr userDrawn="1"/>
        </p:nvSpPr>
        <p:spPr>
          <a:xfrm>
            <a:off x="6301371" y="1741485"/>
            <a:ext cx="747848" cy="371813"/>
          </a:xfrm>
          <a:custGeom>
            <a:avLst/>
            <a:gdLst>
              <a:gd name="connsiteX0" fmla="*/ 555354 w 747848"/>
              <a:gd name="connsiteY0" fmla="*/ 371813 h 371813"/>
              <a:gd name="connsiteX1" fmla="*/ 747848 w 747848"/>
              <a:gd name="connsiteY1" fmla="*/ 186870 h 371813"/>
              <a:gd name="connsiteX2" fmla="*/ 567867 w 747848"/>
              <a:gd name="connsiteY2" fmla="*/ 0 h 371813"/>
              <a:gd name="connsiteX3" fmla="*/ 374407 w 747848"/>
              <a:gd name="connsiteY3" fmla="*/ 103067 h 371813"/>
              <a:gd name="connsiteX4" fmla="*/ 187685 w 747848"/>
              <a:gd name="connsiteY4" fmla="*/ 0 h 371813"/>
              <a:gd name="connsiteX5" fmla="*/ 0 w 747848"/>
              <a:gd name="connsiteY5" fmla="*/ 186870 h 371813"/>
              <a:gd name="connsiteX6" fmla="*/ 179985 w 747848"/>
              <a:gd name="connsiteY6" fmla="*/ 371813 h 371813"/>
              <a:gd name="connsiteX7" fmla="*/ 374407 w 747848"/>
              <a:gd name="connsiteY7" fmla="*/ 270672 h 371813"/>
              <a:gd name="connsiteX8" fmla="*/ 555354 w 747848"/>
              <a:gd name="connsiteY8" fmla="*/ 371813 h 371813"/>
              <a:gd name="connsiteX9" fmla="*/ 454307 w 747848"/>
              <a:gd name="connsiteY9" fmla="*/ 184929 h 371813"/>
              <a:gd name="connsiteX10" fmla="*/ 559218 w 747848"/>
              <a:gd name="connsiteY10" fmla="*/ 252356 h 371813"/>
              <a:gd name="connsiteX11" fmla="*/ 618892 w 747848"/>
              <a:gd name="connsiteY11" fmla="*/ 186856 h 371813"/>
              <a:gd name="connsiteX12" fmla="*/ 561143 w 747848"/>
              <a:gd name="connsiteY12" fmla="*/ 119428 h 371813"/>
              <a:gd name="connsiteX13" fmla="*/ 454307 w 747848"/>
              <a:gd name="connsiteY13" fmla="*/ 184929 h 371813"/>
              <a:gd name="connsiteX14" fmla="*/ 180527 w 747848"/>
              <a:gd name="connsiteY14" fmla="*/ 252356 h 371813"/>
              <a:gd name="connsiteX15" fmla="*/ 285438 w 747848"/>
              <a:gd name="connsiteY15" fmla="*/ 184929 h 371813"/>
              <a:gd name="connsiteX16" fmla="*/ 178602 w 747848"/>
              <a:gd name="connsiteY16" fmla="*/ 119428 h 371813"/>
              <a:gd name="connsiteX17" fmla="*/ 120852 w 747848"/>
              <a:gd name="connsiteY17" fmla="*/ 186856 h 371813"/>
              <a:gd name="connsiteX18" fmla="*/ 180527 w 747848"/>
              <a:gd name="connsiteY18" fmla="*/ 252356 h 3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47848" h="371813">
                <a:moveTo>
                  <a:pt x="555354" y="371813"/>
                </a:moveTo>
                <a:cubicBezTo>
                  <a:pt x="665076" y="371813"/>
                  <a:pt x="747848" y="297643"/>
                  <a:pt x="747848" y="186870"/>
                </a:cubicBezTo>
                <a:cubicBezTo>
                  <a:pt x="747848" y="79950"/>
                  <a:pt x="674705" y="0"/>
                  <a:pt x="567867" y="0"/>
                </a:cubicBezTo>
                <a:cubicBezTo>
                  <a:pt x="477393" y="0"/>
                  <a:pt x="426381" y="51052"/>
                  <a:pt x="374407" y="103067"/>
                </a:cubicBezTo>
                <a:cubicBezTo>
                  <a:pt x="324357" y="51052"/>
                  <a:pt x="266609" y="0"/>
                  <a:pt x="187685" y="0"/>
                </a:cubicBezTo>
                <a:cubicBezTo>
                  <a:pt x="74111" y="0"/>
                  <a:pt x="0" y="87655"/>
                  <a:pt x="0" y="186870"/>
                </a:cubicBezTo>
                <a:cubicBezTo>
                  <a:pt x="0" y="292827"/>
                  <a:pt x="71224" y="371813"/>
                  <a:pt x="179985" y="371813"/>
                </a:cubicBezTo>
                <a:cubicBezTo>
                  <a:pt x="270458" y="371813"/>
                  <a:pt x="321470" y="322687"/>
                  <a:pt x="374407" y="270672"/>
                </a:cubicBezTo>
                <a:cubicBezTo>
                  <a:pt x="421569" y="325577"/>
                  <a:pt x="482205" y="371813"/>
                  <a:pt x="555354" y="371813"/>
                </a:cubicBezTo>
                <a:close/>
                <a:moveTo>
                  <a:pt x="454307" y="184929"/>
                </a:moveTo>
                <a:cubicBezTo>
                  <a:pt x="490881" y="224422"/>
                  <a:pt x="527456" y="252356"/>
                  <a:pt x="559218" y="252356"/>
                </a:cubicBezTo>
                <a:cubicBezTo>
                  <a:pt x="599642" y="252356"/>
                  <a:pt x="618892" y="227312"/>
                  <a:pt x="618892" y="186856"/>
                </a:cubicBezTo>
                <a:cubicBezTo>
                  <a:pt x="618892" y="149289"/>
                  <a:pt x="594830" y="119428"/>
                  <a:pt x="561143" y="119428"/>
                </a:cubicBezTo>
                <a:cubicBezTo>
                  <a:pt x="521681" y="119428"/>
                  <a:pt x="472594" y="164701"/>
                  <a:pt x="454307" y="184929"/>
                </a:cubicBezTo>
                <a:close/>
                <a:moveTo>
                  <a:pt x="180527" y="252356"/>
                </a:moveTo>
                <a:cubicBezTo>
                  <a:pt x="212289" y="252356"/>
                  <a:pt x="248863" y="224422"/>
                  <a:pt x="285438" y="184929"/>
                </a:cubicBezTo>
                <a:cubicBezTo>
                  <a:pt x="267150" y="164701"/>
                  <a:pt x="218064" y="119428"/>
                  <a:pt x="178602" y="119428"/>
                </a:cubicBezTo>
                <a:cubicBezTo>
                  <a:pt x="144914" y="119428"/>
                  <a:pt x="120852" y="149289"/>
                  <a:pt x="120852" y="186856"/>
                </a:cubicBezTo>
                <a:cubicBezTo>
                  <a:pt x="120852" y="227312"/>
                  <a:pt x="140102" y="252356"/>
                  <a:pt x="180527" y="252356"/>
                </a:cubicBezTo>
                <a:close/>
              </a:path>
            </a:pathLst>
          </a:custGeom>
          <a:solidFill>
            <a:srgbClr val="FC1C49"/>
          </a:solidFill>
          <a:ln w="64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70" name="그래픽 326">
            <a:extLst>
              <a:ext uri="{FF2B5EF4-FFF2-40B4-BE49-F238E27FC236}">
                <a16:creationId xmlns:a16="http://schemas.microsoft.com/office/drawing/2014/main" id="{4E67193D-BE17-9B43-927E-92752EF9DA8D}"/>
              </a:ext>
            </a:extLst>
          </p:cNvPr>
          <p:cNvSpPr/>
          <p:nvPr userDrawn="1"/>
        </p:nvSpPr>
        <p:spPr>
          <a:xfrm>
            <a:off x="8791898" y="3028444"/>
            <a:ext cx="322981" cy="561601"/>
          </a:xfrm>
          <a:custGeom>
            <a:avLst/>
            <a:gdLst>
              <a:gd name="connsiteX0" fmla="*/ 22759 w 322981"/>
              <a:gd name="connsiteY0" fmla="*/ 49768 h 561601"/>
              <a:gd name="connsiteX1" fmla="*/ 50043 w 322981"/>
              <a:gd name="connsiteY1" fmla="*/ 0 h 561601"/>
              <a:gd name="connsiteX2" fmla="*/ 272883 w 322981"/>
              <a:gd name="connsiteY2" fmla="*/ 0 h 561601"/>
              <a:gd name="connsiteX3" fmla="*/ 300167 w 322981"/>
              <a:gd name="connsiteY3" fmla="*/ 49768 h 561601"/>
              <a:gd name="connsiteX4" fmla="*/ 252811 w 322981"/>
              <a:gd name="connsiteY4" fmla="*/ 124584 h 561601"/>
              <a:gd name="connsiteX5" fmla="*/ 252097 w 322981"/>
              <a:gd name="connsiteY5" fmla="*/ 129985 h 561601"/>
              <a:gd name="connsiteX6" fmla="*/ 321496 w 322981"/>
              <a:gd name="connsiteY6" fmla="*/ 353291 h 561601"/>
              <a:gd name="connsiteX7" fmla="*/ 290644 w 322981"/>
              <a:gd name="connsiteY7" fmla="*/ 395335 h 561601"/>
              <a:gd name="connsiteX8" fmla="*/ 32338 w 322981"/>
              <a:gd name="connsiteY8" fmla="*/ 395335 h 561601"/>
              <a:gd name="connsiteX9" fmla="*/ 1486 w 322981"/>
              <a:gd name="connsiteY9" fmla="*/ 353291 h 561601"/>
              <a:gd name="connsiteX10" fmla="*/ 70866 w 322981"/>
              <a:gd name="connsiteY10" fmla="*/ 130044 h 561601"/>
              <a:gd name="connsiteX11" fmla="*/ 70153 w 322981"/>
              <a:gd name="connsiteY11" fmla="*/ 124643 h 561601"/>
              <a:gd name="connsiteX12" fmla="*/ 22759 w 322981"/>
              <a:gd name="connsiteY12" fmla="*/ 49768 h 561601"/>
              <a:gd name="connsiteX13" fmla="*/ 174418 w 322981"/>
              <a:gd name="connsiteY13" fmla="*/ 442972 h 561601"/>
              <a:gd name="connsiteX14" fmla="*/ 161492 w 322981"/>
              <a:gd name="connsiteY14" fmla="*/ 430010 h 561601"/>
              <a:gd name="connsiteX15" fmla="*/ 148565 w 322981"/>
              <a:gd name="connsiteY15" fmla="*/ 442972 h 561601"/>
              <a:gd name="connsiteX16" fmla="*/ 148565 w 322981"/>
              <a:gd name="connsiteY16" fmla="*/ 548640 h 561601"/>
              <a:gd name="connsiteX17" fmla="*/ 161492 w 322981"/>
              <a:gd name="connsiteY17" fmla="*/ 561602 h 561601"/>
              <a:gd name="connsiteX18" fmla="*/ 174418 w 322981"/>
              <a:gd name="connsiteY18" fmla="*/ 548640 h 561601"/>
              <a:gd name="connsiteX19" fmla="*/ 174418 w 322981"/>
              <a:gd name="connsiteY19" fmla="*/ 442972 h 56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2981" h="561601">
                <a:moveTo>
                  <a:pt x="22759" y="49768"/>
                </a:moveTo>
                <a:cubicBezTo>
                  <a:pt x="9103" y="28194"/>
                  <a:pt x="24560" y="0"/>
                  <a:pt x="50043" y="0"/>
                </a:cubicBezTo>
                <a:lnTo>
                  <a:pt x="272883" y="0"/>
                </a:lnTo>
                <a:cubicBezTo>
                  <a:pt x="298366" y="0"/>
                  <a:pt x="313824" y="28195"/>
                  <a:pt x="300167" y="49768"/>
                </a:cubicBezTo>
                <a:lnTo>
                  <a:pt x="252811" y="124584"/>
                </a:lnTo>
                <a:cubicBezTo>
                  <a:pt x="251794" y="126192"/>
                  <a:pt x="251533" y="128168"/>
                  <a:pt x="252097" y="129985"/>
                </a:cubicBezTo>
                <a:lnTo>
                  <a:pt x="321496" y="353291"/>
                </a:lnTo>
                <a:cubicBezTo>
                  <a:pt x="327979" y="374151"/>
                  <a:pt x="312435" y="395335"/>
                  <a:pt x="290644" y="395335"/>
                </a:cubicBezTo>
                <a:lnTo>
                  <a:pt x="32338" y="395335"/>
                </a:lnTo>
                <a:cubicBezTo>
                  <a:pt x="10548" y="395335"/>
                  <a:pt x="-4997" y="374151"/>
                  <a:pt x="1486" y="353291"/>
                </a:cubicBezTo>
                <a:lnTo>
                  <a:pt x="70866" y="130044"/>
                </a:lnTo>
                <a:cubicBezTo>
                  <a:pt x="71431" y="128227"/>
                  <a:pt x="71171" y="126251"/>
                  <a:pt x="70153" y="124643"/>
                </a:cubicBezTo>
                <a:lnTo>
                  <a:pt x="22759" y="49768"/>
                </a:lnTo>
                <a:close/>
                <a:moveTo>
                  <a:pt x="174418" y="442972"/>
                </a:moveTo>
                <a:cubicBezTo>
                  <a:pt x="174418" y="435813"/>
                  <a:pt x="168630" y="430010"/>
                  <a:pt x="161492" y="430010"/>
                </a:cubicBezTo>
                <a:cubicBezTo>
                  <a:pt x="154353" y="430010"/>
                  <a:pt x="148565" y="435813"/>
                  <a:pt x="148565" y="442972"/>
                </a:cubicBezTo>
                <a:lnTo>
                  <a:pt x="148565" y="548640"/>
                </a:lnTo>
                <a:cubicBezTo>
                  <a:pt x="148565" y="555798"/>
                  <a:pt x="154353" y="561602"/>
                  <a:pt x="161492" y="561602"/>
                </a:cubicBezTo>
                <a:cubicBezTo>
                  <a:pt x="168630" y="561602"/>
                  <a:pt x="174418" y="555798"/>
                  <a:pt x="174418" y="548640"/>
                </a:cubicBezTo>
                <a:lnTo>
                  <a:pt x="174418" y="442972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716A686C-7319-9C46-987F-FA51E27380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4253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1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2">
            <a:extLst>
              <a:ext uri="{FF2B5EF4-FFF2-40B4-BE49-F238E27FC236}">
                <a16:creationId xmlns:a16="http://schemas.microsoft.com/office/drawing/2014/main" id="{07C2C92E-8819-3945-89F5-F2459CC307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984E4DC3-8702-BA46-95C4-336902244BA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4"/>
            <a:ext cx="10024362" cy="4903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4124401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2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7B8E2A36-3FDC-7641-AC6E-EB8EC9FB19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" name="그림 개체 틀 28">
            <a:extLst>
              <a:ext uri="{FF2B5EF4-FFF2-40B4-BE49-F238E27FC236}">
                <a16:creationId xmlns:a16="http://schemas.microsoft.com/office/drawing/2014/main" id="{C789DA64-3A9F-0749-8487-41ED2014310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4"/>
            <a:ext cx="4882429" cy="4903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7ACB41C5-0D78-E440-814D-B007B085261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60713" y="981074"/>
            <a:ext cx="4882429" cy="4903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9526652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3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2">
            <a:extLst>
              <a:ext uri="{FF2B5EF4-FFF2-40B4-BE49-F238E27FC236}">
                <a16:creationId xmlns:a16="http://schemas.microsoft.com/office/drawing/2014/main" id="{D261E67E-2E95-B346-8AEC-C5F57269C5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B2DD48EF-95F8-E14C-B6E1-6B2AAC0ED460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5"/>
            <a:ext cx="4882429" cy="232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654FCD75-5B77-1B4E-93C6-3B29E2C00C5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60713" y="981075"/>
            <a:ext cx="4882429" cy="232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그림 개체 틀 28">
            <a:extLst>
              <a:ext uri="{FF2B5EF4-FFF2-40B4-BE49-F238E27FC236}">
                <a16:creationId xmlns:a16="http://schemas.microsoft.com/office/drawing/2014/main" id="{CFB7A562-9488-BB42-BF59-55068718061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22925" y="3552940"/>
            <a:ext cx="4882429" cy="232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34C6082F-34AA-9944-9D61-F05F51F074E5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660713" y="3552940"/>
            <a:ext cx="4882429" cy="232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9770276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4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795CC467-A15B-8940-9DA7-3585619884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4A218760-2F6F-A942-B44A-D064862E32EB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934610" y="981075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3C0D33D7-C9F0-364D-B4BD-B8EB8E843238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522925" y="981075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그림 개체 틀 28">
            <a:extLst>
              <a:ext uri="{FF2B5EF4-FFF2-40B4-BE49-F238E27FC236}">
                <a16:creationId xmlns:a16="http://schemas.microsoft.com/office/drawing/2014/main" id="{75F3CAC2-2697-D94A-8376-6EA436FAE524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7346294" y="981075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9" name="그림 개체 틀 28">
            <a:extLst>
              <a:ext uri="{FF2B5EF4-FFF2-40B4-BE49-F238E27FC236}">
                <a16:creationId xmlns:a16="http://schemas.microsoft.com/office/drawing/2014/main" id="{EBF1B4C2-B404-C84D-83A3-C3651B67224B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3934610" y="3554926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02C832C1-46EC-2C45-8297-8991A0F3226C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522925" y="3554926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0" name="그림 개체 틀 28">
            <a:extLst>
              <a:ext uri="{FF2B5EF4-FFF2-40B4-BE49-F238E27FC236}">
                <a16:creationId xmlns:a16="http://schemas.microsoft.com/office/drawing/2014/main" id="{CA6C22E6-EE5A-C040-9817-74AC4BCB0DEB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7346294" y="3554926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8323999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5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43D2745D-F56A-FF4C-AD5B-4507B9029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0" name="그림 개체 틀 28">
            <a:extLst>
              <a:ext uri="{FF2B5EF4-FFF2-40B4-BE49-F238E27FC236}">
                <a16:creationId xmlns:a16="http://schemas.microsoft.com/office/drawing/2014/main" id="{3A8C9014-CDB3-DE4B-8237-4EDEA6092DFE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659649" y="981074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그림 개체 틀 28">
            <a:extLst>
              <a:ext uri="{FF2B5EF4-FFF2-40B4-BE49-F238E27FC236}">
                <a16:creationId xmlns:a16="http://schemas.microsoft.com/office/drawing/2014/main" id="{A43D3C4E-2626-FE4D-B57D-6BCAE820AF19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089698" y="981074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그림 개체 틀 28">
            <a:extLst>
              <a:ext uri="{FF2B5EF4-FFF2-40B4-BE49-F238E27FC236}">
                <a16:creationId xmlns:a16="http://schemas.microsoft.com/office/drawing/2014/main" id="{E1B43AB5-DE71-1F43-93C0-7B04CB3F5022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9747" y="981074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D17F3442-D348-D54D-AA4A-AC47B080E26B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5659649" y="3561977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8EE5C545-A8C5-3041-8C12-C9CB1D5BDBBF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3089698" y="3561977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0296B9F1-6618-F24C-916E-A6B0B43446C9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519747" y="3561977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9" name="그림 개체 틀 28">
            <a:extLst>
              <a:ext uri="{FF2B5EF4-FFF2-40B4-BE49-F238E27FC236}">
                <a16:creationId xmlns:a16="http://schemas.microsoft.com/office/drawing/2014/main" id="{75644EBE-4A6E-1B42-AF39-2E933B61111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239142" y="981074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3" name="그림 개체 틀 28">
            <a:extLst>
              <a:ext uri="{FF2B5EF4-FFF2-40B4-BE49-F238E27FC236}">
                <a16:creationId xmlns:a16="http://schemas.microsoft.com/office/drawing/2014/main" id="{16512235-67CC-1C42-908C-F0AD62E1E936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239142" y="3561977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242996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6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2">
            <a:extLst>
              <a:ext uri="{FF2B5EF4-FFF2-40B4-BE49-F238E27FC236}">
                <a16:creationId xmlns:a16="http://schemas.microsoft.com/office/drawing/2014/main" id="{19DB92D4-0A9A-7D4E-94BC-19C2A31859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D383ED8E-3A33-0E4E-A634-637296CBCE2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9747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6277EE3A-7897-AD40-A67E-618752CE9AC3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9747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그림 개체 틀 28">
            <a:extLst>
              <a:ext uri="{FF2B5EF4-FFF2-40B4-BE49-F238E27FC236}">
                <a16:creationId xmlns:a16="http://schemas.microsoft.com/office/drawing/2014/main" id="{DC023331-E731-534E-B71A-49B7F0B3888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9747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27617F8F-D893-8040-8BA9-1875DE3126FA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2578495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416AA4C5-6BD0-AB45-8DF0-F7792B9F81B6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2578495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7042847D-11C9-424B-BFBD-16AFDB5E0ED3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2578495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7" name="그림 개체 틀 28">
            <a:extLst>
              <a:ext uri="{FF2B5EF4-FFF2-40B4-BE49-F238E27FC236}">
                <a16:creationId xmlns:a16="http://schemas.microsoft.com/office/drawing/2014/main" id="{A1FA2D5F-3D25-244C-A025-23784BD70759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4637243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8" name="그림 개체 틀 28">
            <a:extLst>
              <a:ext uri="{FF2B5EF4-FFF2-40B4-BE49-F238E27FC236}">
                <a16:creationId xmlns:a16="http://schemas.microsoft.com/office/drawing/2014/main" id="{9E54F3E5-854B-9C48-A7D8-14B44B0D764E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637243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9" name="그림 개체 틀 28">
            <a:extLst>
              <a:ext uri="{FF2B5EF4-FFF2-40B4-BE49-F238E27FC236}">
                <a16:creationId xmlns:a16="http://schemas.microsoft.com/office/drawing/2014/main" id="{D3B58063-3FFE-1944-B4AE-8F74FC38DC9C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4637243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0" name="그림 개체 틀 28">
            <a:extLst>
              <a:ext uri="{FF2B5EF4-FFF2-40B4-BE49-F238E27FC236}">
                <a16:creationId xmlns:a16="http://schemas.microsoft.com/office/drawing/2014/main" id="{6A45F117-23F5-8E4A-8AF2-A5D8275C907D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6695991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1" name="그림 개체 틀 28">
            <a:extLst>
              <a:ext uri="{FF2B5EF4-FFF2-40B4-BE49-F238E27FC236}">
                <a16:creationId xmlns:a16="http://schemas.microsoft.com/office/drawing/2014/main" id="{3EA19C0C-F1BB-5645-B799-AA1BE31CA6C4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6695991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2" name="그림 개체 틀 28">
            <a:extLst>
              <a:ext uri="{FF2B5EF4-FFF2-40B4-BE49-F238E27FC236}">
                <a16:creationId xmlns:a16="http://schemas.microsoft.com/office/drawing/2014/main" id="{E921F94A-B5F9-B544-B8F5-2CF2DC09B64D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>
          <a:xfrm>
            <a:off x="6695991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3" name="그림 개체 틀 28">
            <a:extLst>
              <a:ext uri="{FF2B5EF4-FFF2-40B4-BE49-F238E27FC236}">
                <a16:creationId xmlns:a16="http://schemas.microsoft.com/office/drawing/2014/main" id="{66653BE7-DB5F-F344-AC7F-D2C91CDB9DBA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8754739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4" name="그림 개체 틀 28">
            <a:extLst>
              <a:ext uri="{FF2B5EF4-FFF2-40B4-BE49-F238E27FC236}">
                <a16:creationId xmlns:a16="http://schemas.microsoft.com/office/drawing/2014/main" id="{5983C2A7-DF0B-2C48-ACF1-D1A061DDB59A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8754739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5" name="그림 개체 틀 28">
            <a:extLst>
              <a:ext uri="{FF2B5EF4-FFF2-40B4-BE49-F238E27FC236}">
                <a16:creationId xmlns:a16="http://schemas.microsoft.com/office/drawing/2014/main" id="{57C586F3-9279-BC43-ADB3-883A7884F868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8754739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3963270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01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FF8881-ECDC-524C-BE7A-6B1E198D22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00F901-9CFF-8543-A9A8-17F653A90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6450" y="0"/>
            <a:ext cx="630555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ECBCC-E633-E742-A2E5-A14007674F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F1D2DE7C-72F1-CA43-A615-7244C463BF2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6810" y="2089738"/>
            <a:ext cx="5667458" cy="2318633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ts val="5660"/>
              </a:lnSpc>
              <a:spcBef>
                <a:spcPts val="1000"/>
              </a:spcBef>
              <a:buFontTx/>
              <a:buNone/>
              <a:defRPr kumimoji="1" lang="ko-Kore-KR" altLang="en-US" sz="48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C8ADD26-CE40-DD40-B10D-2E79B0B627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0134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92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7_그래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F50247-829A-DB45-95B1-7E6D511553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8C18CE6-2FDA-064B-AFDD-09DE8E48D1A6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7408F98B-A36D-8545-B5CA-9077556AE21D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3B6BEF42-7DEC-184B-9D0B-97D433D8DBE9}"/>
              </a:ext>
            </a:extLst>
          </p:cNvPr>
          <p:cNvCxnSpPr/>
          <p:nvPr userDrawn="1"/>
        </p:nvCxnSpPr>
        <p:spPr>
          <a:xfrm>
            <a:off x="504818" y="1511559"/>
            <a:ext cx="5457443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개체 틀 52">
            <a:extLst>
              <a:ext uri="{FF2B5EF4-FFF2-40B4-BE49-F238E27FC236}">
                <a16:creationId xmlns:a16="http://schemas.microsoft.com/office/drawing/2014/main" id="{6807C23D-1C1B-4D44-9C24-D05C0FAEA8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</a:t>
            </a:r>
            <a:r>
              <a:rPr lang="en-US" altLang="ko-KR" dirty="0">
                <a:effectLst/>
              </a:rPr>
              <a:t>Graph 1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6" name="텍스트 개체 틀 52">
            <a:extLst>
              <a:ext uri="{FF2B5EF4-FFF2-40B4-BE49-F238E27FC236}">
                <a16:creationId xmlns:a16="http://schemas.microsoft.com/office/drawing/2014/main" id="{4B0F2205-2A90-E348-9CBC-FE2F752983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525" y="1143971"/>
            <a:ext cx="533591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400" b="1" i="0" kern="1200" dirty="0" smtClean="0">
                <a:solidFill>
                  <a:srgbClr val="B5B5B5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TYPE 1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16EF8919-E1BA-8B45-AA10-2E45511A87EA}"/>
              </a:ext>
            </a:extLst>
          </p:cNvPr>
          <p:cNvCxnSpPr/>
          <p:nvPr userDrawn="1"/>
        </p:nvCxnSpPr>
        <p:spPr>
          <a:xfrm>
            <a:off x="6224483" y="1511559"/>
            <a:ext cx="5457443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개체 틀 52">
            <a:extLst>
              <a:ext uri="{FF2B5EF4-FFF2-40B4-BE49-F238E27FC236}">
                <a16:creationId xmlns:a16="http://schemas.microsoft.com/office/drawing/2014/main" id="{A08D5753-AAA9-AB44-A8BD-A3FF91FA0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7190" y="1143971"/>
            <a:ext cx="533591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400" b="1" i="0" kern="1200" dirty="0" smtClean="0">
                <a:solidFill>
                  <a:srgbClr val="B5B5B5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TYPE 2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84" name="차트 개체 틀 18">
            <a:extLst>
              <a:ext uri="{FF2B5EF4-FFF2-40B4-BE49-F238E27FC236}">
                <a16:creationId xmlns:a16="http://schemas.microsoft.com/office/drawing/2014/main" id="{83AF5D68-B032-BF48-8F37-FCE717BD10DF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12633" y="1700128"/>
            <a:ext cx="5240804" cy="428408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5" name="차트 개체 틀 18">
            <a:extLst>
              <a:ext uri="{FF2B5EF4-FFF2-40B4-BE49-F238E27FC236}">
                <a16:creationId xmlns:a16="http://schemas.microsoft.com/office/drawing/2014/main" id="{C3D979AF-8F9D-084A-9B46-AD5712158BF5}"/>
              </a:ext>
            </a:extLst>
          </p:cNvPr>
          <p:cNvSpPr>
            <a:spLocks noGrp="1"/>
          </p:cNvSpPr>
          <p:nvPr>
            <p:ph type="chart" sz="quarter" idx="73"/>
          </p:nvPr>
        </p:nvSpPr>
        <p:spPr>
          <a:xfrm>
            <a:off x="6232298" y="1700128"/>
            <a:ext cx="5240804" cy="428408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C8D9153-1FCC-104C-839F-15E112B2CB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95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7_그래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F50247-829A-DB45-95B1-7E6D511553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8C18CE6-2FDA-064B-AFDD-09DE8E48D1A6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7408F98B-A36D-8545-B5CA-9077556AE21D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3B6BEF42-7DEC-184B-9D0B-97D433D8DBE9}"/>
              </a:ext>
            </a:extLst>
          </p:cNvPr>
          <p:cNvCxnSpPr/>
          <p:nvPr userDrawn="1"/>
        </p:nvCxnSpPr>
        <p:spPr>
          <a:xfrm>
            <a:off x="504818" y="1511559"/>
            <a:ext cx="5457443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개체 틀 52">
            <a:extLst>
              <a:ext uri="{FF2B5EF4-FFF2-40B4-BE49-F238E27FC236}">
                <a16:creationId xmlns:a16="http://schemas.microsoft.com/office/drawing/2014/main" id="{6807C23D-1C1B-4D44-9C24-D05C0FAEA8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</a:t>
            </a:r>
            <a:r>
              <a:rPr lang="en-US" altLang="ko-KR" dirty="0">
                <a:effectLst/>
              </a:rPr>
              <a:t>Graph 2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6" name="텍스트 개체 틀 52">
            <a:extLst>
              <a:ext uri="{FF2B5EF4-FFF2-40B4-BE49-F238E27FC236}">
                <a16:creationId xmlns:a16="http://schemas.microsoft.com/office/drawing/2014/main" id="{4B0F2205-2A90-E348-9CBC-FE2F752983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525" y="1143971"/>
            <a:ext cx="533591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400" b="1" i="0" kern="1200" dirty="0" smtClean="0">
                <a:solidFill>
                  <a:srgbClr val="B5B5B5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TYPE 3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16EF8919-E1BA-8B45-AA10-2E45511A87EA}"/>
              </a:ext>
            </a:extLst>
          </p:cNvPr>
          <p:cNvCxnSpPr/>
          <p:nvPr userDrawn="1"/>
        </p:nvCxnSpPr>
        <p:spPr>
          <a:xfrm>
            <a:off x="6224483" y="1511559"/>
            <a:ext cx="5457443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개체 틀 52">
            <a:extLst>
              <a:ext uri="{FF2B5EF4-FFF2-40B4-BE49-F238E27FC236}">
                <a16:creationId xmlns:a16="http://schemas.microsoft.com/office/drawing/2014/main" id="{A08D5753-AAA9-AB44-A8BD-A3FF91FA0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7190" y="1143971"/>
            <a:ext cx="533591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400" b="1" i="0" kern="1200" dirty="0" smtClean="0">
                <a:solidFill>
                  <a:srgbClr val="B5B5B5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TYPE 4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84" name="차트 개체 틀 18">
            <a:extLst>
              <a:ext uri="{FF2B5EF4-FFF2-40B4-BE49-F238E27FC236}">
                <a16:creationId xmlns:a16="http://schemas.microsoft.com/office/drawing/2014/main" id="{83AF5D68-B032-BF48-8F37-FCE717BD10DF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12633" y="1700128"/>
            <a:ext cx="5240804" cy="428408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5" name="차트 개체 틀 18">
            <a:extLst>
              <a:ext uri="{FF2B5EF4-FFF2-40B4-BE49-F238E27FC236}">
                <a16:creationId xmlns:a16="http://schemas.microsoft.com/office/drawing/2014/main" id="{C3D979AF-8F9D-084A-9B46-AD5712158BF5}"/>
              </a:ext>
            </a:extLst>
          </p:cNvPr>
          <p:cNvSpPr>
            <a:spLocks noGrp="1"/>
          </p:cNvSpPr>
          <p:nvPr>
            <p:ph type="chart" sz="quarter" idx="73"/>
          </p:nvPr>
        </p:nvSpPr>
        <p:spPr>
          <a:xfrm>
            <a:off x="6232298" y="1700128"/>
            <a:ext cx="5240804" cy="428408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C8D9153-1FCC-104C-839F-15E112B2CB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73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1_인물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8F0D8A7-1631-054D-A970-D9245D32AB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7FF2A751-BD05-BD4E-BDCE-F15B5F429473}"/>
              </a:ext>
            </a:extLst>
          </p:cNvPr>
          <p:cNvCxnSpPr/>
          <p:nvPr userDrawn="1"/>
        </p:nvCxnSpPr>
        <p:spPr>
          <a:xfrm>
            <a:off x="511745" y="4329629"/>
            <a:ext cx="5456216" cy="0"/>
          </a:xfrm>
          <a:prstGeom prst="line">
            <a:avLst/>
          </a:prstGeom>
          <a:ln w="6350" cap="sq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52">
            <a:extLst>
              <a:ext uri="{FF2B5EF4-FFF2-40B4-BE49-F238E27FC236}">
                <a16:creationId xmlns:a16="http://schemas.microsoft.com/office/drawing/2014/main" id="{6E6C6480-B607-124B-9511-9BFCC89212F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432736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name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05A5D384-2F59-A540-BA00-839EFFDDF6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8542" y="2484055"/>
            <a:ext cx="5401264" cy="7549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40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○○○ 님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6231" y="1831295"/>
            <a:ext cx="1853045" cy="4919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강사님 소개</a:t>
            </a:r>
            <a:endParaRPr kumimoji="1" lang="ko-Kore-KR" altLang="en-US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FDD01732-013C-954E-A54C-9ADC6488217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741379" y="1531938"/>
            <a:ext cx="3789362" cy="378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9B16F421-B50C-E244-A554-C63F9143FD3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7525" y="3284766"/>
            <a:ext cx="5412281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AB7D721B-1EE4-1F46-8343-1A60D3DA3CA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7525" y="4610786"/>
            <a:ext cx="5412281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8ECD0A7-8179-1540-BECD-9916E75226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79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2_인물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875D5AB-3C43-CF40-A3BE-61BFFE2651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7FF2A751-BD05-BD4E-BDCE-F15B5F429473}"/>
              </a:ext>
            </a:extLst>
          </p:cNvPr>
          <p:cNvCxnSpPr>
            <a:cxnSpLocks/>
          </p:cNvCxnSpPr>
          <p:nvPr userDrawn="1"/>
        </p:nvCxnSpPr>
        <p:spPr>
          <a:xfrm>
            <a:off x="511745" y="4329629"/>
            <a:ext cx="10018995" cy="0"/>
          </a:xfrm>
          <a:prstGeom prst="line">
            <a:avLst/>
          </a:prstGeom>
          <a:ln w="6350" cap="sq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52">
            <a:extLst>
              <a:ext uri="{FF2B5EF4-FFF2-40B4-BE49-F238E27FC236}">
                <a16:creationId xmlns:a16="http://schemas.microsoft.com/office/drawing/2014/main" id="{6E6C6480-B607-124B-9511-9BFCC89212F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432736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name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05A5D384-2F59-A540-BA00-839EFFDDF6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8542" y="2484055"/>
            <a:ext cx="5401264" cy="7549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40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○○○ 님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6231" y="1831295"/>
            <a:ext cx="1853045" cy="4919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강사님 소개</a:t>
            </a:r>
            <a:endParaRPr kumimoji="1" lang="ko-Kore-KR" altLang="en-US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FDD01732-013C-954E-A54C-9ADC6488217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471340" y="1756311"/>
            <a:ext cx="2059400" cy="20594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CF734DCE-CB51-8B4F-9723-7D5209DB444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7526" y="3284766"/>
            <a:ext cx="3366824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56B0B047-BFFA-8646-8187-DF7031DC6B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7526" y="4610786"/>
            <a:ext cx="3366824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255D60D1-08B2-5D46-98D8-A56E6F61B2C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885004" y="3284766"/>
            <a:ext cx="3366824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E1D14F6B-7F78-8F4E-A48F-DFA992574A0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885004" y="4610786"/>
            <a:ext cx="3366824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3E9F511-2A72-5649-A1EC-F1C6380E1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57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3_로드맵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631AE64-CA3E-F24E-830F-00FC1E297F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27838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1C6934C8-E7DA-9344-99B4-79054A2FBF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2218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06411551-5837-3744-BC56-8F1F1C638CA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19626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A6B49460-3785-CF46-A524-6C5BEE96B4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11414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44" name="텍스트 개체 틀 27">
            <a:extLst>
              <a:ext uri="{FF2B5EF4-FFF2-40B4-BE49-F238E27FC236}">
                <a16:creationId xmlns:a16="http://schemas.microsoft.com/office/drawing/2014/main" id="{E4E306FD-636C-F04D-A2F9-D15A32B507F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03202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47" name="텍스트 개체 틀 27">
            <a:extLst>
              <a:ext uri="{FF2B5EF4-FFF2-40B4-BE49-F238E27FC236}">
                <a16:creationId xmlns:a16="http://schemas.microsoft.com/office/drawing/2014/main" id="{CE2867A6-B33E-D540-92D3-68CD810D7E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694990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32EABF0D-CE53-2E4F-A715-C5A7D8D5760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12218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72E1A70E-1B66-B347-A024-E59CFE85BD1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704005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7713E8A1-2964-6D43-B22E-54EDF9BC13B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994497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44FCD5A2-BAB4-B641-98F9-A6509AEBEF7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286284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4DB4648F-ACAD-9348-B575-4F9E0656559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573713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A0F21107-41D9-E747-8516-4ECE9637C1B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704005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AE1F6D3B-F241-8844-98AA-0DA69BF0ED4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994498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43" name="텍스트 개체 틀 23">
            <a:extLst>
              <a:ext uri="{FF2B5EF4-FFF2-40B4-BE49-F238E27FC236}">
                <a16:creationId xmlns:a16="http://schemas.microsoft.com/office/drawing/2014/main" id="{26F2E0FF-C083-CC44-8FE2-F8F311AF5F1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286285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46" name="텍스트 개체 틀 23">
            <a:extLst>
              <a:ext uri="{FF2B5EF4-FFF2-40B4-BE49-F238E27FC236}">
                <a16:creationId xmlns:a16="http://schemas.microsoft.com/office/drawing/2014/main" id="{8B485B8A-DE31-934A-B3A6-D12939CDEE7F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573714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033C88D-AD3C-D149-AF3C-4B9738E691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96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4_로드맵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E6D32D7D-9449-4F4A-A733-60A4B58904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08051" y="92984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06411551-5837-3744-BC56-8F1F1C638CA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99839" y="92984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A6B49460-3785-CF46-A524-6C5BEE96B4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91627" y="92984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44" name="텍스트 개체 틀 27">
            <a:extLst>
              <a:ext uri="{FF2B5EF4-FFF2-40B4-BE49-F238E27FC236}">
                <a16:creationId xmlns:a16="http://schemas.microsoft.com/office/drawing/2014/main" id="{E4E306FD-636C-F04D-A2F9-D15A32B507F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683415" y="92984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50" name="텍스트 개체 틀 27">
            <a:extLst>
              <a:ext uri="{FF2B5EF4-FFF2-40B4-BE49-F238E27FC236}">
                <a16:creationId xmlns:a16="http://schemas.microsoft.com/office/drawing/2014/main" id="{AB8E3BDF-9ABD-5D4F-8FA3-958C78500B6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808051" y="356805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54" name="텍스트 개체 틀 27">
            <a:extLst>
              <a:ext uri="{FF2B5EF4-FFF2-40B4-BE49-F238E27FC236}">
                <a16:creationId xmlns:a16="http://schemas.microsoft.com/office/drawing/2014/main" id="{091BDD48-EAE9-4649-95FC-A5B6A1BCBE1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099839" y="356805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06</a:t>
            </a:r>
            <a:endParaRPr kumimoji="1" lang="ko-Kore-KR" altLang="en-US" dirty="0"/>
          </a:p>
        </p:txBody>
      </p:sp>
      <p:sp>
        <p:nvSpPr>
          <p:cNvPr id="57" name="텍스트 개체 틀 27">
            <a:extLst>
              <a:ext uri="{FF2B5EF4-FFF2-40B4-BE49-F238E27FC236}">
                <a16:creationId xmlns:a16="http://schemas.microsoft.com/office/drawing/2014/main" id="{1ACAB596-1246-5141-A90B-B3CF1BFF566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391627" y="356805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07</a:t>
            </a:r>
            <a:endParaRPr kumimoji="1" lang="ko-Kore-KR" altLang="en-US" dirty="0"/>
          </a:p>
        </p:txBody>
      </p:sp>
      <p:sp>
        <p:nvSpPr>
          <p:cNvPr id="60" name="텍스트 개체 틀 27">
            <a:extLst>
              <a:ext uri="{FF2B5EF4-FFF2-40B4-BE49-F238E27FC236}">
                <a16:creationId xmlns:a16="http://schemas.microsoft.com/office/drawing/2014/main" id="{512AC2AA-033E-1542-97D2-7A25389D7FD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683415" y="356805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08</a:t>
            </a:r>
            <a:endParaRPr kumimoji="1" lang="ko-Kore-KR" altLang="en-US" dirty="0"/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06A78F7D-B8DC-8C43-8599-24878F96949B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692431" y="2381973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E169C69B-DE88-844C-9850-DD93EC2439B0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984219" y="2381973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8" name="텍스트 개체 틀 23">
            <a:extLst>
              <a:ext uri="{FF2B5EF4-FFF2-40B4-BE49-F238E27FC236}">
                <a16:creationId xmlns:a16="http://schemas.microsoft.com/office/drawing/2014/main" id="{9D1EA5E8-3FF0-C442-8D38-FE7A5E0E3DE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692431" y="1540536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D0909306-009E-8644-815C-242BE7C9A6D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4984219" y="1540536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69" name="텍스트 개체 틀 23">
            <a:extLst>
              <a:ext uri="{FF2B5EF4-FFF2-40B4-BE49-F238E27FC236}">
                <a16:creationId xmlns:a16="http://schemas.microsoft.com/office/drawing/2014/main" id="{774E2FDA-BBB8-0146-BB50-AF49DC7AF266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276007" y="2381973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0" name="텍스트 개체 틀 23">
            <a:extLst>
              <a:ext uri="{FF2B5EF4-FFF2-40B4-BE49-F238E27FC236}">
                <a16:creationId xmlns:a16="http://schemas.microsoft.com/office/drawing/2014/main" id="{9CF7957E-723D-BC48-BC67-5E2514E82263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276007" y="1540536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1" name="텍스트 개체 틀 23">
            <a:extLst>
              <a:ext uri="{FF2B5EF4-FFF2-40B4-BE49-F238E27FC236}">
                <a16:creationId xmlns:a16="http://schemas.microsoft.com/office/drawing/2014/main" id="{337632FA-D656-894E-953D-6CC60B22FE6F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9567795" y="2381973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2" name="텍스트 개체 틀 23">
            <a:extLst>
              <a:ext uri="{FF2B5EF4-FFF2-40B4-BE49-F238E27FC236}">
                <a16:creationId xmlns:a16="http://schemas.microsoft.com/office/drawing/2014/main" id="{CBECB72C-4707-A646-8F5C-16651129E826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9567795" y="1540536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DCEE69F4-DDE6-414B-A5E8-5320CD3A2B14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2692431" y="5031040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59CCEF18-F0C3-0845-8FA6-83F6EC8C279F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4984219" y="5031040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5" name="텍스트 개체 틀 23">
            <a:extLst>
              <a:ext uri="{FF2B5EF4-FFF2-40B4-BE49-F238E27FC236}">
                <a16:creationId xmlns:a16="http://schemas.microsoft.com/office/drawing/2014/main" id="{BBCCE2B3-6342-3F43-80ED-E4FBC3504FF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2692431" y="4189603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6" name="텍스트 개체 틀 23">
            <a:extLst>
              <a:ext uri="{FF2B5EF4-FFF2-40B4-BE49-F238E27FC236}">
                <a16:creationId xmlns:a16="http://schemas.microsoft.com/office/drawing/2014/main" id="{8720CDD0-7F30-0949-BE40-94FD545EBBAF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4984219" y="4189603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7" name="텍스트 개체 틀 23">
            <a:extLst>
              <a:ext uri="{FF2B5EF4-FFF2-40B4-BE49-F238E27FC236}">
                <a16:creationId xmlns:a16="http://schemas.microsoft.com/office/drawing/2014/main" id="{4B51FB82-D6BB-9646-91D9-CB4F7C30A0B2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7276007" y="5031040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8" name="텍스트 개체 틀 23">
            <a:extLst>
              <a:ext uri="{FF2B5EF4-FFF2-40B4-BE49-F238E27FC236}">
                <a16:creationId xmlns:a16="http://schemas.microsoft.com/office/drawing/2014/main" id="{EF0EC85B-7CFE-5640-94F5-07CF201D126B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7276007" y="4189603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9" name="텍스트 개체 틀 23">
            <a:extLst>
              <a:ext uri="{FF2B5EF4-FFF2-40B4-BE49-F238E27FC236}">
                <a16:creationId xmlns:a16="http://schemas.microsoft.com/office/drawing/2014/main" id="{D6832D10-5369-8D49-8E2C-E2AFF1847982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567795" y="5031040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0" name="텍스트 개체 틀 23">
            <a:extLst>
              <a:ext uri="{FF2B5EF4-FFF2-40B4-BE49-F238E27FC236}">
                <a16:creationId xmlns:a16="http://schemas.microsoft.com/office/drawing/2014/main" id="{ACD54313-7175-D14E-95CE-F6B9A27C284C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9567795" y="4189603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1323C6A-645C-EC4A-AD04-940609864E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44DD1C8B-B233-2D4A-9174-2BC5E516AB87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17526" y="835144"/>
            <a:ext cx="2274906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CONTENT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9778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5_로드맵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8F268675-048A-1A4E-AF78-39D5D421E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2633" y="950309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1C6934C8-E7DA-9344-99B4-79054A2FBF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44812" y="950312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E9197756-A918-BF43-BFE8-1EC2417E990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195493" y="950310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9" name="텍스트 개체 틀 27">
            <a:extLst>
              <a:ext uri="{FF2B5EF4-FFF2-40B4-BE49-F238E27FC236}">
                <a16:creationId xmlns:a16="http://schemas.microsoft.com/office/drawing/2014/main" id="{C8C3201D-9242-0C43-A3A4-23F9B6CAFBD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2633" y="1460057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1C0E690C-C760-5D4B-A3D0-EB7541FDB89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544812" y="1460060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62B0AEC8-4FF3-E94A-A00E-E798BCFD720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195493" y="1460058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66" name="텍스트 개체 틀 27">
            <a:extLst>
              <a:ext uri="{FF2B5EF4-FFF2-40B4-BE49-F238E27FC236}">
                <a16:creationId xmlns:a16="http://schemas.microsoft.com/office/drawing/2014/main" id="{EF936876-05B7-EC40-81E6-D00009C73F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2633" y="1969805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67" name="텍스트 개체 틀 23">
            <a:extLst>
              <a:ext uri="{FF2B5EF4-FFF2-40B4-BE49-F238E27FC236}">
                <a16:creationId xmlns:a16="http://schemas.microsoft.com/office/drawing/2014/main" id="{1B059E6A-5224-B845-9AAB-05789CC1504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544812" y="1969808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8" name="텍스트 개체 틀 23">
            <a:extLst>
              <a:ext uri="{FF2B5EF4-FFF2-40B4-BE49-F238E27FC236}">
                <a16:creationId xmlns:a16="http://schemas.microsoft.com/office/drawing/2014/main" id="{5511F089-25D5-D34C-AD8E-8CFA29DE79F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95493" y="1969806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69" name="텍스트 개체 틀 27">
            <a:extLst>
              <a:ext uri="{FF2B5EF4-FFF2-40B4-BE49-F238E27FC236}">
                <a16:creationId xmlns:a16="http://schemas.microsoft.com/office/drawing/2014/main" id="{55775340-EC32-E242-8D61-E56A50D369D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12633" y="247955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70" name="텍스트 개체 틀 23">
            <a:extLst>
              <a:ext uri="{FF2B5EF4-FFF2-40B4-BE49-F238E27FC236}">
                <a16:creationId xmlns:a16="http://schemas.microsoft.com/office/drawing/2014/main" id="{D21B68EB-7C42-8546-A671-CB348A0F266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544812" y="2479556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71" name="텍스트 개체 틀 23">
            <a:extLst>
              <a:ext uri="{FF2B5EF4-FFF2-40B4-BE49-F238E27FC236}">
                <a16:creationId xmlns:a16="http://schemas.microsoft.com/office/drawing/2014/main" id="{82A60A0B-95B8-8149-AD27-ABD71BA865E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195493" y="2479554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2" name="텍스트 개체 틀 27">
            <a:extLst>
              <a:ext uri="{FF2B5EF4-FFF2-40B4-BE49-F238E27FC236}">
                <a16:creationId xmlns:a16="http://schemas.microsoft.com/office/drawing/2014/main" id="{CC2371D1-D481-3F4B-8617-1630C5609F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2633" y="2989301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8695BBBE-900F-EE4B-B6E1-997F028B2FF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544812" y="2989304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4942049E-5A32-5448-8895-E4F1F79CD42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195493" y="2989302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5" name="텍스트 개체 틀 27">
            <a:extLst>
              <a:ext uri="{FF2B5EF4-FFF2-40B4-BE49-F238E27FC236}">
                <a16:creationId xmlns:a16="http://schemas.microsoft.com/office/drawing/2014/main" id="{DF8A9F5C-6CEA-614D-97F0-2F0D0D8E0D6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12633" y="3499049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06</a:t>
            </a:r>
            <a:endParaRPr kumimoji="1" lang="ko-Kore-KR" altLang="en-US" dirty="0"/>
          </a:p>
        </p:txBody>
      </p:sp>
      <p:sp>
        <p:nvSpPr>
          <p:cNvPr id="76" name="텍스트 개체 틀 23">
            <a:extLst>
              <a:ext uri="{FF2B5EF4-FFF2-40B4-BE49-F238E27FC236}">
                <a16:creationId xmlns:a16="http://schemas.microsoft.com/office/drawing/2014/main" id="{3919453F-C208-C044-9CBA-6712FFCE321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544812" y="3499052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77" name="텍스트 개체 틀 23">
            <a:extLst>
              <a:ext uri="{FF2B5EF4-FFF2-40B4-BE49-F238E27FC236}">
                <a16:creationId xmlns:a16="http://schemas.microsoft.com/office/drawing/2014/main" id="{DE826E76-FAA4-2045-AC01-A29766DD5EA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195493" y="3499050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8" name="텍스트 개체 틀 27">
            <a:extLst>
              <a:ext uri="{FF2B5EF4-FFF2-40B4-BE49-F238E27FC236}">
                <a16:creationId xmlns:a16="http://schemas.microsoft.com/office/drawing/2014/main" id="{BAAAAFC2-A5A1-1D4C-8CAE-247CBE4B44E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12633" y="4008797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07</a:t>
            </a:r>
            <a:endParaRPr kumimoji="1" lang="ko-Kore-KR" altLang="en-US" dirty="0"/>
          </a:p>
        </p:txBody>
      </p:sp>
      <p:sp>
        <p:nvSpPr>
          <p:cNvPr id="79" name="텍스트 개체 틀 23">
            <a:extLst>
              <a:ext uri="{FF2B5EF4-FFF2-40B4-BE49-F238E27FC236}">
                <a16:creationId xmlns:a16="http://schemas.microsoft.com/office/drawing/2014/main" id="{0B1F22CC-1562-7F4A-B40F-578803A7C0F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544812" y="4008800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0" name="텍스트 개체 틀 23">
            <a:extLst>
              <a:ext uri="{FF2B5EF4-FFF2-40B4-BE49-F238E27FC236}">
                <a16:creationId xmlns:a16="http://schemas.microsoft.com/office/drawing/2014/main" id="{2CC7AE37-5A42-584F-8342-D0D50606B48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195493" y="4008798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1" name="텍스트 개체 틀 27">
            <a:extLst>
              <a:ext uri="{FF2B5EF4-FFF2-40B4-BE49-F238E27FC236}">
                <a16:creationId xmlns:a16="http://schemas.microsoft.com/office/drawing/2014/main" id="{0243CF56-F10E-9B4D-B9F7-99433BAFE7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12633" y="4518545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08</a:t>
            </a:r>
            <a:endParaRPr kumimoji="1" lang="ko-Kore-KR" altLang="en-US" dirty="0"/>
          </a:p>
        </p:txBody>
      </p:sp>
      <p:sp>
        <p:nvSpPr>
          <p:cNvPr id="82" name="텍스트 개체 틀 23">
            <a:extLst>
              <a:ext uri="{FF2B5EF4-FFF2-40B4-BE49-F238E27FC236}">
                <a16:creationId xmlns:a16="http://schemas.microsoft.com/office/drawing/2014/main" id="{739FBF31-3021-5648-850E-80CE49C0786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544812" y="4518548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3" name="텍스트 개체 틀 23">
            <a:extLst>
              <a:ext uri="{FF2B5EF4-FFF2-40B4-BE49-F238E27FC236}">
                <a16:creationId xmlns:a16="http://schemas.microsoft.com/office/drawing/2014/main" id="{396FD507-5F76-B247-B87D-A59F3BE5EFE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195493" y="4518546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4" name="텍스트 개체 틀 27">
            <a:extLst>
              <a:ext uri="{FF2B5EF4-FFF2-40B4-BE49-F238E27FC236}">
                <a16:creationId xmlns:a16="http://schemas.microsoft.com/office/drawing/2014/main" id="{6AEE416D-B3A6-0D41-8F9D-1BCCAF5B9E69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12633" y="502829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09</a:t>
            </a:r>
            <a:endParaRPr kumimoji="1" lang="ko-Kore-KR" altLang="en-US" dirty="0"/>
          </a:p>
        </p:txBody>
      </p:sp>
      <p:sp>
        <p:nvSpPr>
          <p:cNvPr id="85" name="텍스트 개체 틀 23">
            <a:extLst>
              <a:ext uri="{FF2B5EF4-FFF2-40B4-BE49-F238E27FC236}">
                <a16:creationId xmlns:a16="http://schemas.microsoft.com/office/drawing/2014/main" id="{581A5831-773D-B442-9F51-653054222ADC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544812" y="5028296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6" name="텍스트 개체 틀 23">
            <a:extLst>
              <a:ext uri="{FF2B5EF4-FFF2-40B4-BE49-F238E27FC236}">
                <a16:creationId xmlns:a16="http://schemas.microsoft.com/office/drawing/2014/main" id="{FBFC2382-02E1-264B-98BC-A982197DD916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195493" y="5028294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7" name="텍스트 개체 틀 27">
            <a:extLst>
              <a:ext uri="{FF2B5EF4-FFF2-40B4-BE49-F238E27FC236}">
                <a16:creationId xmlns:a16="http://schemas.microsoft.com/office/drawing/2014/main" id="{F94990D5-080A-B543-B338-D5C96B42E0C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12633" y="5538045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10</a:t>
            </a:r>
            <a:endParaRPr kumimoji="1" lang="ko-Kore-KR" altLang="en-US" dirty="0"/>
          </a:p>
        </p:txBody>
      </p:sp>
      <p:sp>
        <p:nvSpPr>
          <p:cNvPr id="88" name="텍스트 개체 틀 23">
            <a:extLst>
              <a:ext uri="{FF2B5EF4-FFF2-40B4-BE49-F238E27FC236}">
                <a16:creationId xmlns:a16="http://schemas.microsoft.com/office/drawing/2014/main" id="{4A470A61-3F19-1245-A453-A35483ACE8A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544812" y="5538048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9" name="텍스트 개체 틀 23">
            <a:extLst>
              <a:ext uri="{FF2B5EF4-FFF2-40B4-BE49-F238E27FC236}">
                <a16:creationId xmlns:a16="http://schemas.microsoft.com/office/drawing/2014/main" id="{701FE9AA-E99A-3E45-825C-D1C9824E607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195493" y="5538046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30BCDF50-ED62-414A-BBE2-2E7AA7308B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92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6_로드맵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E378CD-03B3-2C4B-BDB6-B4EF19CD19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5C65C91-E7C3-7449-8487-CB66807A6A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A1CB9BC0-67B2-A640-90DF-25A5992281E9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C600F055-6208-E64C-86D5-A9359F6ED3D0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0CAFB33A-01F2-2E46-A286-7590C1C3F6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E9197756-A918-BF43-BFE8-1EC2417E990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17525" y="3892034"/>
            <a:ext cx="2545594" cy="10931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0AD14A8B-D6B3-5642-A723-D5CD34E04399}"/>
              </a:ext>
            </a:extLst>
          </p:cNvPr>
          <p:cNvCxnSpPr>
            <a:cxnSpLocks/>
          </p:cNvCxnSpPr>
          <p:nvPr userDrawn="1"/>
        </p:nvCxnSpPr>
        <p:spPr>
          <a:xfrm>
            <a:off x="0" y="2325990"/>
            <a:ext cx="1052138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E0899B97-21C2-C34F-B21A-308C72FD48D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7525" y="2965031"/>
            <a:ext cx="2545594" cy="8106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B413D5B7-5F0E-8A45-8BBF-28D6F8F2A8B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7525" y="2648936"/>
            <a:ext cx="2545594" cy="28642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3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0452BFDA-34BB-2442-9202-344FC1BD1C7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990750" y="2648936"/>
            <a:ext cx="2545594" cy="28642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3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92" name="텍스트 개체 틀 23">
            <a:extLst>
              <a:ext uri="{FF2B5EF4-FFF2-40B4-BE49-F238E27FC236}">
                <a16:creationId xmlns:a16="http://schemas.microsoft.com/office/drawing/2014/main" id="{5D5F7668-603B-E94E-93AA-63898DDBA7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556282" y="2648936"/>
            <a:ext cx="2545594" cy="28642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3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96" name="텍스트 개체 틀 23">
            <a:extLst>
              <a:ext uri="{FF2B5EF4-FFF2-40B4-BE49-F238E27FC236}">
                <a16:creationId xmlns:a16="http://schemas.microsoft.com/office/drawing/2014/main" id="{13952D39-6CEA-7B45-8ACF-D3EECA9C652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119982" y="2648936"/>
            <a:ext cx="2545594" cy="28642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3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27" name="삼각형 26">
            <a:extLst>
              <a:ext uri="{FF2B5EF4-FFF2-40B4-BE49-F238E27FC236}">
                <a16:creationId xmlns:a16="http://schemas.microsoft.com/office/drawing/2014/main" id="{52A014C1-5A9D-D847-9DC0-D21970CA9B8A}"/>
              </a:ext>
            </a:extLst>
          </p:cNvPr>
          <p:cNvSpPr/>
          <p:nvPr userDrawn="1"/>
        </p:nvSpPr>
        <p:spPr>
          <a:xfrm rot="5400000">
            <a:off x="511335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삼각형 96">
            <a:extLst>
              <a:ext uri="{FF2B5EF4-FFF2-40B4-BE49-F238E27FC236}">
                <a16:creationId xmlns:a16="http://schemas.microsoft.com/office/drawing/2014/main" id="{A82FF4CD-34FD-4C4A-834F-B050E0F61BF8}"/>
              </a:ext>
            </a:extLst>
          </p:cNvPr>
          <p:cNvSpPr/>
          <p:nvPr userDrawn="1"/>
        </p:nvSpPr>
        <p:spPr>
          <a:xfrm rot="5400000">
            <a:off x="3073560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삼각형 97">
            <a:extLst>
              <a:ext uri="{FF2B5EF4-FFF2-40B4-BE49-F238E27FC236}">
                <a16:creationId xmlns:a16="http://schemas.microsoft.com/office/drawing/2014/main" id="{58674AC1-9794-1E45-858C-6F66336C257F}"/>
              </a:ext>
            </a:extLst>
          </p:cNvPr>
          <p:cNvSpPr/>
          <p:nvPr userDrawn="1"/>
        </p:nvSpPr>
        <p:spPr>
          <a:xfrm rot="5400000">
            <a:off x="5635785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삼각형 98">
            <a:extLst>
              <a:ext uri="{FF2B5EF4-FFF2-40B4-BE49-F238E27FC236}">
                <a16:creationId xmlns:a16="http://schemas.microsoft.com/office/drawing/2014/main" id="{9777CB90-351F-CB4D-8039-B0FB2FFBAB07}"/>
              </a:ext>
            </a:extLst>
          </p:cNvPr>
          <p:cNvSpPr/>
          <p:nvPr userDrawn="1"/>
        </p:nvSpPr>
        <p:spPr>
          <a:xfrm rot="5400000">
            <a:off x="8204360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삼각형 99">
            <a:extLst>
              <a:ext uri="{FF2B5EF4-FFF2-40B4-BE49-F238E27FC236}">
                <a16:creationId xmlns:a16="http://schemas.microsoft.com/office/drawing/2014/main" id="{39D42F04-A940-FC47-8791-DE393C10489D}"/>
              </a:ext>
            </a:extLst>
          </p:cNvPr>
          <p:cNvSpPr/>
          <p:nvPr userDrawn="1"/>
        </p:nvSpPr>
        <p:spPr>
          <a:xfrm rot="16200000">
            <a:off x="10439560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6C41713C-AB7C-DD41-94DE-39DC06A834B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17525" y="835144"/>
            <a:ext cx="1126184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8B7E6772-4C12-EA4E-92F5-8DF475B0EBA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990750" y="3892034"/>
            <a:ext cx="2545594" cy="10931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089A65D6-B03C-0B4F-9BAF-DB284EE8A96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90750" y="2965031"/>
            <a:ext cx="2545594" cy="8106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FBE431FF-DCE0-5B49-86CA-F624A6F88F97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56282" y="3892034"/>
            <a:ext cx="2545594" cy="10931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8C4ADAC5-E60E-C241-BBD7-F2F60D3FFB1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56282" y="2965031"/>
            <a:ext cx="2545594" cy="8106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612BFF55-955A-004A-BE14-1E57AE94182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119982" y="3892034"/>
            <a:ext cx="2545594" cy="10931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0053267C-7857-7540-9F01-D33EADDEDD7A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119982" y="2965031"/>
            <a:ext cx="2545594" cy="8106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14AF6975-43FA-0149-8999-6B09BF54552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17524" y="5058403"/>
            <a:ext cx="2545593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4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68457A15-4D7C-C547-81FD-554505663B8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90750" y="5058403"/>
            <a:ext cx="2545593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4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ADF1136C-56A1-C345-BFFF-47F55418FC2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556283" y="5058403"/>
            <a:ext cx="2545593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4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A2CC770D-465E-0B42-B1EF-89BB1E754677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119985" y="5058403"/>
            <a:ext cx="2545593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4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42" name="텍스트 개체 틀 52">
            <a:extLst>
              <a:ext uri="{FF2B5EF4-FFF2-40B4-BE49-F238E27FC236}">
                <a16:creationId xmlns:a16="http://schemas.microsoft.com/office/drawing/2014/main" id="{DFFDBB70-94FA-114B-B760-BCC7E9D655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17750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7_로드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88B6E8-2579-364B-996F-99E089AAF3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7175231-7D35-434B-8C94-89EE0F4396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164D85C6-54B3-6A43-84AE-75563C039FA3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05C2B9D8-78C8-BC42-A281-4F6474AB91A6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4786B8F8-B280-6E4B-8390-D7F6C08629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0AD14A8B-D6B3-5642-A723-D5CD34E04399}"/>
              </a:ext>
            </a:extLst>
          </p:cNvPr>
          <p:cNvCxnSpPr>
            <a:cxnSpLocks/>
          </p:cNvCxnSpPr>
          <p:nvPr userDrawn="1"/>
        </p:nvCxnSpPr>
        <p:spPr>
          <a:xfrm>
            <a:off x="5525097" y="951811"/>
            <a:ext cx="0" cy="539515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E0899B97-21C2-C34F-B21A-308C72FD48D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42421" y="901327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삼각형 26">
            <a:extLst>
              <a:ext uri="{FF2B5EF4-FFF2-40B4-BE49-F238E27FC236}">
                <a16:creationId xmlns:a16="http://schemas.microsoft.com/office/drawing/2014/main" id="{52A014C1-5A9D-D847-9DC0-D21970CA9B8A}"/>
              </a:ext>
            </a:extLst>
          </p:cNvPr>
          <p:cNvSpPr/>
          <p:nvPr userDrawn="1"/>
        </p:nvSpPr>
        <p:spPr>
          <a:xfrm rot="10800000">
            <a:off x="5471390" y="949328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709C0249-DED7-754B-B178-C673936176F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18730" y="2421713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01A5C45D-C4C8-DB4B-B7DD-01561C002E4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8731" y="1958010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5" name="삼각형 64">
            <a:extLst>
              <a:ext uri="{FF2B5EF4-FFF2-40B4-BE49-F238E27FC236}">
                <a16:creationId xmlns:a16="http://schemas.microsoft.com/office/drawing/2014/main" id="{979EF933-1B23-F94D-9038-03AEFC89FFB6}"/>
              </a:ext>
            </a:extLst>
          </p:cNvPr>
          <p:cNvSpPr/>
          <p:nvPr userDrawn="1"/>
        </p:nvSpPr>
        <p:spPr>
          <a:xfrm rot="10800000">
            <a:off x="5471390" y="2017477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삼각형 65">
            <a:extLst>
              <a:ext uri="{FF2B5EF4-FFF2-40B4-BE49-F238E27FC236}">
                <a16:creationId xmlns:a16="http://schemas.microsoft.com/office/drawing/2014/main" id="{36C5AEF8-BA40-F345-B1B8-BF02053F0529}"/>
              </a:ext>
            </a:extLst>
          </p:cNvPr>
          <p:cNvSpPr/>
          <p:nvPr userDrawn="1"/>
        </p:nvSpPr>
        <p:spPr>
          <a:xfrm rot="10800000">
            <a:off x="5471390" y="307753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삼각형 66">
            <a:extLst>
              <a:ext uri="{FF2B5EF4-FFF2-40B4-BE49-F238E27FC236}">
                <a16:creationId xmlns:a16="http://schemas.microsoft.com/office/drawing/2014/main" id="{693E1A77-FB27-5541-8885-658E260A671B}"/>
              </a:ext>
            </a:extLst>
          </p:cNvPr>
          <p:cNvSpPr/>
          <p:nvPr userDrawn="1"/>
        </p:nvSpPr>
        <p:spPr>
          <a:xfrm rot="10800000">
            <a:off x="5471391" y="4129498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삼각형 67">
            <a:extLst>
              <a:ext uri="{FF2B5EF4-FFF2-40B4-BE49-F238E27FC236}">
                <a16:creationId xmlns:a16="http://schemas.microsoft.com/office/drawing/2014/main" id="{21E93C19-4F75-234D-A79E-12108DE95A88}"/>
              </a:ext>
            </a:extLst>
          </p:cNvPr>
          <p:cNvSpPr/>
          <p:nvPr userDrawn="1"/>
        </p:nvSpPr>
        <p:spPr>
          <a:xfrm rot="10800000">
            <a:off x="5471391" y="5189555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삼각형 68">
            <a:extLst>
              <a:ext uri="{FF2B5EF4-FFF2-40B4-BE49-F238E27FC236}">
                <a16:creationId xmlns:a16="http://schemas.microsoft.com/office/drawing/2014/main" id="{25B45A57-C085-9443-A2EB-A6AB0708DE4C}"/>
              </a:ext>
            </a:extLst>
          </p:cNvPr>
          <p:cNvSpPr/>
          <p:nvPr userDrawn="1"/>
        </p:nvSpPr>
        <p:spPr>
          <a:xfrm>
            <a:off x="5471390" y="6257703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A53EB0BA-1AE9-3147-8FEE-90BE804321B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742419" y="1365030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5AF2F072-9945-4347-8657-3C0E5118A22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18730" y="4596742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AF6DDC13-EDCD-D947-8110-FDECD214100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8731" y="4133039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610F04AF-FB95-1D41-BEB5-93E69F96BD6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742421" y="3055561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551B8A7F-2060-F04B-8712-7D9E543B418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742419" y="3519264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465234EB-13BC-0045-ACBF-914EB1F4979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742421" y="5236334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48538C39-685A-A142-8156-41F2E0CDBC8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742419" y="5700037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63C3CB71-1CA4-9D43-B5B7-F1EB5E64A9A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4836539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6" name="텍스트 개체 틀 52">
            <a:extLst>
              <a:ext uri="{FF2B5EF4-FFF2-40B4-BE49-F238E27FC236}">
                <a16:creationId xmlns:a16="http://schemas.microsoft.com/office/drawing/2014/main" id="{88924921-5CB5-5947-B553-FA9A2B4755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38411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02_가이드 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4636F8CE-E261-5F4A-B2A5-B9092C8153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04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01_파트 및 클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8044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accent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PART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0CA0247B-058B-EF4A-A7EC-1373236B7D4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631273" y="2612820"/>
            <a:ext cx="8929454" cy="162898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ts val="6020"/>
              </a:lnSpc>
              <a:spcBef>
                <a:spcPts val="1000"/>
              </a:spcBef>
              <a:buFontTx/>
              <a:buNone/>
              <a:defRPr kumimoji="1" lang="ko-Kore-KR" altLang="en-US" sz="4600" b="1" i="0" kern="1200" spc="-30" baseline="0" dirty="0">
                <a:solidFill>
                  <a:srgbClr val="FB275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en-US" altLang="ko-KR" dirty="0">
                <a:effectLst/>
              </a:rPr>
              <a:t>2</a:t>
            </a:r>
            <a:r>
              <a:rPr kumimoji="1" lang="ko-KR" altLang="en-US" dirty="0">
                <a:effectLst/>
              </a:rPr>
              <a:t>줄 이내로 작성해주세요</a:t>
            </a:r>
            <a:r>
              <a:rPr kumimoji="1"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7973D42-847C-2F40-8503-F576C027A5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3218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97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02_파트 및 클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8044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CLIP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0CA0247B-058B-EF4A-A7EC-1373236B7D4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631273" y="2612820"/>
            <a:ext cx="8929454" cy="162898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ts val="6020"/>
              </a:lnSpc>
              <a:spcBef>
                <a:spcPts val="1000"/>
              </a:spcBef>
              <a:buFontTx/>
              <a:buNone/>
              <a:defRPr kumimoji="1" lang="ko-Kore-KR" altLang="en-US" sz="46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en-US" altLang="ko-KR" dirty="0">
                <a:effectLst/>
              </a:rPr>
              <a:t>2</a:t>
            </a:r>
            <a:r>
              <a:rPr kumimoji="1" lang="ko-KR" altLang="en-US" dirty="0">
                <a:effectLst/>
              </a:rPr>
              <a:t>줄 이내로 작성해주세요</a:t>
            </a:r>
            <a:r>
              <a:rPr kumimoji="1" lang="en-US" altLang="ko-KR" dirty="0">
                <a:effectLst/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B88EF5B-ECE7-6A4E-BC3E-E32614B493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3218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88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0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D7B4A223-7826-5246-BB61-C6DB9D7517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17525" y="1582364"/>
            <a:ext cx="11363143" cy="4632005"/>
          </a:xfrm>
          <a:prstGeom prst="rect">
            <a:avLst/>
          </a:prstGeom>
        </p:spPr>
        <p:txBody>
          <a:bodyPr tIns="72000" anchor="t" anchorCtr="0"/>
          <a:lstStyle>
            <a:lvl1pPr marL="342900" indent="-34290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 lvl="1"/>
            <a:r>
              <a:rPr kumimoji="1" lang="en-US" altLang="en-US" dirty="0"/>
              <a:t>123123</a:t>
            </a:r>
          </a:p>
          <a:p>
            <a:pPr lvl="1"/>
            <a:r>
              <a:rPr kumimoji="1" lang="en-US" altLang="en-US" dirty="0"/>
              <a:t>	12312</a:t>
            </a:r>
            <a:endParaRPr kumimoji="1" lang="ko-Kore-KR" altLang="en-US" dirty="0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522438C2-7B8D-C146-8D53-5CC6CBB5A49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55445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1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EEDEDEA-079F-BE48-99D0-031746866B91}"/>
              </a:ext>
            </a:extLst>
          </p:cNvPr>
          <p:cNvSpPr/>
          <p:nvPr userDrawn="1"/>
        </p:nvSpPr>
        <p:spPr>
          <a:xfrm>
            <a:off x="509732" y="762118"/>
            <a:ext cx="10029600" cy="5340875"/>
          </a:xfrm>
          <a:prstGeom prst="roundRect">
            <a:avLst>
              <a:gd name="adj" fmla="val 16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텍스트 개체 틀 52">
            <a:extLst>
              <a:ext uri="{FF2B5EF4-FFF2-40B4-BE49-F238E27FC236}">
                <a16:creationId xmlns:a16="http://schemas.microsoft.com/office/drawing/2014/main" id="{AEBD6233-4786-7F4B-BE7E-9F74A40C3B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C735FAE3-9507-C842-852B-023771E6FF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1123" y="1732953"/>
            <a:ext cx="9351543" cy="15305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64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00A55816-DBD7-F04D-86A3-471524B8BB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5292" y="3491285"/>
            <a:ext cx="9351543" cy="11372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BBC0A07C-BFF7-8742-8E6A-9D08DEA2653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95292" y="4895879"/>
            <a:ext cx="9351543" cy="30232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17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-</a:t>
            </a:r>
            <a:r>
              <a:rPr lang="ko-KR" altLang="en-US" dirty="0">
                <a:effectLst/>
              </a:rPr>
              <a:t> 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327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2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8F69C1E8-E8C8-124B-931A-78582B915C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2633" y="1627224"/>
            <a:ext cx="10029600" cy="8897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F184D206-1C0E-1D42-AFD3-5FD0EEC59E5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3" y="2756496"/>
            <a:ext cx="10029600" cy="8897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12578542-93C9-704C-A979-F269AEFC448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2633" y="3885768"/>
            <a:ext cx="10029600" cy="8897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E8299270-2734-964D-B4B7-BC5B139018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2633" y="5015038"/>
            <a:ext cx="10029600" cy="8897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삼각형 30">
            <a:extLst>
              <a:ext uri="{FF2B5EF4-FFF2-40B4-BE49-F238E27FC236}">
                <a16:creationId xmlns:a16="http://schemas.microsoft.com/office/drawing/2014/main" id="{F6557D03-CD3D-2446-B65F-3C08BF953ABE}"/>
              </a:ext>
            </a:extLst>
          </p:cNvPr>
          <p:cNvSpPr/>
          <p:nvPr userDrawn="1"/>
        </p:nvSpPr>
        <p:spPr>
          <a:xfrm rot="10800000">
            <a:off x="5471390" y="259042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F0B12F2C-A190-EF47-A101-1C8A09DA3EBC}"/>
              </a:ext>
            </a:extLst>
          </p:cNvPr>
          <p:cNvSpPr/>
          <p:nvPr userDrawn="1"/>
        </p:nvSpPr>
        <p:spPr>
          <a:xfrm rot="10800000">
            <a:off x="5471390" y="3719698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8B3A99A2-821C-9943-ABB4-B68F5F405937}"/>
              </a:ext>
            </a:extLst>
          </p:cNvPr>
          <p:cNvSpPr/>
          <p:nvPr userDrawn="1"/>
        </p:nvSpPr>
        <p:spPr>
          <a:xfrm rot="10800000">
            <a:off x="5471390" y="4848970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C20A809E-ACD5-9440-B40D-C1308D3DCA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36080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3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B27E0E35-85FE-AB4D-B043-9659B84A42B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2633" y="1639598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BC0A6F83-35A0-474A-BC34-A489522CB37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627171" y="1525060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0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7E2D3AE6-D5D7-544E-851D-2C358044BFB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2633" y="2541035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D8A80C34-8D34-9142-B077-9AD03C17B32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627172" y="242649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7FE42027-98C5-994F-8127-FE8CDFCC41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2633" y="3442472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0EDC6DCF-943E-FF49-B16A-6B70D68193E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627172" y="3327934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E0F141B8-3E69-A746-B181-0968BF52692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2633" y="4343909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3930A230-705B-6E49-874C-96D795CD52E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627171" y="4229371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9EF92804-C230-B14F-BDC0-5AAFC8D2919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12633" y="5245347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5C3FF142-3655-9B43-93AB-73CA236BB17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627171" y="5130809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17FC0626-3CEC-514C-85A8-97FAC51C89A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7662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4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575C55B7-9D43-0140-8328-D8DAB46116C0}"/>
              </a:ext>
            </a:extLst>
          </p:cNvPr>
          <p:cNvSpPr/>
          <p:nvPr userDrawn="1"/>
        </p:nvSpPr>
        <p:spPr>
          <a:xfrm>
            <a:off x="513850" y="1639598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그래픽 28">
            <a:extLst>
              <a:ext uri="{FF2B5EF4-FFF2-40B4-BE49-F238E27FC236}">
                <a16:creationId xmlns:a16="http://schemas.microsoft.com/office/drawing/2014/main" id="{5F69BDBB-9BBC-794A-A753-8221DA817DAB}"/>
              </a:ext>
            </a:extLst>
          </p:cNvPr>
          <p:cNvSpPr/>
          <p:nvPr/>
        </p:nvSpPr>
        <p:spPr>
          <a:xfrm>
            <a:off x="876969" y="1894339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67CBAF28-3DE8-8A4F-9E97-DA740BDE90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664316" y="1639598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5D49D9BC-60FB-1742-BDE6-C3299DA53E4B}"/>
              </a:ext>
            </a:extLst>
          </p:cNvPr>
          <p:cNvSpPr/>
          <p:nvPr userDrawn="1"/>
        </p:nvSpPr>
        <p:spPr>
          <a:xfrm>
            <a:off x="513850" y="2543015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그래픽 28">
            <a:extLst>
              <a:ext uri="{FF2B5EF4-FFF2-40B4-BE49-F238E27FC236}">
                <a16:creationId xmlns:a16="http://schemas.microsoft.com/office/drawing/2014/main" id="{68934059-3FD3-7343-9F46-5C2A4DCBCEAD}"/>
              </a:ext>
            </a:extLst>
          </p:cNvPr>
          <p:cNvSpPr/>
          <p:nvPr userDrawn="1"/>
        </p:nvSpPr>
        <p:spPr>
          <a:xfrm>
            <a:off x="876969" y="2792001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602834F5-8652-6244-9D26-9594C863734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664316" y="2541035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AF402BE-E51A-3A48-A30B-A1C770C146D0}"/>
              </a:ext>
            </a:extLst>
          </p:cNvPr>
          <p:cNvSpPr/>
          <p:nvPr userDrawn="1"/>
        </p:nvSpPr>
        <p:spPr>
          <a:xfrm>
            <a:off x="513850" y="3446432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그래픽 28">
            <a:extLst>
              <a:ext uri="{FF2B5EF4-FFF2-40B4-BE49-F238E27FC236}">
                <a16:creationId xmlns:a16="http://schemas.microsoft.com/office/drawing/2014/main" id="{FF539A0C-CA10-C743-A82A-EC17481BA8D7}"/>
              </a:ext>
            </a:extLst>
          </p:cNvPr>
          <p:cNvSpPr/>
          <p:nvPr userDrawn="1"/>
        </p:nvSpPr>
        <p:spPr>
          <a:xfrm>
            <a:off x="876969" y="3686753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EF007928-F0ED-FC4D-A2A1-8040F31CF21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664316" y="3442472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43407CC0-08C7-1E40-845F-429816FE5D91}"/>
              </a:ext>
            </a:extLst>
          </p:cNvPr>
          <p:cNvSpPr/>
          <p:nvPr userDrawn="1"/>
        </p:nvSpPr>
        <p:spPr>
          <a:xfrm>
            <a:off x="513850" y="4349849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그래픽 28">
            <a:extLst>
              <a:ext uri="{FF2B5EF4-FFF2-40B4-BE49-F238E27FC236}">
                <a16:creationId xmlns:a16="http://schemas.microsoft.com/office/drawing/2014/main" id="{B210F23F-ED84-7644-A1F5-A550B1D8CF9A}"/>
              </a:ext>
            </a:extLst>
          </p:cNvPr>
          <p:cNvSpPr/>
          <p:nvPr userDrawn="1"/>
        </p:nvSpPr>
        <p:spPr>
          <a:xfrm>
            <a:off x="876969" y="4589508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3EFFEB08-5060-D84E-B708-7D01786DB7B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664316" y="4343909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B23658C-3264-AF4A-A962-4D2B509502F0}"/>
              </a:ext>
            </a:extLst>
          </p:cNvPr>
          <p:cNvSpPr/>
          <p:nvPr userDrawn="1"/>
        </p:nvSpPr>
        <p:spPr>
          <a:xfrm>
            <a:off x="513850" y="5253267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그래픽 28">
            <a:extLst>
              <a:ext uri="{FF2B5EF4-FFF2-40B4-BE49-F238E27FC236}">
                <a16:creationId xmlns:a16="http://schemas.microsoft.com/office/drawing/2014/main" id="{130693FC-47DD-5A4B-9B3C-9158C06787FE}"/>
              </a:ext>
            </a:extLst>
          </p:cNvPr>
          <p:cNvSpPr/>
          <p:nvPr userDrawn="1"/>
        </p:nvSpPr>
        <p:spPr>
          <a:xfrm>
            <a:off x="876969" y="5483210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6" name="텍스트 개체 틀 27">
            <a:extLst>
              <a:ext uri="{FF2B5EF4-FFF2-40B4-BE49-F238E27FC236}">
                <a16:creationId xmlns:a16="http://schemas.microsoft.com/office/drawing/2014/main" id="{D98AB787-6ECD-1C40-B795-525A5482D38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664316" y="5245347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E86060FB-7A78-5D49-BFF6-585B34ACCD1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113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01_텍스트 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E69A828D-8200-8444-A1EA-18E509C92E6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525" y="1339477"/>
            <a:ext cx="8929454" cy="5992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960"/>
              </a:lnSpc>
              <a:spcBef>
                <a:spcPts val="1000"/>
              </a:spcBef>
              <a:buFontTx/>
              <a:buNone/>
              <a:defRPr kumimoji="1" lang="ko-Kore-KR" altLang="en-US" sz="38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00ECE8A0-2FC5-5349-851A-4C736FD8A6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7525" y="1942150"/>
            <a:ext cx="8929454" cy="5992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960"/>
              </a:lnSpc>
              <a:spcBef>
                <a:spcPts val="1000"/>
              </a:spcBef>
              <a:buFontTx/>
              <a:buNone/>
              <a:defRPr kumimoji="1" lang="ko-Kore-KR" altLang="en-US" sz="3800" b="1" i="0" kern="1200" spc="-30" baseline="0" dirty="0">
                <a:solidFill>
                  <a:schemeClr val="accent1"/>
                </a:solidFill>
                <a:latin typeface="Gilroy Extra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D2C58B4C-CF16-5247-AF02-A38DB97B8B48}"/>
              </a:ext>
            </a:extLst>
          </p:cNvPr>
          <p:cNvSpPr/>
          <p:nvPr userDrawn="1"/>
        </p:nvSpPr>
        <p:spPr>
          <a:xfrm>
            <a:off x="504818" y="2857501"/>
            <a:ext cx="4888042" cy="2549524"/>
          </a:xfrm>
          <a:prstGeom prst="roundRect">
            <a:avLst>
              <a:gd name="adj" fmla="val 2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5B800C3F-383E-F740-80C8-968178E1D0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5190" y="3263122"/>
            <a:ext cx="4617637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364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E8B8E829-4109-8B45-BFE1-966A7044EDF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5190" y="3962516"/>
            <a:ext cx="4617637" cy="1137273"/>
          </a:xfrm>
          <a:prstGeom prst="rect">
            <a:avLst/>
          </a:prstGeom>
        </p:spPr>
        <p:txBody>
          <a:bodyPr anchor="t"/>
          <a:lstStyle>
            <a:lvl1pPr marL="266700" indent="-176213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D7AEEE9-E378-3E47-BC21-E74F81769C16}"/>
              </a:ext>
            </a:extLst>
          </p:cNvPr>
          <p:cNvSpPr/>
          <p:nvPr userDrawn="1"/>
        </p:nvSpPr>
        <p:spPr>
          <a:xfrm>
            <a:off x="5645437" y="2857501"/>
            <a:ext cx="4888042" cy="2549524"/>
          </a:xfrm>
          <a:prstGeom prst="roundRect">
            <a:avLst>
              <a:gd name="adj" fmla="val 2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A19690D9-562B-0E41-A72D-F2C9BD49EE6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55809" y="3263122"/>
            <a:ext cx="4617637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364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965197A3-9371-D24E-BB96-68902AF8E6C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55809" y="3962516"/>
            <a:ext cx="4617637" cy="1137273"/>
          </a:xfrm>
          <a:prstGeom prst="rect">
            <a:avLst/>
          </a:prstGeom>
        </p:spPr>
        <p:txBody>
          <a:bodyPr anchor="t"/>
          <a:lstStyle>
            <a:lvl1pPr marL="266700" indent="-176213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34705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02_텍스트 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187B07AE-1BFD-084F-AE2A-79E479902364}"/>
              </a:ext>
            </a:extLst>
          </p:cNvPr>
          <p:cNvSpPr/>
          <p:nvPr userDrawn="1"/>
        </p:nvSpPr>
        <p:spPr>
          <a:xfrm>
            <a:off x="5645437" y="1627224"/>
            <a:ext cx="4888042" cy="4273061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9A0CE84-7D0F-0141-AF14-5D06273F2F85}"/>
              </a:ext>
            </a:extLst>
          </p:cNvPr>
          <p:cNvSpPr/>
          <p:nvPr userDrawn="1"/>
        </p:nvSpPr>
        <p:spPr>
          <a:xfrm>
            <a:off x="512633" y="1627224"/>
            <a:ext cx="4888042" cy="4273061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A6131746-BF0B-F14D-A903-1C9A3937C2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4475" y="1897013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0ADCCAE2-EA5D-A145-B1C2-121CC55AB52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546821" y="1974827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C4F49B99-F0AE-9440-9B99-5D8F627E734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94475" y="2734411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D1329340-EDAD-0F4C-881F-35798E1E409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46821" y="2818817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70CC002B-9BF8-474B-AF76-2B17962AE7D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94473" y="3198546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3023A343-3E55-7849-B4B2-0CAD8535EC0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94475" y="3758488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39BC99A1-D7FB-C54F-9850-21A27067C560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546821" y="3842894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75E5A705-A461-B643-9E38-E6E3204A492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94473" y="4222623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708054FF-CDF6-5143-AFFB-56A108BB7D3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94475" y="4792983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57" name="텍스트 개체 틀 23">
            <a:extLst>
              <a:ext uri="{FF2B5EF4-FFF2-40B4-BE49-F238E27FC236}">
                <a16:creationId xmlns:a16="http://schemas.microsoft.com/office/drawing/2014/main" id="{DDDDDE0E-632A-5B48-B35D-33E89E33B41D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546821" y="4877389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ECF1C21C-5A58-CA43-8D91-3428F96A15D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94473" y="5257118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9" name="텍스트 개체 틀 23">
            <a:extLst>
              <a:ext uri="{FF2B5EF4-FFF2-40B4-BE49-F238E27FC236}">
                <a16:creationId xmlns:a16="http://schemas.microsoft.com/office/drawing/2014/main" id="{1FF54BF9-67E8-3442-9A43-915B44914E1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934646" y="1897013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60" name="텍스트 개체 틀 23">
            <a:extLst>
              <a:ext uri="{FF2B5EF4-FFF2-40B4-BE49-F238E27FC236}">
                <a16:creationId xmlns:a16="http://schemas.microsoft.com/office/drawing/2014/main" id="{A31F9850-9B65-324C-BFFF-DEE50E8F074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686992" y="1974827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D8B5A5DC-1062-314F-8C18-16FF7E79DC24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934646" y="2734411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4FD733F8-2AAC-BD45-9F62-F276A0388F1C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686992" y="2818817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3D50D6FB-8268-2C40-9D22-DF015487ECD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5934644" y="3198546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4E8CC261-C0CA-8E48-86BF-D4DF48CE03B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5934646" y="3758488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C399C8AD-DD31-DF47-9C78-826B988D9618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686992" y="3842894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6" name="텍스트 개체 틀 23">
            <a:extLst>
              <a:ext uri="{FF2B5EF4-FFF2-40B4-BE49-F238E27FC236}">
                <a16:creationId xmlns:a16="http://schemas.microsoft.com/office/drawing/2014/main" id="{88FD0C7A-2878-1743-88D7-5B0941D257E0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5934644" y="4222623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7" name="텍스트 개체 틀 23">
            <a:extLst>
              <a:ext uri="{FF2B5EF4-FFF2-40B4-BE49-F238E27FC236}">
                <a16:creationId xmlns:a16="http://schemas.microsoft.com/office/drawing/2014/main" id="{ADDDE7DC-CB0C-4448-9053-F5B99DB220DB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5934646" y="4792983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68" name="텍스트 개체 틀 23">
            <a:extLst>
              <a:ext uri="{FF2B5EF4-FFF2-40B4-BE49-F238E27FC236}">
                <a16:creationId xmlns:a16="http://schemas.microsoft.com/office/drawing/2014/main" id="{D1D7B012-42B0-E34E-98F3-F6B756E25F37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6686992" y="4877389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9" name="텍스트 개체 틀 23">
            <a:extLst>
              <a:ext uri="{FF2B5EF4-FFF2-40B4-BE49-F238E27FC236}">
                <a16:creationId xmlns:a16="http://schemas.microsoft.com/office/drawing/2014/main" id="{7D23C42F-EE0E-3B42-A951-36FA7B863D4C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5934644" y="5257118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9333B76F-D1A0-5A40-8232-8D11B749384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383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03_텍스트 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09F50FC-AF98-274F-A69B-8CBE0E30110D}"/>
              </a:ext>
            </a:extLst>
          </p:cNvPr>
          <p:cNvSpPr/>
          <p:nvPr userDrawn="1"/>
        </p:nvSpPr>
        <p:spPr>
          <a:xfrm>
            <a:off x="512633" y="1627224"/>
            <a:ext cx="4888042" cy="4273061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368952D-003E-A341-AB1E-730B71E12338}"/>
              </a:ext>
            </a:extLst>
          </p:cNvPr>
          <p:cNvSpPr/>
          <p:nvPr userDrawn="1"/>
        </p:nvSpPr>
        <p:spPr>
          <a:xfrm>
            <a:off x="5645437" y="1627224"/>
            <a:ext cx="4888042" cy="4273061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B976AA12-698D-3F49-9728-42C480160CA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40684" y="3145110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331425AE-0191-364A-8C67-4ED28156D47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40684" y="3656704"/>
            <a:ext cx="3499620" cy="106769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9949CFEB-FE59-BD4B-A19F-99D2248DAB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820809" y="3145110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14DF809D-08A1-CC45-AAFE-2D1171393DD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820809" y="3656704"/>
            <a:ext cx="3499620" cy="106769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6124798-DD10-5C4C-981B-37049BD97669}"/>
              </a:ext>
            </a:extLst>
          </p:cNvPr>
          <p:cNvSpPr/>
          <p:nvPr userDrawn="1"/>
        </p:nvSpPr>
        <p:spPr>
          <a:xfrm>
            <a:off x="4476170" y="2733230"/>
            <a:ext cx="2097149" cy="2097149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E34CBA01-599C-0F48-A73D-030CFB6F07F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30794" y="3843479"/>
            <a:ext cx="1795858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11D7EC5D-02B4-4D4F-9B30-665502641D0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38634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03_본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EEDB5A-DFBA-0E46-8093-A860A3075A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708DE8-EE11-2D41-9534-8083DDCB6E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006D925C-07F4-584F-A298-ABB1407D6922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30164F42-CC24-2644-AFC7-0A98B3B690D8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8D69E6D-4EE5-2144-B75F-71298F29AC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8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01_텍스트 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6A6CACC4-43B5-5B4F-9925-8A37747CCF9F}"/>
              </a:ext>
            </a:extLst>
          </p:cNvPr>
          <p:cNvSpPr/>
          <p:nvPr userDrawn="1"/>
        </p:nvSpPr>
        <p:spPr>
          <a:xfrm>
            <a:off x="504818" y="1627224"/>
            <a:ext cx="3179676" cy="42696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C643480-894C-0646-AE65-353E90DDDB65}"/>
              </a:ext>
            </a:extLst>
          </p:cNvPr>
          <p:cNvSpPr/>
          <p:nvPr userDrawn="1"/>
        </p:nvSpPr>
        <p:spPr>
          <a:xfrm>
            <a:off x="3929335" y="1627224"/>
            <a:ext cx="3179676" cy="42696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457057FF-379B-874E-A644-5ABC4D0EE8CF}"/>
              </a:ext>
            </a:extLst>
          </p:cNvPr>
          <p:cNvSpPr/>
          <p:nvPr userDrawn="1"/>
        </p:nvSpPr>
        <p:spPr>
          <a:xfrm>
            <a:off x="7353852" y="1627224"/>
            <a:ext cx="3179676" cy="42696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DBFADED0-2B7A-224F-AB3A-689BC65B5CF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0890" y="3430483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CAD1D524-C092-6444-A917-CCF39EBF17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0890" y="2611940"/>
            <a:ext cx="2957064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34C42FA9-BB61-9244-A1A0-9C1BC874837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0890" y="2205315"/>
            <a:ext cx="2957064" cy="286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217E2AA4-AA2A-6643-9622-2BCBB307825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0890" y="4506245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FBDF8E25-C9BC-1349-A9D4-90768504D1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035406" y="2611940"/>
            <a:ext cx="2957063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FDE42399-6AB5-BA47-A993-77E8013FD7D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35406" y="2205315"/>
            <a:ext cx="2957063" cy="286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41" name="텍스트 개체 틀 23">
            <a:extLst>
              <a:ext uri="{FF2B5EF4-FFF2-40B4-BE49-F238E27FC236}">
                <a16:creationId xmlns:a16="http://schemas.microsoft.com/office/drawing/2014/main" id="{33AE0E7F-E64C-E249-8041-E811971198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459923" y="2611940"/>
            <a:ext cx="2957063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F8E3E9E5-0B66-534B-BC0A-7EEC24671DD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459923" y="2205315"/>
            <a:ext cx="2957063" cy="286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AC8912CB-4A15-B443-BD10-411ED57CE55F}"/>
              </a:ext>
            </a:extLst>
          </p:cNvPr>
          <p:cNvCxnSpPr/>
          <p:nvPr userDrawn="1"/>
        </p:nvCxnSpPr>
        <p:spPr>
          <a:xfrm>
            <a:off x="694736" y="4253006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3C372676-36A0-3D4E-87B9-53E58C6F7D9A}"/>
              </a:ext>
            </a:extLst>
          </p:cNvPr>
          <p:cNvCxnSpPr/>
          <p:nvPr userDrawn="1"/>
        </p:nvCxnSpPr>
        <p:spPr>
          <a:xfrm>
            <a:off x="4125564" y="4253006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9BBD80EE-6BCC-9F45-9DBA-4FF7B9AB6C2E}"/>
              </a:ext>
            </a:extLst>
          </p:cNvPr>
          <p:cNvCxnSpPr/>
          <p:nvPr userDrawn="1"/>
        </p:nvCxnSpPr>
        <p:spPr>
          <a:xfrm>
            <a:off x="7549078" y="4253006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D62F1C17-430F-B247-BE49-596451E588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035405" y="3430483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8FDE34D5-6D93-A643-A753-E7BACA68869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035405" y="4506245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6A1AF610-5C23-C245-95B9-D57E5E611E4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459922" y="3430483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4F3983C0-1BFC-AD49-BD1B-85CCC1EFC9A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459922" y="4506245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507333E3-7363-F24D-B5F7-F8B737B1874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47244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02_텍스트 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7DE719D2-CF6E-9348-A75D-F57418E2D9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0890" y="2792804"/>
            <a:ext cx="2957064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E748623B-E3F0-114D-8A0D-12C0D03C7E5B}"/>
              </a:ext>
            </a:extLst>
          </p:cNvPr>
          <p:cNvCxnSpPr/>
          <p:nvPr userDrawn="1"/>
        </p:nvCxnSpPr>
        <p:spPr>
          <a:xfrm>
            <a:off x="694736" y="4433870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E646AFF1-48C0-3D48-B7D4-3BE2500056A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952863" y="2067953"/>
            <a:ext cx="3151321" cy="541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4AADAB5C-53D4-934D-BA4A-643ED6DBC6D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47426" y="2792804"/>
            <a:ext cx="2957064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0AC3947B-3864-1141-B3FA-657AAA6F00BB}"/>
              </a:ext>
            </a:extLst>
          </p:cNvPr>
          <p:cNvCxnSpPr/>
          <p:nvPr userDrawn="1"/>
        </p:nvCxnSpPr>
        <p:spPr>
          <a:xfrm>
            <a:off x="4131272" y="4433870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85D61707-0CA9-114E-A6C7-9B73C13E251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389399" y="2067953"/>
            <a:ext cx="3151321" cy="541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BEC0F268-0C47-C042-AABC-AF60B044519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483962" y="2792804"/>
            <a:ext cx="2957064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6624CEB0-7ACD-C942-ADE3-AA2C3476AD9B}"/>
              </a:ext>
            </a:extLst>
          </p:cNvPr>
          <p:cNvCxnSpPr/>
          <p:nvPr userDrawn="1"/>
        </p:nvCxnSpPr>
        <p:spPr>
          <a:xfrm>
            <a:off x="7567808" y="4433870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개체 틀 27">
            <a:extLst>
              <a:ext uri="{FF2B5EF4-FFF2-40B4-BE49-F238E27FC236}">
                <a16:creationId xmlns:a16="http://schemas.microsoft.com/office/drawing/2014/main" id="{20B40F8F-85F3-3144-B2E7-B62A925B175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13761" y="2067953"/>
            <a:ext cx="3151321" cy="541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48" name="텍스트 개체 틀 23">
            <a:extLst>
              <a:ext uri="{FF2B5EF4-FFF2-40B4-BE49-F238E27FC236}">
                <a16:creationId xmlns:a16="http://schemas.microsoft.com/office/drawing/2014/main" id="{0E1CF249-3D94-C341-86B8-9F84AFDFDB4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0890" y="3554771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77F434F2-9857-2240-BDF6-BF74210A433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0890" y="4630533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F49F493A-5D7E-7D4E-A67F-D39EA30A499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047426" y="3554771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B86BE8EF-283C-104A-893B-10FEF6DCB13B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047426" y="4630533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8F3BDA74-525A-2C45-801F-2A6028EB202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483962" y="3554771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3" name="텍스트 개체 틀 23">
            <a:extLst>
              <a:ext uri="{FF2B5EF4-FFF2-40B4-BE49-F238E27FC236}">
                <a16:creationId xmlns:a16="http://schemas.microsoft.com/office/drawing/2014/main" id="{EF9D2518-C4E2-ED4A-8B21-9C3186491D4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483962" y="4630533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4E7EFF88-C95E-5547-93F7-121E9E8CAE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16687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03_텍스트 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47483F2-C0FB-804B-9BB0-2F8CF4EBBF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9562" y="3896805"/>
            <a:ext cx="3067492" cy="4915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295C0C50-25CD-1646-BF8A-D8BE1D46A11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54954" y="3896805"/>
            <a:ext cx="3067492" cy="4915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15A9B30F-21CB-FF4C-B7C8-EC38D4B4266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290346" y="3896805"/>
            <a:ext cx="3067492" cy="4915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3AC5715B-F1D2-E441-B675-9B334D22782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284515" y="4579659"/>
            <a:ext cx="3073323" cy="11372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D00B606-F41C-F548-82DC-DCDF969DA16B}"/>
              </a:ext>
            </a:extLst>
          </p:cNvPr>
          <p:cNvSpPr/>
          <p:nvPr userDrawn="1"/>
        </p:nvSpPr>
        <p:spPr>
          <a:xfrm>
            <a:off x="527838" y="2098652"/>
            <a:ext cx="1471784" cy="1471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3C7EDCE-2E25-0F4E-A5A5-E2C8AE54DAEF}"/>
              </a:ext>
            </a:extLst>
          </p:cNvPr>
          <p:cNvSpPr/>
          <p:nvPr userDrawn="1"/>
        </p:nvSpPr>
        <p:spPr>
          <a:xfrm>
            <a:off x="3950104" y="2098652"/>
            <a:ext cx="1471784" cy="1471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5DE578-5864-1F4F-A7E1-80DE1B596BA4}"/>
              </a:ext>
            </a:extLst>
          </p:cNvPr>
          <p:cNvSpPr/>
          <p:nvPr userDrawn="1"/>
        </p:nvSpPr>
        <p:spPr>
          <a:xfrm>
            <a:off x="7380035" y="2098652"/>
            <a:ext cx="1471784" cy="1471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208C3560-E6D7-6B40-8AAF-DAC3470F10B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849123" y="4579659"/>
            <a:ext cx="3073323" cy="11372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87933C03-2C82-924F-81FD-3582ACC67A4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3256" y="4579659"/>
            <a:ext cx="3073323" cy="11372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B8F7EC5A-3050-3B43-9EAC-359B64E2F8F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7131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04_텍스트 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 50">
            <a:extLst>
              <a:ext uri="{FF2B5EF4-FFF2-40B4-BE49-F238E27FC236}">
                <a16:creationId xmlns:a16="http://schemas.microsoft.com/office/drawing/2014/main" id="{EA7DF215-19DF-4345-A93F-B4D5D554CDB2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480311" y="4659270"/>
            <a:ext cx="9048869" cy="1235097"/>
          </a:xfrm>
          <a:custGeom>
            <a:avLst/>
            <a:gdLst>
              <a:gd name="connsiteX0" fmla="*/ 1867143 w 9048869"/>
              <a:gd name="connsiteY0" fmla="*/ 0 h 1235097"/>
              <a:gd name="connsiteX1" fmla="*/ 8998625 w 9048869"/>
              <a:gd name="connsiteY1" fmla="*/ 0 h 1235097"/>
              <a:gd name="connsiteX2" fmla="*/ 9048869 w 9048869"/>
              <a:gd name="connsiteY2" fmla="*/ 50244 h 1235097"/>
              <a:gd name="connsiteX3" fmla="*/ 9048869 w 9048869"/>
              <a:gd name="connsiteY3" fmla="*/ 1184853 h 1235097"/>
              <a:gd name="connsiteX4" fmla="*/ 8998625 w 9048869"/>
              <a:gd name="connsiteY4" fmla="*/ 1235097 h 1235097"/>
              <a:gd name="connsiteX5" fmla="*/ 19737 w 9048869"/>
              <a:gd name="connsiteY5" fmla="*/ 1235097 h 1235097"/>
              <a:gd name="connsiteX6" fmla="*/ 180 w 9048869"/>
              <a:gd name="connsiteY6" fmla="*/ 1231149 h 1235097"/>
              <a:gd name="connsiteX7" fmla="*/ 0 w 9048869"/>
              <a:gd name="connsiteY7" fmla="*/ 1231028 h 1235097"/>
              <a:gd name="connsiteX8" fmla="*/ 119021 w 9048869"/>
              <a:gd name="connsiteY8" fmla="*/ 1226142 h 1235097"/>
              <a:gd name="connsiteX9" fmla="*/ 1842269 w 9048869"/>
              <a:gd name="connsiteY9" fmla="*/ 55477 h 123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48869" h="1235097">
                <a:moveTo>
                  <a:pt x="1867143" y="0"/>
                </a:moveTo>
                <a:lnTo>
                  <a:pt x="8998625" y="0"/>
                </a:lnTo>
                <a:cubicBezTo>
                  <a:pt x="9026374" y="0"/>
                  <a:pt x="9048869" y="22495"/>
                  <a:pt x="9048869" y="50244"/>
                </a:cubicBezTo>
                <a:lnTo>
                  <a:pt x="9048869" y="1184853"/>
                </a:lnTo>
                <a:cubicBezTo>
                  <a:pt x="9048869" y="1212602"/>
                  <a:pt x="9026374" y="1235097"/>
                  <a:pt x="8998625" y="1235097"/>
                </a:cubicBezTo>
                <a:lnTo>
                  <a:pt x="19737" y="1235097"/>
                </a:lnTo>
                <a:cubicBezTo>
                  <a:pt x="12800" y="1235097"/>
                  <a:pt x="6191" y="1233691"/>
                  <a:pt x="180" y="1231149"/>
                </a:cubicBezTo>
                <a:lnTo>
                  <a:pt x="0" y="1231028"/>
                </a:lnTo>
                <a:lnTo>
                  <a:pt x="119021" y="1226142"/>
                </a:lnTo>
                <a:cubicBezTo>
                  <a:pt x="875931" y="1163736"/>
                  <a:pt x="1520118" y="703744"/>
                  <a:pt x="1842269" y="55477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2540000" indent="-136525">
              <a:lnSpc>
                <a:spcPts val="2080"/>
              </a:lnSpc>
              <a:spcBef>
                <a:spcPts val="200"/>
              </a:spcBef>
              <a:tabLst>
                <a:tab pos="9667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ore-KR" altLang="en-US" dirty="0"/>
              <a:t>내용을</a:t>
            </a:r>
            <a:r>
              <a:rPr kumimoji="1" lang="ko-KR" altLang="en-US" dirty="0"/>
              <a:t>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6" name="자유형 45">
            <a:extLst>
              <a:ext uri="{FF2B5EF4-FFF2-40B4-BE49-F238E27FC236}">
                <a16:creationId xmlns:a16="http://schemas.microsoft.com/office/drawing/2014/main" id="{344D35E7-17E3-3540-B5FE-32F2C4A3292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447963" y="3143247"/>
            <a:ext cx="7081217" cy="1235097"/>
          </a:xfrm>
          <a:custGeom>
            <a:avLst/>
            <a:gdLst>
              <a:gd name="connsiteX0" fmla="*/ 0 w 7081217"/>
              <a:gd name="connsiteY0" fmla="*/ 0 h 1235097"/>
              <a:gd name="connsiteX1" fmla="*/ 7030973 w 7081217"/>
              <a:gd name="connsiteY1" fmla="*/ 0 h 1235097"/>
              <a:gd name="connsiteX2" fmla="*/ 7081217 w 7081217"/>
              <a:gd name="connsiteY2" fmla="*/ 50244 h 1235097"/>
              <a:gd name="connsiteX3" fmla="*/ 7081217 w 7081217"/>
              <a:gd name="connsiteY3" fmla="*/ 1184853 h 1235097"/>
              <a:gd name="connsiteX4" fmla="*/ 7030973 w 7081217"/>
              <a:gd name="connsiteY4" fmla="*/ 1235097 h 1235097"/>
              <a:gd name="connsiteX5" fmla="*/ 5998 w 7081217"/>
              <a:gd name="connsiteY5" fmla="*/ 1235097 h 1235097"/>
              <a:gd name="connsiteX6" fmla="*/ 51918 w 7081217"/>
              <a:gd name="connsiteY6" fmla="*/ 1056506 h 1235097"/>
              <a:gd name="connsiteX7" fmla="*/ 94993 w 7081217"/>
              <a:gd name="connsiteY7" fmla="*/ 629211 h 1235097"/>
              <a:gd name="connsiteX8" fmla="*/ 51918 w 7081217"/>
              <a:gd name="connsiteY8" fmla="*/ 201916 h 123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81217" h="1235097">
                <a:moveTo>
                  <a:pt x="0" y="0"/>
                </a:moveTo>
                <a:lnTo>
                  <a:pt x="7030973" y="0"/>
                </a:lnTo>
                <a:cubicBezTo>
                  <a:pt x="7058722" y="0"/>
                  <a:pt x="7081217" y="22495"/>
                  <a:pt x="7081217" y="50244"/>
                </a:cubicBezTo>
                <a:lnTo>
                  <a:pt x="7081217" y="1184853"/>
                </a:lnTo>
                <a:cubicBezTo>
                  <a:pt x="7081217" y="1212602"/>
                  <a:pt x="7058722" y="1235097"/>
                  <a:pt x="7030973" y="1235097"/>
                </a:cubicBezTo>
                <a:lnTo>
                  <a:pt x="5998" y="1235097"/>
                </a:lnTo>
                <a:lnTo>
                  <a:pt x="51918" y="1056506"/>
                </a:lnTo>
                <a:cubicBezTo>
                  <a:pt x="80161" y="918486"/>
                  <a:pt x="94993" y="775581"/>
                  <a:pt x="94993" y="629211"/>
                </a:cubicBezTo>
                <a:cubicBezTo>
                  <a:pt x="94993" y="482842"/>
                  <a:pt x="80161" y="339936"/>
                  <a:pt x="51918" y="201916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582613" indent="-136525">
              <a:lnSpc>
                <a:spcPts val="2080"/>
              </a:lnSpc>
              <a:spcBef>
                <a:spcPts val="200"/>
              </a:spcBef>
              <a:tabLst/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ore-KR" altLang="en-US" dirty="0"/>
              <a:t>내용을</a:t>
            </a:r>
            <a:r>
              <a:rPr kumimoji="1" lang="ko-KR" altLang="en-US" dirty="0"/>
              <a:t>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id="{E287AAF5-D2E9-6345-9F88-23590C4E57D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456420" y="1627226"/>
            <a:ext cx="9072761" cy="1235097"/>
          </a:xfrm>
          <a:custGeom>
            <a:avLst/>
            <a:gdLst>
              <a:gd name="connsiteX0" fmla="*/ 43629 w 9072761"/>
              <a:gd name="connsiteY0" fmla="*/ 0 h 1235097"/>
              <a:gd name="connsiteX1" fmla="*/ 9022517 w 9072761"/>
              <a:gd name="connsiteY1" fmla="*/ 0 h 1235097"/>
              <a:gd name="connsiteX2" fmla="*/ 9072761 w 9072761"/>
              <a:gd name="connsiteY2" fmla="*/ 50244 h 1235097"/>
              <a:gd name="connsiteX3" fmla="*/ 9072761 w 9072761"/>
              <a:gd name="connsiteY3" fmla="*/ 1184853 h 1235097"/>
              <a:gd name="connsiteX4" fmla="*/ 9022517 w 9072761"/>
              <a:gd name="connsiteY4" fmla="*/ 1235097 h 1235097"/>
              <a:gd name="connsiteX5" fmla="*/ 1879043 w 9072761"/>
              <a:gd name="connsiteY5" fmla="*/ 1235097 h 1235097"/>
              <a:gd name="connsiteX6" fmla="*/ 1830640 w 9072761"/>
              <a:gd name="connsiteY6" fmla="*/ 1134619 h 1235097"/>
              <a:gd name="connsiteX7" fmla="*/ 183113 w 9072761"/>
              <a:gd name="connsiteY7" fmla="*/ 35977 h 1235097"/>
              <a:gd name="connsiteX8" fmla="*/ 0 w 9072761"/>
              <a:gd name="connsiteY8" fmla="*/ 26731 h 1235097"/>
              <a:gd name="connsiteX9" fmla="*/ 8101 w 9072761"/>
              <a:gd name="connsiteY9" fmla="*/ 14716 h 1235097"/>
              <a:gd name="connsiteX10" fmla="*/ 43629 w 9072761"/>
              <a:gd name="connsiteY10" fmla="*/ 0 h 123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2761" h="1235097">
                <a:moveTo>
                  <a:pt x="43629" y="0"/>
                </a:moveTo>
                <a:lnTo>
                  <a:pt x="9022517" y="0"/>
                </a:lnTo>
                <a:cubicBezTo>
                  <a:pt x="9050266" y="0"/>
                  <a:pt x="9072761" y="22495"/>
                  <a:pt x="9072761" y="50244"/>
                </a:cubicBezTo>
                <a:lnTo>
                  <a:pt x="9072761" y="1184853"/>
                </a:lnTo>
                <a:cubicBezTo>
                  <a:pt x="9072761" y="1212602"/>
                  <a:pt x="9050266" y="1235097"/>
                  <a:pt x="9022517" y="1235097"/>
                </a:cubicBezTo>
                <a:lnTo>
                  <a:pt x="1879043" y="1235097"/>
                </a:lnTo>
                <a:lnTo>
                  <a:pt x="1830640" y="1134619"/>
                </a:lnTo>
                <a:cubicBezTo>
                  <a:pt x="1504246" y="533782"/>
                  <a:pt x="895863" y="108361"/>
                  <a:pt x="183113" y="35977"/>
                </a:cubicBezTo>
                <a:lnTo>
                  <a:pt x="0" y="26731"/>
                </a:lnTo>
                <a:lnTo>
                  <a:pt x="8101" y="14716"/>
                </a:lnTo>
                <a:cubicBezTo>
                  <a:pt x="17194" y="5624"/>
                  <a:pt x="29755" y="0"/>
                  <a:pt x="4362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2581275" indent="-136525">
              <a:lnSpc>
                <a:spcPts val="208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ore-KR" altLang="en-US" dirty="0"/>
              <a:t>내용을</a:t>
            </a:r>
            <a:r>
              <a:rPr kumimoji="1" lang="ko-KR" altLang="en-US" dirty="0"/>
              <a:t>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8BB40D25-ABA3-AC45-8F74-F2FE03B15C42}"/>
              </a:ext>
            </a:extLst>
          </p:cNvPr>
          <p:cNvSpPr/>
          <p:nvPr userDrawn="1"/>
        </p:nvSpPr>
        <p:spPr>
          <a:xfrm>
            <a:off x="1449804" y="4659268"/>
            <a:ext cx="1897650" cy="1231028"/>
          </a:xfrm>
          <a:custGeom>
            <a:avLst/>
            <a:gdLst>
              <a:gd name="connsiteX0" fmla="*/ 50244 w 1897650"/>
              <a:gd name="connsiteY0" fmla="*/ 0 h 1231028"/>
              <a:gd name="connsiteX1" fmla="*/ 1897650 w 1897650"/>
              <a:gd name="connsiteY1" fmla="*/ 0 h 1231028"/>
              <a:gd name="connsiteX2" fmla="*/ 1872776 w 1897650"/>
              <a:gd name="connsiteY2" fmla="*/ 55477 h 1231028"/>
              <a:gd name="connsiteX3" fmla="*/ 149528 w 1897650"/>
              <a:gd name="connsiteY3" fmla="*/ 1226142 h 1231028"/>
              <a:gd name="connsiteX4" fmla="*/ 30507 w 1897650"/>
              <a:gd name="connsiteY4" fmla="*/ 1231028 h 1231028"/>
              <a:gd name="connsiteX5" fmla="*/ 14716 w 1897650"/>
              <a:gd name="connsiteY5" fmla="*/ 1220381 h 1231028"/>
              <a:gd name="connsiteX6" fmla="*/ 0 w 1897650"/>
              <a:gd name="connsiteY6" fmla="*/ 1184853 h 1231028"/>
              <a:gd name="connsiteX7" fmla="*/ 0 w 1897650"/>
              <a:gd name="connsiteY7" fmla="*/ 50244 h 1231028"/>
              <a:gd name="connsiteX8" fmla="*/ 50244 w 1897650"/>
              <a:gd name="connsiteY8" fmla="*/ 0 h 123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7650" h="1231028">
                <a:moveTo>
                  <a:pt x="50244" y="0"/>
                </a:moveTo>
                <a:lnTo>
                  <a:pt x="1897650" y="0"/>
                </a:lnTo>
                <a:lnTo>
                  <a:pt x="1872776" y="55477"/>
                </a:lnTo>
                <a:cubicBezTo>
                  <a:pt x="1550625" y="703744"/>
                  <a:pt x="906438" y="1163736"/>
                  <a:pt x="149528" y="1226142"/>
                </a:cubicBezTo>
                <a:lnTo>
                  <a:pt x="30507" y="1231028"/>
                </a:lnTo>
                <a:lnTo>
                  <a:pt x="14716" y="1220381"/>
                </a:lnTo>
                <a:cubicBezTo>
                  <a:pt x="5624" y="1211289"/>
                  <a:pt x="0" y="1198728"/>
                  <a:pt x="0" y="1184853"/>
                </a:cubicBezTo>
                <a:lnTo>
                  <a:pt x="0" y="50244"/>
                </a:lnTo>
                <a:cubicBezTo>
                  <a:pt x="0" y="22495"/>
                  <a:pt x="22495" y="0"/>
                  <a:pt x="502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5B1E5431-C121-6049-93B9-4850DF51D02F}"/>
              </a:ext>
            </a:extLst>
          </p:cNvPr>
          <p:cNvSpPr/>
          <p:nvPr userDrawn="1"/>
        </p:nvSpPr>
        <p:spPr>
          <a:xfrm>
            <a:off x="1" y="1652254"/>
            <a:ext cx="3542955" cy="4240404"/>
          </a:xfrm>
          <a:custGeom>
            <a:avLst/>
            <a:gdLst>
              <a:gd name="connsiteX0" fmla="*/ 1422754 w 3542955"/>
              <a:gd name="connsiteY0" fmla="*/ 0 h 4240404"/>
              <a:gd name="connsiteX1" fmla="*/ 1456419 w 3542955"/>
              <a:gd name="connsiteY1" fmla="*/ 1700 h 4240404"/>
              <a:gd name="connsiteX2" fmla="*/ 1639532 w 3542955"/>
              <a:gd name="connsiteY2" fmla="*/ 10946 h 4240404"/>
              <a:gd name="connsiteX3" fmla="*/ 3287059 w 3542955"/>
              <a:gd name="connsiteY3" fmla="*/ 1109588 h 4240404"/>
              <a:gd name="connsiteX4" fmla="*/ 3335462 w 3542955"/>
              <a:gd name="connsiteY4" fmla="*/ 1210066 h 4240404"/>
              <a:gd name="connsiteX5" fmla="*/ 3376340 w 3542955"/>
              <a:gd name="connsiteY5" fmla="*/ 1294924 h 4240404"/>
              <a:gd name="connsiteX6" fmla="*/ 3447636 w 3542955"/>
              <a:gd name="connsiteY6" fmla="*/ 1489719 h 4240404"/>
              <a:gd name="connsiteX7" fmla="*/ 3447963 w 3542955"/>
              <a:gd name="connsiteY7" fmla="*/ 1490991 h 4240404"/>
              <a:gd name="connsiteX8" fmla="*/ 1500048 w 3542955"/>
              <a:gd name="connsiteY8" fmla="*/ 1490991 h 4240404"/>
              <a:gd name="connsiteX9" fmla="*/ 1464520 w 3542955"/>
              <a:gd name="connsiteY9" fmla="*/ 1505707 h 4240404"/>
              <a:gd name="connsiteX10" fmla="*/ 1464520 w 3542955"/>
              <a:gd name="connsiteY10" fmla="*/ 1505708 h 4240404"/>
              <a:gd name="connsiteX11" fmla="*/ 1500047 w 3542955"/>
              <a:gd name="connsiteY11" fmla="*/ 1490992 h 4240404"/>
              <a:gd name="connsiteX12" fmla="*/ 3447962 w 3542955"/>
              <a:gd name="connsiteY12" fmla="*/ 1490992 h 4240404"/>
              <a:gd name="connsiteX13" fmla="*/ 3499880 w 3542955"/>
              <a:gd name="connsiteY13" fmla="*/ 1692908 h 4240404"/>
              <a:gd name="connsiteX14" fmla="*/ 3542955 w 3542955"/>
              <a:gd name="connsiteY14" fmla="*/ 2120203 h 4240404"/>
              <a:gd name="connsiteX15" fmla="*/ 3499880 w 3542955"/>
              <a:gd name="connsiteY15" fmla="*/ 2547498 h 4240404"/>
              <a:gd name="connsiteX16" fmla="*/ 3453960 w 3542955"/>
              <a:gd name="connsiteY16" fmla="*/ 2726088 h 4240404"/>
              <a:gd name="connsiteX17" fmla="*/ 3453961 w 3542955"/>
              <a:gd name="connsiteY17" fmla="*/ 2726088 h 4240404"/>
              <a:gd name="connsiteX18" fmla="*/ 3447636 w 3542955"/>
              <a:gd name="connsiteY18" fmla="*/ 2750685 h 4240404"/>
              <a:gd name="connsiteX19" fmla="*/ 3391110 w 3542955"/>
              <a:gd name="connsiteY19" fmla="*/ 2909644 h 4240404"/>
              <a:gd name="connsiteX20" fmla="*/ 3347453 w 3542955"/>
              <a:gd name="connsiteY20" fmla="*/ 3007014 h 4240404"/>
              <a:gd name="connsiteX21" fmla="*/ 1500047 w 3542955"/>
              <a:gd name="connsiteY21" fmla="*/ 3007014 h 4240404"/>
              <a:gd name="connsiteX22" fmla="*/ 1449803 w 3542955"/>
              <a:gd name="connsiteY22" fmla="*/ 3057258 h 4240404"/>
              <a:gd name="connsiteX23" fmla="*/ 1449803 w 3542955"/>
              <a:gd name="connsiteY23" fmla="*/ 4191867 h 4240404"/>
              <a:gd name="connsiteX24" fmla="*/ 1464519 w 3542955"/>
              <a:gd name="connsiteY24" fmla="*/ 4227395 h 4240404"/>
              <a:gd name="connsiteX25" fmla="*/ 1480310 w 3542955"/>
              <a:gd name="connsiteY25" fmla="*/ 4238042 h 4240404"/>
              <a:gd name="connsiteX26" fmla="*/ 1422754 w 3542955"/>
              <a:gd name="connsiteY26" fmla="*/ 4240404 h 4240404"/>
              <a:gd name="connsiteX27" fmla="*/ 74109 w 3542955"/>
              <a:gd name="connsiteY27" fmla="*/ 3756253 h 4240404"/>
              <a:gd name="connsiteX28" fmla="*/ 0 w 3542955"/>
              <a:gd name="connsiteY28" fmla="*/ 3688898 h 4240404"/>
              <a:gd name="connsiteX29" fmla="*/ 0 w 3542955"/>
              <a:gd name="connsiteY29" fmla="*/ 551506 h 4240404"/>
              <a:gd name="connsiteX30" fmla="*/ 74109 w 3542955"/>
              <a:gd name="connsiteY30" fmla="*/ 484151 h 4240404"/>
              <a:gd name="connsiteX31" fmla="*/ 1422754 w 3542955"/>
              <a:gd name="connsiteY31" fmla="*/ 0 h 4240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42955" h="4240404">
                <a:moveTo>
                  <a:pt x="1422754" y="0"/>
                </a:moveTo>
                <a:lnTo>
                  <a:pt x="1456419" y="1700"/>
                </a:lnTo>
                <a:lnTo>
                  <a:pt x="1639532" y="10946"/>
                </a:lnTo>
                <a:cubicBezTo>
                  <a:pt x="2352282" y="83330"/>
                  <a:pt x="2960665" y="508751"/>
                  <a:pt x="3287059" y="1109588"/>
                </a:cubicBezTo>
                <a:lnTo>
                  <a:pt x="3335462" y="1210066"/>
                </a:lnTo>
                <a:lnTo>
                  <a:pt x="3376340" y="1294924"/>
                </a:lnTo>
                <a:cubicBezTo>
                  <a:pt x="3403162" y="1358338"/>
                  <a:pt x="3426987" y="1423329"/>
                  <a:pt x="3447636" y="1489719"/>
                </a:cubicBezTo>
                <a:lnTo>
                  <a:pt x="3447963" y="1490991"/>
                </a:lnTo>
                <a:lnTo>
                  <a:pt x="1500048" y="1490991"/>
                </a:lnTo>
                <a:cubicBezTo>
                  <a:pt x="1486174" y="1490991"/>
                  <a:pt x="1473613" y="1496615"/>
                  <a:pt x="1464520" y="1505707"/>
                </a:cubicBezTo>
                <a:lnTo>
                  <a:pt x="1464520" y="1505708"/>
                </a:lnTo>
                <a:lnTo>
                  <a:pt x="1500047" y="1490992"/>
                </a:lnTo>
                <a:lnTo>
                  <a:pt x="3447962" y="1490992"/>
                </a:lnTo>
                <a:lnTo>
                  <a:pt x="3499880" y="1692908"/>
                </a:lnTo>
                <a:cubicBezTo>
                  <a:pt x="3528123" y="1830928"/>
                  <a:pt x="3542955" y="1973834"/>
                  <a:pt x="3542955" y="2120203"/>
                </a:cubicBezTo>
                <a:cubicBezTo>
                  <a:pt x="3542955" y="2266573"/>
                  <a:pt x="3528123" y="2409478"/>
                  <a:pt x="3499880" y="2547498"/>
                </a:cubicBezTo>
                <a:lnTo>
                  <a:pt x="3453960" y="2726088"/>
                </a:lnTo>
                <a:lnTo>
                  <a:pt x="3453961" y="2726088"/>
                </a:lnTo>
                <a:lnTo>
                  <a:pt x="3447636" y="2750685"/>
                </a:lnTo>
                <a:cubicBezTo>
                  <a:pt x="3430859" y="2804627"/>
                  <a:pt x="3411985" y="2857645"/>
                  <a:pt x="3391110" y="2909644"/>
                </a:cubicBezTo>
                <a:lnTo>
                  <a:pt x="3347453" y="3007014"/>
                </a:lnTo>
                <a:lnTo>
                  <a:pt x="1500047" y="3007014"/>
                </a:lnTo>
                <a:cubicBezTo>
                  <a:pt x="1472298" y="3007014"/>
                  <a:pt x="1449803" y="3029509"/>
                  <a:pt x="1449803" y="3057258"/>
                </a:cubicBezTo>
                <a:lnTo>
                  <a:pt x="1449803" y="4191867"/>
                </a:lnTo>
                <a:cubicBezTo>
                  <a:pt x="1449803" y="4205742"/>
                  <a:pt x="1455427" y="4218303"/>
                  <a:pt x="1464519" y="4227395"/>
                </a:cubicBezTo>
                <a:lnTo>
                  <a:pt x="1480310" y="4238042"/>
                </a:lnTo>
                <a:lnTo>
                  <a:pt x="1422754" y="4240404"/>
                </a:lnTo>
                <a:cubicBezTo>
                  <a:pt x="910461" y="4240404"/>
                  <a:pt x="440605" y="4058712"/>
                  <a:pt x="74109" y="3756253"/>
                </a:cubicBezTo>
                <a:lnTo>
                  <a:pt x="0" y="3688898"/>
                </a:lnTo>
                <a:lnTo>
                  <a:pt x="0" y="551506"/>
                </a:lnTo>
                <a:lnTo>
                  <a:pt x="74109" y="484151"/>
                </a:lnTo>
                <a:cubicBezTo>
                  <a:pt x="440605" y="181692"/>
                  <a:pt x="910461" y="0"/>
                  <a:pt x="14227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62B6D7-BC2E-B849-88F6-696D513888EF}"/>
              </a:ext>
            </a:extLst>
          </p:cNvPr>
          <p:cNvSpPr/>
          <p:nvPr userDrawn="1"/>
        </p:nvSpPr>
        <p:spPr>
          <a:xfrm>
            <a:off x="548298" y="2898001"/>
            <a:ext cx="1748913" cy="1748913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D5D39A8-649A-BD4E-A05A-E9A0982773CA}"/>
              </a:ext>
            </a:extLst>
          </p:cNvPr>
          <p:cNvSpPr/>
          <p:nvPr userDrawn="1"/>
        </p:nvSpPr>
        <p:spPr>
          <a:xfrm>
            <a:off x="2297212" y="3158932"/>
            <a:ext cx="1245744" cy="1245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F25484E-B39B-1442-9791-0F623B4E3773}"/>
              </a:ext>
            </a:extLst>
          </p:cNvPr>
          <p:cNvSpPr/>
          <p:nvPr userDrawn="1"/>
        </p:nvSpPr>
        <p:spPr>
          <a:xfrm>
            <a:off x="842066" y="1659563"/>
            <a:ext cx="1245744" cy="1245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79AC269-2786-9E44-9D2D-407B771507FB}"/>
              </a:ext>
            </a:extLst>
          </p:cNvPr>
          <p:cNvSpPr/>
          <p:nvPr userDrawn="1"/>
        </p:nvSpPr>
        <p:spPr>
          <a:xfrm>
            <a:off x="842066" y="4663050"/>
            <a:ext cx="1245744" cy="1245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2978F501-2E4E-BE4C-9448-3318B7AD026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69055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1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146C388-8F9B-2B43-9F33-2FC2E2502C07}"/>
              </a:ext>
            </a:extLst>
          </p:cNvPr>
          <p:cNvSpPr/>
          <p:nvPr userDrawn="1"/>
        </p:nvSpPr>
        <p:spPr>
          <a:xfrm>
            <a:off x="504818" y="162722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16570F9C-1AC4-5244-9164-EA43B1C0DC4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71178" y="2539149"/>
            <a:ext cx="4584108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918C2A79-8733-A346-B3BF-B323E676630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71178" y="2152382"/>
            <a:ext cx="4584108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E00CD042-91E3-074F-962B-9DD3C9582B3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71178" y="1850933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5F85FA31-2AA1-2E4B-8B59-8FB907B7500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71178" y="3175799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6D1C3838-E20E-7A43-BC79-6BEF2383A72F}"/>
              </a:ext>
            </a:extLst>
          </p:cNvPr>
          <p:cNvSpPr/>
          <p:nvPr userDrawn="1"/>
        </p:nvSpPr>
        <p:spPr>
          <a:xfrm>
            <a:off x="5649574" y="162722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텍스트 개체 틀 23">
            <a:extLst>
              <a:ext uri="{FF2B5EF4-FFF2-40B4-BE49-F238E27FC236}">
                <a16:creationId xmlns:a16="http://schemas.microsoft.com/office/drawing/2014/main" id="{6E9060C2-1E70-8347-811A-A95E069CDA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815934" y="2539149"/>
            <a:ext cx="4584108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1817519F-4F90-7440-A2A0-1421581BB2B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815934" y="2152382"/>
            <a:ext cx="4584108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C05FEBCB-4AE7-F647-B135-7CB406371C6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815934" y="1850933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8C0E41A2-30CC-494B-8CE0-0215DCDD830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5815934" y="3175799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0C1E403F-FE94-EC40-975E-44BDA9945B2E}"/>
              </a:ext>
            </a:extLst>
          </p:cNvPr>
          <p:cNvSpPr/>
          <p:nvPr userDrawn="1"/>
        </p:nvSpPr>
        <p:spPr>
          <a:xfrm>
            <a:off x="504818" y="390460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0BED6C34-F2BE-7E44-93C1-D28B52E48F4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71178" y="4817112"/>
            <a:ext cx="4584108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9" name="텍스트 개체 틀 23">
            <a:extLst>
              <a:ext uri="{FF2B5EF4-FFF2-40B4-BE49-F238E27FC236}">
                <a16:creationId xmlns:a16="http://schemas.microsoft.com/office/drawing/2014/main" id="{6729442E-73B2-E246-B463-43A07227AE2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71178" y="4430345"/>
            <a:ext cx="4584108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0" name="텍스트 개체 틀 23">
            <a:extLst>
              <a:ext uri="{FF2B5EF4-FFF2-40B4-BE49-F238E27FC236}">
                <a16:creationId xmlns:a16="http://schemas.microsoft.com/office/drawing/2014/main" id="{E0EC812B-F6DA-8643-BB22-8FA194E55046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71178" y="4128896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EB3922AF-3F42-9949-B0C9-A803FD9FF8C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71178" y="5453762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EBE88273-35EF-2E47-955C-01F97361A885}"/>
              </a:ext>
            </a:extLst>
          </p:cNvPr>
          <p:cNvSpPr/>
          <p:nvPr userDrawn="1"/>
        </p:nvSpPr>
        <p:spPr>
          <a:xfrm>
            <a:off x="5649574" y="390460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6EF85C5B-F8FA-D248-8A47-F97B41ECB959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815934" y="4817112"/>
            <a:ext cx="4584108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9ECEDCB8-1EB1-1E44-AA2D-0BE3C552A49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815934" y="4430345"/>
            <a:ext cx="4584108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167709BA-6781-EE40-B0F5-FB8D3848C73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815934" y="4128896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90ED8224-85B9-2B45-927C-E846CDFB723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815934" y="5453762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9581669D-7CDD-834A-ABA8-16BC5CEB82D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0629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2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2295C136-84A9-B645-A3B6-BE4578E00405}"/>
              </a:ext>
            </a:extLst>
          </p:cNvPr>
          <p:cNvSpPr/>
          <p:nvPr userDrawn="1"/>
        </p:nvSpPr>
        <p:spPr>
          <a:xfrm>
            <a:off x="504818" y="1627224"/>
            <a:ext cx="2304000" cy="42732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텍스트 개체 틀 23">
            <a:extLst>
              <a:ext uri="{FF2B5EF4-FFF2-40B4-BE49-F238E27FC236}">
                <a16:creationId xmlns:a16="http://schemas.microsoft.com/office/drawing/2014/main" id="{3635EC76-CBB0-3243-91BD-1423BDFB647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8423" y="3541060"/>
            <a:ext cx="2002749" cy="1167548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48" name="텍스트 개체 틀 23">
            <a:extLst>
              <a:ext uri="{FF2B5EF4-FFF2-40B4-BE49-F238E27FC236}">
                <a16:creationId xmlns:a16="http://schemas.microsoft.com/office/drawing/2014/main" id="{7EDB96FB-57B0-6147-93B0-A9D8FD7BFF5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08423" y="2339842"/>
            <a:ext cx="2002749" cy="12012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33B181AE-44F8-7F42-866B-FC413817D53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8423" y="1970808"/>
            <a:ext cx="2002749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1658637E-715C-AC4B-889D-5EE32C76E1F2}"/>
              </a:ext>
            </a:extLst>
          </p:cNvPr>
          <p:cNvSpPr/>
          <p:nvPr userDrawn="1"/>
        </p:nvSpPr>
        <p:spPr>
          <a:xfrm>
            <a:off x="3086654" y="1627224"/>
            <a:ext cx="2304000" cy="42732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9B8B1D5B-6A5F-9543-91B3-89D2377DDB1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190259" y="1970808"/>
            <a:ext cx="2002749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331A876B-52AC-B14D-9B14-8570BD29B48C}"/>
              </a:ext>
            </a:extLst>
          </p:cNvPr>
          <p:cNvSpPr/>
          <p:nvPr userDrawn="1"/>
        </p:nvSpPr>
        <p:spPr>
          <a:xfrm>
            <a:off x="5650560" y="1627224"/>
            <a:ext cx="2304000" cy="42732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텍스트 개체 틀 23">
            <a:extLst>
              <a:ext uri="{FF2B5EF4-FFF2-40B4-BE49-F238E27FC236}">
                <a16:creationId xmlns:a16="http://schemas.microsoft.com/office/drawing/2014/main" id="{B851E609-5335-AE4A-9B49-93981F82886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754165" y="1970808"/>
            <a:ext cx="2002749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F2CC712D-5391-6344-BD7A-55F00DF137B4}"/>
              </a:ext>
            </a:extLst>
          </p:cNvPr>
          <p:cNvSpPr/>
          <p:nvPr userDrawn="1"/>
        </p:nvSpPr>
        <p:spPr>
          <a:xfrm>
            <a:off x="8232396" y="1627224"/>
            <a:ext cx="2304000" cy="42732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F64BBCD8-4153-5846-A253-36A618A9129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336001" y="1970808"/>
            <a:ext cx="2002749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E9CCD457-4DE3-A949-B15D-D5202C8C5A2C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190259" y="3541060"/>
            <a:ext cx="2002749" cy="1167548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CDEA3B7A-D5FB-6745-980F-308B3136B008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190259" y="2339842"/>
            <a:ext cx="2002749" cy="12012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F7E550A4-8E01-CE4C-B599-4AE0AA02DC26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753437" y="3541060"/>
            <a:ext cx="2002749" cy="1167548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1FD5A88A-3584-864E-A767-E06DB1FC108D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753437" y="2339842"/>
            <a:ext cx="2002749" cy="12012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5444C967-084B-7E46-A50D-4763B08D004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336001" y="3541060"/>
            <a:ext cx="2002749" cy="1167548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8168A625-2D21-B44E-953F-30EA7CF890A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336001" y="2339842"/>
            <a:ext cx="2002749" cy="12012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D14BAAC4-47F4-ED41-BD30-7E406F4EB5A6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08423" y="4745477"/>
            <a:ext cx="2002749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A1DC95FB-3098-4A4C-896A-6EAD003E1F2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3190259" y="4745477"/>
            <a:ext cx="2002749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25942937-AA6C-8B42-883F-15FDADC9F06A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5753437" y="4745477"/>
            <a:ext cx="2002749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28633FC9-E495-C346-BFDC-43DBD2D5DB6A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8336001" y="4745477"/>
            <a:ext cx="2002749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DDC119A6-BBFF-A442-846B-FBF2A3597B5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0912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3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57DA04B5-DC90-C541-B3E4-79DE924A3BAD}"/>
              </a:ext>
            </a:extLst>
          </p:cNvPr>
          <p:cNvSpPr/>
          <p:nvPr userDrawn="1"/>
        </p:nvSpPr>
        <p:spPr>
          <a:xfrm>
            <a:off x="5653712" y="1627224"/>
            <a:ext cx="2304000" cy="19800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2A1ECD5A-F15F-9449-B12B-08407F648914}"/>
              </a:ext>
            </a:extLst>
          </p:cNvPr>
          <p:cNvSpPr/>
          <p:nvPr userDrawn="1"/>
        </p:nvSpPr>
        <p:spPr>
          <a:xfrm>
            <a:off x="504818" y="3922320"/>
            <a:ext cx="2304000" cy="19800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0EE4AE64-3A97-5D44-A838-BAD8AF71FFDA}"/>
              </a:ext>
            </a:extLst>
          </p:cNvPr>
          <p:cNvSpPr/>
          <p:nvPr userDrawn="1"/>
        </p:nvSpPr>
        <p:spPr>
          <a:xfrm>
            <a:off x="5653712" y="3922320"/>
            <a:ext cx="2304000" cy="19800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2295C136-84A9-B645-A3B6-BE4578E00405}"/>
              </a:ext>
            </a:extLst>
          </p:cNvPr>
          <p:cNvSpPr/>
          <p:nvPr userDrawn="1"/>
        </p:nvSpPr>
        <p:spPr>
          <a:xfrm>
            <a:off x="504818" y="1627224"/>
            <a:ext cx="2304000" cy="19800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7" name="텍스트 개체 틀 23">
            <a:extLst>
              <a:ext uri="{FF2B5EF4-FFF2-40B4-BE49-F238E27FC236}">
                <a16:creationId xmlns:a16="http://schemas.microsoft.com/office/drawing/2014/main" id="{3635EC76-CBB0-3243-91BD-1423BDFB647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999220" y="2544274"/>
            <a:ext cx="2453694" cy="1113837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8" name="텍스트 개체 틀 23">
            <a:extLst>
              <a:ext uri="{FF2B5EF4-FFF2-40B4-BE49-F238E27FC236}">
                <a16:creationId xmlns:a16="http://schemas.microsoft.com/office/drawing/2014/main" id="{7EDB96FB-57B0-6147-93B0-A9D8FD7BFF5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999220" y="1686989"/>
            <a:ext cx="2453694" cy="8572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D93723C5-6D03-2440-83BA-0A3922F8D1D9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158510" y="2544274"/>
            <a:ext cx="2453694" cy="1113837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462698EB-93C3-6745-9045-CF07A47B321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8158510" y="1686989"/>
            <a:ext cx="2453694" cy="8572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CFEB0720-F287-DD4B-8F45-773AB96ECA46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2999220" y="4788483"/>
            <a:ext cx="2453694" cy="1113837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D2E38E5C-2690-BE41-91A8-F1AED4082C6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2999220" y="3931198"/>
            <a:ext cx="2453694" cy="8572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F32AFBF1-081B-6B47-8496-A213F71B5529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158510" y="4788483"/>
            <a:ext cx="2453694" cy="1113837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9E6C6F96-C8E4-8C42-AAF8-CA121774962F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8158510" y="3931198"/>
            <a:ext cx="2453694" cy="8572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7C8790BB-E56A-804D-BAC0-53F60DF9B1F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7564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4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DD65E051-23BF-0B43-A5D2-B15633D93C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1656459"/>
            <a:ext cx="487146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0" lang="ko-KR" altLang="en-US" dirty="0">
                <a:effectLst/>
              </a:rPr>
              <a:t> </a:t>
            </a: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5F367923-7AA9-B348-8220-733CA145F1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703955" y="3511003"/>
            <a:ext cx="3683833" cy="600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D7B4A223-7826-5246-BB61-C6DB9D7517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703955" y="2663776"/>
            <a:ext cx="3683833" cy="850389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687D8EB0-21E7-2E4C-BEA6-03F3B04663B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27" y="2555990"/>
            <a:ext cx="1026000" cy="15444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noFill/>
          </a:ln>
        </p:spPr>
        <p:txBody>
          <a:bodyPr anchor="ctr"/>
          <a:lstStyle>
            <a:lvl1pPr marL="6350" indent="0" algn="ctr">
              <a:lnSpc>
                <a:spcPct val="100000"/>
              </a:lnSpc>
              <a:buFontTx/>
              <a:buNone/>
              <a:tabLst/>
              <a:defRPr sz="20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E9CB919E-3618-F847-B9B3-12B7D23EF35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848385" y="3511003"/>
            <a:ext cx="3683833" cy="600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C670426E-F07B-204E-8595-ECCC58B3324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848385" y="2663776"/>
            <a:ext cx="3683833" cy="850389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5ADEA8C1-A845-F84C-920D-A7CE01CEC64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660757" y="2555990"/>
            <a:ext cx="1026000" cy="15444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noFill/>
          </a:ln>
        </p:spPr>
        <p:txBody>
          <a:bodyPr anchor="ctr"/>
          <a:lstStyle>
            <a:lvl1pPr marL="6350" indent="0" algn="ctr">
              <a:lnSpc>
                <a:spcPct val="100000"/>
              </a:lnSpc>
              <a:buFontTx/>
              <a:buNone/>
              <a:tabLst/>
              <a:defRPr sz="20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7A8C3C79-93F8-A245-BEA7-FC20C56569E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703955" y="5324034"/>
            <a:ext cx="3683833" cy="600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B551DFA5-9E40-4F4A-BFC0-94551FA2FD8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703955" y="4476807"/>
            <a:ext cx="3683833" cy="850389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00D63395-D62B-024A-AB3A-F3DEEF5D2E8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16327" y="4369021"/>
            <a:ext cx="1026000" cy="15444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noFill/>
          </a:ln>
        </p:spPr>
        <p:txBody>
          <a:bodyPr anchor="ctr"/>
          <a:lstStyle>
            <a:lvl1pPr marL="6350" indent="0" algn="ctr">
              <a:lnSpc>
                <a:spcPct val="100000"/>
              </a:lnSpc>
              <a:buFontTx/>
              <a:buNone/>
              <a:tabLst/>
              <a:defRPr sz="20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C6A5E092-8238-8648-8BD0-F953E3EC0A7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848385" y="5324034"/>
            <a:ext cx="3683833" cy="600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BA825472-8FC0-D041-8190-768884770E0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848385" y="4476807"/>
            <a:ext cx="3683833" cy="850389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E19397CC-7CD5-DD4B-AA7B-68ABF3EAE53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660757" y="4369021"/>
            <a:ext cx="1026000" cy="15444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noFill/>
          </a:ln>
        </p:spPr>
        <p:txBody>
          <a:bodyPr anchor="ctr"/>
          <a:lstStyle>
            <a:lvl1pPr marL="6350" indent="0" algn="ctr">
              <a:lnSpc>
                <a:spcPct val="100000"/>
              </a:lnSpc>
              <a:buFontTx/>
              <a:buNone/>
              <a:tabLst/>
              <a:defRPr sz="20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42" name="텍스트 개체 틀 27">
            <a:extLst>
              <a:ext uri="{FF2B5EF4-FFF2-40B4-BE49-F238E27FC236}">
                <a16:creationId xmlns:a16="http://schemas.microsoft.com/office/drawing/2014/main" id="{F58094A5-1003-EB42-BB2E-AF66F161DF0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645101" y="1656459"/>
            <a:ext cx="487146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0" lang="ko-KR" altLang="en-US" dirty="0">
                <a:effectLst/>
              </a:rPr>
              <a:t> </a:t>
            </a: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522438C2-7B8D-C146-8D53-5CC6CBB5A49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75376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5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8A9F100A-0FE4-5848-8308-32826A4C3A9B}"/>
              </a:ext>
            </a:extLst>
          </p:cNvPr>
          <p:cNvCxnSpPr>
            <a:cxnSpLocks/>
          </p:cNvCxnSpPr>
          <p:nvPr userDrawn="1"/>
        </p:nvCxnSpPr>
        <p:spPr>
          <a:xfrm>
            <a:off x="0" y="2667735"/>
            <a:ext cx="93933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2809E0CA-0D8F-2343-8949-F531035328A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5233" y="3817058"/>
            <a:ext cx="2453694" cy="167822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79DC76C4-B749-2A4E-8989-634CE78FC5E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233" y="3297297"/>
            <a:ext cx="2453694" cy="5363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0F2638FB-4C5D-2748-85A5-063CC05EC90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022179" y="3817058"/>
            <a:ext cx="2453694" cy="167822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551C44D5-58D2-F847-B6C9-B4C25AF0126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022179" y="3297297"/>
            <a:ext cx="2453694" cy="5363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ore-KR" altLang="en-US" dirty="0"/>
              <a:t>주제</a:t>
            </a:r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322BE71F-E80B-5E4A-8159-30E85D774D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599125" y="3817058"/>
            <a:ext cx="2453694" cy="167822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848CAF4D-9A61-EA4A-934B-EB46CB5CE35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599125" y="3297297"/>
            <a:ext cx="2453694" cy="5363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ore-KR" altLang="en-US" dirty="0"/>
              <a:t>주제</a:t>
            </a:r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BA02B0FA-CB2C-9F48-B0B2-C001C3DE2C3E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176071" y="3817058"/>
            <a:ext cx="2453694" cy="167822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8D41BADB-AE3C-1F44-B2C0-FD3249699DC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176071" y="3297297"/>
            <a:ext cx="2453694" cy="5363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ore-KR" altLang="en-US" dirty="0"/>
              <a:t>주제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87F16C2-7E61-F447-B336-8B6E91207A2E}"/>
              </a:ext>
            </a:extLst>
          </p:cNvPr>
          <p:cNvSpPr/>
          <p:nvPr userDrawn="1"/>
        </p:nvSpPr>
        <p:spPr>
          <a:xfrm>
            <a:off x="1215149" y="2202122"/>
            <a:ext cx="913862" cy="91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60AFBAD-E8D3-A44D-8DAF-77975465243A}"/>
              </a:ext>
            </a:extLst>
          </p:cNvPr>
          <p:cNvSpPr/>
          <p:nvPr userDrawn="1"/>
        </p:nvSpPr>
        <p:spPr>
          <a:xfrm>
            <a:off x="3782829" y="2202122"/>
            <a:ext cx="913862" cy="91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8EACA2F-D359-2745-A590-211D533A8E86}"/>
              </a:ext>
            </a:extLst>
          </p:cNvPr>
          <p:cNvSpPr/>
          <p:nvPr userDrawn="1"/>
        </p:nvSpPr>
        <p:spPr>
          <a:xfrm>
            <a:off x="6350509" y="2202122"/>
            <a:ext cx="913862" cy="91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DC7B89-9D0F-FB4F-BF0F-9E84435CD522}"/>
              </a:ext>
            </a:extLst>
          </p:cNvPr>
          <p:cNvSpPr/>
          <p:nvPr userDrawn="1"/>
        </p:nvSpPr>
        <p:spPr>
          <a:xfrm>
            <a:off x="8918189" y="2202122"/>
            <a:ext cx="913862" cy="91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23F3154A-DFD6-E044-BC24-AF95023AB47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36127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6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2C3A61-603A-3F4C-B985-67D14FD0920F}"/>
              </a:ext>
            </a:extLst>
          </p:cNvPr>
          <p:cNvSpPr/>
          <p:nvPr userDrawn="1"/>
        </p:nvSpPr>
        <p:spPr>
          <a:xfrm>
            <a:off x="504818" y="162722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2C95E84E-2123-D64D-8495-EE7721F0E7E9}"/>
              </a:ext>
            </a:extLst>
          </p:cNvPr>
          <p:cNvSpPr/>
          <p:nvPr userDrawn="1"/>
        </p:nvSpPr>
        <p:spPr>
          <a:xfrm>
            <a:off x="5649574" y="162722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E4EB2499-64E5-1A4D-911D-CED0DAB1F667}"/>
              </a:ext>
            </a:extLst>
          </p:cNvPr>
          <p:cNvSpPr/>
          <p:nvPr userDrawn="1"/>
        </p:nvSpPr>
        <p:spPr>
          <a:xfrm>
            <a:off x="504818" y="390460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5395AD25-0AC1-9D4A-9C68-1B268C9972DD}"/>
              </a:ext>
            </a:extLst>
          </p:cNvPr>
          <p:cNvSpPr/>
          <p:nvPr userDrawn="1"/>
        </p:nvSpPr>
        <p:spPr>
          <a:xfrm>
            <a:off x="5649574" y="390460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F813FDDA-9139-1C4F-97B3-AC42DAF1C59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206882" y="1992881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9F2E687E-F445-2645-AC5A-45F850A72FB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06882" y="2439823"/>
            <a:ext cx="3499620" cy="833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ts val="304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561D345E-2B8B-F04D-90E8-3BD58B1FF12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60773" y="1994001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DA7AD6EA-576A-9145-9D41-75A20CBC7CC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60773" y="2440942"/>
            <a:ext cx="3499620" cy="83311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304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CDC2E915-4E88-AC40-A265-0A260E49A2C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206882" y="4253581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C48D2DBF-6B86-714A-889A-8F44BDDE448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206882" y="4700522"/>
            <a:ext cx="3499620" cy="83311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304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BE0D5E40-1450-5D4D-B949-626BB9156BD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60773" y="4253581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A1E72D22-963A-7842-AC07-A920E57E3AE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60773" y="4700522"/>
            <a:ext cx="3499620" cy="83311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304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3D31CBE-BA8F-1A4E-B41A-D2FBA83F1907}"/>
              </a:ext>
            </a:extLst>
          </p:cNvPr>
          <p:cNvSpPr/>
          <p:nvPr userDrawn="1"/>
        </p:nvSpPr>
        <p:spPr>
          <a:xfrm>
            <a:off x="4476170" y="2733230"/>
            <a:ext cx="2097149" cy="2097149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B79482B2-AE35-D348-A711-CD519AAE9B4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630794" y="3843479"/>
            <a:ext cx="1795858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306A83A1-0F86-C44C-976B-F034ABD65E8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8502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04_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8945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7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66DFF5CD-16FB-7542-85CF-9B8D894CB353}"/>
              </a:ext>
            </a:extLst>
          </p:cNvPr>
          <p:cNvSpPr/>
          <p:nvPr userDrawn="1"/>
        </p:nvSpPr>
        <p:spPr>
          <a:xfrm>
            <a:off x="504817" y="1627224"/>
            <a:ext cx="3430800" cy="1994400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F608C64-C064-6343-A3B5-C18992A4E50C}"/>
              </a:ext>
            </a:extLst>
          </p:cNvPr>
          <p:cNvSpPr/>
          <p:nvPr userDrawn="1"/>
        </p:nvSpPr>
        <p:spPr>
          <a:xfrm>
            <a:off x="504818" y="3904604"/>
            <a:ext cx="3425799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149CE1B0-25D6-9C41-940F-FB917A2A9BBC}"/>
              </a:ext>
            </a:extLst>
          </p:cNvPr>
          <p:cNvSpPr/>
          <p:nvPr userDrawn="1"/>
        </p:nvSpPr>
        <p:spPr>
          <a:xfrm>
            <a:off x="7106816" y="1627224"/>
            <a:ext cx="3430800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F5CE0490-49A6-104F-90B3-9059D5B0D3EA}"/>
              </a:ext>
            </a:extLst>
          </p:cNvPr>
          <p:cNvSpPr/>
          <p:nvPr userDrawn="1"/>
        </p:nvSpPr>
        <p:spPr>
          <a:xfrm>
            <a:off x="7106816" y="3904604"/>
            <a:ext cx="3430800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6" name="도넛[D] 35">
            <a:extLst>
              <a:ext uri="{FF2B5EF4-FFF2-40B4-BE49-F238E27FC236}">
                <a16:creationId xmlns:a16="http://schemas.microsoft.com/office/drawing/2014/main" id="{2920B7B5-E3E0-3243-889F-C40DAC67080E}"/>
              </a:ext>
            </a:extLst>
          </p:cNvPr>
          <p:cNvSpPr>
            <a:spLocks noChangeAspect="1"/>
          </p:cNvSpPr>
          <p:nvPr userDrawn="1"/>
        </p:nvSpPr>
        <p:spPr>
          <a:xfrm>
            <a:off x="3375394" y="1655169"/>
            <a:ext cx="4286646" cy="4286646"/>
          </a:xfrm>
          <a:prstGeom prst="donut">
            <a:avLst>
              <a:gd name="adj" fmla="val 298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88C0733-32EB-B447-9E4D-CDA8C77D26D2}"/>
              </a:ext>
            </a:extLst>
          </p:cNvPr>
          <p:cNvSpPr/>
          <p:nvPr userDrawn="1"/>
        </p:nvSpPr>
        <p:spPr>
          <a:xfrm>
            <a:off x="5909526" y="4285673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84DA021-9431-244D-A3BB-AB69E34D14B0}"/>
              </a:ext>
            </a:extLst>
          </p:cNvPr>
          <p:cNvSpPr/>
          <p:nvPr userDrawn="1"/>
        </p:nvSpPr>
        <p:spPr>
          <a:xfrm>
            <a:off x="3872859" y="4285673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A1DB9F1-BE88-E64F-A9DE-9F94CD43558E}"/>
              </a:ext>
            </a:extLst>
          </p:cNvPr>
          <p:cNvSpPr/>
          <p:nvPr userDrawn="1"/>
        </p:nvSpPr>
        <p:spPr>
          <a:xfrm>
            <a:off x="5909526" y="2056450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67A70FD-A4E8-4B4E-80EE-34C84C358E42}"/>
              </a:ext>
            </a:extLst>
          </p:cNvPr>
          <p:cNvSpPr/>
          <p:nvPr userDrawn="1"/>
        </p:nvSpPr>
        <p:spPr>
          <a:xfrm>
            <a:off x="3872859" y="2056450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92D55EA3-7185-2947-9F50-66503125BB1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04375" y="2094594"/>
            <a:ext cx="2843062" cy="1087661"/>
          </a:xfrm>
          <a:prstGeom prst="rect">
            <a:avLst/>
          </a:prstGeom>
        </p:spPr>
        <p:txBody>
          <a:bodyPr tIns="0" anchor="ctr" anchorCtr="0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9DAE36DF-F860-7847-B50F-FCF51ABFFDC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89997" y="2092972"/>
            <a:ext cx="2843062" cy="1087661"/>
          </a:xfrm>
          <a:prstGeom prst="rect">
            <a:avLst/>
          </a:prstGeom>
        </p:spPr>
        <p:txBody>
          <a:bodyPr tIns="0" anchor="ctr" anchorCtr="0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20C614AD-7164-3A43-A665-A17ACE98DC6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04375" y="4331480"/>
            <a:ext cx="2843062" cy="1087661"/>
          </a:xfrm>
          <a:prstGeom prst="rect">
            <a:avLst/>
          </a:prstGeom>
        </p:spPr>
        <p:txBody>
          <a:bodyPr tIns="0" anchor="ctr" anchorCtr="0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2F1A52D5-9C2D-604C-ABCA-F09688A7A52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89997" y="4331480"/>
            <a:ext cx="2843062" cy="1087661"/>
          </a:xfrm>
          <a:prstGeom prst="rect">
            <a:avLst/>
          </a:prstGeom>
        </p:spPr>
        <p:txBody>
          <a:bodyPr tIns="0" anchor="ctr" anchorCtr="0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A18A2E0C-74B2-CF45-AA36-91827F6395E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52757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01_텍스트 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0B2ABFC-41C5-5E41-948E-4FBE460C57AD}"/>
              </a:ext>
            </a:extLst>
          </p:cNvPr>
          <p:cNvSpPr/>
          <p:nvPr userDrawn="1"/>
        </p:nvSpPr>
        <p:spPr>
          <a:xfrm>
            <a:off x="677625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4F2FC384-0BB7-1F4B-A214-811F6A42D2A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8343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3">
            <a:extLst>
              <a:ext uri="{FF2B5EF4-FFF2-40B4-BE49-F238E27FC236}">
                <a16:creationId xmlns:a16="http://schemas.microsoft.com/office/drawing/2014/main" id="{E1292333-6723-ED47-A5CB-FD320BD2854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8342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ECF7C10-7B49-E541-8BBE-6FA64A9170A7}"/>
              </a:ext>
            </a:extLst>
          </p:cNvPr>
          <p:cNvSpPr/>
          <p:nvPr userDrawn="1"/>
        </p:nvSpPr>
        <p:spPr>
          <a:xfrm>
            <a:off x="2732307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8E23C8D-5CDF-3F40-8FA1-E6F075FBBE8C}"/>
              </a:ext>
            </a:extLst>
          </p:cNvPr>
          <p:cNvSpPr/>
          <p:nvPr userDrawn="1"/>
        </p:nvSpPr>
        <p:spPr>
          <a:xfrm>
            <a:off x="4786989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92DBCF6-3D0E-2644-A93C-FC649C940895}"/>
              </a:ext>
            </a:extLst>
          </p:cNvPr>
          <p:cNvSpPr/>
          <p:nvPr userDrawn="1"/>
        </p:nvSpPr>
        <p:spPr>
          <a:xfrm>
            <a:off x="6841671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5974BE9-92F0-7540-B9E8-F9EAD5ADD27A}"/>
              </a:ext>
            </a:extLst>
          </p:cNvPr>
          <p:cNvSpPr/>
          <p:nvPr userDrawn="1"/>
        </p:nvSpPr>
        <p:spPr>
          <a:xfrm>
            <a:off x="8896353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D0ECC90C-727F-6B42-AC0C-10D8FA3827E0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446837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F0B7EAC4-207A-5E4E-9321-5295B8B0B68E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2446836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BADB5E1B-861E-9447-893B-9094609E8282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4515331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4B14A8B4-AEE8-DB42-9085-B4AD65779B5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4515330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1E92FAD6-B7D8-F142-93F6-E6D49B28A37D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583825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95229D01-E568-FA48-81F1-3979B994C2BC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583824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EF0C2A1C-9892-7B41-AB40-57FBEB047C1C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652319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6" name="텍스트 개체 틀 23">
            <a:extLst>
              <a:ext uri="{FF2B5EF4-FFF2-40B4-BE49-F238E27FC236}">
                <a16:creationId xmlns:a16="http://schemas.microsoft.com/office/drawing/2014/main" id="{E3D6FDBB-5528-DF40-9B27-0775CA512AA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652318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688FCC7D-B22A-FC41-AD6D-0261D2C45D1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4733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02_텍스트 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98BC758-CA83-EA43-BD08-172538A0AB74}"/>
              </a:ext>
            </a:extLst>
          </p:cNvPr>
          <p:cNvSpPr/>
          <p:nvPr userDrawn="1"/>
        </p:nvSpPr>
        <p:spPr>
          <a:xfrm>
            <a:off x="484707" y="1839181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B3A863C-7F4C-5242-9AD7-266D738E4A92}"/>
              </a:ext>
            </a:extLst>
          </p:cNvPr>
          <p:cNvSpPr/>
          <p:nvPr userDrawn="1"/>
        </p:nvSpPr>
        <p:spPr>
          <a:xfrm>
            <a:off x="5636201" y="1839181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A01D36-95A1-A44A-82A3-858303F79192}"/>
              </a:ext>
            </a:extLst>
          </p:cNvPr>
          <p:cNvSpPr/>
          <p:nvPr userDrawn="1"/>
        </p:nvSpPr>
        <p:spPr>
          <a:xfrm>
            <a:off x="484707" y="3345054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4D1C224-24C0-A24C-816C-93B067064A8B}"/>
              </a:ext>
            </a:extLst>
          </p:cNvPr>
          <p:cNvSpPr/>
          <p:nvPr userDrawn="1"/>
        </p:nvSpPr>
        <p:spPr>
          <a:xfrm>
            <a:off x="5636201" y="3345054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30EF7A1-976E-CC47-A7E4-BA193A602A48}"/>
              </a:ext>
            </a:extLst>
          </p:cNvPr>
          <p:cNvSpPr/>
          <p:nvPr userDrawn="1"/>
        </p:nvSpPr>
        <p:spPr>
          <a:xfrm>
            <a:off x="484707" y="4838207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662E6F2-1F55-B143-B5EA-43E9A137B6FF}"/>
              </a:ext>
            </a:extLst>
          </p:cNvPr>
          <p:cNvSpPr/>
          <p:nvPr userDrawn="1"/>
        </p:nvSpPr>
        <p:spPr>
          <a:xfrm>
            <a:off x="5636201" y="4838207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0BCE029B-3EA0-AF46-A141-1EEF9A20CC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562719" y="2115550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372F9175-C401-564A-8C33-0D93412E218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562719" y="1802013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9F35F340-07CE-EF44-ABC5-0D3F847A874D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705167" y="2115550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4E3481DF-9698-164D-9359-86B3FBE7DA9E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705167" y="1802013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57" name="텍스트 개체 틀 23">
            <a:extLst>
              <a:ext uri="{FF2B5EF4-FFF2-40B4-BE49-F238E27FC236}">
                <a16:creationId xmlns:a16="http://schemas.microsoft.com/office/drawing/2014/main" id="{51BB4377-269E-F541-A91E-605E2CD92B0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562719" y="3630314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0EE201CD-6E6C-5047-BC60-37823F2584E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562719" y="3316777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59" name="텍스트 개체 틀 23">
            <a:extLst>
              <a:ext uri="{FF2B5EF4-FFF2-40B4-BE49-F238E27FC236}">
                <a16:creationId xmlns:a16="http://schemas.microsoft.com/office/drawing/2014/main" id="{EE865BF7-BCF5-434E-8AE2-18A53515077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705167" y="3630314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0" name="텍스트 개체 틀 23">
            <a:extLst>
              <a:ext uri="{FF2B5EF4-FFF2-40B4-BE49-F238E27FC236}">
                <a16:creationId xmlns:a16="http://schemas.microsoft.com/office/drawing/2014/main" id="{EFAFD88D-4C56-DA4A-A306-4289B31C824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705167" y="3316777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C58A9735-E80A-EB4F-9938-87883F8BE3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562719" y="5145077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DF912562-6FB4-8A4D-BDC9-01346995A854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562719" y="4831540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7835EA6C-E12B-5144-81E6-4C8BC8A715FD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705167" y="5145077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4F13B2FB-67B3-1349-8CE9-2DC5C919C9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705167" y="4831540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D9EEB9B1-5F6D-CB47-B90B-6210C0DA815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81859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1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F8481E4F-F5F5-D14D-8883-AEC6DF5389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1627224"/>
            <a:ext cx="1000389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3AE25646-803E-A84F-8902-B49AAF0F926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6F993712-A2CD-5445-A6D3-9F98850CA7A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931934" y="2558295"/>
            <a:ext cx="6588284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45EED764-8FDF-524C-9AB6-E7BF26AE4668}"/>
              </a:ext>
            </a:extLst>
          </p:cNvPr>
          <p:cNvSpPr/>
          <p:nvPr userDrawn="1"/>
        </p:nvSpPr>
        <p:spPr>
          <a:xfrm rot="5400000">
            <a:off x="3763760" y="283599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E3910C04-7F16-1D43-B40D-92A9B2A4A41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2634" y="3451956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ts val="148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25DCD41C-55CB-5E4B-8146-7590CC8B0D7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931934" y="3451956"/>
            <a:ext cx="6588284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BD9B5299-5D6C-034C-9CF1-851ABC830D49}"/>
              </a:ext>
            </a:extLst>
          </p:cNvPr>
          <p:cNvSpPr/>
          <p:nvPr userDrawn="1"/>
        </p:nvSpPr>
        <p:spPr>
          <a:xfrm rot="5400000">
            <a:off x="3763760" y="3729657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74241FE6-BBB2-EE43-A83F-D00D5B173FC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2634" y="4345103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21223EC7-49CB-734D-A17A-2475F9D5C60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931934" y="4345103"/>
            <a:ext cx="6588284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5" name="삼각형 34">
            <a:extLst>
              <a:ext uri="{FF2B5EF4-FFF2-40B4-BE49-F238E27FC236}">
                <a16:creationId xmlns:a16="http://schemas.microsoft.com/office/drawing/2014/main" id="{CEE827DB-8731-0843-9CFC-941CF1B69661}"/>
              </a:ext>
            </a:extLst>
          </p:cNvPr>
          <p:cNvSpPr/>
          <p:nvPr userDrawn="1"/>
        </p:nvSpPr>
        <p:spPr>
          <a:xfrm rot="5400000">
            <a:off x="3763760" y="462280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D908A249-5AA3-2646-B175-2CD28D727BF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2634" y="5238250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0983AD14-9A38-D14A-935B-777EE3D4BF3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31934" y="5238250"/>
            <a:ext cx="6588284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F7053127-5C98-7E4D-B3FE-D563DBF4C7E1}"/>
              </a:ext>
            </a:extLst>
          </p:cNvPr>
          <p:cNvSpPr/>
          <p:nvPr userDrawn="1"/>
        </p:nvSpPr>
        <p:spPr>
          <a:xfrm rot="5400000">
            <a:off x="3763760" y="551595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1B7DB623-FFC3-DF4A-AC2E-D1B6424951F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59599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2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17BFEB70-4A15-AD4C-A6CF-D76B3DDE2D0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1627224"/>
            <a:ext cx="315132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C6BE04F2-89BB-C84E-A1A4-177BC7F8524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952863" y="1627224"/>
            <a:ext cx="315132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910C2762-7BD5-4A4C-8775-C510A928335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389399" y="1627224"/>
            <a:ext cx="315132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B52FAF3F-5491-B942-BDF8-1D8A23CAABA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B3F4982B-49FC-2541-8BE9-4370673A4B6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634" y="3449427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3BE55A27-F0EE-CA49-8DFA-0C7EA1EB7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2634" y="4340559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E39080BD-8277-BE48-87AA-ADD60FDC365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12634" y="5231694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C1BC6864-5C36-0C49-890E-6A8650225D98}"/>
              </a:ext>
            </a:extLst>
          </p:cNvPr>
          <p:cNvSpPr/>
          <p:nvPr userDrawn="1"/>
        </p:nvSpPr>
        <p:spPr>
          <a:xfrm rot="10800000">
            <a:off x="2045265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ABF12C14-C0C2-5E44-B173-389B50D59973}"/>
              </a:ext>
            </a:extLst>
          </p:cNvPr>
          <p:cNvSpPr/>
          <p:nvPr userDrawn="1"/>
        </p:nvSpPr>
        <p:spPr>
          <a:xfrm rot="10800000">
            <a:off x="2045265" y="4172694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삼각형 33">
            <a:extLst>
              <a:ext uri="{FF2B5EF4-FFF2-40B4-BE49-F238E27FC236}">
                <a16:creationId xmlns:a16="http://schemas.microsoft.com/office/drawing/2014/main" id="{EC82CB9F-E38C-6945-A130-66E75185B638}"/>
              </a:ext>
            </a:extLst>
          </p:cNvPr>
          <p:cNvSpPr/>
          <p:nvPr userDrawn="1"/>
        </p:nvSpPr>
        <p:spPr>
          <a:xfrm rot="10800000">
            <a:off x="2045265" y="5063826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AF41E189-52F1-AC4F-904B-6602A2D4DF2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931508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02423E87-6564-8745-9B6F-DAD35E91F40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931508" y="3449427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7" name="삼각형 36">
            <a:extLst>
              <a:ext uri="{FF2B5EF4-FFF2-40B4-BE49-F238E27FC236}">
                <a16:creationId xmlns:a16="http://schemas.microsoft.com/office/drawing/2014/main" id="{F143323F-AA73-6143-850E-4DD68FBE856A}"/>
              </a:ext>
            </a:extLst>
          </p:cNvPr>
          <p:cNvSpPr/>
          <p:nvPr userDrawn="1"/>
        </p:nvSpPr>
        <p:spPr>
          <a:xfrm rot="10800000">
            <a:off x="5464139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C2BC3B3D-9773-0844-9155-7E4E7A80342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68044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6665ACBA-647D-DA47-8FFA-CABE4036762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68044" y="3449427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A10745FF-DAC3-3240-AC21-86B691310E2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368044" y="4340559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709F786B-6B9B-6E4B-9AC2-9D8F102B0A2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368044" y="5231694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2" name="삼각형 41">
            <a:extLst>
              <a:ext uri="{FF2B5EF4-FFF2-40B4-BE49-F238E27FC236}">
                <a16:creationId xmlns:a16="http://schemas.microsoft.com/office/drawing/2014/main" id="{ED95AC1E-7BEA-394B-9B93-861D9246D0E6}"/>
              </a:ext>
            </a:extLst>
          </p:cNvPr>
          <p:cNvSpPr/>
          <p:nvPr userDrawn="1"/>
        </p:nvSpPr>
        <p:spPr>
          <a:xfrm rot="10800000">
            <a:off x="8900675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삼각형 42">
            <a:extLst>
              <a:ext uri="{FF2B5EF4-FFF2-40B4-BE49-F238E27FC236}">
                <a16:creationId xmlns:a16="http://schemas.microsoft.com/office/drawing/2014/main" id="{FF2EC218-27BC-B242-B184-5E17045C7C99}"/>
              </a:ext>
            </a:extLst>
          </p:cNvPr>
          <p:cNvSpPr/>
          <p:nvPr userDrawn="1"/>
        </p:nvSpPr>
        <p:spPr>
          <a:xfrm rot="10800000">
            <a:off x="8900675" y="4172694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삼각형 43">
            <a:extLst>
              <a:ext uri="{FF2B5EF4-FFF2-40B4-BE49-F238E27FC236}">
                <a16:creationId xmlns:a16="http://schemas.microsoft.com/office/drawing/2014/main" id="{88F47883-5740-3B42-8B61-490412500625}"/>
              </a:ext>
            </a:extLst>
          </p:cNvPr>
          <p:cNvSpPr/>
          <p:nvPr userDrawn="1"/>
        </p:nvSpPr>
        <p:spPr>
          <a:xfrm rot="10800000">
            <a:off x="8900675" y="5063826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073AA314-8769-374C-956F-45CAE6EBE5B3}"/>
              </a:ext>
            </a:extLst>
          </p:cNvPr>
          <p:cNvSpPr/>
          <p:nvPr userDrawn="1"/>
        </p:nvSpPr>
        <p:spPr>
          <a:xfrm rot="5400000">
            <a:off x="3372192" y="1899754"/>
            <a:ext cx="142968" cy="1232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E00F425A-21B7-BA41-936A-B5284CE3A89E}"/>
              </a:ext>
            </a:extLst>
          </p:cNvPr>
          <p:cNvSpPr/>
          <p:nvPr userDrawn="1"/>
        </p:nvSpPr>
        <p:spPr>
          <a:xfrm rot="5400000">
            <a:off x="6811877" y="1899754"/>
            <a:ext cx="142968" cy="1232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삼각형 44">
            <a:extLst>
              <a:ext uri="{FF2B5EF4-FFF2-40B4-BE49-F238E27FC236}">
                <a16:creationId xmlns:a16="http://schemas.microsoft.com/office/drawing/2014/main" id="{FA098CFC-68F7-8E4C-AF47-70E16DE8C464}"/>
              </a:ext>
            </a:extLst>
          </p:cNvPr>
          <p:cNvSpPr/>
          <p:nvPr userDrawn="1"/>
        </p:nvSpPr>
        <p:spPr>
          <a:xfrm rot="5400000">
            <a:off x="10256413" y="1899754"/>
            <a:ext cx="142968" cy="1232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1AD8A6F6-6D21-2F48-8FD1-DAFE721DA45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75404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3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239E90CD-12F8-714F-B24A-00941CD5C5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7435" y="1627224"/>
            <a:ext cx="2300193" cy="654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F0A45BFB-8494-8149-8996-227972156DB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2558295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61A749F-BC17-FE4A-9E8E-0AFD8234899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634" y="3449427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97293A38-10F8-8345-86BD-7D06F0C804C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2634" y="4340559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F78E90B3-A367-B046-84E3-4C73EB0548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12634" y="5231694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1" name="삼각형 30">
            <a:extLst>
              <a:ext uri="{FF2B5EF4-FFF2-40B4-BE49-F238E27FC236}">
                <a16:creationId xmlns:a16="http://schemas.microsoft.com/office/drawing/2014/main" id="{E4422EDA-08C4-1646-8F88-BC9DAC6143A5}"/>
              </a:ext>
            </a:extLst>
          </p:cNvPr>
          <p:cNvSpPr/>
          <p:nvPr userDrawn="1"/>
        </p:nvSpPr>
        <p:spPr>
          <a:xfrm rot="10800000">
            <a:off x="1609024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A55FA5AF-D057-084E-B956-E472FB73E1CC}"/>
              </a:ext>
            </a:extLst>
          </p:cNvPr>
          <p:cNvSpPr/>
          <p:nvPr userDrawn="1"/>
        </p:nvSpPr>
        <p:spPr>
          <a:xfrm rot="10800000">
            <a:off x="1609024" y="4172694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1BC607F5-15AE-054C-BD21-4BF23160B7AA}"/>
              </a:ext>
            </a:extLst>
          </p:cNvPr>
          <p:cNvSpPr/>
          <p:nvPr userDrawn="1"/>
        </p:nvSpPr>
        <p:spPr>
          <a:xfrm rot="10800000">
            <a:off x="1609024" y="5063826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58F7C5B7-91A3-6F48-9D52-D0802C17A15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090515" y="1627224"/>
            <a:ext cx="2300193" cy="654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134A22C9-600F-F14E-AE31-AAC811A5943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085714" y="2558295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5B05395E-BD90-B94B-A81E-EADE6969E0D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085714" y="3449427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7" name="삼각형 36">
            <a:extLst>
              <a:ext uri="{FF2B5EF4-FFF2-40B4-BE49-F238E27FC236}">
                <a16:creationId xmlns:a16="http://schemas.microsoft.com/office/drawing/2014/main" id="{2B8D654E-CF15-ED43-8B79-0F68BCFF7578}"/>
              </a:ext>
            </a:extLst>
          </p:cNvPr>
          <p:cNvSpPr/>
          <p:nvPr userDrawn="1"/>
        </p:nvSpPr>
        <p:spPr>
          <a:xfrm rot="10800000">
            <a:off x="4182104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BC943EE0-C6E9-3E46-AF95-703CDC63A25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663595" y="1627224"/>
            <a:ext cx="2300193" cy="654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93ECACAE-EDFB-A74A-A83F-06C0CEAEB89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658794" y="2558295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83F459A3-B47B-0B4D-9E25-B17DD31A96B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658794" y="3449427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42" name="텍스트 개체 틀 27">
            <a:extLst>
              <a:ext uri="{FF2B5EF4-FFF2-40B4-BE49-F238E27FC236}">
                <a16:creationId xmlns:a16="http://schemas.microsoft.com/office/drawing/2014/main" id="{588D9A11-E949-5045-BA25-EBE6945B150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658794" y="4340559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0019CC81-2F92-814D-89A1-C98FCE80529A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658794" y="5231694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44" name="삼각형 43">
            <a:extLst>
              <a:ext uri="{FF2B5EF4-FFF2-40B4-BE49-F238E27FC236}">
                <a16:creationId xmlns:a16="http://schemas.microsoft.com/office/drawing/2014/main" id="{C81F4A29-E370-EE4A-B569-B9871046678C}"/>
              </a:ext>
            </a:extLst>
          </p:cNvPr>
          <p:cNvSpPr/>
          <p:nvPr userDrawn="1"/>
        </p:nvSpPr>
        <p:spPr>
          <a:xfrm rot="10800000">
            <a:off x="6755184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삼각형 44">
            <a:extLst>
              <a:ext uri="{FF2B5EF4-FFF2-40B4-BE49-F238E27FC236}">
                <a16:creationId xmlns:a16="http://schemas.microsoft.com/office/drawing/2014/main" id="{FBAF25F0-E644-8A41-949E-FA556E54C88E}"/>
              </a:ext>
            </a:extLst>
          </p:cNvPr>
          <p:cNvSpPr/>
          <p:nvPr userDrawn="1"/>
        </p:nvSpPr>
        <p:spPr>
          <a:xfrm rot="10800000">
            <a:off x="6755184" y="4172694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24CA082D-C539-BA48-BB08-321A55D296FA}"/>
              </a:ext>
            </a:extLst>
          </p:cNvPr>
          <p:cNvSpPr/>
          <p:nvPr userDrawn="1"/>
        </p:nvSpPr>
        <p:spPr>
          <a:xfrm rot="10800000">
            <a:off x="6755184" y="5063826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텍스트 개체 틀 27">
            <a:extLst>
              <a:ext uri="{FF2B5EF4-FFF2-40B4-BE49-F238E27FC236}">
                <a16:creationId xmlns:a16="http://schemas.microsoft.com/office/drawing/2014/main" id="{DEB216F6-2BD0-8F4A-9F3B-E9F93297D53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236675" y="1627224"/>
            <a:ext cx="2300193" cy="654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48" name="텍스트 개체 틀 27">
            <a:extLst>
              <a:ext uri="{FF2B5EF4-FFF2-40B4-BE49-F238E27FC236}">
                <a16:creationId xmlns:a16="http://schemas.microsoft.com/office/drawing/2014/main" id="{0726F2A1-D372-1D47-9990-FE82F9EBD3A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231874" y="2558295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D9BA5C61-1F14-F141-A05B-7D112586936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9329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4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1D0C0519-10B2-9C4B-93F5-AF36DDBD14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664501" y="162722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6913DDC4-8F42-1448-9407-709E6234377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1779039" y="151268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0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980CF210-9DF7-6F47-8EDA-B740ECEB252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370033" y="1791380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C92D9B31-160B-7642-AC32-683FF3D5BC1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664501" y="253183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1247F26D-416F-3D46-8DC3-9F9D295BA5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1779039" y="241729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0FFE35FF-7F7A-3843-BAB2-7354A4595F4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370033" y="2696387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6A822A09-17F8-7A45-ABBD-75EB5685093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664501" y="343644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8EEED94C-EFDF-F54D-9CB5-7C9091BC96D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1779039" y="332190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EA16A187-B519-814F-91A1-C640C969B4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370033" y="3577650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D09D34A8-2252-324A-902C-E1C3F2BBEE5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664501" y="434105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F4367F28-3816-EA4C-99B6-EE43D7C1AD8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16200000">
            <a:off x="1779039" y="422651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768D9208-1974-E240-A5E1-B57EC791FD7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370033" y="4482657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801D288E-FEDB-D643-B276-785CCDBF239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664501" y="524566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61FED843-54DE-5E48-9770-C732BAF004D6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1779039" y="513112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9611E627-70A2-8B45-95ED-5847753B804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370033" y="5365622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3" name="텍스트 개체 틀 23">
            <a:extLst>
              <a:ext uri="{FF2B5EF4-FFF2-40B4-BE49-F238E27FC236}">
                <a16:creationId xmlns:a16="http://schemas.microsoft.com/office/drawing/2014/main" id="{A28FAE8F-3185-F146-AA37-A1A4E789B89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4721" y="2227314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4" name="텍스트 개체 틀 23">
            <a:extLst>
              <a:ext uri="{FF2B5EF4-FFF2-40B4-BE49-F238E27FC236}">
                <a16:creationId xmlns:a16="http://schemas.microsoft.com/office/drawing/2014/main" id="{3655B171-1741-7849-BE36-F0C86AB79DF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4721" y="4024216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EF4848C0-849C-054C-A2F8-7FB77BEDD58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14721" y="5363917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7" name="자유형 46">
            <a:extLst>
              <a:ext uri="{FF2B5EF4-FFF2-40B4-BE49-F238E27FC236}">
                <a16:creationId xmlns:a16="http://schemas.microsoft.com/office/drawing/2014/main" id="{E99F2952-5D1C-394B-B79B-46CAD1951A3A}"/>
              </a:ext>
            </a:extLst>
          </p:cNvPr>
          <p:cNvSpPr/>
          <p:nvPr userDrawn="1"/>
        </p:nvSpPr>
        <p:spPr>
          <a:xfrm>
            <a:off x="1525204" y="2006221"/>
            <a:ext cx="136478" cy="896203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F68BE9F4-DBC9-F546-946C-C4B1A2E9020D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2454322"/>
            <a:ext cx="129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 51">
            <a:extLst>
              <a:ext uri="{FF2B5EF4-FFF2-40B4-BE49-F238E27FC236}">
                <a16:creationId xmlns:a16="http://schemas.microsoft.com/office/drawing/2014/main" id="{890AB537-EE8A-F348-A378-72EC1E5ECF89}"/>
              </a:ext>
            </a:extLst>
          </p:cNvPr>
          <p:cNvSpPr/>
          <p:nvPr userDrawn="1"/>
        </p:nvSpPr>
        <p:spPr>
          <a:xfrm>
            <a:off x="1525204" y="3789529"/>
            <a:ext cx="136478" cy="896203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0298AA2-E204-754E-BD3E-618B4BF9895A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4237630"/>
            <a:ext cx="129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DC4CC382-D3D6-E142-B4B8-8376E6B4E170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5584210"/>
            <a:ext cx="26597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7F46ACE1-6397-A748-93F6-268281D1160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33741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5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1D0C0519-10B2-9C4B-93F5-AF36DDBD14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664501" y="162722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6913DDC4-8F42-1448-9407-709E6234377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1779039" y="151268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0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C92D9B31-160B-7642-AC32-683FF3D5BC1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664501" y="253183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1247F26D-416F-3D46-8DC3-9F9D295BA5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1779039" y="241729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6A822A09-17F8-7A45-ABBD-75EB5685093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664501" y="343644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8EEED94C-EFDF-F54D-9CB5-7C9091BC96D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1779039" y="332190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D09D34A8-2252-324A-902C-E1C3F2BBEE5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664501" y="434105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F4367F28-3816-EA4C-99B6-EE43D7C1AD8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16200000">
            <a:off x="1779039" y="422651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801D288E-FEDB-D643-B276-785CCDBF239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664501" y="524566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61FED843-54DE-5E48-9770-C732BAF004D6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1779039" y="513112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43" name="텍스트 개체 틀 23">
            <a:extLst>
              <a:ext uri="{FF2B5EF4-FFF2-40B4-BE49-F238E27FC236}">
                <a16:creationId xmlns:a16="http://schemas.microsoft.com/office/drawing/2014/main" id="{A28FAE8F-3185-F146-AA37-A1A4E789B89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4721" y="2227314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4" name="텍스트 개체 틀 23">
            <a:extLst>
              <a:ext uri="{FF2B5EF4-FFF2-40B4-BE49-F238E27FC236}">
                <a16:creationId xmlns:a16="http://schemas.microsoft.com/office/drawing/2014/main" id="{3655B171-1741-7849-BE36-F0C86AB79DF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4721" y="4024216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EF4848C0-849C-054C-A2F8-7FB77BEDD58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14721" y="5363917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7" name="자유형 46">
            <a:extLst>
              <a:ext uri="{FF2B5EF4-FFF2-40B4-BE49-F238E27FC236}">
                <a16:creationId xmlns:a16="http://schemas.microsoft.com/office/drawing/2014/main" id="{E99F2952-5D1C-394B-B79B-46CAD1951A3A}"/>
              </a:ext>
            </a:extLst>
          </p:cNvPr>
          <p:cNvSpPr/>
          <p:nvPr userDrawn="1"/>
        </p:nvSpPr>
        <p:spPr>
          <a:xfrm>
            <a:off x="1525204" y="2006221"/>
            <a:ext cx="136478" cy="896203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F68BE9F4-DBC9-F546-946C-C4B1A2E9020D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2454322"/>
            <a:ext cx="129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 51">
            <a:extLst>
              <a:ext uri="{FF2B5EF4-FFF2-40B4-BE49-F238E27FC236}">
                <a16:creationId xmlns:a16="http://schemas.microsoft.com/office/drawing/2014/main" id="{890AB537-EE8A-F348-A378-72EC1E5ECF89}"/>
              </a:ext>
            </a:extLst>
          </p:cNvPr>
          <p:cNvSpPr/>
          <p:nvPr userDrawn="1"/>
        </p:nvSpPr>
        <p:spPr>
          <a:xfrm>
            <a:off x="1525204" y="3789529"/>
            <a:ext cx="136478" cy="896203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0298AA2-E204-754E-BD3E-618B4BF9895A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4237630"/>
            <a:ext cx="129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DC4CC382-D3D6-E142-B4B8-8376E6B4E170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5584210"/>
            <a:ext cx="26597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6EE6CB5B-626E-D948-9325-4CA0652F543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7670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6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F737B5C2-D3D1-C745-BADB-4D62E1FD7EA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1627224"/>
            <a:ext cx="3174463" cy="8735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lang="en-US" altLang="ko-KR" dirty="0">
              <a:effectLst/>
            </a:endParaRPr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CAB5AE54-CE99-D74E-AF73-93D64295D21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944092" y="1627224"/>
            <a:ext cx="4295340" cy="873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삼각형 27">
            <a:extLst>
              <a:ext uri="{FF2B5EF4-FFF2-40B4-BE49-F238E27FC236}">
                <a16:creationId xmlns:a16="http://schemas.microsoft.com/office/drawing/2014/main" id="{A55DC5ED-301A-4D42-86EF-79BE7678729D}"/>
              </a:ext>
            </a:extLst>
          </p:cNvPr>
          <p:cNvSpPr/>
          <p:nvPr userDrawn="1"/>
        </p:nvSpPr>
        <p:spPr>
          <a:xfrm rot="5400000">
            <a:off x="3763760" y="2053655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DC788F16-57C8-434E-B45B-00D76C90F2B5}"/>
              </a:ext>
            </a:extLst>
          </p:cNvPr>
          <p:cNvSpPr/>
          <p:nvPr userDrawn="1"/>
        </p:nvSpPr>
        <p:spPr>
          <a:xfrm rot="5400000">
            <a:off x="8335760" y="2053655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0E629A0A-6F1E-394A-B9AD-05D2E2D3ABD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516091" y="1627224"/>
            <a:ext cx="2033921" cy="4282324"/>
          </a:xfrm>
          <a:prstGeom prst="roundRect">
            <a:avLst>
              <a:gd name="adj" fmla="val 21962"/>
            </a:avLst>
          </a:prstGeom>
          <a:solidFill>
            <a:schemeClr val="accent1"/>
          </a:solidFill>
          <a:ln w="19050">
            <a:noFill/>
          </a:ln>
        </p:spPr>
        <p:txBody>
          <a:bodyPr anchor="ctr"/>
          <a:lstStyle>
            <a:lvl1pPr marL="9525" indent="0" algn="ctr">
              <a:lnSpc>
                <a:spcPts val="26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83AC033C-EBB0-4844-8831-ECCF3DC9400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2634" y="2763490"/>
            <a:ext cx="3174463" cy="8735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E77F6054-649F-FB45-BACB-93D9344DA7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944092" y="2763490"/>
            <a:ext cx="4295340" cy="873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D0D09F4C-F94F-B646-BA3C-C37626472D92}"/>
              </a:ext>
            </a:extLst>
          </p:cNvPr>
          <p:cNvSpPr/>
          <p:nvPr userDrawn="1"/>
        </p:nvSpPr>
        <p:spPr>
          <a:xfrm rot="5400000">
            <a:off x="3763760" y="319973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삼각형 33">
            <a:extLst>
              <a:ext uri="{FF2B5EF4-FFF2-40B4-BE49-F238E27FC236}">
                <a16:creationId xmlns:a16="http://schemas.microsoft.com/office/drawing/2014/main" id="{44128AA9-80C4-824F-92BE-89989EE4405A}"/>
              </a:ext>
            </a:extLst>
          </p:cNvPr>
          <p:cNvSpPr/>
          <p:nvPr userDrawn="1"/>
        </p:nvSpPr>
        <p:spPr>
          <a:xfrm rot="5400000">
            <a:off x="8335760" y="319973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AC2ADA42-67E9-A544-AD34-0312EC6A7D0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2634" y="3899756"/>
            <a:ext cx="3174463" cy="8735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1D1336D2-E23A-CE48-9FA7-CFE46F35680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944092" y="3899756"/>
            <a:ext cx="4295340" cy="873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7" name="삼각형 36">
            <a:extLst>
              <a:ext uri="{FF2B5EF4-FFF2-40B4-BE49-F238E27FC236}">
                <a16:creationId xmlns:a16="http://schemas.microsoft.com/office/drawing/2014/main" id="{4A0DA91A-7844-A54B-A632-ADAE4385D97B}"/>
              </a:ext>
            </a:extLst>
          </p:cNvPr>
          <p:cNvSpPr/>
          <p:nvPr userDrawn="1"/>
        </p:nvSpPr>
        <p:spPr>
          <a:xfrm rot="5400000">
            <a:off x="3763760" y="4316893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48127BD7-0F45-F04B-8C98-102555872481}"/>
              </a:ext>
            </a:extLst>
          </p:cNvPr>
          <p:cNvSpPr/>
          <p:nvPr userDrawn="1"/>
        </p:nvSpPr>
        <p:spPr>
          <a:xfrm rot="5400000">
            <a:off x="8335760" y="4316893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F31761C2-D2ED-D649-BB8E-FFB903EFF26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12634" y="5036022"/>
            <a:ext cx="3174463" cy="8735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A527234A-9E30-C643-9994-3A8CFD36D9E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44092" y="5036022"/>
            <a:ext cx="4295340" cy="873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1" name="삼각형 40">
            <a:extLst>
              <a:ext uri="{FF2B5EF4-FFF2-40B4-BE49-F238E27FC236}">
                <a16:creationId xmlns:a16="http://schemas.microsoft.com/office/drawing/2014/main" id="{D8DA071C-4E51-BC41-9B76-1C8B6AB1CBC3}"/>
              </a:ext>
            </a:extLst>
          </p:cNvPr>
          <p:cNvSpPr/>
          <p:nvPr userDrawn="1"/>
        </p:nvSpPr>
        <p:spPr>
          <a:xfrm rot="5400000">
            <a:off x="3763760" y="542648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삼각형 41">
            <a:extLst>
              <a:ext uri="{FF2B5EF4-FFF2-40B4-BE49-F238E27FC236}">
                <a16:creationId xmlns:a16="http://schemas.microsoft.com/office/drawing/2014/main" id="{D6D04B07-A54B-3346-8A72-428D998929ED}"/>
              </a:ext>
            </a:extLst>
          </p:cNvPr>
          <p:cNvSpPr/>
          <p:nvPr userDrawn="1"/>
        </p:nvSpPr>
        <p:spPr>
          <a:xfrm rot="5400000">
            <a:off x="8335760" y="542648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A4BFC8BA-8BE5-BC42-8C71-859DE0BCCD4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38947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7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7A03659D-42B4-274C-BB1B-1D092DE48B1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1627224"/>
            <a:ext cx="1000389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9A50B867-ED16-2545-8711-D131391D929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7C93CE04-D425-A44A-A649-04AA3770F17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930088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B859830B-B126-3348-A554-8C422159DD9D}"/>
              </a:ext>
            </a:extLst>
          </p:cNvPr>
          <p:cNvSpPr/>
          <p:nvPr userDrawn="1"/>
        </p:nvSpPr>
        <p:spPr>
          <a:xfrm rot="5400000">
            <a:off x="3753992" y="283599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CB26209D-58B4-234C-A4BB-C859800EB73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2634" y="3451956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2D48EB83-685C-B84A-953D-7EBE51FC4A7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930088" y="3451956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B8600AB2-F61F-024A-B595-9299E7CD0D2C}"/>
              </a:ext>
            </a:extLst>
          </p:cNvPr>
          <p:cNvSpPr/>
          <p:nvPr userDrawn="1"/>
        </p:nvSpPr>
        <p:spPr>
          <a:xfrm rot="5400000">
            <a:off x="3753992" y="3729657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208612B6-ECA9-2F4F-846A-35671DD46E1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2634" y="4345103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EC4DF912-FF97-9B4D-B7DE-AFBA1489437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930088" y="4345103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삼각형 34">
            <a:extLst>
              <a:ext uri="{FF2B5EF4-FFF2-40B4-BE49-F238E27FC236}">
                <a16:creationId xmlns:a16="http://schemas.microsoft.com/office/drawing/2014/main" id="{EE700D5D-46D6-624D-A159-26DE0EC74D1A}"/>
              </a:ext>
            </a:extLst>
          </p:cNvPr>
          <p:cNvSpPr/>
          <p:nvPr userDrawn="1"/>
        </p:nvSpPr>
        <p:spPr>
          <a:xfrm rot="5400000">
            <a:off x="3753992" y="462280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77A55676-59DD-6849-83B5-CD52E99E288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2634" y="5238250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72397ADB-9E76-6A49-928A-6FCE402B0BE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30088" y="5238250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E52CD984-AEFA-464C-8EAA-27CF3CDD18BC}"/>
              </a:ext>
            </a:extLst>
          </p:cNvPr>
          <p:cNvSpPr/>
          <p:nvPr userDrawn="1"/>
        </p:nvSpPr>
        <p:spPr>
          <a:xfrm rot="5400000">
            <a:off x="3753992" y="551595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65E8FDDE-B00A-F148-8946-8A1332384A2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347542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0" name="삼각형 39">
            <a:extLst>
              <a:ext uri="{FF2B5EF4-FFF2-40B4-BE49-F238E27FC236}">
                <a16:creationId xmlns:a16="http://schemas.microsoft.com/office/drawing/2014/main" id="{EC9E8178-9F9A-9042-A86B-5B80D8DD6958}"/>
              </a:ext>
            </a:extLst>
          </p:cNvPr>
          <p:cNvSpPr/>
          <p:nvPr userDrawn="1"/>
        </p:nvSpPr>
        <p:spPr>
          <a:xfrm rot="5400000">
            <a:off x="7171446" y="283599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B5E28663-4BD4-D549-99C1-13856214F5F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347542" y="3451956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2" name="삼각형 41">
            <a:extLst>
              <a:ext uri="{FF2B5EF4-FFF2-40B4-BE49-F238E27FC236}">
                <a16:creationId xmlns:a16="http://schemas.microsoft.com/office/drawing/2014/main" id="{2F9DE601-1C56-764F-9C2A-728BAE3B6E6F}"/>
              </a:ext>
            </a:extLst>
          </p:cNvPr>
          <p:cNvSpPr/>
          <p:nvPr userDrawn="1"/>
        </p:nvSpPr>
        <p:spPr>
          <a:xfrm rot="5400000">
            <a:off x="7171446" y="3729657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B748F21F-7877-E646-BC5F-719A96649FD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47542" y="4345103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4" name="삼각형 43">
            <a:extLst>
              <a:ext uri="{FF2B5EF4-FFF2-40B4-BE49-F238E27FC236}">
                <a16:creationId xmlns:a16="http://schemas.microsoft.com/office/drawing/2014/main" id="{303780B4-80A5-6448-B3BF-C01661CF3A37}"/>
              </a:ext>
            </a:extLst>
          </p:cNvPr>
          <p:cNvSpPr/>
          <p:nvPr userDrawn="1"/>
        </p:nvSpPr>
        <p:spPr>
          <a:xfrm rot="5400000">
            <a:off x="7171446" y="462280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텍스트 개체 틀 27">
            <a:extLst>
              <a:ext uri="{FF2B5EF4-FFF2-40B4-BE49-F238E27FC236}">
                <a16:creationId xmlns:a16="http://schemas.microsoft.com/office/drawing/2014/main" id="{D4E1C80F-EF9C-1C42-80A4-6315CE1530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347542" y="5238250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1D8FFD76-1CEE-0847-AEF1-9523560667D6}"/>
              </a:ext>
            </a:extLst>
          </p:cNvPr>
          <p:cNvSpPr/>
          <p:nvPr userDrawn="1"/>
        </p:nvSpPr>
        <p:spPr>
          <a:xfrm rot="5400000">
            <a:off x="7171446" y="551595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045575BE-1E17-6549-8488-C9F61B8884F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1692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1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FF8881-ECDC-524C-BE7A-6B1E198D22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00F901-9CFF-8543-A9A8-17F653A90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6450" y="0"/>
            <a:ext cx="630555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ECBCC-E633-E742-A2E5-A14007674F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F1D2DE7C-72F1-CA43-A615-7244C463BF2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6810" y="2089738"/>
            <a:ext cx="5667458" cy="2318633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ts val="5660"/>
              </a:lnSpc>
              <a:spcBef>
                <a:spcPts val="1000"/>
              </a:spcBef>
              <a:buFontTx/>
              <a:buNone/>
              <a:defRPr kumimoji="1" lang="ko-Kore-KR" altLang="en-US" sz="48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C8ADD26-CE40-DD40-B10D-2E79B0B627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0134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04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8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EC34E172-C549-DF4D-ACD3-A29DF7793A8F}"/>
              </a:ext>
            </a:extLst>
          </p:cNvPr>
          <p:cNvSpPr/>
          <p:nvPr userDrawn="1"/>
        </p:nvSpPr>
        <p:spPr>
          <a:xfrm>
            <a:off x="0" y="2045112"/>
            <a:ext cx="10776155" cy="3489548"/>
          </a:xfrm>
          <a:prstGeom prst="rightArrow">
            <a:avLst>
              <a:gd name="adj1" fmla="val 66148"/>
              <a:gd name="adj2" fmla="val 667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723E62A-421F-5448-AB7B-AD156189505E}"/>
              </a:ext>
            </a:extLst>
          </p:cNvPr>
          <p:cNvSpPr/>
          <p:nvPr userDrawn="1"/>
        </p:nvSpPr>
        <p:spPr>
          <a:xfrm>
            <a:off x="519800" y="2526890"/>
            <a:ext cx="3156615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FC4960CB-C822-4445-97BF-9BD84F2E490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5190" y="2984782"/>
            <a:ext cx="2966909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570ED452-8D50-0944-A085-4624055BE94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5190" y="3408383"/>
            <a:ext cx="2966909" cy="1004121"/>
          </a:xfrm>
          <a:prstGeom prst="rect">
            <a:avLst/>
          </a:prstGeom>
        </p:spPr>
        <p:txBody>
          <a:bodyPr anchor="t">
            <a:noAutofit/>
          </a:bodyPr>
          <a:lstStyle>
            <a:lvl1pPr marL="182563" indent="-93663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BD48AF4-4548-7545-8F2E-42D63DDD921C}"/>
              </a:ext>
            </a:extLst>
          </p:cNvPr>
          <p:cNvSpPr/>
          <p:nvPr userDrawn="1"/>
        </p:nvSpPr>
        <p:spPr>
          <a:xfrm>
            <a:off x="3942508" y="2526890"/>
            <a:ext cx="3156615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901EC50E-80A0-4C46-B1FF-DE0D16BEFD3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037898" y="2984782"/>
            <a:ext cx="2966909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451E6E58-8A66-0240-BB58-66112A47B6D5}"/>
              </a:ext>
            </a:extLst>
          </p:cNvPr>
          <p:cNvSpPr/>
          <p:nvPr userDrawn="1"/>
        </p:nvSpPr>
        <p:spPr>
          <a:xfrm>
            <a:off x="7359331" y="2526890"/>
            <a:ext cx="3156615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50723A4F-5594-AE49-8693-A5BB633AED1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54721" y="2984782"/>
            <a:ext cx="2966909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0A3BFF22-C7BA-6942-B5D6-C21B554BC01C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037360" y="3408383"/>
            <a:ext cx="2966909" cy="1004121"/>
          </a:xfrm>
          <a:prstGeom prst="rect">
            <a:avLst/>
          </a:prstGeom>
        </p:spPr>
        <p:txBody>
          <a:bodyPr anchor="t">
            <a:noAutofit/>
          </a:bodyPr>
          <a:lstStyle>
            <a:lvl1pPr marL="182563" indent="-93663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D9ADEB44-1D5E-4B42-A2DC-7CC8F5EA419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454183" y="3408383"/>
            <a:ext cx="2966909" cy="1004121"/>
          </a:xfrm>
          <a:prstGeom prst="rect">
            <a:avLst/>
          </a:prstGeom>
        </p:spPr>
        <p:txBody>
          <a:bodyPr anchor="t">
            <a:noAutofit/>
          </a:bodyPr>
          <a:lstStyle>
            <a:lvl1pPr marL="182563" indent="-93663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205915DB-4E0D-FA49-96D7-FC66966F194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62309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9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F7A7073C-FB4D-E948-8D0C-9E9ADA5FF8B6}"/>
              </a:ext>
            </a:extLst>
          </p:cNvPr>
          <p:cNvSpPr/>
          <p:nvPr userDrawn="1"/>
        </p:nvSpPr>
        <p:spPr>
          <a:xfrm>
            <a:off x="0" y="2045112"/>
            <a:ext cx="10776155" cy="3489548"/>
          </a:xfrm>
          <a:prstGeom prst="rightArrow">
            <a:avLst>
              <a:gd name="adj1" fmla="val 66148"/>
              <a:gd name="adj2" fmla="val 667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F05DC66-6FD7-6545-9373-3BDE6418F809}"/>
              </a:ext>
            </a:extLst>
          </p:cNvPr>
          <p:cNvSpPr/>
          <p:nvPr userDrawn="1"/>
        </p:nvSpPr>
        <p:spPr>
          <a:xfrm>
            <a:off x="519800" y="2526890"/>
            <a:ext cx="2298901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4282CD7E-DD26-DB46-A2FC-3134987F107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73913" y="2760956"/>
            <a:ext cx="2004239" cy="82692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82A2509B-1E99-6C40-9207-C894F56DB492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3913" y="3678173"/>
            <a:ext cx="2004239" cy="107138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7938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6211B626-6F96-0644-A27F-26C50A38B3FE}"/>
              </a:ext>
            </a:extLst>
          </p:cNvPr>
          <p:cNvSpPr/>
          <p:nvPr userDrawn="1"/>
        </p:nvSpPr>
        <p:spPr>
          <a:xfrm>
            <a:off x="3086831" y="2526890"/>
            <a:ext cx="2298901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024BA059-680A-7646-A2A8-178EA214C6E5}"/>
              </a:ext>
            </a:extLst>
          </p:cNvPr>
          <p:cNvSpPr/>
          <p:nvPr userDrawn="1"/>
        </p:nvSpPr>
        <p:spPr>
          <a:xfrm>
            <a:off x="5653862" y="2526890"/>
            <a:ext cx="2298901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A2448841-4542-EB44-BE4F-825B966ED6FD}"/>
              </a:ext>
            </a:extLst>
          </p:cNvPr>
          <p:cNvSpPr/>
          <p:nvPr userDrawn="1"/>
        </p:nvSpPr>
        <p:spPr>
          <a:xfrm>
            <a:off x="8215008" y="2526890"/>
            <a:ext cx="2298901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2C2F435B-782E-EC49-BFF0-D2DE3F3BDEB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239559" y="2760956"/>
            <a:ext cx="2004239" cy="82692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B31F8BE0-5CA3-E549-8465-0D9C222CEA2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239559" y="3678173"/>
            <a:ext cx="2004239" cy="107138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7938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0D263C62-A4C2-464B-9B12-26A0F869B01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805206" y="2760956"/>
            <a:ext cx="2004239" cy="82692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87D6E228-81C2-C948-91BB-1053ABD5A3FB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805206" y="3678173"/>
            <a:ext cx="2004239" cy="107138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7938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BBB7608B-0359-E242-BB08-8EFD99CF705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8361975" y="2760956"/>
            <a:ext cx="2004239" cy="82692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DFD668AA-A1B4-FA48-BB66-4868FEF7B81B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8361975" y="3678173"/>
            <a:ext cx="2004239" cy="107138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7938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7609F290-96E9-3D45-9A52-ED63F68C637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686206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10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87FA236B-2DEF-B444-9CF7-E432ED9A7CBF}"/>
              </a:ext>
            </a:extLst>
          </p:cNvPr>
          <p:cNvSpPr/>
          <p:nvPr userDrawn="1"/>
        </p:nvSpPr>
        <p:spPr>
          <a:xfrm>
            <a:off x="0" y="2045112"/>
            <a:ext cx="10776155" cy="3489548"/>
          </a:xfrm>
          <a:prstGeom prst="rightArrow">
            <a:avLst>
              <a:gd name="adj1" fmla="val 66148"/>
              <a:gd name="adj2" fmla="val 667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661FD2BC-3DC7-AE4A-97E8-5D00E62F87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27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2" name="텍스트 개체 틀 27">
            <a:extLst>
              <a:ext uri="{FF2B5EF4-FFF2-40B4-BE49-F238E27FC236}">
                <a16:creationId xmlns:a16="http://schemas.microsoft.com/office/drawing/2014/main" id="{1A4478B5-01FA-6E49-AF1F-1436D5ECC0DC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916921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02AFC941-ED59-F14C-97FB-CA1F9EDD86F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317515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4" name="텍스트 개체 틀 27">
            <a:extLst>
              <a:ext uri="{FF2B5EF4-FFF2-40B4-BE49-F238E27FC236}">
                <a16:creationId xmlns:a16="http://schemas.microsoft.com/office/drawing/2014/main" id="{92562A92-4C8A-9349-BC58-3CC967825E88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718109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5" name="텍스트 개체 틀 27">
            <a:extLst>
              <a:ext uri="{FF2B5EF4-FFF2-40B4-BE49-F238E27FC236}">
                <a16:creationId xmlns:a16="http://schemas.microsoft.com/office/drawing/2014/main" id="{F0916FEB-0F8A-3644-8C34-D41E3F259AB9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118703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6" name="텍스트 개체 틀 27">
            <a:extLst>
              <a:ext uri="{FF2B5EF4-FFF2-40B4-BE49-F238E27FC236}">
                <a16:creationId xmlns:a16="http://schemas.microsoft.com/office/drawing/2014/main" id="{7A52B27A-AFA6-AC47-9159-BE928944D6AC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519297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7" name="텍스트 개체 틀 27">
            <a:extLst>
              <a:ext uri="{FF2B5EF4-FFF2-40B4-BE49-F238E27FC236}">
                <a16:creationId xmlns:a16="http://schemas.microsoft.com/office/drawing/2014/main" id="{D6FECB72-FCA5-2E48-8A58-42F00F13631C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8919888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64BD195C-1A8E-034E-9AAE-3E438CC20C3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2734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1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4B2E0E1E-5EEF-4740-B956-F97A073C80E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1627224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noFill/>
          </a:ln>
        </p:spPr>
        <p:txBody>
          <a:bodyPr anchor="ctr"/>
          <a:lstStyle>
            <a:lvl1pPr marL="7938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81ADEB43-D425-3646-BE21-563D2A3B223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3728" y="1627224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33350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52D3A76-D808-284A-9389-17138D5A860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2634" y="2770189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noFill/>
          </a:ln>
        </p:spPr>
        <p:txBody>
          <a:bodyPr anchor="ctr"/>
          <a:lstStyle>
            <a:lvl1pPr marL="7938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28F4ADFB-8F84-A14F-B703-E926BDC3956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3728" y="2770189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33350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51E3C8C5-2DCE-F849-ACF3-039F57C99D7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2634" y="3913154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noFill/>
          </a:ln>
        </p:spPr>
        <p:txBody>
          <a:bodyPr anchor="ctr"/>
          <a:lstStyle>
            <a:lvl1pPr marL="7938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0D9F8D1C-7C32-EB41-9152-76D86C55341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83728" y="3913154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33350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DF58966A-050A-EA47-B4F3-25A41EDD816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2634" y="5056118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noFill/>
          </a:ln>
        </p:spPr>
        <p:txBody>
          <a:bodyPr anchor="ctr"/>
          <a:lstStyle>
            <a:lvl1pPr marL="7938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710B769F-CF90-274E-86AF-B0A546A5DD2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83728" y="5056118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33350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33A78D41-9062-A548-894C-A00C4B40D61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6871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2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D0C08DE8-410D-1D48-91B0-2F75EE108E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4825" y="2005013"/>
            <a:ext cx="5081588" cy="712787"/>
          </a:xfrm>
          <a:prstGeom prst="round2SameRect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kumimoji="1" lang="ko-KR" altLang="en-US" dirty="0"/>
              <a:t>비교</a:t>
            </a:r>
            <a:r>
              <a:rPr kumimoji="1" lang="en-US" altLang="ko-KR" dirty="0"/>
              <a:t> A</a:t>
            </a:r>
            <a:endParaRPr kumimoji="1" lang="ko-Kore-KR" altLang="en-US" dirty="0"/>
          </a:p>
        </p:txBody>
      </p:sp>
      <p:sp>
        <p:nvSpPr>
          <p:cNvPr id="35" name="텍스트 개체 틀 30">
            <a:extLst>
              <a:ext uri="{FF2B5EF4-FFF2-40B4-BE49-F238E27FC236}">
                <a16:creationId xmlns:a16="http://schemas.microsoft.com/office/drawing/2014/main" id="{D915C824-39EF-7D41-9623-7CAE9CACA7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04825" y="2717982"/>
            <a:ext cx="5081588" cy="2827138"/>
          </a:xfrm>
          <a:prstGeom prst="round2SameRect">
            <a:avLst>
              <a:gd name="adj1" fmla="val 0"/>
              <a:gd name="adj2" fmla="val 2374"/>
            </a:avLst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ts val="3040"/>
              </a:lnSpc>
              <a:buFontTx/>
              <a:buNone/>
              <a:defRPr sz="22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30">
            <a:extLst>
              <a:ext uri="{FF2B5EF4-FFF2-40B4-BE49-F238E27FC236}">
                <a16:creationId xmlns:a16="http://schemas.microsoft.com/office/drawing/2014/main" id="{C40F137E-E96F-CF4A-AC06-AA2B150F3DE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95606" y="1650256"/>
            <a:ext cx="5140966" cy="712787"/>
          </a:xfrm>
          <a:prstGeom prst="round2Same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kumimoji="1" lang="ko-KR" altLang="en-US" dirty="0"/>
              <a:t>비교</a:t>
            </a:r>
            <a:r>
              <a:rPr kumimoji="1" lang="en-US" altLang="ko-KR" dirty="0"/>
              <a:t> B</a:t>
            </a:r>
            <a:endParaRPr kumimoji="1" lang="ko-Kore-KR" altLang="en-US" dirty="0"/>
          </a:p>
        </p:txBody>
      </p:sp>
      <p:sp>
        <p:nvSpPr>
          <p:cNvPr id="37" name="텍스트 개체 틀 30">
            <a:extLst>
              <a:ext uri="{FF2B5EF4-FFF2-40B4-BE49-F238E27FC236}">
                <a16:creationId xmlns:a16="http://schemas.microsoft.com/office/drawing/2014/main" id="{0F896B3D-CA61-9D4C-88D7-5E7A798719F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395606" y="2363224"/>
            <a:ext cx="5140966" cy="3525843"/>
          </a:xfrm>
          <a:prstGeom prst="round2SameRect">
            <a:avLst>
              <a:gd name="adj1" fmla="val 0"/>
              <a:gd name="adj2" fmla="val 2374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ts val="304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내용을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4CD1257C-F353-474F-B9C1-D48C433BC20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9562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3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942E0A-236D-244D-81C1-44F2E844E184}"/>
              </a:ext>
            </a:extLst>
          </p:cNvPr>
          <p:cNvSpPr/>
          <p:nvPr userDrawn="1"/>
        </p:nvSpPr>
        <p:spPr>
          <a:xfrm rot="5400000" flipH="1">
            <a:off x="3405162" y="2120340"/>
            <a:ext cx="4221543" cy="3363150"/>
          </a:xfrm>
          <a:prstGeom prst="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양쪽 모서리가 둥근 사각형 35">
            <a:extLst>
              <a:ext uri="{FF2B5EF4-FFF2-40B4-BE49-F238E27FC236}">
                <a16:creationId xmlns:a16="http://schemas.microsoft.com/office/drawing/2014/main" id="{6794CFD2-7CE0-584A-9BE2-DF5C2F3999B5}"/>
              </a:ext>
            </a:extLst>
          </p:cNvPr>
          <p:cNvSpPr/>
          <p:nvPr userDrawn="1"/>
        </p:nvSpPr>
        <p:spPr>
          <a:xfrm rot="16200000">
            <a:off x="70328" y="2141811"/>
            <a:ext cx="4221543" cy="3306517"/>
          </a:xfrm>
          <a:prstGeom prst="round2SameRect">
            <a:avLst>
              <a:gd name="adj1" fmla="val 1191"/>
              <a:gd name="adj2" fmla="val 0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양쪽 모서리가 둥근 사각형 36">
            <a:extLst>
              <a:ext uri="{FF2B5EF4-FFF2-40B4-BE49-F238E27FC236}">
                <a16:creationId xmlns:a16="http://schemas.microsoft.com/office/drawing/2014/main" id="{D04C9B4E-641D-E941-B083-4F528F47F66E}"/>
              </a:ext>
            </a:extLst>
          </p:cNvPr>
          <p:cNvSpPr/>
          <p:nvPr userDrawn="1"/>
        </p:nvSpPr>
        <p:spPr>
          <a:xfrm rot="5400000" flipH="1">
            <a:off x="6738742" y="2148657"/>
            <a:ext cx="4221543" cy="3306517"/>
          </a:xfrm>
          <a:prstGeom prst="round2SameRect">
            <a:avLst>
              <a:gd name="adj1" fmla="val 1191"/>
              <a:gd name="adj2" fmla="val 0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82348471-CEA5-3942-AF0A-1D6DAF41A1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63027" y="1949893"/>
            <a:ext cx="3034021" cy="35221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20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비교 </a:t>
            </a:r>
            <a:r>
              <a:rPr kumimoji="1" lang="en-US" altLang="ko-KR" dirty="0">
                <a:effectLst/>
              </a:rPr>
              <a:t>A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B8A10CE6-CE6F-9140-8B34-01CF0CF7B3C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63027" y="2741555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O</a:t>
            </a:r>
            <a:endParaRPr kumimoji="1" lang="ko-KR" altLang="en-US" dirty="0">
              <a:effectLst/>
            </a:endParaRPr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47F58CC8-000A-9E46-AFF9-88855B42894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3027" y="3587012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43" name="텍스트 개체 틀 23">
            <a:extLst>
              <a:ext uri="{FF2B5EF4-FFF2-40B4-BE49-F238E27FC236}">
                <a16:creationId xmlns:a16="http://schemas.microsoft.com/office/drawing/2014/main" id="{5282B581-F512-D14A-906C-E3C2E2C7204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63027" y="4432469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O</a:t>
            </a:r>
            <a:endParaRPr kumimoji="1" lang="ko-KR" altLang="en-US" dirty="0">
              <a:effectLst/>
            </a:endParaRPr>
          </a:p>
        </p:txBody>
      </p:sp>
      <p:sp>
        <p:nvSpPr>
          <p:cNvPr id="44" name="텍스트 개체 틀 23">
            <a:extLst>
              <a:ext uri="{FF2B5EF4-FFF2-40B4-BE49-F238E27FC236}">
                <a16:creationId xmlns:a16="http://schemas.microsoft.com/office/drawing/2014/main" id="{7BCDD920-C394-9C4F-9A44-0C45D935CFC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3027" y="5277927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D6AF9E9D-E012-A645-92A2-7E920090F03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7742" y="1949893"/>
            <a:ext cx="3034021" cy="35221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20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비교 </a:t>
            </a:r>
            <a:r>
              <a:rPr kumimoji="1" lang="en-US" altLang="ko-KR" dirty="0">
                <a:effectLst/>
              </a:rPr>
              <a:t>B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FBE7F29D-B398-8D4B-9D75-917A7FFDA93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57742" y="2741555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F9071E0B-DE44-E344-93C1-56E18840AAA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57742" y="3587012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O</a:t>
            </a:r>
            <a:endParaRPr kumimoji="1" lang="ko-KR" altLang="en-US" dirty="0">
              <a:effectLst/>
            </a:endParaRPr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70922A2D-81A3-9642-8C08-F18D8111208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57742" y="4432469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53" name="텍스트 개체 틀 23">
            <a:extLst>
              <a:ext uri="{FF2B5EF4-FFF2-40B4-BE49-F238E27FC236}">
                <a16:creationId xmlns:a16="http://schemas.microsoft.com/office/drawing/2014/main" id="{4146318B-6197-D844-9EB1-4909E9FBC5F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357742" y="5277927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331C1C28-BC50-4C41-911A-7BBA5285958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994056" y="1949893"/>
            <a:ext cx="3034021" cy="35221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20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 err="1">
                <a:effectLst/>
              </a:rPr>
              <a:t>비교사항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0323D918-D572-044D-9EE6-692F97CDFC1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994056" y="2756944"/>
            <a:ext cx="3034021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 err="1">
                <a:effectLst/>
              </a:rPr>
              <a:t>비교사항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A</a:t>
            </a:r>
            <a:endParaRPr kumimoji="1" lang="ko-KR" altLang="en-US" dirty="0">
              <a:effectLst/>
            </a:endParaRP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1DB721F5-D73B-9D42-BFBE-022AFF040574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994056" y="3602401"/>
            <a:ext cx="3034021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 err="1">
                <a:effectLst/>
              </a:rPr>
              <a:t>비교사항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B</a:t>
            </a:r>
            <a:endParaRPr kumimoji="1" lang="ko-KR" altLang="en-US" dirty="0">
              <a:effectLst/>
            </a:endParaRPr>
          </a:p>
        </p:txBody>
      </p:sp>
      <p:sp>
        <p:nvSpPr>
          <p:cNvPr id="57" name="텍스트 개체 틀 23">
            <a:extLst>
              <a:ext uri="{FF2B5EF4-FFF2-40B4-BE49-F238E27FC236}">
                <a16:creationId xmlns:a16="http://schemas.microsoft.com/office/drawing/2014/main" id="{BF924A64-53D0-F64D-8379-2421DD2D7AE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994056" y="4447858"/>
            <a:ext cx="3034021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 err="1">
                <a:effectLst/>
              </a:rPr>
              <a:t>비교사항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C</a:t>
            </a:r>
            <a:endParaRPr kumimoji="1" lang="ko-KR" altLang="en-US" dirty="0">
              <a:effectLst/>
            </a:endParaRPr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305C26AF-0E6C-FC43-93FA-652D3BFACE4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994056" y="5293316"/>
            <a:ext cx="3034021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 err="1">
                <a:effectLst/>
              </a:rPr>
              <a:t>비교사항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D</a:t>
            </a:r>
            <a:endParaRPr kumimoji="1" lang="ko-KR" altLang="en-US" dirty="0">
              <a:effectLst/>
            </a:endParaRPr>
          </a:p>
        </p:txBody>
      </p: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6531AFB0-A06E-0749-9D2A-F1E7936EA8E2}"/>
              </a:ext>
            </a:extLst>
          </p:cNvPr>
          <p:cNvCxnSpPr/>
          <p:nvPr userDrawn="1"/>
        </p:nvCxnSpPr>
        <p:spPr>
          <a:xfrm flipH="1">
            <a:off x="545247" y="2536371"/>
            <a:ext cx="99713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8DF48390-5843-F849-94BF-991D2EBDCC77}"/>
              </a:ext>
            </a:extLst>
          </p:cNvPr>
          <p:cNvCxnSpPr/>
          <p:nvPr userDrawn="1"/>
        </p:nvCxnSpPr>
        <p:spPr>
          <a:xfrm flipH="1">
            <a:off x="545247" y="3389085"/>
            <a:ext cx="9971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27933B0C-4AD4-A44F-A240-2E8FF76CFC62}"/>
              </a:ext>
            </a:extLst>
          </p:cNvPr>
          <p:cNvCxnSpPr/>
          <p:nvPr userDrawn="1"/>
        </p:nvCxnSpPr>
        <p:spPr>
          <a:xfrm flipH="1">
            <a:off x="545247" y="4241799"/>
            <a:ext cx="9971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1198CC69-5716-834F-A844-D0D5EC498E6D}"/>
              </a:ext>
            </a:extLst>
          </p:cNvPr>
          <p:cNvCxnSpPr/>
          <p:nvPr userDrawn="1"/>
        </p:nvCxnSpPr>
        <p:spPr>
          <a:xfrm flipH="1">
            <a:off x="545247" y="5094514"/>
            <a:ext cx="9971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F9A9A2DE-73C4-E546-B25D-AA7F2D43A32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6060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4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301D5C7-EFDC-F84E-85CE-5DAEB3FAB8E9}"/>
              </a:ext>
            </a:extLst>
          </p:cNvPr>
          <p:cNvSpPr/>
          <p:nvPr userDrawn="1"/>
        </p:nvSpPr>
        <p:spPr>
          <a:xfrm>
            <a:off x="7130909" y="2145251"/>
            <a:ext cx="3013810" cy="3013810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35BFE908-1390-1744-A56C-3C5BF9FC2B2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03170" y="2963922"/>
            <a:ext cx="2069287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C3FD72-BD63-084F-BAB5-4BFEC304629F}"/>
              </a:ext>
            </a:extLst>
          </p:cNvPr>
          <p:cNvSpPr/>
          <p:nvPr userDrawn="1"/>
        </p:nvSpPr>
        <p:spPr>
          <a:xfrm>
            <a:off x="904279" y="2145251"/>
            <a:ext cx="3013810" cy="3013810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20E0CEFA-B404-8849-95C3-9615B8D99E6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376540" y="2963922"/>
            <a:ext cx="2069287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E21D493B-4B4C-1B47-B596-B358791592E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376540" y="3523752"/>
            <a:ext cx="2069287" cy="60657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5812E36-A6ED-EA40-9E0C-4B7D1C866090}"/>
              </a:ext>
            </a:extLst>
          </p:cNvPr>
          <p:cNvSpPr/>
          <p:nvPr userDrawn="1"/>
        </p:nvSpPr>
        <p:spPr>
          <a:xfrm>
            <a:off x="3701144" y="1828801"/>
            <a:ext cx="3646710" cy="364671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4BDA0B6B-9CF9-F444-AE8E-0B7F0F1D6A0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89855" y="2799893"/>
            <a:ext cx="2069287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1D9C0F55-6583-9041-BC39-99A92C914E0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89855" y="3480208"/>
            <a:ext cx="2069287" cy="8106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88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408B5DC1-5E88-F043-9981-419962C626F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603169" y="3523752"/>
            <a:ext cx="2069287" cy="60657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A3B1915D-5E20-5949-8465-E14CD6233C6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2533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5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C8CC836-738D-B84F-A71A-6D9FBF9BBD33}"/>
              </a:ext>
            </a:extLst>
          </p:cNvPr>
          <p:cNvSpPr/>
          <p:nvPr userDrawn="1"/>
        </p:nvSpPr>
        <p:spPr>
          <a:xfrm>
            <a:off x="6955973" y="922003"/>
            <a:ext cx="3646710" cy="3646710"/>
          </a:xfrm>
          <a:prstGeom prst="ellipse">
            <a:avLst/>
          </a:prstGeom>
          <a:solidFill>
            <a:schemeClr val="accent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894A0467-31D6-CB4E-848D-EAB56BAE43A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27408" y="2000796"/>
            <a:ext cx="2503838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7A26BE17-D794-994A-B1B3-2924EF7A540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527408" y="2617679"/>
            <a:ext cx="2503838" cy="8106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88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C8F5A81-45C7-334E-ACD7-0DF68D8A4BC6}"/>
              </a:ext>
            </a:extLst>
          </p:cNvPr>
          <p:cNvSpPr/>
          <p:nvPr userDrawn="1"/>
        </p:nvSpPr>
        <p:spPr>
          <a:xfrm>
            <a:off x="3703619" y="922003"/>
            <a:ext cx="3646710" cy="3646710"/>
          </a:xfrm>
          <a:prstGeom prst="ellipse">
            <a:avLst/>
          </a:prstGeom>
          <a:solidFill>
            <a:schemeClr val="accent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52769D83-7DD3-0542-BD53-0F47C01F1F1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275054" y="2000796"/>
            <a:ext cx="2503838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829B8B57-3450-E04A-9D79-3A01CECBBB8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275054" y="2617679"/>
            <a:ext cx="2503838" cy="8106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88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A0A0875-212E-7748-97CC-91B73735EC99}"/>
              </a:ext>
            </a:extLst>
          </p:cNvPr>
          <p:cNvSpPr/>
          <p:nvPr userDrawn="1"/>
        </p:nvSpPr>
        <p:spPr>
          <a:xfrm>
            <a:off x="504818" y="922003"/>
            <a:ext cx="3646710" cy="3646710"/>
          </a:xfrm>
          <a:prstGeom prst="ellipse">
            <a:avLst/>
          </a:prstGeom>
          <a:solidFill>
            <a:schemeClr val="accent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F4E73588-3191-B141-929C-34F53A13104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76253" y="2000796"/>
            <a:ext cx="2503838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F3A3142C-20D6-9446-B090-0B6D3374EFF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6253" y="2617679"/>
            <a:ext cx="2503838" cy="8106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88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FC9DCBA1-4213-4943-B0A5-1E17CA6F63D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5139327"/>
            <a:ext cx="10003891" cy="7923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8CF8150C-2BF7-6F40-9CA2-87C975DA3967}"/>
              </a:ext>
            </a:extLst>
          </p:cNvPr>
          <p:cNvSpPr/>
          <p:nvPr userDrawn="1"/>
        </p:nvSpPr>
        <p:spPr>
          <a:xfrm rot="10800000">
            <a:off x="5246810" y="4687414"/>
            <a:ext cx="542924" cy="2906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0843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1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텍스트 개체 틀 23">
            <a:extLst>
              <a:ext uri="{FF2B5EF4-FFF2-40B4-BE49-F238E27FC236}">
                <a16:creationId xmlns:a16="http://schemas.microsoft.com/office/drawing/2014/main" id="{C14B6E59-92E4-8A40-86D5-D2416121D1F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695F8A61-16B5-E345-BB60-FEE42068A02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66745451"/>
              </p:ext>
            </p:extLst>
          </p:nvPr>
        </p:nvGraphicFramePr>
        <p:xfrm>
          <a:off x="524961" y="1672028"/>
          <a:ext cx="10004400" cy="42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478">
                  <a:extLst>
                    <a:ext uri="{9D8B030D-6E8A-4147-A177-3AD203B41FA5}">
                      <a16:colId xmlns:a16="http://schemas.microsoft.com/office/drawing/2014/main" val="1165665645"/>
                    </a:ext>
                  </a:extLst>
                </a:gridCol>
                <a:gridCol w="8405922">
                  <a:extLst>
                    <a:ext uri="{9D8B030D-6E8A-4147-A177-3AD203B41FA5}">
                      <a16:colId xmlns:a16="http://schemas.microsoft.com/office/drawing/2014/main" val="1941091844"/>
                    </a:ext>
                  </a:extLst>
                </a:gridCol>
              </a:tblGrid>
              <a:tr h="710235"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2400" b="0" i="0" dirty="0">
                          <a:solidFill>
                            <a:schemeClr val="bg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주제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19627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86814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94267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29453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643464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173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2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텍스트 개체 틀 23">
            <a:extLst>
              <a:ext uri="{FF2B5EF4-FFF2-40B4-BE49-F238E27FC236}">
                <a16:creationId xmlns:a16="http://schemas.microsoft.com/office/drawing/2014/main" id="{96F873D0-2EAA-F04A-BF13-2D6D51823E5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DEE8D60F-5976-6046-997C-BB0CC53E02A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2431604"/>
              </p:ext>
            </p:extLst>
          </p:nvPr>
        </p:nvGraphicFramePr>
        <p:xfrm>
          <a:off x="524961" y="1672028"/>
          <a:ext cx="10004400" cy="427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478">
                  <a:extLst>
                    <a:ext uri="{9D8B030D-6E8A-4147-A177-3AD203B41FA5}">
                      <a16:colId xmlns:a16="http://schemas.microsoft.com/office/drawing/2014/main" val="1165665645"/>
                    </a:ext>
                  </a:extLst>
                </a:gridCol>
                <a:gridCol w="4202961">
                  <a:extLst>
                    <a:ext uri="{9D8B030D-6E8A-4147-A177-3AD203B41FA5}">
                      <a16:colId xmlns:a16="http://schemas.microsoft.com/office/drawing/2014/main" val="1941091844"/>
                    </a:ext>
                  </a:extLst>
                </a:gridCol>
                <a:gridCol w="4202961">
                  <a:extLst>
                    <a:ext uri="{9D8B030D-6E8A-4147-A177-3AD203B41FA5}">
                      <a16:colId xmlns:a16="http://schemas.microsoft.com/office/drawing/2014/main" val="408661758"/>
                    </a:ext>
                  </a:extLst>
                </a:gridCol>
              </a:tblGrid>
              <a:tr h="854007">
                <a:tc>
                  <a:txBody>
                    <a:bodyPr/>
                    <a:lstStyle/>
                    <a:p>
                      <a:pPr algn="ctr"/>
                      <a:endParaRPr lang="ko-Kore-KR" altLang="en-US" sz="2400" b="0" i="0" dirty="0">
                        <a:solidFill>
                          <a:schemeClr val="bg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A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B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0401962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86814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9426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29453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96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2_가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1AAE92-B22E-AF48-BCD2-407ED70E4A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791142-EAD9-384A-B436-9CE2F1E2D631}"/>
              </a:ext>
            </a:extLst>
          </p:cNvPr>
          <p:cNvGrpSpPr/>
          <p:nvPr userDrawn="1"/>
        </p:nvGrpSpPr>
        <p:grpSpPr>
          <a:xfrm>
            <a:off x="-230484" y="-342900"/>
            <a:ext cx="12652968" cy="7543800"/>
            <a:chOff x="-230484" y="-342900"/>
            <a:chExt cx="12652968" cy="75438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CD0271C-DBCB-3045-BB45-1BB6CC9ADB9B}"/>
                </a:ext>
              </a:extLst>
            </p:cNvPr>
            <p:cNvSpPr/>
            <p:nvPr/>
          </p:nvSpPr>
          <p:spPr>
            <a:xfrm>
              <a:off x="512633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15D736B-FB69-5A43-AD1F-AFE86E119035}"/>
                </a:ext>
              </a:extLst>
            </p:cNvPr>
            <p:cNvSpPr/>
            <p:nvPr/>
          </p:nvSpPr>
          <p:spPr>
            <a:xfrm>
              <a:off x="1655262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D377BC-0ED3-4E4D-A1DF-D6E79A3947D8}"/>
                </a:ext>
              </a:extLst>
            </p:cNvPr>
            <p:cNvSpPr/>
            <p:nvPr/>
          </p:nvSpPr>
          <p:spPr>
            <a:xfrm>
              <a:off x="2797891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0AAB23B-A363-2549-88D8-612CAD58EF45}"/>
                </a:ext>
              </a:extLst>
            </p:cNvPr>
            <p:cNvSpPr/>
            <p:nvPr/>
          </p:nvSpPr>
          <p:spPr>
            <a:xfrm>
              <a:off x="3940520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8BD2D-5CED-B842-BADF-D1A64BED55F2}"/>
                </a:ext>
              </a:extLst>
            </p:cNvPr>
            <p:cNvSpPr/>
            <p:nvPr/>
          </p:nvSpPr>
          <p:spPr>
            <a:xfrm>
              <a:off x="5083149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A0AEA49-CFBE-5047-8DBD-013B555EB7F0}"/>
                </a:ext>
              </a:extLst>
            </p:cNvPr>
            <p:cNvSpPr/>
            <p:nvPr/>
          </p:nvSpPr>
          <p:spPr>
            <a:xfrm>
              <a:off x="6225778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600169-EA35-6045-9BF9-5AFB30D3E534}"/>
                </a:ext>
              </a:extLst>
            </p:cNvPr>
            <p:cNvSpPr/>
            <p:nvPr/>
          </p:nvSpPr>
          <p:spPr>
            <a:xfrm>
              <a:off x="7368407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3B2DA2-2A17-2B40-9D5B-3AE309429C69}"/>
                </a:ext>
              </a:extLst>
            </p:cNvPr>
            <p:cNvSpPr/>
            <p:nvPr/>
          </p:nvSpPr>
          <p:spPr>
            <a:xfrm>
              <a:off x="8511036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306114-498A-9A4A-BC16-3977E8E94449}"/>
                </a:ext>
              </a:extLst>
            </p:cNvPr>
            <p:cNvSpPr/>
            <p:nvPr/>
          </p:nvSpPr>
          <p:spPr>
            <a:xfrm>
              <a:off x="9653665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2B1965-9BF9-9245-A27C-0BFAEC4CD405}"/>
                </a:ext>
              </a:extLst>
            </p:cNvPr>
            <p:cNvSpPr/>
            <p:nvPr/>
          </p:nvSpPr>
          <p:spPr>
            <a:xfrm>
              <a:off x="10796294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DDB0FFF-1328-174E-82FA-CB26512070C4}"/>
                </a:ext>
              </a:extLst>
            </p:cNvPr>
            <p:cNvSpPr/>
            <p:nvPr/>
          </p:nvSpPr>
          <p:spPr>
            <a:xfrm>
              <a:off x="-230484" y="3298093"/>
              <a:ext cx="12652968" cy="257907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556595F-0906-6C4C-92E8-809B3FB3FAB1}"/>
                </a:ext>
              </a:extLst>
            </p:cNvPr>
            <p:cNvSpPr/>
            <p:nvPr/>
          </p:nvSpPr>
          <p:spPr>
            <a:xfrm>
              <a:off x="-230484" y="508950"/>
              <a:ext cx="12652968" cy="440375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616F407-EF20-6043-AD9B-F0FA613278F0}"/>
                </a:ext>
              </a:extLst>
            </p:cNvPr>
            <p:cNvSpPr/>
            <p:nvPr/>
          </p:nvSpPr>
          <p:spPr>
            <a:xfrm>
              <a:off x="-230484" y="5904768"/>
              <a:ext cx="12652968" cy="440375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2F89A0-D5D3-3C48-9E0F-212002FD34F0}"/>
              </a:ext>
            </a:extLst>
          </p:cNvPr>
          <p:cNvSpPr/>
          <p:nvPr userDrawn="1"/>
        </p:nvSpPr>
        <p:spPr>
          <a:xfrm>
            <a:off x="-471638" y="-760396"/>
            <a:ext cx="12894122" cy="760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AE6AA3-ADAB-F046-927B-59B7F1732F24}"/>
              </a:ext>
            </a:extLst>
          </p:cNvPr>
          <p:cNvSpPr/>
          <p:nvPr userDrawn="1"/>
        </p:nvSpPr>
        <p:spPr>
          <a:xfrm>
            <a:off x="-336884" y="6858000"/>
            <a:ext cx="12894122" cy="760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D72702-6D2E-4F4D-952C-44F3A4AD1EB2}"/>
              </a:ext>
            </a:extLst>
          </p:cNvPr>
          <p:cNvSpPr/>
          <p:nvPr userDrawn="1"/>
        </p:nvSpPr>
        <p:spPr>
          <a:xfrm>
            <a:off x="-336884" y="-400415"/>
            <a:ext cx="336884" cy="73970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1EA166-A03E-5543-9144-31B7AE299D42}"/>
              </a:ext>
            </a:extLst>
          </p:cNvPr>
          <p:cNvSpPr/>
          <p:nvPr userDrawn="1"/>
        </p:nvSpPr>
        <p:spPr>
          <a:xfrm>
            <a:off x="12192000" y="-400415"/>
            <a:ext cx="336884" cy="73970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텍스트 개체 틀 52">
            <a:extLst>
              <a:ext uri="{FF2B5EF4-FFF2-40B4-BE49-F238E27FC236}">
                <a16:creationId xmlns:a16="http://schemas.microsoft.com/office/drawing/2014/main" id="{8BBFC80B-A30C-3749-B902-7F83A5A5B2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Grid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44FB118-5EF9-6644-AE68-84291BAEFE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789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3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텍스트 개체 틀 23">
            <a:extLst>
              <a:ext uri="{FF2B5EF4-FFF2-40B4-BE49-F238E27FC236}">
                <a16:creationId xmlns:a16="http://schemas.microsoft.com/office/drawing/2014/main" id="{023C7AA9-E4E0-0C42-8D16-1B0010116F0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4691FCE3-D032-3146-8F2A-FBAF70E7CCC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17407465"/>
              </p:ext>
            </p:extLst>
          </p:nvPr>
        </p:nvGraphicFramePr>
        <p:xfrm>
          <a:off x="524961" y="1672028"/>
          <a:ext cx="10004401" cy="427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601">
                  <a:extLst>
                    <a:ext uri="{9D8B030D-6E8A-4147-A177-3AD203B41FA5}">
                      <a16:colId xmlns:a16="http://schemas.microsoft.com/office/drawing/2014/main" val="1165665645"/>
                    </a:ext>
                  </a:extLst>
                </a:gridCol>
                <a:gridCol w="2959600">
                  <a:extLst>
                    <a:ext uri="{9D8B030D-6E8A-4147-A177-3AD203B41FA5}">
                      <a16:colId xmlns:a16="http://schemas.microsoft.com/office/drawing/2014/main" val="1941091844"/>
                    </a:ext>
                  </a:extLst>
                </a:gridCol>
                <a:gridCol w="2959600">
                  <a:extLst>
                    <a:ext uri="{9D8B030D-6E8A-4147-A177-3AD203B41FA5}">
                      <a16:colId xmlns:a16="http://schemas.microsoft.com/office/drawing/2014/main" val="2668110301"/>
                    </a:ext>
                  </a:extLst>
                </a:gridCol>
                <a:gridCol w="2959600">
                  <a:extLst>
                    <a:ext uri="{9D8B030D-6E8A-4147-A177-3AD203B41FA5}">
                      <a16:colId xmlns:a16="http://schemas.microsoft.com/office/drawing/2014/main" val="408661758"/>
                    </a:ext>
                  </a:extLst>
                </a:gridCol>
              </a:tblGrid>
              <a:tr h="854007">
                <a:tc>
                  <a:txBody>
                    <a:bodyPr/>
                    <a:lstStyle/>
                    <a:p>
                      <a:pPr algn="ctr"/>
                      <a:endParaRPr lang="ko-Kore-KR" altLang="en-US" sz="2400" b="0" i="0" dirty="0">
                        <a:solidFill>
                          <a:schemeClr val="bg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A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B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C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0401962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86814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9426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29453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588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4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2D552D-0C66-57BC-DD75-FAF369731A4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35337389"/>
              </p:ext>
            </p:extLst>
          </p:nvPr>
        </p:nvGraphicFramePr>
        <p:xfrm>
          <a:off x="504818" y="1617711"/>
          <a:ext cx="10032798" cy="432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00">
                  <a:extLst>
                    <a:ext uri="{9D8B030D-6E8A-4147-A177-3AD203B41FA5}">
                      <a16:colId xmlns:a16="http://schemas.microsoft.com/office/drawing/2014/main" val="4207382284"/>
                    </a:ext>
                  </a:extLst>
                </a:gridCol>
                <a:gridCol w="8033698">
                  <a:extLst>
                    <a:ext uri="{9D8B030D-6E8A-4147-A177-3AD203B41FA5}">
                      <a16:colId xmlns:a16="http://schemas.microsoft.com/office/drawing/2014/main" val="2350437606"/>
                    </a:ext>
                  </a:extLst>
                </a:gridCol>
              </a:tblGrid>
              <a:tr h="1080108">
                <a:tc>
                  <a:txBody>
                    <a:bodyPr/>
                    <a:lstStyle/>
                    <a:p>
                      <a:pPr latinLnBrk="1">
                        <a:lnSpc>
                          <a:spcPts val="2080"/>
                        </a:lnSpc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01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89433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02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541175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03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31671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61244"/>
                  </a:ext>
                </a:extLst>
              </a:tr>
            </a:tbl>
          </a:graphicData>
        </a:graphic>
      </p:graphicFrame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28635E7D-7E19-8C48-9BF6-700D2027A3B9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75510" y="10578983"/>
            <a:ext cx="1407156" cy="254361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8BC5744E-AFFF-8946-822F-A7A5B613E963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75510" y="10872404"/>
            <a:ext cx="1407156" cy="510396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79CA96D1-9079-8C4F-AF16-620CA95FB68D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2705095" y="10578983"/>
            <a:ext cx="7495348" cy="81496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139700" indent="-131763" algn="l" defTabSz="914400" rtl="0" eaLnBrk="1" latinLnBrk="0" hangingPunct="1">
              <a:lnSpc>
                <a:spcPts val="11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47C5D912-7CB4-224F-BF57-EB45C4CA5F6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381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4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E0CBB31B-39DF-8047-B9E2-AD6BB2BC5B7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7576609"/>
              </p:ext>
            </p:extLst>
          </p:nvPr>
        </p:nvGraphicFramePr>
        <p:xfrm>
          <a:off x="504814" y="1617711"/>
          <a:ext cx="10032799" cy="432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644">
                  <a:extLst>
                    <a:ext uri="{9D8B030D-6E8A-4147-A177-3AD203B41FA5}">
                      <a16:colId xmlns:a16="http://schemas.microsoft.com/office/drawing/2014/main" val="4207382284"/>
                    </a:ext>
                  </a:extLst>
                </a:gridCol>
                <a:gridCol w="5749159">
                  <a:extLst>
                    <a:ext uri="{9D8B030D-6E8A-4147-A177-3AD203B41FA5}">
                      <a16:colId xmlns:a16="http://schemas.microsoft.com/office/drawing/2014/main" val="2350437606"/>
                    </a:ext>
                  </a:extLst>
                </a:gridCol>
                <a:gridCol w="2286996">
                  <a:extLst>
                    <a:ext uri="{9D8B030D-6E8A-4147-A177-3AD203B41FA5}">
                      <a16:colId xmlns:a16="http://schemas.microsoft.com/office/drawing/2014/main" val="1905474351"/>
                    </a:ext>
                  </a:extLst>
                </a:gridCol>
              </a:tblGrid>
              <a:tr h="1080108">
                <a:tc>
                  <a:txBody>
                    <a:bodyPr/>
                    <a:lstStyle/>
                    <a:p>
                      <a:pPr latinLnBrk="1">
                        <a:lnSpc>
                          <a:spcPts val="2080"/>
                        </a:lnSpc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01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89433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02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541175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03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31671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61244"/>
                  </a:ext>
                </a:extLst>
              </a:tr>
            </a:tbl>
          </a:graphicData>
        </a:graphic>
      </p:graphicFrame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47C5D912-7CB4-224F-BF57-EB45C4CA5F6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3626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6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68D69570-EAFD-D540-BA71-C0C07BAF808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7790" y="1627224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F7A8EB25-2B03-7542-9E7A-86B3A7C3DB4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7790" y="3150121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938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7641CFC6-9E8B-754B-8445-20791E25A7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7790" y="4673019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938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72460EC3-487E-3E47-87C1-89DF6A0645C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817867" y="1627224"/>
            <a:ext cx="7711809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텍스트 개체 틀 27">
            <a:extLst>
              <a:ext uri="{FF2B5EF4-FFF2-40B4-BE49-F238E27FC236}">
                <a16:creationId xmlns:a16="http://schemas.microsoft.com/office/drawing/2014/main" id="{9173E5D4-2E84-D242-BBCA-F97A4AD45F73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17867" y="3150121"/>
            <a:ext cx="7711809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27">
            <a:extLst>
              <a:ext uri="{FF2B5EF4-FFF2-40B4-BE49-F238E27FC236}">
                <a16:creationId xmlns:a16="http://schemas.microsoft.com/office/drawing/2014/main" id="{2034F09B-E36C-9F44-B51B-43313CA278A2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817868" y="4673019"/>
            <a:ext cx="7711808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904AE2D6-FBF0-3746-B8D6-4E31C9F7893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45152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7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473129F3-4884-034A-AB3D-A64B41634D1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374495" y="1627224"/>
            <a:ext cx="3155180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28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1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0D87C31B-1FBD-5244-8DF8-345C5B1E543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7790" y="1627224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4" name="텍스트 개체 틀 27">
            <a:extLst>
              <a:ext uri="{FF2B5EF4-FFF2-40B4-BE49-F238E27FC236}">
                <a16:creationId xmlns:a16="http://schemas.microsoft.com/office/drawing/2014/main" id="{B0046910-111D-154C-9FE4-FA50092442F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7790" y="3150121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938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5" name="텍스트 개체 틀 27">
            <a:extLst>
              <a:ext uri="{FF2B5EF4-FFF2-40B4-BE49-F238E27FC236}">
                <a16:creationId xmlns:a16="http://schemas.microsoft.com/office/drawing/2014/main" id="{2F7D98C4-E239-7D47-85A6-A81CEB5E5A5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7790" y="4673019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938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6" name="텍스트 개체 틀 27">
            <a:extLst>
              <a:ext uri="{FF2B5EF4-FFF2-40B4-BE49-F238E27FC236}">
                <a16:creationId xmlns:a16="http://schemas.microsoft.com/office/drawing/2014/main" id="{DCE613AF-FA9A-7B41-A0AE-F2BE37BB67F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817867" y="1627224"/>
            <a:ext cx="4284444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7">
            <a:extLst>
              <a:ext uri="{FF2B5EF4-FFF2-40B4-BE49-F238E27FC236}">
                <a16:creationId xmlns:a16="http://schemas.microsoft.com/office/drawing/2014/main" id="{02F98DC2-5DF4-D849-9CBF-D0B9B7464CF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374495" y="3150121"/>
            <a:ext cx="3155180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28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1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0" name="텍스트 개체 틀 27">
            <a:extLst>
              <a:ext uri="{FF2B5EF4-FFF2-40B4-BE49-F238E27FC236}">
                <a16:creationId xmlns:a16="http://schemas.microsoft.com/office/drawing/2014/main" id="{05CBE1DC-9F95-134C-A079-0A2288493D1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17867" y="3150121"/>
            <a:ext cx="4284444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1" name="텍스트 개체 틀 27">
            <a:extLst>
              <a:ext uri="{FF2B5EF4-FFF2-40B4-BE49-F238E27FC236}">
                <a16:creationId xmlns:a16="http://schemas.microsoft.com/office/drawing/2014/main" id="{5447E816-C910-3246-9238-9F19D984DD6E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374495" y="4673019"/>
            <a:ext cx="3155180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28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1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3" name="텍스트 개체 틀 27">
            <a:extLst>
              <a:ext uri="{FF2B5EF4-FFF2-40B4-BE49-F238E27FC236}">
                <a16:creationId xmlns:a16="http://schemas.microsoft.com/office/drawing/2014/main" id="{10AA41D4-75E5-F843-AF7E-CC0C1E5E7F6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817867" y="4673019"/>
            <a:ext cx="4284444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CCB46EC1-C8A4-F645-854E-174221C09F8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0332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8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E2C634B2-E478-5F48-BA4F-DDA76B2D6DF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7790" y="1627224"/>
            <a:ext cx="2024443" cy="598335"/>
          </a:xfrm>
          <a:prstGeom prst="roundRect">
            <a:avLst>
              <a:gd name="adj" fmla="val 9317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AC348659-82E8-4D4F-88E5-A0B25D233B9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808814" y="1627224"/>
            <a:ext cx="5450931" cy="829448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tIns="0" anchor="ctr"/>
          <a:lstStyle>
            <a:lvl1pPr marL="179387" indent="0" algn="ctr">
              <a:lnSpc>
                <a:spcPts val="2080"/>
              </a:lnSpc>
              <a:buClr>
                <a:srgbClr val="000000"/>
              </a:buClr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F2CFBDE-4832-9D41-BD61-41CCD5DB388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7790" y="4350991"/>
            <a:ext cx="2024443" cy="1552762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1C709228-C83C-114F-B51B-E58739D1ECD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7790" y="2511894"/>
            <a:ext cx="2024443" cy="1552762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41" name="텍스트 개체 틀 23">
            <a:extLst>
              <a:ext uri="{FF2B5EF4-FFF2-40B4-BE49-F238E27FC236}">
                <a16:creationId xmlns:a16="http://schemas.microsoft.com/office/drawing/2014/main" id="{197CF04B-7E48-B545-A368-1DFFBE53F2C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422788" y="1596195"/>
            <a:ext cx="3281566" cy="127294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B4286AA6-6BAC-C642-943B-0F774AFE40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422788" y="2884284"/>
            <a:ext cx="3281566" cy="54327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84D86C50-7846-C34C-9B82-766400722EE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808814" y="2776251"/>
            <a:ext cx="5450931" cy="829448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tIns="0" anchor="ctr"/>
          <a:lstStyle>
            <a:lvl1pPr marL="179387" indent="0" algn="ctr">
              <a:lnSpc>
                <a:spcPts val="2080"/>
              </a:lnSpc>
              <a:buClr>
                <a:srgbClr val="000000"/>
              </a:buClr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텍스트 개체 틀 27">
            <a:extLst>
              <a:ext uri="{FF2B5EF4-FFF2-40B4-BE49-F238E27FC236}">
                <a16:creationId xmlns:a16="http://schemas.microsoft.com/office/drawing/2014/main" id="{A96B2703-A4D7-304D-81C1-52C1CEFD849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808814" y="3925278"/>
            <a:ext cx="5450931" cy="829448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tIns="0" anchor="ctr"/>
          <a:lstStyle>
            <a:lvl1pPr marL="179387" indent="0" algn="ctr">
              <a:lnSpc>
                <a:spcPts val="2080"/>
              </a:lnSpc>
              <a:buClr>
                <a:srgbClr val="000000"/>
              </a:buClr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27">
            <a:extLst>
              <a:ext uri="{FF2B5EF4-FFF2-40B4-BE49-F238E27FC236}">
                <a16:creationId xmlns:a16="http://schemas.microsoft.com/office/drawing/2014/main" id="{186B2F5C-3A24-B74C-8D70-B3EE2A57C9E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08814" y="5074304"/>
            <a:ext cx="5450931" cy="829448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tIns="0" anchor="ctr"/>
          <a:lstStyle>
            <a:lvl1pPr marL="179387" indent="0" algn="ctr">
              <a:lnSpc>
                <a:spcPts val="2080"/>
              </a:lnSpc>
              <a:buClr>
                <a:srgbClr val="000000"/>
              </a:buClr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19FCC20B-89C2-F647-B805-2126573EC6F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4319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9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1FB137E8-D7F8-F149-925C-8ABB8A552A3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04818" y="3474492"/>
            <a:ext cx="1944000" cy="648000"/>
          </a:xfrm>
          <a:prstGeom prst="roundRect">
            <a:avLst>
              <a:gd name="adj" fmla="val 6581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E9FCB793-8D18-9246-A3FA-00D7A1D63F8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713310" y="2412460"/>
            <a:ext cx="1944000" cy="648000"/>
          </a:xfrm>
          <a:prstGeom prst="roundRect">
            <a:avLst>
              <a:gd name="adj" fmla="val 6581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EAF44AC2-AE9E-4F44-A7F8-8DA488D1593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713310" y="4542711"/>
            <a:ext cx="1944000" cy="648000"/>
          </a:xfrm>
          <a:prstGeom prst="roundRect">
            <a:avLst>
              <a:gd name="adj" fmla="val 6581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9C169E23-B33C-124E-AE40-2F132C06276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913900" y="1920478"/>
            <a:ext cx="1944000" cy="612000"/>
          </a:xfrm>
          <a:prstGeom prst="roundRect">
            <a:avLst>
              <a:gd name="adj" fmla="val 6581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A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9C0CEA8A-B854-444F-92F0-5500426BFD3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13900" y="2894051"/>
            <a:ext cx="1944000" cy="612000"/>
          </a:xfrm>
          <a:prstGeom prst="roundRect">
            <a:avLst>
              <a:gd name="adj" fmla="val 6581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B</a:t>
            </a:r>
            <a:endParaRPr kumimoji="1" lang="ko-Kore-KR" altLang="en-US" dirty="0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A2CF9D37-F468-C042-B0DC-92FCADEE973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913900" y="4054287"/>
            <a:ext cx="1944000" cy="612000"/>
          </a:xfrm>
          <a:prstGeom prst="roundRect">
            <a:avLst>
              <a:gd name="adj" fmla="val 6581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C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A51EBDF8-57D1-CA46-BB3B-2F7C28F3C52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913900" y="5027860"/>
            <a:ext cx="1944000" cy="612000"/>
          </a:xfrm>
          <a:prstGeom prst="roundRect">
            <a:avLst>
              <a:gd name="adj" fmla="val 6581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D</a:t>
            </a:r>
            <a:endParaRPr kumimoji="1" lang="ko-Kore-KR" altLang="en-US" dirty="0"/>
          </a:p>
        </p:txBody>
      </p:sp>
      <p:sp>
        <p:nvSpPr>
          <p:cNvPr id="35" name="자유형 34">
            <a:extLst>
              <a:ext uri="{FF2B5EF4-FFF2-40B4-BE49-F238E27FC236}">
                <a16:creationId xmlns:a16="http://schemas.microsoft.com/office/drawing/2014/main" id="{AF14F6CE-A0F9-224C-8239-994FC51DFF46}"/>
              </a:ext>
            </a:extLst>
          </p:cNvPr>
          <p:cNvSpPr/>
          <p:nvPr userDrawn="1"/>
        </p:nvSpPr>
        <p:spPr>
          <a:xfrm>
            <a:off x="2593974" y="2714775"/>
            <a:ext cx="119643" cy="2165196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자유형 35">
            <a:extLst>
              <a:ext uri="{FF2B5EF4-FFF2-40B4-BE49-F238E27FC236}">
                <a16:creationId xmlns:a16="http://schemas.microsoft.com/office/drawing/2014/main" id="{43F1A781-4CA5-1E41-8F71-5C5680F147EB}"/>
              </a:ext>
            </a:extLst>
          </p:cNvPr>
          <p:cNvSpPr/>
          <p:nvPr userDrawn="1"/>
        </p:nvSpPr>
        <p:spPr>
          <a:xfrm>
            <a:off x="4784724" y="2226478"/>
            <a:ext cx="119643" cy="1005670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자유형 36">
            <a:extLst>
              <a:ext uri="{FF2B5EF4-FFF2-40B4-BE49-F238E27FC236}">
                <a16:creationId xmlns:a16="http://schemas.microsoft.com/office/drawing/2014/main" id="{EA555B41-EF43-2946-A1D4-B1B58BF3F676}"/>
              </a:ext>
            </a:extLst>
          </p:cNvPr>
          <p:cNvSpPr/>
          <p:nvPr userDrawn="1"/>
        </p:nvSpPr>
        <p:spPr>
          <a:xfrm>
            <a:off x="4784724" y="4372778"/>
            <a:ext cx="119643" cy="1005670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10CDEA0F-73D2-0D40-AE6B-6576008EB9D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018808" y="2080757"/>
            <a:ext cx="4660559" cy="3276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7938" marR="0" lvl="0" indent="0" algn="l" defTabSz="914400" rtl="0" eaLnBrk="1" fontAlgn="auto" latinLnBrk="0" hangingPunct="1">
              <a:lnSpc>
                <a:spcPts val="19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19210365-114B-E445-A908-F33878C1225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18808" y="3040424"/>
            <a:ext cx="4660559" cy="3276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7938" marR="0" lvl="0" indent="0" algn="l" defTabSz="914400" rtl="0" eaLnBrk="1" fontAlgn="auto" latinLnBrk="0" hangingPunct="1">
              <a:lnSpc>
                <a:spcPts val="19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6817875D-E648-C746-AA59-FC47585C9C5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18808" y="4217375"/>
            <a:ext cx="4660559" cy="3276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7938" marR="0" lvl="0" indent="0" algn="l" defTabSz="914400" rtl="0" eaLnBrk="1" fontAlgn="auto" latinLnBrk="0" hangingPunct="1">
              <a:lnSpc>
                <a:spcPts val="19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3">
            <a:extLst>
              <a:ext uri="{FF2B5EF4-FFF2-40B4-BE49-F238E27FC236}">
                <a16:creationId xmlns:a16="http://schemas.microsoft.com/office/drawing/2014/main" id="{19D80297-3318-6F4F-B3D4-832E3A37056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018808" y="5177042"/>
            <a:ext cx="4660559" cy="3276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7938" marR="0" lvl="0" indent="0" algn="l" defTabSz="914400" rtl="0" eaLnBrk="1" fontAlgn="auto" latinLnBrk="0" hangingPunct="1">
              <a:lnSpc>
                <a:spcPts val="19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10EF4DE6-0717-B544-83BE-65E27EF1590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39335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1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D7BEFA3-F786-ED46-83E7-2561A8ACE928}"/>
              </a:ext>
            </a:extLst>
          </p:cNvPr>
          <p:cNvSpPr/>
          <p:nvPr userDrawn="1"/>
        </p:nvSpPr>
        <p:spPr>
          <a:xfrm>
            <a:off x="5645437" y="962773"/>
            <a:ext cx="4888042" cy="423647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12E7C95-EC79-DC4C-844E-F1203EBABB6D}"/>
              </a:ext>
            </a:extLst>
          </p:cNvPr>
          <p:cNvSpPr/>
          <p:nvPr userDrawn="1"/>
        </p:nvSpPr>
        <p:spPr>
          <a:xfrm>
            <a:off x="504818" y="962773"/>
            <a:ext cx="4888042" cy="423647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E0A59488-CAA3-D04A-BDB2-F14472340D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6994" y="5285013"/>
            <a:ext cx="4891272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1BC10284-0FC1-584A-8984-8DD734BC026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6995" y="5698115"/>
            <a:ext cx="4891272" cy="30777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54BB33AF-8641-8043-BF5B-EDF4E6D6311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623116" y="5285013"/>
            <a:ext cx="4891272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9594F44B-2C36-3448-B643-11E2858DFD6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623117" y="5698115"/>
            <a:ext cx="4891272" cy="30777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5" name="차트 개체 틀 18">
            <a:extLst>
              <a:ext uri="{FF2B5EF4-FFF2-40B4-BE49-F238E27FC236}">
                <a16:creationId xmlns:a16="http://schemas.microsoft.com/office/drawing/2014/main" id="{CE7A5D9B-39F4-B64B-B23C-1AE8D9E193EC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667442" y="1172211"/>
            <a:ext cx="4562793" cy="385359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46" name="차트 개체 틀 18">
            <a:extLst>
              <a:ext uri="{FF2B5EF4-FFF2-40B4-BE49-F238E27FC236}">
                <a16:creationId xmlns:a16="http://schemas.microsoft.com/office/drawing/2014/main" id="{58CEAA59-72B7-5942-A55C-44215D356BF1}"/>
              </a:ext>
            </a:extLst>
          </p:cNvPr>
          <p:cNvSpPr>
            <a:spLocks noGrp="1"/>
          </p:cNvSpPr>
          <p:nvPr>
            <p:ph type="chart" sz="quarter" idx="73"/>
          </p:nvPr>
        </p:nvSpPr>
        <p:spPr>
          <a:xfrm>
            <a:off x="5808061" y="1172211"/>
            <a:ext cx="4562793" cy="385359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0347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2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C30522F-2CA3-244E-B7FF-B1444314F2D5}"/>
              </a:ext>
            </a:extLst>
          </p:cNvPr>
          <p:cNvSpPr/>
          <p:nvPr userDrawn="1"/>
        </p:nvSpPr>
        <p:spPr>
          <a:xfrm>
            <a:off x="509732" y="762118"/>
            <a:ext cx="10029600" cy="5340875"/>
          </a:xfrm>
          <a:prstGeom prst="roundRect">
            <a:avLst>
              <a:gd name="adj" fmla="val 16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2790F66F-F7BA-8F47-A627-E17E2F3906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3605" y="1790907"/>
            <a:ext cx="4617637" cy="5992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960"/>
              </a:lnSpc>
              <a:spcBef>
                <a:spcPts val="1000"/>
              </a:spcBef>
              <a:buFontTx/>
              <a:buNone/>
              <a:defRPr kumimoji="1" lang="ko-Kore-KR" altLang="en-US" sz="38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71DB9BF8-EADB-554B-87ED-2170FACF99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3605" y="2393580"/>
            <a:ext cx="4617637" cy="5992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960"/>
              </a:lnSpc>
              <a:spcBef>
                <a:spcPts val="1000"/>
              </a:spcBef>
              <a:buFontTx/>
              <a:buNone/>
              <a:defRPr kumimoji="1" lang="ko-Kore-KR" altLang="en-US" sz="3800" b="1" i="0" kern="1200" spc="-30" baseline="0" dirty="0">
                <a:solidFill>
                  <a:schemeClr val="accent1"/>
                </a:solidFill>
                <a:latin typeface="Gilroy Extra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7A267130-950F-F443-B74E-BCD606718C9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3605" y="3277225"/>
            <a:ext cx="4617637" cy="475734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64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7B3423E1-E738-ED46-AE77-427146878D2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03605" y="3905499"/>
            <a:ext cx="4617637" cy="1137273"/>
          </a:xfrm>
          <a:prstGeom prst="rect">
            <a:avLst/>
          </a:prstGeom>
        </p:spPr>
        <p:txBody>
          <a:bodyPr tIns="0" anchor="t"/>
          <a:lstStyle>
            <a:lvl1pPr marL="266700" indent="-176213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차트 개체 틀 18">
            <a:extLst>
              <a:ext uri="{FF2B5EF4-FFF2-40B4-BE49-F238E27FC236}">
                <a16:creationId xmlns:a16="http://schemas.microsoft.com/office/drawing/2014/main" id="{F5988734-9079-2C4D-B86C-D1D5409F60C3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720029" y="1516587"/>
            <a:ext cx="4540514" cy="408976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44792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3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D3963FB1-08FA-3D4A-B891-04AF18741B6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1050" y="3434653"/>
            <a:ext cx="4357350" cy="576014"/>
          </a:xfrm>
          <a:prstGeom prst="rect">
            <a:avLst/>
          </a:prstGeom>
        </p:spPr>
        <p:txBody>
          <a:bodyPr tIns="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0C3E584C-2E08-FF4B-8B83-065DB69151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1050" y="2640404"/>
            <a:ext cx="4357350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DCCC2DC3-D8A8-884D-AB7A-C5EE650153B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1050" y="4255029"/>
            <a:ext cx="4357350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AB7A5D7D-B8AC-3A4D-9073-B8DFE85E1243}"/>
              </a:ext>
            </a:extLst>
          </p:cNvPr>
          <p:cNvCxnSpPr>
            <a:cxnSpLocks/>
          </p:cNvCxnSpPr>
          <p:nvPr userDrawn="1"/>
        </p:nvCxnSpPr>
        <p:spPr>
          <a:xfrm>
            <a:off x="704896" y="4072814"/>
            <a:ext cx="412811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75C5E17C-106E-6F44-956B-A1DCBE750CCB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23921" y="1900901"/>
            <a:ext cx="3151321" cy="5704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>
            <a:spAutoFit/>
          </a:bodyPr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2B9E6AE-2C1D-2B48-9F35-A7B3B5DC6F89}"/>
              </a:ext>
            </a:extLst>
          </p:cNvPr>
          <p:cNvSpPr/>
          <p:nvPr userDrawn="1"/>
        </p:nvSpPr>
        <p:spPr>
          <a:xfrm>
            <a:off x="5080000" y="962772"/>
            <a:ext cx="5453479" cy="4940084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차트 개체 틀 18">
            <a:extLst>
              <a:ext uri="{FF2B5EF4-FFF2-40B4-BE49-F238E27FC236}">
                <a16:creationId xmlns:a16="http://schemas.microsoft.com/office/drawing/2014/main" id="{A40489F2-C7C4-1F4C-8D46-D0161CF0F010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361259" y="1231214"/>
            <a:ext cx="4880021" cy="439557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2353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3_폰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9525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11C66577-A6D2-194B-A257-AA9189D3681D}"/>
              </a:ext>
            </a:extLst>
          </p:cNvPr>
          <p:cNvCxnSpPr>
            <a:cxnSpLocks/>
          </p:cNvCxnSpPr>
          <p:nvPr userDrawn="1"/>
        </p:nvCxnSpPr>
        <p:spPr>
          <a:xfrm>
            <a:off x="7107641" y="935262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C5D45282-56F9-4F48-A955-66C7DC259466}"/>
              </a:ext>
            </a:extLst>
          </p:cNvPr>
          <p:cNvCxnSpPr>
            <a:cxnSpLocks/>
          </p:cNvCxnSpPr>
          <p:nvPr userDrawn="1"/>
        </p:nvCxnSpPr>
        <p:spPr>
          <a:xfrm>
            <a:off x="7107641" y="2158421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Guide : Font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E3BAB705-998F-D54D-8856-2865F24EA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889" y="850353"/>
            <a:ext cx="5354547" cy="6047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buFontTx/>
              <a:buNone/>
              <a:defRPr kumimoji="1" lang="en" altLang="ko-KR" sz="3700" b="1" kern="1200" spc="-20" dirty="0" smtClean="0">
                <a:solidFill>
                  <a:schemeClr val="tx1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en" altLang="ko-KR" dirty="0"/>
              <a:t>Font Guide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DB7BE45D-4BE8-8148-9C5B-850022E6BB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567" y="5555068"/>
            <a:ext cx="5318703" cy="4621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00"/>
              </a:lnSpc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 err="1"/>
              <a:t>표지형</a:t>
            </a:r>
            <a:r>
              <a:rPr kumimoji="1" lang="ko-KR" altLang="en-US" dirty="0"/>
              <a:t> 텍스트는 </a:t>
            </a:r>
            <a:r>
              <a:rPr kumimoji="1" lang="en-US" altLang="ko-KR" dirty="0"/>
              <a:t>96</a:t>
            </a:r>
            <a:r>
              <a:rPr kumimoji="1" lang="en" altLang="ko-KR" dirty="0"/>
              <a:t>px</a:t>
            </a:r>
            <a:r>
              <a:rPr kumimoji="1" lang="ko-KR" altLang="en-US" dirty="0"/>
              <a:t>을 사용하되</a:t>
            </a:r>
            <a:r>
              <a:rPr kumimoji="1" lang="en-US" altLang="ko-KR" dirty="0"/>
              <a:t>,</a:t>
            </a:r>
          </a:p>
          <a:p>
            <a:pPr lvl="0"/>
            <a:r>
              <a:rPr kumimoji="1" lang="ko-KR" altLang="en-US" dirty="0"/>
              <a:t>본문 콘텐츠 내에서 사용을 금지합니다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88BB5D59-8CEC-6848-B2AB-6FC0E65270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7723" y="1659453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rgbClr val="FC1C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Korean</a:t>
            </a:r>
            <a:endParaRPr kumimoji="1" lang="ko-Kore-KR" altLang="en-US" dirty="0"/>
          </a:p>
        </p:txBody>
      </p:sp>
      <p:sp>
        <p:nvSpPr>
          <p:cNvPr id="60" name="텍스트 개체 틀 23">
            <a:extLst>
              <a:ext uri="{FF2B5EF4-FFF2-40B4-BE49-F238E27FC236}">
                <a16:creationId xmlns:a16="http://schemas.microsoft.com/office/drawing/2014/main" id="{1447C94C-7122-7D4E-8928-6E6BCC61D54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7723" y="1928095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" altLang="ko-Kore-KR" dirty="0" err="1">
                <a:effectLst/>
              </a:rPr>
              <a:t>Pretendard</a:t>
            </a:r>
            <a:r>
              <a:rPr lang="en" altLang="ko-Kore-KR" dirty="0">
                <a:effectLst/>
              </a:rPr>
              <a:t> Variable (</a:t>
            </a:r>
            <a:r>
              <a:rPr lang="ko-KR" altLang="en-US" dirty="0" err="1">
                <a:effectLst/>
              </a:rPr>
              <a:t>프리텐다드</a:t>
            </a:r>
            <a:r>
              <a:rPr lang="en-US" altLang="ko-KR" dirty="0">
                <a:effectLst/>
              </a:rPr>
              <a:t>)</a:t>
            </a:r>
            <a:endParaRPr kumimoji="1" lang="ko-Kore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1C4CEC03-AE09-0447-9AD4-7BF6ECD7F0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7723" y="2196737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" altLang="ko-Kore-KR" dirty="0">
                <a:effectLst/>
              </a:rPr>
              <a:t>Regular - Medium - </a:t>
            </a:r>
            <a:r>
              <a:rPr lang="en" altLang="ko-Kore-KR" dirty="0" err="1">
                <a:effectLst/>
              </a:rPr>
              <a:t>SemiBold</a:t>
            </a:r>
            <a:r>
              <a:rPr lang="en" altLang="ko-Kore-KR" dirty="0">
                <a:effectLst/>
              </a:rPr>
              <a:t> - Bold - </a:t>
            </a:r>
            <a:r>
              <a:rPr lang="en" altLang="ko-Kore-KR" dirty="0" err="1">
                <a:effectLst/>
              </a:rPr>
              <a:t>ExtraBold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4E45484A-3ABD-EB43-815F-8A672B055D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7723" y="2724928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rgbClr val="FC1C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English</a:t>
            </a:r>
            <a:endParaRPr kumimoji="1" lang="ko-Kore-KR" altLang="en-US" dirty="0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FE9F0D31-0ADF-E24C-84FF-CBC783D7A4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7723" y="3009472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" altLang="ko-Kore-KR" dirty="0">
                <a:effectLst/>
              </a:rPr>
              <a:t>Gilroy</a:t>
            </a:r>
            <a:r>
              <a:rPr lang="ko-KR" altLang="en-US" dirty="0">
                <a:effectLst/>
              </a:rPr>
              <a:t> </a:t>
            </a:r>
            <a:r>
              <a:rPr lang="en" altLang="ko-Kore-KR" dirty="0">
                <a:effectLst/>
              </a:rPr>
              <a:t>(</a:t>
            </a:r>
            <a:r>
              <a:rPr lang="ko-KR" altLang="en-US" dirty="0" err="1">
                <a:effectLst/>
              </a:rPr>
              <a:t>길로이</a:t>
            </a:r>
            <a:r>
              <a:rPr lang="en-US" altLang="ko-KR" dirty="0">
                <a:effectLst/>
              </a:rPr>
              <a:t>)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BF865B0D-76B0-AD45-B061-4D5BEBAE22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7723" y="3294016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" altLang="ko-Kore-KR" dirty="0">
                <a:effectLst/>
              </a:rPr>
              <a:t>Regular - </a:t>
            </a:r>
            <a:r>
              <a:rPr lang="en" altLang="ko-Kore-KR" dirty="0" err="1">
                <a:effectLst/>
              </a:rPr>
              <a:t>SemiBold</a:t>
            </a:r>
            <a:r>
              <a:rPr lang="en" altLang="ko-Kore-KR" dirty="0">
                <a:effectLst/>
              </a:rPr>
              <a:t> - Bold</a:t>
            </a:r>
            <a:endParaRPr kumimoji="1" lang="ko-Kore-KR" altLang="en-US" dirty="0"/>
          </a:p>
        </p:txBody>
      </p:sp>
      <p:sp>
        <p:nvSpPr>
          <p:cNvPr id="68" name="텍스트 개체 틀 23">
            <a:extLst>
              <a:ext uri="{FF2B5EF4-FFF2-40B4-BE49-F238E27FC236}">
                <a16:creationId xmlns:a16="http://schemas.microsoft.com/office/drawing/2014/main" id="{5221DCAF-5BF6-CE40-A7B1-101ED8DDA89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4874" y="869328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메인 타이틀</a:t>
            </a:r>
            <a:endParaRPr kumimoji="1" lang="ko-Kore-KR" altLang="en-US" dirty="0"/>
          </a:p>
        </p:txBody>
      </p:sp>
      <p:sp>
        <p:nvSpPr>
          <p:cNvPr id="70" name="텍스트 개체 틀 23">
            <a:extLst>
              <a:ext uri="{FF2B5EF4-FFF2-40B4-BE49-F238E27FC236}">
                <a16:creationId xmlns:a16="http://schemas.microsoft.com/office/drawing/2014/main" id="{75C410FF-8804-9A46-BBB8-B33FF170784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25473" y="869328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" altLang="ko-KR" dirty="0" err="1">
                <a:effectLst/>
              </a:rPr>
              <a:t>Pretendard</a:t>
            </a:r>
            <a:r>
              <a:rPr kumimoji="1" lang="en" altLang="ko-KR" dirty="0">
                <a:effectLst/>
              </a:rPr>
              <a:t> / </a:t>
            </a:r>
            <a:r>
              <a:rPr kumimoji="1" lang="en" altLang="ko-KR" dirty="0" err="1">
                <a:effectLst/>
              </a:rPr>
              <a:t>ExtraBold</a:t>
            </a:r>
            <a:r>
              <a:rPr kumimoji="1" lang="en" altLang="ko-KR" dirty="0">
                <a:effectLst/>
              </a:rPr>
              <a:t> / 38-</a:t>
            </a:r>
            <a:r>
              <a:rPr kumimoji="1" lang="en-US" altLang="ko-KR" dirty="0">
                <a:effectLst/>
              </a:rPr>
              <a:t>4</a:t>
            </a:r>
            <a:r>
              <a:rPr kumimoji="1" lang="en" altLang="ko-KR" dirty="0">
                <a:effectLst/>
              </a:rPr>
              <a:t>6pt / </a:t>
            </a:r>
            <a:r>
              <a:rPr kumimoji="1" lang="ko-KR" altLang="en-US" dirty="0">
                <a:effectLst/>
              </a:rPr>
              <a:t>자간 </a:t>
            </a:r>
            <a:r>
              <a:rPr kumimoji="1" lang="en-US" altLang="ko-KR" dirty="0">
                <a:effectLst/>
              </a:rPr>
              <a:t>0%</a:t>
            </a:r>
            <a:endParaRPr kumimoji="1" lang="ko-Kore-KR" altLang="en-US" dirty="0"/>
          </a:p>
        </p:txBody>
      </p:sp>
      <p:sp>
        <p:nvSpPr>
          <p:cNvPr id="72" name="텍스트 개체 틀 23">
            <a:extLst>
              <a:ext uri="{FF2B5EF4-FFF2-40B4-BE49-F238E27FC236}">
                <a16:creationId xmlns:a16="http://schemas.microsoft.com/office/drawing/2014/main" id="{49EA090E-6390-D846-8F56-B7258F18BF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34873" y="1119735"/>
            <a:ext cx="5544488" cy="6667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8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A71C4291-DA5E-DB45-A8A0-4D16FE47C37C}"/>
              </a:ext>
            </a:extLst>
          </p:cNvPr>
          <p:cNvCxnSpPr>
            <a:cxnSpLocks/>
          </p:cNvCxnSpPr>
          <p:nvPr userDrawn="1"/>
        </p:nvCxnSpPr>
        <p:spPr>
          <a:xfrm>
            <a:off x="7107641" y="2159763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개체 틀 23">
            <a:extLst>
              <a:ext uri="{FF2B5EF4-FFF2-40B4-BE49-F238E27FC236}">
                <a16:creationId xmlns:a16="http://schemas.microsoft.com/office/drawing/2014/main" id="{B949436B-F297-9E46-80AD-B6B4A1C209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34874" y="2093829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서브 타이틀</a:t>
            </a:r>
            <a:endParaRPr kumimoji="1" lang="ko-Kore-KR" altLang="en-US" dirty="0"/>
          </a:p>
        </p:txBody>
      </p:sp>
      <p:sp>
        <p:nvSpPr>
          <p:cNvPr id="79" name="텍스트 개체 틀 23">
            <a:extLst>
              <a:ext uri="{FF2B5EF4-FFF2-40B4-BE49-F238E27FC236}">
                <a16:creationId xmlns:a16="http://schemas.microsoft.com/office/drawing/2014/main" id="{F55C9908-57CA-DF4F-87FC-854EC7D450A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25473" y="2093829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" altLang="ko-KR" dirty="0">
                <a:effectLst/>
              </a:rPr>
              <a:t>Pretendard / Bold / </a:t>
            </a:r>
            <a:r>
              <a:rPr kumimoji="1" lang="en-US" altLang="ko-KR" dirty="0">
                <a:effectLst/>
              </a:rPr>
              <a:t>24-38pt</a:t>
            </a:r>
            <a:r>
              <a:rPr kumimoji="1" lang="en" altLang="ko-KR" dirty="0">
                <a:effectLst/>
              </a:rPr>
              <a:t> / </a:t>
            </a:r>
            <a:r>
              <a:rPr kumimoji="1" lang="ko-KR" altLang="en-US" dirty="0">
                <a:effectLst/>
              </a:rPr>
              <a:t>자간 </a:t>
            </a:r>
            <a:r>
              <a:rPr kumimoji="1" lang="en-US" altLang="ko-KR" dirty="0">
                <a:effectLst/>
              </a:rPr>
              <a:t>0%</a:t>
            </a:r>
            <a:endParaRPr kumimoji="1" lang="ko-Kore-KR" altLang="en-US" dirty="0"/>
          </a:p>
        </p:txBody>
      </p:sp>
      <p:sp>
        <p:nvSpPr>
          <p:cNvPr id="80" name="텍스트 개체 틀 23">
            <a:extLst>
              <a:ext uri="{FF2B5EF4-FFF2-40B4-BE49-F238E27FC236}">
                <a16:creationId xmlns:a16="http://schemas.microsoft.com/office/drawing/2014/main" id="{B29D450D-0B26-3E4D-A575-71E011D8067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34873" y="2344236"/>
            <a:ext cx="5544488" cy="6667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5ED70AF9-974C-4D4A-A35A-913181E15E68}"/>
              </a:ext>
            </a:extLst>
          </p:cNvPr>
          <p:cNvCxnSpPr>
            <a:cxnSpLocks/>
          </p:cNvCxnSpPr>
          <p:nvPr userDrawn="1"/>
        </p:nvCxnSpPr>
        <p:spPr>
          <a:xfrm>
            <a:off x="7107641" y="3303409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656E262B-1097-B043-91ED-331AC0047C99}"/>
              </a:ext>
            </a:extLst>
          </p:cNvPr>
          <p:cNvCxnSpPr>
            <a:cxnSpLocks/>
          </p:cNvCxnSpPr>
          <p:nvPr userDrawn="1"/>
        </p:nvCxnSpPr>
        <p:spPr>
          <a:xfrm>
            <a:off x="7107641" y="3304751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개체 틀 23">
            <a:extLst>
              <a:ext uri="{FF2B5EF4-FFF2-40B4-BE49-F238E27FC236}">
                <a16:creationId xmlns:a16="http://schemas.microsoft.com/office/drawing/2014/main" id="{D13F62AB-150A-A748-92E3-A4DA03DA4C5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4874" y="3238817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본문 텍스트</a:t>
            </a:r>
            <a:endParaRPr kumimoji="1" lang="ko-Kore-KR" altLang="en-US" dirty="0"/>
          </a:p>
        </p:txBody>
      </p:sp>
      <p:sp>
        <p:nvSpPr>
          <p:cNvPr id="89" name="텍스트 개체 틀 23">
            <a:extLst>
              <a:ext uri="{FF2B5EF4-FFF2-40B4-BE49-F238E27FC236}">
                <a16:creationId xmlns:a16="http://schemas.microsoft.com/office/drawing/2014/main" id="{5EF6D6BE-822F-B14D-B72E-FDEF8131F1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25473" y="3238817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r>
              <a:rPr lang="en" altLang="ko-Kore-KR" dirty="0" err="1">
                <a:effectLst/>
              </a:rPr>
              <a:t>Pretendard</a:t>
            </a:r>
            <a:r>
              <a:rPr lang="en" altLang="ko-Kore-KR" dirty="0">
                <a:effectLst/>
              </a:rPr>
              <a:t> / </a:t>
            </a:r>
            <a:r>
              <a:rPr lang="en" altLang="ko-Kore-KR" dirty="0" err="1">
                <a:effectLst/>
              </a:rPr>
              <a:t>Medium&amp;Bold</a:t>
            </a:r>
            <a:r>
              <a:rPr lang="en" altLang="ko-Kore-KR" dirty="0">
                <a:effectLst/>
              </a:rPr>
              <a:t> / 20-22pt / </a:t>
            </a:r>
            <a:r>
              <a:rPr lang="ko-KR" altLang="en-US" dirty="0">
                <a:effectLst/>
              </a:rPr>
              <a:t>자간</a:t>
            </a:r>
            <a:r>
              <a:rPr lang="en-US" altLang="ko-KR" dirty="0">
                <a:effectLst/>
              </a:rPr>
              <a:t> 0%</a:t>
            </a:r>
            <a:endParaRPr kumimoji="1" lang="ko-Kore-KR" altLang="en-US" sz="1400" spc="-30" dirty="0">
              <a:solidFill>
                <a:srgbClr val="5B5B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0" name="텍스트 개체 틀 23">
            <a:extLst>
              <a:ext uri="{FF2B5EF4-FFF2-40B4-BE49-F238E27FC236}">
                <a16:creationId xmlns:a16="http://schemas.microsoft.com/office/drawing/2014/main" id="{05620709-A89D-7242-B7B8-31B62CE7278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4873" y="3521029"/>
            <a:ext cx="5544488" cy="440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A9D53537-A822-2B40-A66F-62876F01DE24}"/>
              </a:ext>
            </a:extLst>
          </p:cNvPr>
          <p:cNvCxnSpPr>
            <a:cxnSpLocks/>
          </p:cNvCxnSpPr>
          <p:nvPr userDrawn="1"/>
        </p:nvCxnSpPr>
        <p:spPr>
          <a:xfrm>
            <a:off x="7107641" y="4416592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BB94B4AE-29EA-AA4A-A418-E72BBF8BC37C}"/>
              </a:ext>
            </a:extLst>
          </p:cNvPr>
          <p:cNvCxnSpPr>
            <a:cxnSpLocks/>
          </p:cNvCxnSpPr>
          <p:nvPr userDrawn="1"/>
        </p:nvCxnSpPr>
        <p:spPr>
          <a:xfrm>
            <a:off x="7107641" y="4417934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텍스트 개체 틀 23">
            <a:extLst>
              <a:ext uri="{FF2B5EF4-FFF2-40B4-BE49-F238E27FC236}">
                <a16:creationId xmlns:a16="http://schemas.microsoft.com/office/drawing/2014/main" id="{8D34BB28-1CC9-B54F-A41E-9EBA2B2162F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4874" y="4352000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보조 텍스트</a:t>
            </a:r>
            <a:endParaRPr kumimoji="1" lang="ko-Kore-KR" altLang="en-US" dirty="0"/>
          </a:p>
        </p:txBody>
      </p:sp>
      <p:sp>
        <p:nvSpPr>
          <p:cNvPr id="94" name="텍스트 개체 틀 23">
            <a:extLst>
              <a:ext uri="{FF2B5EF4-FFF2-40B4-BE49-F238E27FC236}">
                <a16:creationId xmlns:a16="http://schemas.microsoft.com/office/drawing/2014/main" id="{1F0224B0-3FB5-E848-919A-94B5CC95A14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125473" y="4352000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r>
              <a:rPr lang="en" altLang="ko-Kore-KR" dirty="0" err="1">
                <a:effectLst/>
              </a:rPr>
              <a:t>Pretendard</a:t>
            </a:r>
            <a:r>
              <a:rPr lang="en" altLang="ko-Kore-KR" dirty="0">
                <a:effectLst/>
              </a:rPr>
              <a:t> / </a:t>
            </a:r>
            <a:r>
              <a:rPr lang="en" altLang="ko-Kore-KR" dirty="0" err="1">
                <a:effectLst/>
              </a:rPr>
              <a:t>Regular&amp;Medium</a:t>
            </a:r>
            <a:r>
              <a:rPr lang="en" altLang="ko-Kore-KR" dirty="0">
                <a:effectLst/>
              </a:rPr>
              <a:t> / 13-14pt / </a:t>
            </a:r>
            <a:r>
              <a:rPr lang="ko-KR" altLang="en-US" dirty="0">
                <a:effectLst/>
              </a:rPr>
              <a:t>자간</a:t>
            </a:r>
            <a:r>
              <a:rPr lang="en-US" altLang="ko-KR" dirty="0">
                <a:effectLst/>
              </a:rPr>
              <a:t> 0%</a:t>
            </a:r>
            <a:endParaRPr kumimoji="1" lang="ko-Kore-KR" altLang="en-US" sz="1400" spc="-30" dirty="0">
              <a:solidFill>
                <a:srgbClr val="5B5B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5" name="텍스트 개체 틀 23">
            <a:extLst>
              <a:ext uri="{FF2B5EF4-FFF2-40B4-BE49-F238E27FC236}">
                <a16:creationId xmlns:a16="http://schemas.microsoft.com/office/drawing/2014/main" id="{B1979EDD-E916-4248-ADAC-432FA68968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34873" y="4666016"/>
            <a:ext cx="5544488" cy="440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3C1DB625-1896-9743-B0A5-E1430BCECC29}"/>
              </a:ext>
            </a:extLst>
          </p:cNvPr>
          <p:cNvCxnSpPr>
            <a:cxnSpLocks/>
          </p:cNvCxnSpPr>
          <p:nvPr userDrawn="1"/>
        </p:nvCxnSpPr>
        <p:spPr>
          <a:xfrm>
            <a:off x="7107641" y="5458213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92AC8142-6B29-7B47-BF6A-C95E17F50767}"/>
              </a:ext>
            </a:extLst>
          </p:cNvPr>
          <p:cNvCxnSpPr>
            <a:cxnSpLocks/>
          </p:cNvCxnSpPr>
          <p:nvPr userDrawn="1"/>
        </p:nvCxnSpPr>
        <p:spPr>
          <a:xfrm>
            <a:off x="7107641" y="5459555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텍스트 개체 틀 23">
            <a:extLst>
              <a:ext uri="{FF2B5EF4-FFF2-40B4-BE49-F238E27FC236}">
                <a16:creationId xmlns:a16="http://schemas.microsoft.com/office/drawing/2014/main" id="{6A825F4E-6F16-E546-8138-0D5D88FFEC4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34874" y="5393621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주석 텍스트</a:t>
            </a:r>
            <a:endParaRPr kumimoji="1" lang="ko-Kore-KR" altLang="en-US" dirty="0"/>
          </a:p>
        </p:txBody>
      </p:sp>
      <p:sp>
        <p:nvSpPr>
          <p:cNvPr id="99" name="텍스트 개체 틀 23">
            <a:extLst>
              <a:ext uri="{FF2B5EF4-FFF2-40B4-BE49-F238E27FC236}">
                <a16:creationId xmlns:a16="http://schemas.microsoft.com/office/drawing/2014/main" id="{22AFB8CD-9A70-C542-B6DC-CEA6FCC575A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25473" y="5393621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r>
              <a:rPr lang="en" altLang="ko-Kore-KR" dirty="0" err="1">
                <a:effectLst/>
              </a:rPr>
              <a:t>Pretendard</a:t>
            </a:r>
            <a:r>
              <a:rPr lang="en" altLang="ko-Kore-KR" dirty="0">
                <a:effectLst/>
              </a:rPr>
              <a:t> / Regular / 11pt / </a:t>
            </a:r>
            <a:r>
              <a:rPr lang="ko-KR" altLang="en-US" dirty="0">
                <a:effectLst/>
              </a:rPr>
              <a:t>자간</a:t>
            </a:r>
            <a:r>
              <a:rPr lang="en-US" altLang="ko-KR" dirty="0">
                <a:effectLst/>
              </a:rPr>
              <a:t> 0%</a:t>
            </a:r>
            <a:endParaRPr kumimoji="1" lang="ko-Kore-KR" altLang="en-US" sz="1400" spc="-30" dirty="0">
              <a:solidFill>
                <a:srgbClr val="5B5B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0" name="텍스트 개체 틀 23">
            <a:extLst>
              <a:ext uri="{FF2B5EF4-FFF2-40B4-BE49-F238E27FC236}">
                <a16:creationId xmlns:a16="http://schemas.microsoft.com/office/drawing/2014/main" id="{7DB60263-BCB1-8B49-ACE3-022745F989E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34873" y="5723539"/>
            <a:ext cx="5544488" cy="440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BC03367-19F8-2E43-A48F-8F2D0F88DC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399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4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E6A48E8-8C4A-164B-83A4-84933C2F924C}"/>
              </a:ext>
            </a:extLst>
          </p:cNvPr>
          <p:cNvSpPr/>
          <p:nvPr userDrawn="1"/>
        </p:nvSpPr>
        <p:spPr>
          <a:xfrm>
            <a:off x="508000" y="962772"/>
            <a:ext cx="5453479" cy="4940084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2904EE70-74A4-464D-B675-595E7FA407D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116319" y="1263185"/>
            <a:ext cx="5557521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9" name="차트 개체 틀 18">
            <a:extLst>
              <a:ext uri="{FF2B5EF4-FFF2-40B4-BE49-F238E27FC236}">
                <a16:creationId xmlns:a16="http://schemas.microsoft.com/office/drawing/2014/main" id="{064B08A3-782D-F94A-B358-D69DD499A532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794728" y="1231214"/>
            <a:ext cx="4880021" cy="439557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F8CDB2F9-537C-0443-A3F1-53266969CD2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116321" y="2048221"/>
            <a:ext cx="752346" cy="4757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0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C5C3DF91-A1C0-7548-A40B-C8BDB084F7D2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960093" y="2132627"/>
            <a:ext cx="3523494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1BB5BC9C-029F-5B4A-8217-F1B357F3C178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116319" y="2512356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EC3AA625-F01F-7447-8FB5-76BB376B5370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116321" y="3072298"/>
            <a:ext cx="752346" cy="4757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0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2C2CA88B-FE59-0848-A4A5-C7F630DD2633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960093" y="3156704"/>
            <a:ext cx="3523494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60AFF586-27A9-6F41-ABF0-AB022DBB3D27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116319" y="3536433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2F1B02DC-5015-B640-B07A-B5086C444D4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116321" y="4106793"/>
            <a:ext cx="752346" cy="4757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0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F7A1ABD4-9199-1F4F-A795-2C1314A72A7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6960093" y="4191199"/>
            <a:ext cx="3523494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B75232E0-EBC1-D449-BC21-6859E015A93A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6116319" y="4570928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FD950689-13A8-6145-9FBF-0AF37201AB7C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116321" y="5130432"/>
            <a:ext cx="752346" cy="4757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0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A089AC02-F943-C545-BF78-03AA87B267F3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960093" y="5214838"/>
            <a:ext cx="3523494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84ED85D1-2C39-C042-A3F8-E25A2FDE9E32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6116319" y="5594567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19133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5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6A34735D-E167-484D-A7A7-059F72546B69}"/>
              </a:ext>
            </a:extLst>
          </p:cNvPr>
          <p:cNvSpPr/>
          <p:nvPr userDrawn="1"/>
        </p:nvSpPr>
        <p:spPr>
          <a:xfrm>
            <a:off x="504818" y="1666236"/>
            <a:ext cx="4888042" cy="423647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7A009B3-1938-D444-9BD9-386B1869CE23}"/>
              </a:ext>
            </a:extLst>
          </p:cNvPr>
          <p:cNvSpPr/>
          <p:nvPr userDrawn="1"/>
        </p:nvSpPr>
        <p:spPr>
          <a:xfrm>
            <a:off x="5636201" y="1839181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BF704F-242D-4244-974A-7C7D9C05A549}"/>
              </a:ext>
            </a:extLst>
          </p:cNvPr>
          <p:cNvSpPr/>
          <p:nvPr userDrawn="1"/>
        </p:nvSpPr>
        <p:spPr>
          <a:xfrm>
            <a:off x="5636201" y="3345054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44D8EFF-5945-3F4B-92CB-496D03065244}"/>
              </a:ext>
            </a:extLst>
          </p:cNvPr>
          <p:cNvSpPr/>
          <p:nvPr userDrawn="1"/>
        </p:nvSpPr>
        <p:spPr>
          <a:xfrm>
            <a:off x="5636201" y="4838207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03071DBA-8CBD-EC42-AD6A-766B46B5F440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705167" y="2115550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01B385CF-B83C-0547-86B8-2BB541C44BD6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705167" y="1802013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7CD8314E-BF67-3047-AE68-4311A03D5A07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705167" y="3630314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DEA0BF9D-715F-8F40-AE65-E32D9FF469A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705167" y="3316777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8557FD4F-AB43-3043-8A8E-F7DFD8E44BA7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705167" y="5145077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5E195613-30D4-504C-9DD3-7D2D63361A6D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705167" y="4831540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차트 개체 틀 18">
            <a:extLst>
              <a:ext uri="{FF2B5EF4-FFF2-40B4-BE49-F238E27FC236}">
                <a16:creationId xmlns:a16="http://schemas.microsoft.com/office/drawing/2014/main" id="{3F35F48A-8624-AE49-9588-D440B33DB0DD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693283" y="1839181"/>
            <a:ext cx="4498477" cy="391862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D1276D7E-5046-F143-BB55-BF0C4D70CBE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6109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6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6852EDB-625F-D34D-9242-BD3104E918C3}"/>
              </a:ext>
            </a:extLst>
          </p:cNvPr>
          <p:cNvSpPr/>
          <p:nvPr userDrawn="1"/>
        </p:nvSpPr>
        <p:spPr>
          <a:xfrm>
            <a:off x="508000" y="962772"/>
            <a:ext cx="5453479" cy="4940084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51F6783-A1CC-3B4A-A3E6-090B51335BF8}"/>
              </a:ext>
            </a:extLst>
          </p:cNvPr>
          <p:cNvSpPr/>
          <p:nvPr userDrawn="1"/>
        </p:nvSpPr>
        <p:spPr>
          <a:xfrm>
            <a:off x="6228089" y="981075"/>
            <a:ext cx="4307831" cy="2336289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EE866EE9-CE40-8B4A-AB7D-04929B8BAE6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394449" y="1929095"/>
            <a:ext cx="4039974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내용을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0B0A156C-F3CA-AD45-AA1B-59F7391213B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94449" y="1506816"/>
            <a:ext cx="40399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E866A919-80D0-474C-8E26-0281189C188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394449" y="1205367"/>
            <a:ext cx="4039974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6D006CD-8AED-BA49-9120-FF4565EB39EC}"/>
              </a:ext>
            </a:extLst>
          </p:cNvPr>
          <p:cNvSpPr/>
          <p:nvPr userDrawn="1"/>
        </p:nvSpPr>
        <p:spPr>
          <a:xfrm>
            <a:off x="6228089" y="3546986"/>
            <a:ext cx="4307831" cy="2336289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588FA9D6-DD61-5C45-AEE2-951BA3D3F34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94449" y="4495006"/>
            <a:ext cx="4039974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내용을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B6D2E504-6CD3-3040-850B-8EB6C78B94F0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394449" y="4072727"/>
            <a:ext cx="40399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9D5BA940-A0A2-464F-BE37-FF0C1D93766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394449" y="3771278"/>
            <a:ext cx="4039974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19" name="차트 개체 틀 18">
            <a:extLst>
              <a:ext uri="{FF2B5EF4-FFF2-40B4-BE49-F238E27FC236}">
                <a16:creationId xmlns:a16="http://schemas.microsoft.com/office/drawing/2014/main" id="{FD33AAA0-E6CF-8045-84D7-EAF057771CCA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752072" y="1203784"/>
            <a:ext cx="4945091" cy="445418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3DF9C1AC-2BD3-3F44-806F-497729B98047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394449" y="2562716"/>
            <a:ext cx="4039974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0" i="0" u="none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F8B7716E-C95D-2047-9F03-71CB153307B3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6394449" y="5110445"/>
            <a:ext cx="4039974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0" i="0" u="none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7604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7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0EB64F7-2EC9-5048-80B6-E1C9C0D90D16}"/>
              </a:ext>
            </a:extLst>
          </p:cNvPr>
          <p:cNvSpPr/>
          <p:nvPr userDrawn="1"/>
        </p:nvSpPr>
        <p:spPr>
          <a:xfrm>
            <a:off x="5080000" y="962772"/>
            <a:ext cx="5453479" cy="4970658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차트 개체 틀 18">
            <a:extLst>
              <a:ext uri="{FF2B5EF4-FFF2-40B4-BE49-F238E27FC236}">
                <a16:creationId xmlns:a16="http://schemas.microsoft.com/office/drawing/2014/main" id="{868DBF9C-44E4-B148-BF08-A1AC2D1271BA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361259" y="1231214"/>
            <a:ext cx="4880021" cy="439557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85A53C8C-B3C0-3640-A876-9198F15D398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17525" y="1739384"/>
            <a:ext cx="4449115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28898902-676A-EE4D-BD18-1C3F053B1F6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7525" y="2634576"/>
            <a:ext cx="40399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AB83BCAF-CF7D-8F45-8AB8-91D49666F29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7525" y="2333127"/>
            <a:ext cx="4039974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978C2A2E-161D-4541-8800-37CBC45233A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17525" y="4242294"/>
            <a:ext cx="40399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83F5D153-536C-4F4B-ABA8-765FD817845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417525" y="3940845"/>
            <a:ext cx="4039974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75CAC703-805F-6845-BFB1-A72659FAE19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417525" y="3088183"/>
            <a:ext cx="4039974" cy="6541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lang="en-US" altLang="ko-KR" sz="1400" b="0" i="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D30175A-02BE-C944-8454-92D205C63710}"/>
              </a:ext>
            </a:extLst>
          </p:cNvPr>
          <p:cNvCxnSpPr>
            <a:cxnSpLocks/>
          </p:cNvCxnSpPr>
          <p:nvPr userDrawn="1"/>
        </p:nvCxnSpPr>
        <p:spPr>
          <a:xfrm>
            <a:off x="501696" y="3757950"/>
            <a:ext cx="412811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3939C3AA-C106-5549-B203-DB642070F05B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17525" y="4686162"/>
            <a:ext cx="4039974" cy="6541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lang="en-US" altLang="ko-KR" sz="1400" b="0" i="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5474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8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2799583D-5B53-B245-9675-3F5FE80F90A4}"/>
              </a:ext>
            </a:extLst>
          </p:cNvPr>
          <p:cNvCxnSpPr/>
          <p:nvPr userDrawn="1"/>
        </p:nvCxnSpPr>
        <p:spPr>
          <a:xfrm>
            <a:off x="1991360" y="1656080"/>
            <a:ext cx="0" cy="42468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F18D9A-EFB5-A84B-8727-93A5927934FC}"/>
              </a:ext>
            </a:extLst>
          </p:cNvPr>
          <p:cNvCxnSpPr>
            <a:cxnSpLocks/>
          </p:cNvCxnSpPr>
          <p:nvPr userDrawn="1"/>
        </p:nvCxnSpPr>
        <p:spPr>
          <a:xfrm flipH="1">
            <a:off x="518160" y="5486400"/>
            <a:ext cx="10017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B20F665-2AF0-2444-8087-97480A910086}"/>
              </a:ext>
            </a:extLst>
          </p:cNvPr>
          <p:cNvCxnSpPr>
            <a:cxnSpLocks/>
          </p:cNvCxnSpPr>
          <p:nvPr userDrawn="1"/>
        </p:nvCxnSpPr>
        <p:spPr>
          <a:xfrm>
            <a:off x="2804160" y="1656080"/>
            <a:ext cx="0" cy="3830320"/>
          </a:xfrm>
          <a:prstGeom prst="line">
            <a:avLst/>
          </a:prstGeom>
          <a:ln w="9525">
            <a:solidFill>
              <a:schemeClr val="accent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E3F8D8D-3952-D448-A285-9B8941BCE7F0}"/>
              </a:ext>
            </a:extLst>
          </p:cNvPr>
          <p:cNvCxnSpPr>
            <a:cxnSpLocks/>
          </p:cNvCxnSpPr>
          <p:nvPr userDrawn="1"/>
        </p:nvCxnSpPr>
        <p:spPr>
          <a:xfrm flipH="1">
            <a:off x="1991360" y="4851400"/>
            <a:ext cx="8544560" cy="0"/>
          </a:xfrm>
          <a:prstGeom prst="line">
            <a:avLst/>
          </a:prstGeom>
          <a:ln w="9525">
            <a:solidFill>
              <a:schemeClr val="accent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0DE009C1-D34F-E143-9972-BB842912E65F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1717040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848643D3-E6EC-0D45-B3A6-FF3CB9B4BB23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2343912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8AF09CF-C37D-2746-BEEF-80CBCFD051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2970784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1B22730C-2B30-564B-B0AA-2974681ED3D0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3597656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9C7049D-4AAE-B342-81EF-056BBDFC3B92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4224528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89A8385E-0A7A-3F4A-A285-C32747088C1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7525" y="2950972"/>
            <a:ext cx="1462075" cy="126542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FB8404F0-85DF-5140-BC6B-F1988700D01A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991361" y="5592573"/>
            <a:ext cx="8544552" cy="5125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39E3FB95-492A-4544-A01C-790D25AE80D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991361" y="4911853"/>
            <a:ext cx="812798" cy="5125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낮음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B9E22E1D-1C87-EC4B-870F-2F2936E3519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991361" y="1487933"/>
            <a:ext cx="812798" cy="5125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높음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A7D8BFF0-0C58-0048-9AFC-8F6EB3A3069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977121" y="4911853"/>
            <a:ext cx="812798" cy="5125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높음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E2E9AA78-7642-B44E-B9BD-82089FB94124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4859730" y="3652013"/>
            <a:ext cx="2336791" cy="51257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9DF1CA67-6486-5842-B461-834541FAE1BE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929135" y="2707386"/>
            <a:ext cx="2336791" cy="51257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82BD1C77-5C0D-CD4A-BF21-0FD2BC8695C9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9001763" y="1774190"/>
            <a:ext cx="2336791" cy="51257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1311ED18-3DC1-4D43-B8B2-A5F805CEFA7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0625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1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" name="텍스트 개체 틀 23">
            <a:extLst>
              <a:ext uri="{FF2B5EF4-FFF2-40B4-BE49-F238E27FC236}">
                <a16:creationId xmlns:a16="http://schemas.microsoft.com/office/drawing/2014/main" id="{177E93E8-E4B4-1744-968F-E4C53C0E272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7525" y="2356318"/>
            <a:ext cx="4440914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63B0969F-2C5E-A74B-875B-4EEBFEB6E64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17526" y="3695989"/>
            <a:ext cx="4440914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7D333B74-E10C-5C4C-8126-EF7CB3B13FE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04254" y="981075"/>
            <a:ext cx="5438775" cy="4902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7345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2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04F366E6-6B15-304E-8885-7F0824AE43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7750" y="5285013"/>
            <a:ext cx="10022400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0AEF0180-8443-7A4F-ACF1-A7C14B9269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7751" y="5698115"/>
            <a:ext cx="10022400" cy="31803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77A7D016-E7BB-D543-8FA4-BC554B6B33DE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7751" y="981075"/>
            <a:ext cx="10022400" cy="4225201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7756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3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ECA7CFE7-F7A8-6940-BB8E-91D280518E7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10020104" cy="4225201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5" name="텍스트 개체 틀 23">
            <a:extLst>
              <a:ext uri="{FF2B5EF4-FFF2-40B4-BE49-F238E27FC236}">
                <a16:creationId xmlns:a16="http://schemas.microsoft.com/office/drawing/2014/main" id="{DF1A076B-D8EA-4147-9E16-4A591A6EC50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10646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4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5"/>
            <a:ext cx="5438775" cy="4902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BD4BCC29-60E1-ED44-9C30-78F5B3CA10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4178" y="2356318"/>
            <a:ext cx="4440914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49E49044-B839-0349-9F96-9F719478711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34179" y="3695989"/>
            <a:ext cx="4440914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782371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5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DEED487D-385A-7248-B95C-3D999B60C3F8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5477340" cy="4225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0558227E-F51F-BB4D-95AF-DE712059683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3728" y="1900280"/>
            <a:ext cx="5436490" cy="1072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896938" indent="0" algn="l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AEE8CBAC-1A32-8A4E-95CC-2C8CFDEEB4C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083728" y="3255380"/>
            <a:ext cx="5436490" cy="1072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896938" indent="0" algn="l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89693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5FEB9D1E-0C82-254C-9102-20AA7B4517E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83728" y="4573055"/>
            <a:ext cx="5436490" cy="1072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896938" indent="0" algn="l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89693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1581B555-A315-0D46-B0BA-8665ABD00B8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154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4_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11905F6-C527-4F4D-BE4D-E2416B32E5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F3A38BC4-EE52-EB46-A03D-956E26D0081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B5CB2E1-7288-8746-975A-7376308B172F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2AD3A5BE-D021-7441-85D1-C03BB0888B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Color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31890024-39B5-FA4C-86FF-B9798FB414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40266" y="2327175"/>
            <a:ext cx="2177445" cy="2177445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9525" indent="0" algn="ctr">
              <a:lnSpc>
                <a:spcPts val="1140"/>
              </a:lnSpc>
              <a:buFontTx/>
              <a:buNone/>
              <a:tabLst/>
              <a:defRPr sz="12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</a:t>
            </a:r>
          </a:p>
          <a:p>
            <a:pPr lvl="0"/>
            <a:r>
              <a:rPr kumimoji="1" lang="en-US" altLang="ko-Kore-KR" dirty="0"/>
              <a:t>#fc1c49</a:t>
            </a:r>
            <a:endParaRPr kumimoji="1" lang="ko-Kore-KR" alt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06132687-6A0E-C44D-970D-0254845339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61866" y="2294789"/>
            <a:ext cx="1080000" cy="108000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#ffe5eb</a:t>
            </a:r>
            <a:endParaRPr kumimoji="1" lang="ko-Kore-KR" altLang="en-US" dirty="0"/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5897248D-2777-AC47-BD1F-BAFAFC83B1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1866" y="3467220"/>
            <a:ext cx="1080000" cy="108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#ffa71b</a:t>
            </a:r>
            <a:endParaRPr kumimoji="1" lang="ko-Kore-KR" altLang="en-US" dirty="0"/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AC171A33-259F-BE4C-885E-86DA3F79A3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3055" y="2294789"/>
            <a:ext cx="1080000" cy="1080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</a:t>
            </a:r>
            <a:r>
              <a:rPr kumimoji="1" lang="en-US" altLang="ko-Kore-KR" dirty="0" err="1"/>
              <a:t>ffffff</a:t>
            </a:r>
            <a:endParaRPr kumimoji="1" lang="ko-Kore-KR" altLang="en-US" dirty="0"/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B8BD49F6-E2AD-4745-8725-4EDFB37512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3055" y="3467220"/>
            <a:ext cx="1080000" cy="1080000"/>
          </a:xfrm>
          <a:prstGeom prst="ellipse">
            <a:avLst/>
          </a:prstGeom>
          <a:solidFill>
            <a:schemeClr val="tx1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#000000</a:t>
            </a:r>
            <a:endParaRPr kumimoji="1" lang="ko-Kore-KR" altLang="en-US" dirty="0"/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F20FD1BC-8136-EE44-B3A5-CE54911551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84244" y="2294789"/>
            <a:ext cx="1080000" cy="1080000"/>
          </a:xfrm>
          <a:prstGeom prst="ellipse">
            <a:avLst/>
          </a:prstGeom>
          <a:solidFill>
            <a:srgbClr val="F5F5F5"/>
          </a:solidFill>
          <a:ln>
            <a:solidFill>
              <a:schemeClr val="accent6"/>
            </a:solidFill>
          </a:ln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#f5f5f5</a:t>
            </a:r>
            <a:endParaRPr kumimoji="1" lang="ko-Kore-KR" altLang="en-US" dirty="0"/>
          </a:p>
        </p:txBody>
      </p:sp>
      <p:sp>
        <p:nvSpPr>
          <p:cNvPr id="42" name="텍스트 개체 틀 35">
            <a:extLst>
              <a:ext uri="{FF2B5EF4-FFF2-40B4-BE49-F238E27FC236}">
                <a16:creationId xmlns:a16="http://schemas.microsoft.com/office/drawing/2014/main" id="{6380E3E5-8C6A-3249-8934-92B24CB3A5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84244" y="3467220"/>
            <a:ext cx="1080000" cy="1080000"/>
          </a:xfrm>
          <a:prstGeom prst="ellipse">
            <a:avLst/>
          </a:prstGeom>
          <a:solidFill>
            <a:srgbClr val="282828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#282828</a:t>
            </a:r>
            <a:endParaRPr kumimoji="1" lang="ko-Kore-KR" altLang="en-US" dirty="0"/>
          </a:p>
        </p:txBody>
      </p:sp>
      <p:sp>
        <p:nvSpPr>
          <p:cNvPr id="43" name="텍스트 개체 틀 35">
            <a:extLst>
              <a:ext uri="{FF2B5EF4-FFF2-40B4-BE49-F238E27FC236}">
                <a16:creationId xmlns:a16="http://schemas.microsoft.com/office/drawing/2014/main" id="{B3FFCFC3-74EF-D944-962A-0446CA2AF0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5433" y="2294789"/>
            <a:ext cx="1080000" cy="1080000"/>
          </a:xfrm>
          <a:prstGeom prst="ellipse">
            <a:avLst/>
          </a:prstGeom>
          <a:solidFill>
            <a:srgbClr val="E6E6E6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#e6e6e6</a:t>
            </a:r>
            <a:endParaRPr kumimoji="1" lang="ko-Kore-KR" altLang="en-US" dirty="0"/>
          </a:p>
        </p:txBody>
      </p:sp>
      <p:sp>
        <p:nvSpPr>
          <p:cNvPr id="44" name="텍스트 개체 틀 35">
            <a:extLst>
              <a:ext uri="{FF2B5EF4-FFF2-40B4-BE49-F238E27FC236}">
                <a16:creationId xmlns:a16="http://schemas.microsoft.com/office/drawing/2014/main" id="{99EDC74D-573E-1D4A-8047-CF9D3B0FA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95433" y="3467220"/>
            <a:ext cx="1080000" cy="1080000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#5b5b5b</a:t>
            </a:r>
            <a:endParaRPr kumimoji="1" lang="ko-Kore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A69CA08-03F9-AA4D-8314-1CBCC8FDCA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619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6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4DDE52FE-E92F-6842-A953-D98DDDBD2E2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80" y="3907794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9771BE63-FD28-8D4F-BD40-8E04F4340D0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9380" y="4409032"/>
            <a:ext cx="2396361" cy="69406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3" name="텍스트 개체 틀 23">
            <a:extLst>
              <a:ext uri="{FF2B5EF4-FFF2-40B4-BE49-F238E27FC236}">
                <a16:creationId xmlns:a16="http://schemas.microsoft.com/office/drawing/2014/main" id="{2997F98B-BA71-0046-9D42-26901DB19F4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79380" y="5103093"/>
            <a:ext cx="2396361" cy="69406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ED884762-4C41-BA43-B23A-D9DFA89E470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057327" y="3907794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950DC75D-3891-D74D-8BAA-BB6E0653547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057327" y="4409032"/>
            <a:ext cx="2396361" cy="69406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90EA760A-182C-344D-AE2D-2F4B96B48B4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635274" y="3907794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CF3323CF-88B7-CD4F-A851-DA6FD677881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35274" y="4409032"/>
            <a:ext cx="2396361" cy="69406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6" name="텍스트 개체 틀 23">
            <a:extLst>
              <a:ext uri="{FF2B5EF4-FFF2-40B4-BE49-F238E27FC236}">
                <a16:creationId xmlns:a16="http://schemas.microsoft.com/office/drawing/2014/main" id="{E0047226-FB6A-2241-BF48-5731834465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213221" y="3907794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77" name="텍스트 개체 틀 23">
            <a:extLst>
              <a:ext uri="{FF2B5EF4-FFF2-40B4-BE49-F238E27FC236}">
                <a16:creationId xmlns:a16="http://schemas.microsoft.com/office/drawing/2014/main" id="{C5E404D2-9056-A840-AB83-ABFCE6A7481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213221" y="4409032"/>
            <a:ext cx="2396361" cy="69406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8AD96864-B8F9-C746-AD03-B13ED6936B1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057326" y="5103093"/>
            <a:ext cx="2396361" cy="69406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89CF3D2D-AACD-4041-8FB4-CF103790B82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635272" y="5103093"/>
            <a:ext cx="2396361" cy="69406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0320B253-1A8F-9D4A-B710-DB1D7118ADA7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213217" y="5103093"/>
            <a:ext cx="2396361" cy="69406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0" name="그림 개체 틀 28">
            <a:extLst>
              <a:ext uri="{FF2B5EF4-FFF2-40B4-BE49-F238E27FC236}">
                <a16:creationId xmlns:a16="http://schemas.microsoft.com/office/drawing/2014/main" id="{07C0C322-1488-3141-8231-3BC4615203B3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522925" y="981075"/>
            <a:ext cx="10020104" cy="2304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1741340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7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그림 개체 틀 28">
            <a:extLst>
              <a:ext uri="{FF2B5EF4-FFF2-40B4-BE49-F238E27FC236}">
                <a16:creationId xmlns:a16="http://schemas.microsoft.com/office/drawing/2014/main" id="{8EC736E3-826D-1D43-BE28-20FA9ECF74AA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413272" y="1692126"/>
            <a:ext cx="4221417" cy="419860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A73C5F46-5915-DF4B-B851-9C4A442FBE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083846" y="2134947"/>
            <a:ext cx="3436372" cy="1498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9525" indent="0" algn="ctr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6AAFD4B8-44ED-8A49-BC07-C2A9311B05C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083846" y="3933066"/>
            <a:ext cx="3436372" cy="1498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9525" indent="0" algn="ctr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AAD445F6-E74A-C345-9B24-9C766968815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4818" y="2134947"/>
            <a:ext cx="3436372" cy="1498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9525" indent="0" algn="ctr">
              <a:lnSpc>
                <a:spcPts val="20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2D1C5A30-5AD2-A54A-9A82-803AC694B4C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04818" y="3933066"/>
            <a:ext cx="3436372" cy="1498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9525" indent="0" algn="ctr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15406A52-5011-C243-9C57-A7EABD1BED6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6754434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8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DEED487D-385A-7248-B95C-3D999B60C3F8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10020104" cy="1967779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3AEE8045-4AC5-BA49-AE89-F956E263401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8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9EE458EB-97D7-E347-AD01-14D132ADE6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818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B3A06040-6ACF-1D4F-B108-7D8F920CE0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571835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10AFCF57-E925-F849-8D1C-3F399F27CE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27342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45" name="텍스트 개체 틀 27">
            <a:extLst>
              <a:ext uri="{FF2B5EF4-FFF2-40B4-BE49-F238E27FC236}">
                <a16:creationId xmlns:a16="http://schemas.microsoft.com/office/drawing/2014/main" id="{2BAA3247-6806-424A-8EC8-F63D0D3094C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682849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47" name="텍스트 개체 틀 27">
            <a:extLst>
              <a:ext uri="{FF2B5EF4-FFF2-40B4-BE49-F238E27FC236}">
                <a16:creationId xmlns:a16="http://schemas.microsoft.com/office/drawing/2014/main" id="{01BA9D40-2255-2847-9E98-F04B719A6B8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738357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05</a:t>
            </a:r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16F287A1-D36D-A54B-9B10-913852763845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558584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BF567AAB-96D1-574F-9179-2FBF8BC28DF8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612350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0D59E668-4172-ED42-9012-E80F7256404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666116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062CBEC5-F1DD-0A4B-A812-7B9F10D5E70A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719883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E7D613AF-251D-9840-8F1E-943526F7081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270206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1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239467" y="981075"/>
            <a:ext cx="4303675" cy="23201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8" name="그림 개체 틀 28">
            <a:extLst>
              <a:ext uri="{FF2B5EF4-FFF2-40B4-BE49-F238E27FC236}">
                <a16:creationId xmlns:a16="http://schemas.microsoft.com/office/drawing/2014/main" id="{846B8AB2-1D37-604F-818D-BFA5D7BB3F0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239467" y="3556740"/>
            <a:ext cx="4303675" cy="23201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8BDAEA63-F654-984B-A63A-CB7F8D0A0FF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7525" y="2356318"/>
            <a:ext cx="4440914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A1FDF53A-442D-114C-93C9-541B8BD3886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17526" y="3695989"/>
            <a:ext cx="4440914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2927211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2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7359516" y="981075"/>
            <a:ext cx="3183626" cy="489584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0" name="그림 개체 틀 28">
            <a:extLst>
              <a:ext uri="{FF2B5EF4-FFF2-40B4-BE49-F238E27FC236}">
                <a16:creationId xmlns:a16="http://schemas.microsoft.com/office/drawing/2014/main" id="{96B206C3-AA77-524D-968A-7FD39BD77D0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916370" y="981075"/>
            <a:ext cx="3183626" cy="489584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F6EB3FBD-059E-A641-889F-D86E349844D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D843A42B-459F-124B-8B1C-AE8DD2D0C3A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518662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3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9854" y="3300538"/>
            <a:ext cx="4869358" cy="25763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0" name="그림 개체 틀 28">
            <a:extLst>
              <a:ext uri="{FF2B5EF4-FFF2-40B4-BE49-F238E27FC236}">
                <a16:creationId xmlns:a16="http://schemas.microsoft.com/office/drawing/2014/main" id="{8B9F9DBB-305B-BF4E-9F22-194C8C25BC5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665310" y="3300538"/>
            <a:ext cx="4869358" cy="25763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23870520-5AD2-5A44-AD49-3F17D9F3E10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7525" y="809252"/>
            <a:ext cx="4440914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42B7B3C5-B77B-354E-A277-0513D0D9CF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17526" y="2148923"/>
            <a:ext cx="4440914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45968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4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04F366E6-6B15-304E-8885-7F0824AE43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2925" y="5285013"/>
            <a:ext cx="4874400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0AEF0180-8443-7A4F-ACF1-A7C14B9269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2925" y="5698115"/>
            <a:ext cx="4874400" cy="31803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5"/>
            <a:ext cx="4874400" cy="406464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8" name="그림 개체 틀 28">
            <a:extLst>
              <a:ext uri="{FF2B5EF4-FFF2-40B4-BE49-F238E27FC236}">
                <a16:creationId xmlns:a16="http://schemas.microsoft.com/office/drawing/2014/main" id="{3BF0C84C-039D-9248-A41F-182D7774C307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59328" y="981075"/>
            <a:ext cx="4874400" cy="406464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9D99E698-62D3-AF43-8F95-AD3F6B5F454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659328" y="5285013"/>
            <a:ext cx="4874400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F358A436-26B8-A24D-BC50-432F1E2C6C1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659328" y="5698115"/>
            <a:ext cx="4874400" cy="31803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725745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5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1" name="그림 개체 틀 28">
            <a:extLst>
              <a:ext uri="{FF2B5EF4-FFF2-40B4-BE49-F238E27FC236}">
                <a16:creationId xmlns:a16="http://schemas.microsoft.com/office/drawing/2014/main" id="{8D8302A4-A73D-294D-9A4C-9CAB7BD8B90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22925" y="981075"/>
            <a:ext cx="4303675" cy="23201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2" name="그림 개체 틀 28">
            <a:extLst>
              <a:ext uri="{FF2B5EF4-FFF2-40B4-BE49-F238E27FC236}">
                <a16:creationId xmlns:a16="http://schemas.microsoft.com/office/drawing/2014/main" id="{8E707141-678E-834E-8B14-2A73C40E1324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22925" y="3556740"/>
            <a:ext cx="4303675" cy="23201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AF40DD62-F46B-BE45-8421-6F9840064E9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77405" y="2224116"/>
            <a:ext cx="6701960" cy="57417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5C5D23ED-46F9-E444-8965-E04C3083C97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977405" y="2969839"/>
            <a:ext cx="6701960" cy="1735325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184150" indent="-18415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64247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6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그림 개체 틀 28">
            <a:extLst>
              <a:ext uri="{FF2B5EF4-FFF2-40B4-BE49-F238E27FC236}">
                <a16:creationId xmlns:a16="http://schemas.microsoft.com/office/drawing/2014/main" id="{213C1F14-F759-3246-AD51-1EAB0F20A21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9748" y="981075"/>
            <a:ext cx="4874400" cy="258839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C3B762E3-7E4C-CB40-85FE-00E0E348CE6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59328" y="981075"/>
            <a:ext cx="4874400" cy="258839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4B9575B4-3135-A84E-A77F-CA5C7A1EFEF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3736" y="3735826"/>
            <a:ext cx="10079992" cy="57417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2133D6D9-D44B-7647-83CE-2216A116F7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3736" y="4481549"/>
            <a:ext cx="10079992" cy="1735325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184150" indent="-18415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6339756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7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그림 개체 틀 28">
            <a:extLst>
              <a:ext uri="{FF2B5EF4-FFF2-40B4-BE49-F238E27FC236}">
                <a16:creationId xmlns:a16="http://schemas.microsoft.com/office/drawing/2014/main" id="{ED356482-7F5C-2B4B-80DC-0B8EFDAF969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4874400" cy="258839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5" name="그림 개체 틀 28">
            <a:extLst>
              <a:ext uri="{FF2B5EF4-FFF2-40B4-BE49-F238E27FC236}">
                <a16:creationId xmlns:a16="http://schemas.microsoft.com/office/drawing/2014/main" id="{6B986617-AB01-C24B-B754-88C04F36559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59328" y="1659074"/>
            <a:ext cx="4874400" cy="258839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E51669D7-82D3-2D4B-8811-CE8A5548397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6053" y="4433416"/>
            <a:ext cx="4891272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19BAEA5D-3A01-EB43-949D-C05DBA6F746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6053" y="4824484"/>
            <a:ext cx="4891272" cy="307777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A6936096-07F4-8D49-86F2-69CE24625BB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06053" y="5397361"/>
            <a:ext cx="4891272" cy="68682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18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7803EDB7-79CC-C343-9AFE-692645AE969A}"/>
              </a:ext>
            </a:extLst>
          </p:cNvPr>
          <p:cNvCxnSpPr/>
          <p:nvPr userDrawn="1"/>
        </p:nvCxnSpPr>
        <p:spPr>
          <a:xfrm>
            <a:off x="537093" y="5233012"/>
            <a:ext cx="48744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D5A78C6F-82EA-7641-9E6E-F99AC3389F0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642456" y="4433416"/>
            <a:ext cx="4891272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92133253-E22F-3047-A923-AC991991127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642456" y="4824484"/>
            <a:ext cx="4891272" cy="307777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083224A5-63AF-8044-9FB4-B6287B30C5E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42456" y="5397361"/>
            <a:ext cx="4891272" cy="68682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18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DAE80610-710D-F647-AE9F-6CB40ACFF25B}"/>
              </a:ext>
            </a:extLst>
          </p:cNvPr>
          <p:cNvCxnSpPr/>
          <p:nvPr userDrawn="1"/>
        </p:nvCxnSpPr>
        <p:spPr>
          <a:xfrm>
            <a:off x="5660561" y="5233012"/>
            <a:ext cx="48744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FD1A91C9-81D2-564C-A4FA-EF83E657DAA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7176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5_아이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00EF2F-4CC5-6D42-B17A-7A629A5C5C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자유형 2">
            <a:extLst>
              <a:ext uri="{FF2B5EF4-FFF2-40B4-BE49-F238E27FC236}">
                <a16:creationId xmlns:a16="http://schemas.microsoft.com/office/drawing/2014/main" id="{D2B75866-1959-E945-B4E5-E1A4AD46B8EF}"/>
              </a:ext>
            </a:extLst>
          </p:cNvPr>
          <p:cNvSpPr/>
          <p:nvPr userDrawn="1"/>
        </p:nvSpPr>
        <p:spPr>
          <a:xfrm>
            <a:off x="635414" y="1714190"/>
            <a:ext cx="632906" cy="439456"/>
          </a:xfrm>
          <a:custGeom>
            <a:avLst/>
            <a:gdLst>
              <a:gd name="connsiteX0" fmla="*/ 32307 w 632906"/>
              <a:gd name="connsiteY0" fmla="*/ 0 h 439456"/>
              <a:gd name="connsiteX1" fmla="*/ 0 w 632906"/>
              <a:gd name="connsiteY1" fmla="*/ 32057 h 439456"/>
              <a:gd name="connsiteX2" fmla="*/ 0 w 632906"/>
              <a:gd name="connsiteY2" fmla="*/ 407400 h 439456"/>
              <a:gd name="connsiteX3" fmla="*/ 32307 w 632906"/>
              <a:gd name="connsiteY3" fmla="*/ 439457 h 439456"/>
              <a:gd name="connsiteX4" fmla="*/ 600599 w 632906"/>
              <a:gd name="connsiteY4" fmla="*/ 439457 h 439456"/>
              <a:gd name="connsiteX5" fmla="*/ 632907 w 632906"/>
              <a:gd name="connsiteY5" fmla="*/ 407400 h 439456"/>
              <a:gd name="connsiteX6" fmla="*/ 632907 w 632906"/>
              <a:gd name="connsiteY6" fmla="*/ 32057 h 439456"/>
              <a:gd name="connsiteX7" fmla="*/ 600599 w 632906"/>
              <a:gd name="connsiteY7" fmla="*/ 0 h 439456"/>
              <a:gd name="connsiteX8" fmla="*/ 32307 w 632906"/>
              <a:gd name="connsiteY8" fmla="*/ 0 h 43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906" h="439456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400"/>
                </a:lnTo>
                <a:cubicBezTo>
                  <a:pt x="0" y="425104"/>
                  <a:pt x="14464" y="439457"/>
                  <a:pt x="32307" y="439457"/>
                </a:cubicBezTo>
                <a:lnTo>
                  <a:pt x="600599" y="439457"/>
                </a:lnTo>
                <a:cubicBezTo>
                  <a:pt x="618442" y="439457"/>
                  <a:pt x="632907" y="425104"/>
                  <a:pt x="632907" y="407400"/>
                </a:cubicBezTo>
                <a:lnTo>
                  <a:pt x="632907" y="32057"/>
                </a:lnTo>
                <a:cubicBezTo>
                  <a:pt x="632907" y="14352"/>
                  <a:pt x="618442" y="0"/>
                  <a:pt x="600599" y="0"/>
                </a:cubicBezTo>
                <a:lnTo>
                  <a:pt x="32307" y="0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id="{394B42BE-965A-4E4B-8A00-D5355796179B}"/>
              </a:ext>
            </a:extLst>
          </p:cNvPr>
          <p:cNvSpPr/>
          <p:nvPr userDrawn="1"/>
        </p:nvSpPr>
        <p:spPr>
          <a:xfrm>
            <a:off x="760529" y="1846249"/>
            <a:ext cx="103053" cy="175337"/>
          </a:xfrm>
          <a:custGeom>
            <a:avLst/>
            <a:gdLst>
              <a:gd name="connsiteX0" fmla="*/ 99374 w 103053"/>
              <a:gd name="connsiteY0" fmla="*/ 3862 h 175337"/>
              <a:gd name="connsiteX1" fmla="*/ 99161 w 103053"/>
              <a:gd name="connsiteY1" fmla="*/ 21995 h 175337"/>
              <a:gd name="connsiteX2" fmla="*/ 31415 w 103053"/>
              <a:gd name="connsiteY2" fmla="*/ 87669 h 175337"/>
              <a:gd name="connsiteX3" fmla="*/ 99161 w 103053"/>
              <a:gd name="connsiteY3" fmla="*/ 153342 h 175337"/>
              <a:gd name="connsiteX4" fmla="*/ 99374 w 103053"/>
              <a:gd name="connsiteY4" fmla="*/ 171475 h 175337"/>
              <a:gd name="connsiteX5" fmla="*/ 81100 w 103053"/>
              <a:gd name="connsiteY5" fmla="*/ 171686 h 175337"/>
              <a:gd name="connsiteX6" fmla="*/ 3892 w 103053"/>
              <a:gd name="connsiteY6" fmla="*/ 96841 h 175337"/>
              <a:gd name="connsiteX7" fmla="*/ 0 w 103053"/>
              <a:gd name="connsiteY7" fmla="*/ 87669 h 175337"/>
              <a:gd name="connsiteX8" fmla="*/ 3892 w 103053"/>
              <a:gd name="connsiteY8" fmla="*/ 78496 h 175337"/>
              <a:gd name="connsiteX9" fmla="*/ 81100 w 103053"/>
              <a:gd name="connsiteY9" fmla="*/ 3651 h 175337"/>
              <a:gd name="connsiteX10" fmla="*/ 99374 w 103053"/>
              <a:gd name="connsiteY10" fmla="*/ 3862 h 17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053" h="175337">
                <a:moveTo>
                  <a:pt x="99374" y="3862"/>
                </a:moveTo>
                <a:cubicBezTo>
                  <a:pt x="104361" y="8927"/>
                  <a:pt x="104266" y="17046"/>
                  <a:pt x="99161" y="21995"/>
                </a:cubicBezTo>
                <a:lnTo>
                  <a:pt x="31415" y="87669"/>
                </a:lnTo>
                <a:lnTo>
                  <a:pt x="99161" y="153342"/>
                </a:lnTo>
                <a:cubicBezTo>
                  <a:pt x="104266" y="158291"/>
                  <a:pt x="104361" y="166410"/>
                  <a:pt x="99374" y="171475"/>
                </a:cubicBezTo>
                <a:cubicBezTo>
                  <a:pt x="94386" y="176541"/>
                  <a:pt x="86205" y="176635"/>
                  <a:pt x="81100" y="171686"/>
                </a:cubicBezTo>
                <a:lnTo>
                  <a:pt x="3892" y="96841"/>
                </a:lnTo>
                <a:cubicBezTo>
                  <a:pt x="1403" y="94428"/>
                  <a:pt x="0" y="91121"/>
                  <a:pt x="0" y="87669"/>
                </a:cubicBezTo>
                <a:cubicBezTo>
                  <a:pt x="0" y="84216"/>
                  <a:pt x="1403" y="80910"/>
                  <a:pt x="3892" y="78496"/>
                </a:cubicBezTo>
                <a:lnTo>
                  <a:pt x="81100" y="3651"/>
                </a:lnTo>
                <a:cubicBezTo>
                  <a:pt x="86205" y="-1298"/>
                  <a:pt x="94386" y="-1204"/>
                  <a:pt x="99374" y="3862"/>
                </a:cubicBez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7E9AE07E-0B2F-7449-9A3B-B1ED9677B9FB}"/>
              </a:ext>
            </a:extLst>
          </p:cNvPr>
          <p:cNvSpPr/>
          <p:nvPr userDrawn="1"/>
        </p:nvSpPr>
        <p:spPr>
          <a:xfrm>
            <a:off x="1040153" y="1846249"/>
            <a:ext cx="103053" cy="175337"/>
          </a:xfrm>
          <a:custGeom>
            <a:avLst/>
            <a:gdLst>
              <a:gd name="connsiteX0" fmla="*/ 3679 w 103053"/>
              <a:gd name="connsiteY0" fmla="*/ 3862 h 175337"/>
              <a:gd name="connsiteX1" fmla="*/ 3892 w 103053"/>
              <a:gd name="connsiteY1" fmla="*/ 21995 h 175337"/>
              <a:gd name="connsiteX2" fmla="*/ 71638 w 103053"/>
              <a:gd name="connsiteY2" fmla="*/ 87669 h 175337"/>
              <a:gd name="connsiteX3" fmla="*/ 3892 w 103053"/>
              <a:gd name="connsiteY3" fmla="*/ 153342 h 175337"/>
              <a:gd name="connsiteX4" fmla="*/ 3679 w 103053"/>
              <a:gd name="connsiteY4" fmla="*/ 171475 h 175337"/>
              <a:gd name="connsiteX5" fmla="*/ 21954 w 103053"/>
              <a:gd name="connsiteY5" fmla="*/ 171686 h 175337"/>
              <a:gd name="connsiteX6" fmla="*/ 99162 w 103053"/>
              <a:gd name="connsiteY6" fmla="*/ 96841 h 175337"/>
              <a:gd name="connsiteX7" fmla="*/ 103053 w 103053"/>
              <a:gd name="connsiteY7" fmla="*/ 87669 h 175337"/>
              <a:gd name="connsiteX8" fmla="*/ 99162 w 103053"/>
              <a:gd name="connsiteY8" fmla="*/ 78496 h 175337"/>
              <a:gd name="connsiteX9" fmla="*/ 21954 w 103053"/>
              <a:gd name="connsiteY9" fmla="*/ 3651 h 175337"/>
              <a:gd name="connsiteX10" fmla="*/ 3679 w 103053"/>
              <a:gd name="connsiteY10" fmla="*/ 3862 h 17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053" h="175337">
                <a:moveTo>
                  <a:pt x="3679" y="3862"/>
                </a:moveTo>
                <a:cubicBezTo>
                  <a:pt x="-1308" y="8927"/>
                  <a:pt x="-1213" y="17046"/>
                  <a:pt x="3892" y="21995"/>
                </a:cubicBezTo>
                <a:lnTo>
                  <a:pt x="71638" y="87669"/>
                </a:lnTo>
                <a:lnTo>
                  <a:pt x="3892" y="153342"/>
                </a:lnTo>
                <a:cubicBezTo>
                  <a:pt x="-1213" y="158291"/>
                  <a:pt x="-1308" y="166410"/>
                  <a:pt x="3679" y="171475"/>
                </a:cubicBezTo>
                <a:cubicBezTo>
                  <a:pt x="8667" y="176541"/>
                  <a:pt x="16848" y="176635"/>
                  <a:pt x="21954" y="171686"/>
                </a:cubicBezTo>
                <a:lnTo>
                  <a:pt x="99162" y="96841"/>
                </a:lnTo>
                <a:cubicBezTo>
                  <a:pt x="101650" y="94428"/>
                  <a:pt x="103053" y="91121"/>
                  <a:pt x="103053" y="87669"/>
                </a:cubicBezTo>
                <a:cubicBezTo>
                  <a:pt x="103053" y="84216"/>
                  <a:pt x="101650" y="80910"/>
                  <a:pt x="99162" y="78496"/>
                </a:cubicBezTo>
                <a:lnTo>
                  <a:pt x="21954" y="3651"/>
                </a:lnTo>
                <a:cubicBezTo>
                  <a:pt x="16848" y="-1298"/>
                  <a:pt x="8667" y="-1204"/>
                  <a:pt x="3679" y="3862"/>
                </a:cubicBez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" name="자유형 5">
            <a:extLst>
              <a:ext uri="{FF2B5EF4-FFF2-40B4-BE49-F238E27FC236}">
                <a16:creationId xmlns:a16="http://schemas.microsoft.com/office/drawing/2014/main" id="{E6862C3C-FBD9-3248-B045-58AF9AC7F2FC}"/>
              </a:ext>
            </a:extLst>
          </p:cNvPr>
          <p:cNvSpPr/>
          <p:nvPr userDrawn="1"/>
        </p:nvSpPr>
        <p:spPr>
          <a:xfrm>
            <a:off x="898255" y="1846247"/>
            <a:ext cx="107220" cy="175341"/>
          </a:xfrm>
          <a:custGeom>
            <a:avLst/>
            <a:gdLst>
              <a:gd name="connsiteX0" fmla="*/ 100430 w 107220"/>
              <a:gd name="connsiteY0" fmla="*/ 1539 h 175341"/>
              <a:gd name="connsiteX1" fmla="*/ 105670 w 107220"/>
              <a:gd name="connsiteY1" fmla="*/ 18912 h 175341"/>
              <a:gd name="connsiteX2" fmla="*/ 24299 w 107220"/>
              <a:gd name="connsiteY2" fmla="*/ 168604 h 175341"/>
              <a:gd name="connsiteX3" fmla="*/ 6791 w 107220"/>
              <a:gd name="connsiteY3" fmla="*/ 173802 h 175341"/>
              <a:gd name="connsiteX4" fmla="*/ 1552 w 107220"/>
              <a:gd name="connsiteY4" fmla="*/ 156429 h 175341"/>
              <a:gd name="connsiteX5" fmla="*/ 82921 w 107220"/>
              <a:gd name="connsiteY5" fmla="*/ 6738 h 175341"/>
              <a:gd name="connsiteX6" fmla="*/ 100430 w 107220"/>
              <a:gd name="connsiteY6" fmla="*/ 1539 h 17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20" h="175341">
                <a:moveTo>
                  <a:pt x="100430" y="1539"/>
                </a:moveTo>
                <a:cubicBezTo>
                  <a:pt x="106712" y="4901"/>
                  <a:pt x="109057" y="12680"/>
                  <a:pt x="105670" y="18912"/>
                </a:cubicBezTo>
                <a:lnTo>
                  <a:pt x="24299" y="168604"/>
                </a:lnTo>
                <a:cubicBezTo>
                  <a:pt x="20911" y="174837"/>
                  <a:pt x="13072" y="177164"/>
                  <a:pt x="6791" y="173802"/>
                </a:cubicBezTo>
                <a:cubicBezTo>
                  <a:pt x="509" y="170441"/>
                  <a:pt x="-1837" y="162662"/>
                  <a:pt x="1552" y="156429"/>
                </a:cubicBezTo>
                <a:lnTo>
                  <a:pt x="82921" y="6738"/>
                </a:lnTo>
                <a:cubicBezTo>
                  <a:pt x="86310" y="505"/>
                  <a:pt x="94149" y="-1822"/>
                  <a:pt x="100430" y="1539"/>
                </a:cubicBez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" name="자유형 7">
            <a:extLst>
              <a:ext uri="{FF2B5EF4-FFF2-40B4-BE49-F238E27FC236}">
                <a16:creationId xmlns:a16="http://schemas.microsoft.com/office/drawing/2014/main" id="{B208870A-A417-0442-8CCD-4CCE57978E24}"/>
              </a:ext>
            </a:extLst>
          </p:cNvPr>
          <p:cNvSpPr/>
          <p:nvPr userDrawn="1"/>
        </p:nvSpPr>
        <p:spPr>
          <a:xfrm>
            <a:off x="1813474" y="1648411"/>
            <a:ext cx="567711" cy="573406"/>
          </a:xfrm>
          <a:custGeom>
            <a:avLst/>
            <a:gdLst>
              <a:gd name="connsiteX0" fmla="*/ 217559 w 567711"/>
              <a:gd name="connsiteY0" fmla="*/ 0 h 573406"/>
              <a:gd name="connsiteX1" fmla="*/ 146084 w 567711"/>
              <a:gd name="connsiteY1" fmla="*/ 49014 h 573406"/>
              <a:gd name="connsiteX2" fmla="*/ 111773 w 567711"/>
              <a:gd name="connsiteY2" fmla="*/ 57347 h 573406"/>
              <a:gd name="connsiteX3" fmla="*/ 64866 w 567711"/>
              <a:gd name="connsiteY3" fmla="*/ 99072 h 573406"/>
              <a:gd name="connsiteX4" fmla="*/ 58815 w 567711"/>
              <a:gd name="connsiteY4" fmla="*/ 189949 h 573406"/>
              <a:gd name="connsiteX5" fmla="*/ 0 w 567711"/>
              <a:gd name="connsiteY5" fmla="*/ 289015 h 573406"/>
              <a:gd name="connsiteX6" fmla="*/ 59012 w 567711"/>
              <a:gd name="connsiteY6" fmla="*/ 387772 h 573406"/>
              <a:gd name="connsiteX7" fmla="*/ 54248 w 567711"/>
              <a:gd name="connsiteY7" fmla="*/ 419320 h 573406"/>
              <a:gd name="connsiteX8" fmla="*/ 68852 w 567711"/>
              <a:gd name="connsiteY8" fmla="*/ 475724 h 573406"/>
              <a:gd name="connsiteX9" fmla="*/ 118271 w 567711"/>
              <a:gd name="connsiteY9" fmla="*/ 513019 h 573406"/>
              <a:gd name="connsiteX10" fmla="*/ 145605 w 567711"/>
              <a:gd name="connsiteY10" fmla="*/ 517622 h 573406"/>
              <a:gd name="connsiteX11" fmla="*/ 162002 w 567711"/>
              <a:gd name="connsiteY11" fmla="*/ 547687 h 573406"/>
              <a:gd name="connsiteX12" fmla="*/ 217559 w 567711"/>
              <a:gd name="connsiteY12" fmla="*/ 573407 h 573406"/>
              <a:gd name="connsiteX13" fmla="*/ 283856 w 567711"/>
              <a:gd name="connsiteY13" fmla="*/ 550890 h 573406"/>
              <a:gd name="connsiteX14" fmla="*/ 350153 w 567711"/>
              <a:gd name="connsiteY14" fmla="*/ 573407 h 573406"/>
              <a:gd name="connsiteX15" fmla="*/ 405710 w 567711"/>
              <a:gd name="connsiteY15" fmla="*/ 547687 h 573406"/>
              <a:gd name="connsiteX16" fmla="*/ 422106 w 567711"/>
              <a:gd name="connsiteY16" fmla="*/ 517622 h 573406"/>
              <a:gd name="connsiteX17" fmla="*/ 449441 w 567711"/>
              <a:gd name="connsiteY17" fmla="*/ 513019 h 573406"/>
              <a:gd name="connsiteX18" fmla="*/ 498860 w 567711"/>
              <a:gd name="connsiteY18" fmla="*/ 475724 h 573406"/>
              <a:gd name="connsiteX19" fmla="*/ 513464 w 567711"/>
              <a:gd name="connsiteY19" fmla="*/ 419320 h 573406"/>
              <a:gd name="connsiteX20" fmla="*/ 508700 w 567711"/>
              <a:gd name="connsiteY20" fmla="*/ 387772 h 573406"/>
              <a:gd name="connsiteX21" fmla="*/ 567712 w 567711"/>
              <a:gd name="connsiteY21" fmla="*/ 289015 h 573406"/>
              <a:gd name="connsiteX22" fmla="*/ 508896 w 567711"/>
              <a:gd name="connsiteY22" fmla="*/ 189949 h 573406"/>
              <a:gd name="connsiteX23" fmla="*/ 502845 w 567711"/>
              <a:gd name="connsiteY23" fmla="*/ 99072 h 573406"/>
              <a:gd name="connsiteX24" fmla="*/ 455938 w 567711"/>
              <a:gd name="connsiteY24" fmla="*/ 57347 h 573406"/>
              <a:gd name="connsiteX25" fmla="*/ 421628 w 567711"/>
              <a:gd name="connsiteY25" fmla="*/ 49014 h 573406"/>
              <a:gd name="connsiteX26" fmla="*/ 350153 w 567711"/>
              <a:gd name="connsiteY26" fmla="*/ 0 h 573406"/>
              <a:gd name="connsiteX27" fmla="*/ 287180 w 567711"/>
              <a:gd name="connsiteY27" fmla="*/ 33578 h 573406"/>
              <a:gd name="connsiteX28" fmla="*/ 283856 w 567711"/>
              <a:gd name="connsiteY28" fmla="*/ 38992 h 573406"/>
              <a:gd name="connsiteX29" fmla="*/ 280532 w 567711"/>
              <a:gd name="connsiteY29" fmla="*/ 33578 h 573406"/>
              <a:gd name="connsiteX30" fmla="*/ 217559 w 567711"/>
              <a:gd name="connsiteY30" fmla="*/ 0 h 57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67711" h="573406">
                <a:moveTo>
                  <a:pt x="217559" y="0"/>
                </a:moveTo>
                <a:cubicBezTo>
                  <a:pt x="182300" y="0"/>
                  <a:pt x="155878" y="21382"/>
                  <a:pt x="146084" y="49014"/>
                </a:cubicBezTo>
                <a:cubicBezTo>
                  <a:pt x="135964" y="49638"/>
                  <a:pt x="123807" y="52228"/>
                  <a:pt x="111773" y="57347"/>
                </a:cubicBezTo>
                <a:cubicBezTo>
                  <a:pt x="94491" y="64700"/>
                  <a:pt x="76405" y="77728"/>
                  <a:pt x="64866" y="99072"/>
                </a:cubicBezTo>
                <a:cubicBezTo>
                  <a:pt x="45707" y="134514"/>
                  <a:pt x="50628" y="168938"/>
                  <a:pt x="58815" y="189949"/>
                </a:cubicBezTo>
                <a:cubicBezTo>
                  <a:pt x="33971" y="203266"/>
                  <a:pt x="0" y="233801"/>
                  <a:pt x="0" y="289015"/>
                </a:cubicBezTo>
                <a:cubicBezTo>
                  <a:pt x="0" y="343862"/>
                  <a:pt x="33587" y="375044"/>
                  <a:pt x="59012" y="387772"/>
                </a:cubicBezTo>
                <a:cubicBezTo>
                  <a:pt x="56058" y="397068"/>
                  <a:pt x="54396" y="408157"/>
                  <a:pt x="54248" y="419320"/>
                </a:cubicBezTo>
                <a:cubicBezTo>
                  <a:pt x="54008" y="437382"/>
                  <a:pt x="57673" y="458317"/>
                  <a:pt x="68852" y="475724"/>
                </a:cubicBezTo>
                <a:cubicBezTo>
                  <a:pt x="82379" y="496789"/>
                  <a:pt x="101333" y="507713"/>
                  <a:pt x="118271" y="513019"/>
                </a:cubicBezTo>
                <a:cubicBezTo>
                  <a:pt x="128285" y="516156"/>
                  <a:pt x="137847" y="517414"/>
                  <a:pt x="145605" y="517622"/>
                </a:cubicBezTo>
                <a:cubicBezTo>
                  <a:pt x="148568" y="527336"/>
                  <a:pt x="153935" y="538175"/>
                  <a:pt x="162002" y="547687"/>
                </a:cubicBezTo>
                <a:cubicBezTo>
                  <a:pt x="173983" y="561816"/>
                  <a:pt x="192320" y="573407"/>
                  <a:pt x="217559" y="573407"/>
                </a:cubicBezTo>
                <a:cubicBezTo>
                  <a:pt x="250550" y="573407"/>
                  <a:pt x="271635" y="565242"/>
                  <a:pt x="283856" y="550890"/>
                </a:cubicBezTo>
                <a:cubicBezTo>
                  <a:pt x="296077" y="565242"/>
                  <a:pt x="317162" y="573407"/>
                  <a:pt x="350153" y="573407"/>
                </a:cubicBezTo>
                <a:cubicBezTo>
                  <a:pt x="375392" y="573407"/>
                  <a:pt x="393729" y="561816"/>
                  <a:pt x="405710" y="547687"/>
                </a:cubicBezTo>
                <a:cubicBezTo>
                  <a:pt x="413777" y="538175"/>
                  <a:pt x="419144" y="527336"/>
                  <a:pt x="422106" y="517622"/>
                </a:cubicBezTo>
                <a:cubicBezTo>
                  <a:pt x="429864" y="517414"/>
                  <a:pt x="439427" y="516156"/>
                  <a:pt x="449441" y="513019"/>
                </a:cubicBezTo>
                <a:cubicBezTo>
                  <a:pt x="466378" y="507713"/>
                  <a:pt x="485333" y="496789"/>
                  <a:pt x="498860" y="475724"/>
                </a:cubicBezTo>
                <a:cubicBezTo>
                  <a:pt x="510038" y="458317"/>
                  <a:pt x="513704" y="437382"/>
                  <a:pt x="513464" y="419320"/>
                </a:cubicBezTo>
                <a:cubicBezTo>
                  <a:pt x="513316" y="408157"/>
                  <a:pt x="511654" y="397068"/>
                  <a:pt x="508700" y="387772"/>
                </a:cubicBezTo>
                <a:cubicBezTo>
                  <a:pt x="534125" y="375044"/>
                  <a:pt x="567712" y="343862"/>
                  <a:pt x="567712" y="289015"/>
                </a:cubicBezTo>
                <a:cubicBezTo>
                  <a:pt x="567712" y="233801"/>
                  <a:pt x="533740" y="203266"/>
                  <a:pt x="508896" y="189949"/>
                </a:cubicBezTo>
                <a:cubicBezTo>
                  <a:pt x="517083" y="168938"/>
                  <a:pt x="522005" y="134514"/>
                  <a:pt x="502845" y="99072"/>
                </a:cubicBezTo>
                <a:cubicBezTo>
                  <a:pt x="491306" y="77728"/>
                  <a:pt x="473221" y="64700"/>
                  <a:pt x="455938" y="57347"/>
                </a:cubicBezTo>
                <a:cubicBezTo>
                  <a:pt x="443905" y="52228"/>
                  <a:pt x="431748" y="49638"/>
                  <a:pt x="421628" y="49014"/>
                </a:cubicBezTo>
                <a:cubicBezTo>
                  <a:pt x="411834" y="21382"/>
                  <a:pt x="385412" y="0"/>
                  <a:pt x="350153" y="0"/>
                </a:cubicBezTo>
                <a:cubicBezTo>
                  <a:pt x="319855" y="0"/>
                  <a:pt x="299465" y="15091"/>
                  <a:pt x="287180" y="33578"/>
                </a:cubicBezTo>
                <a:cubicBezTo>
                  <a:pt x="286001" y="35353"/>
                  <a:pt x="284893" y="37161"/>
                  <a:pt x="283856" y="38992"/>
                </a:cubicBezTo>
                <a:cubicBezTo>
                  <a:pt x="282819" y="37161"/>
                  <a:pt x="281711" y="35353"/>
                  <a:pt x="280532" y="33578"/>
                </a:cubicBezTo>
                <a:cubicBezTo>
                  <a:pt x="268247" y="15091"/>
                  <a:pt x="247856" y="0"/>
                  <a:pt x="217559" y="0"/>
                </a:cubicBezTo>
                <a:close/>
              </a:path>
            </a:pathLst>
          </a:custGeom>
          <a:solidFill>
            <a:srgbClr val="FC1C49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" name="자유형 8">
            <a:extLst>
              <a:ext uri="{FF2B5EF4-FFF2-40B4-BE49-F238E27FC236}">
                <a16:creationId xmlns:a16="http://schemas.microsoft.com/office/drawing/2014/main" id="{0E0393AF-2C6B-4E48-B60D-75480374DDE9}"/>
              </a:ext>
            </a:extLst>
          </p:cNvPr>
          <p:cNvSpPr/>
          <p:nvPr userDrawn="1"/>
        </p:nvSpPr>
        <p:spPr>
          <a:xfrm>
            <a:off x="2170014" y="1966996"/>
            <a:ext cx="102259" cy="73623"/>
          </a:xfrm>
          <a:custGeom>
            <a:avLst/>
            <a:gdLst>
              <a:gd name="connsiteX0" fmla="*/ 10931 w 102259"/>
              <a:gd name="connsiteY0" fmla="*/ 168 h 73623"/>
              <a:gd name="connsiteX1" fmla="*/ 25857 w 102259"/>
              <a:gd name="connsiteY1" fmla="*/ 10850 h 73623"/>
              <a:gd name="connsiteX2" fmla="*/ 87965 w 102259"/>
              <a:gd name="connsiteY2" fmla="*/ 47358 h 73623"/>
              <a:gd name="connsiteX3" fmla="*/ 102195 w 102259"/>
              <a:gd name="connsiteY3" fmla="*/ 58938 h 73623"/>
              <a:gd name="connsiteX4" fmla="*/ 90529 w 102259"/>
              <a:gd name="connsiteY4" fmla="*/ 73062 h 73623"/>
              <a:gd name="connsiteX5" fmla="*/ 170 w 102259"/>
              <a:gd name="connsiteY5" fmla="*/ 14985 h 73623"/>
              <a:gd name="connsiteX6" fmla="*/ 10931 w 102259"/>
              <a:gd name="connsiteY6" fmla="*/ 168 h 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59" h="73623">
                <a:moveTo>
                  <a:pt x="10931" y="168"/>
                </a:moveTo>
                <a:cubicBezTo>
                  <a:pt x="18024" y="-973"/>
                  <a:pt x="24707" y="3809"/>
                  <a:pt x="25857" y="10850"/>
                </a:cubicBezTo>
                <a:cubicBezTo>
                  <a:pt x="27904" y="23381"/>
                  <a:pt x="44975" y="51583"/>
                  <a:pt x="87965" y="47358"/>
                </a:cubicBezTo>
                <a:cubicBezTo>
                  <a:pt x="95115" y="46655"/>
                  <a:pt x="101486" y="51840"/>
                  <a:pt x="102195" y="58938"/>
                </a:cubicBezTo>
                <a:cubicBezTo>
                  <a:pt x="102903" y="66036"/>
                  <a:pt x="97680" y="72360"/>
                  <a:pt x="90529" y="73062"/>
                </a:cubicBezTo>
                <a:cubicBezTo>
                  <a:pt x="32208" y="78794"/>
                  <a:pt x="4141" y="39293"/>
                  <a:pt x="170" y="14985"/>
                </a:cubicBezTo>
                <a:cubicBezTo>
                  <a:pt x="-980" y="7944"/>
                  <a:pt x="3837" y="1311"/>
                  <a:pt x="10931" y="168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" name="자유형 9">
            <a:extLst>
              <a:ext uri="{FF2B5EF4-FFF2-40B4-BE49-F238E27FC236}">
                <a16:creationId xmlns:a16="http://schemas.microsoft.com/office/drawing/2014/main" id="{59C434A9-4A9F-BB4C-80A7-94453DA3E15C}"/>
              </a:ext>
            </a:extLst>
          </p:cNvPr>
          <p:cNvSpPr/>
          <p:nvPr userDrawn="1"/>
        </p:nvSpPr>
        <p:spPr>
          <a:xfrm>
            <a:off x="2003696" y="1779024"/>
            <a:ext cx="106527" cy="108338"/>
          </a:xfrm>
          <a:custGeom>
            <a:avLst/>
            <a:gdLst>
              <a:gd name="connsiteX0" fmla="*/ 93516 w 106527"/>
              <a:gd name="connsiteY0" fmla="*/ 0 h 108338"/>
              <a:gd name="connsiteX1" fmla="*/ 106527 w 106527"/>
              <a:gd name="connsiteY1" fmla="*/ 12915 h 108338"/>
              <a:gd name="connsiteX2" fmla="*/ 90255 w 106527"/>
              <a:gd name="connsiteY2" fmla="*/ 71475 h 108338"/>
              <a:gd name="connsiteX3" fmla="*/ 13011 w 106527"/>
              <a:gd name="connsiteY3" fmla="*/ 108338 h 108338"/>
              <a:gd name="connsiteX4" fmla="*/ 0 w 106527"/>
              <a:gd name="connsiteY4" fmla="*/ 95423 h 108338"/>
              <a:gd name="connsiteX5" fmla="*/ 13011 w 106527"/>
              <a:gd name="connsiteY5" fmla="*/ 82508 h 108338"/>
              <a:gd name="connsiteX6" fmla="*/ 68516 w 106527"/>
              <a:gd name="connsiteY6" fmla="*/ 57277 h 108338"/>
              <a:gd name="connsiteX7" fmla="*/ 80504 w 106527"/>
              <a:gd name="connsiteY7" fmla="*/ 12915 h 108338"/>
              <a:gd name="connsiteX8" fmla="*/ 93516 w 106527"/>
              <a:gd name="connsiteY8" fmla="*/ 0 h 10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527" h="108338">
                <a:moveTo>
                  <a:pt x="93516" y="0"/>
                </a:moveTo>
                <a:cubicBezTo>
                  <a:pt x="100701" y="0"/>
                  <a:pt x="106527" y="5782"/>
                  <a:pt x="106527" y="12915"/>
                </a:cubicBezTo>
                <a:cubicBezTo>
                  <a:pt x="106527" y="27794"/>
                  <a:pt x="103633" y="51295"/>
                  <a:pt x="90255" y="71475"/>
                </a:cubicBezTo>
                <a:cubicBezTo>
                  <a:pt x="76292" y="92538"/>
                  <a:pt x="50700" y="108338"/>
                  <a:pt x="13011" y="108338"/>
                </a:cubicBezTo>
                <a:cubicBezTo>
                  <a:pt x="5825" y="108338"/>
                  <a:pt x="0" y="102556"/>
                  <a:pt x="0" y="95423"/>
                </a:cubicBezTo>
                <a:cubicBezTo>
                  <a:pt x="0" y="88290"/>
                  <a:pt x="5825" y="82508"/>
                  <a:pt x="13011" y="82508"/>
                </a:cubicBezTo>
                <a:cubicBezTo>
                  <a:pt x="43718" y="82508"/>
                  <a:pt x="59642" y="70664"/>
                  <a:pt x="68516" y="57277"/>
                </a:cubicBezTo>
                <a:cubicBezTo>
                  <a:pt x="77975" y="43008"/>
                  <a:pt x="80504" y="25255"/>
                  <a:pt x="80504" y="12915"/>
                </a:cubicBezTo>
                <a:cubicBezTo>
                  <a:pt x="80504" y="5782"/>
                  <a:pt x="86329" y="0"/>
                  <a:pt x="93516" y="0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02B3593-6685-2348-9D8F-1457BB747B99}"/>
              </a:ext>
            </a:extLst>
          </p:cNvPr>
          <p:cNvSpPr/>
          <p:nvPr userDrawn="1"/>
        </p:nvSpPr>
        <p:spPr>
          <a:xfrm>
            <a:off x="2084202" y="1779024"/>
            <a:ext cx="106527" cy="108338"/>
          </a:xfrm>
          <a:custGeom>
            <a:avLst/>
            <a:gdLst>
              <a:gd name="connsiteX0" fmla="*/ 13011 w 106527"/>
              <a:gd name="connsiteY0" fmla="*/ 0 h 108338"/>
              <a:gd name="connsiteX1" fmla="*/ 0 w 106527"/>
              <a:gd name="connsiteY1" fmla="*/ 12915 h 108338"/>
              <a:gd name="connsiteX2" fmla="*/ 16272 w 106527"/>
              <a:gd name="connsiteY2" fmla="*/ 71475 h 108338"/>
              <a:gd name="connsiteX3" fmla="*/ 93516 w 106527"/>
              <a:gd name="connsiteY3" fmla="*/ 108338 h 108338"/>
              <a:gd name="connsiteX4" fmla="*/ 106527 w 106527"/>
              <a:gd name="connsiteY4" fmla="*/ 95423 h 108338"/>
              <a:gd name="connsiteX5" fmla="*/ 93516 w 106527"/>
              <a:gd name="connsiteY5" fmla="*/ 82508 h 108338"/>
              <a:gd name="connsiteX6" fmla="*/ 38010 w 106527"/>
              <a:gd name="connsiteY6" fmla="*/ 57277 h 108338"/>
              <a:gd name="connsiteX7" fmla="*/ 26023 w 106527"/>
              <a:gd name="connsiteY7" fmla="*/ 12915 h 108338"/>
              <a:gd name="connsiteX8" fmla="*/ 13011 w 106527"/>
              <a:gd name="connsiteY8" fmla="*/ 0 h 10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527" h="108338">
                <a:moveTo>
                  <a:pt x="13011" y="0"/>
                </a:moveTo>
                <a:cubicBezTo>
                  <a:pt x="5825" y="0"/>
                  <a:pt x="0" y="5782"/>
                  <a:pt x="0" y="12915"/>
                </a:cubicBezTo>
                <a:cubicBezTo>
                  <a:pt x="0" y="27794"/>
                  <a:pt x="2894" y="51295"/>
                  <a:pt x="16272" y="71475"/>
                </a:cubicBezTo>
                <a:cubicBezTo>
                  <a:pt x="30235" y="92538"/>
                  <a:pt x="55193" y="108338"/>
                  <a:pt x="93516" y="108338"/>
                </a:cubicBezTo>
                <a:cubicBezTo>
                  <a:pt x="100701" y="108338"/>
                  <a:pt x="106527" y="102556"/>
                  <a:pt x="106527" y="95423"/>
                </a:cubicBezTo>
                <a:cubicBezTo>
                  <a:pt x="106527" y="88290"/>
                  <a:pt x="100701" y="82508"/>
                  <a:pt x="93516" y="82508"/>
                </a:cubicBezTo>
                <a:cubicBezTo>
                  <a:pt x="62808" y="82508"/>
                  <a:pt x="46885" y="70664"/>
                  <a:pt x="38010" y="57277"/>
                </a:cubicBezTo>
                <a:cubicBezTo>
                  <a:pt x="28551" y="43008"/>
                  <a:pt x="26023" y="25255"/>
                  <a:pt x="26023" y="12915"/>
                </a:cubicBezTo>
                <a:cubicBezTo>
                  <a:pt x="26023" y="5782"/>
                  <a:pt x="20197" y="0"/>
                  <a:pt x="13011" y="0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663E8073-FBF6-EA46-9334-8AD0499F76CB}"/>
              </a:ext>
            </a:extLst>
          </p:cNvPr>
          <p:cNvSpPr/>
          <p:nvPr userDrawn="1"/>
        </p:nvSpPr>
        <p:spPr>
          <a:xfrm>
            <a:off x="2022864" y="2007666"/>
            <a:ext cx="87350" cy="88684"/>
          </a:xfrm>
          <a:custGeom>
            <a:avLst/>
            <a:gdLst>
              <a:gd name="connsiteX0" fmla="*/ 74339 w 87350"/>
              <a:gd name="connsiteY0" fmla="*/ 88684 h 88684"/>
              <a:gd name="connsiteX1" fmla="*/ 87350 w 87350"/>
              <a:gd name="connsiteY1" fmla="*/ 75769 h 88684"/>
              <a:gd name="connsiteX2" fmla="*/ 74444 w 87350"/>
              <a:gd name="connsiteY2" fmla="*/ 29468 h 88684"/>
              <a:gd name="connsiteX3" fmla="*/ 13011 w 87350"/>
              <a:gd name="connsiteY3" fmla="*/ 0 h 88684"/>
              <a:gd name="connsiteX4" fmla="*/ 0 w 87350"/>
              <a:gd name="connsiteY4" fmla="*/ 12915 h 88684"/>
              <a:gd name="connsiteX5" fmla="*/ 13011 w 87350"/>
              <a:gd name="connsiteY5" fmla="*/ 25830 h 88684"/>
              <a:gd name="connsiteX6" fmla="*/ 52705 w 87350"/>
              <a:gd name="connsiteY6" fmla="*/ 43666 h 88684"/>
              <a:gd name="connsiteX7" fmla="*/ 61327 w 87350"/>
              <a:gd name="connsiteY7" fmla="*/ 75769 h 88684"/>
              <a:gd name="connsiteX8" fmla="*/ 74339 w 87350"/>
              <a:gd name="connsiteY8" fmla="*/ 88684 h 8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50" h="88684">
                <a:moveTo>
                  <a:pt x="74339" y="88684"/>
                </a:moveTo>
                <a:cubicBezTo>
                  <a:pt x="81525" y="88684"/>
                  <a:pt x="87350" y="82902"/>
                  <a:pt x="87350" y="75769"/>
                </a:cubicBezTo>
                <a:cubicBezTo>
                  <a:pt x="87350" y="64132"/>
                  <a:pt x="85102" y="45545"/>
                  <a:pt x="74444" y="29468"/>
                </a:cubicBezTo>
                <a:cubicBezTo>
                  <a:pt x="63202" y="12508"/>
                  <a:pt x="43666" y="0"/>
                  <a:pt x="13011" y="0"/>
                </a:cubicBezTo>
                <a:cubicBezTo>
                  <a:pt x="5826" y="0"/>
                  <a:pt x="0" y="5783"/>
                  <a:pt x="0" y="12915"/>
                </a:cubicBezTo>
                <a:cubicBezTo>
                  <a:pt x="0" y="20048"/>
                  <a:pt x="5826" y="25830"/>
                  <a:pt x="13011" y="25830"/>
                </a:cubicBezTo>
                <a:cubicBezTo>
                  <a:pt x="35422" y="25830"/>
                  <a:pt x="46551" y="34382"/>
                  <a:pt x="52705" y="43666"/>
                </a:cubicBezTo>
                <a:cubicBezTo>
                  <a:pt x="59445" y="53832"/>
                  <a:pt x="61327" y="66671"/>
                  <a:pt x="61327" y="75769"/>
                </a:cubicBezTo>
                <a:cubicBezTo>
                  <a:pt x="61327" y="82902"/>
                  <a:pt x="67153" y="88684"/>
                  <a:pt x="74339" y="88684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2B0105DB-4ACC-B74B-BB00-C8E1AD758006}"/>
              </a:ext>
            </a:extLst>
          </p:cNvPr>
          <p:cNvSpPr/>
          <p:nvPr userDrawn="1"/>
        </p:nvSpPr>
        <p:spPr>
          <a:xfrm>
            <a:off x="2084421" y="1716365"/>
            <a:ext cx="26022" cy="466278"/>
          </a:xfrm>
          <a:custGeom>
            <a:avLst/>
            <a:gdLst>
              <a:gd name="connsiteX0" fmla="*/ 13011 w 26022"/>
              <a:gd name="connsiteY0" fmla="*/ 0 h 466278"/>
              <a:gd name="connsiteX1" fmla="*/ 26023 w 26022"/>
              <a:gd name="connsiteY1" fmla="*/ 12915 h 466278"/>
              <a:gd name="connsiteX2" fmla="*/ 26023 w 26022"/>
              <a:gd name="connsiteY2" fmla="*/ 453364 h 466278"/>
              <a:gd name="connsiteX3" fmla="*/ 13011 w 26022"/>
              <a:gd name="connsiteY3" fmla="*/ 466279 h 466278"/>
              <a:gd name="connsiteX4" fmla="*/ 0 w 26022"/>
              <a:gd name="connsiteY4" fmla="*/ 453364 h 466278"/>
              <a:gd name="connsiteX5" fmla="*/ 0 w 26022"/>
              <a:gd name="connsiteY5" fmla="*/ 12915 h 466278"/>
              <a:gd name="connsiteX6" fmla="*/ 13011 w 26022"/>
              <a:gd name="connsiteY6" fmla="*/ 0 h 46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22" h="466278">
                <a:moveTo>
                  <a:pt x="13011" y="0"/>
                </a:moveTo>
                <a:cubicBezTo>
                  <a:pt x="20197" y="0"/>
                  <a:pt x="26023" y="5783"/>
                  <a:pt x="26023" y="12915"/>
                </a:cubicBezTo>
                <a:lnTo>
                  <a:pt x="26023" y="453364"/>
                </a:lnTo>
                <a:cubicBezTo>
                  <a:pt x="26023" y="460497"/>
                  <a:pt x="20197" y="466279"/>
                  <a:pt x="13011" y="466279"/>
                </a:cubicBezTo>
                <a:cubicBezTo>
                  <a:pt x="5825" y="466279"/>
                  <a:pt x="0" y="460497"/>
                  <a:pt x="0" y="453364"/>
                </a:cubicBezTo>
                <a:lnTo>
                  <a:pt x="0" y="12915"/>
                </a:lnTo>
                <a:cubicBezTo>
                  <a:pt x="0" y="5783"/>
                  <a:pt x="5825" y="0"/>
                  <a:pt x="13011" y="0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19C0246C-0846-364C-93C5-64FADC312F4B}"/>
              </a:ext>
            </a:extLst>
          </p:cNvPr>
          <p:cNvSpPr/>
          <p:nvPr userDrawn="1"/>
        </p:nvSpPr>
        <p:spPr>
          <a:xfrm>
            <a:off x="2980311" y="1639265"/>
            <a:ext cx="517537" cy="591721"/>
          </a:xfrm>
          <a:custGeom>
            <a:avLst/>
            <a:gdLst>
              <a:gd name="connsiteX0" fmla="*/ 286001 w 517537"/>
              <a:gd name="connsiteY0" fmla="*/ 0 h 591721"/>
              <a:gd name="connsiteX1" fmla="*/ 54464 w 517537"/>
              <a:gd name="connsiteY1" fmla="*/ 240802 h 591721"/>
              <a:gd name="connsiteX2" fmla="*/ 54464 w 517537"/>
              <a:gd name="connsiteY2" fmla="*/ 275975 h 591721"/>
              <a:gd name="connsiteX3" fmla="*/ 3236 w 517537"/>
              <a:gd name="connsiteY3" fmla="*/ 369815 h 591721"/>
              <a:gd name="connsiteX4" fmla="*/ 25848 w 517537"/>
              <a:gd name="connsiteY4" fmla="*/ 408385 h 591721"/>
              <a:gd name="connsiteX5" fmla="*/ 54464 w 517537"/>
              <a:gd name="connsiteY5" fmla="*/ 408385 h 591721"/>
              <a:gd name="connsiteX6" fmla="*/ 54464 w 517537"/>
              <a:gd name="connsiteY6" fmla="*/ 488884 h 591721"/>
              <a:gd name="connsiteX7" fmla="*/ 99855 w 517537"/>
              <a:gd name="connsiteY7" fmla="*/ 534224 h 591721"/>
              <a:gd name="connsiteX8" fmla="*/ 212328 w 517537"/>
              <a:gd name="connsiteY8" fmla="*/ 518679 h 591721"/>
              <a:gd name="connsiteX9" fmla="*/ 212328 w 517537"/>
              <a:gd name="connsiteY9" fmla="*/ 578710 h 591721"/>
              <a:gd name="connsiteX10" fmla="*/ 225234 w 517537"/>
              <a:gd name="connsiteY10" fmla="*/ 591721 h 591721"/>
              <a:gd name="connsiteX11" fmla="*/ 446595 w 517537"/>
              <a:gd name="connsiteY11" fmla="*/ 591721 h 591721"/>
              <a:gd name="connsiteX12" fmla="*/ 459501 w 517537"/>
              <a:gd name="connsiteY12" fmla="*/ 578710 h 591721"/>
              <a:gd name="connsiteX13" fmla="*/ 459501 w 517537"/>
              <a:gd name="connsiteY13" fmla="*/ 482342 h 591721"/>
              <a:gd name="connsiteX14" fmla="*/ 491371 w 517537"/>
              <a:gd name="connsiteY14" fmla="*/ 355966 h 591721"/>
              <a:gd name="connsiteX15" fmla="*/ 491372 w 517537"/>
              <a:gd name="connsiteY15" fmla="*/ 355966 h 591721"/>
              <a:gd name="connsiteX16" fmla="*/ 502750 w 517537"/>
              <a:gd name="connsiteY16" fmla="*/ 325657 h 591721"/>
              <a:gd name="connsiteX17" fmla="*/ 517538 w 517537"/>
              <a:gd name="connsiteY17" fmla="*/ 240802 h 591721"/>
              <a:gd name="connsiteX18" fmla="*/ 286001 w 517537"/>
              <a:gd name="connsiteY18" fmla="*/ 0 h 59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7537" h="591721">
                <a:moveTo>
                  <a:pt x="286001" y="0"/>
                </a:moveTo>
                <a:cubicBezTo>
                  <a:pt x="157731" y="0"/>
                  <a:pt x="54464" y="108217"/>
                  <a:pt x="54464" y="240802"/>
                </a:cubicBezTo>
                <a:lnTo>
                  <a:pt x="54464" y="275975"/>
                </a:lnTo>
                <a:lnTo>
                  <a:pt x="3236" y="369815"/>
                </a:lnTo>
                <a:cubicBezTo>
                  <a:pt x="-6232" y="387158"/>
                  <a:pt x="6212" y="408385"/>
                  <a:pt x="25848" y="408385"/>
                </a:cubicBezTo>
                <a:lnTo>
                  <a:pt x="54464" y="408385"/>
                </a:lnTo>
                <a:lnTo>
                  <a:pt x="54464" y="488884"/>
                </a:lnTo>
                <a:cubicBezTo>
                  <a:pt x="54464" y="513925"/>
                  <a:pt x="74627" y="534671"/>
                  <a:pt x="99855" y="534224"/>
                </a:cubicBezTo>
                <a:cubicBezTo>
                  <a:pt x="135890" y="533586"/>
                  <a:pt x="177425" y="530947"/>
                  <a:pt x="212328" y="518679"/>
                </a:cubicBezTo>
                <a:lnTo>
                  <a:pt x="212328" y="578710"/>
                </a:lnTo>
                <a:cubicBezTo>
                  <a:pt x="212328" y="585896"/>
                  <a:pt x="218106" y="591721"/>
                  <a:pt x="225234" y="591721"/>
                </a:cubicBezTo>
                <a:lnTo>
                  <a:pt x="446595" y="591721"/>
                </a:lnTo>
                <a:cubicBezTo>
                  <a:pt x="453723" y="591721"/>
                  <a:pt x="459501" y="585896"/>
                  <a:pt x="459501" y="578710"/>
                </a:cubicBezTo>
                <a:lnTo>
                  <a:pt x="459501" y="482342"/>
                </a:lnTo>
                <a:cubicBezTo>
                  <a:pt x="459501" y="439343"/>
                  <a:pt x="475003" y="398789"/>
                  <a:pt x="491371" y="355966"/>
                </a:cubicBezTo>
                <a:lnTo>
                  <a:pt x="491372" y="355966"/>
                </a:lnTo>
                <a:cubicBezTo>
                  <a:pt x="495179" y="346005"/>
                  <a:pt x="499033" y="335922"/>
                  <a:pt x="502750" y="325657"/>
                </a:cubicBezTo>
                <a:cubicBezTo>
                  <a:pt x="512314" y="299244"/>
                  <a:pt x="517538" y="270641"/>
                  <a:pt x="517538" y="240802"/>
                </a:cubicBezTo>
                <a:cubicBezTo>
                  <a:pt x="517538" y="108217"/>
                  <a:pt x="414272" y="0"/>
                  <a:pt x="286001" y="0"/>
                </a:cubicBezTo>
                <a:close/>
              </a:path>
            </a:pathLst>
          </a:custGeom>
          <a:solidFill>
            <a:srgbClr val="FC1C49"/>
          </a:solidFill>
          <a:ln w="638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6E92757C-B88B-5A40-B709-821CD887B0F4}"/>
              </a:ext>
            </a:extLst>
          </p:cNvPr>
          <p:cNvSpPr/>
          <p:nvPr userDrawn="1"/>
        </p:nvSpPr>
        <p:spPr>
          <a:xfrm>
            <a:off x="3112096" y="1705466"/>
            <a:ext cx="315274" cy="211212"/>
          </a:xfrm>
          <a:custGeom>
            <a:avLst/>
            <a:gdLst>
              <a:gd name="connsiteX0" fmla="*/ 157637 w 315274"/>
              <a:gd name="connsiteY0" fmla="*/ 0 h 211212"/>
              <a:gd name="connsiteX1" fmla="*/ 0 w 315274"/>
              <a:gd name="connsiteY1" fmla="*/ 153490 h 211212"/>
              <a:gd name="connsiteX2" fmla="*/ 15746 w 315274"/>
              <a:gd name="connsiteY2" fmla="*/ 200768 h 211212"/>
              <a:gd name="connsiteX3" fmla="*/ 56291 w 315274"/>
              <a:gd name="connsiteY3" fmla="*/ 210872 h 211212"/>
              <a:gd name="connsiteX4" fmla="*/ 92499 w 315274"/>
              <a:gd name="connsiteY4" fmla="*/ 205153 h 211212"/>
              <a:gd name="connsiteX5" fmla="*/ 103621 w 315274"/>
              <a:gd name="connsiteY5" fmla="*/ 203044 h 211212"/>
              <a:gd name="connsiteX6" fmla="*/ 157637 w 315274"/>
              <a:gd name="connsiteY6" fmla="*/ 197132 h 211212"/>
              <a:gd name="connsiteX7" fmla="*/ 211654 w 315274"/>
              <a:gd name="connsiteY7" fmla="*/ 203044 h 211212"/>
              <a:gd name="connsiteX8" fmla="*/ 222776 w 315274"/>
              <a:gd name="connsiteY8" fmla="*/ 205153 h 211212"/>
              <a:gd name="connsiteX9" fmla="*/ 258984 w 315274"/>
              <a:gd name="connsiteY9" fmla="*/ 210872 h 211212"/>
              <a:gd name="connsiteX10" fmla="*/ 299529 w 315274"/>
              <a:gd name="connsiteY10" fmla="*/ 200768 h 211212"/>
              <a:gd name="connsiteX11" fmla="*/ 315275 w 315274"/>
              <a:gd name="connsiteY11" fmla="*/ 153490 h 211212"/>
              <a:gd name="connsiteX12" fmla="*/ 157637 w 315274"/>
              <a:gd name="connsiteY12" fmla="*/ 0 h 21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5274" h="211212">
                <a:moveTo>
                  <a:pt x="157637" y="0"/>
                </a:moveTo>
                <a:cubicBezTo>
                  <a:pt x="71043" y="0"/>
                  <a:pt x="0" y="68259"/>
                  <a:pt x="0" y="153490"/>
                </a:cubicBezTo>
                <a:cubicBezTo>
                  <a:pt x="0" y="174097"/>
                  <a:pt x="4197" y="190505"/>
                  <a:pt x="15746" y="200768"/>
                </a:cubicBezTo>
                <a:cubicBezTo>
                  <a:pt x="27197" y="210944"/>
                  <a:pt x="42444" y="211951"/>
                  <a:pt x="56291" y="210872"/>
                </a:cubicBezTo>
                <a:cubicBezTo>
                  <a:pt x="67144" y="210027"/>
                  <a:pt x="79683" y="207617"/>
                  <a:pt x="92499" y="205153"/>
                </a:cubicBezTo>
                <a:cubicBezTo>
                  <a:pt x="96194" y="204442"/>
                  <a:pt x="99913" y="203728"/>
                  <a:pt x="103621" y="203044"/>
                </a:cubicBezTo>
                <a:cubicBezTo>
                  <a:pt x="120727" y="199894"/>
                  <a:pt x="138845" y="197132"/>
                  <a:pt x="157637" y="197132"/>
                </a:cubicBezTo>
                <a:cubicBezTo>
                  <a:pt x="176430" y="197132"/>
                  <a:pt x="194548" y="199894"/>
                  <a:pt x="211654" y="203044"/>
                </a:cubicBezTo>
                <a:cubicBezTo>
                  <a:pt x="215361" y="203728"/>
                  <a:pt x="219080" y="204442"/>
                  <a:pt x="222776" y="205153"/>
                </a:cubicBezTo>
                <a:cubicBezTo>
                  <a:pt x="235592" y="207617"/>
                  <a:pt x="248131" y="210027"/>
                  <a:pt x="258984" y="210872"/>
                </a:cubicBezTo>
                <a:cubicBezTo>
                  <a:pt x="272831" y="211951"/>
                  <a:pt x="288078" y="210944"/>
                  <a:pt x="299529" y="200768"/>
                </a:cubicBezTo>
                <a:cubicBezTo>
                  <a:pt x="311078" y="190505"/>
                  <a:pt x="315275" y="174097"/>
                  <a:pt x="315275" y="153490"/>
                </a:cubicBezTo>
                <a:cubicBezTo>
                  <a:pt x="315275" y="68259"/>
                  <a:pt x="244231" y="0"/>
                  <a:pt x="157637" y="0"/>
                </a:cubicBezTo>
                <a:close/>
              </a:path>
            </a:pathLst>
          </a:custGeom>
          <a:solidFill>
            <a:srgbClr val="FFFFFF"/>
          </a:solidFill>
          <a:ln w="638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6" name="자유형 15">
            <a:extLst>
              <a:ext uri="{FF2B5EF4-FFF2-40B4-BE49-F238E27FC236}">
                <a16:creationId xmlns:a16="http://schemas.microsoft.com/office/drawing/2014/main" id="{F598640A-B66B-2840-9572-B4A13D8F8793}"/>
              </a:ext>
            </a:extLst>
          </p:cNvPr>
          <p:cNvSpPr/>
          <p:nvPr userDrawn="1"/>
        </p:nvSpPr>
        <p:spPr>
          <a:xfrm>
            <a:off x="4225174" y="1618286"/>
            <a:ext cx="309085" cy="489789"/>
          </a:xfrm>
          <a:custGeom>
            <a:avLst/>
            <a:gdLst>
              <a:gd name="connsiteX0" fmla="*/ 171716 w 309085"/>
              <a:gd name="connsiteY0" fmla="*/ 10903 h 489789"/>
              <a:gd name="connsiteX1" fmla="*/ 137369 w 309085"/>
              <a:gd name="connsiteY1" fmla="*/ 10903 h 489789"/>
              <a:gd name="connsiteX2" fmla="*/ 14916 w 309085"/>
              <a:gd name="connsiteY2" fmla="*/ 265532 h 489789"/>
              <a:gd name="connsiteX3" fmla="*/ 29969 w 309085"/>
              <a:gd name="connsiteY3" fmla="*/ 421426 h 489789"/>
              <a:gd name="connsiteX4" fmla="*/ 77318 w 309085"/>
              <a:gd name="connsiteY4" fmla="*/ 484679 h 489789"/>
              <a:gd name="connsiteX5" fmla="*/ 87458 w 309085"/>
              <a:gd name="connsiteY5" fmla="*/ 489790 h 489789"/>
              <a:gd name="connsiteX6" fmla="*/ 221627 w 309085"/>
              <a:gd name="connsiteY6" fmla="*/ 489790 h 489789"/>
              <a:gd name="connsiteX7" fmla="*/ 231767 w 309085"/>
              <a:gd name="connsiteY7" fmla="*/ 484679 h 489789"/>
              <a:gd name="connsiteX8" fmla="*/ 279117 w 309085"/>
              <a:gd name="connsiteY8" fmla="*/ 421426 h 489789"/>
              <a:gd name="connsiteX9" fmla="*/ 294170 w 309085"/>
              <a:gd name="connsiteY9" fmla="*/ 265532 h 489789"/>
              <a:gd name="connsiteX10" fmla="*/ 171716 w 309085"/>
              <a:gd name="connsiteY10" fmla="*/ 10903 h 48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9085" h="489789">
                <a:moveTo>
                  <a:pt x="171716" y="10903"/>
                </a:moveTo>
                <a:cubicBezTo>
                  <a:pt x="164725" y="-3634"/>
                  <a:pt x="144360" y="-3634"/>
                  <a:pt x="137369" y="10903"/>
                </a:cubicBezTo>
                <a:lnTo>
                  <a:pt x="14916" y="265532"/>
                </a:lnTo>
                <a:cubicBezTo>
                  <a:pt x="-9456" y="316210"/>
                  <a:pt x="-3630" y="376542"/>
                  <a:pt x="29969" y="421426"/>
                </a:cubicBezTo>
                <a:lnTo>
                  <a:pt x="77318" y="484679"/>
                </a:lnTo>
                <a:cubicBezTo>
                  <a:pt x="79729" y="487900"/>
                  <a:pt x="83480" y="489790"/>
                  <a:pt x="87458" y="489790"/>
                </a:cubicBezTo>
                <a:lnTo>
                  <a:pt x="221627" y="489790"/>
                </a:lnTo>
                <a:cubicBezTo>
                  <a:pt x="225606" y="489790"/>
                  <a:pt x="229356" y="487900"/>
                  <a:pt x="231767" y="484679"/>
                </a:cubicBezTo>
                <a:lnTo>
                  <a:pt x="279117" y="421426"/>
                </a:lnTo>
                <a:cubicBezTo>
                  <a:pt x="312716" y="376542"/>
                  <a:pt x="318541" y="316210"/>
                  <a:pt x="294170" y="265532"/>
                </a:cubicBezTo>
                <a:lnTo>
                  <a:pt x="171716" y="10903"/>
                </a:lnTo>
                <a:close/>
              </a:path>
            </a:pathLst>
          </a:custGeom>
          <a:solidFill>
            <a:srgbClr val="FC1C49"/>
          </a:solidFill>
          <a:ln w="622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24BE6D78-FA37-8A4B-9946-DD518B0408F8}"/>
              </a:ext>
            </a:extLst>
          </p:cNvPr>
          <p:cNvSpPr/>
          <p:nvPr userDrawn="1"/>
        </p:nvSpPr>
        <p:spPr>
          <a:xfrm>
            <a:off x="4233418" y="2078141"/>
            <a:ext cx="292611" cy="173320"/>
          </a:xfrm>
          <a:custGeom>
            <a:avLst/>
            <a:gdLst>
              <a:gd name="connsiteX0" fmla="*/ 0 w 292611"/>
              <a:gd name="connsiteY0" fmla="*/ 32420 h 173320"/>
              <a:gd name="connsiteX1" fmla="*/ 31865 w 292611"/>
              <a:gd name="connsiteY1" fmla="*/ 0 h 173320"/>
              <a:gd name="connsiteX2" fmla="*/ 260747 w 292611"/>
              <a:gd name="connsiteY2" fmla="*/ 0 h 173320"/>
              <a:gd name="connsiteX3" fmla="*/ 292612 w 292611"/>
              <a:gd name="connsiteY3" fmla="*/ 32419 h 173320"/>
              <a:gd name="connsiteX4" fmla="*/ 292612 w 292611"/>
              <a:gd name="connsiteY4" fmla="*/ 140901 h 173320"/>
              <a:gd name="connsiteX5" fmla="*/ 260747 w 292611"/>
              <a:gd name="connsiteY5" fmla="*/ 173320 h 173320"/>
              <a:gd name="connsiteX6" fmla="*/ 31865 w 292611"/>
              <a:gd name="connsiteY6" fmla="*/ 173320 h 173320"/>
              <a:gd name="connsiteX7" fmla="*/ 0 w 292611"/>
              <a:gd name="connsiteY7" fmla="*/ 140901 h 173320"/>
              <a:gd name="connsiteX8" fmla="*/ 0 w 292611"/>
              <a:gd name="connsiteY8" fmla="*/ 32420 h 17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11" h="173320">
                <a:moveTo>
                  <a:pt x="0" y="32420"/>
                </a:moveTo>
                <a:cubicBezTo>
                  <a:pt x="0" y="14515"/>
                  <a:pt x="14266" y="0"/>
                  <a:pt x="31865" y="0"/>
                </a:cubicBezTo>
                <a:lnTo>
                  <a:pt x="260747" y="0"/>
                </a:lnTo>
                <a:cubicBezTo>
                  <a:pt x="278346" y="0"/>
                  <a:pt x="292612" y="14515"/>
                  <a:pt x="292612" y="32419"/>
                </a:cubicBezTo>
                <a:lnTo>
                  <a:pt x="292612" y="140901"/>
                </a:lnTo>
                <a:cubicBezTo>
                  <a:pt x="292612" y="158806"/>
                  <a:pt x="278346" y="173320"/>
                  <a:pt x="260747" y="173320"/>
                </a:cubicBezTo>
                <a:lnTo>
                  <a:pt x="31865" y="173320"/>
                </a:lnTo>
                <a:cubicBezTo>
                  <a:pt x="14266" y="173320"/>
                  <a:pt x="0" y="158806"/>
                  <a:pt x="0" y="140901"/>
                </a:cubicBezTo>
                <a:lnTo>
                  <a:pt x="0" y="32420"/>
                </a:lnTo>
                <a:close/>
              </a:path>
            </a:pathLst>
          </a:custGeom>
          <a:solidFill>
            <a:srgbClr val="FFFFFF"/>
          </a:solidFill>
          <a:ln w="622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50987067-0AA8-7445-BA2F-DAD4FB92AE5E}"/>
              </a:ext>
            </a:extLst>
          </p:cNvPr>
          <p:cNvSpPr/>
          <p:nvPr userDrawn="1"/>
        </p:nvSpPr>
        <p:spPr>
          <a:xfrm>
            <a:off x="4233418" y="2078141"/>
            <a:ext cx="292611" cy="173320"/>
          </a:xfrm>
          <a:custGeom>
            <a:avLst/>
            <a:gdLst>
              <a:gd name="connsiteX0" fmla="*/ 260747 w 292611"/>
              <a:gd name="connsiteY0" fmla="*/ 25935 h 173320"/>
              <a:gd name="connsiteX1" fmla="*/ 31865 w 292611"/>
              <a:gd name="connsiteY1" fmla="*/ 25935 h 173320"/>
              <a:gd name="connsiteX2" fmla="*/ 25492 w 292611"/>
              <a:gd name="connsiteY2" fmla="*/ 32420 h 173320"/>
              <a:gd name="connsiteX3" fmla="*/ 25492 w 292611"/>
              <a:gd name="connsiteY3" fmla="*/ 140901 h 173320"/>
              <a:gd name="connsiteX4" fmla="*/ 31865 w 292611"/>
              <a:gd name="connsiteY4" fmla="*/ 147385 h 173320"/>
              <a:gd name="connsiteX5" fmla="*/ 260747 w 292611"/>
              <a:gd name="connsiteY5" fmla="*/ 147385 h 173320"/>
              <a:gd name="connsiteX6" fmla="*/ 267120 w 292611"/>
              <a:gd name="connsiteY6" fmla="*/ 140901 h 173320"/>
              <a:gd name="connsiteX7" fmla="*/ 267120 w 292611"/>
              <a:gd name="connsiteY7" fmla="*/ 32419 h 173320"/>
              <a:gd name="connsiteX8" fmla="*/ 260747 w 292611"/>
              <a:gd name="connsiteY8" fmla="*/ 25935 h 173320"/>
              <a:gd name="connsiteX9" fmla="*/ 31865 w 292611"/>
              <a:gd name="connsiteY9" fmla="*/ 0 h 173320"/>
              <a:gd name="connsiteX10" fmla="*/ 0 w 292611"/>
              <a:gd name="connsiteY10" fmla="*/ 32420 h 173320"/>
              <a:gd name="connsiteX11" fmla="*/ 0 w 292611"/>
              <a:gd name="connsiteY11" fmla="*/ 140901 h 173320"/>
              <a:gd name="connsiteX12" fmla="*/ 31865 w 292611"/>
              <a:gd name="connsiteY12" fmla="*/ 173320 h 173320"/>
              <a:gd name="connsiteX13" fmla="*/ 260747 w 292611"/>
              <a:gd name="connsiteY13" fmla="*/ 173320 h 173320"/>
              <a:gd name="connsiteX14" fmla="*/ 292612 w 292611"/>
              <a:gd name="connsiteY14" fmla="*/ 140901 h 173320"/>
              <a:gd name="connsiteX15" fmla="*/ 292612 w 292611"/>
              <a:gd name="connsiteY15" fmla="*/ 32419 h 173320"/>
              <a:gd name="connsiteX16" fmla="*/ 260747 w 292611"/>
              <a:gd name="connsiteY16" fmla="*/ 0 h 173320"/>
              <a:gd name="connsiteX17" fmla="*/ 31865 w 292611"/>
              <a:gd name="connsiteY17" fmla="*/ 0 h 17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2611" h="173320">
                <a:moveTo>
                  <a:pt x="260747" y="25935"/>
                </a:moveTo>
                <a:lnTo>
                  <a:pt x="31865" y="25935"/>
                </a:lnTo>
                <a:cubicBezTo>
                  <a:pt x="28345" y="25935"/>
                  <a:pt x="25492" y="28839"/>
                  <a:pt x="25492" y="32420"/>
                </a:cubicBezTo>
                <a:lnTo>
                  <a:pt x="25492" y="140901"/>
                </a:lnTo>
                <a:cubicBezTo>
                  <a:pt x="25492" y="144482"/>
                  <a:pt x="28345" y="147385"/>
                  <a:pt x="31865" y="147385"/>
                </a:cubicBezTo>
                <a:lnTo>
                  <a:pt x="260747" y="147385"/>
                </a:lnTo>
                <a:cubicBezTo>
                  <a:pt x="264267" y="147385"/>
                  <a:pt x="267120" y="144482"/>
                  <a:pt x="267120" y="140901"/>
                </a:cubicBezTo>
                <a:lnTo>
                  <a:pt x="267120" y="32419"/>
                </a:lnTo>
                <a:cubicBezTo>
                  <a:pt x="267120" y="28839"/>
                  <a:pt x="264267" y="25935"/>
                  <a:pt x="260747" y="25935"/>
                </a:cubicBezTo>
                <a:close/>
                <a:moveTo>
                  <a:pt x="31865" y="0"/>
                </a:moveTo>
                <a:cubicBezTo>
                  <a:pt x="14266" y="0"/>
                  <a:pt x="0" y="14515"/>
                  <a:pt x="0" y="32420"/>
                </a:cubicBezTo>
                <a:lnTo>
                  <a:pt x="0" y="140901"/>
                </a:lnTo>
                <a:cubicBezTo>
                  <a:pt x="0" y="158806"/>
                  <a:pt x="14266" y="173320"/>
                  <a:pt x="31865" y="173320"/>
                </a:cubicBezTo>
                <a:lnTo>
                  <a:pt x="260747" y="173320"/>
                </a:lnTo>
                <a:cubicBezTo>
                  <a:pt x="278346" y="173320"/>
                  <a:pt x="292612" y="158806"/>
                  <a:pt x="292612" y="140901"/>
                </a:cubicBezTo>
                <a:lnTo>
                  <a:pt x="292612" y="32419"/>
                </a:lnTo>
                <a:cubicBezTo>
                  <a:pt x="292612" y="14515"/>
                  <a:pt x="278346" y="0"/>
                  <a:pt x="260747" y="0"/>
                </a:cubicBezTo>
                <a:lnTo>
                  <a:pt x="31865" y="0"/>
                </a:lnTo>
                <a:close/>
              </a:path>
            </a:pathLst>
          </a:custGeom>
          <a:solidFill>
            <a:srgbClr val="FC1C49"/>
          </a:solidFill>
          <a:ln w="622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9" name="자유형 18">
            <a:extLst>
              <a:ext uri="{FF2B5EF4-FFF2-40B4-BE49-F238E27FC236}">
                <a16:creationId xmlns:a16="http://schemas.microsoft.com/office/drawing/2014/main" id="{1FA1E7AD-981D-1A41-9515-4FAEA80AA5FD}"/>
              </a:ext>
            </a:extLst>
          </p:cNvPr>
          <p:cNvSpPr/>
          <p:nvPr userDrawn="1"/>
        </p:nvSpPr>
        <p:spPr>
          <a:xfrm>
            <a:off x="4366982" y="1850727"/>
            <a:ext cx="25491" cy="141062"/>
          </a:xfrm>
          <a:custGeom>
            <a:avLst/>
            <a:gdLst>
              <a:gd name="connsiteX0" fmla="*/ 12746 w 25491"/>
              <a:gd name="connsiteY0" fmla="*/ 0 h 141062"/>
              <a:gd name="connsiteX1" fmla="*/ 25492 w 25491"/>
              <a:gd name="connsiteY1" fmla="*/ 12968 h 141062"/>
              <a:gd name="connsiteX2" fmla="*/ 25492 w 25491"/>
              <a:gd name="connsiteY2" fmla="*/ 128095 h 141062"/>
              <a:gd name="connsiteX3" fmla="*/ 12746 w 25491"/>
              <a:gd name="connsiteY3" fmla="*/ 141062 h 141062"/>
              <a:gd name="connsiteX4" fmla="*/ 0 w 25491"/>
              <a:gd name="connsiteY4" fmla="*/ 128095 h 141062"/>
              <a:gd name="connsiteX5" fmla="*/ 0 w 25491"/>
              <a:gd name="connsiteY5" fmla="*/ 12968 h 141062"/>
              <a:gd name="connsiteX6" fmla="*/ 12746 w 25491"/>
              <a:gd name="connsiteY6" fmla="*/ 0 h 14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91" h="141062">
                <a:moveTo>
                  <a:pt x="12746" y="0"/>
                </a:moveTo>
                <a:cubicBezTo>
                  <a:pt x="19785" y="0"/>
                  <a:pt x="25492" y="5806"/>
                  <a:pt x="25492" y="12968"/>
                </a:cubicBezTo>
                <a:lnTo>
                  <a:pt x="25492" y="128095"/>
                </a:lnTo>
                <a:cubicBezTo>
                  <a:pt x="25492" y="135257"/>
                  <a:pt x="19785" y="141062"/>
                  <a:pt x="12746" y="141062"/>
                </a:cubicBezTo>
                <a:cubicBezTo>
                  <a:pt x="5706" y="141062"/>
                  <a:pt x="0" y="135257"/>
                  <a:pt x="0" y="128095"/>
                </a:cubicBezTo>
                <a:lnTo>
                  <a:pt x="0" y="12968"/>
                </a:lnTo>
                <a:cubicBezTo>
                  <a:pt x="0" y="5806"/>
                  <a:pt x="5706" y="0"/>
                  <a:pt x="12746" y="0"/>
                </a:cubicBezTo>
                <a:close/>
              </a:path>
            </a:pathLst>
          </a:custGeom>
          <a:solidFill>
            <a:srgbClr val="FFFFFF"/>
          </a:solidFill>
          <a:ln w="622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2813C7ED-C504-E54D-A64B-8A7FF535F6E6}"/>
              </a:ext>
            </a:extLst>
          </p:cNvPr>
          <p:cNvSpPr/>
          <p:nvPr userDrawn="1"/>
        </p:nvSpPr>
        <p:spPr>
          <a:xfrm>
            <a:off x="5215251" y="1709858"/>
            <a:ext cx="452563" cy="448253"/>
          </a:xfrm>
          <a:custGeom>
            <a:avLst/>
            <a:gdLst>
              <a:gd name="connsiteX0" fmla="*/ 226282 w 452563"/>
              <a:gd name="connsiteY0" fmla="*/ 448253 h 448253"/>
              <a:gd name="connsiteX1" fmla="*/ 452564 w 452563"/>
              <a:gd name="connsiteY1" fmla="*/ 224127 h 448253"/>
              <a:gd name="connsiteX2" fmla="*/ 226282 w 452563"/>
              <a:gd name="connsiteY2" fmla="*/ 0 h 448253"/>
              <a:gd name="connsiteX3" fmla="*/ 0 w 452563"/>
              <a:gd name="connsiteY3" fmla="*/ 224127 h 448253"/>
              <a:gd name="connsiteX4" fmla="*/ 226282 w 452563"/>
              <a:gd name="connsiteY4" fmla="*/ 448253 h 448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563" h="448253">
                <a:moveTo>
                  <a:pt x="226282" y="448253"/>
                </a:moveTo>
                <a:cubicBezTo>
                  <a:pt x="351254" y="448253"/>
                  <a:pt x="452564" y="347908"/>
                  <a:pt x="452564" y="224127"/>
                </a:cubicBezTo>
                <a:cubicBezTo>
                  <a:pt x="452564" y="100345"/>
                  <a:pt x="351254" y="0"/>
                  <a:pt x="226282" y="0"/>
                </a:cubicBezTo>
                <a:cubicBezTo>
                  <a:pt x="101310" y="0"/>
                  <a:pt x="0" y="100345"/>
                  <a:pt x="0" y="224127"/>
                </a:cubicBezTo>
                <a:cubicBezTo>
                  <a:pt x="0" y="347908"/>
                  <a:pt x="101310" y="448253"/>
                  <a:pt x="226282" y="448253"/>
                </a:cubicBezTo>
                <a:close/>
              </a:path>
            </a:pathLst>
          </a:custGeom>
          <a:solidFill>
            <a:srgbClr val="FC1C49"/>
          </a:solidFill>
          <a:ln w="644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31C611C5-99C7-C545-89BA-8E44DFEFFBEE}"/>
              </a:ext>
            </a:extLst>
          </p:cNvPr>
          <p:cNvSpPr/>
          <p:nvPr userDrawn="1"/>
        </p:nvSpPr>
        <p:spPr>
          <a:xfrm>
            <a:off x="5676940" y="1762641"/>
            <a:ext cx="73762" cy="342679"/>
          </a:xfrm>
          <a:custGeom>
            <a:avLst/>
            <a:gdLst>
              <a:gd name="connsiteX0" fmla="*/ 4445 w 73762"/>
              <a:gd name="connsiteY0" fmla="*/ 3187 h 342679"/>
              <a:gd name="connsiteX1" fmla="*/ 22805 w 73762"/>
              <a:gd name="connsiteY1" fmla="*/ 4403 h 342679"/>
              <a:gd name="connsiteX2" fmla="*/ 73762 w 73762"/>
              <a:gd name="connsiteY2" fmla="*/ 171340 h 342679"/>
              <a:gd name="connsiteX3" fmla="*/ 22805 w 73762"/>
              <a:gd name="connsiteY3" fmla="*/ 338276 h 342679"/>
              <a:gd name="connsiteX4" fmla="*/ 4445 w 73762"/>
              <a:gd name="connsiteY4" fmla="*/ 339492 h 342679"/>
              <a:gd name="connsiteX5" fmla="*/ 3218 w 73762"/>
              <a:gd name="connsiteY5" fmla="*/ 321307 h 342679"/>
              <a:gd name="connsiteX6" fmla="*/ 47739 w 73762"/>
              <a:gd name="connsiteY6" fmla="*/ 171340 h 342679"/>
              <a:gd name="connsiteX7" fmla="*/ 3218 w 73762"/>
              <a:gd name="connsiteY7" fmla="*/ 21372 h 342679"/>
              <a:gd name="connsiteX8" fmla="*/ 4445 w 73762"/>
              <a:gd name="connsiteY8" fmla="*/ 3187 h 34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762" h="342679">
                <a:moveTo>
                  <a:pt x="4445" y="3187"/>
                </a:moveTo>
                <a:cubicBezTo>
                  <a:pt x="9854" y="-1499"/>
                  <a:pt x="18074" y="-954"/>
                  <a:pt x="22805" y="4403"/>
                </a:cubicBezTo>
                <a:cubicBezTo>
                  <a:pt x="54200" y="39953"/>
                  <a:pt x="73762" y="102269"/>
                  <a:pt x="73762" y="171340"/>
                </a:cubicBezTo>
                <a:cubicBezTo>
                  <a:pt x="73762" y="240410"/>
                  <a:pt x="54200" y="302726"/>
                  <a:pt x="22805" y="338276"/>
                </a:cubicBezTo>
                <a:cubicBezTo>
                  <a:pt x="18074" y="343634"/>
                  <a:pt x="9854" y="344178"/>
                  <a:pt x="4445" y="339492"/>
                </a:cubicBezTo>
                <a:cubicBezTo>
                  <a:pt x="-964" y="334806"/>
                  <a:pt x="-1513" y="326664"/>
                  <a:pt x="3218" y="321307"/>
                </a:cubicBezTo>
                <a:cubicBezTo>
                  <a:pt x="29046" y="292060"/>
                  <a:pt x="47739" y="236694"/>
                  <a:pt x="47739" y="171340"/>
                </a:cubicBezTo>
                <a:cubicBezTo>
                  <a:pt x="47739" y="105985"/>
                  <a:pt x="29046" y="50619"/>
                  <a:pt x="3218" y="21372"/>
                </a:cubicBezTo>
                <a:cubicBezTo>
                  <a:pt x="-1513" y="16015"/>
                  <a:pt x="-964" y="7873"/>
                  <a:pt x="4445" y="3187"/>
                </a:cubicBezTo>
                <a:close/>
              </a:path>
            </a:pathLst>
          </a:custGeom>
          <a:solidFill>
            <a:srgbClr val="FC1C49"/>
          </a:solidFill>
          <a:ln w="644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84F33670-3DC3-1A49-9A7D-442FDCBE5CBB}"/>
              </a:ext>
            </a:extLst>
          </p:cNvPr>
          <p:cNvSpPr/>
          <p:nvPr userDrawn="1"/>
        </p:nvSpPr>
        <p:spPr>
          <a:xfrm>
            <a:off x="5782439" y="1787835"/>
            <a:ext cx="51844" cy="292297"/>
          </a:xfrm>
          <a:custGeom>
            <a:avLst/>
            <a:gdLst>
              <a:gd name="connsiteX0" fmla="*/ 6635 w 51844"/>
              <a:gd name="connsiteY0" fmla="*/ 1657 h 292297"/>
              <a:gd name="connsiteX1" fmla="*/ 24354 w 51844"/>
              <a:gd name="connsiteY1" fmla="*/ 6572 h 292297"/>
              <a:gd name="connsiteX2" fmla="*/ 51844 w 51844"/>
              <a:gd name="connsiteY2" fmla="*/ 146149 h 292297"/>
              <a:gd name="connsiteX3" fmla="*/ 24354 w 51844"/>
              <a:gd name="connsiteY3" fmla="*/ 285726 h 292297"/>
              <a:gd name="connsiteX4" fmla="*/ 6635 w 51844"/>
              <a:gd name="connsiteY4" fmla="*/ 290640 h 292297"/>
              <a:gd name="connsiteX5" fmla="*/ 1674 w 51844"/>
              <a:gd name="connsiteY5" fmla="*/ 273089 h 292297"/>
              <a:gd name="connsiteX6" fmla="*/ 25821 w 51844"/>
              <a:gd name="connsiteY6" fmla="*/ 146149 h 292297"/>
              <a:gd name="connsiteX7" fmla="*/ 1674 w 51844"/>
              <a:gd name="connsiteY7" fmla="*/ 19208 h 292297"/>
              <a:gd name="connsiteX8" fmla="*/ 6635 w 51844"/>
              <a:gd name="connsiteY8" fmla="*/ 1657 h 29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44" h="292297">
                <a:moveTo>
                  <a:pt x="6635" y="1657"/>
                </a:moveTo>
                <a:cubicBezTo>
                  <a:pt x="12898" y="-1832"/>
                  <a:pt x="20831" y="368"/>
                  <a:pt x="24354" y="6572"/>
                </a:cubicBezTo>
                <a:cubicBezTo>
                  <a:pt x="41408" y="36601"/>
                  <a:pt x="51844" y="88654"/>
                  <a:pt x="51844" y="146149"/>
                </a:cubicBezTo>
                <a:cubicBezTo>
                  <a:pt x="51844" y="203643"/>
                  <a:pt x="41408" y="255696"/>
                  <a:pt x="24354" y="285726"/>
                </a:cubicBezTo>
                <a:cubicBezTo>
                  <a:pt x="20831" y="291929"/>
                  <a:pt x="12898" y="294129"/>
                  <a:pt x="6635" y="290640"/>
                </a:cubicBezTo>
                <a:cubicBezTo>
                  <a:pt x="372" y="287151"/>
                  <a:pt x="-1850" y="279292"/>
                  <a:pt x="1674" y="273089"/>
                </a:cubicBezTo>
                <a:cubicBezTo>
                  <a:pt x="15567" y="248624"/>
                  <a:pt x="25821" y="201707"/>
                  <a:pt x="25821" y="146149"/>
                </a:cubicBezTo>
                <a:cubicBezTo>
                  <a:pt x="25821" y="90591"/>
                  <a:pt x="15567" y="43673"/>
                  <a:pt x="1674" y="19208"/>
                </a:cubicBezTo>
                <a:cubicBezTo>
                  <a:pt x="-1850" y="13005"/>
                  <a:pt x="372" y="5147"/>
                  <a:pt x="6635" y="1657"/>
                </a:cubicBezTo>
                <a:close/>
              </a:path>
            </a:pathLst>
          </a:custGeom>
          <a:solidFill>
            <a:srgbClr val="FC1C49"/>
          </a:solidFill>
          <a:ln w="644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7A435807-EF95-5E49-B497-36F1B09F6F77}"/>
              </a:ext>
            </a:extLst>
          </p:cNvPr>
          <p:cNvSpPr/>
          <p:nvPr userDrawn="1"/>
        </p:nvSpPr>
        <p:spPr>
          <a:xfrm>
            <a:off x="6513744" y="1756788"/>
            <a:ext cx="314563" cy="493761"/>
          </a:xfrm>
          <a:custGeom>
            <a:avLst/>
            <a:gdLst>
              <a:gd name="connsiteX0" fmla="*/ 97125 w 314563"/>
              <a:gd name="connsiteY0" fmla="*/ 0 h 493761"/>
              <a:gd name="connsiteX1" fmla="*/ 90624 w 314563"/>
              <a:gd name="connsiteY1" fmla="*/ 1786 h 493761"/>
              <a:gd name="connsiteX2" fmla="*/ 17773 w 314563"/>
              <a:gd name="connsiteY2" fmla="*/ 79399 h 493761"/>
              <a:gd name="connsiteX3" fmla="*/ 15829 w 314563"/>
              <a:gd name="connsiteY3" fmla="*/ 220192 h 493761"/>
              <a:gd name="connsiteX4" fmla="*/ 57933 w 314563"/>
              <a:gd name="connsiteY4" fmla="*/ 370865 h 493761"/>
              <a:gd name="connsiteX5" fmla="*/ 28801 w 314563"/>
              <a:gd name="connsiteY5" fmla="*/ 473792 h 493761"/>
              <a:gd name="connsiteX6" fmla="*/ 28342 w 314563"/>
              <a:gd name="connsiteY6" fmla="*/ 487013 h 493761"/>
              <a:gd name="connsiteX7" fmla="*/ 39607 w 314563"/>
              <a:gd name="connsiteY7" fmla="*/ 493761 h 493761"/>
              <a:gd name="connsiteX8" fmla="*/ 117672 w 314563"/>
              <a:gd name="connsiteY8" fmla="*/ 467837 h 493761"/>
              <a:gd name="connsiteX9" fmla="*/ 197746 w 314563"/>
              <a:gd name="connsiteY9" fmla="*/ 401548 h 493761"/>
              <a:gd name="connsiteX10" fmla="*/ 309473 w 314563"/>
              <a:gd name="connsiteY10" fmla="*/ 197069 h 493761"/>
              <a:gd name="connsiteX11" fmla="*/ 285838 w 314563"/>
              <a:gd name="connsiteY11" fmla="*/ 53836 h 493761"/>
              <a:gd name="connsiteX12" fmla="*/ 211335 w 314563"/>
              <a:gd name="connsiteY12" fmla="*/ 194 h 493761"/>
              <a:gd name="connsiteX13" fmla="*/ 209125 w 314563"/>
              <a:gd name="connsiteY13" fmla="*/ 0 h 493761"/>
              <a:gd name="connsiteX14" fmla="*/ 97125 w 314563"/>
              <a:gd name="connsiteY14" fmla="*/ 0 h 49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563" h="493761">
                <a:moveTo>
                  <a:pt x="97125" y="0"/>
                </a:moveTo>
                <a:cubicBezTo>
                  <a:pt x="94840" y="0"/>
                  <a:pt x="92596" y="617"/>
                  <a:pt x="90624" y="1786"/>
                </a:cubicBezTo>
                <a:cubicBezTo>
                  <a:pt x="67786" y="15334"/>
                  <a:pt x="36959" y="42157"/>
                  <a:pt x="17773" y="79399"/>
                </a:cubicBezTo>
                <a:cubicBezTo>
                  <a:pt x="-1696" y="117188"/>
                  <a:pt x="-9027" y="165575"/>
                  <a:pt x="15829" y="220192"/>
                </a:cubicBezTo>
                <a:cubicBezTo>
                  <a:pt x="44212" y="282557"/>
                  <a:pt x="56940" y="330818"/>
                  <a:pt x="57933" y="370865"/>
                </a:cubicBezTo>
                <a:cubicBezTo>
                  <a:pt x="58917" y="410502"/>
                  <a:pt x="48427" y="442889"/>
                  <a:pt x="28801" y="473792"/>
                </a:cubicBezTo>
                <a:cubicBezTo>
                  <a:pt x="26267" y="477783"/>
                  <a:pt x="26090" y="482853"/>
                  <a:pt x="28342" y="487013"/>
                </a:cubicBezTo>
                <a:cubicBezTo>
                  <a:pt x="30593" y="491174"/>
                  <a:pt x="34913" y="493761"/>
                  <a:pt x="39607" y="493761"/>
                </a:cubicBezTo>
                <a:cubicBezTo>
                  <a:pt x="63946" y="493761"/>
                  <a:pt x="90988" y="483820"/>
                  <a:pt x="117672" y="467837"/>
                </a:cubicBezTo>
                <a:cubicBezTo>
                  <a:pt x="144562" y="451731"/>
                  <a:pt x="172121" y="428876"/>
                  <a:pt x="197746" y="401548"/>
                </a:cubicBezTo>
                <a:cubicBezTo>
                  <a:pt x="248880" y="347015"/>
                  <a:pt x="293531" y="273346"/>
                  <a:pt x="309473" y="197069"/>
                </a:cubicBezTo>
                <a:cubicBezTo>
                  <a:pt x="322631" y="134110"/>
                  <a:pt x="308691" y="86585"/>
                  <a:pt x="285838" y="53836"/>
                </a:cubicBezTo>
                <a:cubicBezTo>
                  <a:pt x="263435" y="21733"/>
                  <a:pt x="232458" y="3922"/>
                  <a:pt x="211335" y="194"/>
                </a:cubicBezTo>
                <a:cubicBezTo>
                  <a:pt x="210606" y="65"/>
                  <a:pt x="209866" y="0"/>
                  <a:pt x="209125" y="0"/>
                </a:cubicBezTo>
                <a:lnTo>
                  <a:pt x="97125" y="0"/>
                </a:lnTo>
                <a:close/>
              </a:path>
            </a:pathLst>
          </a:custGeom>
          <a:solidFill>
            <a:srgbClr val="FC1C49"/>
          </a:solidFill>
          <a:ln w="62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" name="자유형 23">
            <a:extLst>
              <a:ext uri="{FF2B5EF4-FFF2-40B4-BE49-F238E27FC236}">
                <a16:creationId xmlns:a16="http://schemas.microsoft.com/office/drawing/2014/main" id="{7D779178-F64B-C447-BCCD-E2028F523AC5}"/>
              </a:ext>
            </a:extLst>
          </p:cNvPr>
          <p:cNvSpPr/>
          <p:nvPr userDrawn="1"/>
        </p:nvSpPr>
        <p:spPr>
          <a:xfrm>
            <a:off x="6525182" y="1616368"/>
            <a:ext cx="292873" cy="172231"/>
          </a:xfrm>
          <a:custGeom>
            <a:avLst/>
            <a:gdLst>
              <a:gd name="connsiteX0" fmla="*/ 292874 w 292873"/>
              <a:gd name="connsiteY0" fmla="*/ 139812 h 172231"/>
              <a:gd name="connsiteX1" fmla="*/ 260779 w 292873"/>
              <a:gd name="connsiteY1" fmla="*/ 172231 h 172231"/>
              <a:gd name="connsiteX2" fmla="*/ 32095 w 292873"/>
              <a:gd name="connsiteY2" fmla="*/ 172231 h 172231"/>
              <a:gd name="connsiteX3" fmla="*/ 0 w 292873"/>
              <a:gd name="connsiteY3" fmla="*/ 139812 h 172231"/>
              <a:gd name="connsiteX4" fmla="*/ 0 w 292873"/>
              <a:gd name="connsiteY4" fmla="*/ 32419 h 172231"/>
              <a:gd name="connsiteX5" fmla="*/ 32095 w 292873"/>
              <a:gd name="connsiteY5" fmla="*/ 0 h 172231"/>
              <a:gd name="connsiteX6" fmla="*/ 260779 w 292873"/>
              <a:gd name="connsiteY6" fmla="*/ 0 h 172231"/>
              <a:gd name="connsiteX7" fmla="*/ 292874 w 292873"/>
              <a:gd name="connsiteY7" fmla="*/ 32419 h 172231"/>
              <a:gd name="connsiteX8" fmla="*/ 292874 w 292873"/>
              <a:gd name="connsiteY8" fmla="*/ 139812 h 17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873" h="172231">
                <a:moveTo>
                  <a:pt x="292874" y="139812"/>
                </a:moveTo>
                <a:cubicBezTo>
                  <a:pt x="292874" y="157716"/>
                  <a:pt x="278504" y="172231"/>
                  <a:pt x="260779" y="172231"/>
                </a:cubicBezTo>
                <a:lnTo>
                  <a:pt x="32095" y="172231"/>
                </a:lnTo>
                <a:cubicBezTo>
                  <a:pt x="14369" y="172231"/>
                  <a:pt x="0" y="157716"/>
                  <a:pt x="0" y="139812"/>
                </a:cubicBezTo>
                <a:lnTo>
                  <a:pt x="0" y="32419"/>
                </a:lnTo>
                <a:cubicBezTo>
                  <a:pt x="0" y="14515"/>
                  <a:pt x="14369" y="0"/>
                  <a:pt x="32095" y="0"/>
                </a:cubicBezTo>
                <a:lnTo>
                  <a:pt x="260779" y="0"/>
                </a:lnTo>
                <a:cubicBezTo>
                  <a:pt x="278504" y="0"/>
                  <a:pt x="292874" y="14515"/>
                  <a:pt x="292874" y="32419"/>
                </a:cubicBezTo>
                <a:lnTo>
                  <a:pt x="292874" y="139812"/>
                </a:lnTo>
                <a:close/>
              </a:path>
            </a:pathLst>
          </a:custGeom>
          <a:solidFill>
            <a:srgbClr val="FFFFFF"/>
          </a:solidFill>
          <a:ln w="62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206AD9E3-DB93-EE48-BEB5-EB00C0861861}"/>
              </a:ext>
            </a:extLst>
          </p:cNvPr>
          <p:cNvSpPr/>
          <p:nvPr userDrawn="1"/>
        </p:nvSpPr>
        <p:spPr>
          <a:xfrm>
            <a:off x="6525182" y="1616368"/>
            <a:ext cx="292873" cy="172231"/>
          </a:xfrm>
          <a:custGeom>
            <a:avLst/>
            <a:gdLst>
              <a:gd name="connsiteX0" fmla="*/ 32095 w 292873"/>
              <a:gd name="connsiteY0" fmla="*/ 146296 h 172231"/>
              <a:gd name="connsiteX1" fmla="*/ 260779 w 292873"/>
              <a:gd name="connsiteY1" fmla="*/ 146296 h 172231"/>
              <a:gd name="connsiteX2" fmla="*/ 267198 w 292873"/>
              <a:gd name="connsiteY2" fmla="*/ 139812 h 172231"/>
              <a:gd name="connsiteX3" fmla="*/ 267198 w 292873"/>
              <a:gd name="connsiteY3" fmla="*/ 32419 h 172231"/>
              <a:gd name="connsiteX4" fmla="*/ 260779 w 292873"/>
              <a:gd name="connsiteY4" fmla="*/ 25935 h 172231"/>
              <a:gd name="connsiteX5" fmla="*/ 32095 w 292873"/>
              <a:gd name="connsiteY5" fmla="*/ 25935 h 172231"/>
              <a:gd name="connsiteX6" fmla="*/ 25676 w 292873"/>
              <a:gd name="connsiteY6" fmla="*/ 32419 h 172231"/>
              <a:gd name="connsiteX7" fmla="*/ 25676 w 292873"/>
              <a:gd name="connsiteY7" fmla="*/ 139812 h 172231"/>
              <a:gd name="connsiteX8" fmla="*/ 32095 w 292873"/>
              <a:gd name="connsiteY8" fmla="*/ 146296 h 172231"/>
              <a:gd name="connsiteX9" fmla="*/ 260779 w 292873"/>
              <a:gd name="connsiteY9" fmla="*/ 172231 h 172231"/>
              <a:gd name="connsiteX10" fmla="*/ 292874 w 292873"/>
              <a:gd name="connsiteY10" fmla="*/ 139812 h 172231"/>
              <a:gd name="connsiteX11" fmla="*/ 292874 w 292873"/>
              <a:gd name="connsiteY11" fmla="*/ 32419 h 172231"/>
              <a:gd name="connsiteX12" fmla="*/ 260779 w 292873"/>
              <a:gd name="connsiteY12" fmla="*/ 0 h 172231"/>
              <a:gd name="connsiteX13" fmla="*/ 32095 w 292873"/>
              <a:gd name="connsiteY13" fmla="*/ 0 h 172231"/>
              <a:gd name="connsiteX14" fmla="*/ 0 w 292873"/>
              <a:gd name="connsiteY14" fmla="*/ 32419 h 172231"/>
              <a:gd name="connsiteX15" fmla="*/ 0 w 292873"/>
              <a:gd name="connsiteY15" fmla="*/ 139812 h 172231"/>
              <a:gd name="connsiteX16" fmla="*/ 32095 w 292873"/>
              <a:gd name="connsiteY16" fmla="*/ 172231 h 172231"/>
              <a:gd name="connsiteX17" fmla="*/ 260779 w 292873"/>
              <a:gd name="connsiteY17" fmla="*/ 172231 h 17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2873" h="172231">
                <a:moveTo>
                  <a:pt x="32095" y="146296"/>
                </a:moveTo>
                <a:lnTo>
                  <a:pt x="260779" y="146296"/>
                </a:lnTo>
                <a:cubicBezTo>
                  <a:pt x="264324" y="146296"/>
                  <a:pt x="267198" y="143393"/>
                  <a:pt x="267198" y="139812"/>
                </a:cubicBezTo>
                <a:lnTo>
                  <a:pt x="267198" y="32419"/>
                </a:lnTo>
                <a:cubicBezTo>
                  <a:pt x="267198" y="28838"/>
                  <a:pt x="264324" y="25935"/>
                  <a:pt x="260779" y="25935"/>
                </a:cubicBezTo>
                <a:lnTo>
                  <a:pt x="32095" y="25935"/>
                </a:lnTo>
                <a:cubicBezTo>
                  <a:pt x="28550" y="25935"/>
                  <a:pt x="25676" y="28838"/>
                  <a:pt x="25676" y="32419"/>
                </a:cubicBezTo>
                <a:lnTo>
                  <a:pt x="25676" y="139812"/>
                </a:lnTo>
                <a:cubicBezTo>
                  <a:pt x="25676" y="143393"/>
                  <a:pt x="28550" y="146296"/>
                  <a:pt x="32095" y="146296"/>
                </a:cubicBezTo>
                <a:close/>
                <a:moveTo>
                  <a:pt x="260779" y="172231"/>
                </a:moveTo>
                <a:cubicBezTo>
                  <a:pt x="278504" y="172231"/>
                  <a:pt x="292874" y="157716"/>
                  <a:pt x="292874" y="139812"/>
                </a:cubicBezTo>
                <a:lnTo>
                  <a:pt x="292874" y="32419"/>
                </a:lnTo>
                <a:cubicBezTo>
                  <a:pt x="292874" y="14515"/>
                  <a:pt x="278504" y="0"/>
                  <a:pt x="260779" y="0"/>
                </a:cubicBezTo>
                <a:lnTo>
                  <a:pt x="32095" y="0"/>
                </a:lnTo>
                <a:cubicBezTo>
                  <a:pt x="14369" y="0"/>
                  <a:pt x="0" y="14515"/>
                  <a:pt x="0" y="32419"/>
                </a:cubicBezTo>
                <a:lnTo>
                  <a:pt x="0" y="139812"/>
                </a:lnTo>
                <a:cubicBezTo>
                  <a:pt x="0" y="157716"/>
                  <a:pt x="14369" y="172231"/>
                  <a:pt x="32095" y="172231"/>
                </a:cubicBezTo>
                <a:lnTo>
                  <a:pt x="260779" y="172231"/>
                </a:lnTo>
                <a:close/>
              </a:path>
            </a:pathLst>
          </a:custGeom>
          <a:solidFill>
            <a:srgbClr val="FC1C49"/>
          </a:solidFill>
          <a:ln w="62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" name="자유형 25">
            <a:extLst>
              <a:ext uri="{FF2B5EF4-FFF2-40B4-BE49-F238E27FC236}">
                <a16:creationId xmlns:a16="http://schemas.microsoft.com/office/drawing/2014/main" id="{DA268471-B331-6349-A3D5-3D6AB21654CF}"/>
              </a:ext>
            </a:extLst>
          </p:cNvPr>
          <p:cNvSpPr/>
          <p:nvPr userDrawn="1"/>
        </p:nvSpPr>
        <p:spPr>
          <a:xfrm>
            <a:off x="6576089" y="1891519"/>
            <a:ext cx="197905" cy="64469"/>
          </a:xfrm>
          <a:custGeom>
            <a:avLst/>
            <a:gdLst>
              <a:gd name="connsiteX0" fmla="*/ 192958 w 197905"/>
              <a:gd name="connsiteY0" fmla="*/ 61730 h 64469"/>
              <a:gd name="connsiteX1" fmla="*/ 174940 w 197905"/>
              <a:gd name="connsiteY1" fmla="*/ 59471 h 64469"/>
              <a:gd name="connsiteX2" fmla="*/ 153412 w 197905"/>
              <a:gd name="connsiteY2" fmla="*/ 31562 h 64469"/>
              <a:gd name="connsiteX3" fmla="*/ 130609 w 197905"/>
              <a:gd name="connsiteY3" fmla="*/ 31562 h 64469"/>
              <a:gd name="connsiteX4" fmla="*/ 67298 w 197905"/>
              <a:gd name="connsiteY4" fmla="*/ 31562 h 64469"/>
              <a:gd name="connsiteX5" fmla="*/ 44494 w 197905"/>
              <a:gd name="connsiteY5" fmla="*/ 31562 h 64469"/>
              <a:gd name="connsiteX6" fmla="*/ 22965 w 197905"/>
              <a:gd name="connsiteY6" fmla="*/ 59471 h 64469"/>
              <a:gd name="connsiteX7" fmla="*/ 4948 w 197905"/>
              <a:gd name="connsiteY7" fmla="*/ 61730 h 64469"/>
              <a:gd name="connsiteX8" fmla="*/ 2712 w 197905"/>
              <a:gd name="connsiteY8" fmla="*/ 43531 h 64469"/>
              <a:gd name="connsiteX9" fmla="*/ 24241 w 197905"/>
              <a:gd name="connsiteY9" fmla="*/ 15621 h 64469"/>
              <a:gd name="connsiteX10" fmla="*/ 87551 w 197905"/>
              <a:gd name="connsiteY10" fmla="*/ 15621 h 64469"/>
              <a:gd name="connsiteX11" fmla="*/ 110355 w 197905"/>
              <a:gd name="connsiteY11" fmla="*/ 15621 h 64469"/>
              <a:gd name="connsiteX12" fmla="*/ 173666 w 197905"/>
              <a:gd name="connsiteY12" fmla="*/ 15621 h 64469"/>
              <a:gd name="connsiteX13" fmla="*/ 195194 w 197905"/>
              <a:gd name="connsiteY13" fmla="*/ 43531 h 64469"/>
              <a:gd name="connsiteX14" fmla="*/ 192958 w 197905"/>
              <a:gd name="connsiteY14" fmla="*/ 61730 h 6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905" h="64469">
                <a:moveTo>
                  <a:pt x="192958" y="61730"/>
                </a:moveTo>
                <a:cubicBezTo>
                  <a:pt x="187365" y="66132"/>
                  <a:pt x="179298" y="65121"/>
                  <a:pt x="174940" y="59471"/>
                </a:cubicBezTo>
                <a:lnTo>
                  <a:pt x="153412" y="31562"/>
                </a:lnTo>
                <a:cubicBezTo>
                  <a:pt x="147625" y="24060"/>
                  <a:pt x="136395" y="24060"/>
                  <a:pt x="130609" y="31562"/>
                </a:cubicBezTo>
                <a:cubicBezTo>
                  <a:pt x="114542" y="52390"/>
                  <a:pt x="83364" y="52390"/>
                  <a:pt x="67298" y="31562"/>
                </a:cubicBezTo>
                <a:cubicBezTo>
                  <a:pt x="61510" y="24060"/>
                  <a:pt x="50281" y="24060"/>
                  <a:pt x="44494" y="31562"/>
                </a:cubicBezTo>
                <a:lnTo>
                  <a:pt x="22965" y="59471"/>
                </a:lnTo>
                <a:cubicBezTo>
                  <a:pt x="18607" y="65121"/>
                  <a:pt x="10541" y="66132"/>
                  <a:pt x="4948" y="61730"/>
                </a:cubicBezTo>
                <a:cubicBezTo>
                  <a:pt x="-645" y="57328"/>
                  <a:pt x="-1646" y="49180"/>
                  <a:pt x="2712" y="43531"/>
                </a:cubicBezTo>
                <a:lnTo>
                  <a:pt x="24241" y="15621"/>
                </a:lnTo>
                <a:cubicBezTo>
                  <a:pt x="40307" y="-5207"/>
                  <a:pt x="71485" y="-5207"/>
                  <a:pt x="87551" y="15621"/>
                </a:cubicBezTo>
                <a:cubicBezTo>
                  <a:pt x="93338" y="23124"/>
                  <a:pt x="104567" y="23124"/>
                  <a:pt x="110355" y="15621"/>
                </a:cubicBezTo>
                <a:cubicBezTo>
                  <a:pt x="126421" y="-5207"/>
                  <a:pt x="157599" y="-5207"/>
                  <a:pt x="173666" y="15621"/>
                </a:cubicBezTo>
                <a:lnTo>
                  <a:pt x="195194" y="43531"/>
                </a:lnTo>
                <a:cubicBezTo>
                  <a:pt x="199552" y="49180"/>
                  <a:pt x="198551" y="57328"/>
                  <a:pt x="192958" y="61730"/>
                </a:cubicBezTo>
                <a:close/>
              </a:path>
            </a:pathLst>
          </a:custGeom>
          <a:solidFill>
            <a:srgbClr val="FFFFFF"/>
          </a:solidFill>
          <a:ln w="62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9DEB2D7-8B81-0A49-860B-64BE9A0C716E}"/>
              </a:ext>
            </a:extLst>
          </p:cNvPr>
          <p:cNvGrpSpPr/>
          <p:nvPr userDrawn="1"/>
        </p:nvGrpSpPr>
        <p:grpSpPr>
          <a:xfrm>
            <a:off x="7530875" y="1664684"/>
            <a:ext cx="544865" cy="538455"/>
            <a:chOff x="7530875" y="1664684"/>
            <a:chExt cx="544865" cy="538455"/>
          </a:xfrm>
        </p:grpSpPr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D63E6728-3A44-D04D-A4E1-AA8AB4E5A0C1}"/>
                </a:ext>
              </a:extLst>
            </p:cNvPr>
            <p:cNvSpPr/>
            <p:nvPr/>
          </p:nvSpPr>
          <p:spPr>
            <a:xfrm>
              <a:off x="7530875" y="1664684"/>
              <a:ext cx="544865" cy="538455"/>
            </a:xfrm>
            <a:custGeom>
              <a:avLst/>
              <a:gdLst>
                <a:gd name="connsiteX0" fmla="*/ 272433 w 544865"/>
                <a:gd name="connsiteY0" fmla="*/ 538455 h 538455"/>
                <a:gd name="connsiteX1" fmla="*/ 544866 w 544865"/>
                <a:gd name="connsiteY1" fmla="*/ 269227 h 538455"/>
                <a:gd name="connsiteX2" fmla="*/ 272433 w 544865"/>
                <a:gd name="connsiteY2" fmla="*/ 0 h 538455"/>
                <a:gd name="connsiteX3" fmla="*/ 0 w 544865"/>
                <a:gd name="connsiteY3" fmla="*/ 269227 h 538455"/>
                <a:gd name="connsiteX4" fmla="*/ 272433 w 544865"/>
                <a:gd name="connsiteY4" fmla="*/ 538455 h 53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65" h="538455">
                  <a:moveTo>
                    <a:pt x="272433" y="538455"/>
                  </a:moveTo>
                  <a:cubicBezTo>
                    <a:pt x="422893" y="538455"/>
                    <a:pt x="544866" y="417918"/>
                    <a:pt x="544866" y="269227"/>
                  </a:cubicBezTo>
                  <a:cubicBezTo>
                    <a:pt x="544866" y="120537"/>
                    <a:pt x="422893" y="0"/>
                    <a:pt x="272433" y="0"/>
                  </a:cubicBezTo>
                  <a:cubicBezTo>
                    <a:pt x="121972" y="0"/>
                    <a:pt x="0" y="120537"/>
                    <a:pt x="0" y="269227"/>
                  </a:cubicBezTo>
                  <a:cubicBezTo>
                    <a:pt x="0" y="417918"/>
                    <a:pt x="121972" y="538455"/>
                    <a:pt x="272433" y="538455"/>
                  </a:cubicBezTo>
                  <a:close/>
                </a:path>
              </a:pathLst>
            </a:custGeom>
            <a:solidFill>
              <a:srgbClr val="FC1C49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9" name="자유형 28">
              <a:extLst>
                <a:ext uri="{FF2B5EF4-FFF2-40B4-BE49-F238E27FC236}">
                  <a16:creationId xmlns:a16="http://schemas.microsoft.com/office/drawing/2014/main" id="{7A45E176-C4D3-C441-9A5B-9CA0FB7FBCC6}"/>
                </a:ext>
              </a:extLst>
            </p:cNvPr>
            <p:cNvSpPr/>
            <p:nvPr/>
          </p:nvSpPr>
          <p:spPr>
            <a:xfrm>
              <a:off x="7686525" y="1851553"/>
              <a:ext cx="238954" cy="181949"/>
            </a:xfrm>
            <a:custGeom>
              <a:avLst/>
              <a:gdLst>
                <a:gd name="connsiteX0" fmla="*/ 8863 w 238954"/>
                <a:gd name="connsiteY0" fmla="*/ 676 h 181949"/>
                <a:gd name="connsiteX1" fmla="*/ 25346 w 238954"/>
                <a:gd name="connsiteY1" fmla="*/ 8759 h 181949"/>
                <a:gd name="connsiteX2" fmla="*/ 66245 w 238954"/>
                <a:gd name="connsiteY2" fmla="*/ 128797 h 181949"/>
                <a:gd name="connsiteX3" fmla="*/ 107145 w 238954"/>
                <a:gd name="connsiteY3" fmla="*/ 8759 h 181949"/>
                <a:gd name="connsiteX4" fmla="*/ 119476 w 238954"/>
                <a:gd name="connsiteY4" fmla="*/ 4 h 181949"/>
                <a:gd name="connsiteX5" fmla="*/ 131807 w 238954"/>
                <a:gd name="connsiteY5" fmla="*/ 8759 h 181949"/>
                <a:gd name="connsiteX6" fmla="*/ 172708 w 238954"/>
                <a:gd name="connsiteY6" fmla="*/ 128797 h 181949"/>
                <a:gd name="connsiteX7" fmla="*/ 213609 w 238954"/>
                <a:gd name="connsiteY7" fmla="*/ 8759 h 181949"/>
                <a:gd name="connsiteX8" fmla="*/ 230092 w 238954"/>
                <a:gd name="connsiteY8" fmla="*/ 676 h 181949"/>
                <a:gd name="connsiteX9" fmla="*/ 238271 w 238954"/>
                <a:gd name="connsiteY9" fmla="*/ 16965 h 181949"/>
                <a:gd name="connsiteX10" fmla="*/ 185040 w 238954"/>
                <a:gd name="connsiteY10" fmla="*/ 173195 h 181949"/>
                <a:gd name="connsiteX11" fmla="*/ 172708 w 238954"/>
                <a:gd name="connsiteY11" fmla="*/ 181950 h 181949"/>
                <a:gd name="connsiteX12" fmla="*/ 160377 w 238954"/>
                <a:gd name="connsiteY12" fmla="*/ 173195 h 181949"/>
                <a:gd name="connsiteX13" fmla="*/ 119476 w 238954"/>
                <a:gd name="connsiteY13" fmla="*/ 53156 h 181949"/>
                <a:gd name="connsiteX14" fmla="*/ 78575 w 238954"/>
                <a:gd name="connsiteY14" fmla="*/ 173195 h 181949"/>
                <a:gd name="connsiteX15" fmla="*/ 66244 w 238954"/>
                <a:gd name="connsiteY15" fmla="*/ 181950 h 181949"/>
                <a:gd name="connsiteX16" fmla="*/ 53913 w 238954"/>
                <a:gd name="connsiteY16" fmla="*/ 173195 h 181949"/>
                <a:gd name="connsiteX17" fmla="*/ 684 w 238954"/>
                <a:gd name="connsiteY17" fmla="*/ 16965 h 181949"/>
                <a:gd name="connsiteX18" fmla="*/ 8863 w 238954"/>
                <a:gd name="connsiteY18" fmla="*/ 676 h 18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8954" h="181949">
                  <a:moveTo>
                    <a:pt x="8863" y="676"/>
                  </a:moveTo>
                  <a:cubicBezTo>
                    <a:pt x="15673" y="-1590"/>
                    <a:pt x="23053" y="2028"/>
                    <a:pt x="25346" y="8759"/>
                  </a:cubicBezTo>
                  <a:lnTo>
                    <a:pt x="66245" y="128797"/>
                  </a:lnTo>
                  <a:lnTo>
                    <a:pt x="107145" y="8759"/>
                  </a:lnTo>
                  <a:cubicBezTo>
                    <a:pt x="108927" y="3527"/>
                    <a:pt x="113890" y="4"/>
                    <a:pt x="119476" y="4"/>
                  </a:cubicBezTo>
                  <a:cubicBezTo>
                    <a:pt x="125062" y="4"/>
                    <a:pt x="130025" y="3527"/>
                    <a:pt x="131807" y="8759"/>
                  </a:cubicBezTo>
                  <a:lnTo>
                    <a:pt x="172708" y="128797"/>
                  </a:lnTo>
                  <a:lnTo>
                    <a:pt x="213609" y="8759"/>
                  </a:lnTo>
                  <a:cubicBezTo>
                    <a:pt x="215902" y="2028"/>
                    <a:pt x="223282" y="-1590"/>
                    <a:pt x="230092" y="676"/>
                  </a:cubicBezTo>
                  <a:cubicBezTo>
                    <a:pt x="236902" y="2942"/>
                    <a:pt x="240564" y="10235"/>
                    <a:pt x="238271" y="16965"/>
                  </a:cubicBezTo>
                  <a:lnTo>
                    <a:pt x="185040" y="173195"/>
                  </a:lnTo>
                  <a:cubicBezTo>
                    <a:pt x="183257" y="178426"/>
                    <a:pt x="178294" y="181950"/>
                    <a:pt x="172708" y="181950"/>
                  </a:cubicBezTo>
                  <a:cubicBezTo>
                    <a:pt x="167122" y="181950"/>
                    <a:pt x="162160" y="178426"/>
                    <a:pt x="160377" y="173195"/>
                  </a:cubicBezTo>
                  <a:lnTo>
                    <a:pt x="119476" y="53156"/>
                  </a:lnTo>
                  <a:lnTo>
                    <a:pt x="78575" y="173195"/>
                  </a:lnTo>
                  <a:cubicBezTo>
                    <a:pt x="76792" y="178426"/>
                    <a:pt x="71830" y="181950"/>
                    <a:pt x="66244" y="181950"/>
                  </a:cubicBezTo>
                  <a:cubicBezTo>
                    <a:pt x="60658" y="181950"/>
                    <a:pt x="55696" y="178426"/>
                    <a:pt x="53913" y="173195"/>
                  </a:cubicBezTo>
                  <a:lnTo>
                    <a:pt x="684" y="16965"/>
                  </a:lnTo>
                  <a:cubicBezTo>
                    <a:pt x="-1609" y="10235"/>
                    <a:pt x="2053" y="2942"/>
                    <a:pt x="8863" y="676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1F845E59-DC4B-AA44-B254-CDA013504F60}"/>
                </a:ext>
              </a:extLst>
            </p:cNvPr>
            <p:cNvSpPr/>
            <p:nvPr/>
          </p:nvSpPr>
          <p:spPr>
            <a:xfrm>
              <a:off x="7670805" y="1927802"/>
              <a:ext cx="57462" cy="25716"/>
            </a:xfrm>
            <a:custGeom>
              <a:avLst/>
              <a:gdLst>
                <a:gd name="connsiteX0" fmla="*/ 0 w 57462"/>
                <a:gd name="connsiteY0" fmla="*/ 12858 h 25716"/>
                <a:gd name="connsiteX1" fmla="*/ 13011 w 57462"/>
                <a:gd name="connsiteY1" fmla="*/ 0 h 25716"/>
                <a:gd name="connsiteX2" fmla="*/ 44451 w 57462"/>
                <a:gd name="connsiteY2" fmla="*/ 0 h 25716"/>
                <a:gd name="connsiteX3" fmla="*/ 57462 w 57462"/>
                <a:gd name="connsiteY3" fmla="*/ 12858 h 25716"/>
                <a:gd name="connsiteX4" fmla="*/ 44451 w 57462"/>
                <a:gd name="connsiteY4" fmla="*/ 25717 h 25716"/>
                <a:gd name="connsiteX5" fmla="*/ 13011 w 57462"/>
                <a:gd name="connsiteY5" fmla="*/ 25717 h 25716"/>
                <a:gd name="connsiteX6" fmla="*/ 0 w 57462"/>
                <a:gd name="connsiteY6" fmla="*/ 12858 h 2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462" h="25716">
                  <a:moveTo>
                    <a:pt x="0" y="12858"/>
                  </a:moveTo>
                  <a:cubicBezTo>
                    <a:pt x="0" y="5757"/>
                    <a:pt x="5825" y="0"/>
                    <a:pt x="13011" y="0"/>
                  </a:cubicBezTo>
                  <a:lnTo>
                    <a:pt x="44451" y="0"/>
                  </a:lnTo>
                  <a:cubicBezTo>
                    <a:pt x="51637" y="0"/>
                    <a:pt x="57462" y="5757"/>
                    <a:pt x="57462" y="12858"/>
                  </a:cubicBezTo>
                  <a:cubicBezTo>
                    <a:pt x="57462" y="19960"/>
                    <a:pt x="51637" y="25717"/>
                    <a:pt x="44451" y="25717"/>
                  </a:cubicBezTo>
                  <a:lnTo>
                    <a:pt x="13011" y="25717"/>
                  </a:lnTo>
                  <a:cubicBezTo>
                    <a:pt x="5825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1" name="자유형 30">
              <a:extLst>
                <a:ext uri="{FF2B5EF4-FFF2-40B4-BE49-F238E27FC236}">
                  <a16:creationId xmlns:a16="http://schemas.microsoft.com/office/drawing/2014/main" id="{FC42E316-F352-AD40-B9FE-1E2347317E25}"/>
                </a:ext>
              </a:extLst>
            </p:cNvPr>
            <p:cNvSpPr/>
            <p:nvPr/>
          </p:nvSpPr>
          <p:spPr>
            <a:xfrm>
              <a:off x="7883739" y="1927802"/>
              <a:ext cx="57462" cy="25716"/>
            </a:xfrm>
            <a:custGeom>
              <a:avLst/>
              <a:gdLst>
                <a:gd name="connsiteX0" fmla="*/ 0 w 57462"/>
                <a:gd name="connsiteY0" fmla="*/ 12858 h 25716"/>
                <a:gd name="connsiteX1" fmla="*/ 13011 w 57462"/>
                <a:gd name="connsiteY1" fmla="*/ 0 h 25716"/>
                <a:gd name="connsiteX2" fmla="*/ 44451 w 57462"/>
                <a:gd name="connsiteY2" fmla="*/ 0 h 25716"/>
                <a:gd name="connsiteX3" fmla="*/ 57462 w 57462"/>
                <a:gd name="connsiteY3" fmla="*/ 12858 h 25716"/>
                <a:gd name="connsiteX4" fmla="*/ 44451 w 57462"/>
                <a:gd name="connsiteY4" fmla="*/ 25717 h 25716"/>
                <a:gd name="connsiteX5" fmla="*/ 13011 w 57462"/>
                <a:gd name="connsiteY5" fmla="*/ 25717 h 25716"/>
                <a:gd name="connsiteX6" fmla="*/ 0 w 57462"/>
                <a:gd name="connsiteY6" fmla="*/ 12858 h 2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462" h="25716">
                  <a:moveTo>
                    <a:pt x="0" y="12858"/>
                  </a:moveTo>
                  <a:cubicBezTo>
                    <a:pt x="0" y="5757"/>
                    <a:pt x="5825" y="0"/>
                    <a:pt x="13011" y="0"/>
                  </a:cubicBezTo>
                  <a:lnTo>
                    <a:pt x="44451" y="0"/>
                  </a:lnTo>
                  <a:cubicBezTo>
                    <a:pt x="51636" y="0"/>
                    <a:pt x="57462" y="5757"/>
                    <a:pt x="57462" y="12858"/>
                  </a:cubicBezTo>
                  <a:cubicBezTo>
                    <a:pt x="57462" y="19960"/>
                    <a:pt x="51636" y="25717"/>
                    <a:pt x="44451" y="25717"/>
                  </a:cubicBezTo>
                  <a:lnTo>
                    <a:pt x="13011" y="25717"/>
                  </a:lnTo>
                  <a:cubicBezTo>
                    <a:pt x="5825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F422E9F-8800-4C4B-A87C-D55A7478262F}"/>
              </a:ext>
            </a:extLst>
          </p:cNvPr>
          <p:cNvGrpSpPr/>
          <p:nvPr userDrawn="1"/>
        </p:nvGrpSpPr>
        <p:grpSpPr>
          <a:xfrm>
            <a:off x="8666228" y="1699960"/>
            <a:ext cx="566424" cy="465834"/>
            <a:chOff x="8666228" y="1699960"/>
            <a:chExt cx="566424" cy="465834"/>
          </a:xfrm>
        </p:grpSpPr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A38275DA-9581-FE48-81A6-357971D0E3C9}"/>
                </a:ext>
              </a:extLst>
            </p:cNvPr>
            <p:cNvSpPr/>
            <p:nvPr/>
          </p:nvSpPr>
          <p:spPr>
            <a:xfrm>
              <a:off x="8666228" y="1812985"/>
              <a:ext cx="64097" cy="157041"/>
            </a:xfrm>
            <a:custGeom>
              <a:avLst/>
              <a:gdLst>
                <a:gd name="connsiteX0" fmla="*/ 62378 w 64097"/>
                <a:gd name="connsiteY0" fmla="*/ 6520 h 157041"/>
                <a:gd name="connsiteX1" fmla="*/ 44809 w 64097"/>
                <a:gd name="connsiteY1" fmla="*/ 1739 h 157041"/>
                <a:gd name="connsiteX2" fmla="*/ 0 w 64097"/>
                <a:gd name="connsiteY2" fmla="*/ 78521 h 157041"/>
                <a:gd name="connsiteX3" fmla="*/ 44809 w 64097"/>
                <a:gd name="connsiteY3" fmla="*/ 155303 h 157041"/>
                <a:gd name="connsiteX4" fmla="*/ 62378 w 64097"/>
                <a:gd name="connsiteY4" fmla="*/ 150522 h 157041"/>
                <a:gd name="connsiteX5" fmla="*/ 57651 w 64097"/>
                <a:gd name="connsiteY5" fmla="*/ 132753 h 157041"/>
                <a:gd name="connsiteX6" fmla="*/ 25730 w 64097"/>
                <a:gd name="connsiteY6" fmla="*/ 78521 h 157041"/>
                <a:gd name="connsiteX7" fmla="*/ 57651 w 64097"/>
                <a:gd name="connsiteY7" fmla="*/ 24289 h 157041"/>
                <a:gd name="connsiteX8" fmla="*/ 62378 w 64097"/>
                <a:gd name="connsiteY8" fmla="*/ 6520 h 15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97" h="157041">
                  <a:moveTo>
                    <a:pt x="62378" y="6520"/>
                  </a:moveTo>
                  <a:cubicBezTo>
                    <a:pt x="58832" y="292"/>
                    <a:pt x="50966" y="-1848"/>
                    <a:pt x="44809" y="1739"/>
                  </a:cubicBezTo>
                  <a:cubicBezTo>
                    <a:pt x="18177" y="17252"/>
                    <a:pt x="0" y="45687"/>
                    <a:pt x="0" y="78521"/>
                  </a:cubicBezTo>
                  <a:cubicBezTo>
                    <a:pt x="0" y="111354"/>
                    <a:pt x="18177" y="139789"/>
                    <a:pt x="44809" y="155303"/>
                  </a:cubicBezTo>
                  <a:cubicBezTo>
                    <a:pt x="50966" y="158889"/>
                    <a:pt x="58832" y="156749"/>
                    <a:pt x="62378" y="150522"/>
                  </a:cubicBezTo>
                  <a:cubicBezTo>
                    <a:pt x="65924" y="144295"/>
                    <a:pt x="63808" y="136340"/>
                    <a:pt x="57651" y="132753"/>
                  </a:cubicBezTo>
                  <a:cubicBezTo>
                    <a:pt x="38296" y="121478"/>
                    <a:pt x="25730" y="101261"/>
                    <a:pt x="25730" y="78521"/>
                  </a:cubicBezTo>
                  <a:cubicBezTo>
                    <a:pt x="25730" y="55780"/>
                    <a:pt x="38296" y="35563"/>
                    <a:pt x="57651" y="24289"/>
                  </a:cubicBezTo>
                  <a:cubicBezTo>
                    <a:pt x="63808" y="20702"/>
                    <a:pt x="65924" y="12746"/>
                    <a:pt x="62378" y="6520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4" name="자유형 33">
              <a:extLst>
                <a:ext uri="{FF2B5EF4-FFF2-40B4-BE49-F238E27FC236}">
                  <a16:creationId xmlns:a16="http://schemas.microsoft.com/office/drawing/2014/main" id="{53A97C96-42E9-2943-B440-14CD2A03147F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115510 w 115510"/>
                <a:gd name="connsiteY0" fmla="*/ 4683 h 243532"/>
                <a:gd name="connsiteX1" fmla="*/ 110880 w 115510"/>
                <a:gd name="connsiteY1" fmla="*/ 0 h 243532"/>
                <a:gd name="connsiteX2" fmla="*/ 4630 w 115510"/>
                <a:gd name="connsiteY2" fmla="*/ 0 h 243532"/>
                <a:gd name="connsiteX3" fmla="*/ 0 w 115510"/>
                <a:gd name="connsiteY3" fmla="*/ 4683 h 243532"/>
                <a:gd name="connsiteX4" fmla="*/ 0 w 115510"/>
                <a:gd name="connsiteY4" fmla="*/ 185121 h 243532"/>
                <a:gd name="connsiteX5" fmla="*/ 57755 w 115510"/>
                <a:gd name="connsiteY5" fmla="*/ 243533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510" h="243532">
                  <a:moveTo>
                    <a:pt x="115510" y="4683"/>
                  </a:moveTo>
                  <a:cubicBezTo>
                    <a:pt x="115510" y="2097"/>
                    <a:pt x="113437" y="0"/>
                    <a:pt x="110880" y="0"/>
                  </a:cubicBezTo>
                  <a:lnTo>
                    <a:pt x="4630" y="0"/>
                  </a:lnTo>
                  <a:cubicBezTo>
                    <a:pt x="2073" y="0"/>
                    <a:pt x="0" y="2097"/>
                    <a:pt x="0" y="4683"/>
                  </a:cubicBezTo>
                  <a:lnTo>
                    <a:pt x="0" y="185121"/>
                  </a:lnTo>
                  <a:cubicBezTo>
                    <a:pt x="0" y="217381"/>
                    <a:pt x="25858" y="243533"/>
                    <a:pt x="57755" y="243533"/>
                  </a:cubicBezTo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60D927BA-4AC7-A74F-B099-FDBA8DEFFBB7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89780 w 115510"/>
                <a:gd name="connsiteY0" fmla="*/ 26023 h 243532"/>
                <a:gd name="connsiteX1" fmla="*/ 89780 w 115510"/>
                <a:gd name="connsiteY1" fmla="*/ 185121 h 243532"/>
                <a:gd name="connsiteX2" fmla="*/ 57755 w 115510"/>
                <a:gd name="connsiteY2" fmla="*/ 217510 h 243532"/>
                <a:gd name="connsiteX3" fmla="*/ 25730 w 115510"/>
                <a:gd name="connsiteY3" fmla="*/ 185121 h 243532"/>
                <a:gd name="connsiteX4" fmla="*/ 25730 w 115510"/>
                <a:gd name="connsiteY4" fmla="*/ 26023 h 243532"/>
                <a:gd name="connsiteX5" fmla="*/ 89780 w 115510"/>
                <a:gd name="connsiteY5" fmla="*/ 26023 h 243532"/>
                <a:gd name="connsiteX6" fmla="*/ 110880 w 115510"/>
                <a:gd name="connsiteY6" fmla="*/ 0 h 243532"/>
                <a:gd name="connsiteX7" fmla="*/ 115510 w 115510"/>
                <a:gd name="connsiteY7" fmla="*/ 4683 h 243532"/>
                <a:gd name="connsiteX8" fmla="*/ 115510 w 115510"/>
                <a:gd name="connsiteY8" fmla="*/ 185121 h 243532"/>
                <a:gd name="connsiteX9" fmla="*/ 57755 w 115510"/>
                <a:gd name="connsiteY9" fmla="*/ 243533 h 243532"/>
                <a:gd name="connsiteX10" fmla="*/ 0 w 115510"/>
                <a:gd name="connsiteY10" fmla="*/ 185121 h 243532"/>
                <a:gd name="connsiteX11" fmla="*/ 0 w 115510"/>
                <a:gd name="connsiteY11" fmla="*/ 4683 h 243532"/>
                <a:gd name="connsiteX12" fmla="*/ 4630 w 115510"/>
                <a:gd name="connsiteY12" fmla="*/ 0 h 243532"/>
                <a:gd name="connsiteX13" fmla="*/ 110880 w 115510"/>
                <a:gd name="connsiteY13" fmla="*/ 0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510" h="243532">
                  <a:moveTo>
                    <a:pt x="89780" y="26023"/>
                  </a:moveTo>
                  <a:lnTo>
                    <a:pt x="89780" y="185121"/>
                  </a:lnTo>
                  <a:cubicBezTo>
                    <a:pt x="89780" y="203009"/>
                    <a:pt x="75442" y="217510"/>
                    <a:pt x="57755" y="217510"/>
                  </a:cubicBezTo>
                  <a:cubicBezTo>
                    <a:pt x="40068" y="217510"/>
                    <a:pt x="25730" y="203009"/>
                    <a:pt x="25730" y="185121"/>
                  </a:cubicBezTo>
                  <a:lnTo>
                    <a:pt x="25730" y="26023"/>
                  </a:lnTo>
                  <a:lnTo>
                    <a:pt x="89780" y="26023"/>
                  </a:lnTo>
                  <a:close/>
                  <a:moveTo>
                    <a:pt x="110880" y="0"/>
                  </a:moveTo>
                  <a:cubicBezTo>
                    <a:pt x="113437" y="0"/>
                    <a:pt x="115510" y="2097"/>
                    <a:pt x="115510" y="4683"/>
                  </a:cubicBezTo>
                  <a:lnTo>
                    <a:pt x="115510" y="185121"/>
                  </a:lnTo>
                  <a:cubicBezTo>
                    <a:pt x="115510" y="217381"/>
                    <a:pt x="89652" y="243533"/>
                    <a:pt x="57755" y="243533"/>
                  </a:cubicBezTo>
                  <a:cubicBezTo>
                    <a:pt x="25858" y="243533"/>
                    <a:pt x="0" y="217381"/>
                    <a:pt x="0" y="185121"/>
                  </a:cubicBezTo>
                  <a:lnTo>
                    <a:pt x="0" y="4683"/>
                  </a:lnTo>
                  <a:cubicBezTo>
                    <a:pt x="0" y="2097"/>
                    <a:pt x="2073" y="0"/>
                    <a:pt x="4630" y="0"/>
                  </a:cubicBezTo>
                  <a:lnTo>
                    <a:pt x="110880" y="0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6" name="자유형 35">
              <a:extLst>
                <a:ext uri="{FF2B5EF4-FFF2-40B4-BE49-F238E27FC236}">
                  <a16:creationId xmlns:a16="http://schemas.microsoft.com/office/drawing/2014/main" id="{2E427DC4-BCD4-FF45-BFF0-C93DD28AAEEB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17058 w 317058"/>
                <a:gd name="connsiteY0" fmla="*/ 92494 h 383377"/>
                <a:gd name="connsiteX1" fmla="*/ 292239 w 317058"/>
                <a:gd name="connsiteY1" fmla="*/ 60824 h 383377"/>
                <a:gd name="connsiteX2" fmla="*/ 39507 w 317058"/>
                <a:gd name="connsiteY2" fmla="*/ 874 h 383377"/>
                <a:gd name="connsiteX3" fmla="*/ 0 w 317058"/>
                <a:gd name="connsiteY3" fmla="*/ 32543 h 383377"/>
                <a:gd name="connsiteX4" fmla="*/ 0 w 317058"/>
                <a:gd name="connsiteY4" fmla="*/ 350835 h 383377"/>
                <a:gd name="connsiteX5" fmla="*/ 39507 w 317058"/>
                <a:gd name="connsiteY5" fmla="*/ 382504 h 383377"/>
                <a:gd name="connsiteX6" fmla="*/ 292239 w 317058"/>
                <a:gd name="connsiteY6" fmla="*/ 322554 h 383377"/>
                <a:gd name="connsiteX7" fmla="*/ 317058 w 317058"/>
                <a:gd name="connsiteY7" fmla="*/ 290885 h 383377"/>
                <a:gd name="connsiteX8" fmla="*/ 317058 w 317058"/>
                <a:gd name="connsiteY8" fmla="*/ 9249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058" h="383377">
                  <a:moveTo>
                    <a:pt x="317058" y="92494"/>
                  </a:moveTo>
                  <a:cubicBezTo>
                    <a:pt x="317058" y="77390"/>
                    <a:pt x="306779" y="64273"/>
                    <a:pt x="292239" y="60824"/>
                  </a:cubicBezTo>
                  <a:lnTo>
                    <a:pt x="39507" y="874"/>
                  </a:lnTo>
                  <a:cubicBezTo>
                    <a:pt x="19324" y="-3914"/>
                    <a:pt x="0" y="11576"/>
                    <a:pt x="0" y="32543"/>
                  </a:cubicBezTo>
                  <a:lnTo>
                    <a:pt x="0" y="350835"/>
                  </a:lnTo>
                  <a:cubicBezTo>
                    <a:pt x="0" y="371801"/>
                    <a:pt x="19324" y="387292"/>
                    <a:pt x="39507" y="382504"/>
                  </a:cubicBezTo>
                  <a:lnTo>
                    <a:pt x="292239" y="322554"/>
                  </a:lnTo>
                  <a:cubicBezTo>
                    <a:pt x="306779" y="319104"/>
                    <a:pt x="317058" y="305988"/>
                    <a:pt x="317058" y="290885"/>
                  </a:cubicBezTo>
                  <a:lnTo>
                    <a:pt x="317058" y="92494"/>
                  </a:lnTo>
                  <a:close/>
                </a:path>
              </a:pathLst>
            </a:custGeom>
            <a:solidFill>
              <a:srgbClr val="FFFFFF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7" name="자유형 36">
              <a:extLst>
                <a:ext uri="{FF2B5EF4-FFF2-40B4-BE49-F238E27FC236}">
                  <a16:creationId xmlns:a16="http://schemas.microsoft.com/office/drawing/2014/main" id="{FA6205B3-F755-BE42-BAE1-3539FA943152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3632 w 317058"/>
                <a:gd name="connsiteY0" fmla="*/ 26209 h 383377"/>
                <a:gd name="connsiteX1" fmla="*/ 286364 w 317058"/>
                <a:gd name="connsiteY1" fmla="*/ 86160 h 383377"/>
                <a:gd name="connsiteX2" fmla="*/ 291328 w 317058"/>
                <a:gd name="connsiteY2" fmla="*/ 92494 h 383377"/>
                <a:gd name="connsiteX3" fmla="*/ 291328 w 317058"/>
                <a:gd name="connsiteY3" fmla="*/ 290885 h 383377"/>
                <a:gd name="connsiteX4" fmla="*/ 286364 w 317058"/>
                <a:gd name="connsiteY4" fmla="*/ 297219 h 383377"/>
                <a:gd name="connsiteX5" fmla="*/ 33632 w 317058"/>
                <a:gd name="connsiteY5" fmla="*/ 357169 h 383377"/>
                <a:gd name="connsiteX6" fmla="*/ 25730 w 317058"/>
                <a:gd name="connsiteY6" fmla="*/ 350835 h 383377"/>
                <a:gd name="connsiteX7" fmla="*/ 25730 w 317058"/>
                <a:gd name="connsiteY7" fmla="*/ 32543 h 383377"/>
                <a:gd name="connsiteX8" fmla="*/ 33632 w 317058"/>
                <a:gd name="connsiteY8" fmla="*/ 26209 h 383377"/>
                <a:gd name="connsiteX9" fmla="*/ 292239 w 317058"/>
                <a:gd name="connsiteY9" fmla="*/ 60824 h 383377"/>
                <a:gd name="connsiteX10" fmla="*/ 317058 w 317058"/>
                <a:gd name="connsiteY10" fmla="*/ 92494 h 383377"/>
                <a:gd name="connsiteX11" fmla="*/ 317058 w 317058"/>
                <a:gd name="connsiteY11" fmla="*/ 290885 h 383377"/>
                <a:gd name="connsiteX12" fmla="*/ 292239 w 317058"/>
                <a:gd name="connsiteY12" fmla="*/ 322554 h 383377"/>
                <a:gd name="connsiteX13" fmla="*/ 39507 w 317058"/>
                <a:gd name="connsiteY13" fmla="*/ 382504 h 383377"/>
                <a:gd name="connsiteX14" fmla="*/ 0 w 317058"/>
                <a:gd name="connsiteY14" fmla="*/ 350835 h 383377"/>
                <a:gd name="connsiteX15" fmla="*/ 0 w 317058"/>
                <a:gd name="connsiteY15" fmla="*/ 32543 h 383377"/>
                <a:gd name="connsiteX16" fmla="*/ 39507 w 317058"/>
                <a:gd name="connsiteY16" fmla="*/ 874 h 383377"/>
                <a:gd name="connsiteX17" fmla="*/ 292239 w 317058"/>
                <a:gd name="connsiteY17" fmla="*/ 6082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7058" h="383377">
                  <a:moveTo>
                    <a:pt x="33632" y="26209"/>
                  </a:moveTo>
                  <a:lnTo>
                    <a:pt x="286364" y="86160"/>
                  </a:lnTo>
                  <a:cubicBezTo>
                    <a:pt x="289272" y="86849"/>
                    <a:pt x="291328" y="89473"/>
                    <a:pt x="291328" y="92494"/>
                  </a:cubicBezTo>
                  <a:lnTo>
                    <a:pt x="291328" y="290885"/>
                  </a:lnTo>
                  <a:cubicBezTo>
                    <a:pt x="291328" y="293905"/>
                    <a:pt x="289272" y="296528"/>
                    <a:pt x="286364" y="297219"/>
                  </a:cubicBezTo>
                  <a:lnTo>
                    <a:pt x="33632" y="357169"/>
                  </a:lnTo>
                  <a:cubicBezTo>
                    <a:pt x="29595" y="358126"/>
                    <a:pt x="25730" y="355028"/>
                    <a:pt x="25730" y="350835"/>
                  </a:cubicBezTo>
                  <a:lnTo>
                    <a:pt x="25730" y="32543"/>
                  </a:lnTo>
                  <a:cubicBezTo>
                    <a:pt x="25730" y="28350"/>
                    <a:pt x="29595" y="25252"/>
                    <a:pt x="33632" y="26209"/>
                  </a:cubicBezTo>
                  <a:close/>
                  <a:moveTo>
                    <a:pt x="292239" y="60824"/>
                  </a:moveTo>
                  <a:cubicBezTo>
                    <a:pt x="306779" y="64273"/>
                    <a:pt x="317058" y="77390"/>
                    <a:pt x="317058" y="92494"/>
                  </a:cubicBezTo>
                  <a:lnTo>
                    <a:pt x="317058" y="290885"/>
                  </a:lnTo>
                  <a:cubicBezTo>
                    <a:pt x="317058" y="305988"/>
                    <a:pt x="306779" y="319104"/>
                    <a:pt x="292239" y="322554"/>
                  </a:cubicBezTo>
                  <a:lnTo>
                    <a:pt x="39507" y="382504"/>
                  </a:lnTo>
                  <a:cubicBezTo>
                    <a:pt x="19324" y="387292"/>
                    <a:pt x="0" y="371801"/>
                    <a:pt x="0" y="350835"/>
                  </a:cubicBezTo>
                  <a:lnTo>
                    <a:pt x="0" y="32543"/>
                  </a:lnTo>
                  <a:cubicBezTo>
                    <a:pt x="0" y="11576"/>
                    <a:pt x="19324" y="-3914"/>
                    <a:pt x="39507" y="874"/>
                  </a:cubicBezTo>
                  <a:lnTo>
                    <a:pt x="292239" y="60824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8" name="자유형 37">
              <a:extLst>
                <a:ext uri="{FF2B5EF4-FFF2-40B4-BE49-F238E27FC236}">
                  <a16:creationId xmlns:a16="http://schemas.microsoft.com/office/drawing/2014/main" id="{006D40E7-C108-E849-93ED-A831FDC8EA09}"/>
                </a:ext>
              </a:extLst>
            </p:cNvPr>
            <p:cNvSpPr/>
            <p:nvPr/>
          </p:nvSpPr>
          <p:spPr>
            <a:xfrm>
              <a:off x="9032972" y="1759697"/>
              <a:ext cx="199680" cy="263609"/>
            </a:xfrm>
            <a:custGeom>
              <a:avLst/>
              <a:gdLst>
                <a:gd name="connsiteX0" fmla="*/ 72667 w 199680"/>
                <a:gd name="connsiteY0" fmla="*/ 263568 h 263609"/>
                <a:gd name="connsiteX1" fmla="*/ 69357 w 199680"/>
                <a:gd name="connsiteY1" fmla="*/ 263610 h 263609"/>
                <a:gd name="connsiteX2" fmla="*/ 0 w 199680"/>
                <a:gd name="connsiteY2" fmla="*/ 263610 h 263609"/>
                <a:gd name="connsiteX3" fmla="*/ 0 w 199680"/>
                <a:gd name="connsiteY3" fmla="*/ 0 h 263609"/>
                <a:gd name="connsiteX4" fmla="*/ 69357 w 199680"/>
                <a:gd name="connsiteY4" fmla="*/ 0 h 263609"/>
                <a:gd name="connsiteX5" fmla="*/ 199644 w 199680"/>
                <a:gd name="connsiteY5" fmla="*/ 128618 h 263609"/>
                <a:gd name="connsiteX6" fmla="*/ 199681 w 199680"/>
                <a:gd name="connsiteY6" fmla="*/ 131805 h 263609"/>
                <a:gd name="connsiteX7" fmla="*/ 72667 w 199680"/>
                <a:gd name="connsiteY7" fmla="*/ 263568 h 26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680" h="263609">
                  <a:moveTo>
                    <a:pt x="72667" y="263568"/>
                  </a:moveTo>
                  <a:cubicBezTo>
                    <a:pt x="71569" y="263596"/>
                    <a:pt x="70465" y="263610"/>
                    <a:pt x="69357" y="263610"/>
                  </a:cubicBezTo>
                  <a:lnTo>
                    <a:pt x="0" y="263610"/>
                  </a:lnTo>
                  <a:lnTo>
                    <a:pt x="0" y="0"/>
                  </a:lnTo>
                  <a:lnTo>
                    <a:pt x="69357" y="0"/>
                  </a:lnTo>
                  <a:cubicBezTo>
                    <a:pt x="140280" y="0"/>
                    <a:pt x="197970" y="57296"/>
                    <a:pt x="199644" y="128618"/>
                  </a:cubicBezTo>
                  <a:cubicBezTo>
                    <a:pt x="199668" y="129678"/>
                    <a:pt x="199681" y="130740"/>
                    <a:pt x="199681" y="131805"/>
                  </a:cubicBezTo>
                  <a:cubicBezTo>
                    <a:pt x="199681" y="203480"/>
                    <a:pt x="143113" y="261792"/>
                    <a:pt x="72667" y="263568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39" name="자유형 38">
            <a:extLst>
              <a:ext uri="{FF2B5EF4-FFF2-40B4-BE49-F238E27FC236}">
                <a16:creationId xmlns:a16="http://schemas.microsoft.com/office/drawing/2014/main" id="{F43E0BB3-5ED7-104E-9000-80252C3ECF1D}"/>
              </a:ext>
            </a:extLst>
          </p:cNvPr>
          <p:cNvSpPr/>
          <p:nvPr userDrawn="1"/>
        </p:nvSpPr>
        <p:spPr>
          <a:xfrm>
            <a:off x="9812539" y="1772761"/>
            <a:ext cx="554021" cy="394728"/>
          </a:xfrm>
          <a:custGeom>
            <a:avLst/>
            <a:gdLst>
              <a:gd name="connsiteX0" fmla="*/ 32276 w 554021"/>
              <a:gd name="connsiteY0" fmla="*/ 0 h 394728"/>
              <a:gd name="connsiteX1" fmla="*/ 0 w 554021"/>
              <a:gd name="connsiteY1" fmla="*/ 32106 h 394728"/>
              <a:gd name="connsiteX2" fmla="*/ 0 w 554021"/>
              <a:gd name="connsiteY2" fmla="*/ 362622 h 394728"/>
              <a:gd name="connsiteX3" fmla="*/ 32276 w 554021"/>
              <a:gd name="connsiteY3" fmla="*/ 394729 h 394728"/>
              <a:gd name="connsiteX4" fmla="*/ 521745 w 554021"/>
              <a:gd name="connsiteY4" fmla="*/ 394729 h 394728"/>
              <a:gd name="connsiteX5" fmla="*/ 554022 w 554021"/>
              <a:gd name="connsiteY5" fmla="*/ 362622 h 394728"/>
              <a:gd name="connsiteX6" fmla="*/ 554022 w 554021"/>
              <a:gd name="connsiteY6" fmla="*/ 32106 h 394728"/>
              <a:gd name="connsiteX7" fmla="*/ 521745 w 554021"/>
              <a:gd name="connsiteY7" fmla="*/ 0 h 394728"/>
              <a:gd name="connsiteX8" fmla="*/ 32276 w 554021"/>
              <a:gd name="connsiteY8" fmla="*/ 0 h 39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021" h="394728">
                <a:moveTo>
                  <a:pt x="32276" y="0"/>
                </a:moveTo>
                <a:cubicBezTo>
                  <a:pt x="14451" y="0"/>
                  <a:pt x="0" y="14375"/>
                  <a:pt x="0" y="32106"/>
                </a:cubicBezTo>
                <a:lnTo>
                  <a:pt x="0" y="362622"/>
                </a:lnTo>
                <a:cubicBezTo>
                  <a:pt x="0" y="380354"/>
                  <a:pt x="14451" y="394729"/>
                  <a:pt x="32276" y="394729"/>
                </a:cubicBezTo>
                <a:lnTo>
                  <a:pt x="521745" y="394729"/>
                </a:lnTo>
                <a:cubicBezTo>
                  <a:pt x="539571" y="394729"/>
                  <a:pt x="554022" y="380354"/>
                  <a:pt x="554022" y="362622"/>
                </a:cubicBezTo>
                <a:lnTo>
                  <a:pt x="554022" y="32106"/>
                </a:lnTo>
                <a:cubicBezTo>
                  <a:pt x="554022" y="14375"/>
                  <a:pt x="539571" y="0"/>
                  <a:pt x="521745" y="0"/>
                </a:cubicBezTo>
                <a:lnTo>
                  <a:pt x="32276" y="0"/>
                </a:ln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0" name="자유형 39">
            <a:extLst>
              <a:ext uri="{FF2B5EF4-FFF2-40B4-BE49-F238E27FC236}">
                <a16:creationId xmlns:a16="http://schemas.microsoft.com/office/drawing/2014/main" id="{AB00F748-0BE5-E94A-B960-46323153CBDD}"/>
              </a:ext>
            </a:extLst>
          </p:cNvPr>
          <p:cNvSpPr/>
          <p:nvPr userDrawn="1"/>
        </p:nvSpPr>
        <p:spPr>
          <a:xfrm>
            <a:off x="10000851" y="1682444"/>
            <a:ext cx="184003" cy="72285"/>
          </a:xfrm>
          <a:custGeom>
            <a:avLst/>
            <a:gdLst>
              <a:gd name="connsiteX0" fmla="*/ 177535 w 184003"/>
              <a:gd name="connsiteY0" fmla="*/ 70570 h 72285"/>
              <a:gd name="connsiteX1" fmla="*/ 182279 w 184003"/>
              <a:gd name="connsiteY1" fmla="*/ 53031 h 72285"/>
              <a:gd name="connsiteX2" fmla="*/ 92002 w 184003"/>
              <a:gd name="connsiteY2" fmla="*/ 0 h 72285"/>
              <a:gd name="connsiteX3" fmla="*/ 1725 w 184003"/>
              <a:gd name="connsiteY3" fmla="*/ 53031 h 72285"/>
              <a:gd name="connsiteX4" fmla="*/ 6469 w 184003"/>
              <a:gd name="connsiteY4" fmla="*/ 70570 h 72285"/>
              <a:gd name="connsiteX5" fmla="*/ 24100 w 184003"/>
              <a:gd name="connsiteY5" fmla="*/ 65851 h 72285"/>
              <a:gd name="connsiteX6" fmla="*/ 92002 w 184003"/>
              <a:gd name="connsiteY6" fmla="*/ 25685 h 72285"/>
              <a:gd name="connsiteX7" fmla="*/ 159904 w 184003"/>
              <a:gd name="connsiteY7" fmla="*/ 65851 h 72285"/>
              <a:gd name="connsiteX8" fmla="*/ 177535 w 184003"/>
              <a:gd name="connsiteY8" fmla="*/ 70570 h 7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03" h="72285">
                <a:moveTo>
                  <a:pt x="177535" y="70570"/>
                </a:moveTo>
                <a:cubicBezTo>
                  <a:pt x="183714" y="67030"/>
                  <a:pt x="185838" y="59177"/>
                  <a:pt x="182279" y="53031"/>
                </a:cubicBezTo>
                <a:cubicBezTo>
                  <a:pt x="164004" y="21471"/>
                  <a:pt x="130558" y="0"/>
                  <a:pt x="92002" y="0"/>
                </a:cubicBezTo>
                <a:cubicBezTo>
                  <a:pt x="53447" y="0"/>
                  <a:pt x="19999" y="21471"/>
                  <a:pt x="1725" y="53031"/>
                </a:cubicBezTo>
                <a:cubicBezTo>
                  <a:pt x="-1834" y="59177"/>
                  <a:pt x="290" y="67030"/>
                  <a:pt x="6469" y="70570"/>
                </a:cubicBezTo>
                <a:cubicBezTo>
                  <a:pt x="12648" y="74110"/>
                  <a:pt x="20542" y="71997"/>
                  <a:pt x="24100" y="65851"/>
                </a:cubicBezTo>
                <a:cubicBezTo>
                  <a:pt x="38169" y="41555"/>
                  <a:pt x="63461" y="25685"/>
                  <a:pt x="92002" y="25685"/>
                </a:cubicBezTo>
                <a:cubicBezTo>
                  <a:pt x="120543" y="25685"/>
                  <a:pt x="145835" y="41555"/>
                  <a:pt x="159904" y="65851"/>
                </a:cubicBezTo>
                <a:cubicBezTo>
                  <a:pt x="163463" y="71997"/>
                  <a:pt x="171356" y="74110"/>
                  <a:pt x="177535" y="70570"/>
                </a:cubicBez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1" name="자유형 40">
            <a:extLst>
              <a:ext uri="{FF2B5EF4-FFF2-40B4-BE49-F238E27FC236}">
                <a16:creationId xmlns:a16="http://schemas.microsoft.com/office/drawing/2014/main" id="{77B0FC24-A4D5-DB40-816F-D00DE093E84E}"/>
              </a:ext>
            </a:extLst>
          </p:cNvPr>
          <p:cNvSpPr/>
          <p:nvPr userDrawn="1"/>
        </p:nvSpPr>
        <p:spPr>
          <a:xfrm>
            <a:off x="9873650" y="1867673"/>
            <a:ext cx="431793" cy="57717"/>
          </a:xfrm>
          <a:custGeom>
            <a:avLst/>
            <a:gdLst>
              <a:gd name="connsiteX0" fmla="*/ 243467 w 431793"/>
              <a:gd name="connsiteY0" fmla="*/ 10050 h 57717"/>
              <a:gd name="connsiteX1" fmla="*/ 256322 w 431793"/>
              <a:gd name="connsiteY1" fmla="*/ 3 h 57717"/>
              <a:gd name="connsiteX2" fmla="*/ 418883 w 431793"/>
              <a:gd name="connsiteY2" fmla="*/ 3 h 57717"/>
              <a:gd name="connsiteX3" fmla="*/ 431794 w 431793"/>
              <a:gd name="connsiteY3" fmla="*/ 12845 h 57717"/>
              <a:gd name="connsiteX4" fmla="*/ 418883 w 431793"/>
              <a:gd name="connsiteY4" fmla="*/ 25688 h 57717"/>
              <a:gd name="connsiteX5" fmla="*/ 265471 w 431793"/>
              <a:gd name="connsiteY5" fmla="*/ 25688 h 57717"/>
              <a:gd name="connsiteX6" fmla="*/ 166322 w 431793"/>
              <a:gd name="connsiteY6" fmla="*/ 25688 h 57717"/>
              <a:gd name="connsiteX7" fmla="*/ 12910 w 431793"/>
              <a:gd name="connsiteY7" fmla="*/ 25688 h 57717"/>
              <a:gd name="connsiteX8" fmla="*/ 0 w 431793"/>
              <a:gd name="connsiteY8" fmla="*/ 12845 h 57717"/>
              <a:gd name="connsiteX9" fmla="*/ 12910 w 431793"/>
              <a:gd name="connsiteY9" fmla="*/ 3 h 57717"/>
              <a:gd name="connsiteX10" fmla="*/ 175471 w 431793"/>
              <a:gd name="connsiteY10" fmla="*/ 3 h 57717"/>
              <a:gd name="connsiteX11" fmla="*/ 188327 w 431793"/>
              <a:gd name="connsiteY11" fmla="*/ 10051 h 57717"/>
              <a:gd name="connsiteX12" fmla="*/ 243467 w 431793"/>
              <a:gd name="connsiteY12" fmla="*/ 10050 h 5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793" h="57717">
                <a:moveTo>
                  <a:pt x="243467" y="10050"/>
                </a:moveTo>
                <a:cubicBezTo>
                  <a:pt x="244828" y="3979"/>
                  <a:pt x="250302" y="-122"/>
                  <a:pt x="256322" y="3"/>
                </a:cubicBezTo>
                <a:lnTo>
                  <a:pt x="418883" y="3"/>
                </a:lnTo>
                <a:cubicBezTo>
                  <a:pt x="426013" y="3"/>
                  <a:pt x="431794" y="5752"/>
                  <a:pt x="431794" y="12845"/>
                </a:cubicBezTo>
                <a:cubicBezTo>
                  <a:pt x="431794" y="19938"/>
                  <a:pt x="426013" y="25688"/>
                  <a:pt x="418883" y="25688"/>
                </a:cubicBezTo>
                <a:lnTo>
                  <a:pt x="265471" y="25688"/>
                </a:lnTo>
                <a:cubicBezTo>
                  <a:pt x="247433" y="68393"/>
                  <a:pt x="184358" y="68396"/>
                  <a:pt x="166322" y="25688"/>
                </a:cubicBezTo>
                <a:lnTo>
                  <a:pt x="12910" y="25688"/>
                </a:lnTo>
                <a:cubicBezTo>
                  <a:pt x="5780" y="25688"/>
                  <a:pt x="0" y="19938"/>
                  <a:pt x="0" y="12845"/>
                </a:cubicBezTo>
                <a:cubicBezTo>
                  <a:pt x="0" y="5752"/>
                  <a:pt x="5780" y="3"/>
                  <a:pt x="12910" y="3"/>
                </a:cubicBezTo>
                <a:lnTo>
                  <a:pt x="175471" y="3"/>
                </a:lnTo>
                <a:cubicBezTo>
                  <a:pt x="181492" y="-122"/>
                  <a:pt x="186966" y="3979"/>
                  <a:pt x="188327" y="10051"/>
                </a:cubicBezTo>
                <a:cubicBezTo>
                  <a:pt x="194896" y="39358"/>
                  <a:pt x="236895" y="39362"/>
                  <a:pt x="243467" y="10050"/>
                </a:cubicBezTo>
                <a:close/>
              </a:path>
            </a:pathLst>
          </a:custGeom>
          <a:solidFill>
            <a:srgbClr val="FFFFFF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id="{683D1A8B-F633-0541-AD95-79A64870E185}"/>
              </a:ext>
            </a:extLst>
          </p:cNvPr>
          <p:cNvSpPr/>
          <p:nvPr userDrawn="1"/>
        </p:nvSpPr>
        <p:spPr>
          <a:xfrm>
            <a:off x="11016419" y="1641104"/>
            <a:ext cx="441677" cy="581540"/>
          </a:xfrm>
          <a:custGeom>
            <a:avLst/>
            <a:gdLst>
              <a:gd name="connsiteX0" fmla="*/ 441678 w 441677"/>
              <a:gd name="connsiteY0" fmla="*/ 32409 h 581540"/>
              <a:gd name="connsiteX1" fmla="*/ 409459 w 441677"/>
              <a:gd name="connsiteY1" fmla="*/ 0 h 581540"/>
              <a:gd name="connsiteX2" fmla="*/ 32219 w 441677"/>
              <a:gd name="connsiteY2" fmla="*/ 0 h 581540"/>
              <a:gd name="connsiteX3" fmla="*/ 0 w 441677"/>
              <a:gd name="connsiteY3" fmla="*/ 32409 h 581540"/>
              <a:gd name="connsiteX4" fmla="*/ 0 w 441677"/>
              <a:gd name="connsiteY4" fmla="*/ 549131 h 581540"/>
              <a:gd name="connsiteX5" fmla="*/ 32219 w 441677"/>
              <a:gd name="connsiteY5" fmla="*/ 581540 h 581540"/>
              <a:gd name="connsiteX6" fmla="*/ 409459 w 441677"/>
              <a:gd name="connsiteY6" fmla="*/ 581540 h 581540"/>
              <a:gd name="connsiteX7" fmla="*/ 441678 w 441677"/>
              <a:gd name="connsiteY7" fmla="*/ 549131 h 581540"/>
              <a:gd name="connsiteX8" fmla="*/ 441678 w 441677"/>
              <a:gd name="connsiteY8" fmla="*/ 32409 h 58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1677" h="581540">
                <a:moveTo>
                  <a:pt x="441678" y="32409"/>
                </a:moveTo>
                <a:cubicBezTo>
                  <a:pt x="441678" y="14510"/>
                  <a:pt x="427253" y="0"/>
                  <a:pt x="409459" y="0"/>
                </a:cubicBezTo>
                <a:lnTo>
                  <a:pt x="32219" y="0"/>
                </a:lnTo>
                <a:cubicBezTo>
                  <a:pt x="14425" y="0"/>
                  <a:pt x="0" y="14510"/>
                  <a:pt x="0" y="32409"/>
                </a:cubicBezTo>
                <a:lnTo>
                  <a:pt x="0" y="549131"/>
                </a:lnTo>
                <a:cubicBezTo>
                  <a:pt x="0" y="567031"/>
                  <a:pt x="14425" y="581540"/>
                  <a:pt x="32219" y="581540"/>
                </a:cubicBezTo>
                <a:lnTo>
                  <a:pt x="409459" y="581540"/>
                </a:lnTo>
                <a:cubicBezTo>
                  <a:pt x="427253" y="581540"/>
                  <a:pt x="441678" y="567031"/>
                  <a:pt x="441678" y="549131"/>
                </a:cubicBezTo>
                <a:lnTo>
                  <a:pt x="441678" y="32409"/>
                </a:ln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3" name="자유형 42">
            <a:extLst>
              <a:ext uri="{FF2B5EF4-FFF2-40B4-BE49-F238E27FC236}">
                <a16:creationId xmlns:a16="http://schemas.microsoft.com/office/drawing/2014/main" id="{CA241B96-E907-4042-87B0-522C0EBB8062}"/>
              </a:ext>
            </a:extLst>
          </p:cNvPr>
          <p:cNvSpPr/>
          <p:nvPr userDrawn="1"/>
        </p:nvSpPr>
        <p:spPr>
          <a:xfrm>
            <a:off x="11108429" y="1760386"/>
            <a:ext cx="257638" cy="25927"/>
          </a:xfrm>
          <a:custGeom>
            <a:avLst/>
            <a:gdLst>
              <a:gd name="connsiteX0" fmla="*/ 0 w 257638"/>
              <a:gd name="connsiteY0" fmla="*/ 12964 h 25927"/>
              <a:gd name="connsiteX1" fmla="*/ 12887 w 257638"/>
              <a:gd name="connsiteY1" fmla="*/ 0 h 25927"/>
              <a:gd name="connsiteX2" fmla="*/ 244751 w 257638"/>
              <a:gd name="connsiteY2" fmla="*/ 0 h 25927"/>
              <a:gd name="connsiteX3" fmla="*/ 257639 w 257638"/>
              <a:gd name="connsiteY3" fmla="*/ 12964 h 25927"/>
              <a:gd name="connsiteX4" fmla="*/ 244751 w 257638"/>
              <a:gd name="connsiteY4" fmla="*/ 25927 h 25927"/>
              <a:gd name="connsiteX5" fmla="*/ 12887 w 257638"/>
              <a:gd name="connsiteY5" fmla="*/ 25927 h 25927"/>
              <a:gd name="connsiteX6" fmla="*/ 0 w 257638"/>
              <a:gd name="connsiteY6" fmla="*/ 12964 h 2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638" h="25927">
                <a:moveTo>
                  <a:pt x="0" y="12964"/>
                </a:moveTo>
                <a:cubicBezTo>
                  <a:pt x="0" y="5805"/>
                  <a:pt x="5770" y="0"/>
                  <a:pt x="12887" y="0"/>
                </a:cubicBezTo>
                <a:lnTo>
                  <a:pt x="244751" y="0"/>
                </a:lnTo>
                <a:cubicBezTo>
                  <a:pt x="251869" y="0"/>
                  <a:pt x="257639" y="5805"/>
                  <a:pt x="257639" y="12964"/>
                </a:cubicBezTo>
                <a:cubicBezTo>
                  <a:pt x="257639" y="20124"/>
                  <a:pt x="251869" y="25927"/>
                  <a:pt x="244751" y="25927"/>
                </a:cubicBezTo>
                <a:lnTo>
                  <a:pt x="12887" y="25927"/>
                </a:lnTo>
                <a:cubicBezTo>
                  <a:pt x="5770" y="25927"/>
                  <a:pt x="0" y="20124"/>
                  <a:pt x="0" y="12964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4" name="자유형 43">
            <a:extLst>
              <a:ext uri="{FF2B5EF4-FFF2-40B4-BE49-F238E27FC236}">
                <a16:creationId xmlns:a16="http://schemas.microsoft.com/office/drawing/2014/main" id="{781C36F6-3928-8B4F-98D0-208836458748}"/>
              </a:ext>
            </a:extLst>
          </p:cNvPr>
          <p:cNvSpPr/>
          <p:nvPr userDrawn="1"/>
        </p:nvSpPr>
        <p:spPr>
          <a:xfrm>
            <a:off x="11108429" y="1868527"/>
            <a:ext cx="257638" cy="25927"/>
          </a:xfrm>
          <a:custGeom>
            <a:avLst/>
            <a:gdLst>
              <a:gd name="connsiteX0" fmla="*/ 0 w 257638"/>
              <a:gd name="connsiteY0" fmla="*/ 12964 h 25927"/>
              <a:gd name="connsiteX1" fmla="*/ 12887 w 257638"/>
              <a:gd name="connsiteY1" fmla="*/ 0 h 25927"/>
              <a:gd name="connsiteX2" fmla="*/ 244751 w 257638"/>
              <a:gd name="connsiteY2" fmla="*/ 0 h 25927"/>
              <a:gd name="connsiteX3" fmla="*/ 257639 w 257638"/>
              <a:gd name="connsiteY3" fmla="*/ 12964 h 25927"/>
              <a:gd name="connsiteX4" fmla="*/ 244751 w 257638"/>
              <a:gd name="connsiteY4" fmla="*/ 25927 h 25927"/>
              <a:gd name="connsiteX5" fmla="*/ 12887 w 257638"/>
              <a:gd name="connsiteY5" fmla="*/ 25927 h 25927"/>
              <a:gd name="connsiteX6" fmla="*/ 0 w 257638"/>
              <a:gd name="connsiteY6" fmla="*/ 12964 h 2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638" h="25927">
                <a:moveTo>
                  <a:pt x="0" y="12964"/>
                </a:moveTo>
                <a:cubicBezTo>
                  <a:pt x="0" y="5804"/>
                  <a:pt x="5770" y="0"/>
                  <a:pt x="12887" y="0"/>
                </a:cubicBezTo>
                <a:lnTo>
                  <a:pt x="244751" y="0"/>
                </a:lnTo>
                <a:cubicBezTo>
                  <a:pt x="251869" y="0"/>
                  <a:pt x="257639" y="5804"/>
                  <a:pt x="257639" y="12964"/>
                </a:cubicBezTo>
                <a:cubicBezTo>
                  <a:pt x="257639" y="20124"/>
                  <a:pt x="251869" y="25927"/>
                  <a:pt x="244751" y="25927"/>
                </a:cubicBezTo>
                <a:lnTo>
                  <a:pt x="12887" y="25927"/>
                </a:lnTo>
                <a:cubicBezTo>
                  <a:pt x="5770" y="25927"/>
                  <a:pt x="0" y="20124"/>
                  <a:pt x="0" y="12964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id="{D344DE25-4E6C-0546-835A-B9B83F2DA294}"/>
              </a:ext>
            </a:extLst>
          </p:cNvPr>
          <p:cNvSpPr/>
          <p:nvPr userDrawn="1"/>
        </p:nvSpPr>
        <p:spPr>
          <a:xfrm>
            <a:off x="11108429" y="1976693"/>
            <a:ext cx="141714" cy="25927"/>
          </a:xfrm>
          <a:custGeom>
            <a:avLst/>
            <a:gdLst>
              <a:gd name="connsiteX0" fmla="*/ 0 w 141714"/>
              <a:gd name="connsiteY0" fmla="*/ 12964 h 25927"/>
              <a:gd name="connsiteX1" fmla="*/ 12887 w 141714"/>
              <a:gd name="connsiteY1" fmla="*/ 0 h 25927"/>
              <a:gd name="connsiteX2" fmla="*/ 128827 w 141714"/>
              <a:gd name="connsiteY2" fmla="*/ 0 h 25927"/>
              <a:gd name="connsiteX3" fmla="*/ 141714 w 141714"/>
              <a:gd name="connsiteY3" fmla="*/ 12964 h 25927"/>
              <a:gd name="connsiteX4" fmla="*/ 128827 w 141714"/>
              <a:gd name="connsiteY4" fmla="*/ 25927 h 25927"/>
              <a:gd name="connsiteX5" fmla="*/ 12887 w 141714"/>
              <a:gd name="connsiteY5" fmla="*/ 25927 h 25927"/>
              <a:gd name="connsiteX6" fmla="*/ 0 w 141714"/>
              <a:gd name="connsiteY6" fmla="*/ 12964 h 2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714" h="25927">
                <a:moveTo>
                  <a:pt x="0" y="12964"/>
                </a:moveTo>
                <a:cubicBezTo>
                  <a:pt x="0" y="5804"/>
                  <a:pt x="5770" y="0"/>
                  <a:pt x="12887" y="0"/>
                </a:cubicBezTo>
                <a:lnTo>
                  <a:pt x="128827" y="0"/>
                </a:lnTo>
                <a:cubicBezTo>
                  <a:pt x="135944" y="0"/>
                  <a:pt x="141714" y="5804"/>
                  <a:pt x="141714" y="12964"/>
                </a:cubicBezTo>
                <a:cubicBezTo>
                  <a:pt x="141714" y="20124"/>
                  <a:pt x="135944" y="25927"/>
                  <a:pt x="128827" y="25927"/>
                </a:cubicBezTo>
                <a:lnTo>
                  <a:pt x="12887" y="25927"/>
                </a:lnTo>
                <a:cubicBezTo>
                  <a:pt x="5770" y="25927"/>
                  <a:pt x="0" y="20124"/>
                  <a:pt x="0" y="12964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5D6FEC1-E13D-0142-8985-3B356B0C9969}"/>
              </a:ext>
            </a:extLst>
          </p:cNvPr>
          <p:cNvGrpSpPr/>
          <p:nvPr userDrawn="1"/>
        </p:nvGrpSpPr>
        <p:grpSpPr>
          <a:xfrm>
            <a:off x="10861387" y="3061776"/>
            <a:ext cx="751723" cy="494306"/>
            <a:chOff x="10861387" y="3061776"/>
            <a:chExt cx="751723" cy="494306"/>
          </a:xfrm>
        </p:grpSpPr>
        <p:sp>
          <p:nvSpPr>
            <p:cNvPr id="47" name="자유형 46">
              <a:extLst>
                <a:ext uri="{FF2B5EF4-FFF2-40B4-BE49-F238E27FC236}">
                  <a16:creationId xmlns:a16="http://schemas.microsoft.com/office/drawing/2014/main" id="{53143646-F3BB-5441-93B8-B0216142C604}"/>
                </a:ext>
              </a:extLst>
            </p:cNvPr>
            <p:cNvSpPr/>
            <p:nvPr/>
          </p:nvSpPr>
          <p:spPr>
            <a:xfrm>
              <a:off x="11133159" y="3061776"/>
              <a:ext cx="210937" cy="209134"/>
            </a:xfrm>
            <a:custGeom>
              <a:avLst/>
              <a:gdLst>
                <a:gd name="connsiteX0" fmla="*/ 210937 w 210937"/>
                <a:gd name="connsiteY0" fmla="*/ 104567 h 209134"/>
                <a:gd name="connsiteX1" fmla="*/ 105469 w 210937"/>
                <a:gd name="connsiteY1" fmla="*/ 209134 h 209134"/>
                <a:gd name="connsiteX2" fmla="*/ 0 w 210937"/>
                <a:gd name="connsiteY2" fmla="*/ 104567 h 209134"/>
                <a:gd name="connsiteX3" fmla="*/ 105469 w 210937"/>
                <a:gd name="connsiteY3" fmla="*/ 0 h 209134"/>
                <a:gd name="connsiteX4" fmla="*/ 210937 w 210937"/>
                <a:gd name="connsiteY4" fmla="*/ 104567 h 20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37" h="209134">
                  <a:moveTo>
                    <a:pt x="210937" y="104567"/>
                  </a:moveTo>
                  <a:cubicBezTo>
                    <a:pt x="210937" y="162318"/>
                    <a:pt x="163717" y="209134"/>
                    <a:pt x="105469" y="209134"/>
                  </a:cubicBezTo>
                  <a:cubicBezTo>
                    <a:pt x="47220" y="209134"/>
                    <a:pt x="0" y="162318"/>
                    <a:pt x="0" y="104567"/>
                  </a:cubicBezTo>
                  <a:cubicBezTo>
                    <a:pt x="0" y="46816"/>
                    <a:pt x="47220" y="0"/>
                    <a:pt x="105469" y="0"/>
                  </a:cubicBezTo>
                  <a:cubicBezTo>
                    <a:pt x="163717" y="0"/>
                    <a:pt x="210937" y="46816"/>
                    <a:pt x="210937" y="104567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8" name="자유형 47">
              <a:extLst>
                <a:ext uri="{FF2B5EF4-FFF2-40B4-BE49-F238E27FC236}">
                  <a16:creationId xmlns:a16="http://schemas.microsoft.com/office/drawing/2014/main" id="{A79C26AE-3917-4B49-8466-167F681DC6A3}"/>
                </a:ext>
              </a:extLst>
            </p:cNvPr>
            <p:cNvSpPr/>
            <p:nvPr/>
          </p:nvSpPr>
          <p:spPr>
            <a:xfrm>
              <a:off x="11133159" y="3061776"/>
              <a:ext cx="210937" cy="209134"/>
            </a:xfrm>
            <a:custGeom>
              <a:avLst/>
              <a:gdLst>
                <a:gd name="connsiteX0" fmla="*/ 105469 w 210937"/>
                <a:gd name="connsiteY0" fmla="*/ 183334 h 209134"/>
                <a:gd name="connsiteX1" fmla="*/ 184914 w 210937"/>
                <a:gd name="connsiteY1" fmla="*/ 104567 h 209134"/>
                <a:gd name="connsiteX2" fmla="*/ 105469 w 210937"/>
                <a:gd name="connsiteY2" fmla="*/ 25800 h 209134"/>
                <a:gd name="connsiteX3" fmla="*/ 26023 w 210937"/>
                <a:gd name="connsiteY3" fmla="*/ 104567 h 209134"/>
                <a:gd name="connsiteX4" fmla="*/ 105469 w 210937"/>
                <a:gd name="connsiteY4" fmla="*/ 183334 h 209134"/>
                <a:gd name="connsiteX5" fmla="*/ 105469 w 210937"/>
                <a:gd name="connsiteY5" fmla="*/ 209134 h 209134"/>
                <a:gd name="connsiteX6" fmla="*/ 210937 w 210937"/>
                <a:gd name="connsiteY6" fmla="*/ 104567 h 209134"/>
                <a:gd name="connsiteX7" fmla="*/ 105469 w 210937"/>
                <a:gd name="connsiteY7" fmla="*/ 0 h 209134"/>
                <a:gd name="connsiteX8" fmla="*/ 0 w 210937"/>
                <a:gd name="connsiteY8" fmla="*/ 104567 h 209134"/>
                <a:gd name="connsiteX9" fmla="*/ 105469 w 210937"/>
                <a:gd name="connsiteY9" fmla="*/ 209134 h 20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937" h="209134">
                  <a:moveTo>
                    <a:pt x="105469" y="183334"/>
                  </a:moveTo>
                  <a:cubicBezTo>
                    <a:pt x="149346" y="183334"/>
                    <a:pt x="184914" y="148068"/>
                    <a:pt x="184914" y="104567"/>
                  </a:cubicBezTo>
                  <a:cubicBezTo>
                    <a:pt x="184914" y="61065"/>
                    <a:pt x="149346" y="25800"/>
                    <a:pt x="105469" y="25800"/>
                  </a:cubicBezTo>
                  <a:cubicBezTo>
                    <a:pt x="61592" y="25800"/>
                    <a:pt x="26023" y="61065"/>
                    <a:pt x="26023" y="104567"/>
                  </a:cubicBezTo>
                  <a:cubicBezTo>
                    <a:pt x="26023" y="148068"/>
                    <a:pt x="61592" y="183334"/>
                    <a:pt x="105469" y="183334"/>
                  </a:cubicBezTo>
                  <a:close/>
                  <a:moveTo>
                    <a:pt x="105469" y="209134"/>
                  </a:moveTo>
                  <a:cubicBezTo>
                    <a:pt x="163717" y="209134"/>
                    <a:pt x="210937" y="162318"/>
                    <a:pt x="210937" y="104567"/>
                  </a:cubicBezTo>
                  <a:cubicBezTo>
                    <a:pt x="210937" y="46816"/>
                    <a:pt x="163717" y="0"/>
                    <a:pt x="105469" y="0"/>
                  </a:cubicBezTo>
                  <a:cubicBezTo>
                    <a:pt x="47220" y="0"/>
                    <a:pt x="0" y="46816"/>
                    <a:pt x="0" y="104567"/>
                  </a:cubicBezTo>
                  <a:cubicBezTo>
                    <a:pt x="0" y="162318"/>
                    <a:pt x="47220" y="209134"/>
                    <a:pt x="105469" y="209134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9" name="자유형 48">
              <a:extLst>
                <a:ext uri="{FF2B5EF4-FFF2-40B4-BE49-F238E27FC236}">
                  <a16:creationId xmlns:a16="http://schemas.microsoft.com/office/drawing/2014/main" id="{6023CFA9-88F4-EA4B-9187-B9C00DD76759}"/>
                </a:ext>
              </a:extLst>
            </p:cNvPr>
            <p:cNvSpPr/>
            <p:nvPr/>
          </p:nvSpPr>
          <p:spPr>
            <a:xfrm>
              <a:off x="10936050" y="3122850"/>
              <a:ext cx="171200" cy="169737"/>
            </a:xfrm>
            <a:custGeom>
              <a:avLst/>
              <a:gdLst>
                <a:gd name="connsiteX0" fmla="*/ 171201 w 171200"/>
                <a:gd name="connsiteY0" fmla="*/ 84869 h 169737"/>
                <a:gd name="connsiteX1" fmla="*/ 85600 w 171200"/>
                <a:gd name="connsiteY1" fmla="*/ 169738 h 169737"/>
                <a:gd name="connsiteX2" fmla="*/ 0 w 171200"/>
                <a:gd name="connsiteY2" fmla="*/ 84869 h 169737"/>
                <a:gd name="connsiteX3" fmla="*/ 85600 w 171200"/>
                <a:gd name="connsiteY3" fmla="*/ 0 h 169737"/>
                <a:gd name="connsiteX4" fmla="*/ 171201 w 171200"/>
                <a:gd name="connsiteY4" fmla="*/ 84869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00" h="169737">
                  <a:moveTo>
                    <a:pt x="171201" y="84869"/>
                  </a:moveTo>
                  <a:cubicBezTo>
                    <a:pt x="171201" y="131741"/>
                    <a:pt x="132876" y="169738"/>
                    <a:pt x="85600" y="169738"/>
                  </a:cubicBezTo>
                  <a:cubicBezTo>
                    <a:pt x="38324" y="169738"/>
                    <a:pt x="0" y="131741"/>
                    <a:pt x="0" y="84869"/>
                  </a:cubicBezTo>
                  <a:cubicBezTo>
                    <a:pt x="0" y="37997"/>
                    <a:pt x="38324" y="0"/>
                    <a:pt x="85600" y="0"/>
                  </a:cubicBezTo>
                  <a:cubicBezTo>
                    <a:pt x="132876" y="0"/>
                    <a:pt x="171201" y="37997"/>
                    <a:pt x="171201" y="84869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0" name="자유형 49">
              <a:extLst>
                <a:ext uri="{FF2B5EF4-FFF2-40B4-BE49-F238E27FC236}">
                  <a16:creationId xmlns:a16="http://schemas.microsoft.com/office/drawing/2014/main" id="{DDA847BE-A5A7-0F4F-A921-8D7DE894395F}"/>
                </a:ext>
              </a:extLst>
            </p:cNvPr>
            <p:cNvSpPr/>
            <p:nvPr/>
          </p:nvSpPr>
          <p:spPr>
            <a:xfrm>
              <a:off x="10936050" y="3122850"/>
              <a:ext cx="171200" cy="169737"/>
            </a:xfrm>
            <a:custGeom>
              <a:avLst/>
              <a:gdLst>
                <a:gd name="connsiteX0" fmla="*/ 85600 w 171200"/>
                <a:gd name="connsiteY0" fmla="*/ 143938 h 169737"/>
                <a:gd name="connsiteX1" fmla="*/ 145178 w 171200"/>
                <a:gd name="connsiteY1" fmla="*/ 84869 h 169737"/>
                <a:gd name="connsiteX2" fmla="*/ 85600 w 171200"/>
                <a:gd name="connsiteY2" fmla="*/ 25800 h 169737"/>
                <a:gd name="connsiteX3" fmla="*/ 26023 w 171200"/>
                <a:gd name="connsiteY3" fmla="*/ 84869 h 169737"/>
                <a:gd name="connsiteX4" fmla="*/ 85600 w 171200"/>
                <a:gd name="connsiteY4" fmla="*/ 143938 h 169737"/>
                <a:gd name="connsiteX5" fmla="*/ 85600 w 171200"/>
                <a:gd name="connsiteY5" fmla="*/ 169738 h 169737"/>
                <a:gd name="connsiteX6" fmla="*/ 171201 w 171200"/>
                <a:gd name="connsiteY6" fmla="*/ 84869 h 169737"/>
                <a:gd name="connsiteX7" fmla="*/ 85600 w 171200"/>
                <a:gd name="connsiteY7" fmla="*/ 0 h 169737"/>
                <a:gd name="connsiteX8" fmla="*/ 0 w 171200"/>
                <a:gd name="connsiteY8" fmla="*/ 84869 h 169737"/>
                <a:gd name="connsiteX9" fmla="*/ 85600 w 171200"/>
                <a:gd name="connsiteY9" fmla="*/ 169738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200" h="169737">
                  <a:moveTo>
                    <a:pt x="85600" y="143938"/>
                  </a:moveTo>
                  <a:cubicBezTo>
                    <a:pt x="118504" y="143938"/>
                    <a:pt x="145178" y="117492"/>
                    <a:pt x="145178" y="84869"/>
                  </a:cubicBezTo>
                  <a:cubicBezTo>
                    <a:pt x="145178" y="52246"/>
                    <a:pt x="118504" y="25800"/>
                    <a:pt x="85600" y="25800"/>
                  </a:cubicBezTo>
                  <a:cubicBezTo>
                    <a:pt x="52696" y="25800"/>
                    <a:pt x="26023" y="52246"/>
                    <a:pt x="26023" y="84869"/>
                  </a:cubicBezTo>
                  <a:cubicBezTo>
                    <a:pt x="26023" y="117492"/>
                    <a:pt x="52696" y="143938"/>
                    <a:pt x="85600" y="143938"/>
                  </a:cubicBezTo>
                  <a:close/>
                  <a:moveTo>
                    <a:pt x="85600" y="169738"/>
                  </a:moveTo>
                  <a:cubicBezTo>
                    <a:pt x="132876" y="169738"/>
                    <a:pt x="171201" y="131741"/>
                    <a:pt x="171201" y="84869"/>
                  </a:cubicBezTo>
                  <a:cubicBezTo>
                    <a:pt x="171201" y="37997"/>
                    <a:pt x="132876" y="0"/>
                    <a:pt x="85600" y="0"/>
                  </a:cubicBezTo>
                  <a:cubicBezTo>
                    <a:pt x="38324" y="0"/>
                    <a:pt x="0" y="37997"/>
                    <a:pt x="0" y="84869"/>
                  </a:cubicBezTo>
                  <a:cubicBezTo>
                    <a:pt x="0" y="131741"/>
                    <a:pt x="38324" y="169738"/>
                    <a:pt x="85600" y="169738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1" name="자유형 50">
              <a:extLst>
                <a:ext uri="{FF2B5EF4-FFF2-40B4-BE49-F238E27FC236}">
                  <a16:creationId xmlns:a16="http://schemas.microsoft.com/office/drawing/2014/main" id="{F032366E-1848-B548-A666-1285F37799F8}"/>
                </a:ext>
              </a:extLst>
            </p:cNvPr>
            <p:cNvSpPr/>
            <p:nvPr/>
          </p:nvSpPr>
          <p:spPr>
            <a:xfrm>
              <a:off x="10861387" y="3305594"/>
              <a:ext cx="320499" cy="176041"/>
            </a:xfrm>
            <a:custGeom>
              <a:avLst/>
              <a:gdLst>
                <a:gd name="connsiteX0" fmla="*/ 0 w 320499"/>
                <a:gd name="connsiteY0" fmla="*/ 150893 h 176041"/>
                <a:gd name="connsiteX1" fmla="*/ 152194 w 320499"/>
                <a:gd name="connsiteY1" fmla="*/ 0 h 176041"/>
                <a:gd name="connsiteX2" fmla="*/ 168306 w 320499"/>
                <a:gd name="connsiteY2" fmla="*/ 0 h 176041"/>
                <a:gd name="connsiteX3" fmla="*/ 320499 w 320499"/>
                <a:gd name="connsiteY3" fmla="*/ 150893 h 176041"/>
                <a:gd name="connsiteX4" fmla="*/ 295134 w 320499"/>
                <a:gd name="connsiteY4" fmla="*/ 176042 h 176041"/>
                <a:gd name="connsiteX5" fmla="*/ 25366 w 320499"/>
                <a:gd name="connsiteY5" fmla="*/ 176042 h 176041"/>
                <a:gd name="connsiteX6" fmla="*/ 0 w 320499"/>
                <a:gd name="connsiteY6" fmla="*/ 150893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99" h="176041">
                  <a:moveTo>
                    <a:pt x="0" y="150893"/>
                  </a:moveTo>
                  <a:cubicBezTo>
                    <a:pt x="0" y="67557"/>
                    <a:pt x="68139" y="0"/>
                    <a:pt x="152194" y="0"/>
                  </a:cubicBezTo>
                  <a:lnTo>
                    <a:pt x="168306" y="0"/>
                  </a:lnTo>
                  <a:cubicBezTo>
                    <a:pt x="252360" y="0"/>
                    <a:pt x="320499" y="67557"/>
                    <a:pt x="320499" y="150893"/>
                  </a:cubicBezTo>
                  <a:cubicBezTo>
                    <a:pt x="320499" y="164782"/>
                    <a:pt x="309143" y="176042"/>
                    <a:pt x="295134" y="176042"/>
                  </a:cubicBezTo>
                  <a:lnTo>
                    <a:pt x="25366" y="176042"/>
                  </a:lnTo>
                  <a:cubicBezTo>
                    <a:pt x="11357" y="176042"/>
                    <a:pt x="0" y="164782"/>
                    <a:pt x="0" y="150893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2" name="자유형 51">
              <a:extLst>
                <a:ext uri="{FF2B5EF4-FFF2-40B4-BE49-F238E27FC236}">
                  <a16:creationId xmlns:a16="http://schemas.microsoft.com/office/drawing/2014/main" id="{72D19CE3-D6A1-924F-9CD2-729DF307212D}"/>
                </a:ext>
              </a:extLst>
            </p:cNvPr>
            <p:cNvSpPr/>
            <p:nvPr/>
          </p:nvSpPr>
          <p:spPr>
            <a:xfrm>
              <a:off x="10861387" y="3305594"/>
              <a:ext cx="320499" cy="176041"/>
            </a:xfrm>
            <a:custGeom>
              <a:avLst/>
              <a:gdLst>
                <a:gd name="connsiteX0" fmla="*/ 168306 w 320499"/>
                <a:gd name="connsiteY0" fmla="*/ 25800 h 176041"/>
                <a:gd name="connsiteX1" fmla="*/ 152194 w 320499"/>
                <a:gd name="connsiteY1" fmla="*/ 25800 h 176041"/>
                <a:gd name="connsiteX2" fmla="*/ 26025 w 320499"/>
                <a:gd name="connsiteY2" fmla="*/ 150241 h 176041"/>
                <a:gd name="connsiteX3" fmla="*/ 294475 w 320499"/>
                <a:gd name="connsiteY3" fmla="*/ 150241 h 176041"/>
                <a:gd name="connsiteX4" fmla="*/ 168306 w 320499"/>
                <a:gd name="connsiteY4" fmla="*/ 25800 h 176041"/>
                <a:gd name="connsiteX5" fmla="*/ 152194 w 320499"/>
                <a:gd name="connsiteY5" fmla="*/ 0 h 176041"/>
                <a:gd name="connsiteX6" fmla="*/ 0 w 320499"/>
                <a:gd name="connsiteY6" fmla="*/ 150893 h 176041"/>
                <a:gd name="connsiteX7" fmla="*/ 25366 w 320499"/>
                <a:gd name="connsiteY7" fmla="*/ 176042 h 176041"/>
                <a:gd name="connsiteX8" fmla="*/ 295134 w 320499"/>
                <a:gd name="connsiteY8" fmla="*/ 176042 h 176041"/>
                <a:gd name="connsiteX9" fmla="*/ 320499 w 320499"/>
                <a:gd name="connsiteY9" fmla="*/ 150893 h 176041"/>
                <a:gd name="connsiteX10" fmla="*/ 168306 w 320499"/>
                <a:gd name="connsiteY10" fmla="*/ 0 h 176041"/>
                <a:gd name="connsiteX11" fmla="*/ 152194 w 320499"/>
                <a:gd name="connsiteY11" fmla="*/ 0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99" h="176041">
                  <a:moveTo>
                    <a:pt x="168306" y="25800"/>
                  </a:moveTo>
                  <a:lnTo>
                    <a:pt x="152194" y="25800"/>
                  </a:lnTo>
                  <a:cubicBezTo>
                    <a:pt x="82730" y="25800"/>
                    <a:pt x="26378" y="81454"/>
                    <a:pt x="26025" y="150241"/>
                  </a:cubicBezTo>
                  <a:lnTo>
                    <a:pt x="294475" y="150241"/>
                  </a:lnTo>
                  <a:cubicBezTo>
                    <a:pt x="294121" y="81454"/>
                    <a:pt x="237769" y="25800"/>
                    <a:pt x="168306" y="25800"/>
                  </a:cubicBezTo>
                  <a:close/>
                  <a:moveTo>
                    <a:pt x="152194" y="0"/>
                  </a:moveTo>
                  <a:cubicBezTo>
                    <a:pt x="68139" y="0"/>
                    <a:pt x="0" y="67557"/>
                    <a:pt x="0" y="150893"/>
                  </a:cubicBezTo>
                  <a:cubicBezTo>
                    <a:pt x="0" y="164782"/>
                    <a:pt x="11357" y="176042"/>
                    <a:pt x="25366" y="176042"/>
                  </a:cubicBezTo>
                  <a:lnTo>
                    <a:pt x="295134" y="176042"/>
                  </a:lnTo>
                  <a:cubicBezTo>
                    <a:pt x="309143" y="176042"/>
                    <a:pt x="320499" y="164782"/>
                    <a:pt x="320499" y="150893"/>
                  </a:cubicBezTo>
                  <a:cubicBezTo>
                    <a:pt x="320499" y="67557"/>
                    <a:pt x="252360" y="0"/>
                    <a:pt x="168306" y="0"/>
                  </a:cubicBezTo>
                  <a:lnTo>
                    <a:pt x="152194" y="0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6B313362-DF75-D043-91A0-CD501DEA3386}"/>
                </a:ext>
              </a:extLst>
            </p:cNvPr>
            <p:cNvSpPr/>
            <p:nvPr/>
          </p:nvSpPr>
          <p:spPr>
            <a:xfrm>
              <a:off x="11367263" y="3122850"/>
              <a:ext cx="171201" cy="169737"/>
            </a:xfrm>
            <a:custGeom>
              <a:avLst/>
              <a:gdLst>
                <a:gd name="connsiteX0" fmla="*/ 171202 w 171201"/>
                <a:gd name="connsiteY0" fmla="*/ 84869 h 169737"/>
                <a:gd name="connsiteX1" fmla="*/ 85601 w 171201"/>
                <a:gd name="connsiteY1" fmla="*/ 169738 h 169737"/>
                <a:gd name="connsiteX2" fmla="*/ 0 w 171201"/>
                <a:gd name="connsiteY2" fmla="*/ 84869 h 169737"/>
                <a:gd name="connsiteX3" fmla="*/ 85601 w 171201"/>
                <a:gd name="connsiteY3" fmla="*/ 0 h 169737"/>
                <a:gd name="connsiteX4" fmla="*/ 171202 w 171201"/>
                <a:gd name="connsiteY4" fmla="*/ 84869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01" h="169737">
                  <a:moveTo>
                    <a:pt x="171202" y="84869"/>
                  </a:moveTo>
                  <a:cubicBezTo>
                    <a:pt x="171202" y="131741"/>
                    <a:pt x="132876" y="169738"/>
                    <a:pt x="85601" y="169738"/>
                  </a:cubicBezTo>
                  <a:cubicBezTo>
                    <a:pt x="38324" y="169738"/>
                    <a:pt x="0" y="131741"/>
                    <a:pt x="0" y="84869"/>
                  </a:cubicBezTo>
                  <a:cubicBezTo>
                    <a:pt x="0" y="37997"/>
                    <a:pt x="38324" y="0"/>
                    <a:pt x="85601" y="0"/>
                  </a:cubicBezTo>
                  <a:cubicBezTo>
                    <a:pt x="132876" y="0"/>
                    <a:pt x="171202" y="37997"/>
                    <a:pt x="171202" y="84869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A8410B8E-AB28-1140-9806-E2CF81EEE829}"/>
                </a:ext>
              </a:extLst>
            </p:cNvPr>
            <p:cNvSpPr/>
            <p:nvPr/>
          </p:nvSpPr>
          <p:spPr>
            <a:xfrm>
              <a:off x="11367263" y="3122850"/>
              <a:ext cx="171201" cy="169737"/>
            </a:xfrm>
            <a:custGeom>
              <a:avLst/>
              <a:gdLst>
                <a:gd name="connsiteX0" fmla="*/ 85601 w 171201"/>
                <a:gd name="connsiteY0" fmla="*/ 143938 h 169737"/>
                <a:gd name="connsiteX1" fmla="*/ 145179 w 171201"/>
                <a:gd name="connsiteY1" fmla="*/ 84869 h 169737"/>
                <a:gd name="connsiteX2" fmla="*/ 85601 w 171201"/>
                <a:gd name="connsiteY2" fmla="*/ 25800 h 169737"/>
                <a:gd name="connsiteX3" fmla="*/ 26023 w 171201"/>
                <a:gd name="connsiteY3" fmla="*/ 84869 h 169737"/>
                <a:gd name="connsiteX4" fmla="*/ 85601 w 171201"/>
                <a:gd name="connsiteY4" fmla="*/ 143938 h 169737"/>
                <a:gd name="connsiteX5" fmla="*/ 85601 w 171201"/>
                <a:gd name="connsiteY5" fmla="*/ 169738 h 169737"/>
                <a:gd name="connsiteX6" fmla="*/ 171202 w 171201"/>
                <a:gd name="connsiteY6" fmla="*/ 84869 h 169737"/>
                <a:gd name="connsiteX7" fmla="*/ 85601 w 171201"/>
                <a:gd name="connsiteY7" fmla="*/ 0 h 169737"/>
                <a:gd name="connsiteX8" fmla="*/ 0 w 171201"/>
                <a:gd name="connsiteY8" fmla="*/ 84869 h 169737"/>
                <a:gd name="connsiteX9" fmla="*/ 85601 w 171201"/>
                <a:gd name="connsiteY9" fmla="*/ 169738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201" h="169737">
                  <a:moveTo>
                    <a:pt x="85601" y="143938"/>
                  </a:moveTo>
                  <a:cubicBezTo>
                    <a:pt x="118505" y="143938"/>
                    <a:pt x="145179" y="117492"/>
                    <a:pt x="145179" y="84869"/>
                  </a:cubicBezTo>
                  <a:cubicBezTo>
                    <a:pt x="145179" y="52246"/>
                    <a:pt x="118505" y="25800"/>
                    <a:pt x="85601" y="25800"/>
                  </a:cubicBezTo>
                  <a:cubicBezTo>
                    <a:pt x="52697" y="25800"/>
                    <a:pt x="26023" y="52246"/>
                    <a:pt x="26023" y="84869"/>
                  </a:cubicBezTo>
                  <a:cubicBezTo>
                    <a:pt x="26023" y="117492"/>
                    <a:pt x="52697" y="143938"/>
                    <a:pt x="85601" y="143938"/>
                  </a:cubicBezTo>
                  <a:close/>
                  <a:moveTo>
                    <a:pt x="85601" y="169738"/>
                  </a:moveTo>
                  <a:cubicBezTo>
                    <a:pt x="132876" y="169738"/>
                    <a:pt x="171202" y="131741"/>
                    <a:pt x="171202" y="84869"/>
                  </a:cubicBezTo>
                  <a:cubicBezTo>
                    <a:pt x="171202" y="37997"/>
                    <a:pt x="132876" y="0"/>
                    <a:pt x="85601" y="0"/>
                  </a:cubicBezTo>
                  <a:cubicBezTo>
                    <a:pt x="38324" y="0"/>
                    <a:pt x="0" y="37997"/>
                    <a:pt x="0" y="84869"/>
                  </a:cubicBezTo>
                  <a:cubicBezTo>
                    <a:pt x="0" y="131741"/>
                    <a:pt x="38324" y="169738"/>
                    <a:pt x="85601" y="169738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5" name="자유형 54">
              <a:extLst>
                <a:ext uri="{FF2B5EF4-FFF2-40B4-BE49-F238E27FC236}">
                  <a16:creationId xmlns:a16="http://schemas.microsoft.com/office/drawing/2014/main" id="{1F4F3E19-913E-E049-B1F6-D1E0B831C556}"/>
                </a:ext>
              </a:extLst>
            </p:cNvPr>
            <p:cNvSpPr/>
            <p:nvPr/>
          </p:nvSpPr>
          <p:spPr>
            <a:xfrm>
              <a:off x="11292612" y="3318895"/>
              <a:ext cx="320498" cy="162739"/>
            </a:xfrm>
            <a:custGeom>
              <a:avLst/>
              <a:gdLst>
                <a:gd name="connsiteX0" fmla="*/ 0 w 320498"/>
                <a:gd name="connsiteY0" fmla="*/ 138289 h 162739"/>
                <a:gd name="connsiteX1" fmla="*/ 152550 w 320498"/>
                <a:gd name="connsiteY1" fmla="*/ 0 h 162739"/>
                <a:gd name="connsiteX2" fmla="*/ 167253 w 320498"/>
                <a:gd name="connsiteY2" fmla="*/ 0 h 162739"/>
                <a:gd name="connsiteX3" fmla="*/ 320498 w 320498"/>
                <a:gd name="connsiteY3" fmla="*/ 138289 h 162739"/>
                <a:gd name="connsiteX4" fmla="*/ 295835 w 320498"/>
                <a:gd name="connsiteY4" fmla="*/ 162740 h 162739"/>
                <a:gd name="connsiteX5" fmla="*/ 24661 w 320498"/>
                <a:gd name="connsiteY5" fmla="*/ 162740 h 162739"/>
                <a:gd name="connsiteX6" fmla="*/ 0 w 320498"/>
                <a:gd name="connsiteY6" fmla="*/ 138289 h 16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98" h="162739">
                  <a:moveTo>
                    <a:pt x="0" y="138289"/>
                  </a:moveTo>
                  <a:cubicBezTo>
                    <a:pt x="0" y="54568"/>
                    <a:pt x="68108" y="0"/>
                    <a:pt x="152550" y="0"/>
                  </a:cubicBezTo>
                  <a:lnTo>
                    <a:pt x="167253" y="0"/>
                  </a:lnTo>
                  <a:cubicBezTo>
                    <a:pt x="251694" y="0"/>
                    <a:pt x="320498" y="54568"/>
                    <a:pt x="320498" y="138289"/>
                  </a:cubicBezTo>
                  <a:cubicBezTo>
                    <a:pt x="320498" y="151793"/>
                    <a:pt x="309458" y="162740"/>
                    <a:pt x="295835" y="162740"/>
                  </a:cubicBezTo>
                  <a:lnTo>
                    <a:pt x="24661" y="162740"/>
                  </a:lnTo>
                  <a:cubicBezTo>
                    <a:pt x="11041" y="162740"/>
                    <a:pt x="0" y="151793"/>
                    <a:pt x="0" y="138289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029D78AC-C4F5-5C41-A46B-EFE1CB480644}"/>
                </a:ext>
              </a:extLst>
            </p:cNvPr>
            <p:cNvSpPr/>
            <p:nvPr/>
          </p:nvSpPr>
          <p:spPr>
            <a:xfrm>
              <a:off x="11292612" y="3305594"/>
              <a:ext cx="320498" cy="176041"/>
            </a:xfrm>
            <a:custGeom>
              <a:avLst/>
              <a:gdLst>
                <a:gd name="connsiteX0" fmla="*/ 167601 w 320498"/>
                <a:gd name="connsiteY0" fmla="*/ 25800 h 176041"/>
                <a:gd name="connsiteX1" fmla="*/ 152898 w 320498"/>
                <a:gd name="connsiteY1" fmla="*/ 25800 h 176041"/>
                <a:gd name="connsiteX2" fmla="*/ 26030 w 320498"/>
                <a:gd name="connsiteY2" fmla="*/ 150241 h 176041"/>
                <a:gd name="connsiteX3" fmla="*/ 294469 w 320498"/>
                <a:gd name="connsiteY3" fmla="*/ 150241 h 176041"/>
                <a:gd name="connsiteX4" fmla="*/ 167601 w 320498"/>
                <a:gd name="connsiteY4" fmla="*/ 25800 h 176041"/>
                <a:gd name="connsiteX5" fmla="*/ 152898 w 320498"/>
                <a:gd name="connsiteY5" fmla="*/ 0 h 176041"/>
                <a:gd name="connsiteX6" fmla="*/ 0 w 320498"/>
                <a:gd name="connsiteY6" fmla="*/ 151591 h 176041"/>
                <a:gd name="connsiteX7" fmla="*/ 24661 w 320498"/>
                <a:gd name="connsiteY7" fmla="*/ 176042 h 176041"/>
                <a:gd name="connsiteX8" fmla="*/ 295835 w 320498"/>
                <a:gd name="connsiteY8" fmla="*/ 176042 h 176041"/>
                <a:gd name="connsiteX9" fmla="*/ 320498 w 320498"/>
                <a:gd name="connsiteY9" fmla="*/ 151591 h 176041"/>
                <a:gd name="connsiteX10" fmla="*/ 167601 w 320498"/>
                <a:gd name="connsiteY10" fmla="*/ 0 h 176041"/>
                <a:gd name="connsiteX11" fmla="*/ 152898 w 320498"/>
                <a:gd name="connsiteY11" fmla="*/ 0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98" h="176041">
                  <a:moveTo>
                    <a:pt x="167601" y="25800"/>
                  </a:moveTo>
                  <a:lnTo>
                    <a:pt x="152898" y="25800"/>
                  </a:lnTo>
                  <a:cubicBezTo>
                    <a:pt x="83282" y="25800"/>
                    <a:pt x="26760" y="81391"/>
                    <a:pt x="26030" y="150241"/>
                  </a:cubicBezTo>
                  <a:lnTo>
                    <a:pt x="294469" y="150241"/>
                  </a:lnTo>
                  <a:cubicBezTo>
                    <a:pt x="293741" y="81391"/>
                    <a:pt x="237219" y="25800"/>
                    <a:pt x="167601" y="25800"/>
                  </a:cubicBezTo>
                  <a:close/>
                  <a:moveTo>
                    <a:pt x="152898" y="0"/>
                  </a:moveTo>
                  <a:cubicBezTo>
                    <a:pt x="68455" y="0"/>
                    <a:pt x="0" y="67870"/>
                    <a:pt x="0" y="151591"/>
                  </a:cubicBezTo>
                  <a:cubicBezTo>
                    <a:pt x="0" y="165095"/>
                    <a:pt x="11041" y="176042"/>
                    <a:pt x="24661" y="176042"/>
                  </a:cubicBezTo>
                  <a:lnTo>
                    <a:pt x="295835" y="176042"/>
                  </a:lnTo>
                  <a:cubicBezTo>
                    <a:pt x="309458" y="176042"/>
                    <a:pt x="320498" y="165095"/>
                    <a:pt x="320498" y="151591"/>
                  </a:cubicBezTo>
                  <a:cubicBezTo>
                    <a:pt x="320498" y="67870"/>
                    <a:pt x="252045" y="0"/>
                    <a:pt x="167601" y="0"/>
                  </a:cubicBezTo>
                  <a:lnTo>
                    <a:pt x="152898" y="0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7" name="자유형 56">
              <a:extLst>
                <a:ext uri="{FF2B5EF4-FFF2-40B4-BE49-F238E27FC236}">
                  <a16:creationId xmlns:a16="http://schemas.microsoft.com/office/drawing/2014/main" id="{E6D7420A-4542-D942-9D81-59C0A0C28216}"/>
                </a:ext>
              </a:extLst>
            </p:cNvPr>
            <p:cNvSpPr/>
            <p:nvPr/>
          </p:nvSpPr>
          <p:spPr>
            <a:xfrm>
              <a:off x="11015662" y="3302237"/>
              <a:ext cx="445918" cy="253845"/>
            </a:xfrm>
            <a:custGeom>
              <a:avLst/>
              <a:gdLst>
                <a:gd name="connsiteX0" fmla="*/ 0 w 445918"/>
                <a:gd name="connsiteY0" fmla="*/ 212853 h 253845"/>
                <a:gd name="connsiteX1" fmla="*/ 214688 w 445918"/>
                <a:gd name="connsiteY1" fmla="*/ 0 h 253845"/>
                <a:gd name="connsiteX2" fmla="*/ 231230 w 445918"/>
                <a:gd name="connsiteY2" fmla="*/ 0 h 253845"/>
                <a:gd name="connsiteX3" fmla="*/ 445919 w 445918"/>
                <a:gd name="connsiteY3" fmla="*/ 212853 h 253845"/>
                <a:gd name="connsiteX4" fmla="*/ 445919 w 445918"/>
                <a:gd name="connsiteY4" fmla="*/ 221595 h 253845"/>
                <a:gd name="connsiteX5" fmla="*/ 413390 w 445918"/>
                <a:gd name="connsiteY5" fmla="*/ 253845 h 253845"/>
                <a:gd name="connsiteX6" fmla="*/ 32529 w 445918"/>
                <a:gd name="connsiteY6" fmla="*/ 253845 h 253845"/>
                <a:gd name="connsiteX7" fmla="*/ 0 w 445918"/>
                <a:gd name="connsiteY7" fmla="*/ 221595 h 253845"/>
                <a:gd name="connsiteX8" fmla="*/ 0 w 445918"/>
                <a:gd name="connsiteY8" fmla="*/ 212853 h 25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918" h="253845">
                  <a:moveTo>
                    <a:pt x="0" y="212853"/>
                  </a:moveTo>
                  <a:cubicBezTo>
                    <a:pt x="0" y="95298"/>
                    <a:pt x="96119" y="0"/>
                    <a:pt x="214688" y="0"/>
                  </a:cubicBezTo>
                  <a:lnTo>
                    <a:pt x="231230" y="0"/>
                  </a:lnTo>
                  <a:cubicBezTo>
                    <a:pt x="349799" y="0"/>
                    <a:pt x="445919" y="95298"/>
                    <a:pt x="445919" y="212853"/>
                  </a:cubicBezTo>
                  <a:lnTo>
                    <a:pt x="445919" y="221595"/>
                  </a:lnTo>
                  <a:cubicBezTo>
                    <a:pt x="445919" y="239406"/>
                    <a:pt x="431355" y="253845"/>
                    <a:pt x="413390" y="253845"/>
                  </a:cubicBezTo>
                  <a:lnTo>
                    <a:pt x="32529" y="253845"/>
                  </a:lnTo>
                  <a:cubicBezTo>
                    <a:pt x="14564" y="253845"/>
                    <a:pt x="0" y="239406"/>
                    <a:pt x="0" y="221595"/>
                  </a:cubicBezTo>
                  <a:lnTo>
                    <a:pt x="0" y="212853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8" name="자유형 57">
              <a:extLst>
                <a:ext uri="{FF2B5EF4-FFF2-40B4-BE49-F238E27FC236}">
                  <a16:creationId xmlns:a16="http://schemas.microsoft.com/office/drawing/2014/main" id="{E1880F06-4690-0343-A74D-2BC4E8E182D2}"/>
                </a:ext>
              </a:extLst>
            </p:cNvPr>
            <p:cNvSpPr/>
            <p:nvPr/>
          </p:nvSpPr>
          <p:spPr>
            <a:xfrm>
              <a:off x="11015662" y="3302237"/>
              <a:ext cx="445918" cy="253845"/>
            </a:xfrm>
            <a:custGeom>
              <a:avLst/>
              <a:gdLst>
                <a:gd name="connsiteX0" fmla="*/ 231230 w 445918"/>
                <a:gd name="connsiteY0" fmla="*/ 25800 h 253845"/>
                <a:gd name="connsiteX1" fmla="*/ 214688 w 445918"/>
                <a:gd name="connsiteY1" fmla="*/ 25800 h 253845"/>
                <a:gd name="connsiteX2" fmla="*/ 26023 w 445918"/>
                <a:gd name="connsiteY2" fmla="*/ 212853 h 253845"/>
                <a:gd name="connsiteX3" fmla="*/ 26023 w 445918"/>
                <a:gd name="connsiteY3" fmla="*/ 221595 h 253845"/>
                <a:gd name="connsiteX4" fmla="*/ 32529 w 445918"/>
                <a:gd name="connsiteY4" fmla="*/ 228045 h 253845"/>
                <a:gd name="connsiteX5" fmla="*/ 413390 w 445918"/>
                <a:gd name="connsiteY5" fmla="*/ 228045 h 253845"/>
                <a:gd name="connsiteX6" fmla="*/ 419896 w 445918"/>
                <a:gd name="connsiteY6" fmla="*/ 221595 h 253845"/>
                <a:gd name="connsiteX7" fmla="*/ 419896 w 445918"/>
                <a:gd name="connsiteY7" fmla="*/ 212853 h 253845"/>
                <a:gd name="connsiteX8" fmla="*/ 231230 w 445918"/>
                <a:gd name="connsiteY8" fmla="*/ 25800 h 253845"/>
                <a:gd name="connsiteX9" fmla="*/ 214688 w 445918"/>
                <a:gd name="connsiteY9" fmla="*/ 0 h 253845"/>
                <a:gd name="connsiteX10" fmla="*/ 0 w 445918"/>
                <a:gd name="connsiteY10" fmla="*/ 212853 h 253845"/>
                <a:gd name="connsiteX11" fmla="*/ 0 w 445918"/>
                <a:gd name="connsiteY11" fmla="*/ 221595 h 253845"/>
                <a:gd name="connsiteX12" fmla="*/ 32529 w 445918"/>
                <a:gd name="connsiteY12" fmla="*/ 253845 h 253845"/>
                <a:gd name="connsiteX13" fmla="*/ 413390 w 445918"/>
                <a:gd name="connsiteY13" fmla="*/ 253845 h 253845"/>
                <a:gd name="connsiteX14" fmla="*/ 445919 w 445918"/>
                <a:gd name="connsiteY14" fmla="*/ 221595 h 253845"/>
                <a:gd name="connsiteX15" fmla="*/ 445919 w 445918"/>
                <a:gd name="connsiteY15" fmla="*/ 212853 h 253845"/>
                <a:gd name="connsiteX16" fmla="*/ 231230 w 445918"/>
                <a:gd name="connsiteY16" fmla="*/ 0 h 253845"/>
                <a:gd name="connsiteX17" fmla="*/ 214688 w 445918"/>
                <a:gd name="connsiteY17" fmla="*/ 0 h 25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5918" h="253845">
                  <a:moveTo>
                    <a:pt x="231230" y="25800"/>
                  </a:moveTo>
                  <a:lnTo>
                    <a:pt x="214688" y="25800"/>
                  </a:lnTo>
                  <a:cubicBezTo>
                    <a:pt x="110491" y="25800"/>
                    <a:pt x="26023" y="109547"/>
                    <a:pt x="26023" y="212853"/>
                  </a:cubicBezTo>
                  <a:lnTo>
                    <a:pt x="26023" y="221595"/>
                  </a:lnTo>
                  <a:cubicBezTo>
                    <a:pt x="26023" y="225157"/>
                    <a:pt x="28935" y="228045"/>
                    <a:pt x="32529" y="228045"/>
                  </a:cubicBezTo>
                  <a:lnTo>
                    <a:pt x="413390" y="228045"/>
                  </a:lnTo>
                  <a:cubicBezTo>
                    <a:pt x="416983" y="228045"/>
                    <a:pt x="419896" y="225157"/>
                    <a:pt x="419896" y="221595"/>
                  </a:cubicBezTo>
                  <a:lnTo>
                    <a:pt x="419896" y="212853"/>
                  </a:lnTo>
                  <a:cubicBezTo>
                    <a:pt x="419896" y="109547"/>
                    <a:pt x="335427" y="25800"/>
                    <a:pt x="231230" y="25800"/>
                  </a:cubicBezTo>
                  <a:close/>
                  <a:moveTo>
                    <a:pt x="214688" y="0"/>
                  </a:moveTo>
                  <a:cubicBezTo>
                    <a:pt x="96119" y="0"/>
                    <a:pt x="0" y="95298"/>
                    <a:pt x="0" y="212853"/>
                  </a:cubicBezTo>
                  <a:lnTo>
                    <a:pt x="0" y="221595"/>
                  </a:lnTo>
                  <a:cubicBezTo>
                    <a:pt x="0" y="239406"/>
                    <a:pt x="14564" y="253845"/>
                    <a:pt x="32529" y="253845"/>
                  </a:cubicBezTo>
                  <a:lnTo>
                    <a:pt x="413390" y="253845"/>
                  </a:lnTo>
                  <a:cubicBezTo>
                    <a:pt x="431355" y="253845"/>
                    <a:pt x="445919" y="239406"/>
                    <a:pt x="445919" y="221595"/>
                  </a:cubicBezTo>
                  <a:lnTo>
                    <a:pt x="445919" y="212853"/>
                  </a:lnTo>
                  <a:cubicBezTo>
                    <a:pt x="445919" y="95298"/>
                    <a:pt x="349799" y="0"/>
                    <a:pt x="231230" y="0"/>
                  </a:cubicBezTo>
                  <a:lnTo>
                    <a:pt x="214688" y="0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9" name="자유형 58">
              <a:extLst>
                <a:ext uri="{FF2B5EF4-FFF2-40B4-BE49-F238E27FC236}">
                  <a16:creationId xmlns:a16="http://schemas.microsoft.com/office/drawing/2014/main" id="{EE358F84-6BF1-3743-B803-FC8CE11B58CD}"/>
                </a:ext>
              </a:extLst>
            </p:cNvPr>
            <p:cNvSpPr/>
            <p:nvPr/>
          </p:nvSpPr>
          <p:spPr>
            <a:xfrm>
              <a:off x="11225770" y="3368941"/>
              <a:ext cx="26022" cy="110522"/>
            </a:xfrm>
            <a:custGeom>
              <a:avLst/>
              <a:gdLst>
                <a:gd name="connsiteX0" fmla="*/ 13011 w 26022"/>
                <a:gd name="connsiteY0" fmla="*/ 0 h 110522"/>
                <a:gd name="connsiteX1" fmla="*/ 26023 w 26022"/>
                <a:gd name="connsiteY1" fmla="*/ 12900 h 110522"/>
                <a:gd name="connsiteX2" fmla="*/ 26023 w 26022"/>
                <a:gd name="connsiteY2" fmla="*/ 97623 h 110522"/>
                <a:gd name="connsiteX3" fmla="*/ 13011 w 26022"/>
                <a:gd name="connsiteY3" fmla="*/ 110523 h 110522"/>
                <a:gd name="connsiteX4" fmla="*/ 0 w 26022"/>
                <a:gd name="connsiteY4" fmla="*/ 97623 h 110522"/>
                <a:gd name="connsiteX5" fmla="*/ 0 w 26022"/>
                <a:gd name="connsiteY5" fmla="*/ 12900 h 110522"/>
                <a:gd name="connsiteX6" fmla="*/ 13011 w 26022"/>
                <a:gd name="connsiteY6" fmla="*/ 0 h 1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22" h="110522">
                  <a:moveTo>
                    <a:pt x="13011" y="0"/>
                  </a:moveTo>
                  <a:cubicBezTo>
                    <a:pt x="20197" y="0"/>
                    <a:pt x="26023" y="5775"/>
                    <a:pt x="26023" y="12900"/>
                  </a:cubicBezTo>
                  <a:lnTo>
                    <a:pt x="26023" y="97623"/>
                  </a:lnTo>
                  <a:cubicBezTo>
                    <a:pt x="26023" y="104748"/>
                    <a:pt x="20197" y="110523"/>
                    <a:pt x="13011" y="110523"/>
                  </a:cubicBezTo>
                  <a:cubicBezTo>
                    <a:pt x="5825" y="110523"/>
                    <a:pt x="0" y="104748"/>
                    <a:pt x="0" y="97623"/>
                  </a:cubicBezTo>
                  <a:lnTo>
                    <a:pt x="0" y="12900"/>
                  </a:lnTo>
                  <a:cubicBezTo>
                    <a:pt x="0" y="5775"/>
                    <a:pt x="5825" y="0"/>
                    <a:pt x="13011" y="0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60" name="자유형 59">
            <a:extLst>
              <a:ext uri="{FF2B5EF4-FFF2-40B4-BE49-F238E27FC236}">
                <a16:creationId xmlns:a16="http://schemas.microsoft.com/office/drawing/2014/main" id="{448F7417-F8C7-904C-AF70-48C054C8F86A}"/>
              </a:ext>
            </a:extLst>
          </p:cNvPr>
          <p:cNvSpPr/>
          <p:nvPr userDrawn="1"/>
        </p:nvSpPr>
        <p:spPr>
          <a:xfrm>
            <a:off x="9984891" y="3061784"/>
            <a:ext cx="208929" cy="209134"/>
          </a:xfrm>
          <a:custGeom>
            <a:avLst/>
            <a:gdLst>
              <a:gd name="connsiteX0" fmla="*/ 208929 w 208929"/>
              <a:gd name="connsiteY0" fmla="*/ 104568 h 209134"/>
              <a:gd name="connsiteX1" fmla="*/ 104465 w 208929"/>
              <a:gd name="connsiteY1" fmla="*/ 209135 h 209134"/>
              <a:gd name="connsiteX2" fmla="*/ 0 w 208929"/>
              <a:gd name="connsiteY2" fmla="*/ 104568 h 209134"/>
              <a:gd name="connsiteX3" fmla="*/ 104465 w 208929"/>
              <a:gd name="connsiteY3" fmla="*/ 0 h 209134"/>
              <a:gd name="connsiteX4" fmla="*/ 208929 w 208929"/>
              <a:gd name="connsiteY4" fmla="*/ 104568 h 20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29" h="209134">
                <a:moveTo>
                  <a:pt x="208929" y="104568"/>
                </a:moveTo>
                <a:cubicBezTo>
                  <a:pt x="208929" y="162319"/>
                  <a:pt x="162159" y="209135"/>
                  <a:pt x="104465" y="209135"/>
                </a:cubicBezTo>
                <a:cubicBezTo>
                  <a:pt x="46771" y="209135"/>
                  <a:pt x="0" y="162319"/>
                  <a:pt x="0" y="104568"/>
                </a:cubicBezTo>
                <a:cubicBezTo>
                  <a:pt x="0" y="46816"/>
                  <a:pt x="46771" y="0"/>
                  <a:pt x="104465" y="0"/>
                </a:cubicBezTo>
                <a:cubicBezTo>
                  <a:pt x="162159" y="0"/>
                  <a:pt x="208929" y="46816"/>
                  <a:pt x="208929" y="104568"/>
                </a:cubicBez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1" name="자유형 60">
            <a:extLst>
              <a:ext uri="{FF2B5EF4-FFF2-40B4-BE49-F238E27FC236}">
                <a16:creationId xmlns:a16="http://schemas.microsoft.com/office/drawing/2014/main" id="{9D751809-2B5E-2F42-9351-8076AB6BEB39}"/>
              </a:ext>
            </a:extLst>
          </p:cNvPr>
          <p:cNvSpPr/>
          <p:nvPr userDrawn="1"/>
        </p:nvSpPr>
        <p:spPr>
          <a:xfrm>
            <a:off x="9984891" y="3061784"/>
            <a:ext cx="208929" cy="209134"/>
          </a:xfrm>
          <a:custGeom>
            <a:avLst/>
            <a:gdLst>
              <a:gd name="connsiteX0" fmla="*/ 104465 w 208929"/>
              <a:gd name="connsiteY0" fmla="*/ 183334 h 209134"/>
              <a:gd name="connsiteX1" fmla="*/ 183154 w 208929"/>
              <a:gd name="connsiteY1" fmla="*/ 104568 h 209134"/>
              <a:gd name="connsiteX2" fmla="*/ 104465 w 208929"/>
              <a:gd name="connsiteY2" fmla="*/ 25800 h 209134"/>
              <a:gd name="connsiteX3" fmla="*/ 25775 w 208929"/>
              <a:gd name="connsiteY3" fmla="*/ 104568 h 209134"/>
              <a:gd name="connsiteX4" fmla="*/ 104465 w 208929"/>
              <a:gd name="connsiteY4" fmla="*/ 183334 h 209134"/>
              <a:gd name="connsiteX5" fmla="*/ 104465 w 208929"/>
              <a:gd name="connsiteY5" fmla="*/ 209135 h 209134"/>
              <a:gd name="connsiteX6" fmla="*/ 208929 w 208929"/>
              <a:gd name="connsiteY6" fmla="*/ 104568 h 209134"/>
              <a:gd name="connsiteX7" fmla="*/ 104465 w 208929"/>
              <a:gd name="connsiteY7" fmla="*/ 0 h 209134"/>
              <a:gd name="connsiteX8" fmla="*/ 0 w 208929"/>
              <a:gd name="connsiteY8" fmla="*/ 104568 h 209134"/>
              <a:gd name="connsiteX9" fmla="*/ 104465 w 208929"/>
              <a:gd name="connsiteY9" fmla="*/ 209135 h 20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8929" h="209134">
                <a:moveTo>
                  <a:pt x="104465" y="183334"/>
                </a:moveTo>
                <a:cubicBezTo>
                  <a:pt x="147924" y="183334"/>
                  <a:pt x="183154" y="148069"/>
                  <a:pt x="183154" y="104568"/>
                </a:cubicBezTo>
                <a:cubicBezTo>
                  <a:pt x="183154" y="61066"/>
                  <a:pt x="147924" y="25800"/>
                  <a:pt x="104465" y="25800"/>
                </a:cubicBezTo>
                <a:cubicBezTo>
                  <a:pt x="61005" y="25800"/>
                  <a:pt x="25775" y="61066"/>
                  <a:pt x="25775" y="104568"/>
                </a:cubicBezTo>
                <a:cubicBezTo>
                  <a:pt x="25775" y="148069"/>
                  <a:pt x="61005" y="183334"/>
                  <a:pt x="104465" y="183334"/>
                </a:cubicBezTo>
                <a:close/>
                <a:moveTo>
                  <a:pt x="104465" y="209135"/>
                </a:moveTo>
                <a:cubicBezTo>
                  <a:pt x="162159" y="209135"/>
                  <a:pt x="208929" y="162319"/>
                  <a:pt x="208929" y="104568"/>
                </a:cubicBezTo>
                <a:cubicBezTo>
                  <a:pt x="208929" y="46816"/>
                  <a:pt x="162159" y="0"/>
                  <a:pt x="104465" y="0"/>
                </a:cubicBezTo>
                <a:cubicBezTo>
                  <a:pt x="46771" y="0"/>
                  <a:pt x="0" y="46816"/>
                  <a:pt x="0" y="104568"/>
                </a:cubicBezTo>
                <a:cubicBezTo>
                  <a:pt x="0" y="162319"/>
                  <a:pt x="46771" y="209135"/>
                  <a:pt x="104465" y="209135"/>
                </a:cubicBez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2" name="자유형 61">
            <a:extLst>
              <a:ext uri="{FF2B5EF4-FFF2-40B4-BE49-F238E27FC236}">
                <a16:creationId xmlns:a16="http://schemas.microsoft.com/office/drawing/2014/main" id="{D3E8D5E7-0EA3-7B4B-B1CA-B4AB8A1F61F4}"/>
              </a:ext>
            </a:extLst>
          </p:cNvPr>
          <p:cNvSpPr/>
          <p:nvPr userDrawn="1"/>
        </p:nvSpPr>
        <p:spPr>
          <a:xfrm>
            <a:off x="9868510" y="3302236"/>
            <a:ext cx="441673" cy="253845"/>
          </a:xfrm>
          <a:custGeom>
            <a:avLst/>
            <a:gdLst>
              <a:gd name="connsiteX0" fmla="*/ 220837 w 441673"/>
              <a:gd name="connsiteY0" fmla="*/ 0 h 253845"/>
              <a:gd name="connsiteX1" fmla="*/ 0 w 441673"/>
              <a:gd name="connsiteY1" fmla="*/ 221982 h 253845"/>
              <a:gd name="connsiteX2" fmla="*/ 31700 w 441673"/>
              <a:gd name="connsiteY2" fmla="*/ 253846 h 253845"/>
              <a:gd name="connsiteX3" fmla="*/ 409974 w 441673"/>
              <a:gd name="connsiteY3" fmla="*/ 253846 h 253845"/>
              <a:gd name="connsiteX4" fmla="*/ 441674 w 441673"/>
              <a:gd name="connsiteY4" fmla="*/ 221982 h 253845"/>
              <a:gd name="connsiteX5" fmla="*/ 220837 w 441673"/>
              <a:gd name="connsiteY5" fmla="*/ 0 h 25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1673" h="253845">
                <a:moveTo>
                  <a:pt x="220837" y="0"/>
                </a:moveTo>
                <a:cubicBezTo>
                  <a:pt x="98872" y="0"/>
                  <a:pt x="0" y="99897"/>
                  <a:pt x="0" y="221982"/>
                </a:cubicBezTo>
                <a:cubicBezTo>
                  <a:pt x="0" y="239507"/>
                  <a:pt x="14192" y="253846"/>
                  <a:pt x="31700" y="253846"/>
                </a:cubicBezTo>
                <a:lnTo>
                  <a:pt x="409974" y="253846"/>
                </a:lnTo>
                <a:cubicBezTo>
                  <a:pt x="427481" y="253846"/>
                  <a:pt x="441674" y="239507"/>
                  <a:pt x="441674" y="221982"/>
                </a:cubicBezTo>
                <a:cubicBezTo>
                  <a:pt x="441674" y="99897"/>
                  <a:pt x="342801" y="0"/>
                  <a:pt x="220837" y="0"/>
                </a:cubicBez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3" name="자유형 62">
            <a:extLst>
              <a:ext uri="{FF2B5EF4-FFF2-40B4-BE49-F238E27FC236}">
                <a16:creationId xmlns:a16="http://schemas.microsoft.com/office/drawing/2014/main" id="{1B29BAF5-19DB-9642-AD23-5D59D11ABBDA}"/>
              </a:ext>
            </a:extLst>
          </p:cNvPr>
          <p:cNvSpPr/>
          <p:nvPr userDrawn="1"/>
        </p:nvSpPr>
        <p:spPr>
          <a:xfrm>
            <a:off x="10075100" y="3367135"/>
            <a:ext cx="25774" cy="108462"/>
          </a:xfrm>
          <a:custGeom>
            <a:avLst/>
            <a:gdLst>
              <a:gd name="connsiteX0" fmla="*/ 12887 w 25774"/>
              <a:gd name="connsiteY0" fmla="*/ 0 h 108462"/>
              <a:gd name="connsiteX1" fmla="*/ 25775 w 25774"/>
              <a:gd name="connsiteY1" fmla="*/ 12900 h 108462"/>
              <a:gd name="connsiteX2" fmla="*/ 25775 w 25774"/>
              <a:gd name="connsiteY2" fmla="*/ 95562 h 108462"/>
              <a:gd name="connsiteX3" fmla="*/ 12887 w 25774"/>
              <a:gd name="connsiteY3" fmla="*/ 108462 h 108462"/>
              <a:gd name="connsiteX4" fmla="*/ 0 w 25774"/>
              <a:gd name="connsiteY4" fmla="*/ 95562 h 108462"/>
              <a:gd name="connsiteX5" fmla="*/ 0 w 25774"/>
              <a:gd name="connsiteY5" fmla="*/ 12900 h 108462"/>
              <a:gd name="connsiteX6" fmla="*/ 12887 w 25774"/>
              <a:gd name="connsiteY6" fmla="*/ 0 h 10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4" h="108462">
                <a:moveTo>
                  <a:pt x="12887" y="0"/>
                </a:moveTo>
                <a:cubicBezTo>
                  <a:pt x="20005" y="0"/>
                  <a:pt x="25775" y="5775"/>
                  <a:pt x="25775" y="12900"/>
                </a:cubicBezTo>
                <a:lnTo>
                  <a:pt x="25775" y="95562"/>
                </a:lnTo>
                <a:cubicBezTo>
                  <a:pt x="25775" y="102687"/>
                  <a:pt x="20005" y="108462"/>
                  <a:pt x="12887" y="108462"/>
                </a:cubicBezTo>
                <a:cubicBezTo>
                  <a:pt x="5770" y="108462"/>
                  <a:pt x="0" y="102687"/>
                  <a:pt x="0" y="95562"/>
                </a:cubicBezTo>
                <a:lnTo>
                  <a:pt x="0" y="12900"/>
                </a:lnTo>
                <a:cubicBezTo>
                  <a:pt x="0" y="5775"/>
                  <a:pt x="5770" y="0"/>
                  <a:pt x="12887" y="0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4" name="자유형 63">
            <a:extLst>
              <a:ext uri="{FF2B5EF4-FFF2-40B4-BE49-F238E27FC236}">
                <a16:creationId xmlns:a16="http://schemas.microsoft.com/office/drawing/2014/main" id="{765A43C6-128B-9B41-9C0D-09DF1A7C28B0}"/>
              </a:ext>
            </a:extLst>
          </p:cNvPr>
          <p:cNvSpPr/>
          <p:nvPr userDrawn="1"/>
        </p:nvSpPr>
        <p:spPr>
          <a:xfrm>
            <a:off x="8729686" y="3036348"/>
            <a:ext cx="440641" cy="549218"/>
          </a:xfrm>
          <a:custGeom>
            <a:avLst/>
            <a:gdLst>
              <a:gd name="connsiteX0" fmla="*/ 220321 w 440641"/>
              <a:gd name="connsiteY0" fmla="*/ 0 h 549218"/>
              <a:gd name="connsiteX1" fmla="*/ 70266 w 440641"/>
              <a:gd name="connsiteY1" fmla="*/ 16978 h 549218"/>
              <a:gd name="connsiteX2" fmla="*/ 22226 w 440641"/>
              <a:gd name="connsiteY2" fmla="*/ 36508 h 549218"/>
              <a:gd name="connsiteX3" fmla="*/ 0 w 440641"/>
              <a:gd name="connsiteY3" fmla="*/ 69336 h 549218"/>
              <a:gd name="connsiteX4" fmla="*/ 0 w 440641"/>
              <a:gd name="connsiteY4" fmla="*/ 167062 h 549218"/>
              <a:gd name="connsiteX5" fmla="*/ 19015 w 440641"/>
              <a:gd name="connsiteY5" fmla="*/ 197683 h 549218"/>
              <a:gd name="connsiteX6" fmla="*/ 0 w 440641"/>
              <a:gd name="connsiteY6" fmla="*/ 228336 h 549218"/>
              <a:gd name="connsiteX7" fmla="*/ 0 w 440641"/>
              <a:gd name="connsiteY7" fmla="*/ 326062 h 549218"/>
              <a:gd name="connsiteX8" fmla="*/ 15624 w 440641"/>
              <a:gd name="connsiteY8" fmla="*/ 354110 h 549218"/>
              <a:gd name="connsiteX9" fmla="*/ 0 w 440641"/>
              <a:gd name="connsiteY9" fmla="*/ 382190 h 549218"/>
              <a:gd name="connsiteX10" fmla="*/ 0 w 440641"/>
              <a:gd name="connsiteY10" fmla="*/ 479916 h 549218"/>
              <a:gd name="connsiteX11" fmla="*/ 22248 w 440641"/>
              <a:gd name="connsiteY11" fmla="*/ 512724 h 549218"/>
              <a:gd name="connsiteX12" fmla="*/ 70289 w 440641"/>
              <a:gd name="connsiteY12" fmla="*/ 532247 h 549218"/>
              <a:gd name="connsiteX13" fmla="*/ 220321 w 440641"/>
              <a:gd name="connsiteY13" fmla="*/ 549219 h 549218"/>
              <a:gd name="connsiteX14" fmla="*/ 370352 w 440641"/>
              <a:gd name="connsiteY14" fmla="*/ 532247 h 549218"/>
              <a:gd name="connsiteX15" fmla="*/ 418394 w 440641"/>
              <a:gd name="connsiteY15" fmla="*/ 512724 h 549218"/>
              <a:gd name="connsiteX16" fmla="*/ 440641 w 440641"/>
              <a:gd name="connsiteY16" fmla="*/ 479916 h 549218"/>
              <a:gd name="connsiteX17" fmla="*/ 440641 w 440641"/>
              <a:gd name="connsiteY17" fmla="*/ 382190 h 549218"/>
              <a:gd name="connsiteX18" fmla="*/ 425018 w 440641"/>
              <a:gd name="connsiteY18" fmla="*/ 354110 h 549218"/>
              <a:gd name="connsiteX19" fmla="*/ 440641 w 440641"/>
              <a:gd name="connsiteY19" fmla="*/ 326062 h 549218"/>
              <a:gd name="connsiteX20" fmla="*/ 440641 w 440641"/>
              <a:gd name="connsiteY20" fmla="*/ 228336 h 549218"/>
              <a:gd name="connsiteX21" fmla="*/ 421627 w 440641"/>
              <a:gd name="connsiteY21" fmla="*/ 197683 h 549218"/>
              <a:gd name="connsiteX22" fmla="*/ 440641 w 440641"/>
              <a:gd name="connsiteY22" fmla="*/ 167062 h 549218"/>
              <a:gd name="connsiteX23" fmla="*/ 440641 w 440641"/>
              <a:gd name="connsiteY23" fmla="*/ 69336 h 549218"/>
              <a:gd name="connsiteX24" fmla="*/ 418415 w 440641"/>
              <a:gd name="connsiteY24" fmla="*/ 36508 h 549218"/>
              <a:gd name="connsiteX25" fmla="*/ 370375 w 440641"/>
              <a:gd name="connsiteY25" fmla="*/ 16978 h 549218"/>
              <a:gd name="connsiteX26" fmla="*/ 220321 w 440641"/>
              <a:gd name="connsiteY26" fmla="*/ 0 h 54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0641" h="549218">
                <a:moveTo>
                  <a:pt x="220321" y="0"/>
                </a:moveTo>
                <a:cubicBezTo>
                  <a:pt x="162236" y="0"/>
                  <a:pt x="109189" y="6390"/>
                  <a:pt x="70266" y="16978"/>
                </a:cubicBezTo>
                <a:cubicBezTo>
                  <a:pt x="50898" y="22246"/>
                  <a:pt x="34292" y="28748"/>
                  <a:pt x="22226" y="36508"/>
                </a:cubicBezTo>
                <a:cubicBezTo>
                  <a:pt x="10750" y="43888"/>
                  <a:pt x="0" y="54681"/>
                  <a:pt x="0" y="69336"/>
                </a:cubicBezTo>
                <a:lnTo>
                  <a:pt x="0" y="167062"/>
                </a:lnTo>
                <a:cubicBezTo>
                  <a:pt x="15" y="180322"/>
                  <a:pt x="8830" y="190416"/>
                  <a:pt x="19015" y="197683"/>
                </a:cubicBezTo>
                <a:cubicBezTo>
                  <a:pt x="8823" y="204954"/>
                  <a:pt x="0" y="215060"/>
                  <a:pt x="0" y="228336"/>
                </a:cubicBezTo>
                <a:lnTo>
                  <a:pt x="0" y="326062"/>
                </a:lnTo>
                <a:cubicBezTo>
                  <a:pt x="13" y="337824"/>
                  <a:pt x="6949" y="347094"/>
                  <a:pt x="15624" y="354110"/>
                </a:cubicBezTo>
                <a:cubicBezTo>
                  <a:pt x="6942" y="361132"/>
                  <a:pt x="0" y="370413"/>
                  <a:pt x="0" y="382190"/>
                </a:cubicBezTo>
                <a:lnTo>
                  <a:pt x="0" y="479916"/>
                </a:lnTo>
                <a:cubicBezTo>
                  <a:pt x="17" y="494563"/>
                  <a:pt x="10770" y="505347"/>
                  <a:pt x="22248" y="512724"/>
                </a:cubicBezTo>
                <a:cubicBezTo>
                  <a:pt x="34316" y="520481"/>
                  <a:pt x="50921" y="526981"/>
                  <a:pt x="70289" y="532247"/>
                </a:cubicBezTo>
                <a:cubicBezTo>
                  <a:pt x="109209" y="542831"/>
                  <a:pt x="162247" y="549219"/>
                  <a:pt x="220321" y="549219"/>
                </a:cubicBezTo>
                <a:cubicBezTo>
                  <a:pt x="278394" y="549219"/>
                  <a:pt x="331432" y="542831"/>
                  <a:pt x="370352" y="532247"/>
                </a:cubicBezTo>
                <a:cubicBezTo>
                  <a:pt x="389720" y="526981"/>
                  <a:pt x="406325" y="520481"/>
                  <a:pt x="418394" y="512724"/>
                </a:cubicBezTo>
                <a:cubicBezTo>
                  <a:pt x="429871" y="505347"/>
                  <a:pt x="440625" y="494563"/>
                  <a:pt x="440641" y="479916"/>
                </a:cubicBezTo>
                <a:lnTo>
                  <a:pt x="440641" y="382190"/>
                </a:lnTo>
                <a:cubicBezTo>
                  <a:pt x="440641" y="370413"/>
                  <a:pt x="433700" y="361132"/>
                  <a:pt x="425018" y="354110"/>
                </a:cubicBezTo>
                <a:cubicBezTo>
                  <a:pt x="433692" y="347094"/>
                  <a:pt x="440628" y="337824"/>
                  <a:pt x="440641" y="326062"/>
                </a:cubicBezTo>
                <a:lnTo>
                  <a:pt x="440641" y="228336"/>
                </a:lnTo>
                <a:cubicBezTo>
                  <a:pt x="440641" y="215060"/>
                  <a:pt x="431819" y="204954"/>
                  <a:pt x="421627" y="197683"/>
                </a:cubicBezTo>
                <a:cubicBezTo>
                  <a:pt x="431812" y="190416"/>
                  <a:pt x="440626" y="180322"/>
                  <a:pt x="440641" y="167062"/>
                </a:cubicBezTo>
                <a:lnTo>
                  <a:pt x="440641" y="69336"/>
                </a:lnTo>
                <a:cubicBezTo>
                  <a:pt x="440641" y="54681"/>
                  <a:pt x="429891" y="43888"/>
                  <a:pt x="418415" y="36508"/>
                </a:cubicBezTo>
                <a:cubicBezTo>
                  <a:pt x="406349" y="28748"/>
                  <a:pt x="389744" y="22246"/>
                  <a:pt x="370375" y="16978"/>
                </a:cubicBezTo>
                <a:cubicBezTo>
                  <a:pt x="331452" y="6390"/>
                  <a:pt x="278405" y="0"/>
                  <a:pt x="220321" y="0"/>
                </a:cubicBez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5" name="자유형 64">
            <a:extLst>
              <a:ext uri="{FF2B5EF4-FFF2-40B4-BE49-F238E27FC236}">
                <a16:creationId xmlns:a16="http://schemas.microsoft.com/office/drawing/2014/main" id="{F3313A2C-C316-4D4D-98DD-7A8B5FB7718B}"/>
              </a:ext>
            </a:extLst>
          </p:cNvPr>
          <p:cNvSpPr/>
          <p:nvPr userDrawn="1"/>
        </p:nvSpPr>
        <p:spPr>
          <a:xfrm>
            <a:off x="8872997" y="3129871"/>
            <a:ext cx="246194" cy="45149"/>
          </a:xfrm>
          <a:custGeom>
            <a:avLst/>
            <a:gdLst>
              <a:gd name="connsiteX0" fmla="*/ 245610 w 246194"/>
              <a:gd name="connsiteY0" fmla="*/ 9081 h 45149"/>
              <a:gd name="connsiteX1" fmla="*/ 237130 w 246194"/>
              <a:gd name="connsiteY1" fmla="*/ 25242 h 45149"/>
              <a:gd name="connsiteX2" fmla="*/ 77011 w 246194"/>
              <a:gd name="connsiteY2" fmla="*/ 45150 h 45149"/>
              <a:gd name="connsiteX3" fmla="*/ 11756 w 246194"/>
              <a:gd name="connsiteY3" fmla="*/ 42352 h 45149"/>
              <a:gd name="connsiteX4" fmla="*/ 51 w 246194"/>
              <a:gd name="connsiteY4" fmla="*/ 28358 h 45149"/>
              <a:gd name="connsiteX5" fmla="*/ 14020 w 246194"/>
              <a:gd name="connsiteY5" fmla="*/ 16630 h 45149"/>
              <a:gd name="connsiteX6" fmla="*/ 77011 w 246194"/>
              <a:gd name="connsiteY6" fmla="*/ 19329 h 45149"/>
              <a:gd name="connsiteX7" fmla="*/ 229478 w 246194"/>
              <a:gd name="connsiteY7" fmla="*/ 586 h 45149"/>
              <a:gd name="connsiteX8" fmla="*/ 245610 w 246194"/>
              <a:gd name="connsiteY8" fmla="*/ 9081 h 4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194" h="45149">
                <a:moveTo>
                  <a:pt x="245610" y="9081"/>
                </a:moveTo>
                <a:cubicBezTo>
                  <a:pt x="247724" y="15890"/>
                  <a:pt x="243926" y="23126"/>
                  <a:pt x="237130" y="25242"/>
                </a:cubicBezTo>
                <a:cubicBezTo>
                  <a:pt x="197481" y="37591"/>
                  <a:pt x="140178" y="45150"/>
                  <a:pt x="77011" y="45150"/>
                </a:cubicBezTo>
                <a:cubicBezTo>
                  <a:pt x="54267" y="45150"/>
                  <a:pt x="32338" y="44170"/>
                  <a:pt x="11756" y="42352"/>
                </a:cubicBezTo>
                <a:cubicBezTo>
                  <a:pt x="4666" y="41726"/>
                  <a:pt x="-575" y="35460"/>
                  <a:pt x="51" y="28358"/>
                </a:cubicBezTo>
                <a:cubicBezTo>
                  <a:pt x="676" y="21255"/>
                  <a:pt x="6930" y="16004"/>
                  <a:pt x="14020" y="16630"/>
                </a:cubicBezTo>
                <a:cubicBezTo>
                  <a:pt x="33824" y="18380"/>
                  <a:pt x="54996" y="19329"/>
                  <a:pt x="77011" y="19329"/>
                </a:cubicBezTo>
                <a:cubicBezTo>
                  <a:pt x="138536" y="19329"/>
                  <a:pt x="193076" y="11923"/>
                  <a:pt x="229478" y="586"/>
                </a:cubicBezTo>
                <a:cubicBezTo>
                  <a:pt x="236274" y="-1532"/>
                  <a:pt x="243497" y="2272"/>
                  <a:pt x="245610" y="9081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6" name="자유형 65">
            <a:extLst>
              <a:ext uri="{FF2B5EF4-FFF2-40B4-BE49-F238E27FC236}">
                <a16:creationId xmlns:a16="http://schemas.microsoft.com/office/drawing/2014/main" id="{93D8988E-68DD-9646-8C71-08FD5B45D1F8}"/>
              </a:ext>
            </a:extLst>
          </p:cNvPr>
          <p:cNvSpPr/>
          <p:nvPr userDrawn="1"/>
        </p:nvSpPr>
        <p:spPr>
          <a:xfrm>
            <a:off x="8872997" y="3279649"/>
            <a:ext cx="246194" cy="45149"/>
          </a:xfrm>
          <a:custGeom>
            <a:avLst/>
            <a:gdLst>
              <a:gd name="connsiteX0" fmla="*/ 245610 w 246194"/>
              <a:gd name="connsiteY0" fmla="*/ 9081 h 45149"/>
              <a:gd name="connsiteX1" fmla="*/ 237130 w 246194"/>
              <a:gd name="connsiteY1" fmla="*/ 25242 h 45149"/>
              <a:gd name="connsiteX2" fmla="*/ 77011 w 246194"/>
              <a:gd name="connsiteY2" fmla="*/ 45149 h 45149"/>
              <a:gd name="connsiteX3" fmla="*/ 11756 w 246194"/>
              <a:gd name="connsiteY3" fmla="*/ 42352 h 45149"/>
              <a:gd name="connsiteX4" fmla="*/ 51 w 246194"/>
              <a:gd name="connsiteY4" fmla="*/ 28357 h 45149"/>
              <a:gd name="connsiteX5" fmla="*/ 14020 w 246194"/>
              <a:gd name="connsiteY5" fmla="*/ 16631 h 45149"/>
              <a:gd name="connsiteX6" fmla="*/ 77011 w 246194"/>
              <a:gd name="connsiteY6" fmla="*/ 19328 h 45149"/>
              <a:gd name="connsiteX7" fmla="*/ 229478 w 246194"/>
              <a:gd name="connsiteY7" fmla="*/ 585 h 45149"/>
              <a:gd name="connsiteX8" fmla="*/ 245610 w 246194"/>
              <a:gd name="connsiteY8" fmla="*/ 9081 h 4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194" h="45149">
                <a:moveTo>
                  <a:pt x="245610" y="9081"/>
                </a:moveTo>
                <a:cubicBezTo>
                  <a:pt x="247724" y="15890"/>
                  <a:pt x="243926" y="23125"/>
                  <a:pt x="237130" y="25242"/>
                </a:cubicBezTo>
                <a:cubicBezTo>
                  <a:pt x="197481" y="37591"/>
                  <a:pt x="140178" y="45149"/>
                  <a:pt x="77011" y="45149"/>
                </a:cubicBezTo>
                <a:cubicBezTo>
                  <a:pt x="54267" y="45149"/>
                  <a:pt x="32338" y="44170"/>
                  <a:pt x="11756" y="42352"/>
                </a:cubicBezTo>
                <a:cubicBezTo>
                  <a:pt x="4666" y="41726"/>
                  <a:pt x="-575" y="35460"/>
                  <a:pt x="51" y="28357"/>
                </a:cubicBezTo>
                <a:cubicBezTo>
                  <a:pt x="676" y="21255"/>
                  <a:pt x="6930" y="16005"/>
                  <a:pt x="14020" y="16631"/>
                </a:cubicBezTo>
                <a:cubicBezTo>
                  <a:pt x="33824" y="18380"/>
                  <a:pt x="54996" y="19328"/>
                  <a:pt x="77011" y="19328"/>
                </a:cubicBezTo>
                <a:cubicBezTo>
                  <a:pt x="138536" y="19328"/>
                  <a:pt x="193076" y="11923"/>
                  <a:pt x="229478" y="585"/>
                </a:cubicBezTo>
                <a:cubicBezTo>
                  <a:pt x="236274" y="-1531"/>
                  <a:pt x="243497" y="2272"/>
                  <a:pt x="245610" y="9081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7" name="자유형 66">
            <a:extLst>
              <a:ext uri="{FF2B5EF4-FFF2-40B4-BE49-F238E27FC236}">
                <a16:creationId xmlns:a16="http://schemas.microsoft.com/office/drawing/2014/main" id="{EF3E6C25-8BC0-2747-996C-E1D740781B25}"/>
              </a:ext>
            </a:extLst>
          </p:cNvPr>
          <p:cNvSpPr/>
          <p:nvPr userDrawn="1"/>
        </p:nvSpPr>
        <p:spPr>
          <a:xfrm>
            <a:off x="8872997" y="3456868"/>
            <a:ext cx="246194" cy="45149"/>
          </a:xfrm>
          <a:custGeom>
            <a:avLst/>
            <a:gdLst>
              <a:gd name="connsiteX0" fmla="*/ 245610 w 246194"/>
              <a:gd name="connsiteY0" fmla="*/ 9081 h 45149"/>
              <a:gd name="connsiteX1" fmla="*/ 237130 w 246194"/>
              <a:gd name="connsiteY1" fmla="*/ 25243 h 45149"/>
              <a:gd name="connsiteX2" fmla="*/ 77011 w 246194"/>
              <a:gd name="connsiteY2" fmla="*/ 45149 h 45149"/>
              <a:gd name="connsiteX3" fmla="*/ 11756 w 246194"/>
              <a:gd name="connsiteY3" fmla="*/ 42352 h 45149"/>
              <a:gd name="connsiteX4" fmla="*/ 51 w 246194"/>
              <a:gd name="connsiteY4" fmla="*/ 28357 h 45149"/>
              <a:gd name="connsiteX5" fmla="*/ 14020 w 246194"/>
              <a:gd name="connsiteY5" fmla="*/ 16631 h 45149"/>
              <a:gd name="connsiteX6" fmla="*/ 77011 w 246194"/>
              <a:gd name="connsiteY6" fmla="*/ 19328 h 45149"/>
              <a:gd name="connsiteX7" fmla="*/ 229478 w 246194"/>
              <a:gd name="connsiteY7" fmla="*/ 585 h 45149"/>
              <a:gd name="connsiteX8" fmla="*/ 245610 w 246194"/>
              <a:gd name="connsiteY8" fmla="*/ 9081 h 4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194" h="45149">
                <a:moveTo>
                  <a:pt x="245610" y="9081"/>
                </a:moveTo>
                <a:cubicBezTo>
                  <a:pt x="247724" y="15890"/>
                  <a:pt x="243926" y="23126"/>
                  <a:pt x="237130" y="25243"/>
                </a:cubicBezTo>
                <a:cubicBezTo>
                  <a:pt x="197481" y="37592"/>
                  <a:pt x="140178" y="45149"/>
                  <a:pt x="77011" y="45149"/>
                </a:cubicBezTo>
                <a:cubicBezTo>
                  <a:pt x="54267" y="45149"/>
                  <a:pt x="32338" y="44170"/>
                  <a:pt x="11756" y="42352"/>
                </a:cubicBezTo>
                <a:cubicBezTo>
                  <a:pt x="4666" y="41726"/>
                  <a:pt x="-575" y="35460"/>
                  <a:pt x="51" y="28357"/>
                </a:cubicBezTo>
                <a:cubicBezTo>
                  <a:pt x="676" y="21255"/>
                  <a:pt x="6930" y="16005"/>
                  <a:pt x="14020" y="16631"/>
                </a:cubicBezTo>
                <a:cubicBezTo>
                  <a:pt x="33824" y="18380"/>
                  <a:pt x="54996" y="19328"/>
                  <a:pt x="77011" y="19328"/>
                </a:cubicBezTo>
                <a:cubicBezTo>
                  <a:pt x="138536" y="19328"/>
                  <a:pt x="193076" y="11923"/>
                  <a:pt x="229478" y="585"/>
                </a:cubicBezTo>
                <a:cubicBezTo>
                  <a:pt x="236274" y="-1531"/>
                  <a:pt x="243497" y="2272"/>
                  <a:pt x="245610" y="9081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8" name="그래픽 29">
            <a:extLst>
              <a:ext uri="{FF2B5EF4-FFF2-40B4-BE49-F238E27FC236}">
                <a16:creationId xmlns:a16="http://schemas.microsoft.com/office/drawing/2014/main" id="{C6D643B5-D973-7947-A466-88B8885342FD}"/>
              </a:ext>
            </a:extLst>
          </p:cNvPr>
          <p:cNvSpPr/>
          <p:nvPr userDrawn="1"/>
        </p:nvSpPr>
        <p:spPr>
          <a:xfrm>
            <a:off x="7517667" y="3035520"/>
            <a:ext cx="571278" cy="506872"/>
          </a:xfrm>
          <a:custGeom>
            <a:avLst/>
            <a:gdLst>
              <a:gd name="connsiteX0" fmla="*/ 234988 w 571278"/>
              <a:gd name="connsiteY0" fmla="*/ 3795 h 506872"/>
              <a:gd name="connsiteX1" fmla="*/ 216587 w 571278"/>
              <a:gd name="connsiteY1" fmla="*/ 3795 h 506872"/>
              <a:gd name="connsiteX2" fmla="*/ 216587 w 571278"/>
              <a:gd name="connsiteY2" fmla="*/ 22118 h 506872"/>
              <a:gd name="connsiteX3" fmla="*/ 276447 w 571278"/>
              <a:gd name="connsiteY3" fmla="*/ 81726 h 506872"/>
              <a:gd name="connsiteX4" fmla="*/ 294849 w 571278"/>
              <a:gd name="connsiteY4" fmla="*/ 81726 h 506872"/>
              <a:gd name="connsiteX5" fmla="*/ 354709 w 571278"/>
              <a:gd name="connsiteY5" fmla="*/ 22118 h 506872"/>
              <a:gd name="connsiteX6" fmla="*/ 354709 w 571278"/>
              <a:gd name="connsiteY6" fmla="*/ 3795 h 506872"/>
              <a:gd name="connsiteX7" fmla="*/ 336308 w 571278"/>
              <a:gd name="connsiteY7" fmla="*/ 3795 h 506872"/>
              <a:gd name="connsiteX8" fmla="*/ 285648 w 571278"/>
              <a:gd name="connsiteY8" fmla="*/ 54241 h 506872"/>
              <a:gd name="connsiteX9" fmla="*/ 234988 w 571278"/>
              <a:gd name="connsiteY9" fmla="*/ 3795 h 506872"/>
              <a:gd name="connsiteX10" fmla="*/ 0 w 571278"/>
              <a:gd name="connsiteY10" fmla="*/ 131808 h 506872"/>
              <a:gd name="connsiteX11" fmla="*/ 32529 w 571278"/>
              <a:gd name="connsiteY11" fmla="*/ 99416 h 506872"/>
              <a:gd name="connsiteX12" fmla="*/ 538750 w 571278"/>
              <a:gd name="connsiteY12" fmla="*/ 99416 h 506872"/>
              <a:gd name="connsiteX13" fmla="*/ 571279 w 571278"/>
              <a:gd name="connsiteY13" fmla="*/ 131808 h 506872"/>
              <a:gd name="connsiteX14" fmla="*/ 571279 w 571278"/>
              <a:gd name="connsiteY14" fmla="*/ 474481 h 506872"/>
              <a:gd name="connsiteX15" fmla="*/ 538750 w 571278"/>
              <a:gd name="connsiteY15" fmla="*/ 506873 h 506872"/>
              <a:gd name="connsiteX16" fmla="*/ 32529 w 571278"/>
              <a:gd name="connsiteY16" fmla="*/ 506873 h 506872"/>
              <a:gd name="connsiteX17" fmla="*/ 0 w 571278"/>
              <a:gd name="connsiteY17" fmla="*/ 474481 h 506872"/>
              <a:gd name="connsiteX18" fmla="*/ 0 w 571278"/>
              <a:gd name="connsiteY18" fmla="*/ 131808 h 50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1278" h="506872">
                <a:moveTo>
                  <a:pt x="234988" y="3795"/>
                </a:moveTo>
                <a:cubicBezTo>
                  <a:pt x="229906" y="-1265"/>
                  <a:pt x="221668" y="-1265"/>
                  <a:pt x="216587" y="3795"/>
                </a:cubicBezTo>
                <a:cubicBezTo>
                  <a:pt x="211505" y="8855"/>
                  <a:pt x="211505" y="17058"/>
                  <a:pt x="216587" y="22118"/>
                </a:cubicBezTo>
                <a:lnTo>
                  <a:pt x="276447" y="81726"/>
                </a:lnTo>
                <a:lnTo>
                  <a:pt x="294849" y="81726"/>
                </a:lnTo>
                <a:lnTo>
                  <a:pt x="354709" y="22118"/>
                </a:lnTo>
                <a:cubicBezTo>
                  <a:pt x="359791" y="17058"/>
                  <a:pt x="359791" y="8855"/>
                  <a:pt x="354709" y="3795"/>
                </a:cubicBezTo>
                <a:cubicBezTo>
                  <a:pt x="349628" y="-1265"/>
                  <a:pt x="341389" y="-1265"/>
                  <a:pt x="336308" y="3795"/>
                </a:cubicBezTo>
                <a:lnTo>
                  <a:pt x="285648" y="54241"/>
                </a:lnTo>
                <a:lnTo>
                  <a:pt x="234988" y="3795"/>
                </a:lnTo>
                <a:close/>
                <a:moveTo>
                  <a:pt x="0" y="131808"/>
                </a:moveTo>
                <a:cubicBezTo>
                  <a:pt x="0" y="113919"/>
                  <a:pt x="14563" y="99416"/>
                  <a:pt x="32529" y="99416"/>
                </a:cubicBezTo>
                <a:lnTo>
                  <a:pt x="538750" y="99416"/>
                </a:lnTo>
                <a:cubicBezTo>
                  <a:pt x="556716" y="99416"/>
                  <a:pt x="571279" y="113919"/>
                  <a:pt x="571279" y="131808"/>
                </a:cubicBezTo>
                <a:lnTo>
                  <a:pt x="571279" y="474481"/>
                </a:lnTo>
                <a:cubicBezTo>
                  <a:pt x="571279" y="492370"/>
                  <a:pt x="556716" y="506873"/>
                  <a:pt x="538750" y="506873"/>
                </a:cubicBezTo>
                <a:lnTo>
                  <a:pt x="32529" y="506873"/>
                </a:lnTo>
                <a:cubicBezTo>
                  <a:pt x="14563" y="506873"/>
                  <a:pt x="0" y="492370"/>
                  <a:pt x="0" y="474481"/>
                </a:cubicBezTo>
                <a:lnTo>
                  <a:pt x="0" y="131808"/>
                </a:lnTo>
                <a:close/>
              </a:path>
            </a:pathLst>
          </a:custGeom>
          <a:solidFill>
            <a:srgbClr val="FC1C49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9" name="자유형 68">
            <a:extLst>
              <a:ext uri="{FF2B5EF4-FFF2-40B4-BE49-F238E27FC236}">
                <a16:creationId xmlns:a16="http://schemas.microsoft.com/office/drawing/2014/main" id="{94BB3994-B1FB-624F-8FDF-5FB6EA8B320B}"/>
              </a:ext>
            </a:extLst>
          </p:cNvPr>
          <p:cNvSpPr/>
          <p:nvPr userDrawn="1"/>
        </p:nvSpPr>
        <p:spPr>
          <a:xfrm>
            <a:off x="6420070" y="2990200"/>
            <a:ext cx="485429" cy="635075"/>
          </a:xfrm>
          <a:custGeom>
            <a:avLst/>
            <a:gdLst>
              <a:gd name="connsiteX0" fmla="*/ 32106 w 485429"/>
              <a:gd name="connsiteY0" fmla="*/ 635075 h 635075"/>
              <a:gd name="connsiteX1" fmla="*/ 0 w 485429"/>
              <a:gd name="connsiteY1" fmla="*/ 602656 h 635075"/>
              <a:gd name="connsiteX2" fmla="*/ 0 w 485429"/>
              <a:gd name="connsiteY2" fmla="*/ 32419 h 635075"/>
              <a:gd name="connsiteX3" fmla="*/ 32106 w 485429"/>
              <a:gd name="connsiteY3" fmla="*/ 0 h 635075"/>
              <a:gd name="connsiteX4" fmla="*/ 453324 w 485429"/>
              <a:gd name="connsiteY4" fmla="*/ 0 h 635075"/>
              <a:gd name="connsiteX5" fmla="*/ 485430 w 485429"/>
              <a:gd name="connsiteY5" fmla="*/ 32419 h 635075"/>
              <a:gd name="connsiteX6" fmla="*/ 485430 w 485429"/>
              <a:gd name="connsiteY6" fmla="*/ 602656 h 635075"/>
              <a:gd name="connsiteX7" fmla="*/ 453324 w 485429"/>
              <a:gd name="connsiteY7" fmla="*/ 635075 h 635075"/>
              <a:gd name="connsiteX8" fmla="*/ 32106 w 485429"/>
              <a:gd name="connsiteY8" fmla="*/ 635075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429" h="635075">
                <a:moveTo>
                  <a:pt x="32106" y="635075"/>
                </a:moveTo>
                <a:cubicBezTo>
                  <a:pt x="14374" y="635075"/>
                  <a:pt x="0" y="620561"/>
                  <a:pt x="0" y="602656"/>
                </a:cubicBezTo>
                <a:lnTo>
                  <a:pt x="0" y="32419"/>
                </a:lnTo>
                <a:cubicBezTo>
                  <a:pt x="0" y="14515"/>
                  <a:pt x="14374" y="0"/>
                  <a:pt x="32106" y="0"/>
                </a:cubicBezTo>
                <a:lnTo>
                  <a:pt x="453324" y="0"/>
                </a:lnTo>
                <a:cubicBezTo>
                  <a:pt x="471055" y="0"/>
                  <a:pt x="485430" y="14515"/>
                  <a:pt x="485430" y="32419"/>
                </a:cubicBezTo>
                <a:lnTo>
                  <a:pt x="485430" y="602656"/>
                </a:lnTo>
                <a:cubicBezTo>
                  <a:pt x="485430" y="620561"/>
                  <a:pt x="471055" y="635075"/>
                  <a:pt x="453324" y="635075"/>
                </a:cubicBezTo>
                <a:lnTo>
                  <a:pt x="32106" y="635075"/>
                </a:lnTo>
                <a:close/>
              </a:path>
            </a:pathLst>
          </a:custGeom>
          <a:solidFill>
            <a:srgbClr val="FC1C49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0" name="자유형 69">
            <a:extLst>
              <a:ext uri="{FF2B5EF4-FFF2-40B4-BE49-F238E27FC236}">
                <a16:creationId xmlns:a16="http://schemas.microsoft.com/office/drawing/2014/main" id="{D328D7F0-F0CD-644D-A5FC-F30DA362BC33}"/>
              </a:ext>
            </a:extLst>
          </p:cNvPr>
          <p:cNvSpPr/>
          <p:nvPr userDrawn="1"/>
        </p:nvSpPr>
        <p:spPr>
          <a:xfrm>
            <a:off x="6608787" y="3549067"/>
            <a:ext cx="107976" cy="25935"/>
          </a:xfrm>
          <a:custGeom>
            <a:avLst/>
            <a:gdLst>
              <a:gd name="connsiteX0" fmla="*/ 0 w 107976"/>
              <a:gd name="connsiteY0" fmla="*/ 12968 h 25935"/>
              <a:gd name="connsiteX1" fmla="*/ 12842 w 107976"/>
              <a:gd name="connsiteY1" fmla="*/ 25935 h 25935"/>
              <a:gd name="connsiteX2" fmla="*/ 95134 w 107976"/>
              <a:gd name="connsiteY2" fmla="*/ 25935 h 25935"/>
              <a:gd name="connsiteX3" fmla="*/ 107977 w 107976"/>
              <a:gd name="connsiteY3" fmla="*/ 12968 h 25935"/>
              <a:gd name="connsiteX4" fmla="*/ 95134 w 107976"/>
              <a:gd name="connsiteY4" fmla="*/ 0 h 25935"/>
              <a:gd name="connsiteX5" fmla="*/ 12842 w 107976"/>
              <a:gd name="connsiteY5" fmla="*/ 0 h 25935"/>
              <a:gd name="connsiteX6" fmla="*/ 0 w 107976"/>
              <a:gd name="connsiteY6" fmla="*/ 12968 h 2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976" h="25935">
                <a:moveTo>
                  <a:pt x="0" y="12968"/>
                </a:moveTo>
                <a:cubicBezTo>
                  <a:pt x="0" y="20130"/>
                  <a:pt x="5750" y="25935"/>
                  <a:pt x="12842" y="25935"/>
                </a:cubicBezTo>
                <a:lnTo>
                  <a:pt x="95134" y="25935"/>
                </a:lnTo>
                <a:cubicBezTo>
                  <a:pt x="102227" y="25935"/>
                  <a:pt x="107977" y="20130"/>
                  <a:pt x="107977" y="12968"/>
                </a:cubicBezTo>
                <a:cubicBezTo>
                  <a:pt x="107977" y="5806"/>
                  <a:pt x="102227" y="0"/>
                  <a:pt x="95134" y="0"/>
                </a:cubicBezTo>
                <a:lnTo>
                  <a:pt x="12842" y="0"/>
                </a:lnTo>
                <a:cubicBezTo>
                  <a:pt x="5750" y="0"/>
                  <a:pt x="0" y="5806"/>
                  <a:pt x="0" y="12968"/>
                </a:cubicBezTo>
                <a:close/>
              </a:path>
            </a:pathLst>
          </a:custGeom>
          <a:solidFill>
            <a:srgbClr val="FFFFFF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1" name="자유형 70">
            <a:extLst>
              <a:ext uri="{FF2B5EF4-FFF2-40B4-BE49-F238E27FC236}">
                <a16:creationId xmlns:a16="http://schemas.microsoft.com/office/drawing/2014/main" id="{983BE96E-77F5-5D4B-A588-DEFF24F2A072}"/>
              </a:ext>
            </a:extLst>
          </p:cNvPr>
          <p:cNvSpPr/>
          <p:nvPr userDrawn="1"/>
        </p:nvSpPr>
        <p:spPr>
          <a:xfrm>
            <a:off x="5339579" y="2990192"/>
            <a:ext cx="383570" cy="635075"/>
          </a:xfrm>
          <a:custGeom>
            <a:avLst/>
            <a:gdLst>
              <a:gd name="connsiteX0" fmla="*/ 32529 w 383570"/>
              <a:gd name="connsiteY0" fmla="*/ 0 h 635075"/>
              <a:gd name="connsiteX1" fmla="*/ 0 w 383570"/>
              <a:gd name="connsiteY1" fmla="*/ 32419 h 635075"/>
              <a:gd name="connsiteX2" fmla="*/ 0 w 383570"/>
              <a:gd name="connsiteY2" fmla="*/ 602656 h 635075"/>
              <a:gd name="connsiteX3" fmla="*/ 32529 w 383570"/>
              <a:gd name="connsiteY3" fmla="*/ 635075 h 635075"/>
              <a:gd name="connsiteX4" fmla="*/ 351042 w 383570"/>
              <a:gd name="connsiteY4" fmla="*/ 635075 h 635075"/>
              <a:gd name="connsiteX5" fmla="*/ 383570 w 383570"/>
              <a:gd name="connsiteY5" fmla="*/ 602656 h 635075"/>
              <a:gd name="connsiteX6" fmla="*/ 383570 w 383570"/>
              <a:gd name="connsiteY6" fmla="*/ 32419 h 635075"/>
              <a:gd name="connsiteX7" fmla="*/ 351042 w 383570"/>
              <a:gd name="connsiteY7" fmla="*/ 0 h 635075"/>
              <a:gd name="connsiteX8" fmla="*/ 32529 w 383570"/>
              <a:gd name="connsiteY8" fmla="*/ 0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570" h="635075">
                <a:moveTo>
                  <a:pt x="32529" y="0"/>
                </a:moveTo>
                <a:cubicBezTo>
                  <a:pt x="14564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9" y="635075"/>
                </a:cubicBezTo>
                <a:lnTo>
                  <a:pt x="351042" y="635075"/>
                </a:lnTo>
                <a:cubicBezTo>
                  <a:pt x="369007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2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2" name="자유형 71">
            <a:extLst>
              <a:ext uri="{FF2B5EF4-FFF2-40B4-BE49-F238E27FC236}">
                <a16:creationId xmlns:a16="http://schemas.microsoft.com/office/drawing/2014/main" id="{0A7707F4-69AA-1847-81FE-5B160C8E609D}"/>
              </a:ext>
            </a:extLst>
          </p:cNvPr>
          <p:cNvSpPr/>
          <p:nvPr userDrawn="1"/>
        </p:nvSpPr>
        <p:spPr>
          <a:xfrm>
            <a:off x="5510261" y="3061412"/>
            <a:ext cx="39034" cy="38902"/>
          </a:xfrm>
          <a:custGeom>
            <a:avLst/>
            <a:gdLst>
              <a:gd name="connsiteX0" fmla="*/ 39034 w 39034"/>
              <a:gd name="connsiteY0" fmla="*/ 19451 h 38902"/>
              <a:gd name="connsiteX1" fmla="*/ 19517 w 39034"/>
              <a:gd name="connsiteY1" fmla="*/ 38903 h 38902"/>
              <a:gd name="connsiteX2" fmla="*/ 0 w 39034"/>
              <a:gd name="connsiteY2" fmla="*/ 19451 h 38902"/>
              <a:gd name="connsiteX3" fmla="*/ 19517 w 39034"/>
              <a:gd name="connsiteY3" fmla="*/ 0 h 38902"/>
              <a:gd name="connsiteX4" fmla="*/ 39034 w 39034"/>
              <a:gd name="connsiteY4" fmla="*/ 19451 h 3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34" h="38902">
                <a:moveTo>
                  <a:pt x="39034" y="19451"/>
                </a:moveTo>
                <a:cubicBezTo>
                  <a:pt x="39034" y="30194"/>
                  <a:pt x="30296" y="38903"/>
                  <a:pt x="19517" y="38903"/>
                </a:cubicBezTo>
                <a:cubicBezTo>
                  <a:pt x="8738" y="38903"/>
                  <a:pt x="0" y="30194"/>
                  <a:pt x="0" y="19451"/>
                </a:cubicBezTo>
                <a:cubicBezTo>
                  <a:pt x="0" y="8709"/>
                  <a:pt x="8738" y="0"/>
                  <a:pt x="19517" y="0"/>
                </a:cubicBezTo>
                <a:cubicBezTo>
                  <a:pt x="30296" y="0"/>
                  <a:pt x="39034" y="8709"/>
                  <a:pt x="39034" y="19451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3" name="자유형 72">
            <a:extLst>
              <a:ext uri="{FF2B5EF4-FFF2-40B4-BE49-F238E27FC236}">
                <a16:creationId xmlns:a16="http://schemas.microsoft.com/office/drawing/2014/main" id="{A1305DFD-71E0-2B43-92A0-D72D33A72ACC}"/>
              </a:ext>
            </a:extLst>
          </p:cNvPr>
          <p:cNvSpPr/>
          <p:nvPr userDrawn="1"/>
        </p:nvSpPr>
        <p:spPr>
          <a:xfrm>
            <a:off x="4196406" y="2990192"/>
            <a:ext cx="383569" cy="635075"/>
          </a:xfrm>
          <a:custGeom>
            <a:avLst/>
            <a:gdLst>
              <a:gd name="connsiteX0" fmla="*/ 32529 w 383569"/>
              <a:gd name="connsiteY0" fmla="*/ 0 h 635075"/>
              <a:gd name="connsiteX1" fmla="*/ 0 w 383569"/>
              <a:gd name="connsiteY1" fmla="*/ 32419 h 635075"/>
              <a:gd name="connsiteX2" fmla="*/ 0 w 383569"/>
              <a:gd name="connsiteY2" fmla="*/ 602656 h 635075"/>
              <a:gd name="connsiteX3" fmla="*/ 32528 w 383569"/>
              <a:gd name="connsiteY3" fmla="*/ 635075 h 635075"/>
              <a:gd name="connsiteX4" fmla="*/ 351041 w 383569"/>
              <a:gd name="connsiteY4" fmla="*/ 635075 h 635075"/>
              <a:gd name="connsiteX5" fmla="*/ 383570 w 383569"/>
              <a:gd name="connsiteY5" fmla="*/ 602656 h 635075"/>
              <a:gd name="connsiteX6" fmla="*/ 383570 w 383569"/>
              <a:gd name="connsiteY6" fmla="*/ 32419 h 635075"/>
              <a:gd name="connsiteX7" fmla="*/ 351041 w 383569"/>
              <a:gd name="connsiteY7" fmla="*/ 0 h 635075"/>
              <a:gd name="connsiteX8" fmla="*/ 32529 w 383569"/>
              <a:gd name="connsiteY8" fmla="*/ 0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569" h="635075">
                <a:moveTo>
                  <a:pt x="32529" y="0"/>
                </a:moveTo>
                <a:cubicBezTo>
                  <a:pt x="14563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8" y="635075"/>
                </a:cubicBezTo>
                <a:lnTo>
                  <a:pt x="351041" y="635075"/>
                </a:lnTo>
                <a:cubicBezTo>
                  <a:pt x="369006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1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4" name="자유형 73">
            <a:extLst>
              <a:ext uri="{FF2B5EF4-FFF2-40B4-BE49-F238E27FC236}">
                <a16:creationId xmlns:a16="http://schemas.microsoft.com/office/drawing/2014/main" id="{0CED24C6-86C6-8B4E-84D0-6B7250F73B64}"/>
              </a:ext>
            </a:extLst>
          </p:cNvPr>
          <p:cNvSpPr/>
          <p:nvPr userDrawn="1"/>
        </p:nvSpPr>
        <p:spPr>
          <a:xfrm>
            <a:off x="4333483" y="3067896"/>
            <a:ext cx="109397" cy="25935"/>
          </a:xfrm>
          <a:custGeom>
            <a:avLst/>
            <a:gdLst>
              <a:gd name="connsiteX0" fmla="*/ 0 w 109397"/>
              <a:gd name="connsiteY0" fmla="*/ 12968 h 25935"/>
              <a:gd name="connsiteX1" fmla="*/ 13011 w 109397"/>
              <a:gd name="connsiteY1" fmla="*/ 0 h 25935"/>
              <a:gd name="connsiteX2" fmla="*/ 96386 w 109397"/>
              <a:gd name="connsiteY2" fmla="*/ 0 h 25935"/>
              <a:gd name="connsiteX3" fmla="*/ 109397 w 109397"/>
              <a:gd name="connsiteY3" fmla="*/ 12968 h 25935"/>
              <a:gd name="connsiteX4" fmla="*/ 96386 w 109397"/>
              <a:gd name="connsiteY4" fmla="*/ 25935 h 25935"/>
              <a:gd name="connsiteX5" fmla="*/ 13011 w 109397"/>
              <a:gd name="connsiteY5" fmla="*/ 25935 h 25935"/>
              <a:gd name="connsiteX6" fmla="*/ 0 w 109397"/>
              <a:gd name="connsiteY6" fmla="*/ 12968 h 2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397" h="25935">
                <a:moveTo>
                  <a:pt x="0" y="12968"/>
                </a:moveTo>
                <a:cubicBezTo>
                  <a:pt x="0" y="5806"/>
                  <a:pt x="5825" y="0"/>
                  <a:pt x="13011" y="0"/>
                </a:cubicBezTo>
                <a:lnTo>
                  <a:pt x="96386" y="0"/>
                </a:lnTo>
                <a:cubicBezTo>
                  <a:pt x="103572" y="0"/>
                  <a:pt x="109397" y="5806"/>
                  <a:pt x="109397" y="12968"/>
                </a:cubicBezTo>
                <a:cubicBezTo>
                  <a:pt x="109397" y="20130"/>
                  <a:pt x="103572" y="25935"/>
                  <a:pt x="96386" y="25935"/>
                </a:cubicBezTo>
                <a:lnTo>
                  <a:pt x="13011" y="25935"/>
                </a:lnTo>
                <a:cubicBezTo>
                  <a:pt x="5825" y="25935"/>
                  <a:pt x="0" y="20130"/>
                  <a:pt x="0" y="12968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5" name="자유형 74">
            <a:extLst>
              <a:ext uri="{FF2B5EF4-FFF2-40B4-BE49-F238E27FC236}">
                <a16:creationId xmlns:a16="http://schemas.microsoft.com/office/drawing/2014/main" id="{812F8A6E-A4E8-B441-A5FE-62F270346866}"/>
              </a:ext>
            </a:extLst>
          </p:cNvPr>
          <p:cNvSpPr/>
          <p:nvPr userDrawn="1"/>
        </p:nvSpPr>
        <p:spPr>
          <a:xfrm>
            <a:off x="2935589" y="3088034"/>
            <a:ext cx="630180" cy="439453"/>
          </a:xfrm>
          <a:custGeom>
            <a:avLst/>
            <a:gdLst>
              <a:gd name="connsiteX0" fmla="*/ 32307 w 630180"/>
              <a:gd name="connsiteY0" fmla="*/ 0 h 439453"/>
              <a:gd name="connsiteX1" fmla="*/ 0 w 630180"/>
              <a:gd name="connsiteY1" fmla="*/ 32057 h 439453"/>
              <a:gd name="connsiteX2" fmla="*/ 0 w 630180"/>
              <a:gd name="connsiteY2" fmla="*/ 407396 h 439453"/>
              <a:gd name="connsiteX3" fmla="*/ 32307 w 630180"/>
              <a:gd name="connsiteY3" fmla="*/ 439453 h 439453"/>
              <a:gd name="connsiteX4" fmla="*/ 597873 w 630180"/>
              <a:gd name="connsiteY4" fmla="*/ 439453 h 439453"/>
              <a:gd name="connsiteX5" fmla="*/ 630181 w 630180"/>
              <a:gd name="connsiteY5" fmla="*/ 407396 h 439453"/>
              <a:gd name="connsiteX6" fmla="*/ 630181 w 630180"/>
              <a:gd name="connsiteY6" fmla="*/ 32057 h 439453"/>
              <a:gd name="connsiteX7" fmla="*/ 597873 w 630180"/>
              <a:gd name="connsiteY7" fmla="*/ 0 h 439453"/>
              <a:gd name="connsiteX8" fmla="*/ 32307 w 630180"/>
              <a:gd name="connsiteY8" fmla="*/ 0 h 43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0180" h="439453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396"/>
                </a:lnTo>
                <a:cubicBezTo>
                  <a:pt x="0" y="425101"/>
                  <a:pt x="14464" y="439453"/>
                  <a:pt x="32307" y="439453"/>
                </a:cubicBezTo>
                <a:lnTo>
                  <a:pt x="597873" y="439453"/>
                </a:lnTo>
                <a:cubicBezTo>
                  <a:pt x="615716" y="439453"/>
                  <a:pt x="630181" y="425101"/>
                  <a:pt x="630181" y="407396"/>
                </a:cubicBezTo>
                <a:lnTo>
                  <a:pt x="630181" y="32057"/>
                </a:lnTo>
                <a:cubicBezTo>
                  <a:pt x="630181" y="14352"/>
                  <a:pt x="615716" y="0"/>
                  <a:pt x="597873" y="0"/>
                </a:cubicBezTo>
                <a:lnTo>
                  <a:pt x="32307" y="0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6" name="자유형 75">
            <a:extLst>
              <a:ext uri="{FF2B5EF4-FFF2-40B4-BE49-F238E27FC236}">
                <a16:creationId xmlns:a16="http://schemas.microsoft.com/office/drawing/2014/main" id="{F360D006-6546-3649-9ED6-639776EDF0D7}"/>
              </a:ext>
            </a:extLst>
          </p:cNvPr>
          <p:cNvSpPr/>
          <p:nvPr userDrawn="1"/>
        </p:nvSpPr>
        <p:spPr>
          <a:xfrm>
            <a:off x="3010261" y="3165673"/>
            <a:ext cx="484986" cy="25645"/>
          </a:xfrm>
          <a:custGeom>
            <a:avLst/>
            <a:gdLst>
              <a:gd name="connsiteX0" fmla="*/ 0 w 484986"/>
              <a:gd name="connsiteY0" fmla="*/ 12823 h 25645"/>
              <a:gd name="connsiteX1" fmla="*/ 12923 w 484986"/>
              <a:gd name="connsiteY1" fmla="*/ 0 h 25645"/>
              <a:gd name="connsiteX2" fmla="*/ 472064 w 484986"/>
              <a:gd name="connsiteY2" fmla="*/ 0 h 25645"/>
              <a:gd name="connsiteX3" fmla="*/ 484987 w 484986"/>
              <a:gd name="connsiteY3" fmla="*/ 12823 h 25645"/>
              <a:gd name="connsiteX4" fmla="*/ 472064 w 484986"/>
              <a:gd name="connsiteY4" fmla="*/ 25646 h 25645"/>
              <a:gd name="connsiteX5" fmla="*/ 12923 w 484986"/>
              <a:gd name="connsiteY5" fmla="*/ 25646 h 25645"/>
              <a:gd name="connsiteX6" fmla="*/ 0 w 484986"/>
              <a:gd name="connsiteY6" fmla="*/ 12823 h 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986" h="25645">
                <a:moveTo>
                  <a:pt x="0" y="12823"/>
                </a:moveTo>
                <a:cubicBezTo>
                  <a:pt x="0" y="5741"/>
                  <a:pt x="5786" y="0"/>
                  <a:pt x="12923" y="0"/>
                </a:cubicBezTo>
                <a:lnTo>
                  <a:pt x="472064" y="0"/>
                </a:lnTo>
                <a:cubicBezTo>
                  <a:pt x="479201" y="0"/>
                  <a:pt x="484987" y="5741"/>
                  <a:pt x="484987" y="12823"/>
                </a:cubicBezTo>
                <a:cubicBezTo>
                  <a:pt x="484987" y="19904"/>
                  <a:pt x="479201" y="25646"/>
                  <a:pt x="472064" y="25646"/>
                </a:cubicBezTo>
                <a:lnTo>
                  <a:pt x="12923" y="25646"/>
                </a:lnTo>
                <a:cubicBezTo>
                  <a:pt x="5786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7" name="자유형 76">
            <a:extLst>
              <a:ext uri="{FF2B5EF4-FFF2-40B4-BE49-F238E27FC236}">
                <a16:creationId xmlns:a16="http://schemas.microsoft.com/office/drawing/2014/main" id="{DCF9E48B-3CBA-5846-8CDF-BF36BD6D4C52}"/>
              </a:ext>
            </a:extLst>
          </p:cNvPr>
          <p:cNvSpPr/>
          <p:nvPr userDrawn="1"/>
        </p:nvSpPr>
        <p:spPr>
          <a:xfrm>
            <a:off x="1839292" y="3088034"/>
            <a:ext cx="542522" cy="367295"/>
          </a:xfrm>
          <a:custGeom>
            <a:avLst/>
            <a:gdLst>
              <a:gd name="connsiteX0" fmla="*/ 0 w 542522"/>
              <a:gd name="connsiteY0" fmla="*/ 32057 h 367295"/>
              <a:gd name="connsiteX1" fmla="*/ 32307 w 542522"/>
              <a:gd name="connsiteY1" fmla="*/ 0 h 367295"/>
              <a:gd name="connsiteX2" fmla="*/ 510216 w 542522"/>
              <a:gd name="connsiteY2" fmla="*/ 0 h 367295"/>
              <a:gd name="connsiteX3" fmla="*/ 542523 w 542522"/>
              <a:gd name="connsiteY3" fmla="*/ 32057 h 367295"/>
              <a:gd name="connsiteX4" fmla="*/ 542523 w 542522"/>
              <a:gd name="connsiteY4" fmla="*/ 335238 h 367295"/>
              <a:gd name="connsiteX5" fmla="*/ 510215 w 542522"/>
              <a:gd name="connsiteY5" fmla="*/ 367295 h 367295"/>
              <a:gd name="connsiteX6" fmla="*/ 32307 w 542522"/>
              <a:gd name="connsiteY6" fmla="*/ 367295 h 367295"/>
              <a:gd name="connsiteX7" fmla="*/ 0 w 542522"/>
              <a:gd name="connsiteY7" fmla="*/ 335238 h 367295"/>
              <a:gd name="connsiteX8" fmla="*/ 0 w 542522"/>
              <a:gd name="connsiteY8" fmla="*/ 32057 h 36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2522" h="367295">
                <a:moveTo>
                  <a:pt x="0" y="32057"/>
                </a:moveTo>
                <a:cubicBezTo>
                  <a:pt x="0" y="14352"/>
                  <a:pt x="14464" y="0"/>
                  <a:pt x="32307" y="0"/>
                </a:cubicBezTo>
                <a:lnTo>
                  <a:pt x="510216" y="0"/>
                </a:lnTo>
                <a:cubicBezTo>
                  <a:pt x="528059" y="0"/>
                  <a:pt x="542523" y="14352"/>
                  <a:pt x="542523" y="32057"/>
                </a:cubicBezTo>
                <a:lnTo>
                  <a:pt x="542523" y="335238"/>
                </a:lnTo>
                <a:cubicBezTo>
                  <a:pt x="542523" y="352943"/>
                  <a:pt x="528059" y="367295"/>
                  <a:pt x="510215" y="367295"/>
                </a:cubicBezTo>
                <a:lnTo>
                  <a:pt x="32307" y="367295"/>
                </a:lnTo>
                <a:cubicBezTo>
                  <a:pt x="14464" y="367295"/>
                  <a:pt x="0" y="352943"/>
                  <a:pt x="0" y="335238"/>
                </a:cubicBezTo>
                <a:lnTo>
                  <a:pt x="0" y="32057"/>
                </a:ln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8" name="자유형 77">
            <a:extLst>
              <a:ext uri="{FF2B5EF4-FFF2-40B4-BE49-F238E27FC236}">
                <a16:creationId xmlns:a16="http://schemas.microsoft.com/office/drawing/2014/main" id="{9EE11950-5864-0746-BAD0-3C31BAD51C3A}"/>
              </a:ext>
            </a:extLst>
          </p:cNvPr>
          <p:cNvSpPr/>
          <p:nvPr userDrawn="1"/>
        </p:nvSpPr>
        <p:spPr>
          <a:xfrm>
            <a:off x="1795592" y="3088034"/>
            <a:ext cx="629924" cy="439456"/>
          </a:xfrm>
          <a:custGeom>
            <a:avLst/>
            <a:gdLst>
              <a:gd name="connsiteX0" fmla="*/ 76007 w 629924"/>
              <a:gd name="connsiteY0" fmla="*/ 25646 h 439456"/>
              <a:gd name="connsiteX1" fmla="*/ 553916 w 629924"/>
              <a:gd name="connsiteY1" fmla="*/ 25646 h 439456"/>
              <a:gd name="connsiteX2" fmla="*/ 560377 w 629924"/>
              <a:gd name="connsiteY2" fmla="*/ 32057 h 439456"/>
              <a:gd name="connsiteX3" fmla="*/ 560377 w 629924"/>
              <a:gd name="connsiteY3" fmla="*/ 333708 h 439456"/>
              <a:gd name="connsiteX4" fmla="*/ 69546 w 629924"/>
              <a:gd name="connsiteY4" fmla="*/ 333708 h 439456"/>
              <a:gd name="connsiteX5" fmla="*/ 69546 w 629924"/>
              <a:gd name="connsiteY5" fmla="*/ 32057 h 439456"/>
              <a:gd name="connsiteX6" fmla="*/ 76007 w 629924"/>
              <a:gd name="connsiteY6" fmla="*/ 25646 h 439456"/>
              <a:gd name="connsiteX7" fmla="*/ 43700 w 629924"/>
              <a:gd name="connsiteY7" fmla="*/ 333708 h 439456"/>
              <a:gd name="connsiteX8" fmla="*/ 43700 w 629924"/>
              <a:gd name="connsiteY8" fmla="*/ 32057 h 439456"/>
              <a:gd name="connsiteX9" fmla="*/ 76007 w 629924"/>
              <a:gd name="connsiteY9" fmla="*/ 0 h 439456"/>
              <a:gd name="connsiteX10" fmla="*/ 553916 w 629924"/>
              <a:gd name="connsiteY10" fmla="*/ 0 h 439456"/>
              <a:gd name="connsiteX11" fmla="*/ 586223 w 629924"/>
              <a:gd name="connsiteY11" fmla="*/ 32057 h 439456"/>
              <a:gd name="connsiteX12" fmla="*/ 586223 w 629924"/>
              <a:gd name="connsiteY12" fmla="*/ 333708 h 439456"/>
              <a:gd name="connsiteX13" fmla="*/ 604079 w 629924"/>
              <a:gd name="connsiteY13" fmla="*/ 333708 h 439456"/>
              <a:gd name="connsiteX14" fmla="*/ 629925 w 629924"/>
              <a:gd name="connsiteY14" fmla="*/ 359354 h 439456"/>
              <a:gd name="connsiteX15" fmla="*/ 629925 w 629924"/>
              <a:gd name="connsiteY15" fmla="*/ 413811 h 439456"/>
              <a:gd name="connsiteX16" fmla="*/ 604079 w 629924"/>
              <a:gd name="connsiteY16" fmla="*/ 439456 h 439456"/>
              <a:gd name="connsiteX17" fmla="*/ 25846 w 629924"/>
              <a:gd name="connsiteY17" fmla="*/ 439456 h 439456"/>
              <a:gd name="connsiteX18" fmla="*/ 0 w 629924"/>
              <a:gd name="connsiteY18" fmla="*/ 413811 h 439456"/>
              <a:gd name="connsiteX19" fmla="*/ 0 w 629924"/>
              <a:gd name="connsiteY19" fmla="*/ 359354 h 439456"/>
              <a:gd name="connsiteX20" fmla="*/ 25846 w 629924"/>
              <a:gd name="connsiteY20" fmla="*/ 333708 h 439456"/>
              <a:gd name="connsiteX21" fmla="*/ 43700 w 629924"/>
              <a:gd name="connsiteY21" fmla="*/ 333708 h 43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29924" h="439456">
                <a:moveTo>
                  <a:pt x="76007" y="25646"/>
                </a:moveTo>
                <a:lnTo>
                  <a:pt x="553916" y="25646"/>
                </a:lnTo>
                <a:cubicBezTo>
                  <a:pt x="557484" y="25646"/>
                  <a:pt x="560377" y="28516"/>
                  <a:pt x="560377" y="32057"/>
                </a:cubicBezTo>
                <a:lnTo>
                  <a:pt x="560377" y="333708"/>
                </a:lnTo>
                <a:lnTo>
                  <a:pt x="69546" y="333708"/>
                </a:lnTo>
                <a:lnTo>
                  <a:pt x="69546" y="32057"/>
                </a:lnTo>
                <a:cubicBezTo>
                  <a:pt x="69546" y="28516"/>
                  <a:pt x="72439" y="25646"/>
                  <a:pt x="76007" y="25646"/>
                </a:cubicBezTo>
                <a:close/>
                <a:moveTo>
                  <a:pt x="43700" y="333708"/>
                </a:moveTo>
                <a:lnTo>
                  <a:pt x="43700" y="32057"/>
                </a:lnTo>
                <a:cubicBezTo>
                  <a:pt x="43700" y="14352"/>
                  <a:pt x="58164" y="0"/>
                  <a:pt x="76007" y="0"/>
                </a:cubicBezTo>
                <a:lnTo>
                  <a:pt x="553916" y="0"/>
                </a:lnTo>
                <a:cubicBezTo>
                  <a:pt x="571759" y="0"/>
                  <a:pt x="586223" y="14352"/>
                  <a:pt x="586223" y="32057"/>
                </a:cubicBezTo>
                <a:lnTo>
                  <a:pt x="586223" y="333708"/>
                </a:lnTo>
                <a:lnTo>
                  <a:pt x="604079" y="333708"/>
                </a:lnTo>
                <a:cubicBezTo>
                  <a:pt x="618353" y="333708"/>
                  <a:pt x="629925" y="345190"/>
                  <a:pt x="629925" y="359354"/>
                </a:cubicBezTo>
                <a:lnTo>
                  <a:pt x="629925" y="413811"/>
                </a:lnTo>
                <a:cubicBezTo>
                  <a:pt x="629925" y="427974"/>
                  <a:pt x="618353" y="439456"/>
                  <a:pt x="604079" y="439456"/>
                </a:cubicBezTo>
                <a:lnTo>
                  <a:pt x="25846" y="439456"/>
                </a:lnTo>
                <a:cubicBezTo>
                  <a:pt x="11572" y="439456"/>
                  <a:pt x="0" y="427974"/>
                  <a:pt x="0" y="413811"/>
                </a:cubicBezTo>
                <a:lnTo>
                  <a:pt x="0" y="359354"/>
                </a:lnTo>
                <a:cubicBezTo>
                  <a:pt x="0" y="345189"/>
                  <a:pt x="11572" y="333708"/>
                  <a:pt x="25846" y="333708"/>
                </a:cubicBezTo>
                <a:lnTo>
                  <a:pt x="43700" y="333708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9" name="자유형 78">
            <a:extLst>
              <a:ext uri="{FF2B5EF4-FFF2-40B4-BE49-F238E27FC236}">
                <a16:creationId xmlns:a16="http://schemas.microsoft.com/office/drawing/2014/main" id="{96F457C4-1F1E-E14F-8D0A-FF7AC61273E0}"/>
              </a:ext>
            </a:extLst>
          </p:cNvPr>
          <p:cNvSpPr/>
          <p:nvPr userDrawn="1"/>
        </p:nvSpPr>
        <p:spPr>
          <a:xfrm>
            <a:off x="1914218" y="3166048"/>
            <a:ext cx="83541" cy="25645"/>
          </a:xfrm>
          <a:custGeom>
            <a:avLst/>
            <a:gdLst>
              <a:gd name="connsiteX0" fmla="*/ 0 w 83541"/>
              <a:gd name="connsiteY0" fmla="*/ 12823 h 25645"/>
              <a:gd name="connsiteX1" fmla="*/ 12923 w 83541"/>
              <a:gd name="connsiteY1" fmla="*/ 0 h 25645"/>
              <a:gd name="connsiteX2" fmla="*/ 70618 w 83541"/>
              <a:gd name="connsiteY2" fmla="*/ 0 h 25645"/>
              <a:gd name="connsiteX3" fmla="*/ 83541 w 83541"/>
              <a:gd name="connsiteY3" fmla="*/ 12823 h 25645"/>
              <a:gd name="connsiteX4" fmla="*/ 70618 w 83541"/>
              <a:gd name="connsiteY4" fmla="*/ 25646 h 25645"/>
              <a:gd name="connsiteX5" fmla="*/ 12923 w 83541"/>
              <a:gd name="connsiteY5" fmla="*/ 25646 h 25645"/>
              <a:gd name="connsiteX6" fmla="*/ 0 w 83541"/>
              <a:gd name="connsiteY6" fmla="*/ 12823 h 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541" h="25645">
                <a:moveTo>
                  <a:pt x="0" y="12823"/>
                </a:moveTo>
                <a:cubicBezTo>
                  <a:pt x="0" y="5741"/>
                  <a:pt x="5786" y="0"/>
                  <a:pt x="12923" y="0"/>
                </a:cubicBezTo>
                <a:lnTo>
                  <a:pt x="70618" y="0"/>
                </a:lnTo>
                <a:cubicBezTo>
                  <a:pt x="77756" y="0"/>
                  <a:pt x="83541" y="5741"/>
                  <a:pt x="83541" y="12823"/>
                </a:cubicBezTo>
                <a:cubicBezTo>
                  <a:pt x="83541" y="19904"/>
                  <a:pt x="77756" y="25646"/>
                  <a:pt x="70618" y="25646"/>
                </a:cubicBezTo>
                <a:lnTo>
                  <a:pt x="12923" y="25646"/>
                </a:lnTo>
                <a:cubicBezTo>
                  <a:pt x="5786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0" name="자유형 79">
            <a:extLst>
              <a:ext uri="{FF2B5EF4-FFF2-40B4-BE49-F238E27FC236}">
                <a16:creationId xmlns:a16="http://schemas.microsoft.com/office/drawing/2014/main" id="{253A1E4B-CCE3-EF4B-B4DE-528BA4D69B08}"/>
              </a:ext>
            </a:extLst>
          </p:cNvPr>
          <p:cNvSpPr/>
          <p:nvPr userDrawn="1"/>
        </p:nvSpPr>
        <p:spPr>
          <a:xfrm>
            <a:off x="694407" y="3088034"/>
            <a:ext cx="514914" cy="380758"/>
          </a:xfrm>
          <a:custGeom>
            <a:avLst/>
            <a:gdLst>
              <a:gd name="connsiteX0" fmla="*/ 37389 w 514914"/>
              <a:gd name="connsiteY0" fmla="*/ 0 h 380758"/>
              <a:gd name="connsiteX1" fmla="*/ 0 w 514914"/>
              <a:gd name="connsiteY1" fmla="*/ 37308 h 380758"/>
              <a:gd name="connsiteX2" fmla="*/ 0 w 514914"/>
              <a:gd name="connsiteY2" fmla="*/ 343451 h 380758"/>
              <a:gd name="connsiteX3" fmla="*/ 37389 w 514914"/>
              <a:gd name="connsiteY3" fmla="*/ 380758 h 380758"/>
              <a:gd name="connsiteX4" fmla="*/ 477526 w 514914"/>
              <a:gd name="connsiteY4" fmla="*/ 380758 h 380758"/>
              <a:gd name="connsiteX5" fmla="*/ 514914 w 514914"/>
              <a:gd name="connsiteY5" fmla="*/ 343451 h 380758"/>
              <a:gd name="connsiteX6" fmla="*/ 514914 w 514914"/>
              <a:gd name="connsiteY6" fmla="*/ 37308 h 380758"/>
              <a:gd name="connsiteX7" fmla="*/ 477526 w 514914"/>
              <a:gd name="connsiteY7" fmla="*/ 0 h 380758"/>
              <a:gd name="connsiteX8" fmla="*/ 37389 w 514914"/>
              <a:gd name="connsiteY8" fmla="*/ 0 h 38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914" h="380758">
                <a:moveTo>
                  <a:pt x="37389" y="0"/>
                </a:moveTo>
                <a:cubicBezTo>
                  <a:pt x="16740" y="0"/>
                  <a:pt x="0" y="16703"/>
                  <a:pt x="0" y="37308"/>
                </a:cubicBezTo>
                <a:lnTo>
                  <a:pt x="0" y="343451"/>
                </a:lnTo>
                <a:cubicBezTo>
                  <a:pt x="0" y="364055"/>
                  <a:pt x="16740" y="380758"/>
                  <a:pt x="37389" y="380758"/>
                </a:cubicBezTo>
                <a:lnTo>
                  <a:pt x="477526" y="380758"/>
                </a:lnTo>
                <a:cubicBezTo>
                  <a:pt x="498175" y="380758"/>
                  <a:pt x="514914" y="364055"/>
                  <a:pt x="514914" y="343451"/>
                </a:cubicBezTo>
                <a:lnTo>
                  <a:pt x="514914" y="37308"/>
                </a:lnTo>
                <a:cubicBezTo>
                  <a:pt x="514914" y="16703"/>
                  <a:pt x="498175" y="0"/>
                  <a:pt x="477526" y="0"/>
                </a:cubicBezTo>
                <a:lnTo>
                  <a:pt x="3738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id="{876D3ADE-82B4-0A45-B1BC-D062444D9246}"/>
              </a:ext>
            </a:extLst>
          </p:cNvPr>
          <p:cNvSpPr/>
          <p:nvPr userDrawn="1"/>
        </p:nvSpPr>
        <p:spPr>
          <a:xfrm>
            <a:off x="835169" y="3529391"/>
            <a:ext cx="233399" cy="25645"/>
          </a:xfrm>
          <a:custGeom>
            <a:avLst/>
            <a:gdLst>
              <a:gd name="connsiteX0" fmla="*/ 0 w 233399"/>
              <a:gd name="connsiteY0" fmla="*/ 12823 h 25645"/>
              <a:gd name="connsiteX1" fmla="*/ 12851 w 233399"/>
              <a:gd name="connsiteY1" fmla="*/ 0 h 25645"/>
              <a:gd name="connsiteX2" fmla="*/ 220549 w 233399"/>
              <a:gd name="connsiteY2" fmla="*/ 0 h 25645"/>
              <a:gd name="connsiteX3" fmla="*/ 233399 w 233399"/>
              <a:gd name="connsiteY3" fmla="*/ 12823 h 25645"/>
              <a:gd name="connsiteX4" fmla="*/ 220549 w 233399"/>
              <a:gd name="connsiteY4" fmla="*/ 25646 h 25645"/>
              <a:gd name="connsiteX5" fmla="*/ 12851 w 233399"/>
              <a:gd name="connsiteY5" fmla="*/ 25646 h 25645"/>
              <a:gd name="connsiteX6" fmla="*/ 0 w 233399"/>
              <a:gd name="connsiteY6" fmla="*/ 12823 h 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399" h="25645">
                <a:moveTo>
                  <a:pt x="0" y="12823"/>
                </a:moveTo>
                <a:cubicBezTo>
                  <a:pt x="0" y="5741"/>
                  <a:pt x="5753" y="0"/>
                  <a:pt x="12851" y="0"/>
                </a:cubicBezTo>
                <a:lnTo>
                  <a:pt x="220549" y="0"/>
                </a:lnTo>
                <a:cubicBezTo>
                  <a:pt x="227646" y="0"/>
                  <a:pt x="233399" y="5741"/>
                  <a:pt x="233399" y="12823"/>
                </a:cubicBezTo>
                <a:cubicBezTo>
                  <a:pt x="233399" y="19904"/>
                  <a:pt x="227646" y="25646"/>
                  <a:pt x="220549" y="25646"/>
                </a:cubicBezTo>
                <a:lnTo>
                  <a:pt x="12851" y="25646"/>
                </a:lnTo>
                <a:cubicBezTo>
                  <a:pt x="5753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id="{2F671305-BF2B-5C41-92D7-DC64D8C468AC}"/>
              </a:ext>
            </a:extLst>
          </p:cNvPr>
          <p:cNvSpPr/>
          <p:nvPr userDrawn="1"/>
        </p:nvSpPr>
        <p:spPr>
          <a:xfrm>
            <a:off x="757795" y="3166048"/>
            <a:ext cx="83075" cy="25645"/>
          </a:xfrm>
          <a:custGeom>
            <a:avLst/>
            <a:gdLst>
              <a:gd name="connsiteX0" fmla="*/ 0 w 83075"/>
              <a:gd name="connsiteY0" fmla="*/ 12823 h 25645"/>
              <a:gd name="connsiteX1" fmla="*/ 12851 w 83075"/>
              <a:gd name="connsiteY1" fmla="*/ 0 h 25645"/>
              <a:gd name="connsiteX2" fmla="*/ 70224 w 83075"/>
              <a:gd name="connsiteY2" fmla="*/ 0 h 25645"/>
              <a:gd name="connsiteX3" fmla="*/ 83075 w 83075"/>
              <a:gd name="connsiteY3" fmla="*/ 12823 h 25645"/>
              <a:gd name="connsiteX4" fmla="*/ 70224 w 83075"/>
              <a:gd name="connsiteY4" fmla="*/ 25646 h 25645"/>
              <a:gd name="connsiteX5" fmla="*/ 12851 w 83075"/>
              <a:gd name="connsiteY5" fmla="*/ 25646 h 25645"/>
              <a:gd name="connsiteX6" fmla="*/ 0 w 83075"/>
              <a:gd name="connsiteY6" fmla="*/ 12823 h 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075" h="25645">
                <a:moveTo>
                  <a:pt x="0" y="12823"/>
                </a:moveTo>
                <a:cubicBezTo>
                  <a:pt x="0" y="5741"/>
                  <a:pt x="5753" y="0"/>
                  <a:pt x="12851" y="0"/>
                </a:cubicBezTo>
                <a:lnTo>
                  <a:pt x="70224" y="0"/>
                </a:lnTo>
                <a:cubicBezTo>
                  <a:pt x="77322" y="0"/>
                  <a:pt x="83075" y="5741"/>
                  <a:pt x="83075" y="12823"/>
                </a:cubicBezTo>
                <a:cubicBezTo>
                  <a:pt x="83075" y="19904"/>
                  <a:pt x="77322" y="25646"/>
                  <a:pt x="70224" y="25646"/>
                </a:cubicBezTo>
                <a:lnTo>
                  <a:pt x="12851" y="25646"/>
                </a:lnTo>
                <a:cubicBezTo>
                  <a:pt x="5753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DC107AC-AA6F-3C48-BCFD-B93CA13EBC64}"/>
              </a:ext>
            </a:extLst>
          </p:cNvPr>
          <p:cNvGrpSpPr/>
          <p:nvPr userDrawn="1"/>
        </p:nvGrpSpPr>
        <p:grpSpPr>
          <a:xfrm>
            <a:off x="682640" y="4412040"/>
            <a:ext cx="538448" cy="538449"/>
            <a:chOff x="682640" y="4412040"/>
            <a:chExt cx="538448" cy="538449"/>
          </a:xfrm>
        </p:grpSpPr>
        <p:sp>
          <p:nvSpPr>
            <p:cNvPr id="84" name="자유형 83">
              <a:extLst>
                <a:ext uri="{FF2B5EF4-FFF2-40B4-BE49-F238E27FC236}">
                  <a16:creationId xmlns:a16="http://schemas.microsoft.com/office/drawing/2014/main" id="{9C022BD3-AC8A-9A48-891E-E73DE68E5C9F}"/>
                </a:ext>
              </a:extLst>
            </p:cNvPr>
            <p:cNvSpPr/>
            <p:nvPr/>
          </p:nvSpPr>
          <p:spPr>
            <a:xfrm>
              <a:off x="682640" y="4412040"/>
              <a:ext cx="538448" cy="538449"/>
            </a:xfrm>
            <a:custGeom>
              <a:avLst/>
              <a:gdLst>
                <a:gd name="connsiteX0" fmla="*/ 269224 w 538448"/>
                <a:gd name="connsiteY0" fmla="*/ 538449 h 538449"/>
                <a:gd name="connsiteX1" fmla="*/ 538449 w 538448"/>
                <a:gd name="connsiteY1" fmla="*/ 269225 h 538449"/>
                <a:gd name="connsiteX2" fmla="*/ 269224 w 538448"/>
                <a:gd name="connsiteY2" fmla="*/ 0 h 538449"/>
                <a:gd name="connsiteX3" fmla="*/ 0 w 538448"/>
                <a:gd name="connsiteY3" fmla="*/ 269225 h 538449"/>
                <a:gd name="connsiteX4" fmla="*/ 269224 w 538448"/>
                <a:gd name="connsiteY4" fmla="*/ 538449 h 53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48" h="538449">
                  <a:moveTo>
                    <a:pt x="269224" y="538449"/>
                  </a:moveTo>
                  <a:cubicBezTo>
                    <a:pt x="417913" y="538449"/>
                    <a:pt x="538449" y="417913"/>
                    <a:pt x="538449" y="269225"/>
                  </a:cubicBezTo>
                  <a:cubicBezTo>
                    <a:pt x="538449" y="120536"/>
                    <a:pt x="417913" y="0"/>
                    <a:pt x="269224" y="0"/>
                  </a:cubicBezTo>
                  <a:cubicBezTo>
                    <a:pt x="120536" y="0"/>
                    <a:pt x="0" y="120536"/>
                    <a:pt x="0" y="269225"/>
                  </a:cubicBezTo>
                  <a:cubicBezTo>
                    <a:pt x="0" y="417913"/>
                    <a:pt x="120536" y="538449"/>
                    <a:pt x="269224" y="538449"/>
                  </a:cubicBezTo>
                  <a:close/>
                </a:path>
              </a:pathLst>
            </a:custGeom>
            <a:solidFill>
              <a:srgbClr val="FC1C49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85" name="자유형 84">
              <a:extLst>
                <a:ext uri="{FF2B5EF4-FFF2-40B4-BE49-F238E27FC236}">
                  <a16:creationId xmlns:a16="http://schemas.microsoft.com/office/drawing/2014/main" id="{070C12B1-F4E1-6645-98CB-E2B430089627}"/>
                </a:ext>
              </a:extLst>
            </p:cNvPr>
            <p:cNvSpPr/>
            <p:nvPr/>
          </p:nvSpPr>
          <p:spPr>
            <a:xfrm>
              <a:off x="879166" y="4748730"/>
              <a:ext cx="145389" cy="46758"/>
            </a:xfrm>
            <a:custGeom>
              <a:avLst/>
              <a:gdLst>
                <a:gd name="connsiteX0" fmla="*/ 2831 w 145389"/>
                <a:gd name="connsiteY0" fmla="*/ 4811 h 46758"/>
                <a:gd name="connsiteX1" fmla="*/ 20907 w 145389"/>
                <a:gd name="connsiteY1" fmla="*/ 2831 h 46758"/>
                <a:gd name="connsiteX2" fmla="*/ 124483 w 145389"/>
                <a:gd name="connsiteY2" fmla="*/ 2831 h 46758"/>
                <a:gd name="connsiteX3" fmla="*/ 142559 w 145389"/>
                <a:gd name="connsiteY3" fmla="*/ 4811 h 46758"/>
                <a:gd name="connsiteX4" fmla="*/ 140579 w 145389"/>
                <a:gd name="connsiteY4" fmla="*/ 22887 h 46758"/>
                <a:gd name="connsiteX5" fmla="*/ 4811 w 145389"/>
                <a:gd name="connsiteY5" fmla="*/ 22887 h 46758"/>
                <a:gd name="connsiteX6" fmla="*/ 2831 w 145389"/>
                <a:gd name="connsiteY6" fmla="*/ 4811 h 4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389" h="46758">
                  <a:moveTo>
                    <a:pt x="2831" y="4811"/>
                  </a:moveTo>
                  <a:cubicBezTo>
                    <a:pt x="7275" y="-728"/>
                    <a:pt x="15368" y="-1614"/>
                    <a:pt x="20907" y="2831"/>
                  </a:cubicBezTo>
                  <a:cubicBezTo>
                    <a:pt x="51163" y="27112"/>
                    <a:pt x="94226" y="27112"/>
                    <a:pt x="124483" y="2831"/>
                  </a:cubicBezTo>
                  <a:cubicBezTo>
                    <a:pt x="130022" y="-1614"/>
                    <a:pt x="138115" y="-728"/>
                    <a:pt x="142559" y="4811"/>
                  </a:cubicBezTo>
                  <a:cubicBezTo>
                    <a:pt x="147004" y="10350"/>
                    <a:pt x="146118" y="18443"/>
                    <a:pt x="140579" y="22887"/>
                  </a:cubicBezTo>
                  <a:cubicBezTo>
                    <a:pt x="100919" y="54715"/>
                    <a:pt x="44471" y="54715"/>
                    <a:pt x="4811" y="22887"/>
                  </a:cubicBezTo>
                  <a:cubicBezTo>
                    <a:pt x="-728" y="18443"/>
                    <a:pt x="-1614" y="10350"/>
                    <a:pt x="2831" y="4811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86" name="자유형 85">
              <a:extLst>
                <a:ext uri="{FF2B5EF4-FFF2-40B4-BE49-F238E27FC236}">
                  <a16:creationId xmlns:a16="http://schemas.microsoft.com/office/drawing/2014/main" id="{F749ACFA-B6FF-9944-B9AA-E7D0F29E3E04}"/>
                </a:ext>
              </a:extLst>
            </p:cNvPr>
            <p:cNvSpPr/>
            <p:nvPr/>
          </p:nvSpPr>
          <p:spPr>
            <a:xfrm>
              <a:off x="862940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87" name="자유형 86">
              <a:extLst>
                <a:ext uri="{FF2B5EF4-FFF2-40B4-BE49-F238E27FC236}">
                  <a16:creationId xmlns:a16="http://schemas.microsoft.com/office/drawing/2014/main" id="{6C4B4AE5-A575-B04E-A0C2-72627EDCE865}"/>
                </a:ext>
              </a:extLst>
            </p:cNvPr>
            <p:cNvSpPr/>
            <p:nvPr/>
          </p:nvSpPr>
          <p:spPr>
            <a:xfrm>
              <a:off x="986902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88" name="자유형 87">
            <a:extLst>
              <a:ext uri="{FF2B5EF4-FFF2-40B4-BE49-F238E27FC236}">
                <a16:creationId xmlns:a16="http://schemas.microsoft.com/office/drawing/2014/main" id="{1E12B68D-4DC1-524F-B7F0-5C8FDA68346C}"/>
              </a:ext>
            </a:extLst>
          </p:cNvPr>
          <p:cNvSpPr/>
          <p:nvPr userDrawn="1"/>
        </p:nvSpPr>
        <p:spPr>
          <a:xfrm>
            <a:off x="1826467" y="4412040"/>
            <a:ext cx="538436" cy="538436"/>
          </a:xfrm>
          <a:custGeom>
            <a:avLst/>
            <a:gdLst>
              <a:gd name="connsiteX0" fmla="*/ 269218 w 538436"/>
              <a:gd name="connsiteY0" fmla="*/ 538436 h 538436"/>
              <a:gd name="connsiteX1" fmla="*/ 0 w 538436"/>
              <a:gd name="connsiteY1" fmla="*/ 269218 h 538436"/>
              <a:gd name="connsiteX2" fmla="*/ 269218 w 538436"/>
              <a:gd name="connsiteY2" fmla="*/ 0 h 538436"/>
              <a:gd name="connsiteX3" fmla="*/ 538436 w 538436"/>
              <a:gd name="connsiteY3" fmla="*/ 269218 h 538436"/>
              <a:gd name="connsiteX4" fmla="*/ 269218 w 538436"/>
              <a:gd name="connsiteY4" fmla="*/ 538436 h 53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436" h="538436">
                <a:moveTo>
                  <a:pt x="269218" y="538436"/>
                </a:moveTo>
                <a:cubicBezTo>
                  <a:pt x="120533" y="538436"/>
                  <a:pt x="0" y="417903"/>
                  <a:pt x="0" y="269218"/>
                </a:cubicBezTo>
                <a:cubicBezTo>
                  <a:pt x="0" y="120533"/>
                  <a:pt x="120533" y="0"/>
                  <a:pt x="269218" y="0"/>
                </a:cubicBezTo>
                <a:cubicBezTo>
                  <a:pt x="417904" y="0"/>
                  <a:pt x="538436" y="120533"/>
                  <a:pt x="538436" y="269218"/>
                </a:cubicBezTo>
                <a:cubicBezTo>
                  <a:pt x="538436" y="417903"/>
                  <a:pt x="417904" y="538436"/>
                  <a:pt x="269218" y="538436"/>
                </a:cubicBezTo>
                <a:close/>
              </a:path>
            </a:pathLst>
          </a:custGeom>
          <a:solidFill>
            <a:srgbClr val="FC1C49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9" name="자유형 88">
            <a:extLst>
              <a:ext uri="{FF2B5EF4-FFF2-40B4-BE49-F238E27FC236}">
                <a16:creationId xmlns:a16="http://schemas.microsoft.com/office/drawing/2014/main" id="{45A497F3-8650-294C-BC96-10D9FF5DF195}"/>
              </a:ext>
            </a:extLst>
          </p:cNvPr>
          <p:cNvSpPr/>
          <p:nvPr userDrawn="1"/>
        </p:nvSpPr>
        <p:spPr>
          <a:xfrm>
            <a:off x="2008898" y="4628902"/>
            <a:ext cx="49575" cy="49575"/>
          </a:xfrm>
          <a:custGeom>
            <a:avLst/>
            <a:gdLst>
              <a:gd name="connsiteX0" fmla="*/ 49576 w 49575"/>
              <a:gd name="connsiteY0" fmla="*/ 24788 h 49575"/>
              <a:gd name="connsiteX1" fmla="*/ 24788 w 49575"/>
              <a:gd name="connsiteY1" fmla="*/ 49576 h 49575"/>
              <a:gd name="connsiteX2" fmla="*/ 0 w 49575"/>
              <a:gd name="connsiteY2" fmla="*/ 24788 h 49575"/>
              <a:gd name="connsiteX3" fmla="*/ 24788 w 49575"/>
              <a:gd name="connsiteY3" fmla="*/ 0 h 49575"/>
              <a:gd name="connsiteX4" fmla="*/ 49576 w 49575"/>
              <a:gd name="connsiteY4" fmla="*/ 24788 h 4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5" h="49575">
                <a:moveTo>
                  <a:pt x="49576" y="24788"/>
                </a:moveTo>
                <a:cubicBezTo>
                  <a:pt x="49576" y="38478"/>
                  <a:pt x="38478" y="49576"/>
                  <a:pt x="24788" y="49576"/>
                </a:cubicBezTo>
                <a:cubicBezTo>
                  <a:pt x="11098" y="49576"/>
                  <a:pt x="0" y="38478"/>
                  <a:pt x="0" y="24788"/>
                </a:cubicBezTo>
                <a:cubicBezTo>
                  <a:pt x="0" y="11098"/>
                  <a:pt x="11098" y="0"/>
                  <a:pt x="24788" y="0"/>
                </a:cubicBezTo>
                <a:cubicBezTo>
                  <a:pt x="38478" y="0"/>
                  <a:pt x="49576" y="11098"/>
                  <a:pt x="49576" y="24788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0" name="자유형 89">
            <a:extLst>
              <a:ext uri="{FF2B5EF4-FFF2-40B4-BE49-F238E27FC236}">
                <a16:creationId xmlns:a16="http://schemas.microsoft.com/office/drawing/2014/main" id="{CA401C00-FD20-8042-BFB8-848CB2ACA614}"/>
              </a:ext>
            </a:extLst>
          </p:cNvPr>
          <p:cNvSpPr/>
          <p:nvPr userDrawn="1"/>
        </p:nvSpPr>
        <p:spPr>
          <a:xfrm>
            <a:off x="2132872" y="4628902"/>
            <a:ext cx="49575" cy="49575"/>
          </a:xfrm>
          <a:custGeom>
            <a:avLst/>
            <a:gdLst>
              <a:gd name="connsiteX0" fmla="*/ 49576 w 49575"/>
              <a:gd name="connsiteY0" fmla="*/ 24788 h 49575"/>
              <a:gd name="connsiteX1" fmla="*/ 24788 w 49575"/>
              <a:gd name="connsiteY1" fmla="*/ 49576 h 49575"/>
              <a:gd name="connsiteX2" fmla="*/ 0 w 49575"/>
              <a:gd name="connsiteY2" fmla="*/ 24788 h 49575"/>
              <a:gd name="connsiteX3" fmla="*/ 24788 w 49575"/>
              <a:gd name="connsiteY3" fmla="*/ 0 h 49575"/>
              <a:gd name="connsiteX4" fmla="*/ 49576 w 49575"/>
              <a:gd name="connsiteY4" fmla="*/ 24788 h 4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5" h="49575">
                <a:moveTo>
                  <a:pt x="49576" y="24788"/>
                </a:moveTo>
                <a:cubicBezTo>
                  <a:pt x="49576" y="38478"/>
                  <a:pt x="38478" y="49576"/>
                  <a:pt x="24788" y="49576"/>
                </a:cubicBezTo>
                <a:cubicBezTo>
                  <a:pt x="11098" y="49576"/>
                  <a:pt x="0" y="38478"/>
                  <a:pt x="0" y="24788"/>
                </a:cubicBezTo>
                <a:cubicBezTo>
                  <a:pt x="0" y="11098"/>
                  <a:pt x="11098" y="0"/>
                  <a:pt x="24788" y="0"/>
                </a:cubicBezTo>
                <a:cubicBezTo>
                  <a:pt x="38478" y="0"/>
                  <a:pt x="49576" y="11098"/>
                  <a:pt x="49576" y="24788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1" name="자유형 90">
            <a:extLst>
              <a:ext uri="{FF2B5EF4-FFF2-40B4-BE49-F238E27FC236}">
                <a16:creationId xmlns:a16="http://schemas.microsoft.com/office/drawing/2014/main" id="{3EC58E7F-BCBB-3C4C-809D-6B48CCD3F448}"/>
              </a:ext>
            </a:extLst>
          </p:cNvPr>
          <p:cNvSpPr/>
          <p:nvPr userDrawn="1"/>
        </p:nvSpPr>
        <p:spPr>
          <a:xfrm>
            <a:off x="2037113" y="4694655"/>
            <a:ext cx="117134" cy="102663"/>
          </a:xfrm>
          <a:custGeom>
            <a:avLst/>
            <a:gdLst>
              <a:gd name="connsiteX0" fmla="*/ 27480 w 117134"/>
              <a:gd name="connsiteY0" fmla="*/ 31161 h 102663"/>
              <a:gd name="connsiteX1" fmla="*/ 25717 w 117134"/>
              <a:gd name="connsiteY1" fmla="*/ 40367 h 102663"/>
              <a:gd name="connsiteX2" fmla="*/ 58567 w 117134"/>
              <a:gd name="connsiteY2" fmla="*/ 76947 h 102663"/>
              <a:gd name="connsiteX3" fmla="*/ 91418 w 117134"/>
              <a:gd name="connsiteY3" fmla="*/ 40367 h 102663"/>
              <a:gd name="connsiteX4" fmla="*/ 89655 w 117134"/>
              <a:gd name="connsiteY4" fmla="*/ 31161 h 102663"/>
              <a:gd name="connsiteX5" fmla="*/ 85921 w 117134"/>
              <a:gd name="connsiteY5" fmla="*/ 28234 h 102663"/>
              <a:gd name="connsiteX6" fmla="*/ 75314 w 117134"/>
              <a:gd name="connsiteY6" fmla="*/ 26133 h 102663"/>
              <a:gd name="connsiteX7" fmla="*/ 58567 w 117134"/>
              <a:gd name="connsiteY7" fmla="*/ 25717 h 102663"/>
              <a:gd name="connsiteX8" fmla="*/ 41820 w 117134"/>
              <a:gd name="connsiteY8" fmla="*/ 26133 h 102663"/>
              <a:gd name="connsiteX9" fmla="*/ 31214 w 117134"/>
              <a:gd name="connsiteY9" fmla="*/ 28234 h 102663"/>
              <a:gd name="connsiteX10" fmla="*/ 27480 w 117134"/>
              <a:gd name="connsiteY10" fmla="*/ 31161 h 102663"/>
              <a:gd name="connsiteX11" fmla="*/ 39730 w 117134"/>
              <a:gd name="connsiteY11" fmla="*/ 501 h 102663"/>
              <a:gd name="connsiteX12" fmla="*/ 58567 w 117134"/>
              <a:gd name="connsiteY12" fmla="*/ 0 h 102663"/>
              <a:gd name="connsiteX13" fmla="*/ 77404 w 117134"/>
              <a:gd name="connsiteY13" fmla="*/ 501 h 102663"/>
              <a:gd name="connsiteX14" fmla="*/ 95855 w 117134"/>
              <a:gd name="connsiteY14" fmla="*/ 4514 h 102663"/>
              <a:gd name="connsiteX15" fmla="*/ 111713 w 117134"/>
              <a:gd name="connsiteY15" fmla="*/ 17939 h 102663"/>
              <a:gd name="connsiteX16" fmla="*/ 117134 w 117134"/>
              <a:gd name="connsiteY16" fmla="*/ 40367 h 102663"/>
              <a:gd name="connsiteX17" fmla="*/ 58567 w 117134"/>
              <a:gd name="connsiteY17" fmla="*/ 102663 h 102663"/>
              <a:gd name="connsiteX18" fmla="*/ 0 w 117134"/>
              <a:gd name="connsiteY18" fmla="*/ 40367 h 102663"/>
              <a:gd name="connsiteX19" fmla="*/ 5422 w 117134"/>
              <a:gd name="connsiteY19" fmla="*/ 17939 h 102663"/>
              <a:gd name="connsiteX20" fmla="*/ 21279 w 117134"/>
              <a:gd name="connsiteY20" fmla="*/ 4514 h 102663"/>
              <a:gd name="connsiteX21" fmla="*/ 39730 w 117134"/>
              <a:gd name="connsiteY21" fmla="*/ 501 h 10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7134" h="102663">
                <a:moveTo>
                  <a:pt x="27480" y="31161"/>
                </a:moveTo>
                <a:cubicBezTo>
                  <a:pt x="26715" y="32436"/>
                  <a:pt x="25717" y="35076"/>
                  <a:pt x="25717" y="40367"/>
                </a:cubicBezTo>
                <a:cubicBezTo>
                  <a:pt x="25717" y="61538"/>
                  <a:pt x="41356" y="76947"/>
                  <a:pt x="58567" y="76947"/>
                </a:cubicBezTo>
                <a:cubicBezTo>
                  <a:pt x="75779" y="76947"/>
                  <a:pt x="91418" y="61538"/>
                  <a:pt x="91418" y="40367"/>
                </a:cubicBezTo>
                <a:cubicBezTo>
                  <a:pt x="91418" y="35076"/>
                  <a:pt x="90419" y="32436"/>
                  <a:pt x="89655" y="31161"/>
                </a:cubicBezTo>
                <a:cubicBezTo>
                  <a:pt x="88996" y="30063"/>
                  <a:pt x="88007" y="29108"/>
                  <a:pt x="85921" y="28234"/>
                </a:cubicBezTo>
                <a:cubicBezTo>
                  <a:pt x="83586" y="27256"/>
                  <a:pt x="80198" y="26531"/>
                  <a:pt x="75314" y="26133"/>
                </a:cubicBezTo>
                <a:cubicBezTo>
                  <a:pt x="70459" y="25737"/>
                  <a:pt x="64980" y="25717"/>
                  <a:pt x="58567" y="25717"/>
                </a:cubicBezTo>
                <a:cubicBezTo>
                  <a:pt x="52155" y="25717"/>
                  <a:pt x="46676" y="25737"/>
                  <a:pt x="41820" y="26133"/>
                </a:cubicBezTo>
                <a:cubicBezTo>
                  <a:pt x="36936" y="26531"/>
                  <a:pt x="33548" y="27256"/>
                  <a:pt x="31214" y="28234"/>
                </a:cubicBezTo>
                <a:cubicBezTo>
                  <a:pt x="29127" y="29108"/>
                  <a:pt x="28138" y="30063"/>
                  <a:pt x="27480" y="31161"/>
                </a:cubicBezTo>
                <a:close/>
                <a:moveTo>
                  <a:pt x="39730" y="501"/>
                </a:moveTo>
                <a:cubicBezTo>
                  <a:pt x="45812" y="6"/>
                  <a:pt x="52357" y="0"/>
                  <a:pt x="58567" y="0"/>
                </a:cubicBezTo>
                <a:cubicBezTo>
                  <a:pt x="64777" y="0"/>
                  <a:pt x="71323" y="6"/>
                  <a:pt x="77404" y="501"/>
                </a:cubicBezTo>
                <a:cubicBezTo>
                  <a:pt x="83456" y="995"/>
                  <a:pt x="89918" y="2027"/>
                  <a:pt x="95855" y="4514"/>
                </a:cubicBezTo>
                <a:cubicBezTo>
                  <a:pt x="102041" y="7104"/>
                  <a:pt x="107745" y="11320"/>
                  <a:pt x="111713" y="17939"/>
                </a:cubicBezTo>
                <a:cubicBezTo>
                  <a:pt x="115574" y="24382"/>
                  <a:pt x="117134" y="32007"/>
                  <a:pt x="117134" y="40367"/>
                </a:cubicBezTo>
                <a:cubicBezTo>
                  <a:pt x="117134" y="73804"/>
                  <a:pt x="91844" y="102663"/>
                  <a:pt x="58567" y="102663"/>
                </a:cubicBezTo>
                <a:cubicBezTo>
                  <a:pt x="25290" y="102663"/>
                  <a:pt x="0" y="73804"/>
                  <a:pt x="0" y="40367"/>
                </a:cubicBezTo>
                <a:cubicBezTo>
                  <a:pt x="0" y="32007"/>
                  <a:pt x="1560" y="24382"/>
                  <a:pt x="5422" y="17939"/>
                </a:cubicBezTo>
                <a:cubicBezTo>
                  <a:pt x="9389" y="11320"/>
                  <a:pt x="15094" y="7104"/>
                  <a:pt x="21279" y="4514"/>
                </a:cubicBezTo>
                <a:cubicBezTo>
                  <a:pt x="27216" y="2027"/>
                  <a:pt x="33678" y="995"/>
                  <a:pt x="39730" y="501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2" name="자유형 91">
            <a:extLst>
              <a:ext uri="{FF2B5EF4-FFF2-40B4-BE49-F238E27FC236}">
                <a16:creationId xmlns:a16="http://schemas.microsoft.com/office/drawing/2014/main" id="{B3072626-2305-C645-9B1E-8411A0BE6D02}"/>
              </a:ext>
            </a:extLst>
          </p:cNvPr>
          <p:cNvSpPr/>
          <p:nvPr userDrawn="1"/>
        </p:nvSpPr>
        <p:spPr>
          <a:xfrm>
            <a:off x="2969891" y="4412040"/>
            <a:ext cx="538398" cy="538398"/>
          </a:xfrm>
          <a:custGeom>
            <a:avLst/>
            <a:gdLst>
              <a:gd name="connsiteX0" fmla="*/ 269199 w 538398"/>
              <a:gd name="connsiteY0" fmla="*/ 538398 h 538398"/>
              <a:gd name="connsiteX1" fmla="*/ 538399 w 538398"/>
              <a:gd name="connsiteY1" fmla="*/ 269200 h 538398"/>
              <a:gd name="connsiteX2" fmla="*/ 269199 w 538398"/>
              <a:gd name="connsiteY2" fmla="*/ 0 h 538398"/>
              <a:gd name="connsiteX3" fmla="*/ 0 w 538398"/>
              <a:gd name="connsiteY3" fmla="*/ 269200 h 538398"/>
              <a:gd name="connsiteX4" fmla="*/ 269199 w 538398"/>
              <a:gd name="connsiteY4" fmla="*/ 538398 h 538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98" h="538398">
                <a:moveTo>
                  <a:pt x="269199" y="538398"/>
                </a:moveTo>
                <a:cubicBezTo>
                  <a:pt x="417874" y="538398"/>
                  <a:pt x="538399" y="417874"/>
                  <a:pt x="538399" y="269200"/>
                </a:cubicBezTo>
                <a:cubicBezTo>
                  <a:pt x="538399" y="120525"/>
                  <a:pt x="417874" y="0"/>
                  <a:pt x="269199" y="0"/>
                </a:cubicBezTo>
                <a:cubicBezTo>
                  <a:pt x="120525" y="0"/>
                  <a:pt x="0" y="120525"/>
                  <a:pt x="0" y="269200"/>
                </a:cubicBezTo>
                <a:cubicBezTo>
                  <a:pt x="0" y="417874"/>
                  <a:pt x="120525" y="538398"/>
                  <a:pt x="269199" y="538398"/>
                </a:cubicBezTo>
                <a:close/>
              </a:path>
            </a:pathLst>
          </a:custGeom>
          <a:solidFill>
            <a:srgbClr val="FC1C49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3" name="자유형 92">
            <a:extLst>
              <a:ext uri="{FF2B5EF4-FFF2-40B4-BE49-F238E27FC236}">
                <a16:creationId xmlns:a16="http://schemas.microsoft.com/office/drawing/2014/main" id="{3866AA81-89DC-2D41-8DA2-9A74B907BC26}"/>
              </a:ext>
            </a:extLst>
          </p:cNvPr>
          <p:cNvSpPr/>
          <p:nvPr userDrawn="1"/>
        </p:nvSpPr>
        <p:spPr>
          <a:xfrm>
            <a:off x="3151010" y="4624817"/>
            <a:ext cx="56487" cy="79119"/>
          </a:xfrm>
          <a:custGeom>
            <a:avLst/>
            <a:gdLst>
              <a:gd name="connsiteX0" fmla="*/ 3147 w 56487"/>
              <a:gd name="connsiteY0" fmla="*/ 4431 h 79119"/>
              <a:gd name="connsiteX1" fmla="*/ 4431 w 56487"/>
              <a:gd name="connsiteY1" fmla="*/ 22570 h 79119"/>
              <a:gd name="connsiteX2" fmla="*/ 24010 w 56487"/>
              <a:gd name="connsiteY2" fmla="*/ 39560 h 79119"/>
              <a:gd name="connsiteX3" fmla="*/ 4431 w 56487"/>
              <a:gd name="connsiteY3" fmla="*/ 56549 h 79119"/>
              <a:gd name="connsiteX4" fmla="*/ 3147 w 56487"/>
              <a:gd name="connsiteY4" fmla="*/ 74688 h 79119"/>
              <a:gd name="connsiteX5" fmla="*/ 21286 w 56487"/>
              <a:gd name="connsiteY5" fmla="*/ 75973 h 79119"/>
              <a:gd name="connsiteX6" fmla="*/ 52057 w 56487"/>
              <a:gd name="connsiteY6" fmla="*/ 49271 h 79119"/>
              <a:gd name="connsiteX7" fmla="*/ 56488 w 56487"/>
              <a:gd name="connsiteY7" fmla="*/ 39560 h 79119"/>
              <a:gd name="connsiteX8" fmla="*/ 52057 w 56487"/>
              <a:gd name="connsiteY8" fmla="*/ 29848 h 79119"/>
              <a:gd name="connsiteX9" fmla="*/ 21286 w 56487"/>
              <a:gd name="connsiteY9" fmla="*/ 3147 h 79119"/>
              <a:gd name="connsiteX10" fmla="*/ 3147 w 56487"/>
              <a:gd name="connsiteY10" fmla="*/ 4431 h 7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487" h="79119">
                <a:moveTo>
                  <a:pt x="3147" y="4431"/>
                </a:moveTo>
                <a:cubicBezTo>
                  <a:pt x="-1507" y="9795"/>
                  <a:pt x="-933" y="17916"/>
                  <a:pt x="4431" y="22570"/>
                </a:cubicBezTo>
                <a:lnTo>
                  <a:pt x="24010" y="39560"/>
                </a:lnTo>
                <a:lnTo>
                  <a:pt x="4431" y="56549"/>
                </a:lnTo>
                <a:cubicBezTo>
                  <a:pt x="-933" y="61204"/>
                  <a:pt x="-1507" y="69324"/>
                  <a:pt x="3147" y="74688"/>
                </a:cubicBezTo>
                <a:cubicBezTo>
                  <a:pt x="7801" y="80052"/>
                  <a:pt x="15922" y="80627"/>
                  <a:pt x="21286" y="75973"/>
                </a:cubicBezTo>
                <a:lnTo>
                  <a:pt x="52057" y="49271"/>
                </a:lnTo>
                <a:cubicBezTo>
                  <a:pt x="54871" y="46829"/>
                  <a:pt x="56488" y="43286"/>
                  <a:pt x="56488" y="39560"/>
                </a:cubicBezTo>
                <a:cubicBezTo>
                  <a:pt x="56488" y="35834"/>
                  <a:pt x="54871" y="32290"/>
                  <a:pt x="52057" y="29848"/>
                </a:cubicBezTo>
                <a:lnTo>
                  <a:pt x="21286" y="3147"/>
                </a:lnTo>
                <a:cubicBezTo>
                  <a:pt x="15922" y="-1508"/>
                  <a:pt x="7801" y="-932"/>
                  <a:pt x="3147" y="4431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4" name="자유형 93">
            <a:extLst>
              <a:ext uri="{FF2B5EF4-FFF2-40B4-BE49-F238E27FC236}">
                <a16:creationId xmlns:a16="http://schemas.microsoft.com/office/drawing/2014/main" id="{35640CF0-EE29-834F-87F5-E5353744CDE8}"/>
              </a:ext>
            </a:extLst>
          </p:cNvPr>
          <p:cNvSpPr/>
          <p:nvPr userDrawn="1"/>
        </p:nvSpPr>
        <p:spPr>
          <a:xfrm>
            <a:off x="3270500" y="4624501"/>
            <a:ext cx="56837" cy="79726"/>
          </a:xfrm>
          <a:custGeom>
            <a:avLst/>
            <a:gdLst>
              <a:gd name="connsiteX0" fmla="*/ 53691 w 56837"/>
              <a:gd name="connsiteY0" fmla="*/ 4431 h 79726"/>
              <a:gd name="connsiteX1" fmla="*/ 52407 w 56837"/>
              <a:gd name="connsiteY1" fmla="*/ 22570 h 79726"/>
              <a:gd name="connsiteX2" fmla="*/ 32478 w 56837"/>
              <a:gd name="connsiteY2" fmla="*/ 39863 h 79726"/>
              <a:gd name="connsiteX3" fmla="*/ 52407 w 56837"/>
              <a:gd name="connsiteY3" fmla="*/ 57156 h 79726"/>
              <a:gd name="connsiteX4" fmla="*/ 53691 w 56837"/>
              <a:gd name="connsiteY4" fmla="*/ 75295 h 79726"/>
              <a:gd name="connsiteX5" fmla="*/ 35552 w 56837"/>
              <a:gd name="connsiteY5" fmla="*/ 76579 h 79726"/>
              <a:gd name="connsiteX6" fmla="*/ 4431 w 56837"/>
              <a:gd name="connsiteY6" fmla="*/ 49575 h 79726"/>
              <a:gd name="connsiteX7" fmla="*/ 0 w 56837"/>
              <a:gd name="connsiteY7" fmla="*/ 39863 h 79726"/>
              <a:gd name="connsiteX8" fmla="*/ 4431 w 56837"/>
              <a:gd name="connsiteY8" fmla="*/ 30151 h 79726"/>
              <a:gd name="connsiteX9" fmla="*/ 35552 w 56837"/>
              <a:gd name="connsiteY9" fmla="*/ 3147 h 79726"/>
              <a:gd name="connsiteX10" fmla="*/ 53691 w 56837"/>
              <a:gd name="connsiteY10" fmla="*/ 4431 h 7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37" h="79726">
                <a:moveTo>
                  <a:pt x="53691" y="4431"/>
                </a:moveTo>
                <a:cubicBezTo>
                  <a:pt x="58345" y="9795"/>
                  <a:pt x="57770" y="17916"/>
                  <a:pt x="52407" y="22570"/>
                </a:cubicBezTo>
                <a:lnTo>
                  <a:pt x="32478" y="39863"/>
                </a:lnTo>
                <a:lnTo>
                  <a:pt x="52407" y="57156"/>
                </a:lnTo>
                <a:cubicBezTo>
                  <a:pt x="57770" y="61810"/>
                  <a:pt x="58345" y="69931"/>
                  <a:pt x="53691" y="75295"/>
                </a:cubicBezTo>
                <a:cubicBezTo>
                  <a:pt x="49037" y="80659"/>
                  <a:pt x="40916" y="81233"/>
                  <a:pt x="35552" y="76579"/>
                </a:cubicBezTo>
                <a:lnTo>
                  <a:pt x="4431" y="49575"/>
                </a:lnTo>
                <a:cubicBezTo>
                  <a:pt x="1617" y="47133"/>
                  <a:pt x="0" y="43589"/>
                  <a:pt x="0" y="39863"/>
                </a:cubicBezTo>
                <a:cubicBezTo>
                  <a:pt x="0" y="36137"/>
                  <a:pt x="1617" y="32594"/>
                  <a:pt x="4431" y="30151"/>
                </a:cubicBezTo>
                <a:lnTo>
                  <a:pt x="35552" y="3147"/>
                </a:lnTo>
                <a:cubicBezTo>
                  <a:pt x="40916" y="-1507"/>
                  <a:pt x="49037" y="-933"/>
                  <a:pt x="53691" y="4431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5" name="자유형 94">
            <a:extLst>
              <a:ext uri="{FF2B5EF4-FFF2-40B4-BE49-F238E27FC236}">
                <a16:creationId xmlns:a16="http://schemas.microsoft.com/office/drawing/2014/main" id="{A3A1D079-D89B-1645-B6E5-86995C8E74DA}"/>
              </a:ext>
            </a:extLst>
          </p:cNvPr>
          <p:cNvSpPr/>
          <p:nvPr userDrawn="1"/>
        </p:nvSpPr>
        <p:spPr>
          <a:xfrm>
            <a:off x="3166395" y="4748730"/>
            <a:ext cx="145389" cy="46758"/>
          </a:xfrm>
          <a:custGeom>
            <a:avLst/>
            <a:gdLst>
              <a:gd name="connsiteX0" fmla="*/ 2831 w 145389"/>
              <a:gd name="connsiteY0" fmla="*/ 4811 h 46758"/>
              <a:gd name="connsiteX1" fmla="*/ 20907 w 145389"/>
              <a:gd name="connsiteY1" fmla="*/ 2831 h 46758"/>
              <a:gd name="connsiteX2" fmla="*/ 124483 w 145389"/>
              <a:gd name="connsiteY2" fmla="*/ 2831 h 46758"/>
              <a:gd name="connsiteX3" fmla="*/ 142559 w 145389"/>
              <a:gd name="connsiteY3" fmla="*/ 4811 h 46758"/>
              <a:gd name="connsiteX4" fmla="*/ 140579 w 145389"/>
              <a:gd name="connsiteY4" fmla="*/ 22887 h 46758"/>
              <a:gd name="connsiteX5" fmla="*/ 4811 w 145389"/>
              <a:gd name="connsiteY5" fmla="*/ 22887 h 46758"/>
              <a:gd name="connsiteX6" fmla="*/ 2831 w 145389"/>
              <a:gd name="connsiteY6" fmla="*/ 4811 h 4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389" h="46758">
                <a:moveTo>
                  <a:pt x="2831" y="4811"/>
                </a:moveTo>
                <a:cubicBezTo>
                  <a:pt x="7275" y="-728"/>
                  <a:pt x="15368" y="-1614"/>
                  <a:pt x="20907" y="2831"/>
                </a:cubicBezTo>
                <a:cubicBezTo>
                  <a:pt x="51163" y="27112"/>
                  <a:pt x="94226" y="27112"/>
                  <a:pt x="124483" y="2831"/>
                </a:cubicBezTo>
                <a:cubicBezTo>
                  <a:pt x="130022" y="-1614"/>
                  <a:pt x="138115" y="-728"/>
                  <a:pt x="142559" y="4811"/>
                </a:cubicBezTo>
                <a:cubicBezTo>
                  <a:pt x="147004" y="10350"/>
                  <a:pt x="146118" y="18443"/>
                  <a:pt x="140579" y="22887"/>
                </a:cubicBezTo>
                <a:cubicBezTo>
                  <a:pt x="100919" y="54715"/>
                  <a:pt x="44471" y="54715"/>
                  <a:pt x="4811" y="22887"/>
                </a:cubicBezTo>
                <a:cubicBezTo>
                  <a:pt x="-728" y="18443"/>
                  <a:pt x="-1614" y="10350"/>
                  <a:pt x="2831" y="4811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6" name="자유형 95">
            <a:extLst>
              <a:ext uri="{FF2B5EF4-FFF2-40B4-BE49-F238E27FC236}">
                <a16:creationId xmlns:a16="http://schemas.microsoft.com/office/drawing/2014/main" id="{34698460-A798-3F4C-A281-4D472C5C8BB1}"/>
              </a:ext>
            </a:extLst>
          </p:cNvPr>
          <p:cNvSpPr/>
          <p:nvPr userDrawn="1"/>
        </p:nvSpPr>
        <p:spPr>
          <a:xfrm>
            <a:off x="4114123" y="4412040"/>
            <a:ext cx="538392" cy="538392"/>
          </a:xfrm>
          <a:custGeom>
            <a:avLst/>
            <a:gdLst>
              <a:gd name="connsiteX0" fmla="*/ 269196 w 538392"/>
              <a:gd name="connsiteY0" fmla="*/ 538393 h 538392"/>
              <a:gd name="connsiteX1" fmla="*/ 538392 w 538392"/>
              <a:gd name="connsiteY1" fmla="*/ 269196 h 538392"/>
              <a:gd name="connsiteX2" fmla="*/ 269196 w 538392"/>
              <a:gd name="connsiteY2" fmla="*/ 0 h 538392"/>
              <a:gd name="connsiteX3" fmla="*/ 0 w 538392"/>
              <a:gd name="connsiteY3" fmla="*/ 269196 h 538392"/>
              <a:gd name="connsiteX4" fmla="*/ 269196 w 538392"/>
              <a:gd name="connsiteY4" fmla="*/ 538393 h 53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92" h="538392">
                <a:moveTo>
                  <a:pt x="269196" y="538393"/>
                </a:moveTo>
                <a:cubicBezTo>
                  <a:pt x="417869" y="538393"/>
                  <a:pt x="538392" y="417869"/>
                  <a:pt x="538392" y="269196"/>
                </a:cubicBezTo>
                <a:cubicBezTo>
                  <a:pt x="538392" y="120523"/>
                  <a:pt x="417869" y="0"/>
                  <a:pt x="269196" y="0"/>
                </a:cubicBezTo>
                <a:cubicBezTo>
                  <a:pt x="120523" y="0"/>
                  <a:pt x="0" y="120523"/>
                  <a:pt x="0" y="269196"/>
                </a:cubicBezTo>
                <a:cubicBezTo>
                  <a:pt x="0" y="417869"/>
                  <a:pt x="120523" y="538393"/>
                  <a:pt x="269196" y="538393"/>
                </a:cubicBezTo>
                <a:close/>
              </a:path>
            </a:pathLst>
          </a:custGeom>
          <a:solidFill>
            <a:srgbClr val="FC1C49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7" name="자유형 96">
            <a:extLst>
              <a:ext uri="{FF2B5EF4-FFF2-40B4-BE49-F238E27FC236}">
                <a16:creationId xmlns:a16="http://schemas.microsoft.com/office/drawing/2014/main" id="{422E0BBD-6636-564D-808B-E0F815CF8711}"/>
              </a:ext>
            </a:extLst>
          </p:cNvPr>
          <p:cNvSpPr/>
          <p:nvPr userDrawn="1"/>
        </p:nvSpPr>
        <p:spPr>
          <a:xfrm>
            <a:off x="4331173" y="4740107"/>
            <a:ext cx="104285" cy="25716"/>
          </a:xfrm>
          <a:custGeom>
            <a:avLst/>
            <a:gdLst>
              <a:gd name="connsiteX0" fmla="*/ 0 w 104285"/>
              <a:gd name="connsiteY0" fmla="*/ 12858 h 25716"/>
              <a:gd name="connsiteX1" fmla="*/ 12858 w 104285"/>
              <a:gd name="connsiteY1" fmla="*/ 0 h 25716"/>
              <a:gd name="connsiteX2" fmla="*/ 91427 w 104285"/>
              <a:gd name="connsiteY2" fmla="*/ 0 h 25716"/>
              <a:gd name="connsiteX3" fmla="*/ 104286 w 104285"/>
              <a:gd name="connsiteY3" fmla="*/ 12858 h 25716"/>
              <a:gd name="connsiteX4" fmla="*/ 91427 w 104285"/>
              <a:gd name="connsiteY4" fmla="*/ 25717 h 25716"/>
              <a:gd name="connsiteX5" fmla="*/ 12858 w 104285"/>
              <a:gd name="connsiteY5" fmla="*/ 25717 h 25716"/>
              <a:gd name="connsiteX6" fmla="*/ 0 w 104285"/>
              <a:gd name="connsiteY6" fmla="*/ 12858 h 2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85" h="25716">
                <a:moveTo>
                  <a:pt x="0" y="12858"/>
                </a:moveTo>
                <a:cubicBezTo>
                  <a:pt x="0" y="5757"/>
                  <a:pt x="5757" y="0"/>
                  <a:pt x="12858" y="0"/>
                </a:cubicBezTo>
                <a:lnTo>
                  <a:pt x="91427" y="0"/>
                </a:lnTo>
                <a:cubicBezTo>
                  <a:pt x="98529" y="0"/>
                  <a:pt x="104286" y="5757"/>
                  <a:pt x="104286" y="12858"/>
                </a:cubicBezTo>
                <a:cubicBezTo>
                  <a:pt x="104286" y="19960"/>
                  <a:pt x="98529" y="25717"/>
                  <a:pt x="91427" y="25717"/>
                </a:cubicBezTo>
                <a:lnTo>
                  <a:pt x="12858" y="25717"/>
                </a:lnTo>
                <a:cubicBezTo>
                  <a:pt x="5757" y="25717"/>
                  <a:pt x="0" y="19960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8" name="자유형 97">
            <a:extLst>
              <a:ext uri="{FF2B5EF4-FFF2-40B4-BE49-F238E27FC236}">
                <a16:creationId xmlns:a16="http://schemas.microsoft.com/office/drawing/2014/main" id="{95B6D1C8-0F26-E848-A4F0-998A8BBE97A4}"/>
              </a:ext>
            </a:extLst>
          </p:cNvPr>
          <p:cNvSpPr/>
          <p:nvPr userDrawn="1"/>
        </p:nvSpPr>
        <p:spPr>
          <a:xfrm>
            <a:off x="4298648" y="4628912"/>
            <a:ext cx="49571" cy="49571"/>
          </a:xfrm>
          <a:custGeom>
            <a:avLst/>
            <a:gdLst>
              <a:gd name="connsiteX0" fmla="*/ 49571 w 49571"/>
              <a:gd name="connsiteY0" fmla="*/ 24786 h 49571"/>
              <a:gd name="connsiteX1" fmla="*/ 24786 w 49571"/>
              <a:gd name="connsiteY1" fmla="*/ 49571 h 49571"/>
              <a:gd name="connsiteX2" fmla="*/ 0 w 49571"/>
              <a:gd name="connsiteY2" fmla="*/ 24786 h 49571"/>
              <a:gd name="connsiteX3" fmla="*/ 24786 w 49571"/>
              <a:gd name="connsiteY3" fmla="*/ 0 h 49571"/>
              <a:gd name="connsiteX4" fmla="*/ 49571 w 49571"/>
              <a:gd name="connsiteY4" fmla="*/ 24786 h 4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1" h="49571">
                <a:moveTo>
                  <a:pt x="49571" y="24786"/>
                </a:moveTo>
                <a:cubicBezTo>
                  <a:pt x="49571" y="38475"/>
                  <a:pt x="38474" y="49571"/>
                  <a:pt x="24786" y="49571"/>
                </a:cubicBezTo>
                <a:cubicBezTo>
                  <a:pt x="11097" y="49571"/>
                  <a:pt x="0" y="38475"/>
                  <a:pt x="0" y="24786"/>
                </a:cubicBezTo>
                <a:cubicBezTo>
                  <a:pt x="0" y="11097"/>
                  <a:pt x="11097" y="0"/>
                  <a:pt x="24786" y="0"/>
                </a:cubicBezTo>
                <a:cubicBezTo>
                  <a:pt x="38474" y="0"/>
                  <a:pt x="49571" y="11097"/>
                  <a:pt x="49571" y="24786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9" name="자유형 98">
            <a:extLst>
              <a:ext uri="{FF2B5EF4-FFF2-40B4-BE49-F238E27FC236}">
                <a16:creationId xmlns:a16="http://schemas.microsoft.com/office/drawing/2014/main" id="{E8CBDF6E-266A-9147-90CF-109CCB069F93}"/>
              </a:ext>
            </a:extLst>
          </p:cNvPr>
          <p:cNvSpPr/>
          <p:nvPr userDrawn="1"/>
        </p:nvSpPr>
        <p:spPr>
          <a:xfrm>
            <a:off x="4422601" y="4628912"/>
            <a:ext cx="49571" cy="49571"/>
          </a:xfrm>
          <a:custGeom>
            <a:avLst/>
            <a:gdLst>
              <a:gd name="connsiteX0" fmla="*/ 49571 w 49571"/>
              <a:gd name="connsiteY0" fmla="*/ 24786 h 49571"/>
              <a:gd name="connsiteX1" fmla="*/ 24786 w 49571"/>
              <a:gd name="connsiteY1" fmla="*/ 49571 h 49571"/>
              <a:gd name="connsiteX2" fmla="*/ 0 w 49571"/>
              <a:gd name="connsiteY2" fmla="*/ 24786 h 49571"/>
              <a:gd name="connsiteX3" fmla="*/ 24786 w 49571"/>
              <a:gd name="connsiteY3" fmla="*/ 0 h 49571"/>
              <a:gd name="connsiteX4" fmla="*/ 49571 w 49571"/>
              <a:gd name="connsiteY4" fmla="*/ 24786 h 4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1" h="49571">
                <a:moveTo>
                  <a:pt x="49571" y="24786"/>
                </a:moveTo>
                <a:cubicBezTo>
                  <a:pt x="49571" y="38475"/>
                  <a:pt x="38474" y="49571"/>
                  <a:pt x="24786" y="49571"/>
                </a:cubicBezTo>
                <a:cubicBezTo>
                  <a:pt x="11097" y="49571"/>
                  <a:pt x="0" y="38475"/>
                  <a:pt x="0" y="24786"/>
                </a:cubicBezTo>
                <a:cubicBezTo>
                  <a:pt x="0" y="11097"/>
                  <a:pt x="11097" y="0"/>
                  <a:pt x="24786" y="0"/>
                </a:cubicBezTo>
                <a:cubicBezTo>
                  <a:pt x="38474" y="0"/>
                  <a:pt x="49571" y="11097"/>
                  <a:pt x="49571" y="24786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0" name="자유형 99">
            <a:extLst>
              <a:ext uri="{FF2B5EF4-FFF2-40B4-BE49-F238E27FC236}">
                <a16:creationId xmlns:a16="http://schemas.microsoft.com/office/drawing/2014/main" id="{C8597D51-A9EC-944B-8F74-7B5B0BAF6A46}"/>
              </a:ext>
            </a:extLst>
          </p:cNvPr>
          <p:cNvSpPr/>
          <p:nvPr userDrawn="1"/>
        </p:nvSpPr>
        <p:spPr>
          <a:xfrm>
            <a:off x="5254741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1" name="자유형 100">
            <a:extLst>
              <a:ext uri="{FF2B5EF4-FFF2-40B4-BE49-F238E27FC236}">
                <a16:creationId xmlns:a16="http://schemas.microsoft.com/office/drawing/2014/main" id="{09826CD9-498E-D24C-800B-F6936CD99315}"/>
              </a:ext>
            </a:extLst>
          </p:cNvPr>
          <p:cNvSpPr/>
          <p:nvPr userDrawn="1"/>
        </p:nvSpPr>
        <p:spPr>
          <a:xfrm>
            <a:off x="5460093" y="4711872"/>
            <a:ext cx="137255" cy="62547"/>
          </a:xfrm>
          <a:custGeom>
            <a:avLst/>
            <a:gdLst>
              <a:gd name="connsiteX0" fmla="*/ 2864 w 137255"/>
              <a:gd name="connsiteY0" fmla="*/ 57736 h 62547"/>
              <a:gd name="connsiteX1" fmla="*/ 21156 w 137255"/>
              <a:gd name="connsiteY1" fmla="*/ 59716 h 62547"/>
              <a:gd name="connsiteX2" fmla="*/ 30242 w 137255"/>
              <a:gd name="connsiteY2" fmla="*/ 52511 h 62547"/>
              <a:gd name="connsiteX3" fmla="*/ 122628 w 137255"/>
              <a:gd name="connsiteY3" fmla="*/ 26658 h 62547"/>
              <a:gd name="connsiteX4" fmla="*/ 137153 w 137255"/>
              <a:gd name="connsiteY4" fmla="*/ 15495 h 62547"/>
              <a:gd name="connsiteX5" fmla="*/ 125857 w 137255"/>
              <a:gd name="connsiteY5" fmla="*/ 1140 h 62547"/>
              <a:gd name="connsiteX6" fmla="*/ 13954 w 137255"/>
              <a:gd name="connsiteY6" fmla="*/ 32454 h 62547"/>
              <a:gd name="connsiteX7" fmla="*/ 4868 w 137255"/>
              <a:gd name="connsiteY7" fmla="*/ 39660 h 62547"/>
              <a:gd name="connsiteX8" fmla="*/ 2864 w 137255"/>
              <a:gd name="connsiteY8" fmla="*/ 57736 h 6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255" h="62547">
                <a:moveTo>
                  <a:pt x="2864" y="57736"/>
                </a:moveTo>
                <a:cubicBezTo>
                  <a:pt x="7362" y="63275"/>
                  <a:pt x="15551" y="64162"/>
                  <a:pt x="21156" y="59716"/>
                </a:cubicBezTo>
                <a:lnTo>
                  <a:pt x="30242" y="52511"/>
                </a:lnTo>
                <a:cubicBezTo>
                  <a:pt x="56231" y="31899"/>
                  <a:pt x="89561" y="22572"/>
                  <a:pt x="122628" y="26658"/>
                </a:cubicBezTo>
                <a:cubicBezTo>
                  <a:pt x="129758" y="27539"/>
                  <a:pt x="136261" y="22541"/>
                  <a:pt x="137153" y="15495"/>
                </a:cubicBezTo>
                <a:cubicBezTo>
                  <a:pt x="138045" y="8448"/>
                  <a:pt x="132987" y="2021"/>
                  <a:pt x="125857" y="1140"/>
                </a:cubicBezTo>
                <a:cubicBezTo>
                  <a:pt x="85805" y="-3810"/>
                  <a:pt x="45434" y="7488"/>
                  <a:pt x="13954" y="32454"/>
                </a:cubicBezTo>
                <a:lnTo>
                  <a:pt x="4868" y="39660"/>
                </a:lnTo>
                <a:cubicBezTo>
                  <a:pt x="-736" y="44104"/>
                  <a:pt x="-1634" y="52197"/>
                  <a:pt x="2864" y="57736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2" name="자유형 101">
            <a:extLst>
              <a:ext uri="{FF2B5EF4-FFF2-40B4-BE49-F238E27FC236}">
                <a16:creationId xmlns:a16="http://schemas.microsoft.com/office/drawing/2014/main" id="{D3351046-04F2-6947-930D-BD36406A8194}"/>
              </a:ext>
            </a:extLst>
          </p:cNvPr>
          <p:cNvSpPr/>
          <p:nvPr userDrawn="1"/>
        </p:nvSpPr>
        <p:spPr>
          <a:xfrm>
            <a:off x="5439335" y="4628930"/>
            <a:ext cx="50161" cy="49570"/>
          </a:xfrm>
          <a:custGeom>
            <a:avLst/>
            <a:gdLst>
              <a:gd name="connsiteX0" fmla="*/ 50161 w 50161"/>
              <a:gd name="connsiteY0" fmla="*/ 24785 h 49570"/>
              <a:gd name="connsiteX1" fmla="*/ 25081 w 50161"/>
              <a:gd name="connsiteY1" fmla="*/ 49571 h 49570"/>
              <a:gd name="connsiteX2" fmla="*/ 0 w 50161"/>
              <a:gd name="connsiteY2" fmla="*/ 24785 h 49570"/>
              <a:gd name="connsiteX3" fmla="*/ 25081 w 50161"/>
              <a:gd name="connsiteY3" fmla="*/ 0 h 49570"/>
              <a:gd name="connsiteX4" fmla="*/ 50161 w 50161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1" h="4957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3" name="자유형 102">
            <a:extLst>
              <a:ext uri="{FF2B5EF4-FFF2-40B4-BE49-F238E27FC236}">
                <a16:creationId xmlns:a16="http://schemas.microsoft.com/office/drawing/2014/main" id="{83DB6B16-5C13-8249-B116-C51DB0C77FC0}"/>
              </a:ext>
            </a:extLst>
          </p:cNvPr>
          <p:cNvSpPr/>
          <p:nvPr userDrawn="1"/>
        </p:nvSpPr>
        <p:spPr>
          <a:xfrm>
            <a:off x="5558406" y="4640865"/>
            <a:ext cx="62899" cy="25716"/>
          </a:xfrm>
          <a:custGeom>
            <a:avLst/>
            <a:gdLst>
              <a:gd name="connsiteX0" fmla="*/ 0 w 62899"/>
              <a:gd name="connsiteY0" fmla="*/ 12858 h 25716"/>
              <a:gd name="connsiteX1" fmla="*/ 13011 w 62899"/>
              <a:gd name="connsiteY1" fmla="*/ 0 h 25716"/>
              <a:gd name="connsiteX2" fmla="*/ 49888 w 62899"/>
              <a:gd name="connsiteY2" fmla="*/ 0 h 25716"/>
              <a:gd name="connsiteX3" fmla="*/ 62900 w 62899"/>
              <a:gd name="connsiteY3" fmla="*/ 12858 h 25716"/>
              <a:gd name="connsiteX4" fmla="*/ 49888 w 62899"/>
              <a:gd name="connsiteY4" fmla="*/ 25717 h 25716"/>
              <a:gd name="connsiteX5" fmla="*/ 13011 w 62899"/>
              <a:gd name="connsiteY5" fmla="*/ 25717 h 25716"/>
              <a:gd name="connsiteX6" fmla="*/ 0 w 62899"/>
              <a:gd name="connsiteY6" fmla="*/ 12858 h 2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899" h="25716">
                <a:moveTo>
                  <a:pt x="0" y="12858"/>
                </a:moveTo>
                <a:cubicBezTo>
                  <a:pt x="0" y="5757"/>
                  <a:pt x="5826" y="0"/>
                  <a:pt x="13011" y="0"/>
                </a:cubicBezTo>
                <a:lnTo>
                  <a:pt x="49888" y="0"/>
                </a:lnTo>
                <a:cubicBezTo>
                  <a:pt x="57075" y="0"/>
                  <a:pt x="62900" y="5757"/>
                  <a:pt x="62900" y="12858"/>
                </a:cubicBezTo>
                <a:cubicBezTo>
                  <a:pt x="62900" y="19960"/>
                  <a:pt x="57075" y="25717"/>
                  <a:pt x="49888" y="25717"/>
                </a:cubicBezTo>
                <a:lnTo>
                  <a:pt x="13011" y="25717"/>
                </a:lnTo>
                <a:cubicBezTo>
                  <a:pt x="5826" y="25717"/>
                  <a:pt x="0" y="19960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EB3D2F2-BEA1-1342-B6A9-C2D8818C3C04}"/>
              </a:ext>
            </a:extLst>
          </p:cNvPr>
          <p:cNvGrpSpPr/>
          <p:nvPr userDrawn="1"/>
        </p:nvGrpSpPr>
        <p:grpSpPr>
          <a:xfrm>
            <a:off x="6398558" y="4412053"/>
            <a:ext cx="544795" cy="538385"/>
            <a:chOff x="6398558" y="4412053"/>
            <a:chExt cx="544795" cy="538385"/>
          </a:xfrm>
        </p:grpSpPr>
        <p:sp>
          <p:nvSpPr>
            <p:cNvPr id="105" name="자유형 104">
              <a:extLst>
                <a:ext uri="{FF2B5EF4-FFF2-40B4-BE49-F238E27FC236}">
                  <a16:creationId xmlns:a16="http://schemas.microsoft.com/office/drawing/2014/main" id="{069C8DAE-02C4-3C45-B049-BF4A2B667D5E}"/>
                </a:ext>
              </a:extLst>
            </p:cNvPr>
            <p:cNvSpPr/>
            <p:nvPr/>
          </p:nvSpPr>
          <p:spPr>
            <a:xfrm>
              <a:off x="6398558" y="4412053"/>
              <a:ext cx="544795" cy="538385"/>
            </a:xfrm>
            <a:custGeom>
              <a:avLst/>
              <a:gdLst>
                <a:gd name="connsiteX0" fmla="*/ 272398 w 544795"/>
                <a:gd name="connsiteY0" fmla="*/ 538386 h 538385"/>
                <a:gd name="connsiteX1" fmla="*/ 544795 w 544795"/>
                <a:gd name="connsiteY1" fmla="*/ 269193 h 538385"/>
                <a:gd name="connsiteX2" fmla="*/ 272398 w 544795"/>
                <a:gd name="connsiteY2" fmla="*/ 0 h 538385"/>
                <a:gd name="connsiteX3" fmla="*/ 0 w 544795"/>
                <a:gd name="connsiteY3" fmla="*/ 269193 h 538385"/>
                <a:gd name="connsiteX4" fmla="*/ 272398 w 544795"/>
                <a:gd name="connsiteY4" fmla="*/ 538386 h 53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795" h="538385">
                  <a:moveTo>
                    <a:pt x="272398" y="538386"/>
                  </a:moveTo>
                  <a:cubicBezTo>
                    <a:pt x="422839" y="538386"/>
                    <a:pt x="544795" y="417864"/>
                    <a:pt x="544795" y="269193"/>
                  </a:cubicBezTo>
                  <a:cubicBezTo>
                    <a:pt x="544795" y="120522"/>
                    <a:pt x="422839" y="0"/>
                    <a:pt x="272398" y="0"/>
                  </a:cubicBezTo>
                  <a:cubicBezTo>
                    <a:pt x="121957" y="0"/>
                    <a:pt x="0" y="120522"/>
                    <a:pt x="0" y="269193"/>
                  </a:cubicBezTo>
                  <a:cubicBezTo>
                    <a:pt x="0" y="417864"/>
                    <a:pt x="121957" y="538386"/>
                    <a:pt x="272398" y="538386"/>
                  </a:cubicBezTo>
                  <a:close/>
                </a:path>
              </a:pathLst>
            </a:custGeom>
            <a:solidFill>
              <a:srgbClr val="FC1C49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6" name="자유형 105">
              <a:extLst>
                <a:ext uri="{FF2B5EF4-FFF2-40B4-BE49-F238E27FC236}">
                  <a16:creationId xmlns:a16="http://schemas.microsoft.com/office/drawing/2014/main" id="{661739B9-D423-B941-B1C8-B80BFD4056EB}"/>
                </a:ext>
              </a:extLst>
            </p:cNvPr>
            <p:cNvSpPr/>
            <p:nvPr/>
          </p:nvSpPr>
          <p:spPr>
            <a:xfrm>
              <a:off x="6603904" y="4729923"/>
              <a:ext cx="134099" cy="44495"/>
            </a:xfrm>
            <a:custGeom>
              <a:avLst/>
              <a:gdLst>
                <a:gd name="connsiteX0" fmla="*/ 2864 w 134099"/>
                <a:gd name="connsiteY0" fmla="*/ 39685 h 44495"/>
                <a:gd name="connsiteX1" fmla="*/ 21155 w 134099"/>
                <a:gd name="connsiteY1" fmla="*/ 41665 h 44495"/>
                <a:gd name="connsiteX2" fmla="*/ 112944 w 134099"/>
                <a:gd name="connsiteY2" fmla="*/ 41665 h 44495"/>
                <a:gd name="connsiteX3" fmla="*/ 131235 w 134099"/>
                <a:gd name="connsiteY3" fmla="*/ 39685 h 44495"/>
                <a:gd name="connsiteX4" fmla="*/ 129231 w 134099"/>
                <a:gd name="connsiteY4" fmla="*/ 21609 h 44495"/>
                <a:gd name="connsiteX5" fmla="*/ 4868 w 134099"/>
                <a:gd name="connsiteY5" fmla="*/ 21609 h 44495"/>
                <a:gd name="connsiteX6" fmla="*/ 2864 w 134099"/>
                <a:gd name="connsiteY6" fmla="*/ 39685 h 4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099" h="44495">
                  <a:moveTo>
                    <a:pt x="2864" y="39685"/>
                  </a:moveTo>
                  <a:cubicBezTo>
                    <a:pt x="7362" y="45224"/>
                    <a:pt x="15551" y="46110"/>
                    <a:pt x="21155" y="41665"/>
                  </a:cubicBezTo>
                  <a:cubicBezTo>
                    <a:pt x="47968" y="20401"/>
                    <a:pt x="86131" y="20401"/>
                    <a:pt x="112944" y="41665"/>
                  </a:cubicBezTo>
                  <a:cubicBezTo>
                    <a:pt x="118548" y="46110"/>
                    <a:pt x="126737" y="45224"/>
                    <a:pt x="131235" y="39685"/>
                  </a:cubicBezTo>
                  <a:cubicBezTo>
                    <a:pt x="135733" y="34146"/>
                    <a:pt x="134835" y="26053"/>
                    <a:pt x="129231" y="21609"/>
                  </a:cubicBezTo>
                  <a:cubicBezTo>
                    <a:pt x="92903" y="-7203"/>
                    <a:pt x="41196" y="-7203"/>
                    <a:pt x="4868" y="21609"/>
                  </a:cubicBezTo>
                  <a:cubicBezTo>
                    <a:pt x="-736" y="26053"/>
                    <a:pt x="-1633" y="34146"/>
                    <a:pt x="2864" y="396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7" name="자유형 106">
              <a:extLst>
                <a:ext uri="{FF2B5EF4-FFF2-40B4-BE49-F238E27FC236}">
                  <a16:creationId xmlns:a16="http://schemas.microsoft.com/office/drawing/2014/main" id="{F88EB4D3-154E-FE4E-8527-077650B51AD9}"/>
                </a:ext>
              </a:extLst>
            </p:cNvPr>
            <p:cNvSpPr/>
            <p:nvPr/>
          </p:nvSpPr>
          <p:spPr>
            <a:xfrm>
              <a:off x="6583161" y="4628930"/>
              <a:ext cx="50161" cy="49570"/>
            </a:xfrm>
            <a:custGeom>
              <a:avLst/>
              <a:gdLst>
                <a:gd name="connsiteX0" fmla="*/ 50161 w 50161"/>
                <a:gd name="connsiteY0" fmla="*/ 24785 h 49570"/>
                <a:gd name="connsiteX1" fmla="*/ 25081 w 50161"/>
                <a:gd name="connsiteY1" fmla="*/ 49571 h 49570"/>
                <a:gd name="connsiteX2" fmla="*/ 0 w 50161"/>
                <a:gd name="connsiteY2" fmla="*/ 24785 h 49570"/>
                <a:gd name="connsiteX3" fmla="*/ 25081 w 50161"/>
                <a:gd name="connsiteY3" fmla="*/ 0 h 49570"/>
                <a:gd name="connsiteX4" fmla="*/ 50161 w 50161"/>
                <a:gd name="connsiteY4" fmla="*/ 24785 h 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1" h="49570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8" name="자유형 107">
              <a:extLst>
                <a:ext uri="{FF2B5EF4-FFF2-40B4-BE49-F238E27FC236}">
                  <a16:creationId xmlns:a16="http://schemas.microsoft.com/office/drawing/2014/main" id="{FACE4AAC-EB99-E942-97AF-B6B51DA4E3D7}"/>
                </a:ext>
              </a:extLst>
            </p:cNvPr>
            <p:cNvSpPr/>
            <p:nvPr/>
          </p:nvSpPr>
          <p:spPr>
            <a:xfrm>
              <a:off x="6708583" y="4628930"/>
              <a:ext cx="50161" cy="49570"/>
            </a:xfrm>
            <a:custGeom>
              <a:avLst/>
              <a:gdLst>
                <a:gd name="connsiteX0" fmla="*/ 50161 w 50161"/>
                <a:gd name="connsiteY0" fmla="*/ 24785 h 49570"/>
                <a:gd name="connsiteX1" fmla="*/ 25081 w 50161"/>
                <a:gd name="connsiteY1" fmla="*/ 49571 h 49570"/>
                <a:gd name="connsiteX2" fmla="*/ 0 w 50161"/>
                <a:gd name="connsiteY2" fmla="*/ 24785 h 49570"/>
                <a:gd name="connsiteX3" fmla="*/ 25081 w 50161"/>
                <a:gd name="connsiteY3" fmla="*/ 0 h 49570"/>
                <a:gd name="connsiteX4" fmla="*/ 50161 w 50161"/>
                <a:gd name="connsiteY4" fmla="*/ 24785 h 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1" h="49570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109" name="자유형 108">
            <a:extLst>
              <a:ext uri="{FF2B5EF4-FFF2-40B4-BE49-F238E27FC236}">
                <a16:creationId xmlns:a16="http://schemas.microsoft.com/office/drawing/2014/main" id="{68F71945-C01B-FA4E-8CC7-E9C67CF4281C}"/>
              </a:ext>
            </a:extLst>
          </p:cNvPr>
          <p:cNvSpPr/>
          <p:nvPr userDrawn="1"/>
        </p:nvSpPr>
        <p:spPr>
          <a:xfrm>
            <a:off x="7542375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0" name="자유형 109">
            <a:extLst>
              <a:ext uri="{FF2B5EF4-FFF2-40B4-BE49-F238E27FC236}">
                <a16:creationId xmlns:a16="http://schemas.microsoft.com/office/drawing/2014/main" id="{6638743A-2248-B44F-88BB-A45B9E548BC6}"/>
              </a:ext>
            </a:extLst>
          </p:cNvPr>
          <p:cNvSpPr/>
          <p:nvPr userDrawn="1"/>
        </p:nvSpPr>
        <p:spPr>
          <a:xfrm>
            <a:off x="7747076" y="4740122"/>
            <a:ext cx="105526" cy="25716"/>
          </a:xfrm>
          <a:custGeom>
            <a:avLst/>
            <a:gdLst>
              <a:gd name="connsiteX0" fmla="*/ 0 w 105526"/>
              <a:gd name="connsiteY0" fmla="*/ 12858 h 25716"/>
              <a:gd name="connsiteX1" fmla="*/ 13011 w 105526"/>
              <a:gd name="connsiteY1" fmla="*/ 0 h 25716"/>
              <a:gd name="connsiteX2" fmla="*/ 92515 w 105526"/>
              <a:gd name="connsiteY2" fmla="*/ 0 h 25716"/>
              <a:gd name="connsiteX3" fmla="*/ 105526 w 105526"/>
              <a:gd name="connsiteY3" fmla="*/ 12858 h 25716"/>
              <a:gd name="connsiteX4" fmla="*/ 92515 w 105526"/>
              <a:gd name="connsiteY4" fmla="*/ 25717 h 25716"/>
              <a:gd name="connsiteX5" fmla="*/ 13011 w 105526"/>
              <a:gd name="connsiteY5" fmla="*/ 25717 h 25716"/>
              <a:gd name="connsiteX6" fmla="*/ 0 w 105526"/>
              <a:gd name="connsiteY6" fmla="*/ 12858 h 2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26" h="25716">
                <a:moveTo>
                  <a:pt x="0" y="12858"/>
                </a:moveTo>
                <a:cubicBezTo>
                  <a:pt x="0" y="5757"/>
                  <a:pt x="5826" y="0"/>
                  <a:pt x="13011" y="0"/>
                </a:cubicBezTo>
                <a:lnTo>
                  <a:pt x="92515" y="0"/>
                </a:lnTo>
                <a:cubicBezTo>
                  <a:pt x="99701" y="0"/>
                  <a:pt x="105526" y="5757"/>
                  <a:pt x="105526" y="12858"/>
                </a:cubicBezTo>
                <a:cubicBezTo>
                  <a:pt x="105526" y="19960"/>
                  <a:pt x="99701" y="25717"/>
                  <a:pt x="92515" y="25717"/>
                </a:cubicBezTo>
                <a:lnTo>
                  <a:pt x="13011" y="25717"/>
                </a:lnTo>
                <a:cubicBezTo>
                  <a:pt x="5826" y="25717"/>
                  <a:pt x="0" y="19960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1" name="자유형 110">
            <a:extLst>
              <a:ext uri="{FF2B5EF4-FFF2-40B4-BE49-F238E27FC236}">
                <a16:creationId xmlns:a16="http://schemas.microsoft.com/office/drawing/2014/main" id="{F70982DF-1A30-584C-83FC-E1B1F5564B3C}"/>
              </a:ext>
            </a:extLst>
          </p:cNvPr>
          <p:cNvSpPr/>
          <p:nvPr userDrawn="1"/>
        </p:nvSpPr>
        <p:spPr>
          <a:xfrm>
            <a:off x="7726978" y="4628930"/>
            <a:ext cx="50161" cy="49570"/>
          </a:xfrm>
          <a:custGeom>
            <a:avLst/>
            <a:gdLst>
              <a:gd name="connsiteX0" fmla="*/ 50161 w 50161"/>
              <a:gd name="connsiteY0" fmla="*/ 24785 h 49570"/>
              <a:gd name="connsiteX1" fmla="*/ 25081 w 50161"/>
              <a:gd name="connsiteY1" fmla="*/ 49571 h 49570"/>
              <a:gd name="connsiteX2" fmla="*/ 0 w 50161"/>
              <a:gd name="connsiteY2" fmla="*/ 24785 h 49570"/>
              <a:gd name="connsiteX3" fmla="*/ 25081 w 50161"/>
              <a:gd name="connsiteY3" fmla="*/ 0 h 49570"/>
              <a:gd name="connsiteX4" fmla="*/ 50161 w 50161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1" h="4957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2" name="자유형 111">
            <a:extLst>
              <a:ext uri="{FF2B5EF4-FFF2-40B4-BE49-F238E27FC236}">
                <a16:creationId xmlns:a16="http://schemas.microsoft.com/office/drawing/2014/main" id="{3BAA48DF-4525-C54F-B296-3CFBEA7870BF}"/>
              </a:ext>
            </a:extLst>
          </p:cNvPr>
          <p:cNvSpPr/>
          <p:nvPr userDrawn="1"/>
        </p:nvSpPr>
        <p:spPr>
          <a:xfrm>
            <a:off x="7852416" y="4628930"/>
            <a:ext cx="50161" cy="49570"/>
          </a:xfrm>
          <a:custGeom>
            <a:avLst/>
            <a:gdLst>
              <a:gd name="connsiteX0" fmla="*/ 50161 w 50161"/>
              <a:gd name="connsiteY0" fmla="*/ 24785 h 49570"/>
              <a:gd name="connsiteX1" fmla="*/ 25081 w 50161"/>
              <a:gd name="connsiteY1" fmla="*/ 49571 h 49570"/>
              <a:gd name="connsiteX2" fmla="*/ 0 w 50161"/>
              <a:gd name="connsiteY2" fmla="*/ 24785 h 49570"/>
              <a:gd name="connsiteX3" fmla="*/ 25081 w 50161"/>
              <a:gd name="connsiteY3" fmla="*/ 0 h 49570"/>
              <a:gd name="connsiteX4" fmla="*/ 50161 w 50161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1" h="4957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3" name="자유형 112">
            <a:extLst>
              <a:ext uri="{FF2B5EF4-FFF2-40B4-BE49-F238E27FC236}">
                <a16:creationId xmlns:a16="http://schemas.microsoft.com/office/drawing/2014/main" id="{8F805F1B-BD87-0546-9608-5A4426FE2566}"/>
              </a:ext>
            </a:extLst>
          </p:cNvPr>
          <p:cNvSpPr/>
          <p:nvPr userDrawn="1"/>
        </p:nvSpPr>
        <p:spPr>
          <a:xfrm>
            <a:off x="7879757" y="4688709"/>
            <a:ext cx="49588" cy="98466"/>
          </a:xfrm>
          <a:custGeom>
            <a:avLst/>
            <a:gdLst>
              <a:gd name="connsiteX0" fmla="*/ 802 w 49588"/>
              <a:gd name="connsiteY0" fmla="*/ 67716 h 98466"/>
              <a:gd name="connsiteX1" fmla="*/ 17093 w 49588"/>
              <a:gd name="connsiteY1" fmla="*/ 6012 h 98466"/>
              <a:gd name="connsiteX2" fmla="*/ 32855 w 49588"/>
              <a:gd name="connsiteY2" fmla="*/ 6057 h 98466"/>
              <a:gd name="connsiteX3" fmla="*/ 48822 w 49588"/>
              <a:gd name="connsiteY3" fmla="*/ 67982 h 98466"/>
              <a:gd name="connsiteX4" fmla="*/ 44659 w 49588"/>
              <a:gd name="connsiteY4" fmla="*/ 88675 h 98466"/>
              <a:gd name="connsiteX5" fmla="*/ 5126 w 49588"/>
              <a:gd name="connsiteY5" fmla="*/ 88846 h 98466"/>
              <a:gd name="connsiteX6" fmla="*/ 802 w 49588"/>
              <a:gd name="connsiteY6" fmla="*/ 67716 h 9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88" h="98466">
                <a:moveTo>
                  <a:pt x="802" y="67716"/>
                </a:moveTo>
                <a:lnTo>
                  <a:pt x="17093" y="6012"/>
                </a:lnTo>
                <a:cubicBezTo>
                  <a:pt x="19216" y="-2028"/>
                  <a:pt x="30779" y="-1995"/>
                  <a:pt x="32855" y="6057"/>
                </a:cubicBezTo>
                <a:lnTo>
                  <a:pt x="48822" y="67982"/>
                </a:lnTo>
                <a:cubicBezTo>
                  <a:pt x="50669" y="75147"/>
                  <a:pt x="49139" y="82754"/>
                  <a:pt x="44659" y="88675"/>
                </a:cubicBezTo>
                <a:cubicBezTo>
                  <a:pt x="34827" y="101673"/>
                  <a:pt x="15109" y="101732"/>
                  <a:pt x="5126" y="88846"/>
                </a:cubicBezTo>
                <a:cubicBezTo>
                  <a:pt x="475" y="82842"/>
                  <a:pt x="-1130" y="75033"/>
                  <a:pt x="802" y="67716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4" name="자유형 113">
            <a:extLst>
              <a:ext uri="{FF2B5EF4-FFF2-40B4-BE49-F238E27FC236}">
                <a16:creationId xmlns:a16="http://schemas.microsoft.com/office/drawing/2014/main" id="{9B0E0EC5-5ABA-AF41-9AC2-B18A4F22025C}"/>
              </a:ext>
            </a:extLst>
          </p:cNvPr>
          <p:cNvSpPr/>
          <p:nvPr userDrawn="1"/>
        </p:nvSpPr>
        <p:spPr>
          <a:xfrm>
            <a:off x="8686192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5" name="자유형 114">
            <a:extLst>
              <a:ext uri="{FF2B5EF4-FFF2-40B4-BE49-F238E27FC236}">
                <a16:creationId xmlns:a16="http://schemas.microsoft.com/office/drawing/2014/main" id="{C8606660-57DA-D945-B7BD-DFD963B914FC}"/>
              </a:ext>
            </a:extLst>
          </p:cNvPr>
          <p:cNvSpPr/>
          <p:nvPr userDrawn="1"/>
        </p:nvSpPr>
        <p:spPr>
          <a:xfrm>
            <a:off x="8865611" y="4628931"/>
            <a:ext cx="50160" cy="49570"/>
          </a:xfrm>
          <a:custGeom>
            <a:avLst/>
            <a:gdLst>
              <a:gd name="connsiteX0" fmla="*/ 50161 w 50160"/>
              <a:gd name="connsiteY0" fmla="*/ 24785 h 49570"/>
              <a:gd name="connsiteX1" fmla="*/ 25081 w 50160"/>
              <a:gd name="connsiteY1" fmla="*/ 49571 h 49570"/>
              <a:gd name="connsiteX2" fmla="*/ 0 w 50160"/>
              <a:gd name="connsiteY2" fmla="*/ 24785 h 49570"/>
              <a:gd name="connsiteX3" fmla="*/ 25081 w 50160"/>
              <a:gd name="connsiteY3" fmla="*/ 0 h 49570"/>
              <a:gd name="connsiteX4" fmla="*/ 50161 w 50160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0" h="4957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6" name="자유형 115">
            <a:extLst>
              <a:ext uri="{FF2B5EF4-FFF2-40B4-BE49-F238E27FC236}">
                <a16:creationId xmlns:a16="http://schemas.microsoft.com/office/drawing/2014/main" id="{905EFD6F-2E38-404D-A501-D98CDB7FFA8F}"/>
              </a:ext>
            </a:extLst>
          </p:cNvPr>
          <p:cNvSpPr/>
          <p:nvPr userDrawn="1"/>
        </p:nvSpPr>
        <p:spPr>
          <a:xfrm>
            <a:off x="8991049" y="4628931"/>
            <a:ext cx="50161" cy="49570"/>
          </a:xfrm>
          <a:custGeom>
            <a:avLst/>
            <a:gdLst>
              <a:gd name="connsiteX0" fmla="*/ 50162 w 50161"/>
              <a:gd name="connsiteY0" fmla="*/ 24785 h 49570"/>
              <a:gd name="connsiteX1" fmla="*/ 25081 w 50161"/>
              <a:gd name="connsiteY1" fmla="*/ 49571 h 49570"/>
              <a:gd name="connsiteX2" fmla="*/ 0 w 50161"/>
              <a:gd name="connsiteY2" fmla="*/ 24785 h 49570"/>
              <a:gd name="connsiteX3" fmla="*/ 25081 w 50161"/>
              <a:gd name="connsiteY3" fmla="*/ 0 h 49570"/>
              <a:gd name="connsiteX4" fmla="*/ 50162 w 50161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1" h="49570">
                <a:moveTo>
                  <a:pt x="50162" y="24785"/>
                </a:moveTo>
                <a:cubicBezTo>
                  <a:pt x="50162" y="38474"/>
                  <a:pt x="38933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3" y="0"/>
                  <a:pt x="50162" y="11097"/>
                  <a:pt x="50162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7" name="자유형 116">
            <a:extLst>
              <a:ext uri="{FF2B5EF4-FFF2-40B4-BE49-F238E27FC236}">
                <a16:creationId xmlns:a16="http://schemas.microsoft.com/office/drawing/2014/main" id="{A46E2982-F1A3-3B43-A213-71484C9ABAEE}"/>
              </a:ext>
            </a:extLst>
          </p:cNvPr>
          <p:cNvSpPr/>
          <p:nvPr userDrawn="1"/>
        </p:nvSpPr>
        <p:spPr>
          <a:xfrm>
            <a:off x="8906681" y="4690938"/>
            <a:ext cx="103797" cy="129543"/>
          </a:xfrm>
          <a:custGeom>
            <a:avLst/>
            <a:gdLst>
              <a:gd name="connsiteX0" fmla="*/ 34859 w 103797"/>
              <a:gd name="connsiteY0" fmla="*/ 35714 h 129543"/>
              <a:gd name="connsiteX1" fmla="*/ 26023 w 103797"/>
              <a:gd name="connsiteY1" fmla="*/ 64771 h 129543"/>
              <a:gd name="connsiteX2" fmla="*/ 34859 w 103797"/>
              <a:gd name="connsiteY2" fmla="*/ 93829 h 129543"/>
              <a:gd name="connsiteX3" fmla="*/ 51899 w 103797"/>
              <a:gd name="connsiteY3" fmla="*/ 103827 h 129543"/>
              <a:gd name="connsiteX4" fmla="*/ 68939 w 103797"/>
              <a:gd name="connsiteY4" fmla="*/ 93829 h 129543"/>
              <a:gd name="connsiteX5" fmla="*/ 77775 w 103797"/>
              <a:gd name="connsiteY5" fmla="*/ 64771 h 129543"/>
              <a:gd name="connsiteX6" fmla="*/ 68939 w 103797"/>
              <a:gd name="connsiteY6" fmla="*/ 35714 h 129543"/>
              <a:gd name="connsiteX7" fmla="*/ 51899 w 103797"/>
              <a:gd name="connsiteY7" fmla="*/ 25717 h 129543"/>
              <a:gd name="connsiteX8" fmla="*/ 34859 w 103797"/>
              <a:gd name="connsiteY8" fmla="*/ 35714 h 129543"/>
              <a:gd name="connsiteX9" fmla="*/ 13944 w 103797"/>
              <a:gd name="connsiteY9" fmla="*/ 20413 h 129543"/>
              <a:gd name="connsiteX10" fmla="*/ 51899 w 103797"/>
              <a:gd name="connsiteY10" fmla="*/ 0 h 129543"/>
              <a:gd name="connsiteX11" fmla="*/ 89854 w 103797"/>
              <a:gd name="connsiteY11" fmla="*/ 20413 h 129543"/>
              <a:gd name="connsiteX12" fmla="*/ 103798 w 103797"/>
              <a:gd name="connsiteY12" fmla="*/ 64771 h 129543"/>
              <a:gd name="connsiteX13" fmla="*/ 89854 w 103797"/>
              <a:gd name="connsiteY13" fmla="*/ 109130 h 129543"/>
              <a:gd name="connsiteX14" fmla="*/ 51899 w 103797"/>
              <a:gd name="connsiteY14" fmla="*/ 129543 h 129543"/>
              <a:gd name="connsiteX15" fmla="*/ 13944 w 103797"/>
              <a:gd name="connsiteY15" fmla="*/ 109130 h 129543"/>
              <a:gd name="connsiteX16" fmla="*/ 0 w 103797"/>
              <a:gd name="connsiteY16" fmla="*/ 64771 h 129543"/>
              <a:gd name="connsiteX17" fmla="*/ 13944 w 103797"/>
              <a:gd name="connsiteY17" fmla="*/ 20413 h 12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3797" h="129543">
                <a:moveTo>
                  <a:pt x="34859" y="35714"/>
                </a:moveTo>
                <a:cubicBezTo>
                  <a:pt x="29641" y="42679"/>
                  <a:pt x="26023" y="52910"/>
                  <a:pt x="26023" y="64771"/>
                </a:cubicBezTo>
                <a:cubicBezTo>
                  <a:pt x="26023" y="76632"/>
                  <a:pt x="29641" y="86864"/>
                  <a:pt x="34859" y="93829"/>
                </a:cubicBezTo>
                <a:cubicBezTo>
                  <a:pt x="40078" y="100796"/>
                  <a:pt x="46248" y="103827"/>
                  <a:pt x="51899" y="103827"/>
                </a:cubicBezTo>
                <a:cubicBezTo>
                  <a:pt x="57550" y="103827"/>
                  <a:pt x="63719" y="100796"/>
                  <a:pt x="68939" y="93829"/>
                </a:cubicBezTo>
                <a:cubicBezTo>
                  <a:pt x="74157" y="86864"/>
                  <a:pt x="77775" y="76632"/>
                  <a:pt x="77775" y="64771"/>
                </a:cubicBezTo>
                <a:cubicBezTo>
                  <a:pt x="77775" y="52910"/>
                  <a:pt x="74157" y="42679"/>
                  <a:pt x="68939" y="35714"/>
                </a:cubicBezTo>
                <a:cubicBezTo>
                  <a:pt x="63719" y="28746"/>
                  <a:pt x="57550" y="25717"/>
                  <a:pt x="51899" y="25717"/>
                </a:cubicBezTo>
                <a:cubicBezTo>
                  <a:pt x="46248" y="25717"/>
                  <a:pt x="40078" y="28746"/>
                  <a:pt x="34859" y="35714"/>
                </a:cubicBezTo>
                <a:close/>
                <a:moveTo>
                  <a:pt x="13944" y="20413"/>
                </a:moveTo>
                <a:cubicBezTo>
                  <a:pt x="22799" y="8591"/>
                  <a:pt x="36073" y="0"/>
                  <a:pt x="51899" y="0"/>
                </a:cubicBezTo>
                <a:cubicBezTo>
                  <a:pt x="67724" y="0"/>
                  <a:pt x="80999" y="8591"/>
                  <a:pt x="89854" y="20413"/>
                </a:cubicBezTo>
                <a:cubicBezTo>
                  <a:pt x="98711" y="32236"/>
                  <a:pt x="103798" y="47962"/>
                  <a:pt x="103798" y="64771"/>
                </a:cubicBezTo>
                <a:cubicBezTo>
                  <a:pt x="103798" y="81581"/>
                  <a:pt x="98711" y="97307"/>
                  <a:pt x="89854" y="109130"/>
                </a:cubicBezTo>
                <a:cubicBezTo>
                  <a:pt x="80999" y="120951"/>
                  <a:pt x="67724" y="129543"/>
                  <a:pt x="51899" y="129543"/>
                </a:cubicBezTo>
                <a:cubicBezTo>
                  <a:pt x="36073" y="129543"/>
                  <a:pt x="22799" y="120951"/>
                  <a:pt x="13944" y="109130"/>
                </a:cubicBezTo>
                <a:cubicBezTo>
                  <a:pt x="5086" y="97307"/>
                  <a:pt x="0" y="81581"/>
                  <a:pt x="0" y="64771"/>
                </a:cubicBezTo>
                <a:cubicBezTo>
                  <a:pt x="0" y="47962"/>
                  <a:pt x="5086" y="32236"/>
                  <a:pt x="13944" y="20413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8" name="자유형 117">
            <a:extLst>
              <a:ext uri="{FF2B5EF4-FFF2-40B4-BE49-F238E27FC236}">
                <a16:creationId xmlns:a16="http://schemas.microsoft.com/office/drawing/2014/main" id="{B49AD2E7-77F9-B244-B32F-5A8710D13281}"/>
              </a:ext>
            </a:extLst>
          </p:cNvPr>
          <p:cNvSpPr/>
          <p:nvPr userDrawn="1"/>
        </p:nvSpPr>
        <p:spPr>
          <a:xfrm>
            <a:off x="9830009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9" name="자유형 118">
            <a:extLst>
              <a:ext uri="{FF2B5EF4-FFF2-40B4-BE49-F238E27FC236}">
                <a16:creationId xmlns:a16="http://schemas.microsoft.com/office/drawing/2014/main" id="{746D2716-A31B-BF49-AE6D-87FF6514D85A}"/>
              </a:ext>
            </a:extLst>
          </p:cNvPr>
          <p:cNvSpPr/>
          <p:nvPr userDrawn="1"/>
        </p:nvSpPr>
        <p:spPr>
          <a:xfrm>
            <a:off x="10028859" y="4758629"/>
            <a:ext cx="147106" cy="46755"/>
          </a:xfrm>
          <a:custGeom>
            <a:avLst/>
            <a:gdLst>
              <a:gd name="connsiteX0" fmla="*/ 2864 w 147106"/>
              <a:gd name="connsiteY0" fmla="*/ 4811 h 46755"/>
              <a:gd name="connsiteX1" fmla="*/ 21156 w 147106"/>
              <a:gd name="connsiteY1" fmla="*/ 2831 h 46755"/>
              <a:gd name="connsiteX2" fmla="*/ 125951 w 147106"/>
              <a:gd name="connsiteY2" fmla="*/ 2831 h 46755"/>
              <a:gd name="connsiteX3" fmla="*/ 144243 w 147106"/>
              <a:gd name="connsiteY3" fmla="*/ 4811 h 46755"/>
              <a:gd name="connsiteX4" fmla="*/ 142238 w 147106"/>
              <a:gd name="connsiteY4" fmla="*/ 22887 h 46755"/>
              <a:gd name="connsiteX5" fmla="*/ 4868 w 147106"/>
              <a:gd name="connsiteY5" fmla="*/ 22887 h 46755"/>
              <a:gd name="connsiteX6" fmla="*/ 2864 w 147106"/>
              <a:gd name="connsiteY6" fmla="*/ 4811 h 4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106" h="46755">
                <a:moveTo>
                  <a:pt x="2864" y="4811"/>
                </a:moveTo>
                <a:cubicBezTo>
                  <a:pt x="7362" y="-728"/>
                  <a:pt x="15551" y="-1614"/>
                  <a:pt x="21156" y="2831"/>
                </a:cubicBezTo>
                <a:cubicBezTo>
                  <a:pt x="51768" y="27109"/>
                  <a:pt x="95338" y="27109"/>
                  <a:pt x="125951" y="2831"/>
                </a:cubicBezTo>
                <a:cubicBezTo>
                  <a:pt x="131555" y="-1614"/>
                  <a:pt x="139744" y="-728"/>
                  <a:pt x="144243" y="4811"/>
                </a:cubicBezTo>
                <a:cubicBezTo>
                  <a:pt x="148740" y="10349"/>
                  <a:pt x="147843" y="18442"/>
                  <a:pt x="142238" y="22887"/>
                </a:cubicBezTo>
                <a:cubicBezTo>
                  <a:pt x="102110" y="54712"/>
                  <a:pt x="44996" y="54712"/>
                  <a:pt x="4868" y="22887"/>
                </a:cubicBezTo>
                <a:cubicBezTo>
                  <a:pt x="-736" y="18442"/>
                  <a:pt x="-1634" y="10349"/>
                  <a:pt x="2864" y="4811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0" name="자유형 119">
            <a:extLst>
              <a:ext uri="{FF2B5EF4-FFF2-40B4-BE49-F238E27FC236}">
                <a16:creationId xmlns:a16="http://schemas.microsoft.com/office/drawing/2014/main" id="{2BFD2A02-4077-5442-8684-67079B72117A}"/>
              </a:ext>
            </a:extLst>
          </p:cNvPr>
          <p:cNvSpPr/>
          <p:nvPr userDrawn="1"/>
        </p:nvSpPr>
        <p:spPr>
          <a:xfrm>
            <a:off x="10085915" y="4555199"/>
            <a:ext cx="32997" cy="119293"/>
          </a:xfrm>
          <a:custGeom>
            <a:avLst/>
            <a:gdLst>
              <a:gd name="connsiteX0" fmla="*/ 16498 w 32997"/>
              <a:gd name="connsiteY0" fmla="*/ 0 h 119293"/>
              <a:gd name="connsiteX1" fmla="*/ 32998 w 32997"/>
              <a:gd name="connsiteY1" fmla="*/ 16304 h 119293"/>
              <a:gd name="connsiteX2" fmla="*/ 32998 w 32997"/>
              <a:gd name="connsiteY2" fmla="*/ 102989 h 119293"/>
              <a:gd name="connsiteX3" fmla="*/ 16498 w 32997"/>
              <a:gd name="connsiteY3" fmla="*/ 119293 h 119293"/>
              <a:gd name="connsiteX4" fmla="*/ 0 w 32997"/>
              <a:gd name="connsiteY4" fmla="*/ 102989 h 119293"/>
              <a:gd name="connsiteX5" fmla="*/ 0 w 32997"/>
              <a:gd name="connsiteY5" fmla="*/ 16304 h 119293"/>
              <a:gd name="connsiteX6" fmla="*/ 16498 w 32997"/>
              <a:gd name="connsiteY6" fmla="*/ 0 h 1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97" h="119293">
                <a:moveTo>
                  <a:pt x="16498" y="0"/>
                </a:moveTo>
                <a:cubicBezTo>
                  <a:pt x="25611" y="0"/>
                  <a:pt x="32998" y="7300"/>
                  <a:pt x="32998" y="16304"/>
                </a:cubicBezTo>
                <a:lnTo>
                  <a:pt x="32998" y="102989"/>
                </a:lnTo>
                <a:cubicBezTo>
                  <a:pt x="32998" y="111993"/>
                  <a:pt x="25611" y="119293"/>
                  <a:pt x="16498" y="119293"/>
                </a:cubicBezTo>
                <a:cubicBezTo>
                  <a:pt x="7387" y="119293"/>
                  <a:pt x="0" y="111993"/>
                  <a:pt x="0" y="102989"/>
                </a:cubicBezTo>
                <a:lnTo>
                  <a:pt x="0" y="16304"/>
                </a:lnTo>
                <a:cubicBezTo>
                  <a:pt x="0" y="7300"/>
                  <a:pt x="7387" y="0"/>
                  <a:pt x="16498" y="0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1" name="자유형 120">
            <a:extLst>
              <a:ext uri="{FF2B5EF4-FFF2-40B4-BE49-F238E27FC236}">
                <a16:creationId xmlns:a16="http://schemas.microsoft.com/office/drawing/2014/main" id="{243B99B8-8FD0-2C43-8842-3D12A3D23F22}"/>
              </a:ext>
            </a:extLst>
          </p:cNvPr>
          <p:cNvSpPr/>
          <p:nvPr userDrawn="1"/>
        </p:nvSpPr>
        <p:spPr>
          <a:xfrm>
            <a:off x="10081203" y="4694003"/>
            <a:ext cx="42416" cy="41916"/>
          </a:xfrm>
          <a:custGeom>
            <a:avLst/>
            <a:gdLst>
              <a:gd name="connsiteX0" fmla="*/ 42417 w 42416"/>
              <a:gd name="connsiteY0" fmla="*/ 20958 h 41916"/>
              <a:gd name="connsiteX1" fmla="*/ 21208 w 42416"/>
              <a:gd name="connsiteY1" fmla="*/ 41917 h 41916"/>
              <a:gd name="connsiteX2" fmla="*/ 0 w 42416"/>
              <a:gd name="connsiteY2" fmla="*/ 20958 h 41916"/>
              <a:gd name="connsiteX3" fmla="*/ 21208 w 42416"/>
              <a:gd name="connsiteY3" fmla="*/ 0 h 41916"/>
              <a:gd name="connsiteX4" fmla="*/ 42417 w 42416"/>
              <a:gd name="connsiteY4" fmla="*/ 20958 h 4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16" h="41916">
                <a:moveTo>
                  <a:pt x="42417" y="20958"/>
                </a:moveTo>
                <a:cubicBezTo>
                  <a:pt x="42417" y="32533"/>
                  <a:pt x="32921" y="41917"/>
                  <a:pt x="21208" y="41917"/>
                </a:cubicBezTo>
                <a:cubicBezTo>
                  <a:pt x="9495" y="41917"/>
                  <a:pt x="0" y="32533"/>
                  <a:pt x="0" y="20958"/>
                </a:cubicBezTo>
                <a:cubicBezTo>
                  <a:pt x="0" y="9383"/>
                  <a:pt x="9495" y="0"/>
                  <a:pt x="21208" y="0"/>
                </a:cubicBezTo>
                <a:cubicBezTo>
                  <a:pt x="32921" y="0"/>
                  <a:pt x="42417" y="9383"/>
                  <a:pt x="42417" y="20958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2" name="자유형 121">
            <a:extLst>
              <a:ext uri="{FF2B5EF4-FFF2-40B4-BE49-F238E27FC236}">
                <a16:creationId xmlns:a16="http://schemas.microsoft.com/office/drawing/2014/main" id="{15ABFEB3-48BA-AA41-B2F5-2EC33D7C0F06}"/>
              </a:ext>
            </a:extLst>
          </p:cNvPr>
          <p:cNvSpPr/>
          <p:nvPr userDrawn="1"/>
        </p:nvSpPr>
        <p:spPr>
          <a:xfrm>
            <a:off x="10973827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3" name="자유형 122">
            <a:extLst>
              <a:ext uri="{FF2B5EF4-FFF2-40B4-BE49-F238E27FC236}">
                <a16:creationId xmlns:a16="http://schemas.microsoft.com/office/drawing/2014/main" id="{BBC0AFBA-AEC9-5D40-9468-8ADA69C9AED6}"/>
              </a:ext>
            </a:extLst>
          </p:cNvPr>
          <p:cNvSpPr/>
          <p:nvPr userDrawn="1"/>
        </p:nvSpPr>
        <p:spPr>
          <a:xfrm>
            <a:off x="11161569" y="4769133"/>
            <a:ext cx="169311" cy="25716"/>
          </a:xfrm>
          <a:custGeom>
            <a:avLst/>
            <a:gdLst>
              <a:gd name="connsiteX0" fmla="*/ 0 w 169311"/>
              <a:gd name="connsiteY0" fmla="*/ 12858 h 25716"/>
              <a:gd name="connsiteX1" fmla="*/ 13011 w 169311"/>
              <a:gd name="connsiteY1" fmla="*/ 0 h 25716"/>
              <a:gd name="connsiteX2" fmla="*/ 156300 w 169311"/>
              <a:gd name="connsiteY2" fmla="*/ 0 h 25716"/>
              <a:gd name="connsiteX3" fmla="*/ 169312 w 169311"/>
              <a:gd name="connsiteY3" fmla="*/ 12858 h 25716"/>
              <a:gd name="connsiteX4" fmla="*/ 156300 w 169311"/>
              <a:gd name="connsiteY4" fmla="*/ 25717 h 25716"/>
              <a:gd name="connsiteX5" fmla="*/ 13011 w 169311"/>
              <a:gd name="connsiteY5" fmla="*/ 25717 h 25716"/>
              <a:gd name="connsiteX6" fmla="*/ 0 w 169311"/>
              <a:gd name="connsiteY6" fmla="*/ 12858 h 2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311" h="25716">
                <a:moveTo>
                  <a:pt x="0" y="12858"/>
                </a:moveTo>
                <a:cubicBezTo>
                  <a:pt x="0" y="5757"/>
                  <a:pt x="5825" y="0"/>
                  <a:pt x="13011" y="0"/>
                </a:cubicBezTo>
                <a:lnTo>
                  <a:pt x="156300" y="0"/>
                </a:lnTo>
                <a:cubicBezTo>
                  <a:pt x="163486" y="0"/>
                  <a:pt x="169312" y="5757"/>
                  <a:pt x="169312" y="12858"/>
                </a:cubicBezTo>
                <a:cubicBezTo>
                  <a:pt x="169312" y="19959"/>
                  <a:pt x="163486" y="25717"/>
                  <a:pt x="156300" y="25717"/>
                </a:cubicBezTo>
                <a:lnTo>
                  <a:pt x="13011" y="25717"/>
                </a:lnTo>
                <a:cubicBezTo>
                  <a:pt x="5825" y="25717"/>
                  <a:pt x="0" y="19959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4" name="자유형 123">
            <a:extLst>
              <a:ext uri="{FF2B5EF4-FFF2-40B4-BE49-F238E27FC236}">
                <a16:creationId xmlns:a16="http://schemas.microsoft.com/office/drawing/2014/main" id="{3DD53E04-EF51-E44D-9E2B-15B41E2A9A67}"/>
              </a:ext>
            </a:extLst>
          </p:cNvPr>
          <p:cNvSpPr/>
          <p:nvPr userDrawn="1"/>
        </p:nvSpPr>
        <p:spPr>
          <a:xfrm>
            <a:off x="11226680" y="4697282"/>
            <a:ext cx="39097" cy="38637"/>
          </a:xfrm>
          <a:custGeom>
            <a:avLst/>
            <a:gdLst>
              <a:gd name="connsiteX0" fmla="*/ 39098 w 39097"/>
              <a:gd name="connsiteY0" fmla="*/ 19319 h 38637"/>
              <a:gd name="connsiteX1" fmla="*/ 19549 w 39097"/>
              <a:gd name="connsiteY1" fmla="*/ 38638 h 38637"/>
              <a:gd name="connsiteX2" fmla="*/ 0 w 39097"/>
              <a:gd name="connsiteY2" fmla="*/ 19319 h 38637"/>
              <a:gd name="connsiteX3" fmla="*/ 19549 w 39097"/>
              <a:gd name="connsiteY3" fmla="*/ 0 h 38637"/>
              <a:gd name="connsiteX4" fmla="*/ 39098 w 39097"/>
              <a:gd name="connsiteY4" fmla="*/ 19319 h 3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7" h="38637">
                <a:moveTo>
                  <a:pt x="39098" y="19319"/>
                </a:moveTo>
                <a:cubicBezTo>
                  <a:pt x="39098" y="29989"/>
                  <a:pt x="30346" y="38638"/>
                  <a:pt x="19549" y="38638"/>
                </a:cubicBezTo>
                <a:cubicBezTo>
                  <a:pt x="8752" y="38638"/>
                  <a:pt x="0" y="29989"/>
                  <a:pt x="0" y="19319"/>
                </a:cubicBezTo>
                <a:cubicBezTo>
                  <a:pt x="0" y="8650"/>
                  <a:pt x="8752" y="0"/>
                  <a:pt x="19549" y="0"/>
                </a:cubicBezTo>
                <a:cubicBezTo>
                  <a:pt x="30346" y="0"/>
                  <a:pt x="39098" y="8650"/>
                  <a:pt x="39098" y="19319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5" name="자유형 124">
            <a:extLst>
              <a:ext uri="{FF2B5EF4-FFF2-40B4-BE49-F238E27FC236}">
                <a16:creationId xmlns:a16="http://schemas.microsoft.com/office/drawing/2014/main" id="{232C0E8C-5A1A-D847-9CB7-F1E3F7873E37}"/>
              </a:ext>
            </a:extLst>
          </p:cNvPr>
          <p:cNvSpPr/>
          <p:nvPr userDrawn="1"/>
        </p:nvSpPr>
        <p:spPr>
          <a:xfrm>
            <a:off x="11190520" y="4554136"/>
            <a:ext cx="111416" cy="123759"/>
          </a:xfrm>
          <a:custGeom>
            <a:avLst/>
            <a:gdLst>
              <a:gd name="connsiteX0" fmla="*/ 55708 w 111416"/>
              <a:gd name="connsiteY0" fmla="*/ 27002 h 123759"/>
              <a:gd name="connsiteX1" fmla="*/ 27324 w 111416"/>
              <a:gd name="connsiteY1" fmla="*/ 50211 h 123759"/>
              <a:gd name="connsiteX2" fmla="*/ 13662 w 111416"/>
              <a:gd name="connsiteY2" fmla="*/ 63712 h 123759"/>
              <a:gd name="connsiteX3" fmla="*/ 0 w 111416"/>
              <a:gd name="connsiteY3" fmla="*/ 50211 h 123759"/>
              <a:gd name="connsiteX4" fmla="*/ 55708 w 111416"/>
              <a:gd name="connsiteY4" fmla="*/ 0 h 123759"/>
              <a:gd name="connsiteX5" fmla="*/ 111417 w 111416"/>
              <a:gd name="connsiteY5" fmla="*/ 50211 h 123759"/>
              <a:gd name="connsiteX6" fmla="*/ 69370 w 111416"/>
              <a:gd name="connsiteY6" fmla="*/ 98870 h 123759"/>
              <a:gd name="connsiteX7" fmla="*/ 69370 w 111416"/>
              <a:gd name="connsiteY7" fmla="*/ 110258 h 123759"/>
              <a:gd name="connsiteX8" fmla="*/ 55708 w 111416"/>
              <a:gd name="connsiteY8" fmla="*/ 123759 h 123759"/>
              <a:gd name="connsiteX9" fmla="*/ 42046 w 111416"/>
              <a:gd name="connsiteY9" fmla="*/ 110258 h 123759"/>
              <a:gd name="connsiteX10" fmla="*/ 42046 w 111416"/>
              <a:gd name="connsiteY10" fmla="*/ 86921 h 123759"/>
              <a:gd name="connsiteX11" fmla="*/ 55708 w 111416"/>
              <a:gd name="connsiteY11" fmla="*/ 73420 h 123759"/>
              <a:gd name="connsiteX12" fmla="*/ 84093 w 111416"/>
              <a:gd name="connsiteY12" fmla="*/ 50211 h 123759"/>
              <a:gd name="connsiteX13" fmla="*/ 55708 w 111416"/>
              <a:gd name="connsiteY13" fmla="*/ 27002 h 12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1416" h="123759">
                <a:moveTo>
                  <a:pt x="55708" y="27002"/>
                </a:moveTo>
                <a:cubicBezTo>
                  <a:pt x="38392" y="27002"/>
                  <a:pt x="27324" y="38917"/>
                  <a:pt x="27324" y="50211"/>
                </a:cubicBezTo>
                <a:cubicBezTo>
                  <a:pt x="27324" y="57668"/>
                  <a:pt x="21207" y="63712"/>
                  <a:pt x="13662" y="63712"/>
                </a:cubicBezTo>
                <a:cubicBezTo>
                  <a:pt x="6117" y="63712"/>
                  <a:pt x="0" y="57668"/>
                  <a:pt x="0" y="50211"/>
                </a:cubicBezTo>
                <a:cubicBezTo>
                  <a:pt x="0" y="20957"/>
                  <a:pt x="26581" y="0"/>
                  <a:pt x="55708" y="0"/>
                </a:cubicBezTo>
                <a:cubicBezTo>
                  <a:pt x="84835" y="0"/>
                  <a:pt x="111417" y="20957"/>
                  <a:pt x="111417" y="50211"/>
                </a:cubicBezTo>
                <a:cubicBezTo>
                  <a:pt x="111417" y="74794"/>
                  <a:pt x="92647" y="93517"/>
                  <a:pt x="69370" y="98870"/>
                </a:cubicBezTo>
                <a:lnTo>
                  <a:pt x="69370" y="110258"/>
                </a:lnTo>
                <a:cubicBezTo>
                  <a:pt x="69370" y="117715"/>
                  <a:pt x="63254" y="123759"/>
                  <a:pt x="55708" y="123759"/>
                </a:cubicBezTo>
                <a:cubicBezTo>
                  <a:pt x="48163" y="123759"/>
                  <a:pt x="42046" y="117715"/>
                  <a:pt x="42046" y="110258"/>
                </a:cubicBezTo>
                <a:lnTo>
                  <a:pt x="42046" y="86921"/>
                </a:lnTo>
                <a:cubicBezTo>
                  <a:pt x="42046" y="79464"/>
                  <a:pt x="48163" y="73420"/>
                  <a:pt x="55708" y="73420"/>
                </a:cubicBezTo>
                <a:cubicBezTo>
                  <a:pt x="73025" y="73420"/>
                  <a:pt x="84093" y="61505"/>
                  <a:pt x="84093" y="50211"/>
                </a:cubicBezTo>
                <a:cubicBezTo>
                  <a:pt x="84093" y="38917"/>
                  <a:pt x="73025" y="27002"/>
                  <a:pt x="55708" y="27002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DF5AF9B-68AF-FA4A-A087-A109DFB1C800}"/>
              </a:ext>
            </a:extLst>
          </p:cNvPr>
          <p:cNvSpPr txBox="1"/>
          <p:nvPr userDrawn="1"/>
        </p:nvSpPr>
        <p:spPr>
          <a:xfrm>
            <a:off x="453592" y="2382487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Programming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2E88D9-4A78-8E48-B292-6BC3583BB463}"/>
              </a:ext>
            </a:extLst>
          </p:cNvPr>
          <p:cNvSpPr txBox="1"/>
          <p:nvPr userDrawn="1"/>
        </p:nvSpPr>
        <p:spPr>
          <a:xfrm>
            <a:off x="1606603" y="2382487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DataScience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E559765-03DC-D749-9519-B7C3ED58729A}"/>
              </a:ext>
            </a:extLst>
          </p:cNvPr>
          <p:cNvSpPr txBox="1"/>
          <p:nvPr userDrawn="1"/>
        </p:nvSpPr>
        <p:spPr>
          <a:xfrm>
            <a:off x="3122898" y="238248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AI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AE24247-2CFC-7E49-B5C4-FEC63ED0C7E5}"/>
              </a:ext>
            </a:extLst>
          </p:cNvPr>
          <p:cNvSpPr txBox="1"/>
          <p:nvPr userDrawn="1"/>
        </p:nvSpPr>
        <p:spPr>
          <a:xfrm>
            <a:off x="4089058" y="2382487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Design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FFC2389-8015-3E41-AD15-D1D73BE57EF6}"/>
              </a:ext>
            </a:extLst>
          </p:cNvPr>
          <p:cNvSpPr txBox="1"/>
          <p:nvPr userDrawn="1"/>
        </p:nvSpPr>
        <p:spPr>
          <a:xfrm>
            <a:off x="5111342" y="2382487"/>
            <a:ext cx="8146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Motion/3D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B5FCE3-64B2-5747-9F0B-6250D4130648}"/>
              </a:ext>
            </a:extLst>
          </p:cNvPr>
          <p:cNvSpPr txBox="1"/>
          <p:nvPr userDrawn="1"/>
        </p:nvSpPr>
        <p:spPr>
          <a:xfrm>
            <a:off x="6420070" y="2382487"/>
            <a:ext cx="442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Illust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7969A71-CEE0-4F49-99E4-9CC607CC3294}"/>
              </a:ext>
            </a:extLst>
          </p:cNvPr>
          <p:cNvSpPr txBox="1"/>
          <p:nvPr userDrawn="1"/>
        </p:nvSpPr>
        <p:spPr>
          <a:xfrm>
            <a:off x="7268283" y="2382487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Finance/Invest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8D1E206-B30C-4B48-874F-FE147DDD0139}"/>
              </a:ext>
            </a:extLst>
          </p:cNvPr>
          <p:cNvSpPr txBox="1"/>
          <p:nvPr userDrawn="1"/>
        </p:nvSpPr>
        <p:spPr>
          <a:xfrm>
            <a:off x="8554872" y="2382487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MARKETING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1DDAB56-C1EC-BB40-955B-6E82DF78E483}"/>
              </a:ext>
            </a:extLst>
          </p:cNvPr>
          <p:cNvSpPr txBox="1"/>
          <p:nvPr userDrawn="1"/>
        </p:nvSpPr>
        <p:spPr>
          <a:xfrm>
            <a:off x="9846914" y="2382487"/>
            <a:ext cx="494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Work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047943-6232-C84E-840E-B417BBD15652}"/>
              </a:ext>
            </a:extLst>
          </p:cNvPr>
          <p:cNvSpPr txBox="1"/>
          <p:nvPr userDrawn="1"/>
        </p:nvSpPr>
        <p:spPr>
          <a:xfrm>
            <a:off x="10773018" y="2382487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Business/PM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4854301-FD49-EA4A-91D6-797C6670FDD9}"/>
              </a:ext>
            </a:extLst>
          </p:cNvPr>
          <p:cNvSpPr txBox="1"/>
          <p:nvPr userDrawn="1"/>
        </p:nvSpPr>
        <p:spPr>
          <a:xfrm>
            <a:off x="431150" y="3768072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Web_desktop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4003771-CD94-F84F-8838-9DBC9E5BBA98}"/>
              </a:ext>
            </a:extLst>
          </p:cNvPr>
          <p:cNvSpPr txBox="1"/>
          <p:nvPr userDrawn="1"/>
        </p:nvSpPr>
        <p:spPr>
          <a:xfrm>
            <a:off x="1629045" y="3768072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Web_laptop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AAE8AEF-A931-F948-9DBA-7771AED73B4F}"/>
              </a:ext>
            </a:extLst>
          </p:cNvPr>
          <p:cNvSpPr txBox="1"/>
          <p:nvPr userDrawn="1"/>
        </p:nvSpPr>
        <p:spPr>
          <a:xfrm>
            <a:off x="2805503" y="3768072"/>
            <a:ext cx="9284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Web_screen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2171F83-CDB2-3348-825D-972D06FEBE8A}"/>
              </a:ext>
            </a:extLst>
          </p:cNvPr>
          <p:cNvSpPr txBox="1"/>
          <p:nvPr userDrawn="1"/>
        </p:nvSpPr>
        <p:spPr>
          <a:xfrm>
            <a:off x="3963222" y="3768072"/>
            <a:ext cx="841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Mobile_iOS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0A88BB1-3712-F54D-8D2E-20CD93E6F901}"/>
              </a:ext>
            </a:extLst>
          </p:cNvPr>
          <p:cNvSpPr txBox="1"/>
          <p:nvPr userDrawn="1"/>
        </p:nvSpPr>
        <p:spPr>
          <a:xfrm>
            <a:off x="4969476" y="3768072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Mobile_Android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2F4836E-AD0E-A04B-9DB6-53ED2A3BDBF9}"/>
              </a:ext>
            </a:extLst>
          </p:cNvPr>
          <p:cNvSpPr txBox="1"/>
          <p:nvPr userDrawn="1"/>
        </p:nvSpPr>
        <p:spPr>
          <a:xfrm>
            <a:off x="6358354" y="3768072"/>
            <a:ext cx="566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Tablet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DD9C4AE-FDF1-D244-BB32-34CEF3A9A590}"/>
              </a:ext>
            </a:extLst>
          </p:cNvPr>
          <p:cNvSpPr txBox="1"/>
          <p:nvPr userDrawn="1"/>
        </p:nvSpPr>
        <p:spPr>
          <a:xfrm>
            <a:off x="7633768" y="3768072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TV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8EF4A82-61D5-9645-9C29-3238EC1B3D25}"/>
              </a:ext>
            </a:extLst>
          </p:cNvPr>
          <p:cNvSpPr txBox="1"/>
          <p:nvPr userDrawn="1"/>
        </p:nvSpPr>
        <p:spPr>
          <a:xfrm>
            <a:off x="8598153" y="3768072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Database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C8BD74E-F0C8-0841-81B2-472477F4BB63}"/>
              </a:ext>
            </a:extLst>
          </p:cNvPr>
          <p:cNvSpPr txBox="1"/>
          <p:nvPr userDrawn="1"/>
        </p:nvSpPr>
        <p:spPr>
          <a:xfrm>
            <a:off x="9802831" y="376807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Person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D4B8199-69DC-5745-BBCF-07477A4DC14F}"/>
              </a:ext>
            </a:extLst>
          </p:cNvPr>
          <p:cNvSpPr txBox="1"/>
          <p:nvPr userDrawn="1"/>
        </p:nvSpPr>
        <p:spPr>
          <a:xfrm>
            <a:off x="10939730" y="376807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People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3A2B7A4-E70D-6148-82E9-E2D759CD7A8B}"/>
              </a:ext>
            </a:extLst>
          </p:cNvPr>
          <p:cNvSpPr txBox="1"/>
          <p:nvPr userDrawn="1"/>
        </p:nvSpPr>
        <p:spPr>
          <a:xfrm>
            <a:off x="431150" y="5176081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Emotion_smile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2BD2CC-8778-684F-A264-4DF12EC0129C}"/>
              </a:ext>
            </a:extLst>
          </p:cNvPr>
          <p:cNvSpPr txBox="1"/>
          <p:nvPr userDrawn="1"/>
        </p:nvSpPr>
        <p:spPr>
          <a:xfrm>
            <a:off x="1540078" y="5176081"/>
            <a:ext cx="1111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Emotion_happy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DE68D22-EBF4-DD43-A66D-FADC365A40C5}"/>
              </a:ext>
            </a:extLst>
          </p:cNvPr>
          <p:cNvSpPr txBox="1"/>
          <p:nvPr userDrawn="1"/>
        </p:nvSpPr>
        <p:spPr>
          <a:xfrm>
            <a:off x="2684477" y="5176081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Emotion_excited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07FAB27-3F7E-5E49-8E2A-6458A1E81FF2}"/>
              </a:ext>
            </a:extLst>
          </p:cNvPr>
          <p:cNvSpPr txBox="1"/>
          <p:nvPr userDrawn="1"/>
        </p:nvSpPr>
        <p:spPr>
          <a:xfrm>
            <a:off x="3885477" y="5176081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Emotion_soso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FF521D7-E247-FB42-8FBD-7DD3C46ED64B}"/>
              </a:ext>
            </a:extLst>
          </p:cNvPr>
          <p:cNvSpPr txBox="1"/>
          <p:nvPr userDrawn="1"/>
        </p:nvSpPr>
        <p:spPr>
          <a:xfrm>
            <a:off x="4969476" y="517608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Emotion_humm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7955848-FC0B-6B4D-9B67-B8A8275C13EA}"/>
              </a:ext>
            </a:extLst>
          </p:cNvPr>
          <p:cNvSpPr txBox="1"/>
          <p:nvPr userDrawn="1"/>
        </p:nvSpPr>
        <p:spPr>
          <a:xfrm>
            <a:off x="6154773" y="5176081"/>
            <a:ext cx="9733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Emotion_bad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CDB19B2-B746-EA4A-8F72-03D435A46606}"/>
              </a:ext>
            </a:extLst>
          </p:cNvPr>
          <p:cNvSpPr txBox="1"/>
          <p:nvPr userDrawn="1"/>
        </p:nvSpPr>
        <p:spPr>
          <a:xfrm>
            <a:off x="7325190" y="5176081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Emotion_sad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06CD83F-A2FB-5244-B9EB-93FCEE385498}"/>
              </a:ext>
            </a:extLst>
          </p:cNvPr>
          <p:cNvSpPr txBox="1"/>
          <p:nvPr userDrawn="1"/>
        </p:nvSpPr>
        <p:spPr>
          <a:xfrm>
            <a:off x="8352894" y="5176081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Emotion_Surprised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966C026-B9D0-0740-BD18-BAAEF4D9141F}"/>
              </a:ext>
            </a:extLst>
          </p:cNvPr>
          <p:cNvSpPr txBox="1"/>
          <p:nvPr userDrawn="1"/>
        </p:nvSpPr>
        <p:spPr>
          <a:xfrm>
            <a:off x="9715468" y="5176081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Emotion_!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B49A489-3225-524D-85C5-27123FD00857}"/>
              </a:ext>
            </a:extLst>
          </p:cNvPr>
          <p:cNvSpPr txBox="1"/>
          <p:nvPr userDrawn="1"/>
        </p:nvSpPr>
        <p:spPr>
          <a:xfrm>
            <a:off x="10838741" y="5176081"/>
            <a:ext cx="7970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Emotion_?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72" name="직선 연결선[R] 171">
            <a:extLst>
              <a:ext uri="{FF2B5EF4-FFF2-40B4-BE49-F238E27FC236}">
                <a16:creationId xmlns:a16="http://schemas.microsoft.com/office/drawing/2014/main" id="{333F39A4-4B0C-3F4B-BCDF-2E2C26C1E5A9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574E4A27-E094-0642-ADEF-27E4646D8AA9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텍스트 개체 틀 52">
            <a:extLst>
              <a:ext uri="{FF2B5EF4-FFF2-40B4-BE49-F238E27FC236}">
                <a16:creationId xmlns:a16="http://schemas.microsoft.com/office/drawing/2014/main" id="{20AEB4BA-DCE1-2043-B338-E516CA8535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Icon 1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pic>
        <p:nvPicPr>
          <p:cNvPr id="175" name="그림 174">
            <a:extLst>
              <a:ext uri="{FF2B5EF4-FFF2-40B4-BE49-F238E27FC236}">
                <a16:creationId xmlns:a16="http://schemas.microsoft.com/office/drawing/2014/main" id="{4DCAD944-AF91-0747-9FBB-7E10719918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426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8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52">
            <a:extLst>
              <a:ext uri="{FF2B5EF4-FFF2-40B4-BE49-F238E27FC236}">
                <a16:creationId xmlns:a16="http://schemas.microsoft.com/office/drawing/2014/main" id="{9FFC0F33-6125-5F43-8EB9-69713A844E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2" name="텍스트 개체 틀 27">
            <a:extLst>
              <a:ext uri="{FF2B5EF4-FFF2-40B4-BE49-F238E27FC236}">
                <a16:creationId xmlns:a16="http://schemas.microsoft.com/office/drawing/2014/main" id="{E5D73049-19BF-5E40-93D5-B84EF4249F1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5310" y="1652616"/>
            <a:ext cx="2292973" cy="44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14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E32FF82D-FDBD-EE48-AAFE-9AF597417A5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44634" y="2317216"/>
            <a:ext cx="2153649" cy="996140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8" name="텍스트 개체 틀 27">
            <a:extLst>
              <a:ext uri="{FF2B5EF4-FFF2-40B4-BE49-F238E27FC236}">
                <a16:creationId xmlns:a16="http://schemas.microsoft.com/office/drawing/2014/main" id="{93D740D8-6308-9748-B02B-5E17715C31B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085481" y="1652616"/>
            <a:ext cx="2292973" cy="44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14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50" name="텍스트 개체 틀 27">
            <a:extLst>
              <a:ext uri="{FF2B5EF4-FFF2-40B4-BE49-F238E27FC236}">
                <a16:creationId xmlns:a16="http://schemas.microsoft.com/office/drawing/2014/main" id="{B76C91EB-9887-744A-9789-D8ADD52A731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667061" y="1652616"/>
            <a:ext cx="2292973" cy="44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14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52" name="텍스트 개체 틀 27">
            <a:extLst>
              <a:ext uri="{FF2B5EF4-FFF2-40B4-BE49-F238E27FC236}">
                <a16:creationId xmlns:a16="http://schemas.microsoft.com/office/drawing/2014/main" id="{FDA9F3B4-059B-DC4B-9D44-EDEC63C5AD9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248641" y="1652616"/>
            <a:ext cx="2292973" cy="44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14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54" name="그림 개체 틀 28">
            <a:extLst>
              <a:ext uri="{FF2B5EF4-FFF2-40B4-BE49-F238E27FC236}">
                <a16:creationId xmlns:a16="http://schemas.microsoft.com/office/drawing/2014/main" id="{F9EE025D-5A8E-634A-B856-20931CA6BD2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3464850"/>
            <a:ext cx="4874400" cy="241207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55" name="그림 개체 틀 28">
            <a:extLst>
              <a:ext uri="{FF2B5EF4-FFF2-40B4-BE49-F238E27FC236}">
                <a16:creationId xmlns:a16="http://schemas.microsoft.com/office/drawing/2014/main" id="{5E67D01B-2514-7A47-83E3-41DE3F582BE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59328" y="3464850"/>
            <a:ext cx="4874400" cy="241207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7424C724-2602-0F4E-BCB7-46A910224F62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224805" y="2317216"/>
            <a:ext cx="2153649" cy="996140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6A95ABA6-C4ED-454A-9BA9-FF00B4B8AFA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806385" y="2317216"/>
            <a:ext cx="2153649" cy="996140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4F65DB10-0E19-EF48-8DE0-928872AE991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87965" y="2317216"/>
            <a:ext cx="2153649" cy="996140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6241177C-E3CE-1142-BF5A-DCF6037AF2E2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504728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01_텍스트&amp;이미지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7DD1C5E2-3B2E-D048-BB55-38AA36E976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65F55C32-CA6E-B843-8016-A246F4AB92A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3196848" cy="315529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5107579D-9256-8540-83CC-2715B6A9D4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47981" y="5013417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3CA86A01-B707-3146-9219-7F38BC88A97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7982" y="5298915"/>
            <a:ext cx="3271791" cy="7505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1" name="그림 개체 틀 28">
            <a:extLst>
              <a:ext uri="{FF2B5EF4-FFF2-40B4-BE49-F238E27FC236}">
                <a16:creationId xmlns:a16="http://schemas.microsoft.com/office/drawing/2014/main" id="{F914423E-42E2-1B46-AFD2-33E9D1D487F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930465" y="1659074"/>
            <a:ext cx="3196848" cy="315529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C3A419B0-F65C-4645-B86C-99122A0640B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855521" y="5013417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DDAF2307-271A-5344-8847-624EC60BE158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7347059" y="1659074"/>
            <a:ext cx="3196848" cy="315529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18991F08-F100-A947-A7E0-A453858EBE6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272115" y="5013417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280AB4C4-FFFD-6C4D-AC61-88C1EC34F65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855522" y="5298915"/>
            <a:ext cx="3271791" cy="7505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E173EBAD-84AD-7E48-8B8B-8282141E487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272116" y="5298915"/>
            <a:ext cx="3271791" cy="7505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30EFADA0-FBC6-754E-AF9B-1AAB2F6DFF2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3962130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01_텍스트&amp;이미지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A98C164E-793E-8F4C-93A9-CF4C7ED6B6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BEED0899-4BD0-5749-B980-EED3AD70F70A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7359516" y="981076"/>
            <a:ext cx="3183626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9134DAD5-9D40-044B-91D5-CCAFA857FBA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916370" y="981076"/>
            <a:ext cx="3183626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9" name="그림 개체 틀 28">
            <a:extLst>
              <a:ext uri="{FF2B5EF4-FFF2-40B4-BE49-F238E27FC236}">
                <a16:creationId xmlns:a16="http://schemas.microsoft.com/office/drawing/2014/main" id="{EAFA4223-1F10-4B44-9410-22F8ACAAE9BA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359516" y="3574973"/>
            <a:ext cx="3183626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0" name="그림 개체 틀 28">
            <a:extLst>
              <a:ext uri="{FF2B5EF4-FFF2-40B4-BE49-F238E27FC236}">
                <a16:creationId xmlns:a16="http://schemas.microsoft.com/office/drawing/2014/main" id="{8B89001A-B70E-9A48-921F-059728C55FEF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916370" y="3574973"/>
            <a:ext cx="3183626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D611E43D-F559-F54E-A32D-110EE8AE25A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51479891-D099-3740-AD4D-14BEBD44470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942840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02_텍스트&amp;이미지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8">
            <a:extLst>
              <a:ext uri="{FF2B5EF4-FFF2-40B4-BE49-F238E27FC236}">
                <a16:creationId xmlns:a16="http://schemas.microsoft.com/office/drawing/2014/main" id="{26541E87-7DBF-654C-9D47-8861630B37A3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244537" y="981076"/>
            <a:ext cx="2298605" cy="42849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19083657-B20D-A241-93BC-B273286FA8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" name="텍스트 개체 틀 23">
            <a:extLst>
              <a:ext uri="{FF2B5EF4-FFF2-40B4-BE49-F238E27FC236}">
                <a16:creationId xmlns:a16="http://schemas.microsoft.com/office/drawing/2014/main" id="{05D88A07-448C-F64E-A2F7-EAE728A167D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244537" y="5443075"/>
            <a:ext cx="2298606" cy="2919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7BE660F9-31C0-604F-B20B-D7096215059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244534" y="5705688"/>
            <a:ext cx="2298610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073427A3-A000-814E-B47C-9BB24336641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669608" y="981076"/>
            <a:ext cx="2298605" cy="42849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E033B9CB-8EDE-1843-AA3B-65FAA88EF95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669603" y="5443075"/>
            <a:ext cx="2290602" cy="2919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9AF8AFD7-804F-1B4C-AFA0-C8832E317B5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669600" y="5705688"/>
            <a:ext cx="2290606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1" name="그림 개체 틀 28">
            <a:extLst>
              <a:ext uri="{FF2B5EF4-FFF2-40B4-BE49-F238E27FC236}">
                <a16:creationId xmlns:a16="http://schemas.microsoft.com/office/drawing/2014/main" id="{A9F81AB1-8F63-7F4B-9ACD-1DCD8F01D0C0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094678" y="981076"/>
            <a:ext cx="2298605" cy="42849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FE9E01A8-2D28-904A-9AA3-2E01B3B2D8E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094678" y="5443075"/>
            <a:ext cx="2298606" cy="2919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17C9782E-3EF5-B04D-9A38-43242DF572E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094679" y="5705688"/>
            <a:ext cx="2298605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63D7A82B-CD09-DA46-94F7-472CCCF55C2C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9748" y="981076"/>
            <a:ext cx="2298605" cy="42849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3B390FF2-E85D-864B-9909-02001615B43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748" y="5443075"/>
            <a:ext cx="2298605" cy="2919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A7EC05DF-4D3D-5A41-AAE4-1324CEE78AD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19750" y="5705688"/>
            <a:ext cx="2298604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4634632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03_텍스트&amp;이미지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8">
            <a:extLst>
              <a:ext uri="{FF2B5EF4-FFF2-40B4-BE49-F238E27FC236}">
                <a16:creationId xmlns:a16="http://schemas.microsoft.com/office/drawing/2014/main" id="{C99CD91F-229F-8C4F-8517-AEFA52D4756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9748" y="981075"/>
            <a:ext cx="4893446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그림 개체 틀 28">
            <a:extLst>
              <a:ext uri="{FF2B5EF4-FFF2-40B4-BE49-F238E27FC236}">
                <a16:creationId xmlns:a16="http://schemas.microsoft.com/office/drawing/2014/main" id="{49A29C56-8BB7-D645-9A1B-A3C88993EF3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49696" y="981075"/>
            <a:ext cx="4893446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4" name="텍스트 개체 틀 52">
            <a:extLst>
              <a:ext uri="{FF2B5EF4-FFF2-40B4-BE49-F238E27FC236}">
                <a16:creationId xmlns:a16="http://schemas.microsoft.com/office/drawing/2014/main" id="{C4463693-66FB-4F46-B333-6D6C656361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79E8643D-1BAF-E24D-ABB2-3775856D3E1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44804" y="2829308"/>
            <a:ext cx="4968390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8B16982E-5830-604E-BBAF-F1748D86871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4806" y="3100799"/>
            <a:ext cx="4968388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8F42FD01-1ED2-2047-AE31-A353A6FD42C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574752" y="2829308"/>
            <a:ext cx="4968390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BA07D53B-34B4-B449-BC2A-51435EFE44C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574754" y="3100799"/>
            <a:ext cx="4968388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3" name="그림 개체 틀 28">
            <a:extLst>
              <a:ext uri="{FF2B5EF4-FFF2-40B4-BE49-F238E27FC236}">
                <a16:creationId xmlns:a16="http://schemas.microsoft.com/office/drawing/2014/main" id="{345FCF06-551D-7A41-9A6C-B0213183DDE6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9748" y="3573202"/>
            <a:ext cx="4893446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4AA84336-BCC5-EB4C-ABBD-1D04B6140A7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649696" y="3573202"/>
            <a:ext cx="4893446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1F790C0D-A149-A54A-9264-09E62753D31E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44804" y="5421435"/>
            <a:ext cx="4968390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C8B4A876-CAB5-5D48-A392-271594C65F9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44806" y="5692926"/>
            <a:ext cx="4968388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DD240BC8-EF7A-5D47-9367-22B52084B77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574752" y="5421435"/>
            <a:ext cx="4968390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AB215AC8-5627-0C4B-9C07-FCEF4C6A529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574754" y="5692926"/>
            <a:ext cx="4968388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644014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04_텍스트&amp;이미지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BB8A521D-8526-D04B-8C31-7F9FE95B64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0" name="그림 개체 틀 28">
            <a:extLst>
              <a:ext uri="{FF2B5EF4-FFF2-40B4-BE49-F238E27FC236}">
                <a16:creationId xmlns:a16="http://schemas.microsoft.com/office/drawing/2014/main" id="{9CA3B721-153A-1A4C-A105-262E06119A1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2337533" cy="234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7FCEC97C-9DD0-D343-A331-6A5A507856E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64097" y="4143401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43EEB923-C8D6-984B-9BA7-26C7ECE7225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097" y="4644639"/>
            <a:ext cx="2396361" cy="694062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85DD81D5-FDFD-2B49-B6E2-BE58251CD22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64097" y="5391969"/>
            <a:ext cx="2396361" cy="268792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C4F75E9F-58BA-A648-BA8C-BF22E58D8B33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083820" y="1659074"/>
            <a:ext cx="2337533" cy="234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D49B4ADC-B6F7-BA46-B96F-5A56120024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024992" y="4143401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81A5B14F-A65D-C840-B7CE-72528265B2D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024992" y="4644639"/>
            <a:ext cx="2396361" cy="694062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726D89FD-22E1-5E4E-97B2-943151A6716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024992" y="5391969"/>
            <a:ext cx="2396361" cy="268792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8" name="그림 개체 틀 28">
            <a:extLst>
              <a:ext uri="{FF2B5EF4-FFF2-40B4-BE49-F238E27FC236}">
                <a16:creationId xmlns:a16="http://schemas.microsoft.com/office/drawing/2014/main" id="{44DADFF8-FAA8-6748-8D52-CDA8B255EE3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644715" y="1659074"/>
            <a:ext cx="2337533" cy="234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56578EA3-0F14-7A44-AE76-CDD9EBE667B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85887" y="4143401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094B6842-DEE6-C540-9091-B5BA2723AFA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85887" y="4644639"/>
            <a:ext cx="2396361" cy="694062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E14862B6-F4BA-6443-968E-8ED763DA3A0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585887" y="5391969"/>
            <a:ext cx="2396361" cy="268792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2" name="그림 개체 틀 28">
            <a:extLst>
              <a:ext uri="{FF2B5EF4-FFF2-40B4-BE49-F238E27FC236}">
                <a16:creationId xmlns:a16="http://schemas.microsoft.com/office/drawing/2014/main" id="{F0EF17FF-1E0B-2C40-845C-CE66CB75E1DB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205609" y="1659074"/>
            <a:ext cx="2337533" cy="234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C0DDD0FF-5EF5-5741-845A-F12A2CC9DFC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146781" y="4143401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E5EE4219-EC3E-BD4E-8073-279ED77B194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146781" y="4644639"/>
            <a:ext cx="2396361" cy="694062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221C5E1F-159C-704C-908A-DC3B2195F33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146781" y="5391969"/>
            <a:ext cx="2396361" cy="268792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삼각형 25">
            <a:extLst>
              <a:ext uri="{FF2B5EF4-FFF2-40B4-BE49-F238E27FC236}">
                <a16:creationId xmlns:a16="http://schemas.microsoft.com/office/drawing/2014/main" id="{A684D298-A268-374B-AB6D-CCD30BFF1D88}"/>
              </a:ext>
            </a:extLst>
          </p:cNvPr>
          <p:cNvSpPr/>
          <p:nvPr userDrawn="1"/>
        </p:nvSpPr>
        <p:spPr>
          <a:xfrm rot="5400000">
            <a:off x="2917099" y="276989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삼각형 26">
            <a:extLst>
              <a:ext uri="{FF2B5EF4-FFF2-40B4-BE49-F238E27FC236}">
                <a16:creationId xmlns:a16="http://schemas.microsoft.com/office/drawing/2014/main" id="{6CE93ED6-8BC1-4443-B4F2-2D6BE063D3D8}"/>
              </a:ext>
            </a:extLst>
          </p:cNvPr>
          <p:cNvSpPr/>
          <p:nvPr userDrawn="1"/>
        </p:nvSpPr>
        <p:spPr>
          <a:xfrm rot="5400000">
            <a:off x="5475328" y="276989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삼각형 27">
            <a:extLst>
              <a:ext uri="{FF2B5EF4-FFF2-40B4-BE49-F238E27FC236}">
                <a16:creationId xmlns:a16="http://schemas.microsoft.com/office/drawing/2014/main" id="{EBE23827-1666-214E-8184-21F9BC250AB8}"/>
              </a:ext>
            </a:extLst>
          </p:cNvPr>
          <p:cNvSpPr/>
          <p:nvPr userDrawn="1"/>
        </p:nvSpPr>
        <p:spPr>
          <a:xfrm rot="5400000">
            <a:off x="8033557" y="276989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5F074B6F-96B3-E742-9132-C92DA3DCD0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5833927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01_텍스트&amp;이미지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B1FA91E4-14E3-A54D-A8AB-9A2959ABA8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" name="그림 개체 틀 28">
            <a:extLst>
              <a:ext uri="{FF2B5EF4-FFF2-40B4-BE49-F238E27FC236}">
                <a16:creationId xmlns:a16="http://schemas.microsoft.com/office/drawing/2014/main" id="{C2C43D4C-356C-B843-B51C-EC8EBB40AB0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925423" y="981076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그림 개체 틀 28">
            <a:extLst>
              <a:ext uri="{FF2B5EF4-FFF2-40B4-BE49-F238E27FC236}">
                <a16:creationId xmlns:a16="http://schemas.microsoft.com/office/drawing/2014/main" id="{ED409036-3523-FB43-9C76-3F7DD89B4B1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8479317" y="981076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3" name="그림 개체 틀 28">
            <a:extLst>
              <a:ext uri="{FF2B5EF4-FFF2-40B4-BE49-F238E27FC236}">
                <a16:creationId xmlns:a16="http://schemas.microsoft.com/office/drawing/2014/main" id="{FAEF6711-31E6-8849-B483-CEC5D9608CB6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198446" y="981076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85AC3577-32C4-004E-AA1F-438ECF903F43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925423" y="3574972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027D99BE-7C56-FA4E-98EC-49FD24E59BDB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8479317" y="3574972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B363608E-7748-8C4D-B446-F14098C0B6B6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6198446" y="3574972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B24AEF86-0157-8E4F-8253-48C2171A87D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8124E259-B105-4842-AF3D-8DBA73A67F6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620248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02_텍스트&amp;이미지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6D38CA3-7C2B-1841-AEAD-D9F48973581A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44804" y="5421435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4111C1D0-1E5D-814F-9C29-532E79DB5BA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44805" y="5680299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02BE16E4-D054-4343-B04F-742FA6392FEC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519748" y="3573202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7" name="그림 개체 틀 28">
            <a:extLst>
              <a:ext uri="{FF2B5EF4-FFF2-40B4-BE49-F238E27FC236}">
                <a16:creationId xmlns:a16="http://schemas.microsoft.com/office/drawing/2014/main" id="{D318FB38-A87D-A740-98E7-4CB7C3CE9A22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3925939" y="3573202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8" name="그림 개체 틀 28">
            <a:extLst>
              <a:ext uri="{FF2B5EF4-FFF2-40B4-BE49-F238E27FC236}">
                <a16:creationId xmlns:a16="http://schemas.microsoft.com/office/drawing/2014/main" id="{83E4B0A7-B03B-444C-8705-8259D54D75A7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7346294" y="3573202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8160F2C9-515F-1F4D-A2B7-6B91F6BAF1AB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850995" y="5421435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A3A6A4AD-7A79-324B-913B-F7526C13455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850996" y="5680299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7BAFB06F-42DC-464E-B6B9-00C1B921E96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271350" y="5421435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6D449333-C998-7841-A589-05C0C74240E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271351" y="5680299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A3AD32F1-8B90-4C49-9D2D-8C8A3DC080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텍스트 개체 틀 23">
            <a:extLst>
              <a:ext uri="{FF2B5EF4-FFF2-40B4-BE49-F238E27FC236}">
                <a16:creationId xmlns:a16="http://schemas.microsoft.com/office/drawing/2014/main" id="{C7D321F7-0E18-E74F-89A7-288EA4254A0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44804" y="2829308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" name="텍스트 개체 틀 23">
            <a:extLst>
              <a:ext uri="{FF2B5EF4-FFF2-40B4-BE49-F238E27FC236}">
                <a16:creationId xmlns:a16="http://schemas.microsoft.com/office/drawing/2014/main" id="{1C028AD7-5D78-2E49-91E1-C897F759AF2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4805" y="3088172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5C1912BC-F968-F44B-A8CE-3450DBABCFC5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519748" y="981075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56195741-47B9-B040-AC5E-AF293C2EB0F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925939" y="981075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7" name="그림 개체 틀 28">
            <a:extLst>
              <a:ext uri="{FF2B5EF4-FFF2-40B4-BE49-F238E27FC236}">
                <a16:creationId xmlns:a16="http://schemas.microsoft.com/office/drawing/2014/main" id="{3AEFFC25-B319-6147-A646-E380788E7C84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7346294" y="981075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AEC40759-F68C-5846-BCDA-646B040B3FF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850995" y="2829308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A04A8064-5259-D447-BE20-F29A7B5D453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850996" y="3088172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DBBB2590-7308-5448-9D81-F5F40BA9628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271350" y="2829308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F8CB1093-5143-814A-83E8-1847D019298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271351" y="3088172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244502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03_텍스트&amp;이미지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8">
            <a:extLst>
              <a:ext uri="{FF2B5EF4-FFF2-40B4-BE49-F238E27FC236}">
                <a16:creationId xmlns:a16="http://schemas.microsoft.com/office/drawing/2014/main" id="{5590CEA6-B618-D64C-82C1-C751560640C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244537" y="98107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76C16C13-46D3-7344-BE0E-61F25EFFD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그림 개체 틀 28">
            <a:extLst>
              <a:ext uri="{FF2B5EF4-FFF2-40B4-BE49-F238E27FC236}">
                <a16:creationId xmlns:a16="http://schemas.microsoft.com/office/drawing/2014/main" id="{AA6BD583-17FA-204B-8BFB-7752D0517F72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665684" y="98107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EF293916-95D0-AC4C-90F6-70DAE061EA9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095737" y="98107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1BBBDAD1-D887-064C-A0C7-68051C5CEAF8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9748" y="98107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E81BAC51-FDBD-F345-9342-507F5C4E27F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145379" y="2829308"/>
            <a:ext cx="2397763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8589AD48-17FB-8842-9172-62F510E9FE1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145375" y="3088172"/>
            <a:ext cx="2397767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2ACA8989-854D-CA47-8B1C-0D2BBA929B8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566517" y="2829308"/>
            <a:ext cx="239777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634EEAA4-D5A4-A146-9D4E-73FBD1CE417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566513" y="3088172"/>
            <a:ext cx="2397776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016A6522-308E-764F-9A32-C356C9C9F6F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996583" y="2829308"/>
            <a:ext cx="2397759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3DFDA183-F4D6-AC47-B75A-BC228EDCCCA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996584" y="3088172"/>
            <a:ext cx="239775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0" name="그림 개체 틀 28">
            <a:extLst>
              <a:ext uri="{FF2B5EF4-FFF2-40B4-BE49-F238E27FC236}">
                <a16:creationId xmlns:a16="http://schemas.microsoft.com/office/drawing/2014/main" id="{F3F6ACD2-0A5D-714E-BF8B-F5F3A570C91D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8244537" y="357972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1" name="그림 개체 틀 28">
            <a:extLst>
              <a:ext uri="{FF2B5EF4-FFF2-40B4-BE49-F238E27FC236}">
                <a16:creationId xmlns:a16="http://schemas.microsoft.com/office/drawing/2014/main" id="{1D33EE59-2185-4946-8EFC-FCC520A6D846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5665684" y="357972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2" name="그림 개체 틀 28">
            <a:extLst>
              <a:ext uri="{FF2B5EF4-FFF2-40B4-BE49-F238E27FC236}">
                <a16:creationId xmlns:a16="http://schemas.microsoft.com/office/drawing/2014/main" id="{9DCFBB85-205E-044E-A50A-A2FDF40D98F4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3095737" y="357972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3" name="그림 개체 틀 28">
            <a:extLst>
              <a:ext uri="{FF2B5EF4-FFF2-40B4-BE49-F238E27FC236}">
                <a16:creationId xmlns:a16="http://schemas.microsoft.com/office/drawing/2014/main" id="{D165B6E7-DFDF-AF49-AD17-BDDBE175D571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519748" y="357972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5E02921-51A7-E34F-80D5-C7A7CC31229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145379" y="5427958"/>
            <a:ext cx="2397763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82722237-F4FE-394D-90F9-81F562D5AAA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45375" y="5686822"/>
            <a:ext cx="2397767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6F006DF4-7851-4D44-826D-8D3121DD5E3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566517" y="5427958"/>
            <a:ext cx="239777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D406AF08-1086-5049-9B2D-CD2645E376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566513" y="5686822"/>
            <a:ext cx="2397776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F98FB415-7DFA-F747-9069-F3B80B2439B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2996583" y="5427958"/>
            <a:ext cx="2397759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38CE85D0-DA72-E045-8C23-9A69D3F7C5C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996584" y="5686822"/>
            <a:ext cx="239775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AD18A600-9BE0-D949-A7E6-FA74472F0E94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44804" y="5421435"/>
            <a:ext cx="2370689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CF669DE3-42BA-264F-A629-52B168FD948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44806" y="5680299"/>
            <a:ext cx="237068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9091B31C-921E-7E48-AF77-55D1EB7CED6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44804" y="2829308"/>
            <a:ext cx="2370689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D66CD3F5-D308-5648-9FA8-EB74842B5A17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44806" y="3088172"/>
            <a:ext cx="237068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658572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04_텍스트&amp;이미지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1ED328AF-8E62-1D49-A3ED-E8EBE8018B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6D73501D-4094-AB47-9619-991372DCC37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925423" y="981076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59811979-54CC-5348-9CF5-98AD91C1BBE0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8479317" y="981076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그림 개체 틀 28">
            <a:extLst>
              <a:ext uri="{FF2B5EF4-FFF2-40B4-BE49-F238E27FC236}">
                <a16:creationId xmlns:a16="http://schemas.microsoft.com/office/drawing/2014/main" id="{5F0CB873-8AC7-884C-8207-29BB29B3F574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202370" y="981076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3" name="그림 개체 틀 28">
            <a:extLst>
              <a:ext uri="{FF2B5EF4-FFF2-40B4-BE49-F238E27FC236}">
                <a16:creationId xmlns:a16="http://schemas.microsoft.com/office/drawing/2014/main" id="{8CA64A0D-FE80-2B4B-955C-32F146F13B49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925423" y="2691158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47D02354-8D14-5840-8F32-E0C30845E954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8479317" y="2691158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B9438953-4428-9848-9C0D-04E4D9577B9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6202370" y="2691158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440C4969-9EC8-4043-AED5-88DF7D8F2A1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143148D0-1704-6D45-A594-5EA9BEAF767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DA99BE7F-9F2C-C044-AEE7-00E8D4BA5EE6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925423" y="4401241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7" name="그림 개체 틀 28">
            <a:extLst>
              <a:ext uri="{FF2B5EF4-FFF2-40B4-BE49-F238E27FC236}">
                <a16:creationId xmlns:a16="http://schemas.microsoft.com/office/drawing/2014/main" id="{E5F83C7D-1F60-8B47-AFA5-9E3B442F9A00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479317" y="4401241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8" name="그림 개체 틀 28">
            <a:extLst>
              <a:ext uri="{FF2B5EF4-FFF2-40B4-BE49-F238E27FC236}">
                <a16:creationId xmlns:a16="http://schemas.microsoft.com/office/drawing/2014/main" id="{3ADE103D-0DF9-A641-B90E-074B1F9C1139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202370" y="4401241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202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3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63" Type="http://schemas.openxmlformats.org/officeDocument/2006/relationships/slideLayout" Target="../slideLayouts/slideLayout75.xml"/><Relationship Id="rId68" Type="http://schemas.openxmlformats.org/officeDocument/2006/relationships/slideLayout" Target="../slideLayouts/slideLayout80.xml"/><Relationship Id="rId84" Type="http://schemas.openxmlformats.org/officeDocument/2006/relationships/slideLayout" Target="../slideLayouts/slideLayout96.xml"/><Relationship Id="rId89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3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65.xml"/><Relationship Id="rId58" Type="http://schemas.openxmlformats.org/officeDocument/2006/relationships/slideLayout" Target="../slideLayouts/slideLayout70.xml"/><Relationship Id="rId74" Type="http://schemas.openxmlformats.org/officeDocument/2006/relationships/slideLayout" Target="../slideLayouts/slideLayout86.xml"/><Relationship Id="rId79" Type="http://schemas.openxmlformats.org/officeDocument/2006/relationships/slideLayout" Target="../slideLayouts/slideLayout91.xml"/><Relationship Id="rId5" Type="http://schemas.openxmlformats.org/officeDocument/2006/relationships/slideLayout" Target="../slideLayouts/slideLayout17.xml"/><Relationship Id="rId90" Type="http://schemas.openxmlformats.org/officeDocument/2006/relationships/slideLayout" Target="../slideLayouts/slideLayout102.xml"/><Relationship Id="rId95" Type="http://schemas.openxmlformats.org/officeDocument/2006/relationships/theme" Target="../theme/theme2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64" Type="http://schemas.openxmlformats.org/officeDocument/2006/relationships/slideLayout" Target="../slideLayouts/slideLayout76.xml"/><Relationship Id="rId69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92.xml"/><Relationship Id="rId85" Type="http://schemas.openxmlformats.org/officeDocument/2006/relationships/slideLayout" Target="../slideLayouts/slideLayout97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71.xml"/><Relationship Id="rId67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66.xml"/><Relationship Id="rId62" Type="http://schemas.openxmlformats.org/officeDocument/2006/relationships/slideLayout" Target="../slideLayouts/slideLayout74.xml"/><Relationship Id="rId70" Type="http://schemas.openxmlformats.org/officeDocument/2006/relationships/slideLayout" Target="../slideLayouts/slideLayout82.xml"/><Relationship Id="rId75" Type="http://schemas.openxmlformats.org/officeDocument/2006/relationships/slideLayout" Target="../slideLayouts/slideLayout87.xml"/><Relationship Id="rId83" Type="http://schemas.openxmlformats.org/officeDocument/2006/relationships/slideLayout" Target="../slideLayouts/slideLayout95.xml"/><Relationship Id="rId88" Type="http://schemas.openxmlformats.org/officeDocument/2006/relationships/slideLayout" Target="../slideLayouts/slideLayout100.xml"/><Relationship Id="rId91" Type="http://schemas.openxmlformats.org/officeDocument/2006/relationships/slideLayout" Target="../slideLayouts/slideLayout103.xml"/><Relationship Id="rId9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61.xml"/><Relationship Id="rId57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52" Type="http://schemas.openxmlformats.org/officeDocument/2006/relationships/slideLayout" Target="../slideLayouts/slideLayout64.xml"/><Relationship Id="rId60" Type="http://schemas.openxmlformats.org/officeDocument/2006/relationships/slideLayout" Target="../slideLayouts/slideLayout72.xml"/><Relationship Id="rId65" Type="http://schemas.openxmlformats.org/officeDocument/2006/relationships/slideLayout" Target="../slideLayouts/slideLayout77.xml"/><Relationship Id="rId73" Type="http://schemas.openxmlformats.org/officeDocument/2006/relationships/slideLayout" Target="../slideLayouts/slideLayout85.xml"/><Relationship Id="rId78" Type="http://schemas.openxmlformats.org/officeDocument/2006/relationships/slideLayout" Target="../slideLayouts/slideLayout90.xml"/><Relationship Id="rId81" Type="http://schemas.openxmlformats.org/officeDocument/2006/relationships/slideLayout" Target="../slideLayouts/slideLayout93.xml"/><Relationship Id="rId86" Type="http://schemas.openxmlformats.org/officeDocument/2006/relationships/slideLayout" Target="../slideLayouts/slideLayout98.xml"/><Relationship Id="rId94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9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46.xml"/><Relationship Id="rId50" Type="http://schemas.openxmlformats.org/officeDocument/2006/relationships/slideLayout" Target="../slideLayouts/slideLayout62.xml"/><Relationship Id="rId55" Type="http://schemas.openxmlformats.org/officeDocument/2006/relationships/slideLayout" Target="../slideLayouts/slideLayout67.xml"/><Relationship Id="rId76" Type="http://schemas.openxmlformats.org/officeDocument/2006/relationships/slideLayout" Target="../slideLayouts/slideLayout88.xml"/><Relationship Id="rId97" Type="http://schemas.openxmlformats.org/officeDocument/2006/relationships/image" Target="../media/image3.png"/><Relationship Id="rId7" Type="http://schemas.openxmlformats.org/officeDocument/2006/relationships/slideLayout" Target="../slideLayouts/slideLayout19.xml"/><Relationship Id="rId71" Type="http://schemas.openxmlformats.org/officeDocument/2006/relationships/slideLayout" Target="../slideLayouts/slideLayout83.xml"/><Relationship Id="rId9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36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66" Type="http://schemas.openxmlformats.org/officeDocument/2006/relationships/slideLayout" Target="../slideLayouts/slideLayout78.xml"/><Relationship Id="rId87" Type="http://schemas.openxmlformats.org/officeDocument/2006/relationships/slideLayout" Target="../slideLayouts/slideLayout99.xml"/><Relationship Id="rId61" Type="http://schemas.openxmlformats.org/officeDocument/2006/relationships/slideLayout" Target="../slideLayouts/slideLayout73.xml"/><Relationship Id="rId82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26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56" Type="http://schemas.openxmlformats.org/officeDocument/2006/relationships/slideLayout" Target="../slideLayouts/slideLayout68.xml"/><Relationship Id="rId7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20.xml"/><Relationship Id="rId51" Type="http://schemas.openxmlformats.org/officeDocument/2006/relationships/slideLayout" Target="../slideLayouts/slideLayout63.xml"/><Relationship Id="rId72" Type="http://schemas.openxmlformats.org/officeDocument/2006/relationships/slideLayout" Target="../slideLayouts/slideLayout84.xml"/><Relationship Id="rId93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76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763" r:id="rId3"/>
    <p:sldLayoutId id="2147483741" r:id="rId4"/>
    <p:sldLayoutId id="2147483761" r:id="rId5"/>
    <p:sldLayoutId id="2147483762" r:id="rId6"/>
    <p:sldLayoutId id="2147483653" r:id="rId7"/>
    <p:sldLayoutId id="2147483652" r:id="rId8"/>
    <p:sldLayoutId id="2147483649" r:id="rId9"/>
    <p:sldLayoutId id="2147483764" r:id="rId10"/>
    <p:sldLayoutId id="2147483765" r:id="rId11"/>
    <p:sldLayoutId id="2147483777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ADFF3F-1777-F740-A85E-9DD503126E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FA2C35-DAA6-2D48-A3DB-9EF5FE95877A}"/>
              </a:ext>
            </a:extLst>
          </p:cNvPr>
          <p:cNvPicPr>
            <a:picLocks noChangeAspect="1"/>
          </p:cNvPicPr>
          <p:nvPr userDrawn="1"/>
        </p:nvPicPr>
        <p:blipFill>
          <a:blip r:embed="rId96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9D8414CB-C180-614D-97C7-2B4D88395210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84767B5A-A503-3249-ADDA-B29E044F8B3A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C615AAAA-710D-BE4A-BE5F-B25EEE0694DC}"/>
              </a:ext>
            </a:extLst>
          </p:cNvPr>
          <p:cNvPicPr>
            <a:picLocks noChangeAspect="1"/>
          </p:cNvPicPr>
          <p:nvPr userDrawn="1"/>
        </p:nvPicPr>
        <p:blipFill>
          <a:blip r:embed="rId97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782" r:id="rId10"/>
    <p:sldLayoutId id="2147483664" r:id="rId11"/>
    <p:sldLayoutId id="214748366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774" r:id="rId21"/>
    <p:sldLayoutId id="2147483685" r:id="rId22"/>
    <p:sldLayoutId id="2147483687" r:id="rId23"/>
    <p:sldLayoutId id="214748369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86" r:id="rId34"/>
    <p:sldLayoutId id="2147483711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22" r:id="rId47"/>
    <p:sldLayoutId id="2147483723" r:id="rId48"/>
    <p:sldLayoutId id="2147483775" r:id="rId49"/>
    <p:sldLayoutId id="2147483776" r:id="rId50"/>
    <p:sldLayoutId id="2147483726" r:id="rId51"/>
    <p:sldLayoutId id="2147483727" r:id="rId52"/>
    <p:sldLayoutId id="2147483728" r:id="rId53"/>
    <p:sldLayoutId id="2147483729" r:id="rId54"/>
    <p:sldLayoutId id="2147483766" r:id="rId55"/>
    <p:sldLayoutId id="2147483767" r:id="rId56"/>
    <p:sldLayoutId id="2147483768" r:id="rId57"/>
    <p:sldLayoutId id="2147483769" r:id="rId58"/>
    <p:sldLayoutId id="2147483770" r:id="rId59"/>
    <p:sldLayoutId id="2147483771" r:id="rId60"/>
    <p:sldLayoutId id="2147483772" r:id="rId61"/>
    <p:sldLayoutId id="2147483773" r:id="rId62"/>
    <p:sldLayoutId id="2147483730" r:id="rId63"/>
    <p:sldLayoutId id="2147483779" r:id="rId64"/>
    <p:sldLayoutId id="2147483712" r:id="rId65"/>
    <p:sldLayoutId id="2147483732" r:id="rId66"/>
    <p:sldLayoutId id="2147483713" r:id="rId67"/>
    <p:sldLayoutId id="2147483780" r:id="rId68"/>
    <p:sldLayoutId id="2147483714" r:id="rId69"/>
    <p:sldLayoutId id="2147483781" r:id="rId70"/>
    <p:sldLayoutId id="2147483735" r:id="rId71"/>
    <p:sldLayoutId id="2147483736" r:id="rId72"/>
    <p:sldLayoutId id="2147483737" r:id="rId73"/>
    <p:sldLayoutId id="2147483738" r:id="rId74"/>
    <p:sldLayoutId id="2147483739" r:id="rId75"/>
    <p:sldLayoutId id="2147483715" r:id="rId76"/>
    <p:sldLayoutId id="2147483716" r:id="rId77"/>
    <p:sldLayoutId id="2147483657" r:id="rId78"/>
    <p:sldLayoutId id="2147483742" r:id="rId79"/>
    <p:sldLayoutId id="2147483743" r:id="rId80"/>
    <p:sldLayoutId id="2147483744" r:id="rId81"/>
    <p:sldLayoutId id="2147483745" r:id="rId82"/>
    <p:sldLayoutId id="2147483746" r:id="rId83"/>
    <p:sldLayoutId id="2147483747" r:id="rId84"/>
    <p:sldLayoutId id="2147483748" r:id="rId85"/>
    <p:sldLayoutId id="2147483749" r:id="rId86"/>
    <p:sldLayoutId id="2147483750" r:id="rId87"/>
    <p:sldLayoutId id="2147483751" r:id="rId88"/>
    <p:sldLayoutId id="2147483752" r:id="rId89"/>
    <p:sldLayoutId id="2147483753" r:id="rId90"/>
    <p:sldLayoutId id="2147483754" r:id="rId91"/>
    <p:sldLayoutId id="2147483755" r:id="rId92"/>
    <p:sldLayoutId id="2147483756" r:id="rId93"/>
    <p:sldLayoutId id="2147483783" r:id="rId9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www.docker.com/products/docker-deskto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CA50B9-1DD4-AC4A-B74A-17F40854B2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6809" y="2089738"/>
            <a:ext cx="9548837" cy="2318633"/>
          </a:xfrm>
        </p:spPr>
        <p:txBody>
          <a:bodyPr/>
          <a:lstStyle/>
          <a:p>
            <a:r>
              <a:rPr lang="ko-KR" altLang="en-US" dirty="0"/>
              <a:t>고성능 서버 개발을 위한</a:t>
            </a:r>
            <a:endParaRPr lang="en-US" altLang="ko-KR" dirty="0"/>
          </a:p>
          <a:p>
            <a:r>
              <a:rPr lang="en-US" altLang="ko-KR" dirty="0"/>
              <a:t>Async Non-blocking</a:t>
            </a:r>
          </a:p>
          <a:p>
            <a:r>
              <a:rPr lang="en-US" altLang="ko-KR" dirty="0"/>
              <a:t>in Practice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358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0D74D-63E3-73AC-7B1A-AB83FB1E2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8044" y="182918"/>
            <a:ext cx="5335912" cy="26161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E6CA81-D133-4648-05E2-895927B280E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강의 개요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27D312-D47F-3A42-F36F-C6BE1B1C7B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강의 개요</a:t>
            </a:r>
          </a:p>
          <a:p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9858FA-A3CC-4441-FA50-B6B0F34760C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ko-KR" altLang="en-US" dirty="0"/>
              <a:t>정 화 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84DCFC-A4B1-6693-7BF5-C44BDEF62B3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ko-KR" altLang="en-US" dirty="0"/>
              <a:t>정 화 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6B779C1-B5B7-639C-61EB-74E2775913C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개체 틀 11" descr="인간의 얼굴, 사람, 의류, 미소이(가) 표시된 사진&#10;&#10;자동 생성된 설명">
            <a:extLst>
              <a:ext uri="{FF2B5EF4-FFF2-40B4-BE49-F238E27FC236}">
                <a16:creationId xmlns:a16="http://schemas.microsoft.com/office/drawing/2014/main" id="{1CB47ED6-5317-3397-66D2-D8419B80F2A8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3"/>
          <a:srcRect t="2660" b="2660"/>
          <a:stretch>
            <a:fillRect/>
          </a:stretch>
        </p:blipFill>
        <p:spPr/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9679496-04DA-ABF4-072D-08059BE3270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ko-KR" altLang="en-US" sz="1400" b="1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실용주의 프로그래머</a:t>
            </a:r>
            <a:endParaRPr lang="ko-KR" altLang="en-US" sz="1400" b="1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23BAF9C-D989-6D1C-125A-EC23D6D19DF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17525" y="4610786"/>
            <a:ext cx="5412281" cy="899694"/>
          </a:xfrm>
        </p:spPr>
        <p:txBody>
          <a:bodyPr/>
          <a:lstStyle/>
          <a:p>
            <a:pPr>
              <a:spcBef>
                <a:spcPts val="800"/>
              </a:spcBef>
              <a:buClr>
                <a:srgbClr val="000000"/>
              </a:buClr>
              <a:buSzPts val="1700"/>
            </a:pPr>
            <a:r>
              <a:rPr lang="en-US" altLang="ko" sz="140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Commerce Platform </a:t>
            </a:r>
            <a:r>
              <a:rPr lang="en-US" altLang="ko-KR" sz="140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Backend engineer</a:t>
            </a:r>
            <a:endParaRPr lang="en-US" altLang="ko-KR" sz="1400">
              <a:solidFill>
                <a:srgbClr val="7391FF"/>
              </a:solidFill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SzPts val="1700"/>
            </a:pPr>
            <a:r>
              <a:rPr lang="ko-KR" altLang="en-US" sz="140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원스토어 </a:t>
            </a:r>
            <a:r>
              <a:rPr lang="en-US" altLang="ko-KR" sz="140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Backend Engineer</a:t>
            </a:r>
            <a:endParaRPr lang="en-US" altLang="ko" sz="140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SzPts val="1700"/>
            </a:pPr>
            <a:r>
              <a:rPr lang="en-US" altLang="ko" sz="140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SK Planet Backend engineer</a:t>
            </a:r>
          </a:p>
          <a:p>
            <a:pPr>
              <a:spcBef>
                <a:spcPts val="800"/>
              </a:spcBef>
              <a:buSzPts val="1700"/>
            </a:pPr>
            <a:r>
              <a:rPr lang="en-US" altLang="ko-KR" sz="140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LG CNS Software architect</a:t>
            </a:r>
            <a:endParaRPr lang="en-US" altLang="ko-KR" sz="1400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845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24105544-F402-6AA4-1745-BAF71B497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강의 개요</a:t>
            </a:r>
          </a:p>
          <a:p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FE4752F-2A77-3DF2-0627-091CB8B7E5A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C155A0E-E6D4-0AC2-5CEB-F92172C228E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ko-KR" altLang="en-US" dirty="0"/>
              <a:t>비동기 서비스 소개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51D8B54-0CF3-23F2-D1C0-6E317561673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A9CE47B-CFBF-DD43-0065-4597F6097D9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A74C1EA-4AF2-CE61-BDAB-22EB7C6D412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8BA65C-295F-9004-3FBA-AC00CA3C37ED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125F42-3720-8418-0891-EB71DFA465F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098FA9E-1139-5947-EC40-9130326D41A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altLang="ko-KR" dirty="0"/>
              <a:t>Spring MVC with Kotlin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00B6B1B2-E9CC-8178-83D6-F141D1FCD54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with Kotlin Coroutine</a:t>
            </a:r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7ABFF1AE-808A-7142-4DB5-08AF9F2AB8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간 부하 테스트를 통한 성능 비교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7952FF90-D89D-82D2-7676-128CC9A071E6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ko-KR" altLang="en-US" dirty="0"/>
              <a:t>서비스 구현역량 강화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C018FD05-4DC5-EF73-2DA1-9B6C9AE00A9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ko-KR" altLang="en-US" dirty="0"/>
              <a:t>동기 서비스 구현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EC6F3C4-3DE5-DD01-D8F1-79C400851FBF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ko-KR" altLang="en-US" dirty="0"/>
              <a:t>비동기 서비스 구현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9A9D66F6-BA8E-7B9C-2CB6-E6E0BD5CAF79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ko-KR" altLang="en-US" dirty="0"/>
              <a:t>성능 테스트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A94B0733-613F-BAD2-F875-6AC668B3E561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ko-KR" altLang="en-US"/>
              <a:t>실무형 심화개발</a:t>
            </a:r>
          </a:p>
        </p:txBody>
      </p:sp>
    </p:spTree>
    <p:extLst>
      <p:ext uri="{BB962C8B-B14F-4D97-AF65-F5344CB8AC3E}">
        <p14:creationId xmlns:p14="http://schemas.microsoft.com/office/powerpoint/2010/main" val="32235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>
            <a:off x="10414684" y="704019"/>
            <a:ext cx="12700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84665" lvl="1">
              <a:lnSpc>
                <a:spcPct val="90000"/>
              </a:lnSpc>
            </a:pPr>
            <a:r>
              <a:rPr lang="en-US" altLang="ko" sz="2533" b="1">
                <a:solidFill>
                  <a:schemeClr val="bg1"/>
                </a:solidFill>
              </a:rPr>
              <a:t>1</a:t>
            </a:r>
            <a:r>
              <a:rPr lang="en-US" altLang="ko" sz="16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67">
              <a:solidFill>
                <a:schemeClr val="bg1"/>
              </a:solidFill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10414684" y="1100063"/>
            <a:ext cx="12700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84665" lvl="1">
              <a:spcBef>
                <a:spcPts val="267"/>
              </a:spcBef>
              <a:buClr>
                <a:srgbClr val="000000"/>
              </a:buClr>
            </a:pPr>
            <a:r>
              <a:rPr lang="ko" altLang="en-US" sz="1067">
                <a:solidFill>
                  <a:schemeClr val="bg1"/>
                </a:solidFill>
              </a:rPr>
              <a:t>강의 개요</a:t>
            </a:r>
            <a:endParaRPr sz="1067">
              <a:solidFill>
                <a:schemeClr val="bg1"/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6A0B07D-671F-8CF1-56F9-63497A56F5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525" y="182918"/>
            <a:ext cx="5335912" cy="261610"/>
          </a:xfrm>
        </p:spPr>
        <p:txBody>
          <a:bodyPr/>
          <a:lstStyle/>
          <a:p>
            <a:r>
              <a:rPr lang="ko-KR" altLang="en-US" dirty="0"/>
              <a:t>강의 개요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455FAE3-3F31-4595-34EB-46DFB627D1F2}"/>
              </a:ext>
            </a:extLst>
          </p:cNvPr>
          <p:cNvSpPr>
            <a:spLocks noGrp="1"/>
          </p:cNvSpPr>
          <p:nvPr>
            <p:ph type="ft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1112</a:t>
            </a:r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FBBC15-7167-9F6B-C8EF-8B123ABB8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83" y="1887307"/>
            <a:ext cx="9502166" cy="3902239"/>
          </a:xfrm>
          <a:prstGeom prst="rect">
            <a:avLst/>
          </a:prstGeom>
        </p:spPr>
      </p:pic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3CCDDCB-D005-9B78-445D-FC8731E656F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83908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1199141" y="1700937"/>
            <a:ext cx="4896859" cy="5132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67" tIns="6367" rIns="6367" bIns="6367" anchor="t" anchorCtr="0">
            <a:noAutofit/>
          </a:bodyPr>
          <a:lstStyle/>
          <a:p>
            <a:pPr>
              <a:buClr>
                <a:srgbClr val="000000"/>
              </a:buClr>
              <a:buSzPts val="1700"/>
            </a:pPr>
            <a:endParaRPr sz="2267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C49CC681-20E4-D6CB-248B-2B000F2D7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525" y="182918"/>
            <a:ext cx="5335912" cy="261610"/>
          </a:xfrm>
        </p:spPr>
        <p:txBody>
          <a:bodyPr/>
          <a:lstStyle/>
          <a:p>
            <a:r>
              <a:rPr lang="ko-KR" altLang="en-US" dirty="0"/>
              <a:t>강의 개요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C7508B7-E087-D650-688F-BD7BDE12C16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7525" y="1582364"/>
            <a:ext cx="11363143" cy="463200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rgbClr val="000000"/>
              </a:buClr>
              <a:buSzPts val="1700"/>
            </a:pPr>
            <a:r>
              <a:rPr lang="ko-KR" altLang="en-US" sz="2000" dirty="0">
                <a:solidFill>
                  <a:srgbClr val="53585F"/>
                </a:solidFill>
              </a:rPr>
              <a:t>강의에 사용하는 기술 스택</a:t>
            </a:r>
            <a:endParaRPr lang="en-US" altLang="ko" sz="2000" dirty="0">
              <a:solidFill>
                <a:srgbClr val="53585F"/>
              </a:solidFill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ts val="1700"/>
            </a:pPr>
            <a:endParaRPr lang="en-US" altLang="ko-KR" sz="2000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0633FA-6F12-B72D-C0C4-0F3E8694DC42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ko-KR" altLang="en-US" dirty="0"/>
              <a:t>실습환경</a:t>
            </a:r>
          </a:p>
        </p:txBody>
      </p:sp>
      <p:sp>
        <p:nvSpPr>
          <p:cNvPr id="209" name="Google Shape;209;p30"/>
          <p:cNvSpPr/>
          <p:nvPr/>
        </p:nvSpPr>
        <p:spPr>
          <a:xfrm>
            <a:off x="10414684" y="704019"/>
            <a:ext cx="12700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84665" lvl="1">
              <a:lnSpc>
                <a:spcPct val="90000"/>
              </a:lnSpc>
            </a:pPr>
            <a:r>
              <a:rPr lang="en-US" altLang="ko" sz="2533" b="1" dirty="0">
                <a:solidFill>
                  <a:schemeClr val="bg1"/>
                </a:solidFill>
              </a:rPr>
              <a:t>1</a:t>
            </a:r>
            <a:r>
              <a:rPr lang="en-US" altLang="ko" sz="16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67" dirty="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10414684" y="1100063"/>
            <a:ext cx="12700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84665" lvl="1">
              <a:spcBef>
                <a:spcPts val="267"/>
              </a:spcBef>
              <a:buClr>
                <a:srgbClr val="000000"/>
              </a:buClr>
            </a:pPr>
            <a:r>
              <a:rPr lang="ko" altLang="en-US" sz="1067">
                <a:solidFill>
                  <a:srgbClr val="FFFFFF"/>
                </a:solidFill>
              </a:rPr>
              <a:t>강의 개요</a:t>
            </a:r>
            <a:endParaRPr sz="1067">
              <a:solidFill>
                <a:srgbClr val="FFFFFF"/>
              </a:solidFill>
            </a:endParaRP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EDFB672-9674-49DA-8EA2-B60CBDD2570A}"/>
              </a:ext>
            </a:extLst>
          </p:cNvPr>
          <p:cNvSpPr txBox="1">
            <a:spLocks/>
          </p:cNvSpPr>
          <p:nvPr/>
        </p:nvSpPr>
        <p:spPr>
          <a:xfrm>
            <a:off x="808633" y="2250784"/>
            <a:ext cx="3785250" cy="3586930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1800" dirty="0">
                <a:solidFill>
                  <a:srgbClr val="53585F"/>
                </a:solidFill>
              </a:rPr>
              <a:t>JDK : 17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1800" dirty="0">
                <a:solidFill>
                  <a:srgbClr val="53585F"/>
                </a:solidFill>
              </a:rPr>
              <a:t>Kotlin : 1.9.24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1800" dirty="0">
                <a:solidFill>
                  <a:srgbClr val="53585F"/>
                </a:solidFill>
              </a:rPr>
              <a:t>Spring Boot : 3.3.1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1800" dirty="0">
                <a:solidFill>
                  <a:srgbClr val="53585F"/>
                </a:solidFill>
              </a:rPr>
              <a:t>Junit : 5.10.2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1800" dirty="0" err="1">
                <a:solidFill>
                  <a:srgbClr val="53585F"/>
                </a:solidFill>
              </a:rPr>
              <a:t>Kotest</a:t>
            </a:r>
            <a:r>
              <a:rPr lang="en-US" altLang="ko" sz="1800" dirty="0">
                <a:solidFill>
                  <a:srgbClr val="53585F"/>
                </a:solidFill>
              </a:rPr>
              <a:t> : 1.1.3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1800" dirty="0">
                <a:solidFill>
                  <a:srgbClr val="53585F"/>
                </a:solidFill>
              </a:rPr>
              <a:t>Spring </a:t>
            </a:r>
            <a:r>
              <a:rPr lang="en-US" altLang="ko" sz="1800" dirty="0" err="1">
                <a:solidFill>
                  <a:srgbClr val="53585F"/>
                </a:solidFill>
              </a:rPr>
              <a:t>Webflux</a:t>
            </a:r>
            <a:r>
              <a:rPr lang="en-US" altLang="ko" sz="1800" dirty="0">
                <a:solidFill>
                  <a:srgbClr val="53585F"/>
                </a:solidFill>
              </a:rPr>
              <a:t> : 3.3.1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1800" dirty="0">
                <a:solidFill>
                  <a:srgbClr val="53585F"/>
                </a:solidFill>
              </a:rPr>
              <a:t>Kotlin Coroutine : 1.8.1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1800" dirty="0">
                <a:solidFill>
                  <a:srgbClr val="53585F"/>
                </a:solidFill>
              </a:rPr>
              <a:t>R2DBC : 3.3.1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1800" dirty="0">
                <a:solidFill>
                  <a:srgbClr val="53585F"/>
                </a:solidFill>
              </a:rPr>
              <a:t>Resilience4j : 2.0.0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1800" dirty="0">
                <a:solidFill>
                  <a:srgbClr val="53585F"/>
                </a:solidFill>
              </a:rPr>
              <a:t>Gradle : 8.8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endParaRPr lang="en-US" altLang="ko" sz="1800" dirty="0">
              <a:solidFill>
                <a:srgbClr val="53585F"/>
              </a:solidFill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ts val="1700"/>
            </a:pPr>
            <a:endParaRPr lang="en-US" altLang="ko-KR" sz="1800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endParaRPr lang="ko-KR" sz="2000" dirty="0"/>
          </a:p>
        </p:txBody>
      </p:sp>
      <p:sp>
        <p:nvSpPr>
          <p:cNvPr id="15" name="텍스트 개체 틀 12">
            <a:extLst>
              <a:ext uri="{FF2B5EF4-FFF2-40B4-BE49-F238E27FC236}">
                <a16:creationId xmlns:a16="http://schemas.microsoft.com/office/drawing/2014/main" id="{3640BFBB-AB95-B20C-406B-9247A1B88171}"/>
              </a:ext>
            </a:extLst>
          </p:cNvPr>
          <p:cNvSpPr txBox="1">
            <a:spLocks/>
          </p:cNvSpPr>
          <p:nvPr/>
        </p:nvSpPr>
        <p:spPr>
          <a:xfrm>
            <a:off x="6096000" y="2250784"/>
            <a:ext cx="3785250" cy="3586930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2000" dirty="0">
                <a:solidFill>
                  <a:srgbClr val="53585F"/>
                </a:solidFill>
              </a:rPr>
              <a:t>H2 : 2.2.224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2000" dirty="0" err="1">
                <a:solidFill>
                  <a:srgbClr val="53585F"/>
                </a:solidFill>
              </a:rPr>
              <a:t>Mariadb</a:t>
            </a:r>
            <a:r>
              <a:rPr lang="en-US" altLang="ko" sz="2000" dirty="0">
                <a:solidFill>
                  <a:srgbClr val="53585F"/>
                </a:solidFill>
              </a:rPr>
              <a:t> : 11.0.2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2000" dirty="0">
                <a:solidFill>
                  <a:srgbClr val="53585F"/>
                </a:solidFill>
              </a:rPr>
              <a:t>Redis : 7.0.12</a:t>
            </a:r>
          </a:p>
          <a:p>
            <a:pPr>
              <a:lnSpc>
                <a:spcPct val="100000"/>
              </a:lnSpc>
              <a:buClr>
                <a:srgbClr val="53585F"/>
              </a:buClr>
              <a:buSzPts val="1700"/>
            </a:pPr>
            <a:r>
              <a:rPr lang="en-US" altLang="ko" sz="2000" dirty="0">
                <a:solidFill>
                  <a:srgbClr val="53585F"/>
                </a:solidFill>
              </a:rPr>
              <a:t>Docker : latest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74C4337-0342-BBF4-0C2B-836A61C52B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525" y="182918"/>
            <a:ext cx="5335912" cy="261610"/>
          </a:xfrm>
        </p:spPr>
        <p:txBody>
          <a:bodyPr/>
          <a:lstStyle/>
          <a:p>
            <a:r>
              <a:rPr lang="ko-KR" altLang="en-US" dirty="0"/>
              <a:t>강의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49D2E-206C-FDED-4EDA-B99D8455B8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7525" y="1582364"/>
            <a:ext cx="11363143" cy="4632005"/>
          </a:xfrm>
          <a:prstGeom prst="rect">
            <a:avLst/>
          </a:prstGeom>
        </p:spPr>
        <p:txBody>
          <a:bodyPr/>
          <a:lstStyle/>
          <a:p>
            <a:pPr marL="241294" indent="-241294">
              <a:lnSpc>
                <a:spcPct val="150000"/>
              </a:lnSpc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" sz="1800" dirty="0">
                <a:solidFill>
                  <a:srgbClr val="53585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IntelliJ ultimate edition</a:t>
            </a:r>
          </a:p>
          <a:p>
            <a:pPr marL="698494" lvl="1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3"/>
              </a:rPr>
              <a:t>https://www.jetbrains.com/idea/download</a:t>
            </a:r>
            <a:endParaRPr lang="en-US" altLang="ko-KR" sz="1800" dirty="0">
              <a:solidFill>
                <a:srgbClr val="53585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37061" indent="-262460">
              <a:lnSpc>
                <a:spcPct val="150000"/>
              </a:lnSpc>
              <a:buClr>
                <a:srgbClr val="53585F"/>
              </a:buClr>
              <a:buSzPts val="1700"/>
              <a:buChar char="•"/>
            </a:pPr>
            <a:r>
              <a:rPr lang="en-US" altLang="ko" sz="18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JDK 17</a:t>
            </a:r>
          </a:p>
          <a:p>
            <a:pPr marL="694261" lvl="1" indent="-262460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" sz="18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IntelliJ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안에서 구성</a:t>
            </a:r>
            <a:endParaRPr lang="en-US" altLang="ko" sz="1800" dirty="0">
              <a:solidFill>
                <a:schemeClr val="bg1">
                  <a:lumMod val="6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41294" lvl="4" indent="-241294">
              <a:lnSpc>
                <a:spcPct val="150000"/>
              </a:lnSpc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53585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Docker</a:t>
            </a:r>
          </a:p>
          <a:p>
            <a:pPr lvl="1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4"/>
              </a:rPr>
              <a:t>https://www.docker.com/products/docker-desktop</a:t>
            </a:r>
            <a:endParaRPr lang="ko-KR" altLang="en-US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8F0286-77CC-BF80-76C4-2D28B686987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44619460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FFE5E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1C49"/>
      </a:accent1>
      <a:accent2>
        <a:srgbClr val="FFE5EB"/>
      </a:accent2>
      <a:accent3>
        <a:srgbClr val="FFA71B"/>
      </a:accent3>
      <a:accent4>
        <a:srgbClr val="F5F5F5"/>
      </a:accent4>
      <a:accent5>
        <a:srgbClr val="E6E6E6"/>
      </a:accent5>
      <a:accent6>
        <a:srgbClr val="5B5B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FFE5E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1C49"/>
      </a:accent1>
      <a:accent2>
        <a:srgbClr val="FFE5EB"/>
      </a:accent2>
      <a:accent3>
        <a:srgbClr val="FFA71B"/>
      </a:accent3>
      <a:accent4>
        <a:srgbClr val="F5F5F5"/>
      </a:accent4>
      <a:accent5>
        <a:srgbClr val="E6E6E6"/>
      </a:accent5>
      <a:accent6>
        <a:srgbClr val="5B5B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1100" b="1" dirty="0" smtClean="0">
            <a:latin typeface="Gilroy SemiBold" pitchFamily="2" charset="0"/>
            <a:ea typeface="Pretendard ExtraBold" panose="02000503000000020004" pitchFamily="2" charset="-127"/>
            <a:cs typeface="Pretendard ExtraBold" panose="020005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6" Type="http://schemas.microsoft.com/office/2011/relationships/webextension" Target="webextension6.xml"/><Relationship Id="rId5" Type="http://schemas.microsoft.com/office/2011/relationships/webextension" Target="webextension5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  <wetp:taskpane dockstate="right" visibility="0" width="350" row="0">
    <wetp:webextensionref xmlns:r="http://schemas.openxmlformats.org/officeDocument/2006/relationships" r:id="rId3"/>
  </wetp:taskpane>
  <wetp:taskpane dockstate="right" visibility="0" width="350" row="0">
    <wetp:webextensionref xmlns:r="http://schemas.openxmlformats.org/officeDocument/2006/relationships" r:id="rId4"/>
  </wetp:taskpane>
  <wetp:taskpane dockstate="right" visibility="0" width="350" row="0">
    <wetp:webextensionref xmlns:r="http://schemas.openxmlformats.org/officeDocument/2006/relationships" r:id="rId5"/>
  </wetp:taskpane>
  <wetp:taskpane dockstate="right" visibility="0" width="350" row="0">
    <wetp:webextensionref xmlns:r="http://schemas.openxmlformats.org/officeDocument/2006/relationships" r:id="rId6"/>
  </wetp:taskpane>
</wetp:taskpanes>
</file>

<file path=ppt/webextensions/webextension1.xml><?xml version="1.0" encoding="utf-8"?>
<we:webextension xmlns:we="http://schemas.microsoft.com/office/webextensions/webextension/2010/11" id="{D81CD6C9-A9A7-534B-8E2F-2A2F1A539E71}">
  <we:reference id="wa200000729" version="3.19.222.0" store="ko-KR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A4FA75D-03E2-E041-9624-848B4667B31E}">
  <we:reference id="wa200003964" version="1.0.0.0" store="ko-KR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5BAAB46-47DA-4D46-A936-8A2896DCF668}">
  <we:reference id="wa200003157" version="1.0.0.0" store="ko-KR" storeType="OMEX"/>
  <we:alternateReferences>
    <we:reference id="wa200003157" version="1.0.0.0" store="WA200003157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95350C4D-3159-CC4B-B57B-B3E1B028751C}">
  <we:reference id="wa200003052" version="2.0.0.0" store="ko-KR" storeType="OMEX"/>
  <we:alternateReferences>
    <we:reference id="wa200003052" version="2.0.0.0" store="WA200003052" storeType="OMEX"/>
  </we:alternateReferences>
  <we:properties/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F7BF5D9D-86E0-C441-82C4-A9507BADCCD9}">
  <we:reference id="wa200004576" version="1.0.0.1" store="ko-KR" storeType="OMEX"/>
  <we:alternateReferences>
    <we:reference id="wa200004576" version="1.0.0.1" store="WA200004576" storeType="OMEX"/>
  </we:alternateReferences>
  <we:properties/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4E1A6803-3601-AF42-B05F-E6A480E1B000}">
  <we:reference id="wa104380121" version="2.0.0.0" store="ko-K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14785</TotalTime>
  <Words>175</Words>
  <Application>Microsoft Office PowerPoint</Application>
  <PresentationFormat>와이드스크린</PresentationFormat>
  <Paragraphs>59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NotoSansKR</vt:lpstr>
      <vt:lpstr>Pretendard</vt:lpstr>
      <vt:lpstr>Pretendard ExtraBold</vt:lpstr>
      <vt:lpstr>Pretendard Medium</vt:lpstr>
      <vt:lpstr>Pretendard SemiBold</vt:lpstr>
      <vt:lpstr>Arial</vt:lpstr>
      <vt:lpstr>Calibri</vt:lpstr>
      <vt:lpstr>Gilroy</vt:lpstr>
      <vt:lpstr>Gilroy Bold</vt:lpstr>
      <vt:lpstr>Gilroy ExtraBold</vt:lpstr>
      <vt:lpstr>Gilroy SemiBold</vt:lpstr>
      <vt:lpstr>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urim</dc:creator>
  <cp:lastModifiedBy>932</cp:lastModifiedBy>
  <cp:revision>90</cp:revision>
  <dcterms:created xsi:type="dcterms:W3CDTF">2023-05-30T04:07:42Z</dcterms:created>
  <dcterms:modified xsi:type="dcterms:W3CDTF">2024-09-08T09:21:12Z</dcterms:modified>
</cp:coreProperties>
</file>