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309" r:id="rId3"/>
    <p:sldId id="276" r:id="rId4"/>
    <p:sldId id="278" r:id="rId5"/>
    <p:sldId id="279" r:id="rId6"/>
    <p:sldId id="258" r:id="rId7"/>
    <p:sldId id="301" r:id="rId8"/>
    <p:sldId id="307" r:id="rId9"/>
    <p:sldId id="305" r:id="rId10"/>
    <p:sldId id="306" r:id="rId11"/>
    <p:sldId id="310" r:id="rId12"/>
    <p:sldId id="264" r:id="rId13"/>
    <p:sldId id="265" r:id="rId14"/>
    <p:sldId id="267" r:id="rId15"/>
    <p:sldId id="268" r:id="rId16"/>
    <p:sldId id="269" r:id="rId17"/>
    <p:sldId id="30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987" autoAdjust="0"/>
    <p:restoredTop sz="80848" autoAdjust="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12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65AE5E7-B7D4-64EA-2A23-9D3B72D8D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59879975-DB5B-0207-90E8-B6E6C657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E4782D19-BC35-04A4-4578-4C7C8D61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3A14F50C-4F7D-C270-DC4D-CA53A994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F5F09810-F0F3-66DC-DC22-828D1FF88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EF096CF8-06D6-E8FF-D3AD-19330D8B4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9E989759-5C61-72CA-C396-CA384FD79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5D078A4-E3F4-30F1-69DB-252509BB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1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522ACD8-B735-560E-2E1B-5CCA5EAD4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20092EF-A950-85C6-E370-A17D6AE8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7AB232A-E9A6-CB3D-E952-7AD860DA8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03F9377-8456-56FC-9B6A-493D6E23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6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8ED57F2-D113-A23F-3751-F8587543B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5E1F8A5F-3E63-F24B-ACCF-D559D3972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7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92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06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4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6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2&amp;packaging=jar&amp;jvmVersion=17&amp;groupId=dev.fastcampus&amp;artifactId=webflux.coroutine&amp;name=webflux.coroutine&amp;description=spring%20boot%20coroutine&amp;packageName=dev.fastcampus.webflux.coroutine&amp;dependencies=webflux,data-r2dbc,h2,maria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est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test.io/docs/extensions/sp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wiki/What%27s-New-in-Spring-Framework-5.x#whats-new-in-version-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/>
              <a:t>Spring </a:t>
            </a:r>
            <a:r>
              <a:rPr lang="en-US" altLang="ko-KR" b="1" spc="-150" dirty="0" err="1"/>
              <a:t>Webflux</a:t>
            </a:r>
            <a:r>
              <a:rPr lang="en-US" altLang="ko-KR" b="1" spc="-150" dirty="0"/>
              <a:t> (by Coroutine)</a:t>
            </a:r>
            <a:endParaRPr lang="ko-KR" altLang="en-US" b="1" spc="-15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>
                <a:solidFill>
                  <a:srgbClr val="ED234B"/>
                </a:solidFill>
              </a:rPr>
              <a:t>소개 및 환경구성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530B0-64C5-6B6C-0A72-C3A471A54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D812C98-C9EB-8AF7-F43F-50517F9152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3971691"/>
            <a:ext cx="1962615" cy="43445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1DDB2-B33F-9B1A-0275-585849D1B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 t="144" r="10736" b="52363"/>
          <a:stretch/>
        </p:blipFill>
        <p:spPr>
          <a:xfrm>
            <a:off x="2842261" y="2994660"/>
            <a:ext cx="5870161" cy="205891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6A4138-B57E-A05F-23DE-335C474B1551}"/>
              </a:ext>
            </a:extLst>
          </p:cNvPr>
          <p:cNvSpPr/>
          <p:nvPr/>
        </p:nvSpPr>
        <p:spPr>
          <a:xfrm>
            <a:off x="2960370" y="3835178"/>
            <a:ext cx="5657850" cy="630142"/>
          </a:xfrm>
          <a:prstGeom prst="roundRect">
            <a:avLst>
              <a:gd name="adj" fmla="val 13606"/>
            </a:avLst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CD7F09C-63D0-692B-F356-6565C852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13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0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3.1.2&amp;packaging=jar&amp;jvmVersion=17&amp;groupId=dev.fastcampus&amp;artifactId=webflux.coroutine&amp;name=webflux.coroutine&amp;description=spring%20boot%20coroutine&amp;packageName=dev.fastcampus.webflux.coroutine&amp;dependencies=webflux,data-r2dbc,h2,mariadb</a:t>
            </a:r>
            <a:endParaRPr lang="en-US" altLang="ko-KR" sz="300" b="0" i="0" dirty="0">
              <a:solidFill>
                <a:srgbClr val="000000"/>
              </a:solidFill>
              <a:effectLst/>
              <a:latin typeface="Metropolis"/>
            </a:endParaRPr>
          </a:p>
          <a:p>
            <a:pPr lvl="2"/>
            <a:endParaRPr lang="en-US" altLang="ko-KR" sz="500" b="0" i="0" dirty="0">
              <a:solidFill>
                <a:srgbClr val="000000"/>
              </a:solidFill>
              <a:latin typeface="Metropolis"/>
            </a:endParaRPr>
          </a:p>
          <a:p>
            <a:pPr lvl="1"/>
            <a:endParaRPr lang="en-US" altLang="ko-KR" sz="800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594377-6569-E3FE-1893-3FE4FDDACDC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2F4EEF-0499-B5EE-3E58-0D214E781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460" y="1982243"/>
            <a:ext cx="5423284" cy="2666954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F1054-ED53-E4AB-0C91-9485EE59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/>
              <a:t>Spring </a:t>
            </a:r>
            <a:r>
              <a:rPr lang="en-US" altLang="ko-KR" b="1" spc="-150" dirty="0" err="1"/>
              <a:t>Webflux</a:t>
            </a:r>
            <a:r>
              <a:rPr lang="en-US" altLang="ko-KR" b="1" spc="-150" dirty="0"/>
              <a:t> (by Coroutine)</a:t>
            </a:r>
            <a:endParaRPr lang="ko-KR" altLang="en-US" b="1" spc="-15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dirty="0"/>
              <a:t>서비스 구현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939675-AA9A-8FC7-C7BE-3EB838FF0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95D04-2661-1A6E-C1C9-471406C35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30297-EE08-91E5-2D49-839D88622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6E7CF-45AD-4791-B746-781ACA0DC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Kotest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https://kotest.io</a:t>
            </a:r>
            <a:endParaRPr lang="en-US" altLang="ko-KR" dirty="0">
              <a:effectLst/>
            </a:endParaRPr>
          </a:p>
          <a:p>
            <a:pPr lvl="1"/>
            <a:r>
              <a:rPr lang="en-US" altLang="ko-KR" dirty="0">
                <a:effectLst/>
                <a:hlinkClick r:id="rId4"/>
              </a:rPr>
              <a:t>https://kotest.io/docs/extensions/spring.html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4CEBC-5726-903F-E397-CAC48627D96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서비스 구현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4012-2466-DF82-AE98-5600F3F89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marL="0" indent="0">
              <a:buNone/>
            </a:pPr>
            <a:r>
              <a:rPr lang="en-US" altLang="ko-KR" dirty="0"/>
              <a:t>First release</a:t>
            </a:r>
            <a:r>
              <a:rPr lang="ko-KR" altLang="en-US" dirty="0"/>
              <a:t> </a:t>
            </a:r>
            <a:r>
              <a:rPr lang="en-US" altLang="ko-KR" dirty="0"/>
              <a:t>: 2017.08 (from Spring 5)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B0E0FD73-C8FE-C935-D8D9-1F5ADF47C0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6FD832-ADDD-5454-7646-4553D527068B}"/>
              </a:ext>
            </a:extLst>
          </p:cNvPr>
          <p:cNvGrpSpPr/>
          <p:nvPr/>
        </p:nvGrpSpPr>
        <p:grpSpPr>
          <a:xfrm>
            <a:off x="1671235" y="1924050"/>
            <a:ext cx="5817701" cy="2883182"/>
            <a:chOff x="1204330" y="1241190"/>
            <a:chExt cx="7082933" cy="36876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F30400-7D3D-E535-CA21-ECDE2B13CA8E}"/>
                </a:ext>
              </a:extLst>
            </p:cNvPr>
            <p:cNvSpPr/>
            <p:nvPr/>
          </p:nvSpPr>
          <p:spPr>
            <a:xfrm>
              <a:off x="1204332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Netty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4BA0C1-FF57-EEC1-DC49-4F486E92705B}"/>
                </a:ext>
              </a:extLst>
            </p:cNvPr>
            <p:cNvSpPr/>
            <p:nvPr/>
          </p:nvSpPr>
          <p:spPr>
            <a:xfrm>
              <a:off x="1204331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Reactive Streams Adapter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84492F-1A92-C1A9-4131-429FD33FB0B4}"/>
                </a:ext>
              </a:extLst>
            </p:cNvPr>
            <p:cNvSpPr/>
            <p:nvPr/>
          </p:nvSpPr>
          <p:spPr>
            <a:xfrm>
              <a:off x="5109166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06434-2B9E-A9EA-3B52-BEE3A89B2415}"/>
                </a:ext>
              </a:extLst>
            </p:cNvPr>
            <p:cNvSpPr/>
            <p:nvPr/>
          </p:nvSpPr>
          <p:spPr>
            <a:xfrm>
              <a:off x="5109165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 API</a:t>
              </a:r>
              <a:endParaRPr lang="ko-KR" altLang="en-US" sz="12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3B57501-BF9A-24B0-413E-1B44F4C074D9}"/>
                </a:ext>
              </a:extLst>
            </p:cNvPr>
            <p:cNvGrpSpPr/>
            <p:nvPr/>
          </p:nvGrpSpPr>
          <p:grpSpPr>
            <a:xfrm>
              <a:off x="1204330" y="1806496"/>
              <a:ext cx="3178098" cy="1825084"/>
              <a:chOff x="1204330" y="1728439"/>
              <a:chExt cx="3178098" cy="182508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1878B7-EC3C-2848-BE74-DE2171AE8C44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 Reactive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44A7E2-01B4-3B34-5C54-189E60C2A5BB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Webflux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CC0606-45A8-C9DF-E8D2-C042A0BC88E1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 Reactive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Mongo, Cassandra, Redis, Couchbase, R2DBC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D6B5FB-1F49-1D88-7F05-059440F60DB0}"/>
                </a:ext>
              </a:extLst>
            </p:cNvPr>
            <p:cNvGrpSpPr/>
            <p:nvPr/>
          </p:nvGrpSpPr>
          <p:grpSpPr>
            <a:xfrm>
              <a:off x="5109164" y="1800772"/>
              <a:ext cx="3178098" cy="1825084"/>
              <a:chOff x="1204330" y="1728439"/>
              <a:chExt cx="3178098" cy="182508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970D3B-3317-90C7-ABE6-662AEB1348CB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AE3EBF-553F-E778-79D4-12F920F5C491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MVC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19CB1A-44E2-6827-7DA3-96335A820F0D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JDBC, JPA, NoSQL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3226BE-53EC-A68A-415C-0E9375816E14}"/>
                </a:ext>
              </a:extLst>
            </p:cNvPr>
            <p:cNvSpPr txBox="1"/>
            <p:nvPr/>
          </p:nvSpPr>
          <p:spPr>
            <a:xfrm>
              <a:off x="1866682" y="1241190"/>
              <a:ext cx="1853393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Webflux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B9C3FB-A01D-AEF9-A1BA-04C77C7C55F9}"/>
                </a:ext>
              </a:extLst>
            </p:cNvPr>
            <p:cNvSpPr txBox="1"/>
            <p:nvPr/>
          </p:nvSpPr>
          <p:spPr>
            <a:xfrm>
              <a:off x="5676682" y="1246883"/>
              <a:ext cx="1691489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MVC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BA586AD6-7A3F-2C7D-8058-1F6C9645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구성요소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A54FC-0B5E-8327-D634-C924A453BD6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B6CD2E-D559-AB00-B8C3-1291E574B5FD}"/>
              </a:ext>
            </a:extLst>
          </p:cNvPr>
          <p:cNvSpPr/>
          <p:nvPr/>
        </p:nvSpPr>
        <p:spPr>
          <a:xfrm>
            <a:off x="3482282" y="1696641"/>
            <a:ext cx="2179433" cy="7607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70062-B5A7-981B-3FD1-2A85DE99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1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2E7D-6BEE-87C5-1E87-24B6A8203D0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F9C7-2017-6BE4-7546-641BD669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D62669-0BDB-D84F-9701-3A3F659518DF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AB0FA0-845F-D7F4-756F-E9D2509C2B83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9261BDD-A9C4-13C3-8CE2-348A569B42FC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82F6DF-A0E9-1AA2-250A-73215A0DEDAC}"/>
              </a:ext>
            </a:extLst>
          </p:cNvPr>
          <p:cNvSpPr/>
          <p:nvPr/>
        </p:nvSpPr>
        <p:spPr>
          <a:xfrm>
            <a:off x="1498034" y="3214544"/>
            <a:ext cx="2350006" cy="7891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구성요소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5C689-7933-9773-E969-7389CC4A3A0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5BD22-A907-EB18-D496-28D7653E0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7E04E0-CEA4-41DC-CDF5-F0E029185251}"/>
              </a:ext>
            </a:extLst>
          </p:cNvPr>
          <p:cNvSpPr/>
          <p:nvPr/>
        </p:nvSpPr>
        <p:spPr>
          <a:xfrm>
            <a:off x="3482283" y="1696641"/>
            <a:ext cx="2179433" cy="7607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099186-F63C-1591-0AB1-AD9F2C1DE28A}"/>
              </a:ext>
            </a:extLst>
          </p:cNvPr>
          <p:cNvSpPr/>
          <p:nvPr/>
        </p:nvSpPr>
        <p:spPr>
          <a:xfrm>
            <a:off x="1499506" y="3242910"/>
            <a:ext cx="2350007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Async process</a:t>
            </a:r>
            <a:br>
              <a:rPr lang="en-US" altLang="ko-KR" sz="2400" dirty="0"/>
            </a:br>
            <a:r>
              <a:rPr lang="en-US" altLang="ko-KR" sz="1200" dirty="0"/>
              <a:t>Reactor, Kotlin Coroutine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0927C-C633-1AC9-A667-A62C5FA45CF8}"/>
              </a:ext>
            </a:extLst>
          </p:cNvPr>
          <p:cNvSpPr/>
          <p:nvPr/>
        </p:nvSpPr>
        <p:spPr>
          <a:xfrm>
            <a:off x="5294488" y="3242910"/>
            <a:ext cx="2350006" cy="7607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D36C9A-148B-6F00-E6D1-7B9761BB21AA}"/>
              </a:ext>
            </a:extLst>
          </p:cNvPr>
          <p:cNvSpPr/>
          <p:nvPr/>
        </p:nvSpPr>
        <p:spPr>
          <a:xfrm>
            <a:off x="5260286" y="3262976"/>
            <a:ext cx="2384208" cy="7607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from Spring 5.2 (2019.11.04)</a:t>
            </a:r>
          </a:p>
          <a:p>
            <a:pPr lvl="1"/>
            <a:r>
              <a:rPr lang="en-US" altLang="ko-KR" sz="1100" dirty="0">
                <a:effectLst/>
                <a:hlinkClick r:id="rId3"/>
              </a:rPr>
              <a:t>https://github.com/spring-projects/spring-framework/wiki/What's-New-in-Spring-Framework-5.x#whats-new-in-version-52</a:t>
            </a:r>
            <a:endParaRPr lang="en-US" altLang="ko-KR" sz="11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CD468C-1518-76A6-5884-9FB45D2F32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6889A-2B2E-FFC1-F0C3-2253F3FD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20" y="1635679"/>
            <a:ext cx="4188527" cy="3133019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C23D2C44-D1C6-0CB3-479D-DD5EBFDF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6F728-06C9-40EE-C753-B42AAC2BBD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2595964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2595963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2595962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33DFBA-225E-531E-87B2-2372B9D4E7C4}"/>
              </a:ext>
            </a:extLst>
          </p:cNvPr>
          <p:cNvSpPr/>
          <p:nvPr/>
        </p:nvSpPr>
        <p:spPr>
          <a:xfrm>
            <a:off x="5235084" y="2583235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HandlerAdaptor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2595962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2595961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577271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577270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3577270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577269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1F8DBF-C473-EF22-890A-CF096AF0A5B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558577" y="2799929"/>
            <a:ext cx="6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2595963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3577270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D15B156C-528A-D095-F6C1-F616BAC1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87E512-467E-3999-4831-CCF609E0C6F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2508643"/>
            <a:ext cx="1962615" cy="62198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BDAC5-87FB-624E-98EF-AA4F6BF48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97"/>
          <a:stretch/>
        </p:blipFill>
        <p:spPr>
          <a:xfrm>
            <a:off x="2863474" y="2466494"/>
            <a:ext cx="5716857" cy="21489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06DAFF-838B-16FD-66A3-571BD9B85C29}"/>
              </a:ext>
            </a:extLst>
          </p:cNvPr>
          <p:cNvSpPr/>
          <p:nvPr/>
        </p:nvSpPr>
        <p:spPr>
          <a:xfrm>
            <a:off x="3235326" y="3514725"/>
            <a:ext cx="3673474" cy="165100"/>
          </a:xfrm>
          <a:prstGeom prst="roundRect">
            <a:avLst/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B86FCDA-89D1-A659-5329-080BC339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for Kotlin Coroutine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8AF69E-B4A3-A621-28EA-B176C8392CE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소개 및 환경구성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4E59B2-0A3E-BA76-C934-D9730A2CDEE5}"/>
              </a:ext>
            </a:extLst>
          </p:cNvPr>
          <p:cNvSpPr/>
          <p:nvPr/>
        </p:nvSpPr>
        <p:spPr>
          <a:xfrm>
            <a:off x="744860" y="1211846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WebFilter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org.springframework.web.server</a:t>
            </a:r>
            <a:endParaRPr lang="ko-KR" altLang="en-US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FBF3F0-5F1F-869B-3C3E-54533C0E5470}"/>
              </a:ext>
            </a:extLst>
          </p:cNvPr>
          <p:cNvSpPr/>
          <p:nvPr/>
        </p:nvSpPr>
        <p:spPr>
          <a:xfrm>
            <a:off x="744859" y="1832603"/>
            <a:ext cx="1962615" cy="433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DispatcherHandler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5CF042-BCDD-4389-8E22-04D4EF253D2C}"/>
              </a:ext>
            </a:extLst>
          </p:cNvPr>
          <p:cNvSpPr/>
          <p:nvPr/>
        </p:nvSpPr>
        <p:spPr>
          <a:xfrm>
            <a:off x="744858" y="2499813"/>
            <a:ext cx="1962615" cy="6002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RequestMapping</a:t>
            </a:r>
            <a:br>
              <a:rPr lang="en-US" altLang="ko-KR" sz="1400" dirty="0"/>
            </a:br>
            <a:r>
              <a:rPr lang="en-US" altLang="ko-KR" sz="1400" dirty="0" err="1"/>
              <a:t>HandlerAdapter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DB7E81-B0EA-8D36-5DC4-060BA647ECD6}"/>
              </a:ext>
            </a:extLst>
          </p:cNvPr>
          <p:cNvSpPr/>
          <p:nvPr/>
        </p:nvSpPr>
        <p:spPr>
          <a:xfrm>
            <a:off x="744858" y="3968054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CoroutinesUtils</a:t>
            </a:r>
            <a:endParaRPr lang="en-US" altLang="ko-KR" sz="1400" dirty="0"/>
          </a:p>
          <a:p>
            <a:pPr algn="ctr"/>
            <a:r>
              <a:rPr lang="en-US" altLang="ko-KR" sz="800" dirty="0" err="1"/>
              <a:t>org.springframework.core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B92CF3-CE93-096D-FAE2-3474C912ECEA}"/>
              </a:ext>
            </a:extLst>
          </p:cNvPr>
          <p:cNvSpPr/>
          <p:nvPr/>
        </p:nvSpPr>
        <p:spPr>
          <a:xfrm>
            <a:off x="744857" y="4621265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coroutine function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031EA-4DB6-CFAA-CD46-0F6A81BC48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726167" y="1645233"/>
            <a:ext cx="1" cy="1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932AB-25E4-B49E-763C-690EEB6A68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6166" y="2265990"/>
            <a:ext cx="1" cy="23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3BBE9F-B0A8-02AA-9645-78974455081B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1726166" y="3754324"/>
            <a:ext cx="1" cy="2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9332-8709-3072-A709-A1EBD9E794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726165" y="4401441"/>
            <a:ext cx="1" cy="2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D4A8D3-8223-617E-CB1A-D0287EF38692}"/>
              </a:ext>
            </a:extLst>
          </p:cNvPr>
          <p:cNvSpPr/>
          <p:nvPr/>
        </p:nvSpPr>
        <p:spPr>
          <a:xfrm>
            <a:off x="744859" y="3320937"/>
            <a:ext cx="1962615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InvocableHandlerMethod</a:t>
            </a:r>
            <a:endParaRPr lang="en-US" altLang="ko-KR" sz="1200" dirty="0"/>
          </a:p>
          <a:p>
            <a:pPr algn="ctr"/>
            <a:r>
              <a:rPr lang="en-US" altLang="ko-KR" sz="800" dirty="0" err="1"/>
              <a:t>org.springframework.web.reactive</a:t>
            </a:r>
            <a:endParaRPr lang="ko-KR" altLang="en-US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C86FF8-B552-81BC-628C-AE44DFA547DA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726166" y="3100044"/>
            <a:ext cx="1" cy="2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3EFC28-2898-AF93-8287-D35BEDBC3C05}"/>
              </a:ext>
            </a:extLst>
          </p:cNvPr>
          <p:cNvSpPr/>
          <p:nvPr/>
        </p:nvSpPr>
        <p:spPr>
          <a:xfrm>
            <a:off x="744856" y="3313774"/>
            <a:ext cx="1962615" cy="434456"/>
          </a:xfrm>
          <a:prstGeom prst="roundRect">
            <a:avLst/>
          </a:prstGeom>
          <a:noFill/>
          <a:ln w="57150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27EA3-015D-0355-8BEB-70BE8026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1" y="1924050"/>
            <a:ext cx="5715928" cy="309803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D2557A-CD7C-0EB9-1284-FCE0882A7845}"/>
              </a:ext>
            </a:extLst>
          </p:cNvPr>
          <p:cNvSpPr/>
          <p:nvPr/>
        </p:nvSpPr>
        <p:spPr>
          <a:xfrm>
            <a:off x="3257550" y="2612230"/>
            <a:ext cx="4160284" cy="554833"/>
          </a:xfrm>
          <a:prstGeom prst="roundRect">
            <a:avLst>
              <a:gd name="adj" fmla="val 13606"/>
            </a:avLst>
          </a:prstGeom>
          <a:noFill/>
          <a:ln w="28575">
            <a:solidFill>
              <a:srgbClr val="ED4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42DB004A-E719-E87A-D9B1-819D9C13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Webflux (by Coroutine)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23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1406</TotalTime>
  <Words>588</Words>
  <Application>Microsoft Office PowerPoint</Application>
  <PresentationFormat>화면 슬라이드 쇼(16:9)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Metropolis</vt:lpstr>
      <vt:lpstr>Pretendard</vt:lpstr>
      <vt:lpstr>Pretendard ExtraBold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Spring Webflux (by Coroutine)</vt:lpstr>
      <vt:lpstr>Spring Webflux</vt:lpstr>
      <vt:lpstr>구성요소</vt:lpstr>
      <vt:lpstr>구성요소</vt:lpstr>
      <vt:lpstr>구성요소</vt:lpstr>
      <vt:lpstr>Spring Webflux for Kotlin Coroutine</vt:lpstr>
      <vt:lpstr>Spring Webflux for Kotlin Coroutine</vt:lpstr>
      <vt:lpstr>Spring Webflux for Kotlin Coroutine</vt:lpstr>
      <vt:lpstr>Spring Webflux for Kotlin Coroutine</vt:lpstr>
      <vt:lpstr>구현내용 및 개발환경 구성</vt:lpstr>
      <vt:lpstr>구현내용 및 개발환경 구성</vt:lpstr>
      <vt:lpstr>구현내용 및 개발환경 구성</vt:lpstr>
      <vt:lpstr>Spring Webflux (by Coroutine)</vt:lpstr>
      <vt:lpstr>구현 실습</vt:lpstr>
      <vt:lpstr>구현 실습</vt:lpstr>
      <vt:lpstr>구현 실습</vt:lpstr>
      <vt:lpstr>Unit 테스트 (Kotest)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482</cp:revision>
  <dcterms:created xsi:type="dcterms:W3CDTF">2023-07-11T14:27:12Z</dcterms:created>
  <dcterms:modified xsi:type="dcterms:W3CDTF">2024-09-08T09:33:05Z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2023-08-26T02:35:33Z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b2c7c080-9d98-46e5-95a8-e11b75f4f088</vt:lpwstr>
  </property>
  <property fmtid="{D5CDD505-2E9C-101B-9397-08002B2CF9AE}" pid="8" name="MSIP_Label_5119f844-8ac0-48e8-bbdf-d5c2ba397c72_ContentBits">
    <vt:lpwstr>0</vt:lpwstr>
  </property>
</Properties>
</file>