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97" r:id="rId21"/>
    <p:sldId id="278" r:id="rId22"/>
    <p:sldId id="368" r:id="rId23"/>
    <p:sldId id="366" r:id="rId24"/>
    <p:sldId id="36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987" autoAdjust="0"/>
    <p:restoredTop sz="82667" autoAdjust="0"/>
  </p:normalViewPr>
  <p:slideViewPr>
    <p:cSldViewPr snapToGrid="0" showGuides="1">
      <p:cViewPr varScale="1">
        <p:scale>
          <a:sx n="116" d="100"/>
          <a:sy n="116" d="100"/>
        </p:scale>
        <p:origin x="1362" y="9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1EA9142D-E1A4-AD91-29CB-32AEB4A22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50499F3-D94D-DEC8-C31C-15F50C617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89527B39-6065-1303-AC97-CEFCA5D0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5DB2D96D-D76C-507A-FB01-5FB5C0CCB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D88E5206-5F3A-1C30-DF6E-7E641F8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495AA14D-892C-2F15-336A-ECF3E6B0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02EA426D-5673-0219-AD22-0FF1CB99F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1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B9FE206F-590F-8EC7-C650-FE712425C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23DD7847-B821-5512-5801-4E2AA307A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ED1F90E2-5123-BACB-5235-B3E0B8104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ko-KR" altLang="en-US"/>
              <a:t>성능 테스트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764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86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3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성능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C65F1-9A67-6DF1-F37F-32B1C86B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CF220-8BF7-06AD-1C6A-57DEB0C58F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D2036-7BEF-8FB5-36DC-B6EB446C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5358FE9-3935-31A1-2BE0-0F0B5736FBA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5"/>
            <a:ext cx="6455579" cy="4025053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355EE-45EA-3FBA-480D-E927D937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1AEADD-6C83-A0FF-475B-EE83B12524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224787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537815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173080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53641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FC546EE3-6E2E-D88E-AA00-EE17A2A6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022DC-9B04-84E5-8AC7-9BD2E3045D0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F1CC3EC-3DFC-FA8A-14FC-5A7F202D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6816E79-096D-683B-739F-C2451DDC468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818992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DC0E7-D444-DD1D-47B0-E445AA02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C8BD5-F6E3-AD7A-C7B2-3BDFAF0BCB0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0C130E7-8B3A-873E-112B-5D098318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6A89CD-D3C0-BA34-FF77-C69A4ECABA7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0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9FC72-F468-AA2F-E060-C26F39965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F05E54-B8B8-912A-86CB-915D2DB9C2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A39622-BB53-55C9-E3E5-B83BBAF1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D2EA8C-2107-C26B-296E-50ED82650DE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0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C5E5A-483F-0C03-F733-740147850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SoapUI</a:t>
            </a:r>
          </a:p>
          <a:p>
            <a:pPr marL="342900" lvl="1" indent="0">
              <a:buNone/>
            </a:pPr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Grafana K6</a:t>
            </a:r>
          </a:p>
          <a:p>
            <a:pPr marL="342900" lvl="1" indent="0">
              <a:buNone/>
            </a:pPr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375DF-03A4-99AF-C948-1AB49C6D5C2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A5C2C-2ECD-E3F9-872D-2F3DF2CB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상황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7BE4DA6-A5F8-1716-1E58-19482611A73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431196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02564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02564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84F92-AD9C-6823-1206-E2DC1230F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63" b="32907"/>
          <a:stretch/>
        </p:blipFill>
        <p:spPr>
          <a:xfrm>
            <a:off x="4724334" y="1431196"/>
            <a:ext cx="3871698" cy="3387854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0316D20-87CC-922B-BE8D-0F4ED4713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9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FED045-896E-4CA3-EBE2-38D1F8E1F38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477691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07213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07213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 </a:t>
            </a:r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+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D18BE-E81C-FE77-8FF6-686F166C6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19" b="34086"/>
          <a:stretch/>
        </p:blipFill>
        <p:spPr>
          <a:xfrm>
            <a:off x="4643651" y="1475233"/>
            <a:ext cx="3871698" cy="3352214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D512C05-998C-4187-40C8-D152558D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3C301-419F-0256-6523-80E722599B5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pic>
        <p:nvPicPr>
          <p:cNvPr id="9" name="그림 8" descr="스크린샷, 라인, 평행, 도표이(가) 표시된 사진&#10;&#10;자동 생성된 설명">
            <a:extLst>
              <a:ext uri="{FF2B5EF4-FFF2-40B4-BE49-F238E27FC236}">
                <a16:creationId xmlns:a16="http://schemas.microsoft.com/office/drawing/2014/main" id="{67AE440F-3CB2-C71B-5B8D-1CCE5321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" b="35144"/>
          <a:stretch/>
        </p:blipFill>
        <p:spPr>
          <a:xfrm>
            <a:off x="628650" y="1369767"/>
            <a:ext cx="8067418" cy="333586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251231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251231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914964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904668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8EC5C-EF54-BCC8-C02E-765A12694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C1984-CECF-2C35-2DF7-6B2E19D0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8" y="1355262"/>
            <a:ext cx="8027990" cy="3358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다건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FD5E27-0C26-8873-4F3D-C0F27A70EDA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251232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251232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914965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90466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C7471-1ED1-7F6D-E99D-FE025BFB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A8A9-3E7B-3390-DA14-B89739798BE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55" y="1384373"/>
            <a:ext cx="4129966" cy="3180074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5" y="1384373"/>
            <a:ext cx="4196913" cy="31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A8EAF-CFEA-4E81-40D1-671D9C55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r>
              <a:rPr lang="ko-KR" altLang="en-US" dirty="0"/>
              <a:t>사용법이 간단</a:t>
            </a:r>
            <a:endParaRPr lang="en-US" altLang="ko-KR" dirty="0"/>
          </a:p>
          <a:p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1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5FF90-B15F-5381-5A88-61D99155DC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DDB7-361A-F927-E000-301858CD6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CC62D-E884-437E-EB33-D541946B5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D5454-92BF-907E-0D14-0DFCE9179C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3F6B7-53AB-CF8F-1026-7EFADE91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결과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843E6-459C-D350-F342-1837F07AC6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844654"/>
            <a:ext cx="6422422" cy="400438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B3C74-6BE9-7277-7D6E-56EE4C87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483B-4B22-5E4F-D9BC-0DBD406BB6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8557-D988-80B9-AE34-1851175C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3490B6-A585-8D75-97C0-BEA19DD36A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79"/>
            <a:ext cx="6455579" cy="4025053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0060A-0C24-3E27-3DEF-F247736E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1390</TotalTime>
  <Words>500</Words>
  <Application>Microsoft Office PowerPoint</Application>
  <PresentationFormat>화면 슬라이드 쇼(16:9)</PresentationFormat>
  <Paragraphs>153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Pretendard</vt:lpstr>
      <vt:lpstr>Pretendard ExtraBold</vt:lpstr>
      <vt:lpstr>Spoqa Han Sans Neo</vt:lpstr>
      <vt:lpstr>Spoqa Han Sans Neo Bold</vt:lpstr>
      <vt:lpstr>Spoqa Han Sans Neo Medium</vt:lpstr>
      <vt:lpstr>맑은 고딕</vt:lpstr>
      <vt:lpstr>Arial</vt:lpstr>
      <vt:lpstr>Gilroy SemiBold</vt:lpstr>
      <vt:lpstr>1_Office 테마</vt:lpstr>
      <vt:lpstr>성능 테스트</vt:lpstr>
      <vt:lpstr>부하테스트 도구</vt:lpstr>
      <vt:lpstr>Locust</vt:lpstr>
      <vt:lpstr>Locust</vt:lpstr>
      <vt:lpstr>비동기 서비스 부하 테스트</vt:lpstr>
      <vt:lpstr>시나리오 1</vt:lpstr>
      <vt:lpstr>테스트 결과 1</vt:lpstr>
      <vt:lpstr>시나리오 2</vt:lpstr>
      <vt:lpstr>테스트 결과 2</vt:lpstr>
      <vt:lpstr>시나리오 3</vt:lpstr>
      <vt:lpstr>테스트 결과 3</vt:lpstr>
      <vt:lpstr>비동기 서비스 부하 테스트</vt:lpstr>
      <vt:lpstr>가설</vt:lpstr>
      <vt:lpstr>시나리오 4</vt:lpstr>
      <vt:lpstr>테스트 결과 4</vt:lpstr>
      <vt:lpstr>시나리오 5</vt:lpstr>
      <vt:lpstr>테스트 결과 5</vt:lpstr>
      <vt:lpstr>시나리오 6</vt:lpstr>
      <vt:lpstr>테스트 결과 6</vt:lpstr>
      <vt:lpstr>실제 상황</vt:lpstr>
      <vt:lpstr>요약</vt:lpstr>
      <vt:lpstr>비동기 서비스 부하 테스트</vt:lpstr>
      <vt:lpstr>Virtual Thread 성능 비교 (단건)</vt:lpstr>
      <vt:lpstr>Virtual Thread 성능 비교 (단건 + 다건)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472</cp:revision>
  <dcterms:created xsi:type="dcterms:W3CDTF">2023-07-11T14:27:12Z</dcterms:created>
  <dcterms:modified xsi:type="dcterms:W3CDTF">2024-09-08T09:34:29Z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