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02" r:id="rId11"/>
    <p:sldId id="322" r:id="rId12"/>
    <p:sldId id="323" r:id="rId13"/>
    <p:sldId id="303" r:id="rId14"/>
    <p:sldId id="324" r:id="rId15"/>
    <p:sldId id="325" r:id="rId16"/>
    <p:sldId id="262" r:id="rId17"/>
    <p:sldId id="330" r:id="rId18"/>
    <p:sldId id="329" r:id="rId19"/>
    <p:sldId id="331" r:id="rId20"/>
    <p:sldId id="32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987" autoAdjust="0"/>
    <p:restoredTop sz="78182" autoAdjust="0"/>
  </p:normalViewPr>
  <p:slideViewPr>
    <p:cSldViewPr snapToGrid="0" showGuides="1">
      <p:cViewPr varScale="1">
        <p:scale>
          <a:sx n="109" d="100"/>
          <a:sy n="109" d="100"/>
        </p:scale>
        <p:origin x="1572" y="10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F0D40B80-DA8D-F121-9E52-2384DE75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D31CB73F-6D46-F6D0-5F30-E604C4F11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F583FCA-DCF0-CB3F-EA99-CBD0400F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C1FC296-B916-4DE0-C538-650DC1AE6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6AABAF0-828C-B18C-4F40-12A2EB75E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F59F7E3-C3A2-F7F5-C293-D94F42E7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3511E44-43FF-0461-B71C-9B0311CA4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A0B139D-046F-37EA-7EBA-D553AA45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215ED4B9-8368-1F2F-81C4-305D8004A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F4261636-AC07-BECA-1454-AE9717BF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049BF04-0751-ADF7-87B1-640D9065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94D0183-BCC4-61EE-052C-2CA348D7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AEA12809-B5E8-D61A-381A-5D65C300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5668514-971E-F20E-31B1-A8EAF8B2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427CDD2A-76BA-7B1A-D685-A092730F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17120520-E91B-3231-DDE5-A37B4445C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7D935486-653C-2844-A913-D9A6EDAA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E40465F-AE1A-E0B9-1D6B-9ED8D4CB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08DA9E5D-824D-9673-DA45-A9DE0621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E13976F3-EE2B-C566-AE18-24F4D691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실무형 심화개발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6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9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506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5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1. Trace ID logging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F324-1B52-36BC-302B-BC29D1FEE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EAB5D-D579-BF71-6D6D-FDFF00024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4066DB-63C6-9C8D-92F0-F561BCF18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A66682-C25D-ED81-A88B-D99F2C266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40369-0F9F-B396-481E-D1257462B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F2E531-84A4-1A9B-E72C-C5B1C6F7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E7290-B272-5306-776F-C7A4E742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654BE3F-3708-134A-4E8C-1B5BA846894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5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5F77F-CC71-E8BB-F53C-662B8AFA1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7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4AA07FE-E723-81DB-397B-4D089928F1C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096942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373941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030497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2899974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89076DD-8684-5256-BFCB-2102BA7FC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8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CDF4CBB-DA83-4297-79C0-2BD4D908842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09694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37394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721881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650941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168D80A-C665-42FA-E462-98A3F07BF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16224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BC1838D-0952-4FF7-7C7D-82970BBBBC2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951393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1926250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649251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173900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146415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5D2F742-47EA-6399-CEB3-546AF575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UUID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57318-5632-7387-85A8-558FF33A7B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1. Trace ID logging</a:t>
            </a:r>
            <a:endParaRPr lang="ko-KR" altLang="en-US" dirty="0"/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4831369" y="1995488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3820255" y="1995488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4651845" y="28144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2722341" y="281444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FD51-D2CF-3681-953A-0CF5EFD5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8CEAC1-EA64-0C03-8B0C-9BECB950A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A5EFCE-88AD-A8AE-9B7F-E85DC4DFD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5FD37-61AB-DE2A-CA2B-AB821AE62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6FC4B5-F7C2-A9B8-8F91-225556F7B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A548F-C7A9-9795-F803-4AC1ED12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133A34-4CB5-9B5F-8BA2-7C571DC51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DB0D-C7AA-65DB-3EAB-473A6D177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5DCD00-F40B-7E40-E3B4-8B2C7BD45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3343</TotalTime>
  <Words>176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Distributed Lock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582</cp:revision>
  <dcterms:created xsi:type="dcterms:W3CDTF">2023-07-11T14:27:12Z</dcterms:created>
  <dcterms:modified xsi:type="dcterms:W3CDTF">2024-09-08T09:35:14Z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