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omments/modernComment_101_8E42AF0.xml" ContentType="application/vnd.ms-powerpoint.comments+xml"/>
  <Override PartName="/ppt/comments/modernComment_104_1812842B.xml" ContentType="application/vnd.ms-powerpoint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comments/modernComment_116_AB45F043.xml" ContentType="application/vnd.ms-powerpoint.comments+xml"/>
  <Override PartName="/ppt/notesSlides/notesSlide2.xml" ContentType="application/vnd.openxmlformats-officedocument.presentationml.notesSlide+xml"/>
  <Override PartName="/ppt/comments/modernComment_140_74B8565C.xml" ContentType="application/vnd.ms-powerpoint.comments+xml"/>
  <Override PartName="/ppt/notesSlides/notesSlide3.xml" ContentType="application/vnd.openxmlformats-officedocument.presentationml.notesSlide+xml"/>
  <Override PartName="/ppt/comments/modernComment_162_BA15C476.xml" ContentType="application/vnd.ms-powerpoint.comments+xml"/>
  <Override PartName="/ppt/comments/modernComment_163_C9D38A05.xml" ContentType="application/vnd.ms-powerpoint.comments+xml"/>
  <Override PartName="/ppt/comments/modernComment_16A_321633AC.xml" ContentType="application/vnd.ms-powerpoint.comments+xml"/>
  <Override PartName="/ppt/comments/modernComment_16F_825ED1ED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0" r:id="rId1"/>
    <p:sldMasterId id="2147483778" r:id="rId2"/>
  </p:sldMasterIdLst>
  <p:notesMasterIdLst>
    <p:notesMasterId r:id="rId103"/>
  </p:notesMasterIdLst>
  <p:handoutMasterIdLst>
    <p:handoutMasterId r:id="rId104"/>
  </p:handoutMasterIdLst>
  <p:sldIdLst>
    <p:sldId id="370" r:id="rId3"/>
    <p:sldId id="257" r:id="rId4"/>
    <p:sldId id="260" r:id="rId5"/>
    <p:sldId id="306" r:id="rId6"/>
    <p:sldId id="259" r:id="rId7"/>
    <p:sldId id="261" r:id="rId8"/>
    <p:sldId id="372" r:id="rId9"/>
    <p:sldId id="37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88" r:id="rId19"/>
    <p:sldId id="278" r:id="rId20"/>
    <p:sldId id="279" r:id="rId21"/>
    <p:sldId id="280" r:id="rId22"/>
    <p:sldId id="277" r:id="rId23"/>
    <p:sldId id="276" r:id="rId24"/>
    <p:sldId id="281" r:id="rId25"/>
    <p:sldId id="282" r:id="rId26"/>
    <p:sldId id="283" r:id="rId27"/>
    <p:sldId id="284" r:id="rId28"/>
    <p:sldId id="271" r:id="rId29"/>
    <p:sldId id="285" r:id="rId30"/>
    <p:sldId id="286" r:id="rId31"/>
    <p:sldId id="287" r:id="rId32"/>
    <p:sldId id="273" r:id="rId33"/>
    <p:sldId id="274" r:id="rId34"/>
    <p:sldId id="275" r:id="rId35"/>
    <p:sldId id="289" r:id="rId36"/>
    <p:sldId id="290" r:id="rId37"/>
    <p:sldId id="291" r:id="rId38"/>
    <p:sldId id="292" r:id="rId39"/>
    <p:sldId id="293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294" r:id="rId50"/>
    <p:sldId id="295" r:id="rId51"/>
    <p:sldId id="305" r:id="rId52"/>
    <p:sldId id="307" r:id="rId53"/>
    <p:sldId id="308" r:id="rId54"/>
    <p:sldId id="320" r:id="rId55"/>
    <p:sldId id="322" r:id="rId56"/>
    <p:sldId id="323" r:id="rId57"/>
    <p:sldId id="378" r:id="rId58"/>
    <p:sldId id="379" r:id="rId59"/>
    <p:sldId id="326" r:id="rId60"/>
    <p:sldId id="327" r:id="rId61"/>
    <p:sldId id="328" r:id="rId62"/>
    <p:sldId id="329" r:id="rId63"/>
    <p:sldId id="331" r:id="rId64"/>
    <p:sldId id="332" r:id="rId65"/>
    <p:sldId id="333" r:id="rId66"/>
    <p:sldId id="334" r:id="rId67"/>
    <p:sldId id="335" r:id="rId68"/>
    <p:sldId id="336" r:id="rId69"/>
    <p:sldId id="337" r:id="rId70"/>
    <p:sldId id="338" r:id="rId71"/>
    <p:sldId id="339" r:id="rId72"/>
    <p:sldId id="340" r:id="rId73"/>
    <p:sldId id="341" r:id="rId74"/>
    <p:sldId id="342" r:id="rId75"/>
    <p:sldId id="343" r:id="rId76"/>
    <p:sldId id="344" r:id="rId77"/>
    <p:sldId id="345" r:id="rId78"/>
    <p:sldId id="346" r:id="rId79"/>
    <p:sldId id="347" r:id="rId80"/>
    <p:sldId id="348" r:id="rId81"/>
    <p:sldId id="349" r:id="rId82"/>
    <p:sldId id="350" r:id="rId83"/>
    <p:sldId id="351" r:id="rId84"/>
    <p:sldId id="352" r:id="rId85"/>
    <p:sldId id="353" r:id="rId86"/>
    <p:sldId id="354" r:id="rId87"/>
    <p:sldId id="355" r:id="rId88"/>
    <p:sldId id="356" r:id="rId89"/>
    <p:sldId id="357" r:id="rId90"/>
    <p:sldId id="358" r:id="rId91"/>
    <p:sldId id="359" r:id="rId92"/>
    <p:sldId id="360" r:id="rId93"/>
    <p:sldId id="361" r:id="rId94"/>
    <p:sldId id="362" r:id="rId95"/>
    <p:sldId id="363" r:id="rId96"/>
    <p:sldId id="364" r:id="rId97"/>
    <p:sldId id="365" r:id="rId98"/>
    <p:sldId id="366" r:id="rId99"/>
    <p:sldId id="367" r:id="rId100"/>
    <p:sldId id="368" r:id="rId101"/>
    <p:sldId id="369" r:id="rId10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1_표지 및 가이드" id="{FE60A5A6-DC11-2941-B23A-6213220CB30D}">
          <p14:sldIdLst>
            <p14:sldId id="370"/>
            <p14:sldId id="257"/>
            <p14:sldId id="260"/>
            <p14:sldId id="306"/>
            <p14:sldId id="259"/>
            <p14:sldId id="261"/>
            <p14:sldId id="372"/>
            <p14:sldId id="371"/>
          </p14:sldIdLst>
        </p14:section>
        <p14:section name="02_인물 및 로드맵" id="{1E839CAA-3C3F-C34D-B83D-86CCA2E61D9A}">
          <p14:sldIdLst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03_파트 및 클립" id="{2B989BC3-4361-6044-A2B9-F0C3E85840D1}">
          <p14:sldIdLst>
            <p14:sldId id="272"/>
            <p14:sldId id="288"/>
          </p14:sldIdLst>
        </p14:section>
        <p14:section name="04_텍스트 1단" id="{FB0B4F4C-3D57-A249-B801-E3C0AA1BA885}">
          <p14:sldIdLst>
            <p14:sldId id="278"/>
            <p14:sldId id="279"/>
            <p14:sldId id="280"/>
            <p14:sldId id="277"/>
          </p14:sldIdLst>
        </p14:section>
        <p14:section name="05_텍스트 2단" id="{88F27C7B-145D-E844-9538-FC0C8A5BCE02}">
          <p14:sldIdLst>
            <p14:sldId id="276"/>
            <p14:sldId id="281"/>
            <p14:sldId id="282"/>
          </p14:sldIdLst>
        </p14:section>
        <p14:section name="06_텍스트 3단" id="{F603AB58-063A-4D44-9CE5-8D74128B1234}">
          <p14:sldIdLst>
            <p14:sldId id="283"/>
            <p14:sldId id="284"/>
            <p14:sldId id="271"/>
            <p14:sldId id="285"/>
          </p14:sldIdLst>
        </p14:section>
        <p14:section name="07_텍스트 4단" id="{9037E019-94DA-9048-A8B9-1EC67D3D9AEF}">
          <p14:sldIdLst>
            <p14:sldId id="286"/>
            <p14:sldId id="287"/>
            <p14:sldId id="273"/>
            <p14:sldId id="274"/>
            <p14:sldId id="275"/>
            <p14:sldId id="289"/>
            <p14:sldId id="290"/>
          </p14:sldIdLst>
        </p14:section>
        <p14:section name="08_텍스트 5단~" id="{950BCE08-BC8B-3644-94A1-C0B28B3E7C32}">
          <p14:sldIdLst>
            <p14:sldId id="291"/>
            <p14:sldId id="292"/>
          </p14:sldIdLst>
        </p14:section>
        <p14:section name="09_텍스트 연결유형" id="{F08F2B57-F940-434C-9786-57889FD50D3A}">
          <p14:sldIdLst>
            <p14:sldId id="293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</p14:sldIdLst>
        </p14:section>
        <p14:section name="10_텍스트 비교유형" id="{A3E6B578-469A-FB4A-BD7A-23ADB8028C11}">
          <p14:sldIdLst>
            <p14:sldId id="294"/>
            <p14:sldId id="295"/>
            <p14:sldId id="305"/>
            <p14:sldId id="307"/>
            <p14:sldId id="308"/>
          </p14:sldIdLst>
        </p14:section>
        <p14:section name="11_텍스트 표유형" id="{042E9D69-0500-6B43-8690-CDE803CF34DC}">
          <p14:sldIdLst>
            <p14:sldId id="320"/>
            <p14:sldId id="322"/>
            <p14:sldId id="323"/>
            <p14:sldId id="378"/>
            <p14:sldId id="379"/>
            <p14:sldId id="326"/>
            <p14:sldId id="327"/>
            <p14:sldId id="328"/>
            <p14:sldId id="329"/>
          </p14:sldIdLst>
        </p14:section>
        <p14:section name="12_텍스트 &amp; 그래프" id="{B7C77DE9-41C3-8A42-901A-11E1B04398FD}">
          <p14:sldIdLst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</p14:sldIdLst>
        </p14:section>
        <p14:section name="13_텍스트 &amp; 이미지 1단" id="{6A79BB9B-5352-4D49-AD2F-00BE66CB2BAD}">
          <p14:sldIdLst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</p14:sldIdLst>
        </p14:section>
        <p14:section name="14_텍스트 &amp; 이미지 2단" id="{BD0F1F74-BF8F-EE42-A2FF-5E5476957923}">
          <p14:sldIdLst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</p14:sldIdLst>
        </p14:section>
        <p14:section name="15_텍스트 &amp; 이미지 3단" id="{6B9D17F8-0351-F04D-8923-18CEFB8607AF}">
          <p14:sldIdLst>
            <p14:sldId id="355"/>
          </p14:sldIdLst>
        </p14:section>
        <p14:section name="16_텍스트 &amp; 이미지 4단" id="{A8A555D5-99C8-D349-ADBF-53361E96E2C4}">
          <p14:sldIdLst>
            <p14:sldId id="356"/>
            <p14:sldId id="357"/>
            <p14:sldId id="358"/>
            <p14:sldId id="359"/>
          </p14:sldIdLst>
        </p14:section>
        <p14:section name="17_텍스트 &amp; 이미지 5단~" id="{A8390137-3481-B243-84E1-989716939C4C}">
          <p14:sldIdLst>
            <p14:sldId id="360"/>
            <p14:sldId id="361"/>
            <p14:sldId id="362"/>
            <p14:sldId id="363"/>
          </p14:sldIdLst>
        </p14:section>
        <p14:section name="18_이미지" id="{64F0AFAA-5DC6-0542-9C22-481B7DBDEDBA}">
          <p14:sldIdLst>
            <p14:sldId id="364"/>
            <p14:sldId id="365"/>
            <p14:sldId id="366"/>
            <p14:sldId id="367"/>
            <p14:sldId id="368"/>
            <p14:sldId id="3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81D317-1205-C92B-8181-34EC68D16D78}" name="김 정연" initials="정김" userId="S::jungyeon.kim@fastcampus.onmicrosoft.com::10a92d5f-885e-4bf8-b5fc-79b038ecf1a1" providerId="AD"/>
  <p188:author id="{B312F05D-7F5A-0370-6B23-2BF995F418DD}" name="lee urim" initials="lu" userId="f995309442d0fb0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D9D9D"/>
    <a:srgbClr val="B5B5B5"/>
    <a:srgbClr val="E6E6E6"/>
    <a:srgbClr val="F5F5F5"/>
    <a:srgbClr val="282828"/>
    <a:srgbClr val="ECECEC"/>
    <a:srgbClr val="5B5B5B"/>
    <a:srgbClr val="FFE6EB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04" autoAdjust="0"/>
    <p:restoredTop sz="97712"/>
  </p:normalViewPr>
  <p:slideViewPr>
    <p:cSldViewPr snapToGrid="0" snapToObjects="1">
      <p:cViewPr>
        <p:scale>
          <a:sx n="122" d="100"/>
          <a:sy n="122" d="100"/>
        </p:scale>
        <p:origin x="2960" y="20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59" d="100"/>
          <a:sy n="159" d="100"/>
        </p:scale>
        <p:origin x="5616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theme" Target="theme/theme1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microsoft.com/office/2018/10/relationships/authors" Target="authors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193488282626044"/>
          <c:y val="5.6317161073615611E-2"/>
          <c:w val="0.81899221004446665"/>
          <c:h val="0.8408098468443951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2E0-E945-B5A8-1EF6EB753DB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D2E0-E945-B5A8-1EF6EB753DB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2E0-E945-B5A8-1EF6EB753DB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D2E0-E945-B5A8-1EF6EB753DBB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108000" bIns="19050" anchor="ctr" anchorCtr="0">
                    <a:noAutofit/>
                  </a:bodyPr>
                  <a:lstStyle/>
                  <a:p>
                    <a:pPr algn="r">
                      <a:defRPr sz="1400" b="1" i="0" u="none" strike="noStrike" kern="1200" baseline="0">
                        <a:solidFill>
                          <a:srgbClr val="9D9D9D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defRPr>
                    </a:pPr>
                    <a:fld id="{51E3DEF8-0B59-3B43-8E17-5AE0A1D23510}" type="VALUE">
                      <a:rPr lang="en-US" altLang="ko-KR" sz="1400" smtClean="0">
                        <a:solidFill>
                          <a:srgbClr val="9D9D9D"/>
                        </a:solidFill>
                      </a:rPr>
                      <a:pPr algn="r">
                        <a:defRPr sz="1400" b="1" i="0" u="none" strike="noStrike" kern="1200" baseline="0">
                          <a:solidFill>
                            <a:srgbClr val="9D9D9D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defRPr>
                      </a:pPr>
                      <a:t>[값]</a:t>
                    </a:fld>
                    <a:r>
                      <a:rPr lang="en-US" altLang="ko-KR" sz="1400" dirty="0">
                        <a:solidFill>
                          <a:srgbClr val="9D9D9D"/>
                        </a:solidFill>
                      </a:rPr>
                      <a:t>%</a:t>
                    </a:r>
                  </a:p>
                  <a:p>
                    <a:pPr algn="r">
                      <a:defRPr sz="1400" b="1" i="0" u="none" strike="noStrike" kern="1200" baseline="0">
                        <a:solidFill>
                          <a:srgbClr val="9D9D9D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defRPr>
                    </a:pPr>
                    <a:r>
                      <a:rPr lang="ko-KR" altLang="en-US" sz="700" dirty="0">
                        <a:solidFill>
                          <a:srgbClr val="9D9D9D"/>
                        </a:solidFill>
                      </a:rPr>
                      <a:t>내용을 입력하세요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5317009084478056"/>
                      <c:h val="0.1343898983051859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D2E0-E945-B5A8-1EF6EB753DBB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108000" bIns="19050" anchor="ctr" anchorCtr="0">
                    <a:noAutofit/>
                  </a:bodyPr>
                  <a:lstStyle/>
                  <a:p>
                    <a:pPr algn="r">
                      <a:defRPr sz="1400" b="1" i="0" u="none" strike="noStrike" kern="1200" baseline="0">
                        <a:solidFill>
                          <a:srgbClr val="9D9D9D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defRPr>
                    </a:pPr>
                    <a:fld id="{2F2D2B32-6FEB-2344-91BA-246086C190FD}" type="VALUE">
                      <a:rPr lang="en-US" altLang="ko-KR" sz="1400" smtClean="0">
                        <a:solidFill>
                          <a:srgbClr val="9D9D9D"/>
                        </a:solidFill>
                      </a:rPr>
                      <a:pPr algn="r">
                        <a:defRPr sz="1400" b="1" i="0" u="none" strike="noStrike" kern="1200" baseline="0">
                          <a:solidFill>
                            <a:srgbClr val="9D9D9D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defRPr>
                      </a:pPr>
                      <a:t>[값]</a:t>
                    </a:fld>
                    <a:r>
                      <a:rPr lang="en-US" altLang="ko-KR" sz="1400" dirty="0">
                        <a:solidFill>
                          <a:srgbClr val="9D9D9D"/>
                        </a:solidFill>
                      </a:rPr>
                      <a:t>%</a:t>
                    </a:r>
                  </a:p>
                  <a:p>
                    <a:pPr algn="r">
                      <a:defRPr sz="1400" b="1" i="0" u="none" strike="noStrike" kern="1200" baseline="0">
                        <a:solidFill>
                          <a:srgbClr val="9D9D9D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defRPr>
                    </a:pPr>
                    <a:r>
                      <a:rPr lang="ko-KR" altLang="en-US" sz="700" dirty="0">
                        <a:solidFill>
                          <a:srgbClr val="9D9D9D"/>
                        </a:solidFill>
                      </a:rPr>
                      <a:t>내용을 입력하세요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916809484028642"/>
                      <c:h val="0.1249087344661955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D2E0-E945-B5A8-1EF6EB753DBB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108000" bIns="19050" anchor="ctr" anchorCtr="0">
                    <a:noAutofit/>
                  </a:bodyPr>
                  <a:lstStyle/>
                  <a:p>
                    <a:pPr algn="r">
                      <a:defRPr sz="1400" b="1" i="0" u="none" strike="noStrike" kern="1200" baseline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defRPr>
                    </a:pPr>
                    <a:fld id="{357A294E-68EE-2541-B866-2504D05DB3BD}" type="VALUE">
                      <a:rPr lang="en-US" altLang="ko-KR" smtClean="0"/>
                      <a:pPr algn="r">
                        <a:defRPr sz="1400" b="1" i="0" u="none" strike="noStrike" kern="1200" baseline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defRPr>
                      </a:pPr>
                      <a:t>[값]</a:t>
                    </a:fld>
                    <a:r>
                      <a:rPr lang="en-US" altLang="ko-KR" dirty="0"/>
                      <a:t>%</a:t>
                    </a:r>
                  </a:p>
                  <a:p>
                    <a:pPr algn="r">
                      <a:defRPr sz="1400" b="1" i="0" u="none" strike="noStrike" kern="1200" baseline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defRPr>
                    </a:pPr>
                    <a:r>
                      <a:rPr lang="ko-KR" altLang="en-US" sz="900" dirty="0"/>
                      <a:t>내용을 입력하세요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5797081735125166"/>
                      <c:h val="0.1217483465198654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D2E0-E945-B5A8-1EF6EB753DBB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108000" bIns="19050" anchor="ctr" anchorCtr="0">
                    <a:noAutofit/>
                  </a:bodyPr>
                  <a:lstStyle/>
                  <a:p>
                    <a:pPr algn="r">
                      <a:defRPr sz="1400" b="1" i="0" u="none" strike="noStrike" kern="1200" baseline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defRPr>
                    </a:pPr>
                    <a:fld id="{F2700E1F-D74C-9442-8320-C6AFA8157D8F}" type="VALUE">
                      <a:rPr lang="en-US" altLang="ko-KR" smtClean="0"/>
                      <a:pPr algn="r">
                        <a:defRPr sz="1400" b="1" i="0" u="none" strike="noStrike" kern="1200" baseline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defRPr>
                      </a:pPr>
                      <a:t>[값]</a:t>
                    </a:fld>
                    <a:r>
                      <a:rPr lang="en-US" altLang="ko-KR" dirty="0"/>
                      <a:t>%</a:t>
                    </a:r>
                  </a:p>
                  <a:p>
                    <a:pPr algn="r">
                      <a:defRPr sz="1400" b="1" i="0" u="none" strike="noStrike" kern="1200" baseline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defRPr>
                    </a:pPr>
                    <a:r>
                      <a:rPr lang="ko-KR" altLang="en-US" sz="900" dirty="0"/>
                      <a:t>내용을 입력하세요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7838143198285981"/>
                      <c:h val="0.1407106741978462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D2E0-E945-B5A8-1EF6EB753DBB}"/>
                </c:ext>
              </c:extLst>
            </c:dLbl>
            <c:dLbl>
              <c:idx val="4"/>
              <c:tx>
                <c:rich>
                  <a:bodyPr rot="0" spcFirstLastPara="1" vertOverflow="ellipsis" vert="horz" wrap="square" lIns="38100" tIns="19050" rIns="108000" bIns="19050" anchor="ctr" anchorCtr="0">
                    <a:noAutofit/>
                  </a:bodyPr>
                  <a:lstStyle/>
                  <a:p>
                    <a:pPr algn="r">
                      <a:defRPr sz="1400" b="1" i="0" u="none" strike="noStrike" kern="1200" baseline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defRPr>
                    </a:pPr>
                    <a:fld id="{B0593E52-5CBD-CE4A-B12C-93AFE7A321EF}" type="VALUE">
                      <a:rPr lang="en-US" altLang="ko-KR" smtClean="0"/>
                      <a:pPr algn="r">
                        <a:defRPr sz="1400" b="1" i="0" u="none" strike="noStrike" kern="1200" baseline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defRPr>
                      </a:pPr>
                      <a:t>[값]</a:t>
                    </a:fld>
                    <a:r>
                      <a:rPr lang="en-US" altLang="ko-KR" dirty="0"/>
                      <a:t>%</a:t>
                    </a:r>
                  </a:p>
                  <a:p>
                    <a:pPr algn="r">
                      <a:defRPr sz="1400" b="1" i="0" u="none" strike="noStrike" kern="1200" baseline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defRPr>
                    </a:pPr>
                    <a:r>
                      <a:rPr lang="ko-KR" altLang="en-US" sz="900" dirty="0"/>
                      <a:t>내용을 입력하세요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31210439649013727"/>
                      <c:h val="0.1407106741978462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D2E0-E945-B5A8-1EF6EB753DB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108000" bIns="19050" anchor="ctr" anchorCtr="0">
                <a:spAutoFit/>
              </a:bodyPr>
              <a:lstStyle/>
              <a:p>
                <a:pPr algn="r">
                  <a:defRPr sz="1400" b="1" i="0" u="none" strike="noStrike" kern="1200" baseline="0">
                    <a:solidFill>
                      <a:schemeClr val="bg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defRPr>
                </a:pPr>
                <a:endParaRPr lang="ko-Kore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30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E0-E945-B5A8-1EF6EB753DB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alpha val="3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2E0-E945-B5A8-1EF6EB753DB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>
                  <a:alpha val="3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D2E0-E945-B5A8-1EF6EB753DB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>
                  <a:alpha val="1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D2E0-E945-B5A8-1EF6EB753DB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>
                  <a:alpha val="1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D2E0-E945-B5A8-1EF6EB753DBB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alpha val="1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D2E0-E945-B5A8-1EF6EB753DBB}"/>
              </c:ext>
            </c:extLst>
          </c:dPt>
          <c:cat>
            <c:strRef>
              <c:f>Sheet1!$A$2:$A$6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80</c:v>
                </c:pt>
                <c:pt idx="1">
                  <c:v>70</c:v>
                </c:pt>
                <c:pt idx="2">
                  <c:v>50</c:v>
                </c:pt>
                <c:pt idx="3">
                  <c:v>40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E0-E945-B5A8-1EF6EB753D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1405969567"/>
        <c:axId val="213158624"/>
      </c:barChart>
      <c:catAx>
        <c:axId val="14059695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213158624"/>
        <c:crosses val="autoZero"/>
        <c:auto val="1"/>
        <c:lblAlgn val="ctr"/>
        <c:lblOffset val="100"/>
        <c:noMultiLvlLbl val="0"/>
      </c:catAx>
      <c:valAx>
        <c:axId val="213158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accent5"/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405969567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991-F748-8503-E471FD8F707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991-F748-8503-E471FD8F707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991-F748-8503-E471FD8F707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991-F748-8503-E471FD8F707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991-F748-8503-E471FD8F707F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C991-F748-8503-E471FD8F707F}"/>
              </c:ext>
            </c:extLst>
          </c:dPt>
          <c:dLbls>
            <c:dLbl>
              <c:idx val="0"/>
              <c:tx>
                <c:rich>
                  <a:bodyPr rot="0" spcFirstLastPara="1" vertOverflow="overflow" horzOverflow="overflow" vert="horz" wrap="square" lIns="38100" tIns="19050" rIns="38100" bIns="19050" anchor="t" anchorCtr="0">
                    <a:noAutofit/>
                  </a:bodyPr>
                  <a:lstStyle/>
                  <a:p>
                    <a:pPr algn="l">
                      <a:defRPr sz="1400" b="1" i="0" u="none" strike="noStrike" kern="1200" baseline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defRPr>
                    </a:pPr>
                    <a:fld id="{FEA78127-0A35-DA48-B810-54414D69C1B6}" type="VALUE">
                      <a:rPr lang="en-US" altLang="ko-KR" smtClean="0"/>
                      <a:pPr algn="l">
                        <a:defRPr sz="1400" b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defRPr>
                      </a:pPr>
                      <a:t>[값]</a:t>
                    </a:fld>
                    <a:r>
                      <a:rPr lang="en-US" altLang="ko-KR" sz="1100" dirty="0"/>
                      <a:t>%</a:t>
                    </a:r>
                    <a:endParaRPr lang="ko-KR" altLang="en-US" dirty="0"/>
                  </a:p>
                  <a:p>
                    <a:pPr algn="l">
                      <a:defRPr sz="1400" b="1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defRPr>
                    </a:pPr>
                    <a:r>
                      <a:rPr lang="ko-KR" altLang="en-US" sz="600" dirty="0"/>
                      <a:t>내용을 입력하세요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38100" tIns="19050" rIns="38100" bIns="19050" anchor="t" anchorCtr="0">
                  <a:noAutofit/>
                </a:bodyPr>
                <a:lstStyle/>
                <a:p>
                  <a:pPr algn="l">
                    <a:defRPr sz="1400" b="1" i="0" u="none" strike="noStrike" kern="1200" baseline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defRPr>
                  </a:pPr>
                  <a:endParaRPr lang="ko-Kore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5301389595182733E-2"/>
                      <c:h val="0.1435741212392811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C991-F748-8503-E471FD8F707F}"/>
                </c:ext>
              </c:extLst>
            </c:dLbl>
            <c:dLbl>
              <c:idx val="1"/>
              <c:tx>
                <c:rich>
                  <a:bodyPr rot="0" spcFirstLastPara="1" vertOverflow="overflow" horzOverflow="overflow" vert="horz" wrap="square" lIns="38100" tIns="19050" rIns="38100" bIns="19050" anchor="t" anchorCtr="0">
                    <a:noAutofit/>
                  </a:bodyPr>
                  <a:lstStyle/>
                  <a:p>
                    <a:pPr algn="l">
                      <a:defRPr sz="1400" b="1" i="0" u="none" strike="noStrike" kern="1200" baseline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defRPr>
                    </a:pPr>
                    <a:fld id="{C764EC86-C78B-0241-8A52-B90DEF5F9825}" type="VALUE">
                      <a:rPr lang="en-US" altLang="ko-KR" smtClean="0"/>
                      <a:pPr algn="l">
                        <a:defRPr sz="1400" b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defRPr>
                      </a:pPr>
                      <a:t>[값]</a:t>
                    </a:fld>
                    <a:r>
                      <a:rPr lang="en-US" altLang="ko-KR" sz="1100" dirty="0"/>
                      <a:t>%</a:t>
                    </a:r>
                    <a:endParaRPr lang="ko-KR" altLang="en-US" dirty="0"/>
                  </a:p>
                  <a:p>
                    <a:pPr algn="l">
                      <a:defRPr sz="1400" b="1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defRPr>
                    </a:pPr>
                    <a:r>
                      <a:rPr lang="ko-KR" altLang="en-US" sz="600" dirty="0"/>
                      <a:t>내용을 입력하세요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38100" tIns="19050" rIns="38100" bIns="19050" anchor="t" anchorCtr="0">
                  <a:noAutofit/>
                </a:bodyPr>
                <a:lstStyle/>
                <a:p>
                  <a:pPr algn="l">
                    <a:defRPr sz="1400" b="1" i="0" u="none" strike="noStrike" kern="1200" baseline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defRPr>
                  </a:pPr>
                  <a:endParaRPr lang="ko-Kore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616341261218619E-2"/>
                      <c:h val="0.2262494587043850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C991-F748-8503-E471FD8F707F}"/>
                </c:ext>
              </c:extLst>
            </c:dLbl>
            <c:dLbl>
              <c:idx val="2"/>
              <c:tx>
                <c:rich>
                  <a:bodyPr rot="0" spcFirstLastPara="1" vertOverflow="overflow" horzOverflow="overflow" vert="horz" wrap="square" lIns="38100" tIns="19050" rIns="38100" bIns="19050" anchor="t" anchorCtr="0">
                    <a:noAutofit/>
                  </a:bodyPr>
                  <a:lstStyle/>
                  <a:p>
                    <a:pPr algn="l">
                      <a:defRPr sz="1400" b="1" i="0" u="none" strike="noStrike" kern="1200" baseline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defRPr>
                    </a:pPr>
                    <a:fld id="{125DA16C-2B2D-5249-9F92-6BE18C134AB9}" type="VALUE">
                      <a:rPr lang="en-US" altLang="ko-KR" smtClean="0"/>
                      <a:pPr algn="l">
                        <a:defRPr sz="1400" b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defRPr>
                      </a:pPr>
                      <a:t>[값]</a:t>
                    </a:fld>
                    <a:r>
                      <a:rPr lang="en-US" altLang="ko-KR" sz="1100" dirty="0"/>
                      <a:t>%</a:t>
                    </a:r>
                    <a:endParaRPr lang="ko-KR" altLang="en-US" dirty="0"/>
                  </a:p>
                  <a:p>
                    <a:pPr algn="l">
                      <a:defRPr sz="1400" b="1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defRPr>
                    </a:pPr>
                    <a:r>
                      <a:rPr lang="ko-KR" altLang="en-US" sz="600" dirty="0"/>
                      <a:t>내용을 입력하세요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38100" tIns="19050" rIns="38100" bIns="19050" anchor="t" anchorCtr="0">
                  <a:noAutofit/>
                </a:bodyPr>
                <a:lstStyle/>
                <a:p>
                  <a:pPr algn="l">
                    <a:defRPr sz="1400" b="1" i="0" u="none" strike="noStrike" kern="1200" baseline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defRPr>
                  </a:pPr>
                  <a:endParaRPr lang="ko-Kore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6685017828774696E-2"/>
                      <c:h val="0.3056177826708847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991-F748-8503-E471FD8F707F}"/>
                </c:ext>
              </c:extLst>
            </c:dLbl>
            <c:dLbl>
              <c:idx val="3"/>
              <c:tx>
                <c:rich>
                  <a:bodyPr rot="0" spcFirstLastPara="1" vertOverflow="overflow" horzOverflow="overflow" vert="horz" wrap="square" lIns="38100" tIns="19050" rIns="38100" bIns="19050" anchor="t" anchorCtr="0">
                    <a:noAutofit/>
                  </a:bodyPr>
                  <a:lstStyle/>
                  <a:p>
                    <a:pPr algn="l">
                      <a:defRPr sz="1400" b="1" i="0" u="none" strike="noStrike" kern="1200" baseline="0">
                        <a:solidFill>
                          <a:srgbClr val="9D9D9D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defRPr>
                    </a:pPr>
                    <a:fld id="{C1FCB360-31DB-D748-9EC4-040135CC3B30}" type="VALUE">
                      <a:rPr lang="en-US" altLang="ko-KR" sz="1400" smtClean="0">
                        <a:solidFill>
                          <a:srgbClr val="9D9D9D"/>
                        </a:solidFill>
                      </a:rPr>
                      <a:pPr algn="l">
                        <a:defRPr sz="1400" b="1">
                          <a:solidFill>
                            <a:srgbClr val="9D9D9D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defRPr>
                      </a:pPr>
                      <a:t>[값]</a:t>
                    </a:fld>
                    <a:r>
                      <a:rPr lang="en-US" altLang="ko-KR" sz="1100" dirty="0">
                        <a:solidFill>
                          <a:srgbClr val="9D9D9D"/>
                        </a:solidFill>
                      </a:rPr>
                      <a:t>%</a:t>
                    </a:r>
                    <a:endParaRPr lang="ko-KR" altLang="en-US" sz="1200" dirty="0">
                      <a:solidFill>
                        <a:srgbClr val="9D9D9D"/>
                      </a:solidFill>
                    </a:endParaRPr>
                  </a:p>
                  <a:p>
                    <a:pPr algn="l">
                      <a:defRPr sz="1400" b="1">
                        <a:solidFill>
                          <a:srgbClr val="9D9D9D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defRPr>
                    </a:pPr>
                    <a:r>
                      <a:rPr lang="ko-KR" altLang="en-US" sz="600" dirty="0">
                        <a:solidFill>
                          <a:srgbClr val="9D9D9D"/>
                        </a:solidFill>
                      </a:rPr>
                      <a:t>내용을 입력하세요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38100" tIns="19050" rIns="38100" bIns="19050" anchor="t" anchorCtr="0">
                  <a:noAutofit/>
                </a:bodyPr>
                <a:lstStyle/>
                <a:p>
                  <a:pPr algn="l">
                    <a:defRPr sz="1400" b="1" i="0" u="none" strike="noStrike" kern="1200" baseline="0">
                      <a:solidFill>
                        <a:srgbClr val="9D9D9D"/>
                      </a:solidFill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defRPr>
                  </a:pPr>
                  <a:endParaRPr lang="ko-Kore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5801540612631363E-2"/>
                      <c:h val="0.3155388231666971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C991-F748-8503-E471FD8F707F}"/>
                </c:ext>
              </c:extLst>
            </c:dLbl>
            <c:dLbl>
              <c:idx val="4"/>
              <c:tx>
                <c:rich>
                  <a:bodyPr rot="0" spcFirstLastPara="1" vertOverflow="overflow" horzOverflow="overflow" vert="horz" wrap="square" lIns="38100" tIns="19050" rIns="38100" bIns="19050" anchor="t" anchorCtr="0">
                    <a:noAutofit/>
                  </a:bodyPr>
                  <a:lstStyle/>
                  <a:p>
                    <a:pPr algn="l">
                      <a:defRPr sz="1400" b="1" i="0" u="none" strike="noStrike" kern="1200" baseline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defRPr>
                    </a:pPr>
                    <a:fld id="{F5FD7C1B-D4B8-D046-BB15-AD37D88C5B14}" type="VALUE">
                      <a:rPr lang="en-US" altLang="ko-KR" smtClean="0"/>
                      <a:pPr algn="l">
                        <a:defRPr sz="1400" b="1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defRPr>
                      </a:pPr>
                      <a:t>[값]</a:t>
                    </a:fld>
                    <a:r>
                      <a:rPr lang="en-US" altLang="ko-KR" sz="1100" dirty="0"/>
                      <a:t>%</a:t>
                    </a:r>
                    <a:endParaRPr lang="ko-KR" altLang="en-US" dirty="0"/>
                  </a:p>
                  <a:p>
                    <a:pPr algn="l">
                      <a:defRPr sz="1400" b="1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defRPr>
                    </a:pPr>
                    <a:r>
                      <a:rPr lang="ko-KR" altLang="en-US" sz="600" dirty="0"/>
                      <a:t>내용을 입력하세요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38100" tIns="19050" rIns="38100" bIns="19050" anchor="t" anchorCtr="0">
                  <a:noAutofit/>
                </a:bodyPr>
                <a:lstStyle/>
                <a:p>
                  <a:pPr algn="l">
                    <a:defRPr sz="1400" b="1" i="0" u="none" strike="noStrike" kern="1200" baseline="0">
                      <a:solidFill>
                        <a:schemeClr val="bg1"/>
                      </a:solidFill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defRPr>
                  </a:pPr>
                  <a:endParaRPr lang="ko-Kore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6269845553231713E-2"/>
                      <c:h val="0.4841965115955090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991-F748-8503-E471FD8F707F}"/>
                </c:ext>
              </c:extLst>
            </c:dLbl>
            <c:dLbl>
              <c:idx val="5"/>
              <c:tx>
                <c:rich>
                  <a:bodyPr rot="0" spcFirstLastPara="1" vertOverflow="overflow" horzOverflow="overflow" vert="horz" wrap="square" lIns="38100" tIns="19050" rIns="38100" bIns="19050" anchor="t" anchorCtr="0">
                    <a:noAutofit/>
                  </a:bodyPr>
                  <a:lstStyle/>
                  <a:p>
                    <a:pPr algn="l">
                      <a:defRPr sz="1400" b="1" i="0" u="none" strike="noStrike" kern="1200" baseline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defRPr>
                    </a:pPr>
                    <a:fld id="{FF77C967-C79D-1E45-AD57-6F1B9BCE9BA4}" type="VALUE">
                      <a:rPr lang="en-US" altLang="ko-KR" smtClean="0"/>
                      <a:pPr algn="l">
                        <a:defRPr sz="1400" b="1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defRPr>
                      </a:pPr>
                      <a:t>[값]</a:t>
                    </a:fld>
                    <a:r>
                      <a:rPr lang="en-US" altLang="ko-KR" sz="1100" dirty="0"/>
                      <a:t>%</a:t>
                    </a:r>
                    <a:endParaRPr lang="ko-KR" altLang="en-US" dirty="0"/>
                  </a:p>
                  <a:p>
                    <a:pPr algn="l">
                      <a:defRPr sz="1400" b="1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defRPr>
                    </a:pPr>
                    <a:r>
                      <a:rPr lang="ko-KR" altLang="en-US" sz="600" dirty="0"/>
                      <a:t>내용을 입력하세요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38100" tIns="19050" rIns="38100" bIns="19050" anchor="t" anchorCtr="0">
                  <a:noAutofit/>
                </a:bodyPr>
                <a:lstStyle/>
                <a:p>
                  <a:pPr algn="l">
                    <a:defRPr sz="1400" b="1" i="0" u="none" strike="noStrike" kern="1200" baseline="0">
                      <a:solidFill>
                        <a:schemeClr val="bg1"/>
                      </a:solidFill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defRPr>
                  </a:pPr>
                  <a:endParaRPr lang="ko-Kore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4268906261575646E-2"/>
                      <c:h val="0.5701788625592170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C991-F748-8503-E471FD8F707F}"/>
                </c:ext>
              </c:extLst>
            </c:dLbl>
            <c:dLbl>
              <c:idx val="6"/>
              <c:tx>
                <c:rich>
                  <a:bodyPr rot="0" spcFirstLastPara="1" vertOverflow="overflow" horzOverflow="overflow" vert="horz" wrap="square" lIns="38100" tIns="19050" rIns="38100" bIns="19050" anchor="t" anchorCtr="0">
                    <a:noAutofit/>
                  </a:bodyPr>
                  <a:lstStyle/>
                  <a:p>
                    <a:pPr algn="l">
                      <a:defRPr sz="1400" b="1" i="0" u="none" strike="noStrike" kern="1200" baseline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defRPr>
                    </a:pPr>
                    <a:fld id="{0DBDCC6F-C080-EF42-8C16-DE0E46E7D128}" type="VALUE">
                      <a:rPr lang="en-US" altLang="ko-KR" smtClean="0"/>
                      <a:pPr algn="l">
                        <a:defRPr sz="1400" b="1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defRPr>
                      </a:pPr>
                      <a:t>[값]</a:t>
                    </a:fld>
                    <a:r>
                      <a:rPr lang="en-US" altLang="ko-KR" sz="1100" dirty="0"/>
                      <a:t>%</a:t>
                    </a:r>
                    <a:endParaRPr lang="ko-KR" altLang="en-US" dirty="0"/>
                  </a:p>
                  <a:p>
                    <a:pPr algn="l">
                      <a:defRPr sz="1400" b="1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defRPr>
                    </a:pPr>
                    <a:r>
                      <a:rPr lang="ko-KR" altLang="en-US" sz="600" dirty="0"/>
                      <a:t>내용을 입력하세요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38100" tIns="19050" rIns="38100" bIns="19050" anchor="t" anchorCtr="0">
                  <a:noAutofit/>
                </a:bodyPr>
                <a:lstStyle/>
                <a:p>
                  <a:pPr algn="l">
                    <a:defRPr sz="1400" b="1" i="0" u="none" strike="noStrike" kern="1200" baseline="0">
                      <a:solidFill>
                        <a:schemeClr val="bg1"/>
                      </a:solidFill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defRPr>
                  </a:pPr>
                  <a:endParaRPr lang="ko-Kore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6269845553231713E-2"/>
                      <c:h val="0.6627752405201334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C991-F748-8503-E471FD8F70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t" anchorCtr="0">
                <a:noAutofit/>
              </a:bodyPr>
              <a:lstStyle/>
              <a:p>
                <a:pPr algn="l"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defRPr>
                </a:pPr>
                <a:endParaRPr lang="ko-Kore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40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88-B24A-AE91-A2AA1A2371A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alpha val="3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C991-F748-8503-E471FD8F707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>
                  <a:alpha val="3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991-F748-8503-E471FD8F707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alpha val="3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C991-F748-8503-E471FD8F707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>
                  <a:alpha val="3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C991-F748-8503-E471FD8F707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alpha val="1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991-F748-8503-E471FD8F707F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3">
                  <a:alpha val="1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C991-F748-8503-E471FD8F707F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alpha val="1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991-F748-8503-E471FD8F707F}"/>
              </c:ext>
            </c:extLst>
          </c:dPt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80</c:v>
                </c:pt>
                <c:pt idx="1">
                  <c:v>70</c:v>
                </c:pt>
                <c:pt idx="2">
                  <c:v>60</c:v>
                </c:pt>
                <c:pt idx="3">
                  <c:v>60</c:v>
                </c:pt>
                <c:pt idx="4">
                  <c:v>40</c:v>
                </c:pt>
                <c:pt idx="5">
                  <c:v>30</c:v>
                </c:pt>
                <c:pt idx="6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88-B24A-AE91-A2AA1A237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"/>
        <c:overlap val="100"/>
        <c:axId val="750228783"/>
        <c:axId val="272841823"/>
      </c:barChart>
      <c:catAx>
        <c:axId val="750228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272841823"/>
        <c:crosses val="autoZero"/>
        <c:auto val="1"/>
        <c:lblAlgn val="ctr"/>
        <c:lblOffset val="100"/>
        <c:noMultiLvlLbl val="0"/>
      </c:catAx>
      <c:valAx>
        <c:axId val="272841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5"/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noFill/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750228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158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9</c:v>
                </c:pt>
                <c:pt idx="1">
                  <c:v>10</c:v>
                </c:pt>
                <c:pt idx="2">
                  <c:v>20</c:v>
                </c:pt>
                <c:pt idx="3">
                  <c:v>17</c:v>
                </c:pt>
                <c:pt idx="4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7D-1444-965C-B941CC2673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158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3"/>
            <c:marker>
              <c:symbol val="circle"/>
              <c:size val="8"/>
              <c:spPr>
                <a:solidFill>
                  <a:schemeClr val="bg1"/>
                </a:solidFill>
                <a:ln w="3175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6E7D-1444-965C-B941CC267374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2"/>
                </a:solidFill>
                <a:ln w="158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spPr>
              <a:ln w="12700" cap="rnd">
                <a:solidFill>
                  <a:schemeClr val="accent1">
                    <a:lumMod val="60000"/>
                    <a:lumOff val="40000"/>
                  </a:schemeClr>
                </a:solidFill>
                <a:prstDash val="sysDot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6E7D-1444-965C-B941CC267374}"/>
              </c:ext>
            </c:extLst>
          </c:dPt>
          <c:cat>
            <c:numRef>
              <c:f>Sheet1!$A$2:$A$6</c:f>
              <c:numCache>
                <c:formatCode>General</c:formatCod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50</c:v>
                </c:pt>
                <c:pt idx="3">
                  <c:v>70</c:v>
                </c:pt>
                <c:pt idx="4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7D-1444-965C-B941CC2673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ln w="158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40</c:v>
                </c:pt>
                <c:pt idx="1">
                  <c:v>50</c:v>
                </c:pt>
                <c:pt idx="2">
                  <c:v>58</c:v>
                </c:pt>
                <c:pt idx="3">
                  <c:v>57</c:v>
                </c:pt>
                <c:pt idx="4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E7D-1444-965C-B941CC2673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096543"/>
        <c:axId val="80980895"/>
      </c:lineChart>
      <c:catAx>
        <c:axId val="810965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defRPr>
            </a:pPr>
            <a:endParaRPr lang="ko-Kore-KR"/>
          </a:p>
        </c:txPr>
        <c:crossAx val="80980895"/>
        <c:crosses val="autoZero"/>
        <c:auto val="1"/>
        <c:lblAlgn val="ctr"/>
        <c:lblOffset val="100"/>
        <c:noMultiLvlLbl val="0"/>
      </c:catAx>
      <c:valAx>
        <c:axId val="80980895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defRPr>
            </a:pPr>
            <a:endParaRPr lang="ko-Kore-KR"/>
          </a:p>
        </c:txPr>
        <c:crossAx val="810965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lnSpc>
                <a:spcPts val="2680"/>
              </a:lnSpc>
              <a:defRPr sz="2000" b="1" i="0" u="none" strike="noStrike" kern="1200" spc="0" baseline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pPr>
            <a:r>
              <a:rPr lang="ko-KR" altLang="en-US" sz="2000" b="1" i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도표 주제를</a:t>
            </a:r>
            <a:endParaRPr lang="en-US" altLang="ko-KR" sz="2000" b="1" i="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ts val="2680"/>
              </a:lnSpc>
              <a:defRPr sz="2000" b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pPr>
            <a:r>
              <a:rPr lang="ko-KR" altLang="en-US" sz="2000" b="1" i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입력하세요</a:t>
            </a:r>
          </a:p>
        </c:rich>
      </c:tx>
      <c:layout>
        <c:manualLayout>
          <c:xMode val="edge"/>
          <c:yMode val="edge"/>
          <c:x val="0.38659615931702906"/>
          <c:y val="0.4128436070398843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lnSpc>
              <a:spcPts val="2680"/>
            </a:lnSpc>
            <a:defRPr sz="2000" b="1" i="0" u="none" strike="noStrike" kern="1200" spc="0" baseline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defRPr>
          </a:pPr>
          <a:endParaRPr lang="ko-Kore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CF4-994C-A580-39FFB7FEBD05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7CF4-994C-A580-39FFB7FEBD05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CF4-994C-A580-39FFB7FEBD05}"/>
              </c:ext>
            </c:extLst>
          </c:dPt>
          <c:dPt>
            <c:idx val="3"/>
            <c:bubble3D val="0"/>
            <c:spPr>
              <a:solidFill>
                <a:schemeClr val="accent5">
                  <a:lumMod val="9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7CF4-994C-A580-39FFB7FEBD05}"/>
              </c:ext>
            </c:extLst>
          </c:dPt>
          <c:dPt>
            <c:idx val="4"/>
            <c:bubble3D val="0"/>
            <c:spPr>
              <a:solidFill>
                <a:schemeClr val="accent4">
                  <a:lumMod val="9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7CF4-994C-A580-39FFB7FEBD05}"/>
              </c:ext>
            </c:extLst>
          </c:dPt>
          <c:dPt>
            <c:idx val="5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CF4-994C-A580-39FFB7FEBD05}"/>
              </c:ext>
            </c:extLst>
          </c:dPt>
          <c:dLbls>
            <c:dLbl>
              <c:idx val="0"/>
              <c:layout>
                <c:manualLayout>
                  <c:x val="0.19009472504355895"/>
                  <c:y val="-1.049602390779370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t" anchorCtr="0">
                    <a:noAutofit/>
                  </a:bodyPr>
                  <a:lstStyle/>
                  <a:p>
                    <a:pPr algn="l">
                      <a:defRPr sz="1400" b="0" i="0" u="none" strike="noStrike" kern="1200" baseline="0">
                        <a:solidFill>
                          <a:schemeClr val="accent1"/>
                        </a:solidFill>
                        <a:latin typeface="Pretendard Medium" panose="02000503000000020004" pitchFamily="2" charset="-127"/>
                        <a:ea typeface="Pretendard Medium" panose="02000503000000020004" pitchFamily="2" charset="-127"/>
                        <a:cs typeface="Pretendard Medium" panose="02000503000000020004" pitchFamily="2" charset="-127"/>
                      </a:defRPr>
                    </a:pPr>
                    <a:fld id="{87B92C50-C2B6-4E4F-9FAB-BA6017614A6D}" type="VALUE">
                      <a:rPr lang="en-US" altLang="ko-KR" sz="1400" b="1" i="0" smtClean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rPr>
                      <a:pPr algn="l">
                        <a:defRPr sz="1400">
                          <a:solidFill>
                            <a:schemeClr val="accent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defRPr>
                      </a:pPr>
                      <a:t>[값]</a:t>
                    </a:fld>
                    <a:r>
                      <a:rPr lang="en-US" altLang="ko-KR" sz="14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rPr>
                      <a:t>%</a:t>
                    </a:r>
                  </a:p>
                  <a:p>
                    <a:pPr algn="l">
                      <a:defRPr sz="1400">
                        <a:solidFill>
                          <a:schemeClr val="accent1"/>
                        </a:solidFill>
                        <a:latin typeface="Pretendard Medium" panose="02000503000000020004" pitchFamily="2" charset="-127"/>
                        <a:ea typeface="Pretendard Medium" panose="02000503000000020004" pitchFamily="2" charset="-127"/>
                        <a:cs typeface="Pretendard Medium" panose="02000503000000020004" pitchFamily="2" charset="-127"/>
                      </a:defRPr>
                    </a:pPr>
                    <a:r>
                      <a:rPr lang="ko-KR" altLang="en-US" sz="800" dirty="0">
                        <a:solidFill>
                          <a:schemeClr val="accent1"/>
                        </a:solidFill>
                      </a:rPr>
                      <a:t>내용을 입력하세요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t" anchorCtr="0">
                  <a:noAutofit/>
                </a:bodyPr>
                <a:lstStyle/>
                <a:p>
                  <a:pPr algn="l">
                    <a:defRPr sz="1400" b="0" i="0" u="none" strike="noStrike" kern="1200" baseline="0">
                      <a:solidFill>
                        <a:schemeClr val="accent1"/>
                      </a:solidFill>
                      <a:latin typeface="Pretendard Medium" panose="02000503000000020004" pitchFamily="2" charset="-127"/>
                      <a:ea typeface="Pretendard Medium" panose="02000503000000020004" pitchFamily="2" charset="-127"/>
                      <a:cs typeface="Pretendard Medium" panose="02000503000000020004" pitchFamily="2" charset="-127"/>
                    </a:defRPr>
                  </a:pPr>
                  <a:endParaRPr lang="ko-Kore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941277341785005"/>
                      <c:h val="0.1553761405817056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CF4-994C-A580-39FFB7FEBD05}"/>
                </c:ext>
              </c:extLst>
            </c:dLbl>
            <c:dLbl>
              <c:idx val="1"/>
              <c:layout>
                <c:manualLayout>
                  <c:x val="0.17143512013130782"/>
                  <c:y val="0.10321090175997094"/>
                </c:manualLayout>
              </c:layout>
              <c:tx>
                <c:rich>
                  <a:bodyPr rot="0" spcFirstLastPara="1" vertOverflow="ellipsis" vert="horz" wrap="square" lIns="38100" tIns="19050" rIns="38100" bIns="19050" anchor="t" anchorCtr="0">
                    <a:noAutofit/>
                  </a:bodyPr>
                  <a:lstStyle/>
                  <a:p>
                    <a:pPr algn="l">
                      <a:defRPr sz="105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 Medium" panose="02000503000000020004" pitchFamily="2" charset="-127"/>
                        <a:ea typeface="Pretendard Medium" panose="02000503000000020004" pitchFamily="2" charset="-127"/>
                        <a:cs typeface="Pretendard Medium" panose="02000503000000020004" pitchFamily="2" charset="-127"/>
                      </a:defRPr>
                    </a:pPr>
                    <a:fld id="{7902212A-8C76-4D43-B92D-9C550EC62AC6}" type="VALUE">
                      <a:rPr lang="en-US" altLang="ko-KR" sz="1200" b="1" i="0" smtClean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rPr>
                      <a:pPr algn="l">
                        <a:defRPr sz="1050"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defRPr>
                      </a:pPr>
                      <a:t>[값]</a:t>
                    </a:fld>
                    <a:r>
                      <a:rPr lang="en-US" altLang="ko-KR" sz="1200" b="1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rPr>
                      <a:t>%</a:t>
                    </a:r>
                  </a:p>
                  <a:p>
                    <a:pPr algn="l">
                      <a:defRPr sz="1050">
                        <a:latin typeface="Pretendard Medium" panose="02000503000000020004" pitchFamily="2" charset="-127"/>
                        <a:ea typeface="Pretendard Medium" panose="02000503000000020004" pitchFamily="2" charset="-127"/>
                        <a:cs typeface="Pretendard Medium" panose="02000503000000020004" pitchFamily="2" charset="-127"/>
                      </a:defRPr>
                    </a:pPr>
                    <a:r>
                      <a:rPr lang="ko-KR" altLang="en-US" sz="800" dirty="0"/>
                      <a:t>내용을 입력하세요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t" anchorCtr="0">
                  <a:noAutofit/>
                </a:bodyPr>
                <a:lstStyle/>
                <a:p>
                  <a:pPr algn="l">
                    <a:defRPr sz="105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Pretendard Medium" panose="02000503000000020004" pitchFamily="2" charset="-127"/>
                      <a:ea typeface="Pretendard Medium" panose="02000503000000020004" pitchFamily="2" charset="-127"/>
                      <a:cs typeface="Pretendard Medium" panose="02000503000000020004" pitchFamily="2" charset="-127"/>
                    </a:defRPr>
                  </a:pPr>
                  <a:endParaRPr lang="ko-Kore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00605022996678"/>
                      <c:h val="0.1261798384879554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7CF4-994C-A580-39FFB7FEBD05}"/>
                </c:ext>
              </c:extLst>
            </c:dLbl>
            <c:dLbl>
              <c:idx val="2"/>
              <c:layout>
                <c:manualLayout>
                  <c:x val="-0.11429008008753852"/>
                  <c:y val="4.1984095631174549E-2"/>
                </c:manualLayout>
              </c:layout>
              <c:tx>
                <c:rich>
                  <a:bodyPr/>
                  <a:lstStyle/>
                  <a:p>
                    <a:fld id="{E9640404-8C29-2B4F-8364-878DE64A813A}" type="VALUE">
                      <a:rPr lang="en-US" altLang="ko-Kore-KR" smtClean="0"/>
                      <a:pPr/>
                      <a:t>[값]</a:t>
                    </a:fld>
                    <a:r>
                      <a:rPr lang="en-US" altLang="ko-KR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7CF4-994C-A580-39FFB7FEBD0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728BA8D9-2908-3843-A819-5846EB63A448}" type="VALUE">
                      <a:rPr lang="en-US" altLang="ko-Kore-KR" smtClean="0"/>
                      <a:pPr/>
                      <a:t>[값]</a:t>
                    </a:fld>
                    <a:r>
                      <a:rPr lang="en-US" altLang="ko-KR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7CF4-994C-A580-39FFB7FEBD0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DE76072C-F57D-1C4D-A608-C080E2F9E2C7}" type="VALUE">
                      <a:rPr lang="en-US" altLang="ko-Kore-KR" smtClean="0"/>
                      <a:pPr/>
                      <a:t>[값]</a:t>
                    </a:fld>
                    <a:r>
                      <a:rPr lang="en-US" altLang="ko-KR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7CF4-994C-A580-39FFB7FEBD05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71520581-AEC7-9A4C-B674-51408E76BF20}" type="VALUE">
                      <a:rPr lang="en-US" altLang="ko-Kore-KR" smtClean="0"/>
                      <a:pPr/>
                      <a:t>[값]</a:t>
                    </a:fld>
                    <a:r>
                      <a:rPr lang="en-US" altLang="ko-KR" dirty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7CF4-994C-A580-39FFB7FEBD0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defRPr>
                </a:pPr>
                <a:endParaRPr lang="ko-Kore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/>
                  </a:solidFill>
                  <a:round/>
                  <a:headEnd type="oval"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</c:v>
                </c:pt>
                <c:pt idx="1">
                  <c:v>20</c:v>
                </c:pt>
                <c:pt idx="2">
                  <c:v>14</c:v>
                </c:pt>
                <c:pt idx="3">
                  <c:v>13</c:v>
                </c:pt>
                <c:pt idx="4">
                  <c:v>12</c:v>
                </c:pt>
                <c:pt idx="5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F4-994C-A580-39FFB7FEBD0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68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01_8E42AF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132A80E-3588-45DC-9944-F6E270A07154}" authorId="{B681D317-1205-C92B-8181-34EC68D16D78}" status="resolved" created="2023-06-26T05:51:39.835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49170928" sldId="257"/>
      <ac:spMk id="7" creationId="{B42BF7AF-6085-9D45-9E4F-CD82682C660E}"/>
    </ac:deMkLst>
    <p188:txBody>
      <a:bodyPr/>
      <a:lstStyle/>
      <a:p>
        <a:r>
          <a:rPr lang="ko-KR" altLang="en-US"/>
          <a:t>(디자이너에게 MS계정이 없는 관계로 다른 팀원의 아이디로 댓글 남깁니다.)</a:t>
        </a:r>
      </a:p>
    </p188:txBody>
  </p188:cm>
  <p188:cm id="{6A33734F-6A6A-46EF-8E87-BA873268D1CB}" authorId="{B681D317-1205-C92B-8181-34EC68D16D78}" status="resolved" created="2023-06-26T05:52:08.041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49170928" sldId="257"/>
      <ac:spMk id="7" creationId="{B42BF7AF-6085-9D45-9E4F-CD82682C660E}"/>
    </ac:deMkLst>
    <p188:replyLst>
      <p188:reply id="{DD2845DE-B0DC-3340-9CDB-9E54A0521F5B}" authorId="{B312F05D-7F5A-0370-6B23-2BF995F418DD}" created="2023-06-26T14:40:00.073">
        <p188:txBody>
          <a:bodyPr/>
          <a:lstStyle/>
          <a:p>
            <a:r>
              <a:rPr lang="ko-Kore-KR" altLang="en-US"/>
              <a:t>확인/수정완료</a:t>
            </a:r>
          </a:p>
        </p188:txBody>
      </p188:reply>
    </p188:replyLst>
    <p188:txBody>
      <a:bodyPr/>
      <a:lstStyle/>
      <a:p>
        <a:r>
          <a:rPr lang="ko-KR" altLang="en-US"/>
          <a:t>텍스트 박스가 2개 겹쳐있습니다.</a:t>
        </a:r>
      </a:p>
    </p188:txBody>
  </p188:cm>
</p188:cmLst>
</file>

<file path=ppt/comments/modernComment_104_1812842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F0BE377-0A4E-4AEC-AE83-FC10638E537C}" authorId="{B681D317-1205-C92B-8181-34EC68D16D78}" status="resolved" created="2023-06-26T07:01:10.792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03866667" sldId="260"/>
      <ac:spMk id="78" creationId="{885ECC3F-05B2-2D4B-A863-6DF440648DB2}"/>
    </ac:deMkLst>
    <p188:txBody>
      <a:bodyPr/>
      <a:lstStyle/>
      <a:p>
        <a:r>
          <a:rPr lang="ko-KR" altLang="en-US"/>
          <a:t>텍스트 사이즈 11로 변경 부탁드립니다.</a:t>
        </a:r>
      </a:p>
    </p188:txBody>
  </p188:cm>
</p188:cmLst>
</file>

<file path=ppt/comments/modernComment_116_AB45F04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47A5B70-1B41-46AF-8B67-46ED9C1236E3}" authorId="{B681D317-1205-C92B-8181-34EC68D16D78}" status="resolved" created="2023-06-26T12:20:08.879" complete="100000">
    <pc:sldMkLst xmlns:pc="http://schemas.microsoft.com/office/powerpoint/2013/main/command">
      <pc:docMk/>
      <pc:sldMk cId="2873487427" sldId="278"/>
    </pc:sldMkLst>
    <p188:txBody>
      <a:bodyPr/>
      <a:lstStyle/>
      <a:p>
        <a:r>
          <a:rPr lang="ko-KR" altLang="en-US"/>
          <a:t>우측 하단의 사람을 제거해주세요.</a:t>
        </a:r>
      </a:p>
    </p188:txBody>
  </p188:cm>
</p188:cmLst>
</file>

<file path=ppt/comments/modernComment_140_74B8565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E7B81AA-408B-4C5D-B4FB-BD16220A343A}" authorId="{B681D317-1205-C92B-8181-34EC68D16D78}" status="resolved" created="2023-06-26T11:35:09.710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958237788" sldId="320"/>
      <ac:graphicFrameMk id="39" creationId="{A1A850D6-A5FF-8349-8BB8-A1D30BDE8149}"/>
    </ac:deMkLst>
    <p188:txBody>
      <a:bodyPr/>
      <a:lstStyle/>
      <a:p>
        <a:r>
          <a:rPr lang="ko-KR" altLang="en-US"/>
          <a:t>기본 문구에 안내문구가 수정되면 좋을 것 같습니다. 
&lt;변경요청&gt; 표 장표는 해당 슬라이드를 복사하여, 상단 레이아웃 탭에서 수정해주세요. </a:t>
        </a:r>
      </a:p>
    </p188:txBody>
  </p188:cm>
</p188:cmLst>
</file>

<file path=ppt/comments/modernComment_162_BA15C47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B6E7A45-260B-4170-BD09-7F31E12067CD}" authorId="{B681D317-1205-C92B-8181-34EC68D16D78}" status="resolved" created="2023-06-26T11:58:15.052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121988726" sldId="354"/>
      <ac:spMk id="25" creationId="{CE748878-52A5-3342-8909-3461B9C08E7C}"/>
    </ac:deMkLst>
    <p188:txBody>
      <a:bodyPr/>
      <a:lstStyle/>
      <a:p>
        <a:r>
          <a:rPr lang="ko-KR" altLang="en-US"/>
          <a:t>제목에 점이 들어가서 제외된 형태로 수정필요합니다. (마스터에는 없고 예시페이지만 수정필요)</a:t>
        </a:r>
      </a:p>
    </p188:txBody>
  </p188:cm>
</p188:cmLst>
</file>

<file path=ppt/comments/modernComment_163_C9D38A0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4536959-5678-4B3F-BEA2-A326CCB94AB6}" authorId="{B681D317-1205-C92B-8181-34EC68D16D78}" status="resolved" created="2023-06-26T11:57:38.256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386083845" sldId="355"/>
      <ac:spMk id="30" creationId="{520E16EB-C801-BE4A-8C5D-BB4581BC54CB}"/>
    </ac:deMkLst>
    <p188:txBody>
      <a:bodyPr/>
      <a:lstStyle/>
      <a:p>
        <a:r>
          <a:rPr lang="ko-KR" altLang="en-US"/>
          <a:t>제목에 점이 들어가서 제외된 형태로 수정필요합니다. (마스터에는 없고 예시페이지만 수정필요)</a:t>
        </a:r>
      </a:p>
    </p188:txBody>
  </p188:cm>
</p188:cmLst>
</file>

<file path=ppt/comments/modernComment_16A_321633A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E133B38-D310-4CA1-A4E4-E795ADF84E2D}" authorId="{B681D317-1205-C92B-8181-34EC68D16D78}" status="resolved" created="2023-06-26T12:06:37.493" complete="100000">
    <pc:sldMkLst xmlns:pc="http://schemas.microsoft.com/office/powerpoint/2013/main/command">
      <pc:docMk/>
      <pc:sldMk cId="840315820" sldId="362"/>
    </pc:sldMkLst>
    <p188:txBody>
      <a:bodyPr/>
      <a:lstStyle/>
      <a:p>
        <a:r>
          <a:rPr lang="ko-KR" altLang="en-US"/>
          <a:t>예시 페이지 수정 필요 (마스터페이지는 정상)</a:t>
        </a:r>
      </a:p>
    </p188:txBody>
  </p188:cm>
</p188:cmLst>
</file>

<file path=ppt/comments/modernComment_16F_825ED1E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6381E64-58D9-4517-B9EE-C5FCAECED431}" authorId="{B681D317-1205-C92B-8181-34EC68D16D78}" status="resolved" created="2023-06-26T12:26:54.340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187252205" sldId="367"/>
      <ac:spMk id="7" creationId="{08C13C96-C274-124D-8917-4163FF2EF48D}"/>
    </ac:deMkLst>
    <p188:txBody>
      <a:bodyPr/>
      <a:lstStyle/>
      <a:p>
        <a:r>
          <a:rPr lang="ko-KR" altLang="en-US"/>
          <a:t>해당 칸도 흰색 네모로 보이게 수정 필요합니다.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A297CBF-E9AB-4744-8EFA-4FDF272AEA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48E937-2FDD-CE48-8BEB-992ADC2CDB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83965-B953-0E4E-98CA-4838CFCA26FA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3F1181-F4B4-3144-872F-CA04567956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5149CB-A0FA-9242-AF75-40BC3CDBA6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39784-13C3-A24D-936B-1AD71E4CEE6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7741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E6685-6470-2E44-B6E1-C650384D1459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374B2-5DD0-0347-A5C3-B025DB5F9A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6651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3374B2-5DD0-0347-A5C3-B025DB5F9A2F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783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3374B2-5DD0-0347-A5C3-B025DB5F9A2F}" type="slidenum">
              <a:rPr kumimoji="1" lang="ko-Kore-KR" altLang="en-US" smtClean="0"/>
              <a:t>34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46089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3374B2-5DD0-0347-A5C3-B025DB5F9A2F}" type="slidenum">
              <a:rPr kumimoji="1" lang="ko-Kore-KR" altLang="en-US" smtClean="0"/>
              <a:t>64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6189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_01_가이드 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B1160393-E0DE-9E49-B568-7DC669399FFC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0207E730-A63D-4A48-A49A-5AEF4366C583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E22BFC29-40B4-5F4A-96CC-BFBBE67EEC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06_아이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A00EF2F-4CC5-6D42-B17A-7A629A5C5C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2" name="직선 연결선[R] 171">
            <a:extLst>
              <a:ext uri="{FF2B5EF4-FFF2-40B4-BE49-F238E27FC236}">
                <a16:creationId xmlns:a16="http://schemas.microsoft.com/office/drawing/2014/main" id="{333F39A4-4B0C-3F4B-BCDF-2E2C26C1E5A9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[R] 172">
            <a:extLst>
              <a:ext uri="{FF2B5EF4-FFF2-40B4-BE49-F238E27FC236}">
                <a16:creationId xmlns:a16="http://schemas.microsoft.com/office/drawing/2014/main" id="{574E4A27-E094-0642-ADEF-27E4646D8AA9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텍스트 개체 틀 52">
            <a:extLst>
              <a:ext uri="{FF2B5EF4-FFF2-40B4-BE49-F238E27FC236}">
                <a16:creationId xmlns:a16="http://schemas.microsoft.com/office/drawing/2014/main" id="{20AEB4BA-DCE1-2043-B338-E516CA8535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lang="en" altLang="ko-Kore-KR" dirty="0">
                <a:effectLst/>
              </a:rPr>
              <a:t>Guide : Icon </a:t>
            </a:r>
            <a:r>
              <a:rPr lang="en-US" altLang="ko-KR" dirty="0">
                <a:effectLst/>
              </a:rPr>
              <a:t>2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1EF3736-2669-F44E-8A3E-B885E806F58B}"/>
              </a:ext>
            </a:extLst>
          </p:cNvPr>
          <p:cNvSpPr txBox="1"/>
          <p:nvPr userDrawn="1"/>
        </p:nvSpPr>
        <p:spPr>
          <a:xfrm>
            <a:off x="701256" y="2382487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Gear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D8C539E3-BC46-4A4A-8E21-5258444314FD}"/>
              </a:ext>
            </a:extLst>
          </p:cNvPr>
          <p:cNvSpPr txBox="1"/>
          <p:nvPr userDrawn="1"/>
        </p:nvSpPr>
        <p:spPr>
          <a:xfrm>
            <a:off x="1704386" y="2382487"/>
            <a:ext cx="7825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Graph_up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F206627-7770-1A46-B476-9C89C332883B}"/>
              </a:ext>
            </a:extLst>
          </p:cNvPr>
          <p:cNvSpPr txBox="1"/>
          <p:nvPr userDrawn="1"/>
        </p:nvSpPr>
        <p:spPr>
          <a:xfrm>
            <a:off x="2790275" y="2382487"/>
            <a:ext cx="95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Graph_down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DD3ABE8-4246-5B45-A29C-2FB68CF31A0B}"/>
              </a:ext>
            </a:extLst>
          </p:cNvPr>
          <p:cNvSpPr txBox="1"/>
          <p:nvPr userDrawn="1"/>
        </p:nvSpPr>
        <p:spPr>
          <a:xfrm>
            <a:off x="4089058" y="2382487"/>
            <a:ext cx="5902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saying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CB0457D-09A1-9B44-8C4D-6FA0069F4E7A}"/>
              </a:ext>
            </a:extLst>
          </p:cNvPr>
          <p:cNvSpPr txBox="1"/>
          <p:nvPr userDrawn="1"/>
        </p:nvSpPr>
        <p:spPr>
          <a:xfrm>
            <a:off x="5134585" y="2382487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Light bulb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A59C77D-D188-D04F-AB47-5EA191F7BF4A}"/>
              </a:ext>
            </a:extLst>
          </p:cNvPr>
          <p:cNvSpPr txBox="1"/>
          <p:nvPr userDrawn="1"/>
        </p:nvSpPr>
        <p:spPr>
          <a:xfrm>
            <a:off x="6359156" y="2382487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Infinity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F3814AB-B608-7C47-AF28-92ECCA7DE53F}"/>
              </a:ext>
            </a:extLst>
          </p:cNvPr>
          <p:cNvSpPr txBox="1"/>
          <p:nvPr userDrawn="1"/>
        </p:nvSpPr>
        <p:spPr>
          <a:xfrm>
            <a:off x="7540793" y="2382487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Cycle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10619ED-E5C8-994A-A857-4514142494E8}"/>
              </a:ext>
            </a:extLst>
          </p:cNvPr>
          <p:cNvSpPr txBox="1"/>
          <p:nvPr userDrawn="1"/>
        </p:nvSpPr>
        <p:spPr>
          <a:xfrm>
            <a:off x="8685708" y="2382487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Check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6DEDFBE-63F0-F343-9ACA-12BED595782F}"/>
              </a:ext>
            </a:extLst>
          </p:cNvPr>
          <p:cNvSpPr txBox="1"/>
          <p:nvPr userDrawn="1"/>
        </p:nvSpPr>
        <p:spPr>
          <a:xfrm>
            <a:off x="9883782" y="2382487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Mail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7F60B1D-918C-1E4E-BADB-6C34D680AF71}"/>
              </a:ext>
            </a:extLst>
          </p:cNvPr>
          <p:cNvSpPr txBox="1"/>
          <p:nvPr userDrawn="1"/>
        </p:nvSpPr>
        <p:spPr>
          <a:xfrm>
            <a:off x="10978202" y="2382487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Clock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429031B-2181-8A41-AB9B-148BDCC0E0DD}"/>
              </a:ext>
            </a:extLst>
          </p:cNvPr>
          <p:cNvSpPr txBox="1"/>
          <p:nvPr userDrawn="1"/>
        </p:nvSpPr>
        <p:spPr>
          <a:xfrm>
            <a:off x="728507" y="3768072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Star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8C258536-8475-0C4D-BAD8-75447466DAEE}"/>
              </a:ext>
            </a:extLst>
          </p:cNvPr>
          <p:cNvSpPr txBox="1"/>
          <p:nvPr userDrawn="1"/>
        </p:nvSpPr>
        <p:spPr>
          <a:xfrm>
            <a:off x="1649884" y="3768072"/>
            <a:ext cx="8915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Hand_good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17C23F7D-3CC0-1047-BCB8-8FFEE0E154B9}"/>
              </a:ext>
            </a:extLst>
          </p:cNvPr>
          <p:cNvSpPr txBox="1"/>
          <p:nvPr userDrawn="1"/>
        </p:nvSpPr>
        <p:spPr>
          <a:xfrm>
            <a:off x="3040343" y="3768072"/>
            <a:ext cx="4587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Lock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83576C2-3BC6-0340-A7A1-59328B315A2D}"/>
              </a:ext>
            </a:extLst>
          </p:cNvPr>
          <p:cNvSpPr txBox="1"/>
          <p:nvPr userDrawn="1"/>
        </p:nvSpPr>
        <p:spPr>
          <a:xfrm>
            <a:off x="3963222" y="3768072"/>
            <a:ext cx="8418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Play_video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533A6AF-C117-7F41-BAF1-84C22AD363D5}"/>
              </a:ext>
            </a:extLst>
          </p:cNvPr>
          <p:cNvSpPr txBox="1"/>
          <p:nvPr userDrawn="1"/>
        </p:nvSpPr>
        <p:spPr>
          <a:xfrm>
            <a:off x="5342976" y="3768072"/>
            <a:ext cx="351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Up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58C5DDB5-B103-2A4B-86FD-AD7F97055CEC}"/>
              </a:ext>
            </a:extLst>
          </p:cNvPr>
          <p:cNvSpPr txBox="1"/>
          <p:nvPr userDrawn="1"/>
        </p:nvSpPr>
        <p:spPr>
          <a:xfrm>
            <a:off x="6421673" y="3768072"/>
            <a:ext cx="4395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Flag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EB4A834-F642-5842-9A1E-414217CBCF96}"/>
              </a:ext>
            </a:extLst>
          </p:cNvPr>
          <p:cNvSpPr txBox="1"/>
          <p:nvPr userDrawn="1"/>
        </p:nvSpPr>
        <p:spPr>
          <a:xfrm>
            <a:off x="7558427" y="3768072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Book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C0280A0-5C13-4C46-B215-CDB6A966D4F9}"/>
              </a:ext>
            </a:extLst>
          </p:cNvPr>
          <p:cNvSpPr txBox="1"/>
          <p:nvPr userDrawn="1"/>
        </p:nvSpPr>
        <p:spPr>
          <a:xfrm>
            <a:off x="8780350" y="3768072"/>
            <a:ext cx="357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Pin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5EA0D6D9-33DE-CF41-8F46-31FC898E0BEC}"/>
              </a:ext>
            </a:extLst>
          </p:cNvPr>
          <p:cNvSpPr txBox="1"/>
          <p:nvPr userDrawn="1"/>
        </p:nvSpPr>
        <p:spPr>
          <a:xfrm>
            <a:off x="9897408" y="3768072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Eye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9CD9C5E-F112-9945-A369-B2FEFFD1AC89}"/>
              </a:ext>
            </a:extLst>
          </p:cNvPr>
          <p:cNvSpPr txBox="1"/>
          <p:nvPr userDrawn="1"/>
        </p:nvSpPr>
        <p:spPr>
          <a:xfrm>
            <a:off x="10979003" y="3768072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Heart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9F23617-245C-FF4C-91DE-8561D8EE534D}"/>
              </a:ext>
            </a:extLst>
          </p:cNvPr>
          <p:cNvSpPr txBox="1"/>
          <p:nvPr userDrawn="1"/>
        </p:nvSpPr>
        <p:spPr>
          <a:xfrm>
            <a:off x="629121" y="5176081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Sparkle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E8014DF-660C-324C-8F82-FC82EF7853C9}"/>
              </a:ext>
            </a:extLst>
          </p:cNvPr>
          <p:cNvSpPr txBox="1"/>
          <p:nvPr userDrawn="1"/>
        </p:nvSpPr>
        <p:spPr>
          <a:xfrm>
            <a:off x="1685952" y="5176081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Hand_bad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DDEFFEFA-72F4-1A4D-844C-E4FDC5617E7E}"/>
              </a:ext>
            </a:extLst>
          </p:cNvPr>
          <p:cNvSpPr txBox="1"/>
          <p:nvPr userDrawn="1"/>
        </p:nvSpPr>
        <p:spPr>
          <a:xfrm>
            <a:off x="3069999" y="5176081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Key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02D8A98-573F-DD4B-AD82-F2CF96B364F7}"/>
              </a:ext>
            </a:extLst>
          </p:cNvPr>
          <p:cNvSpPr txBox="1"/>
          <p:nvPr userDrawn="1"/>
        </p:nvSpPr>
        <p:spPr>
          <a:xfrm>
            <a:off x="4195658" y="5176081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File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FFA25F0-5D1E-4243-A3B8-5D8E291B1CFC}"/>
              </a:ext>
            </a:extLst>
          </p:cNvPr>
          <p:cNvSpPr txBox="1"/>
          <p:nvPr userDrawn="1"/>
        </p:nvSpPr>
        <p:spPr>
          <a:xfrm>
            <a:off x="5255612" y="5176081"/>
            <a:ext cx="5261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Down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BAA9DE2-AAD9-354D-97D8-22937299E584}"/>
              </a:ext>
            </a:extLst>
          </p:cNvPr>
          <p:cNvSpPr txBox="1"/>
          <p:nvPr userDrawn="1"/>
        </p:nvSpPr>
        <p:spPr>
          <a:xfrm>
            <a:off x="6414460" y="5176081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Stair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E3611A5F-14F0-5241-967C-F67ED101DC63}"/>
              </a:ext>
            </a:extLst>
          </p:cNvPr>
          <p:cNvSpPr txBox="1"/>
          <p:nvPr userDrawn="1"/>
        </p:nvSpPr>
        <p:spPr>
          <a:xfrm>
            <a:off x="7530374" y="5176081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Paper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12530401-6973-F64B-BA5F-8483B281745C}"/>
              </a:ext>
            </a:extLst>
          </p:cNvPr>
          <p:cNvSpPr txBox="1"/>
          <p:nvPr userDrawn="1"/>
        </p:nvSpPr>
        <p:spPr>
          <a:xfrm>
            <a:off x="8602161" y="5176081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Bookmark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212321FB-1197-E84C-B9B4-BE9FF250E63F}"/>
              </a:ext>
            </a:extLst>
          </p:cNvPr>
          <p:cNvSpPr txBox="1"/>
          <p:nvPr userDrawn="1"/>
        </p:nvSpPr>
        <p:spPr>
          <a:xfrm>
            <a:off x="9813251" y="5176081"/>
            <a:ext cx="5613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Image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BFA0752-DFD6-EC43-BD02-974E362B3C0D}"/>
              </a:ext>
            </a:extLst>
          </p:cNvPr>
          <p:cNvSpPr txBox="1"/>
          <p:nvPr userDrawn="1"/>
        </p:nvSpPr>
        <p:spPr>
          <a:xfrm>
            <a:off x="11011866" y="517608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Cart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05" name="그래픽 266">
            <a:extLst>
              <a:ext uri="{FF2B5EF4-FFF2-40B4-BE49-F238E27FC236}">
                <a16:creationId xmlns:a16="http://schemas.microsoft.com/office/drawing/2014/main" id="{834BA7DB-C56D-994B-B7AD-E4A10C17DB1B}"/>
              </a:ext>
            </a:extLst>
          </p:cNvPr>
          <p:cNvSpPr/>
          <p:nvPr userDrawn="1"/>
        </p:nvSpPr>
        <p:spPr>
          <a:xfrm>
            <a:off x="688684" y="1661080"/>
            <a:ext cx="532780" cy="532780"/>
          </a:xfrm>
          <a:custGeom>
            <a:avLst/>
            <a:gdLst>
              <a:gd name="connsiteX0" fmla="*/ 328631 w 532780"/>
              <a:gd name="connsiteY0" fmla="*/ 513342 h 532780"/>
              <a:gd name="connsiteX1" fmla="*/ 309193 w 532780"/>
              <a:gd name="connsiteY1" fmla="*/ 532781 h 532780"/>
              <a:gd name="connsiteX2" fmla="*/ 223581 w 532780"/>
              <a:gd name="connsiteY2" fmla="*/ 532781 h 532780"/>
              <a:gd name="connsiteX3" fmla="*/ 204142 w 532780"/>
              <a:gd name="connsiteY3" fmla="*/ 513342 h 532780"/>
              <a:gd name="connsiteX4" fmla="*/ 204142 w 532780"/>
              <a:gd name="connsiteY4" fmla="*/ 479603 h 532780"/>
              <a:gd name="connsiteX5" fmla="*/ 159653 w 532780"/>
              <a:gd name="connsiteY5" fmla="*/ 461160 h 532780"/>
              <a:gd name="connsiteX6" fmla="*/ 135783 w 532780"/>
              <a:gd name="connsiteY6" fmla="*/ 485029 h 532780"/>
              <a:gd name="connsiteX7" fmla="*/ 108293 w 532780"/>
              <a:gd name="connsiteY7" fmla="*/ 485029 h 532780"/>
              <a:gd name="connsiteX8" fmla="*/ 47757 w 532780"/>
              <a:gd name="connsiteY8" fmla="*/ 424493 h 532780"/>
              <a:gd name="connsiteX9" fmla="*/ 47757 w 532780"/>
              <a:gd name="connsiteY9" fmla="*/ 397003 h 532780"/>
              <a:gd name="connsiteX10" fmla="*/ 71618 w 532780"/>
              <a:gd name="connsiteY10" fmla="*/ 373142 h 532780"/>
              <a:gd name="connsiteX11" fmla="*/ 53160 w 532780"/>
              <a:gd name="connsiteY11" fmla="*/ 328632 h 532780"/>
              <a:gd name="connsiteX12" fmla="*/ 19439 w 532780"/>
              <a:gd name="connsiteY12" fmla="*/ 328632 h 532780"/>
              <a:gd name="connsiteX13" fmla="*/ 0 w 532780"/>
              <a:gd name="connsiteY13" fmla="*/ 309194 h 532780"/>
              <a:gd name="connsiteX14" fmla="*/ 0 w 532780"/>
              <a:gd name="connsiteY14" fmla="*/ 223582 h 532780"/>
              <a:gd name="connsiteX15" fmla="*/ 19439 w 532780"/>
              <a:gd name="connsiteY15" fmla="*/ 204143 h 532780"/>
              <a:gd name="connsiteX16" fmla="*/ 53149 w 532780"/>
              <a:gd name="connsiteY16" fmla="*/ 204143 h 532780"/>
              <a:gd name="connsiteX17" fmla="*/ 71599 w 532780"/>
              <a:gd name="connsiteY17" fmla="*/ 159631 h 532780"/>
              <a:gd name="connsiteX18" fmla="*/ 47755 w 532780"/>
              <a:gd name="connsiteY18" fmla="*/ 135787 h 532780"/>
              <a:gd name="connsiteX19" fmla="*/ 47755 w 532780"/>
              <a:gd name="connsiteY19" fmla="*/ 108297 h 532780"/>
              <a:gd name="connsiteX20" fmla="*/ 108291 w 532780"/>
              <a:gd name="connsiteY20" fmla="*/ 47760 h 532780"/>
              <a:gd name="connsiteX21" fmla="*/ 135782 w 532780"/>
              <a:gd name="connsiteY21" fmla="*/ 47760 h 532780"/>
              <a:gd name="connsiteX22" fmla="*/ 159619 w 532780"/>
              <a:gd name="connsiteY22" fmla="*/ 71598 h 532780"/>
              <a:gd name="connsiteX23" fmla="*/ 204143 w 532780"/>
              <a:gd name="connsiteY23" fmla="*/ 53136 h 532780"/>
              <a:gd name="connsiteX24" fmla="*/ 204143 w 532780"/>
              <a:gd name="connsiteY24" fmla="*/ 19439 h 532780"/>
              <a:gd name="connsiteX25" fmla="*/ 223582 w 532780"/>
              <a:gd name="connsiteY25" fmla="*/ 0 h 532780"/>
              <a:gd name="connsiteX26" fmla="*/ 309193 w 532780"/>
              <a:gd name="connsiteY26" fmla="*/ 0 h 532780"/>
              <a:gd name="connsiteX27" fmla="*/ 328631 w 532780"/>
              <a:gd name="connsiteY27" fmla="*/ 19439 h 532780"/>
              <a:gd name="connsiteX28" fmla="*/ 328631 w 532780"/>
              <a:gd name="connsiteY28" fmla="*/ 53135 h 532780"/>
              <a:gd name="connsiteX29" fmla="*/ 373161 w 532780"/>
              <a:gd name="connsiteY29" fmla="*/ 71599 h 532780"/>
              <a:gd name="connsiteX30" fmla="*/ 396999 w 532780"/>
              <a:gd name="connsiteY30" fmla="*/ 47760 h 532780"/>
              <a:gd name="connsiteX31" fmla="*/ 424490 w 532780"/>
              <a:gd name="connsiteY31" fmla="*/ 47760 h 532780"/>
              <a:gd name="connsiteX32" fmla="*/ 485026 w 532780"/>
              <a:gd name="connsiteY32" fmla="*/ 108297 h 532780"/>
              <a:gd name="connsiteX33" fmla="*/ 485026 w 532780"/>
              <a:gd name="connsiteY33" fmla="*/ 135787 h 532780"/>
              <a:gd name="connsiteX34" fmla="*/ 461179 w 532780"/>
              <a:gd name="connsiteY34" fmla="*/ 159634 h 532780"/>
              <a:gd name="connsiteX35" fmla="*/ 479628 w 532780"/>
              <a:gd name="connsiteY35" fmla="*/ 204143 h 532780"/>
              <a:gd name="connsiteX36" fmla="*/ 513342 w 532780"/>
              <a:gd name="connsiteY36" fmla="*/ 204143 h 532780"/>
              <a:gd name="connsiteX37" fmla="*/ 532781 w 532780"/>
              <a:gd name="connsiteY37" fmla="*/ 223582 h 532780"/>
              <a:gd name="connsiteX38" fmla="*/ 532781 w 532780"/>
              <a:gd name="connsiteY38" fmla="*/ 309194 h 532780"/>
              <a:gd name="connsiteX39" fmla="*/ 513342 w 532780"/>
              <a:gd name="connsiteY39" fmla="*/ 328632 h 532780"/>
              <a:gd name="connsiteX40" fmla="*/ 479617 w 532780"/>
              <a:gd name="connsiteY40" fmla="*/ 328632 h 532780"/>
              <a:gd name="connsiteX41" fmla="*/ 461161 w 532780"/>
              <a:gd name="connsiteY41" fmla="*/ 373139 h 532780"/>
              <a:gd name="connsiteX42" fmla="*/ 485024 w 532780"/>
              <a:gd name="connsiteY42" fmla="*/ 397003 h 532780"/>
              <a:gd name="connsiteX43" fmla="*/ 485024 w 532780"/>
              <a:gd name="connsiteY43" fmla="*/ 424493 h 532780"/>
              <a:gd name="connsiteX44" fmla="*/ 424488 w 532780"/>
              <a:gd name="connsiteY44" fmla="*/ 485029 h 532780"/>
              <a:gd name="connsiteX45" fmla="*/ 396997 w 532780"/>
              <a:gd name="connsiteY45" fmla="*/ 485029 h 532780"/>
              <a:gd name="connsiteX46" fmla="*/ 373127 w 532780"/>
              <a:gd name="connsiteY46" fmla="*/ 461159 h 532780"/>
              <a:gd name="connsiteX47" fmla="*/ 328631 w 532780"/>
              <a:gd name="connsiteY47" fmla="*/ 479604 h 532780"/>
              <a:gd name="connsiteX48" fmla="*/ 328631 w 532780"/>
              <a:gd name="connsiteY48" fmla="*/ 513342 h 532780"/>
              <a:gd name="connsiteX49" fmla="*/ 266390 w 532780"/>
              <a:gd name="connsiteY49" fmla="*/ 351188 h 532780"/>
              <a:gd name="connsiteX50" fmla="*/ 351169 w 532780"/>
              <a:gd name="connsiteY50" fmla="*/ 266410 h 532780"/>
              <a:gd name="connsiteX51" fmla="*/ 266390 w 532780"/>
              <a:gd name="connsiteY51" fmla="*/ 181631 h 532780"/>
              <a:gd name="connsiteX52" fmla="*/ 181612 w 532780"/>
              <a:gd name="connsiteY52" fmla="*/ 266410 h 532780"/>
              <a:gd name="connsiteX53" fmla="*/ 266390 w 532780"/>
              <a:gd name="connsiteY53" fmla="*/ 351188 h 532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32780" h="532780">
                <a:moveTo>
                  <a:pt x="328631" y="513342"/>
                </a:moveTo>
                <a:cubicBezTo>
                  <a:pt x="328631" y="524078"/>
                  <a:pt x="319928" y="532781"/>
                  <a:pt x="309193" y="532781"/>
                </a:cubicBezTo>
                <a:lnTo>
                  <a:pt x="223581" y="532781"/>
                </a:lnTo>
                <a:cubicBezTo>
                  <a:pt x="212846" y="532781"/>
                  <a:pt x="204142" y="524078"/>
                  <a:pt x="204142" y="513342"/>
                </a:cubicBezTo>
                <a:lnTo>
                  <a:pt x="204142" y="479603"/>
                </a:lnTo>
                <a:cubicBezTo>
                  <a:pt x="188534" y="475055"/>
                  <a:pt x="173635" y="468838"/>
                  <a:pt x="159653" y="461160"/>
                </a:cubicBezTo>
                <a:lnTo>
                  <a:pt x="135783" y="485029"/>
                </a:lnTo>
                <a:cubicBezTo>
                  <a:pt x="128193" y="492621"/>
                  <a:pt x="115885" y="492621"/>
                  <a:pt x="108293" y="485029"/>
                </a:cubicBezTo>
                <a:lnTo>
                  <a:pt x="47757" y="424493"/>
                </a:lnTo>
                <a:cubicBezTo>
                  <a:pt x="40166" y="416902"/>
                  <a:pt x="40166" y="404594"/>
                  <a:pt x="47757" y="397003"/>
                </a:cubicBezTo>
                <a:lnTo>
                  <a:pt x="71618" y="373142"/>
                </a:lnTo>
                <a:cubicBezTo>
                  <a:pt x="63933" y="359154"/>
                  <a:pt x="57712" y="344249"/>
                  <a:pt x="53160" y="328632"/>
                </a:cubicBezTo>
                <a:lnTo>
                  <a:pt x="19439" y="328632"/>
                </a:lnTo>
                <a:cubicBezTo>
                  <a:pt x="8703" y="328632"/>
                  <a:pt x="0" y="319929"/>
                  <a:pt x="0" y="309194"/>
                </a:cubicBezTo>
                <a:lnTo>
                  <a:pt x="0" y="223582"/>
                </a:lnTo>
                <a:cubicBezTo>
                  <a:pt x="0" y="212847"/>
                  <a:pt x="8703" y="204143"/>
                  <a:pt x="19439" y="204143"/>
                </a:cubicBezTo>
                <a:lnTo>
                  <a:pt x="53149" y="204143"/>
                </a:lnTo>
                <a:cubicBezTo>
                  <a:pt x="57698" y="188526"/>
                  <a:pt x="63917" y="173620"/>
                  <a:pt x="71599" y="159631"/>
                </a:cubicBezTo>
                <a:lnTo>
                  <a:pt x="47755" y="135787"/>
                </a:lnTo>
                <a:cubicBezTo>
                  <a:pt x="40163" y="128196"/>
                  <a:pt x="40163" y="115888"/>
                  <a:pt x="47755" y="108297"/>
                </a:cubicBezTo>
                <a:lnTo>
                  <a:pt x="108291" y="47760"/>
                </a:lnTo>
                <a:cubicBezTo>
                  <a:pt x="115882" y="40169"/>
                  <a:pt x="128190" y="40169"/>
                  <a:pt x="135782" y="47760"/>
                </a:cubicBezTo>
                <a:lnTo>
                  <a:pt x="159619" y="71598"/>
                </a:lnTo>
                <a:cubicBezTo>
                  <a:pt x="173611" y="63911"/>
                  <a:pt x="188521" y="57688"/>
                  <a:pt x="204143" y="53136"/>
                </a:cubicBezTo>
                <a:lnTo>
                  <a:pt x="204143" y="19439"/>
                </a:lnTo>
                <a:cubicBezTo>
                  <a:pt x="204143" y="8703"/>
                  <a:pt x="212846" y="0"/>
                  <a:pt x="223582" y="0"/>
                </a:cubicBezTo>
                <a:lnTo>
                  <a:pt x="309193" y="0"/>
                </a:lnTo>
                <a:cubicBezTo>
                  <a:pt x="319929" y="0"/>
                  <a:pt x="328631" y="8703"/>
                  <a:pt x="328631" y="19439"/>
                </a:cubicBezTo>
                <a:lnTo>
                  <a:pt x="328631" y="53135"/>
                </a:lnTo>
                <a:cubicBezTo>
                  <a:pt x="344255" y="57688"/>
                  <a:pt x="359167" y="63911"/>
                  <a:pt x="373161" y="71599"/>
                </a:cubicBezTo>
                <a:lnTo>
                  <a:pt x="396999" y="47760"/>
                </a:lnTo>
                <a:cubicBezTo>
                  <a:pt x="404591" y="40169"/>
                  <a:pt x="416899" y="40169"/>
                  <a:pt x="424490" y="47760"/>
                </a:cubicBezTo>
                <a:lnTo>
                  <a:pt x="485026" y="108297"/>
                </a:lnTo>
                <a:cubicBezTo>
                  <a:pt x="492618" y="115888"/>
                  <a:pt x="492618" y="128196"/>
                  <a:pt x="485026" y="135787"/>
                </a:cubicBezTo>
                <a:lnTo>
                  <a:pt x="461179" y="159634"/>
                </a:lnTo>
                <a:cubicBezTo>
                  <a:pt x="468860" y="173622"/>
                  <a:pt x="475079" y="188528"/>
                  <a:pt x="479628" y="204143"/>
                </a:cubicBezTo>
                <a:lnTo>
                  <a:pt x="513342" y="204143"/>
                </a:lnTo>
                <a:cubicBezTo>
                  <a:pt x="524078" y="204143"/>
                  <a:pt x="532781" y="212847"/>
                  <a:pt x="532781" y="223582"/>
                </a:cubicBezTo>
                <a:lnTo>
                  <a:pt x="532781" y="309194"/>
                </a:lnTo>
                <a:cubicBezTo>
                  <a:pt x="532781" y="319929"/>
                  <a:pt x="524078" y="328632"/>
                  <a:pt x="513342" y="328632"/>
                </a:cubicBezTo>
                <a:lnTo>
                  <a:pt x="479617" y="328632"/>
                </a:lnTo>
                <a:cubicBezTo>
                  <a:pt x="475065" y="344248"/>
                  <a:pt x="468844" y="359152"/>
                  <a:pt x="461161" y="373139"/>
                </a:cubicBezTo>
                <a:lnTo>
                  <a:pt x="485024" y="397003"/>
                </a:lnTo>
                <a:cubicBezTo>
                  <a:pt x="492615" y="404594"/>
                  <a:pt x="492615" y="416902"/>
                  <a:pt x="485024" y="424493"/>
                </a:cubicBezTo>
                <a:lnTo>
                  <a:pt x="424488" y="485029"/>
                </a:lnTo>
                <a:cubicBezTo>
                  <a:pt x="416896" y="492621"/>
                  <a:pt x="404588" y="492621"/>
                  <a:pt x="396997" y="485029"/>
                </a:cubicBezTo>
                <a:lnTo>
                  <a:pt x="373127" y="461159"/>
                </a:lnTo>
                <a:cubicBezTo>
                  <a:pt x="359143" y="468838"/>
                  <a:pt x="344243" y="475055"/>
                  <a:pt x="328631" y="479604"/>
                </a:cubicBezTo>
                <a:lnTo>
                  <a:pt x="328631" y="513342"/>
                </a:lnTo>
                <a:close/>
                <a:moveTo>
                  <a:pt x="266390" y="351188"/>
                </a:moveTo>
                <a:cubicBezTo>
                  <a:pt x="313212" y="351188"/>
                  <a:pt x="351169" y="313232"/>
                  <a:pt x="351169" y="266410"/>
                </a:cubicBezTo>
                <a:cubicBezTo>
                  <a:pt x="351169" y="219587"/>
                  <a:pt x="313212" y="181631"/>
                  <a:pt x="266390" y="181631"/>
                </a:cubicBezTo>
                <a:cubicBezTo>
                  <a:pt x="219568" y="181631"/>
                  <a:pt x="181612" y="219587"/>
                  <a:pt x="181612" y="266410"/>
                </a:cubicBezTo>
                <a:cubicBezTo>
                  <a:pt x="181612" y="313232"/>
                  <a:pt x="219568" y="351188"/>
                  <a:pt x="266390" y="351188"/>
                </a:cubicBezTo>
                <a:close/>
              </a:path>
            </a:pathLst>
          </a:custGeom>
          <a:solidFill>
            <a:srgbClr val="FC1C49"/>
          </a:solidFill>
          <a:ln w="642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06" name="그래픽 268">
            <a:extLst>
              <a:ext uri="{FF2B5EF4-FFF2-40B4-BE49-F238E27FC236}">
                <a16:creationId xmlns:a16="http://schemas.microsoft.com/office/drawing/2014/main" id="{80AFE8D1-212D-A941-874A-9917D5550A5E}"/>
              </a:ext>
            </a:extLst>
          </p:cNvPr>
          <p:cNvSpPr/>
          <p:nvPr userDrawn="1"/>
        </p:nvSpPr>
        <p:spPr>
          <a:xfrm>
            <a:off x="1773040" y="1612016"/>
            <a:ext cx="595519" cy="619381"/>
          </a:xfrm>
          <a:custGeom>
            <a:avLst/>
            <a:gdLst>
              <a:gd name="connsiteX0" fmla="*/ 552478 w 595519"/>
              <a:gd name="connsiteY0" fmla="*/ 229 h 619381"/>
              <a:gd name="connsiteX1" fmla="*/ 560390 w 595519"/>
              <a:gd name="connsiteY1" fmla="*/ 8196 h 619381"/>
              <a:gd name="connsiteX2" fmla="*/ 543041 w 595519"/>
              <a:gd name="connsiteY2" fmla="*/ 73405 h 619381"/>
              <a:gd name="connsiteX3" fmla="*/ 532234 w 595519"/>
              <a:gd name="connsiteY3" fmla="*/ 76322 h 619381"/>
              <a:gd name="connsiteX4" fmla="*/ 517959 w 595519"/>
              <a:gd name="connsiteY4" fmla="*/ 61945 h 619381"/>
              <a:gd name="connsiteX5" fmla="*/ 304924 w 595519"/>
              <a:gd name="connsiteY5" fmla="*/ 276500 h 619381"/>
              <a:gd name="connsiteX6" fmla="*/ 286654 w 595519"/>
              <a:gd name="connsiteY6" fmla="*/ 276500 h 619381"/>
              <a:gd name="connsiteX7" fmla="*/ 226283 w 595519"/>
              <a:gd name="connsiteY7" fmla="*/ 215698 h 619381"/>
              <a:gd name="connsiteX8" fmla="*/ 44556 w 595519"/>
              <a:gd name="connsiteY8" fmla="*/ 398726 h 619381"/>
              <a:gd name="connsiteX9" fmla="*/ 26285 w 595519"/>
              <a:gd name="connsiteY9" fmla="*/ 398727 h 619381"/>
              <a:gd name="connsiteX10" fmla="*/ 26285 w 595519"/>
              <a:gd name="connsiteY10" fmla="*/ 380325 h 619381"/>
              <a:gd name="connsiteX11" fmla="*/ 217147 w 595519"/>
              <a:gd name="connsiteY11" fmla="*/ 188097 h 619381"/>
              <a:gd name="connsiteX12" fmla="*/ 226282 w 595519"/>
              <a:gd name="connsiteY12" fmla="*/ 184286 h 619381"/>
              <a:gd name="connsiteX13" fmla="*/ 235418 w 595519"/>
              <a:gd name="connsiteY13" fmla="*/ 188097 h 619381"/>
              <a:gd name="connsiteX14" fmla="*/ 295789 w 595519"/>
              <a:gd name="connsiteY14" fmla="*/ 248898 h 619381"/>
              <a:gd name="connsiteX15" fmla="*/ 499688 w 595519"/>
              <a:gd name="connsiteY15" fmla="*/ 43544 h 619381"/>
              <a:gd name="connsiteX16" fmla="*/ 484836 w 595519"/>
              <a:gd name="connsiteY16" fmla="*/ 28586 h 619381"/>
              <a:gd name="connsiteX17" fmla="*/ 487732 w 595519"/>
              <a:gd name="connsiteY17" fmla="*/ 17701 h 619381"/>
              <a:gd name="connsiteX18" fmla="*/ 552478 w 595519"/>
              <a:gd name="connsiteY18" fmla="*/ 229 h 619381"/>
              <a:gd name="connsiteX19" fmla="*/ 440048 w 595519"/>
              <a:gd name="connsiteY19" fmla="*/ 196070 h 619381"/>
              <a:gd name="connsiteX20" fmla="*/ 420670 w 595519"/>
              <a:gd name="connsiteY20" fmla="*/ 215587 h 619381"/>
              <a:gd name="connsiteX21" fmla="*/ 420670 w 595519"/>
              <a:gd name="connsiteY21" fmla="*/ 599864 h 619381"/>
              <a:gd name="connsiteX22" fmla="*/ 440048 w 595519"/>
              <a:gd name="connsiteY22" fmla="*/ 619381 h 619381"/>
              <a:gd name="connsiteX23" fmla="*/ 576141 w 595519"/>
              <a:gd name="connsiteY23" fmla="*/ 619381 h 619381"/>
              <a:gd name="connsiteX24" fmla="*/ 595519 w 595519"/>
              <a:gd name="connsiteY24" fmla="*/ 599864 h 619381"/>
              <a:gd name="connsiteX25" fmla="*/ 595519 w 595519"/>
              <a:gd name="connsiteY25" fmla="*/ 215587 h 619381"/>
              <a:gd name="connsiteX26" fmla="*/ 576141 w 595519"/>
              <a:gd name="connsiteY26" fmla="*/ 196070 h 619381"/>
              <a:gd name="connsiteX27" fmla="*/ 440048 w 595519"/>
              <a:gd name="connsiteY27" fmla="*/ 196070 h 619381"/>
              <a:gd name="connsiteX28" fmla="*/ 210333 w 595519"/>
              <a:gd name="connsiteY28" fmla="*/ 336364 h 619381"/>
              <a:gd name="connsiteX29" fmla="*/ 229712 w 595519"/>
              <a:gd name="connsiteY29" fmla="*/ 316847 h 619381"/>
              <a:gd name="connsiteX30" fmla="*/ 365804 w 595519"/>
              <a:gd name="connsiteY30" fmla="*/ 316847 h 619381"/>
              <a:gd name="connsiteX31" fmla="*/ 385183 w 595519"/>
              <a:gd name="connsiteY31" fmla="*/ 336364 h 619381"/>
              <a:gd name="connsiteX32" fmla="*/ 385183 w 595519"/>
              <a:gd name="connsiteY32" fmla="*/ 599864 h 619381"/>
              <a:gd name="connsiteX33" fmla="*/ 365804 w 595519"/>
              <a:gd name="connsiteY33" fmla="*/ 619382 h 619381"/>
              <a:gd name="connsiteX34" fmla="*/ 229712 w 595519"/>
              <a:gd name="connsiteY34" fmla="*/ 619382 h 619381"/>
              <a:gd name="connsiteX35" fmla="*/ 210333 w 595519"/>
              <a:gd name="connsiteY35" fmla="*/ 599864 h 619381"/>
              <a:gd name="connsiteX36" fmla="*/ 210333 w 595519"/>
              <a:gd name="connsiteY36" fmla="*/ 336364 h 619381"/>
              <a:gd name="connsiteX37" fmla="*/ 0 w 595519"/>
              <a:gd name="connsiteY37" fmla="*/ 458179 h 619381"/>
              <a:gd name="connsiteX38" fmla="*/ 19379 w 595519"/>
              <a:gd name="connsiteY38" fmla="*/ 438662 h 619381"/>
              <a:gd name="connsiteX39" fmla="*/ 155470 w 595519"/>
              <a:gd name="connsiteY39" fmla="*/ 438662 h 619381"/>
              <a:gd name="connsiteX40" fmla="*/ 174850 w 595519"/>
              <a:gd name="connsiteY40" fmla="*/ 458179 h 619381"/>
              <a:gd name="connsiteX41" fmla="*/ 174850 w 595519"/>
              <a:gd name="connsiteY41" fmla="*/ 599864 h 619381"/>
              <a:gd name="connsiteX42" fmla="*/ 155471 w 595519"/>
              <a:gd name="connsiteY42" fmla="*/ 619381 h 619381"/>
              <a:gd name="connsiteX43" fmla="*/ 19379 w 595519"/>
              <a:gd name="connsiteY43" fmla="*/ 619381 h 619381"/>
              <a:gd name="connsiteX44" fmla="*/ 0 w 595519"/>
              <a:gd name="connsiteY44" fmla="*/ 599864 h 619381"/>
              <a:gd name="connsiteX45" fmla="*/ 0 w 595519"/>
              <a:gd name="connsiteY45" fmla="*/ 458179 h 6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5519" h="619381">
                <a:moveTo>
                  <a:pt x="552478" y="229"/>
                </a:moveTo>
                <a:cubicBezTo>
                  <a:pt x="557281" y="-1068"/>
                  <a:pt x="561676" y="3359"/>
                  <a:pt x="560390" y="8196"/>
                </a:cubicBezTo>
                <a:lnTo>
                  <a:pt x="543041" y="73405"/>
                </a:lnTo>
                <a:cubicBezTo>
                  <a:pt x="541754" y="78243"/>
                  <a:pt x="535750" y="79863"/>
                  <a:pt x="532234" y="76322"/>
                </a:cubicBezTo>
                <a:lnTo>
                  <a:pt x="517959" y="61945"/>
                </a:lnTo>
                <a:lnTo>
                  <a:pt x="304924" y="276500"/>
                </a:lnTo>
                <a:cubicBezTo>
                  <a:pt x="299879" y="281581"/>
                  <a:pt x="291699" y="281581"/>
                  <a:pt x="286654" y="276500"/>
                </a:cubicBezTo>
                <a:lnTo>
                  <a:pt x="226283" y="215698"/>
                </a:lnTo>
                <a:lnTo>
                  <a:pt x="44556" y="398726"/>
                </a:lnTo>
                <a:cubicBezTo>
                  <a:pt x="39510" y="403808"/>
                  <a:pt x="31331" y="403808"/>
                  <a:pt x="26285" y="398727"/>
                </a:cubicBezTo>
                <a:cubicBezTo>
                  <a:pt x="21240" y="393645"/>
                  <a:pt x="21240" y="385407"/>
                  <a:pt x="26285" y="380325"/>
                </a:cubicBezTo>
                <a:lnTo>
                  <a:pt x="217147" y="188097"/>
                </a:lnTo>
                <a:cubicBezTo>
                  <a:pt x="219570" y="185656"/>
                  <a:pt x="222856" y="184286"/>
                  <a:pt x="226282" y="184286"/>
                </a:cubicBezTo>
                <a:cubicBezTo>
                  <a:pt x="229709" y="184286"/>
                  <a:pt x="232995" y="185656"/>
                  <a:pt x="235418" y="188097"/>
                </a:cubicBezTo>
                <a:lnTo>
                  <a:pt x="295789" y="248898"/>
                </a:lnTo>
                <a:lnTo>
                  <a:pt x="499688" y="43544"/>
                </a:lnTo>
                <a:lnTo>
                  <a:pt x="484836" y="28586"/>
                </a:lnTo>
                <a:cubicBezTo>
                  <a:pt x="481320" y="25044"/>
                  <a:pt x="482928" y="18997"/>
                  <a:pt x="487732" y="17701"/>
                </a:cubicBezTo>
                <a:lnTo>
                  <a:pt x="552478" y="229"/>
                </a:lnTo>
                <a:close/>
                <a:moveTo>
                  <a:pt x="440048" y="196070"/>
                </a:moveTo>
                <a:cubicBezTo>
                  <a:pt x="429346" y="196070"/>
                  <a:pt x="420670" y="204809"/>
                  <a:pt x="420670" y="215587"/>
                </a:cubicBezTo>
                <a:lnTo>
                  <a:pt x="420670" y="599864"/>
                </a:lnTo>
                <a:cubicBezTo>
                  <a:pt x="420670" y="610643"/>
                  <a:pt x="429346" y="619381"/>
                  <a:pt x="440048" y="619381"/>
                </a:cubicBezTo>
                <a:lnTo>
                  <a:pt x="576141" y="619381"/>
                </a:lnTo>
                <a:cubicBezTo>
                  <a:pt x="586843" y="619381"/>
                  <a:pt x="595519" y="610643"/>
                  <a:pt x="595519" y="599864"/>
                </a:cubicBezTo>
                <a:lnTo>
                  <a:pt x="595519" y="215587"/>
                </a:lnTo>
                <a:cubicBezTo>
                  <a:pt x="595519" y="204809"/>
                  <a:pt x="586843" y="196070"/>
                  <a:pt x="576141" y="196070"/>
                </a:cubicBezTo>
                <a:lnTo>
                  <a:pt x="440048" y="196070"/>
                </a:lnTo>
                <a:close/>
                <a:moveTo>
                  <a:pt x="210333" y="336364"/>
                </a:moveTo>
                <a:cubicBezTo>
                  <a:pt x="210333" y="325586"/>
                  <a:pt x="219009" y="316847"/>
                  <a:pt x="229712" y="316847"/>
                </a:cubicBezTo>
                <a:lnTo>
                  <a:pt x="365804" y="316847"/>
                </a:lnTo>
                <a:cubicBezTo>
                  <a:pt x="376506" y="316847"/>
                  <a:pt x="385183" y="325586"/>
                  <a:pt x="385183" y="336364"/>
                </a:cubicBezTo>
                <a:lnTo>
                  <a:pt x="385183" y="599864"/>
                </a:lnTo>
                <a:cubicBezTo>
                  <a:pt x="385183" y="610643"/>
                  <a:pt x="376506" y="619382"/>
                  <a:pt x="365804" y="619382"/>
                </a:cubicBezTo>
                <a:lnTo>
                  <a:pt x="229712" y="619382"/>
                </a:lnTo>
                <a:cubicBezTo>
                  <a:pt x="219009" y="619382"/>
                  <a:pt x="210333" y="610643"/>
                  <a:pt x="210333" y="599864"/>
                </a:cubicBezTo>
                <a:lnTo>
                  <a:pt x="210333" y="336364"/>
                </a:lnTo>
                <a:close/>
                <a:moveTo>
                  <a:pt x="0" y="458179"/>
                </a:moveTo>
                <a:cubicBezTo>
                  <a:pt x="0" y="447400"/>
                  <a:pt x="8676" y="438662"/>
                  <a:pt x="19379" y="438662"/>
                </a:cubicBezTo>
                <a:lnTo>
                  <a:pt x="155470" y="438662"/>
                </a:lnTo>
                <a:cubicBezTo>
                  <a:pt x="166173" y="438662"/>
                  <a:pt x="174850" y="447400"/>
                  <a:pt x="174850" y="458179"/>
                </a:cubicBezTo>
                <a:lnTo>
                  <a:pt x="174850" y="599864"/>
                </a:lnTo>
                <a:cubicBezTo>
                  <a:pt x="174850" y="610643"/>
                  <a:pt x="166173" y="619381"/>
                  <a:pt x="155471" y="619381"/>
                </a:cubicBezTo>
                <a:lnTo>
                  <a:pt x="19379" y="619381"/>
                </a:lnTo>
                <a:cubicBezTo>
                  <a:pt x="8676" y="619381"/>
                  <a:pt x="0" y="610643"/>
                  <a:pt x="0" y="599864"/>
                </a:cubicBezTo>
                <a:lnTo>
                  <a:pt x="0" y="458179"/>
                </a:lnTo>
                <a:close/>
              </a:path>
            </a:pathLst>
          </a:custGeom>
          <a:solidFill>
            <a:srgbClr val="FC1C49"/>
          </a:solidFill>
          <a:ln w="638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07" name="그래픽 270">
            <a:extLst>
              <a:ext uri="{FF2B5EF4-FFF2-40B4-BE49-F238E27FC236}">
                <a16:creationId xmlns:a16="http://schemas.microsoft.com/office/drawing/2014/main" id="{FD66262B-C56C-E04A-8591-988D278AB5A2}"/>
              </a:ext>
            </a:extLst>
          </p:cNvPr>
          <p:cNvSpPr/>
          <p:nvPr userDrawn="1"/>
        </p:nvSpPr>
        <p:spPr>
          <a:xfrm>
            <a:off x="2953872" y="1621799"/>
            <a:ext cx="589743" cy="596601"/>
          </a:xfrm>
          <a:custGeom>
            <a:avLst/>
            <a:gdLst>
              <a:gd name="connsiteX0" fmla="*/ 508075 w 589743"/>
              <a:gd name="connsiteY0" fmla="*/ 305795 h 596601"/>
              <a:gd name="connsiteX1" fmla="*/ 522800 w 589743"/>
              <a:gd name="connsiteY1" fmla="*/ 291070 h 596601"/>
              <a:gd name="connsiteX2" fmla="*/ 533567 w 589743"/>
              <a:gd name="connsiteY2" fmla="*/ 293955 h 596601"/>
              <a:gd name="connsiteX3" fmla="*/ 550713 w 589743"/>
              <a:gd name="connsiteY3" fmla="*/ 357943 h 596601"/>
              <a:gd name="connsiteX4" fmla="*/ 542830 w 589743"/>
              <a:gd name="connsiteY4" fmla="*/ 365825 h 596601"/>
              <a:gd name="connsiteX5" fmla="*/ 478842 w 589743"/>
              <a:gd name="connsiteY5" fmla="*/ 348679 h 596601"/>
              <a:gd name="connsiteX6" fmla="*/ 475957 w 589743"/>
              <a:gd name="connsiteY6" fmla="*/ 337912 h 596601"/>
              <a:gd name="connsiteX7" fmla="*/ 489872 w 589743"/>
              <a:gd name="connsiteY7" fmla="*/ 323998 h 596601"/>
              <a:gd name="connsiteX8" fmla="*/ 317134 w 589743"/>
              <a:gd name="connsiteY8" fmla="*/ 151257 h 596601"/>
              <a:gd name="connsiteX9" fmla="*/ 257403 w 589743"/>
              <a:gd name="connsiteY9" fmla="*/ 210988 h 596601"/>
              <a:gd name="connsiteX10" fmla="*/ 248301 w 589743"/>
              <a:gd name="connsiteY10" fmla="*/ 214758 h 596601"/>
              <a:gd name="connsiteX11" fmla="*/ 239200 w 589743"/>
              <a:gd name="connsiteY11" fmla="*/ 210988 h 596601"/>
              <a:gd name="connsiteX12" fmla="*/ 50189 w 589743"/>
              <a:gd name="connsiteY12" fmla="*/ 21973 h 596601"/>
              <a:gd name="connsiteX13" fmla="*/ 50189 w 589743"/>
              <a:gd name="connsiteY13" fmla="*/ 3770 h 596601"/>
              <a:gd name="connsiteX14" fmla="*/ 68392 w 589743"/>
              <a:gd name="connsiteY14" fmla="*/ 3770 h 596601"/>
              <a:gd name="connsiteX15" fmla="*/ 248301 w 589743"/>
              <a:gd name="connsiteY15" fmla="*/ 183683 h 596601"/>
              <a:gd name="connsiteX16" fmla="*/ 308032 w 589743"/>
              <a:gd name="connsiteY16" fmla="*/ 123952 h 596601"/>
              <a:gd name="connsiteX17" fmla="*/ 317134 w 589743"/>
              <a:gd name="connsiteY17" fmla="*/ 120183 h 596601"/>
              <a:gd name="connsiteX18" fmla="*/ 326235 w 589743"/>
              <a:gd name="connsiteY18" fmla="*/ 123952 h 596601"/>
              <a:gd name="connsiteX19" fmla="*/ 508075 w 589743"/>
              <a:gd name="connsiteY19" fmla="*/ 305795 h 596601"/>
              <a:gd name="connsiteX20" fmla="*/ 173154 w 589743"/>
              <a:gd name="connsiteY20" fmla="*/ 199675 h 596601"/>
              <a:gd name="connsiteX21" fmla="*/ 153846 w 589743"/>
              <a:gd name="connsiteY21" fmla="*/ 180368 h 596601"/>
              <a:gd name="connsiteX22" fmla="*/ 19307 w 589743"/>
              <a:gd name="connsiteY22" fmla="*/ 180368 h 596601"/>
              <a:gd name="connsiteX23" fmla="*/ 0 w 589743"/>
              <a:gd name="connsiteY23" fmla="*/ 199675 h 596601"/>
              <a:gd name="connsiteX24" fmla="*/ 0 w 589743"/>
              <a:gd name="connsiteY24" fmla="*/ 577293 h 596601"/>
              <a:gd name="connsiteX25" fmla="*/ 19307 w 589743"/>
              <a:gd name="connsiteY25" fmla="*/ 596601 h 596601"/>
              <a:gd name="connsiteX26" fmla="*/ 153846 w 589743"/>
              <a:gd name="connsiteY26" fmla="*/ 596601 h 596601"/>
              <a:gd name="connsiteX27" fmla="*/ 173154 w 589743"/>
              <a:gd name="connsiteY27" fmla="*/ 577293 h 596601"/>
              <a:gd name="connsiteX28" fmla="*/ 173154 w 589743"/>
              <a:gd name="connsiteY28" fmla="*/ 199675 h 596601"/>
              <a:gd name="connsiteX29" fmla="*/ 381449 w 589743"/>
              <a:gd name="connsiteY29" fmla="*/ 318433 h 596601"/>
              <a:gd name="connsiteX30" fmla="*/ 362142 w 589743"/>
              <a:gd name="connsiteY30" fmla="*/ 299126 h 596601"/>
              <a:gd name="connsiteX31" fmla="*/ 227602 w 589743"/>
              <a:gd name="connsiteY31" fmla="*/ 299126 h 596601"/>
              <a:gd name="connsiteX32" fmla="*/ 208295 w 589743"/>
              <a:gd name="connsiteY32" fmla="*/ 318433 h 596601"/>
              <a:gd name="connsiteX33" fmla="*/ 208295 w 589743"/>
              <a:gd name="connsiteY33" fmla="*/ 577294 h 596601"/>
              <a:gd name="connsiteX34" fmla="*/ 227602 w 589743"/>
              <a:gd name="connsiteY34" fmla="*/ 596601 h 596601"/>
              <a:gd name="connsiteX35" fmla="*/ 362142 w 589743"/>
              <a:gd name="connsiteY35" fmla="*/ 596601 h 596601"/>
              <a:gd name="connsiteX36" fmla="*/ 381449 w 589743"/>
              <a:gd name="connsiteY36" fmla="*/ 577294 h 596601"/>
              <a:gd name="connsiteX37" fmla="*/ 381449 w 589743"/>
              <a:gd name="connsiteY37" fmla="*/ 318433 h 596601"/>
              <a:gd name="connsiteX38" fmla="*/ 570436 w 589743"/>
              <a:gd name="connsiteY38" fmla="*/ 418904 h 596601"/>
              <a:gd name="connsiteX39" fmla="*/ 589743 w 589743"/>
              <a:gd name="connsiteY39" fmla="*/ 438211 h 596601"/>
              <a:gd name="connsiteX40" fmla="*/ 589743 w 589743"/>
              <a:gd name="connsiteY40" fmla="*/ 577294 h 596601"/>
              <a:gd name="connsiteX41" fmla="*/ 570436 w 589743"/>
              <a:gd name="connsiteY41" fmla="*/ 596601 h 596601"/>
              <a:gd name="connsiteX42" fmla="*/ 435897 w 589743"/>
              <a:gd name="connsiteY42" fmla="*/ 596601 h 596601"/>
              <a:gd name="connsiteX43" fmla="*/ 416589 w 589743"/>
              <a:gd name="connsiteY43" fmla="*/ 577294 h 596601"/>
              <a:gd name="connsiteX44" fmla="*/ 416589 w 589743"/>
              <a:gd name="connsiteY44" fmla="*/ 438211 h 596601"/>
              <a:gd name="connsiteX45" fmla="*/ 435897 w 589743"/>
              <a:gd name="connsiteY45" fmla="*/ 418904 h 596601"/>
              <a:gd name="connsiteX46" fmla="*/ 570436 w 589743"/>
              <a:gd name="connsiteY46" fmla="*/ 418904 h 59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589743" h="596601">
                <a:moveTo>
                  <a:pt x="508075" y="305795"/>
                </a:moveTo>
                <a:lnTo>
                  <a:pt x="522800" y="291070"/>
                </a:lnTo>
                <a:cubicBezTo>
                  <a:pt x="526303" y="287566"/>
                  <a:pt x="532285" y="289169"/>
                  <a:pt x="533567" y="293955"/>
                </a:cubicBezTo>
                <a:lnTo>
                  <a:pt x="550713" y="357943"/>
                </a:lnTo>
                <a:cubicBezTo>
                  <a:pt x="551995" y="362729"/>
                  <a:pt x="547616" y="367107"/>
                  <a:pt x="542830" y="365825"/>
                </a:cubicBezTo>
                <a:lnTo>
                  <a:pt x="478842" y="348679"/>
                </a:lnTo>
                <a:cubicBezTo>
                  <a:pt x="474057" y="347397"/>
                  <a:pt x="472454" y="341415"/>
                  <a:pt x="475957" y="337912"/>
                </a:cubicBezTo>
                <a:lnTo>
                  <a:pt x="489872" y="323998"/>
                </a:lnTo>
                <a:lnTo>
                  <a:pt x="317134" y="151257"/>
                </a:lnTo>
                <a:lnTo>
                  <a:pt x="257403" y="210988"/>
                </a:lnTo>
                <a:cubicBezTo>
                  <a:pt x="254989" y="213402"/>
                  <a:pt x="251715" y="214758"/>
                  <a:pt x="248301" y="214758"/>
                </a:cubicBezTo>
                <a:cubicBezTo>
                  <a:pt x="244887" y="214757"/>
                  <a:pt x="241614" y="213402"/>
                  <a:pt x="239200" y="210988"/>
                </a:cubicBezTo>
                <a:lnTo>
                  <a:pt x="50189" y="21973"/>
                </a:lnTo>
                <a:cubicBezTo>
                  <a:pt x="45162" y="16946"/>
                  <a:pt x="45162" y="8797"/>
                  <a:pt x="50189" y="3770"/>
                </a:cubicBezTo>
                <a:cubicBezTo>
                  <a:pt x="55215" y="-1257"/>
                  <a:pt x="63365" y="-1257"/>
                  <a:pt x="68392" y="3770"/>
                </a:cubicBezTo>
                <a:lnTo>
                  <a:pt x="248301" y="183683"/>
                </a:lnTo>
                <a:lnTo>
                  <a:pt x="308032" y="123952"/>
                </a:lnTo>
                <a:cubicBezTo>
                  <a:pt x="310446" y="121538"/>
                  <a:pt x="313720" y="120183"/>
                  <a:pt x="317134" y="120183"/>
                </a:cubicBezTo>
                <a:cubicBezTo>
                  <a:pt x="320547" y="120183"/>
                  <a:pt x="323821" y="121539"/>
                  <a:pt x="326235" y="123952"/>
                </a:cubicBezTo>
                <a:lnTo>
                  <a:pt x="508075" y="305795"/>
                </a:lnTo>
                <a:close/>
                <a:moveTo>
                  <a:pt x="173154" y="199675"/>
                </a:moveTo>
                <a:cubicBezTo>
                  <a:pt x="173154" y="189012"/>
                  <a:pt x="164510" y="180368"/>
                  <a:pt x="153846" y="180368"/>
                </a:cubicBezTo>
                <a:lnTo>
                  <a:pt x="19307" y="180368"/>
                </a:lnTo>
                <a:cubicBezTo>
                  <a:pt x="8644" y="180368"/>
                  <a:pt x="0" y="189012"/>
                  <a:pt x="0" y="199675"/>
                </a:cubicBezTo>
                <a:lnTo>
                  <a:pt x="0" y="577293"/>
                </a:lnTo>
                <a:cubicBezTo>
                  <a:pt x="0" y="587957"/>
                  <a:pt x="8644" y="596601"/>
                  <a:pt x="19307" y="596601"/>
                </a:cubicBezTo>
                <a:lnTo>
                  <a:pt x="153846" y="596601"/>
                </a:lnTo>
                <a:cubicBezTo>
                  <a:pt x="164510" y="596601"/>
                  <a:pt x="173154" y="587957"/>
                  <a:pt x="173154" y="577293"/>
                </a:cubicBezTo>
                <a:lnTo>
                  <a:pt x="173154" y="199675"/>
                </a:lnTo>
                <a:close/>
                <a:moveTo>
                  <a:pt x="381449" y="318433"/>
                </a:moveTo>
                <a:cubicBezTo>
                  <a:pt x="381449" y="307770"/>
                  <a:pt x="372804" y="299126"/>
                  <a:pt x="362142" y="299126"/>
                </a:cubicBezTo>
                <a:lnTo>
                  <a:pt x="227602" y="299126"/>
                </a:lnTo>
                <a:cubicBezTo>
                  <a:pt x="216939" y="299126"/>
                  <a:pt x="208295" y="307770"/>
                  <a:pt x="208295" y="318433"/>
                </a:cubicBezTo>
                <a:lnTo>
                  <a:pt x="208295" y="577294"/>
                </a:lnTo>
                <a:cubicBezTo>
                  <a:pt x="208295" y="587957"/>
                  <a:pt x="216939" y="596601"/>
                  <a:pt x="227602" y="596601"/>
                </a:cubicBezTo>
                <a:lnTo>
                  <a:pt x="362142" y="596601"/>
                </a:lnTo>
                <a:cubicBezTo>
                  <a:pt x="372804" y="596601"/>
                  <a:pt x="381449" y="587957"/>
                  <a:pt x="381449" y="577294"/>
                </a:cubicBezTo>
                <a:lnTo>
                  <a:pt x="381449" y="318433"/>
                </a:lnTo>
                <a:close/>
                <a:moveTo>
                  <a:pt x="570436" y="418904"/>
                </a:moveTo>
                <a:cubicBezTo>
                  <a:pt x="581099" y="418904"/>
                  <a:pt x="589743" y="427547"/>
                  <a:pt x="589743" y="438211"/>
                </a:cubicBezTo>
                <a:lnTo>
                  <a:pt x="589743" y="577294"/>
                </a:lnTo>
                <a:cubicBezTo>
                  <a:pt x="589743" y="587957"/>
                  <a:pt x="581099" y="596601"/>
                  <a:pt x="570436" y="596601"/>
                </a:cubicBezTo>
                <a:lnTo>
                  <a:pt x="435897" y="596601"/>
                </a:lnTo>
                <a:cubicBezTo>
                  <a:pt x="425234" y="596601"/>
                  <a:pt x="416589" y="587957"/>
                  <a:pt x="416589" y="577294"/>
                </a:cubicBezTo>
                <a:lnTo>
                  <a:pt x="416589" y="438211"/>
                </a:lnTo>
                <a:cubicBezTo>
                  <a:pt x="416589" y="427547"/>
                  <a:pt x="425234" y="418904"/>
                  <a:pt x="435897" y="418904"/>
                </a:cubicBezTo>
                <a:lnTo>
                  <a:pt x="570436" y="418904"/>
                </a:lnTo>
                <a:close/>
              </a:path>
            </a:pathLst>
          </a:custGeom>
          <a:solidFill>
            <a:srgbClr val="FC1C4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08" name="자유형 207">
            <a:extLst>
              <a:ext uri="{FF2B5EF4-FFF2-40B4-BE49-F238E27FC236}">
                <a16:creationId xmlns:a16="http://schemas.microsoft.com/office/drawing/2014/main" id="{6D8778D9-C7D3-B440-85B5-488299901CE1}"/>
              </a:ext>
            </a:extLst>
          </p:cNvPr>
          <p:cNvSpPr/>
          <p:nvPr userDrawn="1"/>
        </p:nvSpPr>
        <p:spPr>
          <a:xfrm>
            <a:off x="4089526" y="1664513"/>
            <a:ext cx="611722" cy="514565"/>
          </a:xfrm>
          <a:custGeom>
            <a:avLst/>
            <a:gdLst>
              <a:gd name="connsiteX0" fmla="*/ 305862 w 611722"/>
              <a:gd name="connsiteY0" fmla="*/ 0 h 514565"/>
              <a:gd name="connsiteX1" fmla="*/ 0 w 611722"/>
              <a:gd name="connsiteY1" fmla="*/ 245639 h 514565"/>
              <a:gd name="connsiteX2" fmla="*/ 90137 w 611722"/>
              <a:gd name="connsiteY2" fmla="*/ 419881 h 514565"/>
              <a:gd name="connsiteX3" fmla="*/ 42560 w 611722"/>
              <a:gd name="connsiteY3" fmla="*/ 491923 h 514565"/>
              <a:gd name="connsiteX4" fmla="*/ 39311 w 611722"/>
              <a:gd name="connsiteY4" fmla="*/ 506562 h 514565"/>
              <a:gd name="connsiteX5" fmla="*/ 51961 w 611722"/>
              <a:gd name="connsiteY5" fmla="*/ 514547 h 514565"/>
              <a:gd name="connsiteX6" fmla="*/ 193062 w 611722"/>
              <a:gd name="connsiteY6" fmla="*/ 474066 h 514565"/>
              <a:gd name="connsiteX7" fmla="*/ 305862 w 611722"/>
              <a:gd name="connsiteY7" fmla="*/ 491279 h 514565"/>
              <a:gd name="connsiteX8" fmla="*/ 611723 w 611722"/>
              <a:gd name="connsiteY8" fmla="*/ 245639 h 514565"/>
              <a:gd name="connsiteX9" fmla="*/ 305862 w 611722"/>
              <a:gd name="connsiteY9" fmla="*/ 0 h 51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1722" h="514565">
                <a:moveTo>
                  <a:pt x="305862" y="0"/>
                </a:moveTo>
                <a:cubicBezTo>
                  <a:pt x="139930" y="0"/>
                  <a:pt x="0" y="107304"/>
                  <a:pt x="0" y="245639"/>
                </a:cubicBezTo>
                <a:cubicBezTo>
                  <a:pt x="0" y="314370"/>
                  <a:pt x="34982" y="375837"/>
                  <a:pt x="90137" y="419881"/>
                </a:cubicBezTo>
                <a:cubicBezTo>
                  <a:pt x="81074" y="444933"/>
                  <a:pt x="66019" y="470538"/>
                  <a:pt x="42560" y="491923"/>
                </a:cubicBezTo>
                <a:cubicBezTo>
                  <a:pt x="38502" y="495622"/>
                  <a:pt x="37201" y="501483"/>
                  <a:pt x="39311" y="506562"/>
                </a:cubicBezTo>
                <a:cubicBezTo>
                  <a:pt x="41421" y="511639"/>
                  <a:pt x="46486" y="514837"/>
                  <a:pt x="51961" y="514547"/>
                </a:cubicBezTo>
                <a:cubicBezTo>
                  <a:pt x="84121" y="512846"/>
                  <a:pt x="144955" y="502097"/>
                  <a:pt x="193062" y="474066"/>
                </a:cubicBezTo>
                <a:cubicBezTo>
                  <a:pt x="228002" y="485185"/>
                  <a:pt x="266070" y="491279"/>
                  <a:pt x="305862" y="491279"/>
                </a:cubicBezTo>
                <a:cubicBezTo>
                  <a:pt x="471793" y="491279"/>
                  <a:pt x="611723" y="383975"/>
                  <a:pt x="611723" y="245639"/>
                </a:cubicBezTo>
                <a:cubicBezTo>
                  <a:pt x="611723" y="107304"/>
                  <a:pt x="471793" y="0"/>
                  <a:pt x="305862" y="0"/>
                </a:cubicBezTo>
                <a:close/>
              </a:path>
            </a:pathLst>
          </a:custGeom>
          <a:solidFill>
            <a:srgbClr val="FC1C49"/>
          </a:solidFill>
          <a:ln w="641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09" name="자유형 208">
            <a:extLst>
              <a:ext uri="{FF2B5EF4-FFF2-40B4-BE49-F238E27FC236}">
                <a16:creationId xmlns:a16="http://schemas.microsoft.com/office/drawing/2014/main" id="{EFBFEF91-4F27-1143-AA72-A3DD8F114AAD}"/>
              </a:ext>
            </a:extLst>
          </p:cNvPr>
          <p:cNvSpPr/>
          <p:nvPr userDrawn="1"/>
        </p:nvSpPr>
        <p:spPr>
          <a:xfrm>
            <a:off x="4261316" y="1882200"/>
            <a:ext cx="55685" cy="55881"/>
          </a:xfrm>
          <a:custGeom>
            <a:avLst/>
            <a:gdLst>
              <a:gd name="connsiteX0" fmla="*/ 55686 w 55685"/>
              <a:gd name="connsiteY0" fmla="*/ 27941 h 55881"/>
              <a:gd name="connsiteX1" fmla="*/ 27843 w 55685"/>
              <a:gd name="connsiteY1" fmla="*/ 55882 h 55881"/>
              <a:gd name="connsiteX2" fmla="*/ 0 w 55685"/>
              <a:gd name="connsiteY2" fmla="*/ 27941 h 55881"/>
              <a:gd name="connsiteX3" fmla="*/ 27843 w 55685"/>
              <a:gd name="connsiteY3" fmla="*/ 0 h 55881"/>
              <a:gd name="connsiteX4" fmla="*/ 55686 w 55685"/>
              <a:gd name="connsiteY4" fmla="*/ 27941 h 55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55881">
                <a:moveTo>
                  <a:pt x="55686" y="27941"/>
                </a:moveTo>
                <a:cubicBezTo>
                  <a:pt x="55686" y="43372"/>
                  <a:pt x="43220" y="55882"/>
                  <a:pt x="27843" y="55882"/>
                </a:cubicBezTo>
                <a:cubicBezTo>
                  <a:pt x="12466" y="55882"/>
                  <a:pt x="0" y="43372"/>
                  <a:pt x="0" y="27941"/>
                </a:cubicBezTo>
                <a:cubicBezTo>
                  <a:pt x="0" y="12510"/>
                  <a:pt x="12466" y="0"/>
                  <a:pt x="27843" y="0"/>
                </a:cubicBezTo>
                <a:cubicBezTo>
                  <a:pt x="43220" y="0"/>
                  <a:pt x="55686" y="12510"/>
                  <a:pt x="55686" y="27941"/>
                </a:cubicBezTo>
                <a:close/>
              </a:path>
            </a:pathLst>
          </a:custGeom>
          <a:solidFill>
            <a:srgbClr val="FFFFFF"/>
          </a:solidFill>
          <a:ln w="641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10" name="자유형 209">
            <a:extLst>
              <a:ext uri="{FF2B5EF4-FFF2-40B4-BE49-F238E27FC236}">
                <a16:creationId xmlns:a16="http://schemas.microsoft.com/office/drawing/2014/main" id="{6330D115-19DC-7743-ADDB-CBE07522ED39}"/>
              </a:ext>
            </a:extLst>
          </p:cNvPr>
          <p:cNvSpPr/>
          <p:nvPr userDrawn="1"/>
        </p:nvSpPr>
        <p:spPr>
          <a:xfrm>
            <a:off x="4367552" y="1882200"/>
            <a:ext cx="55685" cy="55881"/>
          </a:xfrm>
          <a:custGeom>
            <a:avLst/>
            <a:gdLst>
              <a:gd name="connsiteX0" fmla="*/ 55686 w 55685"/>
              <a:gd name="connsiteY0" fmla="*/ 27941 h 55881"/>
              <a:gd name="connsiteX1" fmla="*/ 27843 w 55685"/>
              <a:gd name="connsiteY1" fmla="*/ 55882 h 55881"/>
              <a:gd name="connsiteX2" fmla="*/ 0 w 55685"/>
              <a:gd name="connsiteY2" fmla="*/ 27941 h 55881"/>
              <a:gd name="connsiteX3" fmla="*/ 27843 w 55685"/>
              <a:gd name="connsiteY3" fmla="*/ 0 h 55881"/>
              <a:gd name="connsiteX4" fmla="*/ 55686 w 55685"/>
              <a:gd name="connsiteY4" fmla="*/ 27941 h 55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55881">
                <a:moveTo>
                  <a:pt x="55686" y="27941"/>
                </a:moveTo>
                <a:cubicBezTo>
                  <a:pt x="55686" y="43372"/>
                  <a:pt x="43220" y="55882"/>
                  <a:pt x="27843" y="55882"/>
                </a:cubicBezTo>
                <a:cubicBezTo>
                  <a:pt x="12466" y="55882"/>
                  <a:pt x="0" y="43372"/>
                  <a:pt x="0" y="27941"/>
                </a:cubicBezTo>
                <a:cubicBezTo>
                  <a:pt x="0" y="12510"/>
                  <a:pt x="12466" y="0"/>
                  <a:pt x="27843" y="0"/>
                </a:cubicBezTo>
                <a:cubicBezTo>
                  <a:pt x="43220" y="0"/>
                  <a:pt x="55686" y="12510"/>
                  <a:pt x="55686" y="27941"/>
                </a:cubicBezTo>
                <a:close/>
              </a:path>
            </a:pathLst>
          </a:custGeom>
          <a:solidFill>
            <a:srgbClr val="FFFFFF"/>
          </a:solidFill>
          <a:ln w="641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11" name="자유형 210">
            <a:extLst>
              <a:ext uri="{FF2B5EF4-FFF2-40B4-BE49-F238E27FC236}">
                <a16:creationId xmlns:a16="http://schemas.microsoft.com/office/drawing/2014/main" id="{FF3711D4-BBC3-B44E-AA24-2B4AB53C4084}"/>
              </a:ext>
            </a:extLst>
          </p:cNvPr>
          <p:cNvSpPr/>
          <p:nvPr userDrawn="1"/>
        </p:nvSpPr>
        <p:spPr>
          <a:xfrm>
            <a:off x="4473788" y="1882200"/>
            <a:ext cx="55685" cy="55881"/>
          </a:xfrm>
          <a:custGeom>
            <a:avLst/>
            <a:gdLst>
              <a:gd name="connsiteX0" fmla="*/ 55686 w 55685"/>
              <a:gd name="connsiteY0" fmla="*/ 27941 h 55881"/>
              <a:gd name="connsiteX1" fmla="*/ 27843 w 55685"/>
              <a:gd name="connsiteY1" fmla="*/ 55882 h 55881"/>
              <a:gd name="connsiteX2" fmla="*/ 0 w 55685"/>
              <a:gd name="connsiteY2" fmla="*/ 27941 h 55881"/>
              <a:gd name="connsiteX3" fmla="*/ 27843 w 55685"/>
              <a:gd name="connsiteY3" fmla="*/ 0 h 55881"/>
              <a:gd name="connsiteX4" fmla="*/ 55686 w 55685"/>
              <a:gd name="connsiteY4" fmla="*/ 27941 h 55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55881">
                <a:moveTo>
                  <a:pt x="55686" y="27941"/>
                </a:moveTo>
                <a:cubicBezTo>
                  <a:pt x="55686" y="43372"/>
                  <a:pt x="43220" y="55882"/>
                  <a:pt x="27843" y="55882"/>
                </a:cubicBezTo>
                <a:cubicBezTo>
                  <a:pt x="12466" y="55882"/>
                  <a:pt x="0" y="43372"/>
                  <a:pt x="0" y="27941"/>
                </a:cubicBezTo>
                <a:cubicBezTo>
                  <a:pt x="0" y="12510"/>
                  <a:pt x="12466" y="0"/>
                  <a:pt x="27843" y="0"/>
                </a:cubicBezTo>
                <a:cubicBezTo>
                  <a:pt x="43220" y="0"/>
                  <a:pt x="55686" y="12510"/>
                  <a:pt x="55686" y="27941"/>
                </a:cubicBezTo>
                <a:close/>
              </a:path>
            </a:pathLst>
          </a:custGeom>
          <a:solidFill>
            <a:srgbClr val="FFFFFF"/>
          </a:solidFill>
          <a:ln w="641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12" name="자유형 211">
            <a:extLst>
              <a:ext uri="{FF2B5EF4-FFF2-40B4-BE49-F238E27FC236}">
                <a16:creationId xmlns:a16="http://schemas.microsoft.com/office/drawing/2014/main" id="{D7416D20-80CA-B248-AF25-ABD205616542}"/>
              </a:ext>
            </a:extLst>
          </p:cNvPr>
          <p:cNvSpPr/>
          <p:nvPr userDrawn="1"/>
        </p:nvSpPr>
        <p:spPr>
          <a:xfrm>
            <a:off x="5309516" y="1615418"/>
            <a:ext cx="431620" cy="466435"/>
          </a:xfrm>
          <a:custGeom>
            <a:avLst/>
            <a:gdLst>
              <a:gd name="connsiteX0" fmla="*/ 215811 w 431620"/>
              <a:gd name="connsiteY0" fmla="*/ 0 h 466435"/>
              <a:gd name="connsiteX1" fmla="*/ 0 w 431620"/>
              <a:gd name="connsiteY1" fmla="*/ 215053 h 466435"/>
              <a:gd name="connsiteX2" fmla="*/ 66805 w 431620"/>
              <a:gd name="connsiteY2" fmla="*/ 370620 h 466435"/>
              <a:gd name="connsiteX3" fmla="*/ 89743 w 431620"/>
              <a:gd name="connsiteY3" fmla="*/ 417371 h 466435"/>
              <a:gd name="connsiteX4" fmla="*/ 89743 w 431620"/>
              <a:gd name="connsiteY4" fmla="*/ 434021 h 466435"/>
              <a:gd name="connsiteX5" fmla="*/ 122272 w 431620"/>
              <a:gd name="connsiteY5" fmla="*/ 466435 h 466435"/>
              <a:gd name="connsiteX6" fmla="*/ 309349 w 431620"/>
              <a:gd name="connsiteY6" fmla="*/ 466435 h 466435"/>
              <a:gd name="connsiteX7" fmla="*/ 341877 w 431620"/>
              <a:gd name="connsiteY7" fmla="*/ 434021 h 466435"/>
              <a:gd name="connsiteX8" fmla="*/ 341877 w 431620"/>
              <a:gd name="connsiteY8" fmla="*/ 417371 h 466435"/>
              <a:gd name="connsiteX9" fmla="*/ 364816 w 431620"/>
              <a:gd name="connsiteY9" fmla="*/ 370620 h 466435"/>
              <a:gd name="connsiteX10" fmla="*/ 431621 w 431620"/>
              <a:gd name="connsiteY10" fmla="*/ 215053 h 466435"/>
              <a:gd name="connsiteX11" fmla="*/ 215811 w 431620"/>
              <a:gd name="connsiteY11" fmla="*/ 0 h 466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1620" h="466435">
                <a:moveTo>
                  <a:pt x="215811" y="0"/>
                </a:moveTo>
                <a:cubicBezTo>
                  <a:pt x="96622" y="0"/>
                  <a:pt x="0" y="96282"/>
                  <a:pt x="0" y="215053"/>
                </a:cubicBezTo>
                <a:cubicBezTo>
                  <a:pt x="0" y="276240"/>
                  <a:pt x="25660" y="331475"/>
                  <a:pt x="66805" y="370620"/>
                </a:cubicBezTo>
                <a:cubicBezTo>
                  <a:pt x="80802" y="383937"/>
                  <a:pt x="89743" y="400414"/>
                  <a:pt x="89743" y="417371"/>
                </a:cubicBezTo>
                <a:lnTo>
                  <a:pt x="89743" y="434021"/>
                </a:lnTo>
                <a:cubicBezTo>
                  <a:pt x="89743" y="451923"/>
                  <a:pt x="104307" y="466435"/>
                  <a:pt x="122272" y="466435"/>
                </a:cubicBezTo>
                <a:lnTo>
                  <a:pt x="309349" y="466435"/>
                </a:lnTo>
                <a:cubicBezTo>
                  <a:pt x="327314" y="466435"/>
                  <a:pt x="341877" y="451923"/>
                  <a:pt x="341877" y="434021"/>
                </a:cubicBezTo>
                <a:lnTo>
                  <a:pt x="341877" y="417371"/>
                </a:lnTo>
                <a:cubicBezTo>
                  <a:pt x="341877" y="400414"/>
                  <a:pt x="350818" y="383937"/>
                  <a:pt x="364816" y="370620"/>
                </a:cubicBezTo>
                <a:cubicBezTo>
                  <a:pt x="405961" y="331475"/>
                  <a:pt x="431621" y="276240"/>
                  <a:pt x="431621" y="215053"/>
                </a:cubicBezTo>
                <a:cubicBezTo>
                  <a:pt x="431621" y="96282"/>
                  <a:pt x="334999" y="0"/>
                  <a:pt x="215811" y="0"/>
                </a:cubicBezTo>
                <a:close/>
              </a:path>
            </a:pathLst>
          </a:custGeom>
          <a:solidFill>
            <a:srgbClr val="FC1C49"/>
          </a:solidFill>
          <a:ln w="644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13" name="자유형 212">
            <a:extLst>
              <a:ext uri="{FF2B5EF4-FFF2-40B4-BE49-F238E27FC236}">
                <a16:creationId xmlns:a16="http://schemas.microsoft.com/office/drawing/2014/main" id="{06450B19-86BC-0443-81F0-E0F447EA2BEA}"/>
              </a:ext>
            </a:extLst>
          </p:cNvPr>
          <p:cNvSpPr/>
          <p:nvPr userDrawn="1"/>
        </p:nvSpPr>
        <p:spPr>
          <a:xfrm>
            <a:off x="5400405" y="2104064"/>
            <a:ext cx="249816" cy="117612"/>
          </a:xfrm>
          <a:custGeom>
            <a:avLst/>
            <a:gdLst>
              <a:gd name="connsiteX0" fmla="*/ 32528 w 249816"/>
              <a:gd name="connsiteY0" fmla="*/ 0 h 117612"/>
              <a:gd name="connsiteX1" fmla="*/ 0 w 249816"/>
              <a:gd name="connsiteY1" fmla="*/ 32414 h 117612"/>
              <a:gd name="connsiteX2" fmla="*/ 0 w 249816"/>
              <a:gd name="connsiteY2" fmla="*/ 85198 h 117612"/>
              <a:gd name="connsiteX3" fmla="*/ 32528 w 249816"/>
              <a:gd name="connsiteY3" fmla="*/ 117612 h 117612"/>
              <a:gd name="connsiteX4" fmla="*/ 217288 w 249816"/>
              <a:gd name="connsiteY4" fmla="*/ 117612 h 117612"/>
              <a:gd name="connsiteX5" fmla="*/ 249817 w 249816"/>
              <a:gd name="connsiteY5" fmla="*/ 85198 h 117612"/>
              <a:gd name="connsiteX6" fmla="*/ 249817 w 249816"/>
              <a:gd name="connsiteY6" fmla="*/ 32414 h 117612"/>
              <a:gd name="connsiteX7" fmla="*/ 217288 w 249816"/>
              <a:gd name="connsiteY7" fmla="*/ 0 h 117612"/>
              <a:gd name="connsiteX8" fmla="*/ 32528 w 249816"/>
              <a:gd name="connsiteY8" fmla="*/ 0 h 11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9816" h="117612">
                <a:moveTo>
                  <a:pt x="32528" y="0"/>
                </a:moveTo>
                <a:cubicBezTo>
                  <a:pt x="14564" y="0"/>
                  <a:pt x="0" y="14513"/>
                  <a:pt x="0" y="32414"/>
                </a:cubicBezTo>
                <a:lnTo>
                  <a:pt x="0" y="85198"/>
                </a:lnTo>
                <a:cubicBezTo>
                  <a:pt x="0" y="103100"/>
                  <a:pt x="14564" y="117612"/>
                  <a:pt x="32528" y="117612"/>
                </a:cubicBezTo>
                <a:lnTo>
                  <a:pt x="217288" y="117612"/>
                </a:lnTo>
                <a:cubicBezTo>
                  <a:pt x="235253" y="117612"/>
                  <a:pt x="249817" y="103100"/>
                  <a:pt x="249817" y="85198"/>
                </a:cubicBezTo>
                <a:lnTo>
                  <a:pt x="249817" y="32414"/>
                </a:lnTo>
                <a:cubicBezTo>
                  <a:pt x="249817" y="14513"/>
                  <a:pt x="235253" y="0"/>
                  <a:pt x="217288" y="0"/>
                </a:cubicBezTo>
                <a:lnTo>
                  <a:pt x="32528" y="0"/>
                </a:lnTo>
                <a:close/>
              </a:path>
            </a:pathLst>
          </a:custGeom>
          <a:solidFill>
            <a:srgbClr val="FC1C49"/>
          </a:solidFill>
          <a:ln w="644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14" name="자유형 213">
            <a:extLst>
              <a:ext uri="{FF2B5EF4-FFF2-40B4-BE49-F238E27FC236}">
                <a16:creationId xmlns:a16="http://schemas.microsoft.com/office/drawing/2014/main" id="{2E01D017-E322-3C4E-9FAE-F92716F68B55}"/>
              </a:ext>
            </a:extLst>
          </p:cNvPr>
          <p:cNvSpPr/>
          <p:nvPr userDrawn="1"/>
        </p:nvSpPr>
        <p:spPr>
          <a:xfrm>
            <a:off x="5435507" y="1842521"/>
            <a:ext cx="180079" cy="158470"/>
          </a:xfrm>
          <a:custGeom>
            <a:avLst/>
            <a:gdLst>
              <a:gd name="connsiteX0" fmla="*/ 6418 w 180079"/>
              <a:gd name="connsiteY0" fmla="*/ 1788 h 158470"/>
              <a:gd name="connsiteX1" fmla="*/ 21705 w 180079"/>
              <a:gd name="connsiteY1" fmla="*/ 3319 h 158470"/>
              <a:gd name="connsiteX2" fmla="*/ 90040 w 180079"/>
              <a:gd name="connsiteY2" fmla="*/ 64467 h 158470"/>
              <a:gd name="connsiteX3" fmla="*/ 158374 w 180079"/>
              <a:gd name="connsiteY3" fmla="*/ 3319 h 158470"/>
              <a:gd name="connsiteX4" fmla="*/ 173662 w 180079"/>
              <a:gd name="connsiteY4" fmla="*/ 1788 h 158470"/>
              <a:gd name="connsiteX5" fmla="*/ 179754 w 180079"/>
              <a:gd name="connsiteY5" fmla="*/ 15844 h 158470"/>
              <a:gd name="connsiteX6" fmla="*/ 149477 w 180079"/>
              <a:gd name="connsiteY6" fmla="*/ 148380 h 158470"/>
              <a:gd name="connsiteX7" fmla="*/ 133902 w 180079"/>
              <a:gd name="connsiteY7" fmla="*/ 158145 h 158470"/>
              <a:gd name="connsiteX8" fmla="*/ 124103 w 180079"/>
              <a:gd name="connsiteY8" fmla="*/ 142624 h 158470"/>
              <a:gd name="connsiteX9" fmla="*/ 145291 w 180079"/>
              <a:gd name="connsiteY9" fmla="*/ 49878 h 158470"/>
              <a:gd name="connsiteX10" fmla="*/ 98733 w 180079"/>
              <a:gd name="connsiteY10" fmla="*/ 91540 h 158470"/>
              <a:gd name="connsiteX11" fmla="*/ 81347 w 180079"/>
              <a:gd name="connsiteY11" fmla="*/ 91540 h 158470"/>
              <a:gd name="connsiteX12" fmla="*/ 34789 w 180079"/>
              <a:gd name="connsiteY12" fmla="*/ 49878 h 158470"/>
              <a:gd name="connsiteX13" fmla="*/ 55976 w 180079"/>
              <a:gd name="connsiteY13" fmla="*/ 142624 h 158470"/>
              <a:gd name="connsiteX14" fmla="*/ 46178 w 180079"/>
              <a:gd name="connsiteY14" fmla="*/ 158145 h 158470"/>
              <a:gd name="connsiteX15" fmla="*/ 30602 w 180079"/>
              <a:gd name="connsiteY15" fmla="*/ 148380 h 158470"/>
              <a:gd name="connsiteX16" fmla="*/ 326 w 180079"/>
              <a:gd name="connsiteY16" fmla="*/ 15844 h 158470"/>
              <a:gd name="connsiteX17" fmla="*/ 6418 w 180079"/>
              <a:gd name="connsiteY17" fmla="*/ 1788 h 158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0079" h="158470">
                <a:moveTo>
                  <a:pt x="6418" y="1788"/>
                </a:moveTo>
                <a:cubicBezTo>
                  <a:pt x="11305" y="-1074"/>
                  <a:pt x="17488" y="-455"/>
                  <a:pt x="21705" y="3319"/>
                </a:cubicBezTo>
                <a:lnTo>
                  <a:pt x="90040" y="64467"/>
                </a:lnTo>
                <a:lnTo>
                  <a:pt x="158374" y="3319"/>
                </a:lnTo>
                <a:cubicBezTo>
                  <a:pt x="162592" y="-455"/>
                  <a:pt x="168775" y="-1074"/>
                  <a:pt x="173662" y="1788"/>
                </a:cubicBezTo>
                <a:cubicBezTo>
                  <a:pt x="178548" y="4651"/>
                  <a:pt x="181013" y="10337"/>
                  <a:pt x="179754" y="15844"/>
                </a:cubicBezTo>
                <a:lnTo>
                  <a:pt x="149477" y="148380"/>
                </a:lnTo>
                <a:cubicBezTo>
                  <a:pt x="147882" y="155362"/>
                  <a:pt x="140909" y="159734"/>
                  <a:pt x="133902" y="158145"/>
                </a:cubicBezTo>
                <a:cubicBezTo>
                  <a:pt x="126895" y="156555"/>
                  <a:pt x="122508" y="149606"/>
                  <a:pt x="124103" y="142624"/>
                </a:cubicBezTo>
                <a:lnTo>
                  <a:pt x="145291" y="49878"/>
                </a:lnTo>
                <a:lnTo>
                  <a:pt x="98733" y="91540"/>
                </a:lnTo>
                <a:cubicBezTo>
                  <a:pt x="93788" y="95964"/>
                  <a:pt x="86292" y="95964"/>
                  <a:pt x="81347" y="91540"/>
                </a:cubicBezTo>
                <a:lnTo>
                  <a:pt x="34789" y="49878"/>
                </a:lnTo>
                <a:lnTo>
                  <a:pt x="55976" y="142624"/>
                </a:lnTo>
                <a:cubicBezTo>
                  <a:pt x="57571" y="149606"/>
                  <a:pt x="53184" y="156555"/>
                  <a:pt x="46178" y="158145"/>
                </a:cubicBezTo>
                <a:cubicBezTo>
                  <a:pt x="39171" y="159734"/>
                  <a:pt x="32198" y="155362"/>
                  <a:pt x="30602" y="148380"/>
                </a:cubicBezTo>
                <a:lnTo>
                  <a:pt x="326" y="15844"/>
                </a:lnTo>
                <a:cubicBezTo>
                  <a:pt x="-933" y="10337"/>
                  <a:pt x="1532" y="4651"/>
                  <a:pt x="6418" y="1788"/>
                </a:cubicBezTo>
                <a:close/>
              </a:path>
            </a:pathLst>
          </a:custGeom>
          <a:solidFill>
            <a:srgbClr val="FFFFFF"/>
          </a:solidFill>
          <a:ln w="644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15" name="자유형 214">
            <a:extLst>
              <a:ext uri="{FF2B5EF4-FFF2-40B4-BE49-F238E27FC236}">
                <a16:creationId xmlns:a16="http://schemas.microsoft.com/office/drawing/2014/main" id="{E5F38D30-48B3-2340-8B1B-778C6540A994}"/>
              </a:ext>
            </a:extLst>
          </p:cNvPr>
          <p:cNvSpPr/>
          <p:nvPr userDrawn="1"/>
        </p:nvSpPr>
        <p:spPr>
          <a:xfrm>
            <a:off x="7542700" y="1640711"/>
            <a:ext cx="534090" cy="540215"/>
          </a:xfrm>
          <a:custGeom>
            <a:avLst/>
            <a:gdLst>
              <a:gd name="connsiteX0" fmla="*/ 243 w 534090"/>
              <a:gd name="connsiteY0" fmla="*/ 258502 h 540215"/>
              <a:gd name="connsiteX1" fmla="*/ 267046 w 534090"/>
              <a:gd name="connsiteY1" fmla="*/ 0 h 540215"/>
              <a:gd name="connsiteX2" fmla="*/ 527888 w 534090"/>
              <a:gd name="connsiteY2" fmla="*/ 211942 h 540215"/>
              <a:gd name="connsiteX3" fmla="*/ 527873 w 534090"/>
              <a:gd name="connsiteY3" fmla="*/ 211942 h 540215"/>
              <a:gd name="connsiteX4" fmla="*/ 527880 w 534090"/>
              <a:gd name="connsiteY4" fmla="*/ 211977 h 540215"/>
              <a:gd name="connsiteX5" fmla="*/ 398383 w 534090"/>
              <a:gd name="connsiteY5" fmla="*/ 211977 h 540215"/>
              <a:gd name="connsiteX6" fmla="*/ 398377 w 534090"/>
              <a:gd name="connsiteY6" fmla="*/ 211966 h 540215"/>
              <a:gd name="connsiteX7" fmla="*/ 335771 w 534090"/>
              <a:gd name="connsiteY7" fmla="*/ 211966 h 540215"/>
              <a:gd name="connsiteX8" fmla="*/ 372684 w 534090"/>
              <a:gd name="connsiteY8" fmla="*/ 172154 h 540215"/>
              <a:gd name="connsiteX9" fmla="*/ 267049 w 534090"/>
              <a:gd name="connsiteY9" fmla="*/ 125176 h 540215"/>
              <a:gd name="connsiteX10" fmla="*/ 123710 w 534090"/>
              <a:gd name="connsiteY10" fmla="*/ 270095 h 540215"/>
              <a:gd name="connsiteX11" fmla="*/ 0 w 534090"/>
              <a:gd name="connsiteY11" fmla="*/ 270095 h 540215"/>
              <a:gd name="connsiteX12" fmla="*/ 243 w 534090"/>
              <a:gd name="connsiteY12" fmla="*/ 258502 h 540215"/>
              <a:gd name="connsiteX13" fmla="*/ 446893 w 534090"/>
              <a:gd name="connsiteY13" fmla="*/ 270121 h 540215"/>
              <a:gd name="connsiteX14" fmla="*/ 534090 w 534090"/>
              <a:gd name="connsiteY14" fmla="*/ 270121 h 540215"/>
              <a:gd name="connsiteX15" fmla="*/ 533839 w 534090"/>
              <a:gd name="connsiteY15" fmla="*/ 281913 h 540215"/>
              <a:gd name="connsiteX16" fmla="*/ 267044 w 534090"/>
              <a:gd name="connsiteY16" fmla="*/ 540216 h 540215"/>
              <a:gd name="connsiteX17" fmla="*/ 6202 w 534090"/>
              <a:gd name="connsiteY17" fmla="*/ 328273 h 540215"/>
              <a:gd name="connsiteX18" fmla="*/ 6217 w 534090"/>
              <a:gd name="connsiteY18" fmla="*/ 328273 h 540215"/>
              <a:gd name="connsiteX19" fmla="*/ 6210 w 534090"/>
              <a:gd name="connsiteY19" fmla="*/ 328238 h 540215"/>
              <a:gd name="connsiteX20" fmla="*/ 96592 w 534090"/>
              <a:gd name="connsiteY20" fmla="*/ 328238 h 540215"/>
              <a:gd name="connsiteX21" fmla="*/ 96594 w 534090"/>
              <a:gd name="connsiteY21" fmla="*/ 328245 h 540215"/>
              <a:gd name="connsiteX22" fmla="*/ 198317 w 534090"/>
              <a:gd name="connsiteY22" fmla="*/ 328245 h 540215"/>
              <a:gd name="connsiteX23" fmla="*/ 160333 w 534090"/>
              <a:gd name="connsiteY23" fmla="*/ 366928 h 540215"/>
              <a:gd name="connsiteX24" fmla="*/ 267049 w 534090"/>
              <a:gd name="connsiteY24" fmla="*/ 415110 h 540215"/>
              <a:gd name="connsiteX25" fmla="*/ 410387 w 534090"/>
              <a:gd name="connsiteY25" fmla="*/ 270156 h 540215"/>
              <a:gd name="connsiteX26" fmla="*/ 446893 w 534090"/>
              <a:gd name="connsiteY26" fmla="*/ 270156 h 540215"/>
              <a:gd name="connsiteX27" fmla="*/ 446893 w 534090"/>
              <a:gd name="connsiteY27" fmla="*/ 270121 h 540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34090" h="540215">
                <a:moveTo>
                  <a:pt x="243" y="258502"/>
                </a:moveTo>
                <a:cubicBezTo>
                  <a:pt x="6239" y="114712"/>
                  <a:pt x="123397" y="0"/>
                  <a:pt x="267046" y="0"/>
                </a:cubicBezTo>
                <a:cubicBezTo>
                  <a:pt x="394796" y="0"/>
                  <a:pt x="501595" y="90724"/>
                  <a:pt x="527888" y="211942"/>
                </a:cubicBezTo>
                <a:lnTo>
                  <a:pt x="527873" y="211942"/>
                </a:lnTo>
                <a:lnTo>
                  <a:pt x="527880" y="211977"/>
                </a:lnTo>
                <a:lnTo>
                  <a:pt x="398383" y="211977"/>
                </a:lnTo>
                <a:lnTo>
                  <a:pt x="398377" y="211966"/>
                </a:lnTo>
                <a:lnTo>
                  <a:pt x="335771" y="211966"/>
                </a:lnTo>
                <a:lnTo>
                  <a:pt x="372684" y="172154"/>
                </a:lnTo>
                <a:cubicBezTo>
                  <a:pt x="346482" y="143278"/>
                  <a:pt x="308856" y="125176"/>
                  <a:pt x="267049" y="125176"/>
                </a:cubicBezTo>
                <a:cubicBezTo>
                  <a:pt x="187901" y="125176"/>
                  <a:pt x="123736" y="190054"/>
                  <a:pt x="123710" y="270095"/>
                </a:cubicBezTo>
                <a:lnTo>
                  <a:pt x="0" y="270095"/>
                </a:lnTo>
                <a:cubicBezTo>
                  <a:pt x="1" y="266211"/>
                  <a:pt x="82" y="262346"/>
                  <a:pt x="243" y="258502"/>
                </a:cubicBezTo>
                <a:close/>
                <a:moveTo>
                  <a:pt x="446893" y="270121"/>
                </a:moveTo>
                <a:lnTo>
                  <a:pt x="534090" y="270121"/>
                </a:lnTo>
                <a:cubicBezTo>
                  <a:pt x="534089" y="274072"/>
                  <a:pt x="534005" y="278003"/>
                  <a:pt x="533839" y="281913"/>
                </a:cubicBezTo>
                <a:cubicBezTo>
                  <a:pt x="527743" y="425610"/>
                  <a:pt x="410626" y="540216"/>
                  <a:pt x="267044" y="540216"/>
                </a:cubicBezTo>
                <a:cubicBezTo>
                  <a:pt x="139294" y="540216"/>
                  <a:pt x="32495" y="449492"/>
                  <a:pt x="6202" y="328273"/>
                </a:cubicBezTo>
                <a:lnTo>
                  <a:pt x="6217" y="328273"/>
                </a:lnTo>
                <a:lnTo>
                  <a:pt x="6210" y="328238"/>
                </a:lnTo>
                <a:lnTo>
                  <a:pt x="96592" y="328238"/>
                </a:lnTo>
                <a:lnTo>
                  <a:pt x="96594" y="328245"/>
                </a:lnTo>
                <a:lnTo>
                  <a:pt x="198317" y="328245"/>
                </a:lnTo>
                <a:lnTo>
                  <a:pt x="160333" y="366928"/>
                </a:lnTo>
                <a:cubicBezTo>
                  <a:pt x="186576" y="396505"/>
                  <a:pt x="224664" y="415110"/>
                  <a:pt x="267049" y="415110"/>
                </a:cubicBezTo>
                <a:cubicBezTo>
                  <a:pt x="346208" y="415110"/>
                  <a:pt x="410380" y="350213"/>
                  <a:pt x="410387" y="270156"/>
                </a:cubicBezTo>
                <a:lnTo>
                  <a:pt x="446893" y="270156"/>
                </a:lnTo>
                <a:lnTo>
                  <a:pt x="446893" y="270121"/>
                </a:lnTo>
                <a:close/>
              </a:path>
            </a:pathLst>
          </a:custGeom>
          <a:solidFill>
            <a:srgbClr val="FC1C49"/>
          </a:solidFill>
          <a:ln w="6421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16" name="자유형 215">
            <a:extLst>
              <a:ext uri="{FF2B5EF4-FFF2-40B4-BE49-F238E27FC236}">
                <a16:creationId xmlns:a16="http://schemas.microsoft.com/office/drawing/2014/main" id="{4452EBDA-4C84-D747-A159-40FD2EF8A4CA}"/>
              </a:ext>
            </a:extLst>
          </p:cNvPr>
          <p:cNvSpPr/>
          <p:nvPr userDrawn="1"/>
        </p:nvSpPr>
        <p:spPr>
          <a:xfrm>
            <a:off x="7529835" y="1627700"/>
            <a:ext cx="559820" cy="566238"/>
          </a:xfrm>
          <a:custGeom>
            <a:avLst/>
            <a:gdLst>
              <a:gd name="connsiteX0" fmla="*/ 255 w 559820"/>
              <a:gd name="connsiteY0" fmla="*/ 270965 h 566238"/>
              <a:gd name="connsiteX1" fmla="*/ 279911 w 559820"/>
              <a:gd name="connsiteY1" fmla="*/ 0 h 566238"/>
              <a:gd name="connsiteX2" fmla="*/ 553320 w 559820"/>
              <a:gd name="connsiteY2" fmla="*/ 222165 h 566238"/>
              <a:gd name="connsiteX3" fmla="*/ 553306 w 559820"/>
              <a:gd name="connsiteY3" fmla="*/ 227807 h 566238"/>
              <a:gd name="connsiteX4" fmla="*/ 550765 w 559820"/>
              <a:gd name="connsiteY4" fmla="*/ 233151 h 566238"/>
              <a:gd name="connsiteX5" fmla="*/ 540745 w 559820"/>
              <a:gd name="connsiteY5" fmla="*/ 238000 h 566238"/>
              <a:gd name="connsiteX6" fmla="*/ 411248 w 559820"/>
              <a:gd name="connsiteY6" fmla="*/ 238000 h 566238"/>
              <a:gd name="connsiteX7" fmla="*/ 410712 w 559820"/>
              <a:gd name="connsiteY7" fmla="*/ 237989 h 566238"/>
              <a:gd name="connsiteX8" fmla="*/ 348637 w 559820"/>
              <a:gd name="connsiteY8" fmla="*/ 237989 h 566238"/>
              <a:gd name="connsiteX9" fmla="*/ 336832 w 559820"/>
              <a:gd name="connsiteY9" fmla="*/ 230149 h 566238"/>
              <a:gd name="connsiteX10" fmla="*/ 339252 w 559820"/>
              <a:gd name="connsiteY10" fmla="*/ 216077 h 566238"/>
              <a:gd name="connsiteX11" fmla="*/ 367632 w 559820"/>
              <a:gd name="connsiteY11" fmla="*/ 185469 h 566238"/>
              <a:gd name="connsiteX12" fmla="*/ 279914 w 559820"/>
              <a:gd name="connsiteY12" fmla="*/ 151199 h 566238"/>
              <a:gd name="connsiteX13" fmla="*/ 149441 w 559820"/>
              <a:gd name="connsiteY13" fmla="*/ 283110 h 566238"/>
              <a:gd name="connsiteX14" fmla="*/ 136575 w 559820"/>
              <a:gd name="connsiteY14" fmla="*/ 296118 h 566238"/>
              <a:gd name="connsiteX15" fmla="*/ 12865 w 559820"/>
              <a:gd name="connsiteY15" fmla="*/ 296118 h 566238"/>
              <a:gd name="connsiteX16" fmla="*/ 3767 w 559820"/>
              <a:gd name="connsiteY16" fmla="*/ 292306 h 566238"/>
              <a:gd name="connsiteX17" fmla="*/ 0 w 559820"/>
              <a:gd name="connsiteY17" fmla="*/ 283104 h 566238"/>
              <a:gd name="connsiteX18" fmla="*/ 255 w 559820"/>
              <a:gd name="connsiteY18" fmla="*/ 270965 h 566238"/>
              <a:gd name="connsiteX19" fmla="*/ 12865 w 559820"/>
              <a:gd name="connsiteY19" fmla="*/ 271503 h 566238"/>
              <a:gd name="connsiteX20" fmla="*/ 255 w 559820"/>
              <a:gd name="connsiteY20" fmla="*/ 270965 h 566238"/>
              <a:gd name="connsiteX21" fmla="*/ 12865 w 559820"/>
              <a:gd name="connsiteY21" fmla="*/ 271503 h 566238"/>
              <a:gd name="connsiteX22" fmla="*/ 26052 w 559820"/>
              <a:gd name="connsiteY22" fmla="*/ 270095 h 566238"/>
              <a:gd name="connsiteX23" fmla="*/ 124236 w 559820"/>
              <a:gd name="connsiteY23" fmla="*/ 270095 h 566238"/>
              <a:gd name="connsiteX24" fmla="*/ 279914 w 559820"/>
              <a:gd name="connsiteY24" fmla="*/ 125176 h 566238"/>
              <a:gd name="connsiteX25" fmla="*/ 395028 w 559820"/>
              <a:gd name="connsiteY25" fmla="*/ 176368 h 566238"/>
              <a:gd name="connsiteX26" fmla="*/ 394934 w 559820"/>
              <a:gd name="connsiteY26" fmla="*/ 194065 h 566238"/>
              <a:gd name="connsiteX27" fmla="*/ 378337 w 559820"/>
              <a:gd name="connsiteY27" fmla="*/ 211966 h 566238"/>
              <a:gd name="connsiteX28" fmla="*/ 411243 w 559820"/>
              <a:gd name="connsiteY28" fmla="*/ 211966 h 566238"/>
              <a:gd name="connsiteX29" fmla="*/ 411779 w 559820"/>
              <a:gd name="connsiteY29" fmla="*/ 211977 h 566238"/>
              <a:gd name="connsiteX30" fmla="*/ 524243 w 559820"/>
              <a:gd name="connsiteY30" fmla="*/ 211977 h 566238"/>
              <a:gd name="connsiteX31" fmla="*/ 279911 w 559820"/>
              <a:gd name="connsiteY31" fmla="*/ 26023 h 566238"/>
              <a:gd name="connsiteX32" fmla="*/ 26052 w 559820"/>
              <a:gd name="connsiteY32" fmla="*/ 270095 h 566238"/>
              <a:gd name="connsiteX33" fmla="*/ 399461 w 559820"/>
              <a:gd name="connsiteY33" fmla="*/ 230204 h 566238"/>
              <a:gd name="connsiteX34" fmla="*/ 399462 w 559820"/>
              <a:gd name="connsiteY34" fmla="*/ 230206 h 566238"/>
              <a:gd name="connsiteX35" fmla="*/ 399461 w 559820"/>
              <a:gd name="connsiteY35" fmla="*/ 230204 h 566238"/>
              <a:gd name="connsiteX36" fmla="*/ 458809 w 559820"/>
              <a:gd name="connsiteY36" fmla="*/ 270156 h 566238"/>
              <a:gd name="connsiteX37" fmla="*/ 423252 w 559820"/>
              <a:gd name="connsiteY37" fmla="*/ 270156 h 566238"/>
              <a:gd name="connsiteX38" fmla="*/ 410387 w 559820"/>
              <a:gd name="connsiteY38" fmla="*/ 283166 h 566238"/>
              <a:gd name="connsiteX39" fmla="*/ 279914 w 559820"/>
              <a:gd name="connsiteY39" fmla="*/ 415110 h 566238"/>
              <a:gd name="connsiteX40" fmla="*/ 191280 w 559820"/>
              <a:gd name="connsiteY40" fmla="*/ 379990 h 566238"/>
              <a:gd name="connsiteX41" fmla="*/ 220311 w 559820"/>
              <a:gd name="connsiteY41" fmla="*/ 350425 h 566238"/>
              <a:gd name="connsiteX42" fmla="*/ 223059 w 559820"/>
              <a:gd name="connsiteY42" fmla="*/ 336257 h 566238"/>
              <a:gd name="connsiteX43" fmla="*/ 211182 w 559820"/>
              <a:gd name="connsiteY43" fmla="*/ 328245 h 566238"/>
              <a:gd name="connsiteX44" fmla="*/ 109881 w 559820"/>
              <a:gd name="connsiteY44" fmla="*/ 328245 h 566238"/>
              <a:gd name="connsiteX45" fmla="*/ 109457 w 559820"/>
              <a:gd name="connsiteY45" fmla="*/ 328238 h 566238"/>
              <a:gd name="connsiteX46" fmla="*/ 19075 w 559820"/>
              <a:gd name="connsiteY46" fmla="*/ 328238 h 566238"/>
              <a:gd name="connsiteX47" fmla="*/ 9051 w 559820"/>
              <a:gd name="connsiteY47" fmla="*/ 333094 h 566238"/>
              <a:gd name="connsiteX48" fmla="*/ 6516 w 559820"/>
              <a:gd name="connsiteY48" fmla="*/ 338428 h 566238"/>
              <a:gd name="connsiteX49" fmla="*/ 6501 w 559820"/>
              <a:gd name="connsiteY49" fmla="*/ 344073 h 566238"/>
              <a:gd name="connsiteX50" fmla="*/ 279909 w 559820"/>
              <a:gd name="connsiteY50" fmla="*/ 566238 h 566238"/>
              <a:gd name="connsiteX51" fmla="*/ 559557 w 559820"/>
              <a:gd name="connsiteY51" fmla="*/ 295485 h 566238"/>
              <a:gd name="connsiteX52" fmla="*/ 559820 w 559820"/>
              <a:gd name="connsiteY52" fmla="*/ 283134 h 566238"/>
              <a:gd name="connsiteX53" fmla="*/ 556053 w 559820"/>
              <a:gd name="connsiteY53" fmla="*/ 273933 h 566238"/>
              <a:gd name="connsiteX54" fmla="*/ 546955 w 559820"/>
              <a:gd name="connsiteY54" fmla="*/ 270121 h 566238"/>
              <a:gd name="connsiteX55" fmla="*/ 459758 w 559820"/>
              <a:gd name="connsiteY55" fmla="*/ 270121 h 566238"/>
              <a:gd name="connsiteX56" fmla="*/ 458809 w 559820"/>
              <a:gd name="connsiteY56" fmla="*/ 270156 h 566238"/>
              <a:gd name="connsiteX57" fmla="*/ 533769 w 559820"/>
              <a:gd name="connsiteY57" fmla="*/ 296144 h 566238"/>
              <a:gd name="connsiteX58" fmla="*/ 460707 w 559820"/>
              <a:gd name="connsiteY58" fmla="*/ 296144 h 566238"/>
              <a:gd name="connsiteX59" fmla="*/ 459758 w 559820"/>
              <a:gd name="connsiteY59" fmla="*/ 296179 h 566238"/>
              <a:gd name="connsiteX60" fmla="*/ 435594 w 559820"/>
              <a:gd name="connsiteY60" fmla="*/ 296179 h 566238"/>
              <a:gd name="connsiteX61" fmla="*/ 279914 w 559820"/>
              <a:gd name="connsiteY61" fmla="*/ 441133 h 566238"/>
              <a:gd name="connsiteX62" fmla="*/ 163623 w 559820"/>
              <a:gd name="connsiteY62" fmla="*/ 388629 h 566238"/>
              <a:gd name="connsiteX63" fmla="*/ 164070 w 559820"/>
              <a:gd name="connsiteY63" fmla="*/ 370771 h 566238"/>
              <a:gd name="connsiteX64" fmla="*/ 180274 w 559820"/>
              <a:gd name="connsiteY64" fmla="*/ 354268 h 566238"/>
              <a:gd name="connsiteX65" fmla="*/ 109459 w 559820"/>
              <a:gd name="connsiteY65" fmla="*/ 354268 h 566238"/>
              <a:gd name="connsiteX66" fmla="*/ 109035 w 559820"/>
              <a:gd name="connsiteY66" fmla="*/ 354261 h 566238"/>
              <a:gd name="connsiteX67" fmla="*/ 35578 w 559820"/>
              <a:gd name="connsiteY67" fmla="*/ 354261 h 566238"/>
              <a:gd name="connsiteX68" fmla="*/ 279909 w 559820"/>
              <a:gd name="connsiteY68" fmla="*/ 540216 h 566238"/>
              <a:gd name="connsiteX69" fmla="*/ 533769 w 559820"/>
              <a:gd name="connsiteY69" fmla="*/ 296144 h 566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59820" h="566238">
                <a:moveTo>
                  <a:pt x="255" y="270965"/>
                </a:moveTo>
                <a:cubicBezTo>
                  <a:pt x="6540" y="120238"/>
                  <a:pt x="129338" y="0"/>
                  <a:pt x="279911" y="0"/>
                </a:cubicBezTo>
                <a:cubicBezTo>
                  <a:pt x="413832" y="0"/>
                  <a:pt x="525759" y="95104"/>
                  <a:pt x="553320" y="222165"/>
                </a:cubicBezTo>
                <a:cubicBezTo>
                  <a:pt x="553728" y="224048"/>
                  <a:pt x="553713" y="225973"/>
                  <a:pt x="553306" y="227807"/>
                </a:cubicBezTo>
                <a:cubicBezTo>
                  <a:pt x="552882" y="229739"/>
                  <a:pt x="552022" y="231571"/>
                  <a:pt x="550765" y="233151"/>
                </a:cubicBezTo>
                <a:cubicBezTo>
                  <a:pt x="548322" y="236217"/>
                  <a:pt x="544638" y="238000"/>
                  <a:pt x="540745" y="238000"/>
                </a:cubicBezTo>
                <a:lnTo>
                  <a:pt x="411248" y="238000"/>
                </a:lnTo>
                <a:cubicBezTo>
                  <a:pt x="411068" y="238000"/>
                  <a:pt x="410890" y="237996"/>
                  <a:pt x="410712" y="237989"/>
                </a:cubicBezTo>
                <a:lnTo>
                  <a:pt x="348637" y="237989"/>
                </a:lnTo>
                <a:cubicBezTo>
                  <a:pt x="343509" y="237989"/>
                  <a:pt x="338870" y="234908"/>
                  <a:pt x="336832" y="230149"/>
                </a:cubicBezTo>
                <a:cubicBezTo>
                  <a:pt x="334793" y="225390"/>
                  <a:pt x="335744" y="219860"/>
                  <a:pt x="339252" y="216077"/>
                </a:cubicBezTo>
                <a:lnTo>
                  <a:pt x="367632" y="185469"/>
                </a:lnTo>
                <a:cubicBezTo>
                  <a:pt x="344452" y="164164"/>
                  <a:pt x="313688" y="151199"/>
                  <a:pt x="279914" y="151199"/>
                </a:cubicBezTo>
                <a:cubicBezTo>
                  <a:pt x="207870" y="151199"/>
                  <a:pt x="149465" y="210253"/>
                  <a:pt x="149441" y="283110"/>
                </a:cubicBezTo>
                <a:cubicBezTo>
                  <a:pt x="149439" y="290294"/>
                  <a:pt x="143679" y="296118"/>
                  <a:pt x="136575" y="296118"/>
                </a:cubicBezTo>
                <a:lnTo>
                  <a:pt x="12865" y="296118"/>
                </a:lnTo>
                <a:cubicBezTo>
                  <a:pt x="9453" y="296118"/>
                  <a:pt x="6180" y="294746"/>
                  <a:pt x="3767" y="292306"/>
                </a:cubicBezTo>
                <a:cubicBezTo>
                  <a:pt x="1355" y="289865"/>
                  <a:pt x="-1" y="286555"/>
                  <a:pt x="0" y="283104"/>
                </a:cubicBezTo>
                <a:cubicBezTo>
                  <a:pt x="1" y="279037"/>
                  <a:pt x="86" y="274989"/>
                  <a:pt x="255" y="270965"/>
                </a:cubicBezTo>
                <a:close/>
                <a:moveTo>
                  <a:pt x="12865" y="271503"/>
                </a:moveTo>
                <a:lnTo>
                  <a:pt x="255" y="270965"/>
                </a:lnTo>
                <a:lnTo>
                  <a:pt x="12865" y="271503"/>
                </a:lnTo>
                <a:close/>
                <a:moveTo>
                  <a:pt x="26052" y="270095"/>
                </a:moveTo>
                <a:lnTo>
                  <a:pt x="124236" y="270095"/>
                </a:lnTo>
                <a:cubicBezTo>
                  <a:pt x="130802" y="188955"/>
                  <a:pt x="197993" y="125176"/>
                  <a:pt x="279914" y="125176"/>
                </a:cubicBezTo>
                <a:cubicBezTo>
                  <a:pt x="325474" y="125176"/>
                  <a:pt x="366492" y="144919"/>
                  <a:pt x="395028" y="176368"/>
                </a:cubicBezTo>
                <a:cubicBezTo>
                  <a:pt x="399579" y="181384"/>
                  <a:pt x="399538" y="189099"/>
                  <a:pt x="394934" y="194065"/>
                </a:cubicBezTo>
                <a:lnTo>
                  <a:pt x="378337" y="211966"/>
                </a:lnTo>
                <a:lnTo>
                  <a:pt x="411243" y="211966"/>
                </a:lnTo>
                <a:cubicBezTo>
                  <a:pt x="411422" y="211966"/>
                  <a:pt x="411600" y="211970"/>
                  <a:pt x="411779" y="211977"/>
                </a:cubicBezTo>
                <a:lnTo>
                  <a:pt x="524243" y="211977"/>
                </a:lnTo>
                <a:cubicBezTo>
                  <a:pt x="493745" y="104590"/>
                  <a:pt x="395887" y="26023"/>
                  <a:pt x="279911" y="26023"/>
                </a:cubicBezTo>
                <a:cubicBezTo>
                  <a:pt x="143842" y="26023"/>
                  <a:pt x="32739" y="134163"/>
                  <a:pt x="26052" y="270095"/>
                </a:cubicBezTo>
                <a:close/>
                <a:moveTo>
                  <a:pt x="399461" y="230204"/>
                </a:moveTo>
                <a:cubicBezTo>
                  <a:pt x="399461" y="230205"/>
                  <a:pt x="399462" y="230206"/>
                  <a:pt x="399462" y="230206"/>
                </a:cubicBezTo>
                <a:lnTo>
                  <a:pt x="399461" y="230204"/>
                </a:lnTo>
                <a:close/>
                <a:moveTo>
                  <a:pt x="458809" y="270156"/>
                </a:moveTo>
                <a:lnTo>
                  <a:pt x="423252" y="270156"/>
                </a:lnTo>
                <a:cubicBezTo>
                  <a:pt x="416148" y="270156"/>
                  <a:pt x="410387" y="275981"/>
                  <a:pt x="410387" y="283166"/>
                </a:cubicBezTo>
                <a:cubicBezTo>
                  <a:pt x="410381" y="356038"/>
                  <a:pt x="351968" y="415110"/>
                  <a:pt x="279914" y="415110"/>
                </a:cubicBezTo>
                <a:cubicBezTo>
                  <a:pt x="245694" y="415110"/>
                  <a:pt x="214562" y="401800"/>
                  <a:pt x="191280" y="379990"/>
                </a:cubicBezTo>
                <a:lnTo>
                  <a:pt x="220311" y="350425"/>
                </a:lnTo>
                <a:cubicBezTo>
                  <a:pt x="223971" y="346697"/>
                  <a:pt x="225056" y="341108"/>
                  <a:pt x="223059" y="336257"/>
                </a:cubicBezTo>
                <a:cubicBezTo>
                  <a:pt x="221063" y="331406"/>
                  <a:pt x="216378" y="328245"/>
                  <a:pt x="211182" y="328245"/>
                </a:cubicBezTo>
                <a:lnTo>
                  <a:pt x="109881" y="328245"/>
                </a:lnTo>
                <a:cubicBezTo>
                  <a:pt x="109741" y="328241"/>
                  <a:pt x="109599" y="328238"/>
                  <a:pt x="109457" y="328238"/>
                </a:cubicBezTo>
                <a:lnTo>
                  <a:pt x="19075" y="328238"/>
                </a:lnTo>
                <a:cubicBezTo>
                  <a:pt x="15179" y="328238"/>
                  <a:pt x="11493" y="330024"/>
                  <a:pt x="9051" y="333094"/>
                </a:cubicBezTo>
                <a:cubicBezTo>
                  <a:pt x="7796" y="334672"/>
                  <a:pt x="6940" y="336501"/>
                  <a:pt x="6516" y="338428"/>
                </a:cubicBezTo>
                <a:cubicBezTo>
                  <a:pt x="6108" y="340263"/>
                  <a:pt x="6092" y="342189"/>
                  <a:pt x="6501" y="344073"/>
                </a:cubicBezTo>
                <a:cubicBezTo>
                  <a:pt x="34061" y="471134"/>
                  <a:pt x="145988" y="566238"/>
                  <a:pt x="279909" y="566238"/>
                </a:cubicBezTo>
                <a:cubicBezTo>
                  <a:pt x="430412" y="566238"/>
                  <a:pt x="553166" y="446113"/>
                  <a:pt x="559557" y="295485"/>
                </a:cubicBezTo>
                <a:cubicBezTo>
                  <a:pt x="559732" y="291389"/>
                  <a:pt x="559820" y="287272"/>
                  <a:pt x="559820" y="283134"/>
                </a:cubicBezTo>
                <a:cubicBezTo>
                  <a:pt x="559821" y="279683"/>
                  <a:pt x="558466" y="276374"/>
                  <a:pt x="556053" y="273933"/>
                </a:cubicBezTo>
                <a:cubicBezTo>
                  <a:pt x="553640" y="271492"/>
                  <a:pt x="550368" y="270121"/>
                  <a:pt x="546955" y="270121"/>
                </a:cubicBezTo>
                <a:lnTo>
                  <a:pt x="459758" y="270121"/>
                </a:lnTo>
                <a:cubicBezTo>
                  <a:pt x="459439" y="270121"/>
                  <a:pt x="459122" y="270133"/>
                  <a:pt x="458809" y="270156"/>
                </a:cubicBezTo>
                <a:close/>
                <a:moveTo>
                  <a:pt x="533769" y="296144"/>
                </a:moveTo>
                <a:lnTo>
                  <a:pt x="460707" y="296144"/>
                </a:lnTo>
                <a:cubicBezTo>
                  <a:pt x="460394" y="296167"/>
                  <a:pt x="460077" y="296179"/>
                  <a:pt x="459758" y="296179"/>
                </a:cubicBezTo>
                <a:lnTo>
                  <a:pt x="435594" y="296179"/>
                </a:lnTo>
                <a:cubicBezTo>
                  <a:pt x="429046" y="377335"/>
                  <a:pt x="361847" y="441133"/>
                  <a:pt x="279914" y="441133"/>
                </a:cubicBezTo>
                <a:cubicBezTo>
                  <a:pt x="233723" y="441133"/>
                  <a:pt x="192203" y="420840"/>
                  <a:pt x="163623" y="388629"/>
                </a:cubicBezTo>
                <a:cubicBezTo>
                  <a:pt x="159070" y="383497"/>
                  <a:pt x="159266" y="375664"/>
                  <a:pt x="164070" y="370771"/>
                </a:cubicBezTo>
                <a:lnTo>
                  <a:pt x="180274" y="354268"/>
                </a:lnTo>
                <a:lnTo>
                  <a:pt x="109459" y="354268"/>
                </a:lnTo>
                <a:cubicBezTo>
                  <a:pt x="109317" y="354268"/>
                  <a:pt x="109176" y="354266"/>
                  <a:pt x="109035" y="354261"/>
                </a:cubicBezTo>
                <a:lnTo>
                  <a:pt x="35578" y="354261"/>
                </a:lnTo>
                <a:cubicBezTo>
                  <a:pt x="66075" y="461649"/>
                  <a:pt x="163933" y="540216"/>
                  <a:pt x="279909" y="540216"/>
                </a:cubicBezTo>
                <a:cubicBezTo>
                  <a:pt x="415979" y="540216"/>
                  <a:pt x="527082" y="432075"/>
                  <a:pt x="533769" y="296144"/>
                </a:cubicBezTo>
                <a:close/>
              </a:path>
            </a:pathLst>
          </a:custGeom>
          <a:solidFill>
            <a:srgbClr val="FC1C49"/>
          </a:solidFill>
          <a:ln w="6421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17" name="자유형 216">
            <a:extLst>
              <a:ext uri="{FF2B5EF4-FFF2-40B4-BE49-F238E27FC236}">
                <a16:creationId xmlns:a16="http://schemas.microsoft.com/office/drawing/2014/main" id="{67798C8B-1EC2-DC49-95DB-C684C109B252}"/>
              </a:ext>
            </a:extLst>
          </p:cNvPr>
          <p:cNvSpPr/>
          <p:nvPr userDrawn="1"/>
        </p:nvSpPr>
        <p:spPr>
          <a:xfrm>
            <a:off x="7914632" y="1709680"/>
            <a:ext cx="96253" cy="100664"/>
          </a:xfrm>
          <a:custGeom>
            <a:avLst/>
            <a:gdLst>
              <a:gd name="connsiteX0" fmla="*/ 1743 w 96253"/>
              <a:gd name="connsiteY0" fmla="*/ 6477 h 100664"/>
              <a:gd name="connsiteX1" fmla="*/ 19331 w 96253"/>
              <a:gd name="connsiteY1" fmla="*/ 1763 h 100664"/>
              <a:gd name="connsiteX2" fmla="*/ 65428 w 96253"/>
              <a:gd name="connsiteY2" fmla="*/ 41730 h 100664"/>
              <a:gd name="connsiteX3" fmla="*/ 83831 w 96253"/>
              <a:gd name="connsiteY3" fmla="*/ 63942 h 100664"/>
              <a:gd name="connsiteX4" fmla="*/ 95264 w 96253"/>
              <a:gd name="connsiteY4" fmla="*/ 82655 h 100664"/>
              <a:gd name="connsiteX5" fmla="*/ 88325 w 96253"/>
              <a:gd name="connsiteY5" fmla="*/ 99664 h 100664"/>
              <a:gd name="connsiteX6" fmla="*/ 71506 w 96253"/>
              <a:gd name="connsiteY6" fmla="*/ 92645 h 100664"/>
              <a:gd name="connsiteX7" fmla="*/ 63217 w 96253"/>
              <a:gd name="connsiteY7" fmla="*/ 79517 h 100664"/>
              <a:gd name="connsiteX8" fmla="*/ 46512 w 96253"/>
              <a:gd name="connsiteY8" fmla="*/ 59372 h 100664"/>
              <a:gd name="connsiteX9" fmla="*/ 6404 w 96253"/>
              <a:gd name="connsiteY9" fmla="*/ 24264 h 100664"/>
              <a:gd name="connsiteX10" fmla="*/ 1743 w 96253"/>
              <a:gd name="connsiteY10" fmla="*/ 6477 h 10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53" h="100664">
                <a:moveTo>
                  <a:pt x="1743" y="6477"/>
                </a:moveTo>
                <a:cubicBezTo>
                  <a:pt x="5313" y="264"/>
                  <a:pt x="13187" y="-1847"/>
                  <a:pt x="19331" y="1763"/>
                </a:cubicBezTo>
                <a:cubicBezTo>
                  <a:pt x="34624" y="10750"/>
                  <a:pt x="51700" y="26675"/>
                  <a:pt x="65428" y="41730"/>
                </a:cubicBezTo>
                <a:cubicBezTo>
                  <a:pt x="72397" y="49374"/>
                  <a:pt x="78749" y="57063"/>
                  <a:pt x="83831" y="63942"/>
                </a:cubicBezTo>
                <a:cubicBezTo>
                  <a:pt x="88725" y="70568"/>
                  <a:pt x="93035" y="77231"/>
                  <a:pt x="95264" y="82655"/>
                </a:cubicBezTo>
                <a:cubicBezTo>
                  <a:pt x="97993" y="89290"/>
                  <a:pt x="94886" y="96906"/>
                  <a:pt x="88325" y="99664"/>
                </a:cubicBezTo>
                <a:cubicBezTo>
                  <a:pt x="81764" y="102423"/>
                  <a:pt x="74234" y="99281"/>
                  <a:pt x="71506" y="92645"/>
                </a:cubicBezTo>
                <a:cubicBezTo>
                  <a:pt x="70563" y="90353"/>
                  <a:pt x="67880" y="85829"/>
                  <a:pt x="63217" y="79517"/>
                </a:cubicBezTo>
                <a:cubicBezTo>
                  <a:pt x="58741" y="73457"/>
                  <a:pt x="52972" y="66457"/>
                  <a:pt x="46512" y="59372"/>
                </a:cubicBezTo>
                <a:cubicBezTo>
                  <a:pt x="33383" y="44973"/>
                  <a:pt x="18373" y="31296"/>
                  <a:pt x="6404" y="24264"/>
                </a:cubicBezTo>
                <a:cubicBezTo>
                  <a:pt x="261" y="20654"/>
                  <a:pt x="-1826" y="12690"/>
                  <a:pt x="1743" y="6477"/>
                </a:cubicBezTo>
                <a:close/>
              </a:path>
            </a:pathLst>
          </a:custGeom>
          <a:solidFill>
            <a:srgbClr val="FFFFFF"/>
          </a:solidFill>
          <a:ln w="6421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18" name="자유형 217">
            <a:extLst>
              <a:ext uri="{FF2B5EF4-FFF2-40B4-BE49-F238E27FC236}">
                <a16:creationId xmlns:a16="http://schemas.microsoft.com/office/drawing/2014/main" id="{948763DA-94C7-1246-8E7C-915E4D80795F}"/>
              </a:ext>
            </a:extLst>
          </p:cNvPr>
          <p:cNvSpPr/>
          <p:nvPr userDrawn="1"/>
        </p:nvSpPr>
        <p:spPr>
          <a:xfrm>
            <a:off x="8672182" y="1651388"/>
            <a:ext cx="544795" cy="538385"/>
          </a:xfrm>
          <a:custGeom>
            <a:avLst/>
            <a:gdLst>
              <a:gd name="connsiteX0" fmla="*/ 272398 w 544795"/>
              <a:gd name="connsiteY0" fmla="*/ 538386 h 538385"/>
              <a:gd name="connsiteX1" fmla="*/ 544795 w 544795"/>
              <a:gd name="connsiteY1" fmla="*/ 269193 h 538385"/>
              <a:gd name="connsiteX2" fmla="*/ 272398 w 544795"/>
              <a:gd name="connsiteY2" fmla="*/ 0 h 538385"/>
              <a:gd name="connsiteX3" fmla="*/ 0 w 544795"/>
              <a:gd name="connsiteY3" fmla="*/ 269193 h 538385"/>
              <a:gd name="connsiteX4" fmla="*/ 272398 w 544795"/>
              <a:gd name="connsiteY4" fmla="*/ 538386 h 53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795" h="538385">
                <a:moveTo>
                  <a:pt x="272398" y="538386"/>
                </a:moveTo>
                <a:cubicBezTo>
                  <a:pt x="422839" y="538386"/>
                  <a:pt x="544795" y="417864"/>
                  <a:pt x="544795" y="269193"/>
                </a:cubicBezTo>
                <a:cubicBezTo>
                  <a:pt x="544795" y="120522"/>
                  <a:pt x="422839" y="0"/>
                  <a:pt x="272398" y="0"/>
                </a:cubicBezTo>
                <a:cubicBezTo>
                  <a:pt x="121957" y="0"/>
                  <a:pt x="0" y="120522"/>
                  <a:pt x="0" y="269193"/>
                </a:cubicBezTo>
                <a:cubicBezTo>
                  <a:pt x="0" y="417864"/>
                  <a:pt x="121957" y="538386"/>
                  <a:pt x="272398" y="538386"/>
                </a:cubicBezTo>
                <a:close/>
              </a:path>
            </a:pathLst>
          </a:custGeom>
          <a:solidFill>
            <a:srgbClr val="FC1C49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19" name="자유형 218">
            <a:extLst>
              <a:ext uri="{FF2B5EF4-FFF2-40B4-BE49-F238E27FC236}">
                <a16:creationId xmlns:a16="http://schemas.microsoft.com/office/drawing/2014/main" id="{BBCDFCEE-1AFB-DC44-960C-D649C2656C5C}"/>
              </a:ext>
            </a:extLst>
          </p:cNvPr>
          <p:cNvSpPr/>
          <p:nvPr userDrawn="1"/>
        </p:nvSpPr>
        <p:spPr>
          <a:xfrm>
            <a:off x="8816797" y="1829095"/>
            <a:ext cx="258854" cy="188680"/>
          </a:xfrm>
          <a:custGeom>
            <a:avLst/>
            <a:gdLst>
              <a:gd name="connsiteX0" fmla="*/ 253691 w 258854"/>
              <a:gd name="connsiteY0" fmla="*/ 4325 h 188680"/>
              <a:gd name="connsiteX1" fmla="*/ 254478 w 258854"/>
              <a:gd name="connsiteY1" fmla="*/ 27043 h 188680"/>
              <a:gd name="connsiteX2" fmla="*/ 106572 w 258854"/>
              <a:gd name="connsiteY2" fmla="*/ 183577 h 188680"/>
              <a:gd name="connsiteX3" fmla="*/ 94684 w 258854"/>
              <a:gd name="connsiteY3" fmla="*/ 188681 h 188680"/>
              <a:gd name="connsiteX4" fmla="*/ 82797 w 258854"/>
              <a:gd name="connsiteY4" fmla="*/ 183577 h 188680"/>
              <a:gd name="connsiteX5" fmla="*/ 4377 w 258854"/>
              <a:gd name="connsiteY5" fmla="*/ 100583 h 188680"/>
              <a:gd name="connsiteX6" fmla="*/ 5164 w 258854"/>
              <a:gd name="connsiteY6" fmla="*/ 77865 h 188680"/>
              <a:gd name="connsiteX7" fmla="*/ 28152 w 258854"/>
              <a:gd name="connsiteY7" fmla="*/ 78643 h 188680"/>
              <a:gd name="connsiteX8" fmla="*/ 94684 w 258854"/>
              <a:gd name="connsiteY8" fmla="*/ 149057 h 188680"/>
              <a:gd name="connsiteX9" fmla="*/ 230703 w 258854"/>
              <a:gd name="connsiteY9" fmla="*/ 5103 h 188680"/>
              <a:gd name="connsiteX10" fmla="*/ 253691 w 258854"/>
              <a:gd name="connsiteY10" fmla="*/ 4325 h 18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8854" h="188680">
                <a:moveTo>
                  <a:pt x="253691" y="4325"/>
                </a:moveTo>
                <a:cubicBezTo>
                  <a:pt x="260256" y="10383"/>
                  <a:pt x="260608" y="20554"/>
                  <a:pt x="254478" y="27043"/>
                </a:cubicBezTo>
                <a:lnTo>
                  <a:pt x="106572" y="183577"/>
                </a:lnTo>
                <a:cubicBezTo>
                  <a:pt x="103496" y="186833"/>
                  <a:pt x="99191" y="188681"/>
                  <a:pt x="94684" y="188681"/>
                </a:cubicBezTo>
                <a:cubicBezTo>
                  <a:pt x="90178" y="188681"/>
                  <a:pt x="85873" y="186832"/>
                  <a:pt x="82797" y="183577"/>
                </a:cubicBezTo>
                <a:lnTo>
                  <a:pt x="4377" y="100583"/>
                </a:lnTo>
                <a:cubicBezTo>
                  <a:pt x="-1754" y="94094"/>
                  <a:pt x="-1401" y="83923"/>
                  <a:pt x="5164" y="77865"/>
                </a:cubicBezTo>
                <a:cubicBezTo>
                  <a:pt x="11730" y="71807"/>
                  <a:pt x="22021" y="72155"/>
                  <a:pt x="28152" y="78643"/>
                </a:cubicBezTo>
                <a:lnTo>
                  <a:pt x="94684" y="149057"/>
                </a:lnTo>
                <a:lnTo>
                  <a:pt x="230703" y="5103"/>
                </a:lnTo>
                <a:cubicBezTo>
                  <a:pt x="236833" y="-1385"/>
                  <a:pt x="247125" y="-1733"/>
                  <a:pt x="253691" y="4325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20" name="자유형 219">
            <a:extLst>
              <a:ext uri="{FF2B5EF4-FFF2-40B4-BE49-F238E27FC236}">
                <a16:creationId xmlns:a16="http://schemas.microsoft.com/office/drawing/2014/main" id="{1C0A0985-F515-114C-9A34-ED99E503593D}"/>
              </a:ext>
            </a:extLst>
          </p:cNvPr>
          <p:cNvSpPr/>
          <p:nvPr userDrawn="1"/>
        </p:nvSpPr>
        <p:spPr>
          <a:xfrm>
            <a:off x="9829094" y="1732330"/>
            <a:ext cx="554326" cy="384629"/>
          </a:xfrm>
          <a:custGeom>
            <a:avLst/>
            <a:gdLst>
              <a:gd name="connsiteX0" fmla="*/ 32276 w 554326"/>
              <a:gd name="connsiteY0" fmla="*/ 0 h 384629"/>
              <a:gd name="connsiteX1" fmla="*/ 0 w 554326"/>
              <a:gd name="connsiteY1" fmla="*/ 31995 h 384629"/>
              <a:gd name="connsiteX2" fmla="*/ 0 w 554326"/>
              <a:gd name="connsiteY2" fmla="*/ 352634 h 384629"/>
              <a:gd name="connsiteX3" fmla="*/ 32276 w 554326"/>
              <a:gd name="connsiteY3" fmla="*/ 384629 h 384629"/>
              <a:gd name="connsiteX4" fmla="*/ 522051 w 554326"/>
              <a:gd name="connsiteY4" fmla="*/ 384629 h 384629"/>
              <a:gd name="connsiteX5" fmla="*/ 554327 w 554326"/>
              <a:gd name="connsiteY5" fmla="*/ 352634 h 384629"/>
              <a:gd name="connsiteX6" fmla="*/ 554327 w 554326"/>
              <a:gd name="connsiteY6" fmla="*/ 31995 h 384629"/>
              <a:gd name="connsiteX7" fmla="*/ 522051 w 554326"/>
              <a:gd name="connsiteY7" fmla="*/ 0 h 384629"/>
              <a:gd name="connsiteX8" fmla="*/ 32276 w 554326"/>
              <a:gd name="connsiteY8" fmla="*/ 0 h 38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4326" h="384629">
                <a:moveTo>
                  <a:pt x="32276" y="0"/>
                </a:moveTo>
                <a:cubicBezTo>
                  <a:pt x="14451" y="0"/>
                  <a:pt x="0" y="14325"/>
                  <a:pt x="0" y="31995"/>
                </a:cubicBezTo>
                <a:lnTo>
                  <a:pt x="0" y="352634"/>
                </a:lnTo>
                <a:cubicBezTo>
                  <a:pt x="0" y="370305"/>
                  <a:pt x="14451" y="384629"/>
                  <a:pt x="32276" y="384629"/>
                </a:cubicBezTo>
                <a:lnTo>
                  <a:pt x="522051" y="384629"/>
                </a:lnTo>
                <a:cubicBezTo>
                  <a:pt x="539877" y="384629"/>
                  <a:pt x="554327" y="370305"/>
                  <a:pt x="554327" y="352634"/>
                </a:cubicBezTo>
                <a:lnTo>
                  <a:pt x="554327" y="31995"/>
                </a:lnTo>
                <a:cubicBezTo>
                  <a:pt x="554327" y="14325"/>
                  <a:pt x="539877" y="0"/>
                  <a:pt x="522051" y="0"/>
                </a:cubicBezTo>
                <a:lnTo>
                  <a:pt x="32276" y="0"/>
                </a:lnTo>
                <a:close/>
              </a:path>
            </a:pathLst>
          </a:custGeom>
          <a:solidFill>
            <a:srgbClr val="FC1C49"/>
          </a:solidFill>
          <a:ln w="642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21" name="자유형 220">
            <a:extLst>
              <a:ext uri="{FF2B5EF4-FFF2-40B4-BE49-F238E27FC236}">
                <a16:creationId xmlns:a16="http://schemas.microsoft.com/office/drawing/2014/main" id="{D519CBC5-A156-7E4F-869C-3D922FA73E6B}"/>
              </a:ext>
            </a:extLst>
          </p:cNvPr>
          <p:cNvSpPr/>
          <p:nvPr userDrawn="1"/>
        </p:nvSpPr>
        <p:spPr>
          <a:xfrm>
            <a:off x="9880175" y="1791022"/>
            <a:ext cx="450609" cy="269210"/>
          </a:xfrm>
          <a:custGeom>
            <a:avLst/>
            <a:gdLst>
              <a:gd name="connsiteX0" fmla="*/ 22073 w 450609"/>
              <a:gd name="connsiteY0" fmla="*/ 3781 h 269210"/>
              <a:gd name="connsiteX1" fmla="*/ 3814 w 450609"/>
              <a:gd name="connsiteY1" fmla="*/ 3716 h 269210"/>
              <a:gd name="connsiteX2" fmla="*/ 3748 w 450609"/>
              <a:gd name="connsiteY2" fmla="*/ 21815 h 269210"/>
              <a:gd name="connsiteX3" fmla="*/ 117118 w 450609"/>
              <a:gd name="connsiteY3" fmla="*/ 135013 h 269210"/>
              <a:gd name="connsiteX4" fmla="*/ 3781 w 450609"/>
              <a:gd name="connsiteY4" fmla="*/ 247362 h 269210"/>
              <a:gd name="connsiteX5" fmla="*/ 3781 w 450609"/>
              <a:gd name="connsiteY5" fmla="*/ 265462 h 269210"/>
              <a:gd name="connsiteX6" fmla="*/ 22040 w 450609"/>
              <a:gd name="connsiteY6" fmla="*/ 265462 h 269210"/>
              <a:gd name="connsiteX7" fmla="*/ 135310 w 450609"/>
              <a:gd name="connsiteY7" fmla="*/ 153178 h 269210"/>
              <a:gd name="connsiteX8" fmla="*/ 216139 w 450609"/>
              <a:gd name="connsiteY8" fmla="*/ 233884 h 269210"/>
              <a:gd name="connsiteX9" fmla="*/ 225301 w 450609"/>
              <a:gd name="connsiteY9" fmla="*/ 237665 h 269210"/>
              <a:gd name="connsiteX10" fmla="*/ 234463 w 450609"/>
              <a:gd name="connsiteY10" fmla="*/ 233884 h 269210"/>
              <a:gd name="connsiteX11" fmla="*/ 315297 w 450609"/>
              <a:gd name="connsiteY11" fmla="*/ 153175 h 269210"/>
              <a:gd name="connsiteX12" fmla="*/ 428570 w 450609"/>
              <a:gd name="connsiteY12" fmla="*/ 265462 h 269210"/>
              <a:gd name="connsiteX13" fmla="*/ 446828 w 450609"/>
              <a:gd name="connsiteY13" fmla="*/ 265462 h 269210"/>
              <a:gd name="connsiteX14" fmla="*/ 446828 w 450609"/>
              <a:gd name="connsiteY14" fmla="*/ 247362 h 269210"/>
              <a:gd name="connsiteX15" fmla="*/ 333490 w 450609"/>
              <a:gd name="connsiteY15" fmla="*/ 135011 h 269210"/>
              <a:gd name="connsiteX16" fmla="*/ 446861 w 450609"/>
              <a:gd name="connsiteY16" fmla="*/ 21815 h 269210"/>
              <a:gd name="connsiteX17" fmla="*/ 446795 w 450609"/>
              <a:gd name="connsiteY17" fmla="*/ 3716 h 269210"/>
              <a:gd name="connsiteX18" fmla="*/ 428537 w 450609"/>
              <a:gd name="connsiteY18" fmla="*/ 3781 h 269210"/>
              <a:gd name="connsiteX19" fmla="*/ 225301 w 450609"/>
              <a:gd name="connsiteY19" fmla="*/ 206702 h 269210"/>
              <a:gd name="connsiteX20" fmla="*/ 22073 w 450609"/>
              <a:gd name="connsiteY20" fmla="*/ 3781 h 26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0609" h="269210">
                <a:moveTo>
                  <a:pt x="22073" y="3781"/>
                </a:moveTo>
                <a:cubicBezTo>
                  <a:pt x="17049" y="-1235"/>
                  <a:pt x="8875" y="-1264"/>
                  <a:pt x="3814" y="3716"/>
                </a:cubicBezTo>
                <a:cubicBezTo>
                  <a:pt x="-1246" y="8695"/>
                  <a:pt x="-1275" y="16799"/>
                  <a:pt x="3748" y="21815"/>
                </a:cubicBezTo>
                <a:lnTo>
                  <a:pt x="117118" y="135013"/>
                </a:lnTo>
                <a:lnTo>
                  <a:pt x="3781" y="247362"/>
                </a:lnTo>
                <a:cubicBezTo>
                  <a:pt x="-1260" y="252360"/>
                  <a:pt x="-1260" y="260463"/>
                  <a:pt x="3781" y="265462"/>
                </a:cubicBezTo>
                <a:cubicBezTo>
                  <a:pt x="8823" y="270459"/>
                  <a:pt x="16998" y="270459"/>
                  <a:pt x="22040" y="265462"/>
                </a:cubicBezTo>
                <a:lnTo>
                  <a:pt x="135310" y="153178"/>
                </a:lnTo>
                <a:lnTo>
                  <a:pt x="216139" y="233884"/>
                </a:lnTo>
                <a:cubicBezTo>
                  <a:pt x="218563" y="236304"/>
                  <a:pt x="221861" y="237665"/>
                  <a:pt x="225301" y="237665"/>
                </a:cubicBezTo>
                <a:cubicBezTo>
                  <a:pt x="228741" y="237665"/>
                  <a:pt x="232039" y="236304"/>
                  <a:pt x="234463" y="233884"/>
                </a:cubicBezTo>
                <a:lnTo>
                  <a:pt x="315297" y="153175"/>
                </a:lnTo>
                <a:lnTo>
                  <a:pt x="428570" y="265462"/>
                </a:lnTo>
                <a:cubicBezTo>
                  <a:pt x="433612" y="270459"/>
                  <a:pt x="441787" y="270459"/>
                  <a:pt x="446828" y="265462"/>
                </a:cubicBezTo>
                <a:cubicBezTo>
                  <a:pt x="451870" y="260463"/>
                  <a:pt x="451870" y="252360"/>
                  <a:pt x="446828" y="247362"/>
                </a:cubicBezTo>
                <a:lnTo>
                  <a:pt x="333490" y="135011"/>
                </a:lnTo>
                <a:lnTo>
                  <a:pt x="446861" y="21815"/>
                </a:lnTo>
                <a:cubicBezTo>
                  <a:pt x="451884" y="16799"/>
                  <a:pt x="451855" y="8696"/>
                  <a:pt x="446795" y="3716"/>
                </a:cubicBezTo>
                <a:cubicBezTo>
                  <a:pt x="441735" y="-1264"/>
                  <a:pt x="433561" y="-1235"/>
                  <a:pt x="428537" y="3781"/>
                </a:cubicBezTo>
                <a:lnTo>
                  <a:pt x="225301" y="206702"/>
                </a:lnTo>
                <a:lnTo>
                  <a:pt x="22073" y="3781"/>
                </a:lnTo>
                <a:close/>
              </a:path>
            </a:pathLst>
          </a:custGeom>
          <a:solidFill>
            <a:srgbClr val="FFFFFF"/>
          </a:solidFill>
          <a:ln w="642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22" name="자유형 221">
            <a:extLst>
              <a:ext uri="{FF2B5EF4-FFF2-40B4-BE49-F238E27FC236}">
                <a16:creationId xmlns:a16="http://schemas.microsoft.com/office/drawing/2014/main" id="{4F691118-EBE7-6749-8981-482139ACF04D}"/>
              </a:ext>
            </a:extLst>
          </p:cNvPr>
          <p:cNvSpPr/>
          <p:nvPr userDrawn="1"/>
        </p:nvSpPr>
        <p:spPr>
          <a:xfrm>
            <a:off x="10939619" y="1667647"/>
            <a:ext cx="591759" cy="538702"/>
          </a:xfrm>
          <a:custGeom>
            <a:avLst/>
            <a:gdLst>
              <a:gd name="connsiteX0" fmla="*/ 30887 w 591759"/>
              <a:gd name="connsiteY0" fmla="*/ 30523 h 538702"/>
              <a:gd name="connsiteX1" fmla="*/ 21378 w 591759"/>
              <a:gd name="connsiteY1" fmla="*/ 170496 h 538702"/>
              <a:gd name="connsiteX2" fmla="*/ 47789 w 591759"/>
              <a:gd name="connsiteY2" fmla="*/ 171560 h 538702"/>
              <a:gd name="connsiteX3" fmla="*/ 173602 w 591759"/>
              <a:gd name="connsiteY3" fmla="*/ 47227 h 538702"/>
              <a:gd name="connsiteX4" fmla="*/ 172525 w 591759"/>
              <a:gd name="connsiteY4" fmla="*/ 21126 h 538702"/>
              <a:gd name="connsiteX5" fmla="*/ 30887 w 591759"/>
              <a:gd name="connsiteY5" fmla="*/ 30523 h 538702"/>
              <a:gd name="connsiteX6" fmla="*/ 570381 w 591759"/>
              <a:gd name="connsiteY6" fmla="*/ 170496 h 538702"/>
              <a:gd name="connsiteX7" fmla="*/ 560872 w 591759"/>
              <a:gd name="connsiteY7" fmla="*/ 30523 h 538702"/>
              <a:gd name="connsiteX8" fmla="*/ 419233 w 591759"/>
              <a:gd name="connsiteY8" fmla="*/ 21126 h 538702"/>
              <a:gd name="connsiteX9" fmla="*/ 418157 w 591759"/>
              <a:gd name="connsiteY9" fmla="*/ 47227 h 538702"/>
              <a:gd name="connsiteX10" fmla="*/ 543970 w 591759"/>
              <a:gd name="connsiteY10" fmla="*/ 171560 h 538702"/>
              <a:gd name="connsiteX11" fmla="*/ 570381 w 591759"/>
              <a:gd name="connsiteY11" fmla="*/ 170496 h 538702"/>
              <a:gd name="connsiteX12" fmla="*/ 536680 w 591759"/>
              <a:gd name="connsiteY12" fmla="*/ 300735 h 538702"/>
              <a:gd name="connsiteX13" fmla="*/ 295880 w 591759"/>
              <a:gd name="connsiteY13" fmla="*/ 538702 h 538702"/>
              <a:gd name="connsiteX14" fmla="*/ 55079 w 591759"/>
              <a:gd name="connsiteY14" fmla="*/ 300735 h 538702"/>
              <a:gd name="connsiteX15" fmla="*/ 295880 w 591759"/>
              <a:gd name="connsiteY15" fmla="*/ 62768 h 538702"/>
              <a:gd name="connsiteX16" fmla="*/ 536680 w 591759"/>
              <a:gd name="connsiteY16" fmla="*/ 300735 h 53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91759" h="538702">
                <a:moveTo>
                  <a:pt x="30887" y="30523"/>
                </a:moveTo>
                <a:cubicBezTo>
                  <a:pt x="-6973" y="67937"/>
                  <a:pt x="-9890" y="127222"/>
                  <a:pt x="21378" y="170496"/>
                </a:cubicBezTo>
                <a:cubicBezTo>
                  <a:pt x="27641" y="179165"/>
                  <a:pt x="40167" y="179091"/>
                  <a:pt x="47789" y="171560"/>
                </a:cubicBezTo>
                <a:lnTo>
                  <a:pt x="173602" y="47227"/>
                </a:lnTo>
                <a:cubicBezTo>
                  <a:pt x="181224" y="39694"/>
                  <a:pt x="181298" y="27316"/>
                  <a:pt x="172525" y="21126"/>
                </a:cubicBezTo>
                <a:cubicBezTo>
                  <a:pt x="128737" y="-9773"/>
                  <a:pt x="68746" y="-6891"/>
                  <a:pt x="30887" y="30523"/>
                </a:cubicBezTo>
                <a:close/>
                <a:moveTo>
                  <a:pt x="570381" y="170496"/>
                </a:moveTo>
                <a:cubicBezTo>
                  <a:pt x="601649" y="127222"/>
                  <a:pt x="598732" y="67937"/>
                  <a:pt x="560872" y="30523"/>
                </a:cubicBezTo>
                <a:cubicBezTo>
                  <a:pt x="523012" y="-6891"/>
                  <a:pt x="463022" y="-9773"/>
                  <a:pt x="419233" y="21126"/>
                </a:cubicBezTo>
                <a:cubicBezTo>
                  <a:pt x="410461" y="27316"/>
                  <a:pt x="410535" y="39694"/>
                  <a:pt x="418157" y="47227"/>
                </a:cubicBezTo>
                <a:lnTo>
                  <a:pt x="543970" y="171560"/>
                </a:lnTo>
                <a:cubicBezTo>
                  <a:pt x="551592" y="179091"/>
                  <a:pt x="564117" y="179165"/>
                  <a:pt x="570381" y="170496"/>
                </a:cubicBezTo>
                <a:close/>
                <a:moveTo>
                  <a:pt x="536680" y="300735"/>
                </a:moveTo>
                <a:cubicBezTo>
                  <a:pt x="536680" y="432161"/>
                  <a:pt x="428870" y="538702"/>
                  <a:pt x="295880" y="538702"/>
                </a:cubicBezTo>
                <a:cubicBezTo>
                  <a:pt x="162890" y="538702"/>
                  <a:pt x="55079" y="432161"/>
                  <a:pt x="55079" y="300735"/>
                </a:cubicBezTo>
                <a:cubicBezTo>
                  <a:pt x="55079" y="169309"/>
                  <a:pt x="162890" y="62768"/>
                  <a:pt x="295880" y="62768"/>
                </a:cubicBezTo>
                <a:cubicBezTo>
                  <a:pt x="428870" y="62768"/>
                  <a:pt x="536680" y="169309"/>
                  <a:pt x="536680" y="300735"/>
                </a:cubicBezTo>
                <a:close/>
              </a:path>
            </a:pathLst>
          </a:custGeom>
          <a:solidFill>
            <a:srgbClr val="FC1C49"/>
          </a:solidFill>
          <a:ln w="641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23" name="자유형 222">
            <a:extLst>
              <a:ext uri="{FF2B5EF4-FFF2-40B4-BE49-F238E27FC236}">
                <a16:creationId xmlns:a16="http://schemas.microsoft.com/office/drawing/2014/main" id="{D6719D04-A773-2F43-A7B8-B49F3D49CFE6}"/>
              </a:ext>
            </a:extLst>
          </p:cNvPr>
          <p:cNvSpPr/>
          <p:nvPr userDrawn="1"/>
        </p:nvSpPr>
        <p:spPr>
          <a:xfrm>
            <a:off x="11224003" y="1820305"/>
            <a:ext cx="124193" cy="161636"/>
          </a:xfrm>
          <a:custGeom>
            <a:avLst/>
            <a:gdLst>
              <a:gd name="connsiteX0" fmla="*/ 13011 w 124193"/>
              <a:gd name="connsiteY0" fmla="*/ 0 h 161636"/>
              <a:gd name="connsiteX1" fmla="*/ 26023 w 124193"/>
              <a:gd name="connsiteY1" fmla="*/ 12858 h 161636"/>
              <a:gd name="connsiteX2" fmla="*/ 26023 w 124193"/>
              <a:gd name="connsiteY2" fmla="*/ 135920 h 161636"/>
              <a:gd name="connsiteX3" fmla="*/ 111183 w 124193"/>
              <a:gd name="connsiteY3" fmla="*/ 135920 h 161636"/>
              <a:gd name="connsiteX4" fmla="*/ 124194 w 124193"/>
              <a:gd name="connsiteY4" fmla="*/ 148778 h 161636"/>
              <a:gd name="connsiteX5" fmla="*/ 111183 w 124193"/>
              <a:gd name="connsiteY5" fmla="*/ 161636 h 161636"/>
              <a:gd name="connsiteX6" fmla="*/ 13011 w 124193"/>
              <a:gd name="connsiteY6" fmla="*/ 161636 h 161636"/>
              <a:gd name="connsiteX7" fmla="*/ 0 w 124193"/>
              <a:gd name="connsiteY7" fmla="*/ 148778 h 161636"/>
              <a:gd name="connsiteX8" fmla="*/ 0 w 124193"/>
              <a:gd name="connsiteY8" fmla="*/ 12858 h 161636"/>
              <a:gd name="connsiteX9" fmla="*/ 13011 w 124193"/>
              <a:gd name="connsiteY9" fmla="*/ 0 h 161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193" h="161636">
                <a:moveTo>
                  <a:pt x="13011" y="0"/>
                </a:moveTo>
                <a:cubicBezTo>
                  <a:pt x="20198" y="0"/>
                  <a:pt x="26023" y="5757"/>
                  <a:pt x="26023" y="12858"/>
                </a:cubicBezTo>
                <a:lnTo>
                  <a:pt x="26023" y="135920"/>
                </a:lnTo>
                <a:lnTo>
                  <a:pt x="111183" y="135920"/>
                </a:lnTo>
                <a:cubicBezTo>
                  <a:pt x="118369" y="135920"/>
                  <a:pt x="124194" y="141676"/>
                  <a:pt x="124194" y="148778"/>
                </a:cubicBezTo>
                <a:cubicBezTo>
                  <a:pt x="124194" y="155879"/>
                  <a:pt x="118369" y="161636"/>
                  <a:pt x="111183" y="161636"/>
                </a:cubicBezTo>
                <a:lnTo>
                  <a:pt x="13011" y="161636"/>
                </a:lnTo>
                <a:cubicBezTo>
                  <a:pt x="5826" y="161636"/>
                  <a:pt x="0" y="155879"/>
                  <a:pt x="0" y="148778"/>
                </a:cubicBezTo>
                <a:lnTo>
                  <a:pt x="0" y="12858"/>
                </a:lnTo>
                <a:cubicBezTo>
                  <a:pt x="0" y="5757"/>
                  <a:pt x="5826" y="0"/>
                  <a:pt x="13011" y="0"/>
                </a:cubicBezTo>
                <a:close/>
              </a:path>
            </a:pathLst>
          </a:custGeom>
          <a:solidFill>
            <a:srgbClr val="FFFFFF"/>
          </a:solidFill>
          <a:ln w="641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24" name="자유형 223">
            <a:extLst>
              <a:ext uri="{FF2B5EF4-FFF2-40B4-BE49-F238E27FC236}">
                <a16:creationId xmlns:a16="http://schemas.microsoft.com/office/drawing/2014/main" id="{1490DD5D-EDDA-704A-9CB1-8708F6E2E504}"/>
              </a:ext>
            </a:extLst>
          </p:cNvPr>
          <p:cNvSpPr/>
          <p:nvPr userDrawn="1"/>
        </p:nvSpPr>
        <p:spPr>
          <a:xfrm>
            <a:off x="10981179" y="3074233"/>
            <a:ext cx="515862" cy="468423"/>
          </a:xfrm>
          <a:custGeom>
            <a:avLst/>
            <a:gdLst>
              <a:gd name="connsiteX0" fmla="*/ 147645 w 515862"/>
              <a:gd name="connsiteY0" fmla="*/ 0 h 468423"/>
              <a:gd name="connsiteX1" fmla="*/ 0 w 515862"/>
              <a:gd name="connsiteY1" fmla="*/ 148144 h 468423"/>
              <a:gd name="connsiteX2" fmla="*/ 40398 w 515862"/>
              <a:gd name="connsiteY2" fmla="*/ 260302 h 468423"/>
              <a:gd name="connsiteX3" fmla="*/ 126420 w 515862"/>
              <a:gd name="connsiteY3" fmla="*/ 361788 h 468423"/>
              <a:gd name="connsiteX4" fmla="*/ 211661 w 515862"/>
              <a:gd name="connsiteY4" fmla="*/ 436629 h 468423"/>
              <a:gd name="connsiteX5" fmla="*/ 239761 w 515862"/>
              <a:gd name="connsiteY5" fmla="*/ 458237 h 468423"/>
              <a:gd name="connsiteX6" fmla="*/ 247681 w 515862"/>
              <a:gd name="connsiteY6" fmla="*/ 464035 h 468423"/>
              <a:gd name="connsiteX7" fmla="*/ 249796 w 515862"/>
              <a:gd name="connsiteY7" fmla="*/ 465550 h 468423"/>
              <a:gd name="connsiteX8" fmla="*/ 250353 w 515862"/>
              <a:gd name="connsiteY8" fmla="*/ 465946 h 468423"/>
              <a:gd name="connsiteX9" fmla="*/ 250543 w 515862"/>
              <a:gd name="connsiteY9" fmla="*/ 466079 h 468423"/>
              <a:gd name="connsiteX10" fmla="*/ 250555 w 515862"/>
              <a:gd name="connsiteY10" fmla="*/ 466088 h 468423"/>
              <a:gd name="connsiteX11" fmla="*/ 257931 w 515862"/>
              <a:gd name="connsiteY11" fmla="*/ 455529 h 468423"/>
              <a:gd name="connsiteX12" fmla="*/ 250561 w 515862"/>
              <a:gd name="connsiteY12" fmla="*/ 466093 h 468423"/>
              <a:gd name="connsiteX13" fmla="*/ 265300 w 515862"/>
              <a:gd name="connsiteY13" fmla="*/ 466093 h 468423"/>
              <a:gd name="connsiteX14" fmla="*/ 257931 w 515862"/>
              <a:gd name="connsiteY14" fmla="*/ 455529 h 468423"/>
              <a:gd name="connsiteX15" fmla="*/ 265307 w 515862"/>
              <a:gd name="connsiteY15" fmla="*/ 466088 h 468423"/>
              <a:gd name="connsiteX16" fmla="*/ 265319 w 515862"/>
              <a:gd name="connsiteY16" fmla="*/ 466079 h 468423"/>
              <a:gd name="connsiteX17" fmla="*/ 265509 w 515862"/>
              <a:gd name="connsiteY17" fmla="*/ 465946 h 468423"/>
              <a:gd name="connsiteX18" fmla="*/ 266066 w 515862"/>
              <a:gd name="connsiteY18" fmla="*/ 465550 h 468423"/>
              <a:gd name="connsiteX19" fmla="*/ 268180 w 515862"/>
              <a:gd name="connsiteY19" fmla="*/ 464035 h 468423"/>
              <a:gd name="connsiteX20" fmla="*/ 276101 w 515862"/>
              <a:gd name="connsiteY20" fmla="*/ 458237 h 468423"/>
              <a:gd name="connsiteX21" fmla="*/ 304201 w 515862"/>
              <a:gd name="connsiteY21" fmla="*/ 436629 h 468423"/>
              <a:gd name="connsiteX22" fmla="*/ 389442 w 515862"/>
              <a:gd name="connsiteY22" fmla="*/ 361788 h 468423"/>
              <a:gd name="connsiteX23" fmla="*/ 475464 w 515862"/>
              <a:gd name="connsiteY23" fmla="*/ 260302 h 468423"/>
              <a:gd name="connsiteX24" fmla="*/ 515862 w 515862"/>
              <a:gd name="connsiteY24" fmla="*/ 148144 h 468423"/>
              <a:gd name="connsiteX25" fmla="*/ 368217 w 515862"/>
              <a:gd name="connsiteY25" fmla="*/ 0 h 468423"/>
              <a:gd name="connsiteX26" fmla="*/ 279208 w 515862"/>
              <a:gd name="connsiteY26" fmla="*/ 27952 h 468423"/>
              <a:gd name="connsiteX27" fmla="*/ 257931 w 515862"/>
              <a:gd name="connsiteY27" fmla="*/ 45333 h 468423"/>
              <a:gd name="connsiteX28" fmla="*/ 236654 w 515862"/>
              <a:gd name="connsiteY28" fmla="*/ 27952 h 468423"/>
              <a:gd name="connsiteX29" fmla="*/ 147645 w 515862"/>
              <a:gd name="connsiteY29" fmla="*/ 0 h 46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15862" h="468423">
                <a:moveTo>
                  <a:pt x="147645" y="0"/>
                </a:moveTo>
                <a:cubicBezTo>
                  <a:pt x="66092" y="0"/>
                  <a:pt x="0" y="66315"/>
                  <a:pt x="0" y="148144"/>
                </a:cubicBezTo>
                <a:cubicBezTo>
                  <a:pt x="0" y="185628"/>
                  <a:pt x="16861" y="224286"/>
                  <a:pt x="40398" y="260302"/>
                </a:cubicBezTo>
                <a:cubicBezTo>
                  <a:pt x="64080" y="296539"/>
                  <a:pt x="95429" y="331469"/>
                  <a:pt x="126420" y="361788"/>
                </a:cubicBezTo>
                <a:cubicBezTo>
                  <a:pt x="157462" y="392156"/>
                  <a:pt x="188455" y="418196"/>
                  <a:pt x="211661" y="436629"/>
                </a:cubicBezTo>
                <a:cubicBezTo>
                  <a:pt x="223273" y="445854"/>
                  <a:pt x="232961" y="453193"/>
                  <a:pt x="239761" y="458237"/>
                </a:cubicBezTo>
                <a:cubicBezTo>
                  <a:pt x="243161" y="460759"/>
                  <a:pt x="245841" y="462709"/>
                  <a:pt x="247681" y="464035"/>
                </a:cubicBezTo>
                <a:cubicBezTo>
                  <a:pt x="248601" y="464699"/>
                  <a:pt x="249311" y="465205"/>
                  <a:pt x="249796" y="465550"/>
                </a:cubicBezTo>
                <a:lnTo>
                  <a:pt x="250353" y="465946"/>
                </a:lnTo>
                <a:lnTo>
                  <a:pt x="250543" y="466079"/>
                </a:lnTo>
                <a:lnTo>
                  <a:pt x="250555" y="466088"/>
                </a:lnTo>
                <a:cubicBezTo>
                  <a:pt x="250559" y="466091"/>
                  <a:pt x="250561" y="466093"/>
                  <a:pt x="257931" y="455529"/>
                </a:cubicBezTo>
                <a:lnTo>
                  <a:pt x="250561" y="466093"/>
                </a:lnTo>
                <a:cubicBezTo>
                  <a:pt x="254986" y="469200"/>
                  <a:pt x="260875" y="469200"/>
                  <a:pt x="265300" y="466093"/>
                </a:cubicBezTo>
                <a:lnTo>
                  <a:pt x="257931" y="455529"/>
                </a:lnTo>
                <a:cubicBezTo>
                  <a:pt x="265300" y="466093"/>
                  <a:pt x="265303" y="466091"/>
                  <a:pt x="265307" y="466088"/>
                </a:cubicBezTo>
                <a:lnTo>
                  <a:pt x="265319" y="466079"/>
                </a:lnTo>
                <a:lnTo>
                  <a:pt x="265509" y="465946"/>
                </a:lnTo>
                <a:lnTo>
                  <a:pt x="266066" y="465550"/>
                </a:lnTo>
                <a:cubicBezTo>
                  <a:pt x="266551" y="465205"/>
                  <a:pt x="267261" y="464699"/>
                  <a:pt x="268180" y="464035"/>
                </a:cubicBezTo>
                <a:cubicBezTo>
                  <a:pt x="270021" y="462709"/>
                  <a:pt x="272701" y="460759"/>
                  <a:pt x="276101" y="458237"/>
                </a:cubicBezTo>
                <a:cubicBezTo>
                  <a:pt x="282902" y="453193"/>
                  <a:pt x="292588" y="445854"/>
                  <a:pt x="304201" y="436629"/>
                </a:cubicBezTo>
                <a:cubicBezTo>
                  <a:pt x="327407" y="418196"/>
                  <a:pt x="358400" y="392156"/>
                  <a:pt x="389442" y="361788"/>
                </a:cubicBezTo>
                <a:cubicBezTo>
                  <a:pt x="420432" y="331469"/>
                  <a:pt x="451782" y="296539"/>
                  <a:pt x="475464" y="260302"/>
                </a:cubicBezTo>
                <a:cubicBezTo>
                  <a:pt x="499001" y="224286"/>
                  <a:pt x="515862" y="185628"/>
                  <a:pt x="515862" y="148144"/>
                </a:cubicBezTo>
                <a:cubicBezTo>
                  <a:pt x="515862" y="66315"/>
                  <a:pt x="449769" y="0"/>
                  <a:pt x="368217" y="0"/>
                </a:cubicBezTo>
                <a:cubicBezTo>
                  <a:pt x="329515" y="0"/>
                  <a:pt x="299456" y="14042"/>
                  <a:pt x="279208" y="27952"/>
                </a:cubicBezTo>
                <a:cubicBezTo>
                  <a:pt x="270208" y="34135"/>
                  <a:pt x="263090" y="40327"/>
                  <a:pt x="257931" y="45333"/>
                </a:cubicBezTo>
                <a:cubicBezTo>
                  <a:pt x="252772" y="40327"/>
                  <a:pt x="245654" y="34135"/>
                  <a:pt x="236654" y="27952"/>
                </a:cubicBezTo>
                <a:cubicBezTo>
                  <a:pt x="216406" y="14042"/>
                  <a:pt x="186347" y="0"/>
                  <a:pt x="147645" y="0"/>
                </a:cubicBezTo>
                <a:close/>
              </a:path>
            </a:pathLst>
          </a:custGeom>
          <a:solidFill>
            <a:srgbClr val="FC1C4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25" name="자유형 224">
            <a:extLst>
              <a:ext uri="{FF2B5EF4-FFF2-40B4-BE49-F238E27FC236}">
                <a16:creationId xmlns:a16="http://schemas.microsoft.com/office/drawing/2014/main" id="{F8043B25-0192-674C-9213-10ED7E41E0DA}"/>
              </a:ext>
            </a:extLst>
          </p:cNvPr>
          <p:cNvSpPr/>
          <p:nvPr userDrawn="1"/>
        </p:nvSpPr>
        <p:spPr>
          <a:xfrm>
            <a:off x="11051502" y="3135496"/>
            <a:ext cx="110933" cy="103899"/>
          </a:xfrm>
          <a:custGeom>
            <a:avLst/>
            <a:gdLst>
              <a:gd name="connsiteX0" fmla="*/ 252 w 110933"/>
              <a:gd name="connsiteY0" fmla="*/ 91970 h 103899"/>
              <a:gd name="connsiteX1" fmla="*/ 100049 w 110933"/>
              <a:gd name="connsiteY1" fmla="*/ 1063 h 103899"/>
              <a:gd name="connsiteX2" fmla="*/ 110780 w 110933"/>
              <a:gd name="connsiteY2" fmla="*/ 15781 h 103899"/>
              <a:gd name="connsiteX3" fmla="*/ 96111 w 110933"/>
              <a:gd name="connsiteY3" fmla="*/ 26547 h 103899"/>
              <a:gd name="connsiteX4" fmla="*/ 25881 w 110933"/>
              <a:gd name="connsiteY4" fmla="*/ 90040 h 103899"/>
              <a:gd name="connsiteX5" fmla="*/ 14028 w 110933"/>
              <a:gd name="connsiteY5" fmla="*/ 103863 h 103899"/>
              <a:gd name="connsiteX6" fmla="*/ 252 w 110933"/>
              <a:gd name="connsiteY6" fmla="*/ 91970 h 10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933" h="103899">
                <a:moveTo>
                  <a:pt x="252" y="91970"/>
                </a:moveTo>
                <a:cubicBezTo>
                  <a:pt x="-3982" y="35350"/>
                  <a:pt x="45888" y="-7364"/>
                  <a:pt x="100049" y="1063"/>
                </a:cubicBezTo>
                <a:cubicBezTo>
                  <a:pt x="107063" y="2154"/>
                  <a:pt x="111867" y="8744"/>
                  <a:pt x="110780" y="15781"/>
                </a:cubicBezTo>
                <a:cubicBezTo>
                  <a:pt x="109692" y="22818"/>
                  <a:pt x="103124" y="27638"/>
                  <a:pt x="96111" y="26547"/>
                </a:cubicBezTo>
                <a:cubicBezTo>
                  <a:pt x="57337" y="20514"/>
                  <a:pt x="22958" y="50944"/>
                  <a:pt x="25881" y="90040"/>
                </a:cubicBezTo>
                <a:cubicBezTo>
                  <a:pt x="26412" y="97141"/>
                  <a:pt x="21106" y="103330"/>
                  <a:pt x="14028" y="103863"/>
                </a:cubicBezTo>
                <a:cubicBezTo>
                  <a:pt x="6951" y="104395"/>
                  <a:pt x="783" y="99071"/>
                  <a:pt x="252" y="91970"/>
                </a:cubicBezTo>
                <a:close/>
              </a:path>
            </a:pathLst>
          </a:custGeom>
          <a:solidFill>
            <a:srgbClr val="FFF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26" name="자유형 225">
            <a:extLst>
              <a:ext uri="{FF2B5EF4-FFF2-40B4-BE49-F238E27FC236}">
                <a16:creationId xmlns:a16="http://schemas.microsoft.com/office/drawing/2014/main" id="{0CB1B035-F511-A647-ABA3-840E0450F17D}"/>
              </a:ext>
            </a:extLst>
          </p:cNvPr>
          <p:cNvSpPr/>
          <p:nvPr userDrawn="1"/>
        </p:nvSpPr>
        <p:spPr>
          <a:xfrm>
            <a:off x="9843235" y="3091243"/>
            <a:ext cx="538019" cy="438983"/>
          </a:xfrm>
          <a:custGeom>
            <a:avLst/>
            <a:gdLst>
              <a:gd name="connsiteX0" fmla="*/ 141011 w 538019"/>
              <a:gd name="connsiteY0" fmla="*/ 0 h 438983"/>
              <a:gd name="connsiteX1" fmla="*/ 39409 w 538019"/>
              <a:gd name="connsiteY1" fmla="*/ 66381 h 438983"/>
              <a:gd name="connsiteX2" fmla="*/ 0 w 538019"/>
              <a:gd name="connsiteY2" fmla="*/ 218567 h 438983"/>
              <a:gd name="connsiteX3" fmla="*/ 39409 w 538019"/>
              <a:gd name="connsiteY3" fmla="*/ 370753 h 438983"/>
              <a:gd name="connsiteX4" fmla="*/ 141011 w 538019"/>
              <a:gd name="connsiteY4" fmla="*/ 437134 h 438983"/>
              <a:gd name="connsiteX5" fmla="*/ 242613 w 538019"/>
              <a:gd name="connsiteY5" fmla="*/ 370753 h 438983"/>
              <a:gd name="connsiteX6" fmla="*/ 268734 w 538019"/>
              <a:gd name="connsiteY6" fmla="*/ 311841 h 438983"/>
              <a:gd name="connsiteX7" fmla="*/ 295406 w 538019"/>
              <a:gd name="connsiteY7" fmla="*/ 372602 h 438983"/>
              <a:gd name="connsiteX8" fmla="*/ 397008 w 538019"/>
              <a:gd name="connsiteY8" fmla="*/ 438983 h 438983"/>
              <a:gd name="connsiteX9" fmla="*/ 498610 w 538019"/>
              <a:gd name="connsiteY9" fmla="*/ 372602 h 438983"/>
              <a:gd name="connsiteX10" fmla="*/ 538020 w 538019"/>
              <a:gd name="connsiteY10" fmla="*/ 220416 h 438983"/>
              <a:gd name="connsiteX11" fmla="*/ 498610 w 538019"/>
              <a:gd name="connsiteY11" fmla="*/ 68231 h 438983"/>
              <a:gd name="connsiteX12" fmla="*/ 397008 w 538019"/>
              <a:gd name="connsiteY12" fmla="*/ 1849 h 438983"/>
              <a:gd name="connsiteX13" fmla="*/ 295406 w 538019"/>
              <a:gd name="connsiteY13" fmla="*/ 68231 h 438983"/>
              <a:gd name="connsiteX14" fmla="*/ 269285 w 538019"/>
              <a:gd name="connsiteY14" fmla="*/ 127142 h 438983"/>
              <a:gd name="connsiteX15" fmla="*/ 242613 w 538019"/>
              <a:gd name="connsiteY15" fmla="*/ 66381 h 438983"/>
              <a:gd name="connsiteX16" fmla="*/ 141011 w 538019"/>
              <a:gd name="connsiteY16" fmla="*/ 0 h 43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8019" h="438983">
                <a:moveTo>
                  <a:pt x="141011" y="0"/>
                </a:moveTo>
                <a:cubicBezTo>
                  <a:pt x="99438" y="0"/>
                  <a:pt x="63887" y="27036"/>
                  <a:pt x="39409" y="66381"/>
                </a:cubicBezTo>
                <a:cubicBezTo>
                  <a:pt x="14798" y="105941"/>
                  <a:pt x="0" y="159779"/>
                  <a:pt x="0" y="218567"/>
                </a:cubicBezTo>
                <a:cubicBezTo>
                  <a:pt x="0" y="277356"/>
                  <a:pt x="14798" y="331194"/>
                  <a:pt x="39409" y="370753"/>
                </a:cubicBezTo>
                <a:cubicBezTo>
                  <a:pt x="63887" y="410098"/>
                  <a:pt x="99438" y="437134"/>
                  <a:pt x="141011" y="437134"/>
                </a:cubicBezTo>
                <a:cubicBezTo>
                  <a:pt x="182584" y="437134"/>
                  <a:pt x="218135" y="410098"/>
                  <a:pt x="242613" y="370753"/>
                </a:cubicBezTo>
                <a:cubicBezTo>
                  <a:pt x="253310" y="353558"/>
                  <a:pt x="262154" y="333666"/>
                  <a:pt x="268734" y="311841"/>
                </a:cubicBezTo>
                <a:cubicBezTo>
                  <a:pt x="275369" y="334392"/>
                  <a:pt x="284407" y="354922"/>
                  <a:pt x="295406" y="372602"/>
                </a:cubicBezTo>
                <a:cubicBezTo>
                  <a:pt x="319884" y="411947"/>
                  <a:pt x="355435" y="438983"/>
                  <a:pt x="397008" y="438983"/>
                </a:cubicBezTo>
                <a:cubicBezTo>
                  <a:pt x="438581" y="438983"/>
                  <a:pt x="474132" y="411947"/>
                  <a:pt x="498610" y="372602"/>
                </a:cubicBezTo>
                <a:cubicBezTo>
                  <a:pt x="523221" y="333042"/>
                  <a:pt x="538020" y="279204"/>
                  <a:pt x="538020" y="220416"/>
                </a:cubicBezTo>
                <a:cubicBezTo>
                  <a:pt x="538020" y="161627"/>
                  <a:pt x="523221" y="107790"/>
                  <a:pt x="498610" y="68231"/>
                </a:cubicBezTo>
                <a:cubicBezTo>
                  <a:pt x="474132" y="28885"/>
                  <a:pt x="438581" y="1849"/>
                  <a:pt x="397008" y="1849"/>
                </a:cubicBezTo>
                <a:cubicBezTo>
                  <a:pt x="355435" y="1849"/>
                  <a:pt x="319884" y="28885"/>
                  <a:pt x="295406" y="68231"/>
                </a:cubicBezTo>
                <a:cubicBezTo>
                  <a:pt x="284709" y="85425"/>
                  <a:pt x="275865" y="105317"/>
                  <a:pt x="269285" y="127142"/>
                </a:cubicBezTo>
                <a:cubicBezTo>
                  <a:pt x="262651" y="104592"/>
                  <a:pt x="253612" y="84061"/>
                  <a:pt x="242613" y="66381"/>
                </a:cubicBezTo>
                <a:cubicBezTo>
                  <a:pt x="218135" y="27036"/>
                  <a:pt x="182584" y="0"/>
                  <a:pt x="141011" y="0"/>
                </a:cubicBezTo>
                <a:close/>
              </a:path>
            </a:pathLst>
          </a:custGeom>
          <a:solidFill>
            <a:srgbClr val="FC1C49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27" name="자유형 226">
            <a:extLst>
              <a:ext uri="{FF2B5EF4-FFF2-40B4-BE49-F238E27FC236}">
                <a16:creationId xmlns:a16="http://schemas.microsoft.com/office/drawing/2014/main" id="{39B22C47-6EDD-0A49-A047-DB1DE7CC0EA6}"/>
              </a:ext>
            </a:extLst>
          </p:cNvPr>
          <p:cNvSpPr/>
          <p:nvPr userDrawn="1"/>
        </p:nvSpPr>
        <p:spPr>
          <a:xfrm>
            <a:off x="9896097" y="3263405"/>
            <a:ext cx="353923" cy="96504"/>
          </a:xfrm>
          <a:custGeom>
            <a:avLst/>
            <a:gdLst>
              <a:gd name="connsiteX0" fmla="*/ 48962 w 353923"/>
              <a:gd name="connsiteY0" fmla="*/ 0 h 96504"/>
              <a:gd name="connsiteX1" fmla="*/ 0 w 353923"/>
              <a:gd name="connsiteY1" fmla="*/ 48252 h 96504"/>
              <a:gd name="connsiteX2" fmla="*/ 48962 w 353923"/>
              <a:gd name="connsiteY2" fmla="*/ 96504 h 96504"/>
              <a:gd name="connsiteX3" fmla="*/ 97924 w 353923"/>
              <a:gd name="connsiteY3" fmla="*/ 48252 h 96504"/>
              <a:gd name="connsiteX4" fmla="*/ 48962 w 353923"/>
              <a:gd name="connsiteY4" fmla="*/ 0 h 96504"/>
              <a:gd name="connsiteX5" fmla="*/ 304962 w 353923"/>
              <a:gd name="connsiteY5" fmla="*/ 0 h 96504"/>
              <a:gd name="connsiteX6" fmla="*/ 256000 w 353923"/>
              <a:gd name="connsiteY6" fmla="*/ 48252 h 96504"/>
              <a:gd name="connsiteX7" fmla="*/ 304962 w 353923"/>
              <a:gd name="connsiteY7" fmla="*/ 96504 h 96504"/>
              <a:gd name="connsiteX8" fmla="*/ 353924 w 353923"/>
              <a:gd name="connsiteY8" fmla="*/ 48252 h 96504"/>
              <a:gd name="connsiteX9" fmla="*/ 304962 w 353923"/>
              <a:gd name="connsiteY9" fmla="*/ 0 h 9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3923" h="96504">
                <a:moveTo>
                  <a:pt x="48962" y="0"/>
                </a:moveTo>
                <a:cubicBezTo>
                  <a:pt x="21921" y="0"/>
                  <a:pt x="0" y="21603"/>
                  <a:pt x="0" y="48252"/>
                </a:cubicBezTo>
                <a:cubicBezTo>
                  <a:pt x="0" y="74901"/>
                  <a:pt x="21921" y="96504"/>
                  <a:pt x="48962" y="96504"/>
                </a:cubicBezTo>
                <a:cubicBezTo>
                  <a:pt x="76003" y="96504"/>
                  <a:pt x="97924" y="74901"/>
                  <a:pt x="97924" y="48252"/>
                </a:cubicBezTo>
                <a:cubicBezTo>
                  <a:pt x="97924" y="21603"/>
                  <a:pt x="76003" y="0"/>
                  <a:pt x="48962" y="0"/>
                </a:cubicBezTo>
                <a:close/>
                <a:moveTo>
                  <a:pt x="304962" y="0"/>
                </a:moveTo>
                <a:cubicBezTo>
                  <a:pt x="277921" y="0"/>
                  <a:pt x="256000" y="21603"/>
                  <a:pt x="256000" y="48252"/>
                </a:cubicBezTo>
                <a:cubicBezTo>
                  <a:pt x="256000" y="74901"/>
                  <a:pt x="277921" y="96504"/>
                  <a:pt x="304962" y="96504"/>
                </a:cubicBezTo>
                <a:cubicBezTo>
                  <a:pt x="332003" y="96504"/>
                  <a:pt x="353924" y="74901"/>
                  <a:pt x="353924" y="48252"/>
                </a:cubicBezTo>
                <a:cubicBezTo>
                  <a:pt x="353924" y="21603"/>
                  <a:pt x="332003" y="0"/>
                  <a:pt x="304962" y="0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28" name="자유형 227">
            <a:extLst>
              <a:ext uri="{FF2B5EF4-FFF2-40B4-BE49-F238E27FC236}">
                <a16:creationId xmlns:a16="http://schemas.microsoft.com/office/drawing/2014/main" id="{B2D2B126-5A26-2B43-916D-730EDDAF30C0}"/>
              </a:ext>
            </a:extLst>
          </p:cNvPr>
          <p:cNvSpPr/>
          <p:nvPr userDrawn="1"/>
        </p:nvSpPr>
        <p:spPr>
          <a:xfrm>
            <a:off x="7542636" y="3035390"/>
            <a:ext cx="548861" cy="557836"/>
          </a:xfrm>
          <a:custGeom>
            <a:avLst/>
            <a:gdLst>
              <a:gd name="connsiteX0" fmla="*/ 28731 w 548861"/>
              <a:gd name="connsiteY0" fmla="*/ 448265 h 557836"/>
              <a:gd name="connsiteX1" fmla="*/ 265126 w 548861"/>
              <a:gd name="connsiteY1" fmla="*/ 553862 h 557836"/>
              <a:gd name="connsiteX2" fmla="*/ 269344 w 548861"/>
              <a:gd name="connsiteY2" fmla="*/ 556788 h 557836"/>
              <a:gd name="connsiteX3" fmla="*/ 273885 w 548861"/>
              <a:gd name="connsiteY3" fmla="*/ 557825 h 557836"/>
              <a:gd name="connsiteX4" fmla="*/ 274870 w 548861"/>
              <a:gd name="connsiteY4" fmla="*/ 557829 h 557836"/>
              <a:gd name="connsiteX5" fmla="*/ 277340 w 548861"/>
              <a:gd name="connsiteY5" fmla="*/ 557503 h 557836"/>
              <a:gd name="connsiteX6" fmla="*/ 283726 w 548861"/>
              <a:gd name="connsiteY6" fmla="*/ 553872 h 557836"/>
              <a:gd name="connsiteX7" fmla="*/ 520131 w 548861"/>
              <a:gd name="connsiteY7" fmla="*/ 448265 h 557836"/>
              <a:gd name="connsiteX8" fmla="*/ 548861 w 548861"/>
              <a:gd name="connsiteY8" fmla="*/ 415553 h 557836"/>
              <a:gd name="connsiteX9" fmla="*/ 548861 w 548861"/>
              <a:gd name="connsiteY9" fmla="*/ 32012 h 557836"/>
              <a:gd name="connsiteX10" fmla="*/ 515998 w 548861"/>
              <a:gd name="connsiteY10" fmla="*/ 29 h 557836"/>
              <a:gd name="connsiteX11" fmla="*/ 274431 w 548861"/>
              <a:gd name="connsiteY11" fmla="*/ 105225 h 557836"/>
              <a:gd name="connsiteX12" fmla="*/ 32864 w 548861"/>
              <a:gd name="connsiteY12" fmla="*/ 29 h 557836"/>
              <a:gd name="connsiteX13" fmla="*/ 0 w 548861"/>
              <a:gd name="connsiteY13" fmla="*/ 32012 h 557836"/>
              <a:gd name="connsiteX14" fmla="*/ 0 w 548861"/>
              <a:gd name="connsiteY14" fmla="*/ 415553 h 557836"/>
              <a:gd name="connsiteX15" fmla="*/ 28731 w 548861"/>
              <a:gd name="connsiteY15" fmla="*/ 448265 h 55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8861" h="557836">
                <a:moveTo>
                  <a:pt x="28731" y="448265"/>
                </a:moveTo>
                <a:cubicBezTo>
                  <a:pt x="89209" y="456841"/>
                  <a:pt x="198085" y="486696"/>
                  <a:pt x="265126" y="553862"/>
                </a:cubicBezTo>
                <a:cubicBezTo>
                  <a:pt x="266301" y="555088"/>
                  <a:pt x="267725" y="556091"/>
                  <a:pt x="269344" y="556788"/>
                </a:cubicBezTo>
                <a:cubicBezTo>
                  <a:pt x="270810" y="557418"/>
                  <a:pt x="272349" y="557760"/>
                  <a:pt x="273885" y="557825"/>
                </a:cubicBezTo>
                <a:cubicBezTo>
                  <a:pt x="274214" y="557838"/>
                  <a:pt x="274542" y="557840"/>
                  <a:pt x="274870" y="557829"/>
                </a:cubicBezTo>
                <a:cubicBezTo>
                  <a:pt x="275694" y="557800"/>
                  <a:pt x="276521" y="557693"/>
                  <a:pt x="277340" y="557503"/>
                </a:cubicBezTo>
                <a:cubicBezTo>
                  <a:pt x="279810" y="556930"/>
                  <a:pt x="282017" y="555651"/>
                  <a:pt x="283726" y="553872"/>
                </a:cubicBezTo>
                <a:cubicBezTo>
                  <a:pt x="350766" y="486699"/>
                  <a:pt x="459650" y="456842"/>
                  <a:pt x="520131" y="448265"/>
                </a:cubicBezTo>
                <a:cubicBezTo>
                  <a:pt x="536059" y="446007"/>
                  <a:pt x="548861" y="432481"/>
                  <a:pt x="548861" y="415553"/>
                </a:cubicBezTo>
                <a:lnTo>
                  <a:pt x="548861" y="32012"/>
                </a:lnTo>
                <a:cubicBezTo>
                  <a:pt x="548861" y="14229"/>
                  <a:pt x="534345" y="-752"/>
                  <a:pt x="515998" y="29"/>
                </a:cubicBezTo>
                <a:cubicBezTo>
                  <a:pt x="386957" y="5522"/>
                  <a:pt x="307901" y="63632"/>
                  <a:pt x="274431" y="105225"/>
                </a:cubicBezTo>
                <a:cubicBezTo>
                  <a:pt x="240961" y="63632"/>
                  <a:pt x="161905" y="5522"/>
                  <a:pt x="32864" y="29"/>
                </a:cubicBezTo>
                <a:cubicBezTo>
                  <a:pt x="14517" y="-752"/>
                  <a:pt x="0" y="14229"/>
                  <a:pt x="0" y="32012"/>
                </a:cubicBezTo>
                <a:lnTo>
                  <a:pt x="0" y="415553"/>
                </a:lnTo>
                <a:cubicBezTo>
                  <a:pt x="0" y="432481"/>
                  <a:pt x="12802" y="446007"/>
                  <a:pt x="28731" y="448265"/>
                </a:cubicBezTo>
                <a:close/>
              </a:path>
            </a:pathLst>
          </a:custGeom>
          <a:solidFill>
            <a:srgbClr val="FC1C49"/>
          </a:solidFill>
          <a:ln w="642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29" name="자유형 228">
            <a:extLst>
              <a:ext uri="{FF2B5EF4-FFF2-40B4-BE49-F238E27FC236}">
                <a16:creationId xmlns:a16="http://schemas.microsoft.com/office/drawing/2014/main" id="{BF5C5375-5202-CE4D-A296-4BFEE045A13C}"/>
              </a:ext>
            </a:extLst>
          </p:cNvPr>
          <p:cNvSpPr/>
          <p:nvPr userDrawn="1"/>
        </p:nvSpPr>
        <p:spPr>
          <a:xfrm>
            <a:off x="7805511" y="3228523"/>
            <a:ext cx="25821" cy="241915"/>
          </a:xfrm>
          <a:custGeom>
            <a:avLst/>
            <a:gdLst>
              <a:gd name="connsiteX0" fmla="*/ 12911 w 25821"/>
              <a:gd name="connsiteY0" fmla="*/ 241915 h 241915"/>
              <a:gd name="connsiteX1" fmla="*/ 0 w 25821"/>
              <a:gd name="connsiteY1" fmla="*/ 228954 h 241915"/>
              <a:gd name="connsiteX2" fmla="*/ 0 w 25821"/>
              <a:gd name="connsiteY2" fmla="*/ 12962 h 241915"/>
              <a:gd name="connsiteX3" fmla="*/ 12911 w 25821"/>
              <a:gd name="connsiteY3" fmla="*/ 0 h 241915"/>
              <a:gd name="connsiteX4" fmla="*/ 25821 w 25821"/>
              <a:gd name="connsiteY4" fmla="*/ 12962 h 241915"/>
              <a:gd name="connsiteX5" fmla="*/ 25821 w 25821"/>
              <a:gd name="connsiteY5" fmla="*/ 228954 h 241915"/>
              <a:gd name="connsiteX6" fmla="*/ 12911 w 25821"/>
              <a:gd name="connsiteY6" fmla="*/ 241915 h 24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21" h="241915">
                <a:moveTo>
                  <a:pt x="12911" y="241915"/>
                </a:moveTo>
                <a:cubicBezTo>
                  <a:pt x="5780" y="241915"/>
                  <a:pt x="0" y="236112"/>
                  <a:pt x="0" y="228954"/>
                </a:cubicBezTo>
                <a:lnTo>
                  <a:pt x="0" y="12962"/>
                </a:lnTo>
                <a:cubicBezTo>
                  <a:pt x="0" y="5803"/>
                  <a:pt x="5780" y="0"/>
                  <a:pt x="12911" y="0"/>
                </a:cubicBezTo>
                <a:cubicBezTo>
                  <a:pt x="20041" y="0"/>
                  <a:pt x="25821" y="5803"/>
                  <a:pt x="25821" y="12962"/>
                </a:cubicBezTo>
                <a:lnTo>
                  <a:pt x="25821" y="228954"/>
                </a:lnTo>
                <a:cubicBezTo>
                  <a:pt x="25821" y="236112"/>
                  <a:pt x="20041" y="241915"/>
                  <a:pt x="12911" y="241915"/>
                </a:cubicBezTo>
                <a:close/>
              </a:path>
            </a:pathLst>
          </a:custGeom>
          <a:solidFill>
            <a:srgbClr val="FFFFFF"/>
          </a:solidFill>
          <a:ln w="642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350EB69F-E3CA-584C-ADF7-DA7BB97F6CF9}"/>
              </a:ext>
            </a:extLst>
          </p:cNvPr>
          <p:cNvGrpSpPr/>
          <p:nvPr userDrawn="1"/>
        </p:nvGrpSpPr>
        <p:grpSpPr>
          <a:xfrm>
            <a:off x="6440344" y="3029737"/>
            <a:ext cx="440185" cy="561086"/>
            <a:chOff x="6440344" y="3029737"/>
            <a:chExt cx="440185" cy="561086"/>
          </a:xfrm>
        </p:grpSpPr>
        <p:sp>
          <p:nvSpPr>
            <p:cNvPr id="231" name="자유형 230">
              <a:extLst>
                <a:ext uri="{FF2B5EF4-FFF2-40B4-BE49-F238E27FC236}">
                  <a16:creationId xmlns:a16="http://schemas.microsoft.com/office/drawing/2014/main" id="{3714D078-1F2C-FD44-B055-3E30D58093CF}"/>
                </a:ext>
              </a:extLst>
            </p:cNvPr>
            <p:cNvSpPr/>
            <p:nvPr/>
          </p:nvSpPr>
          <p:spPr>
            <a:xfrm>
              <a:off x="6440344" y="3029737"/>
              <a:ext cx="440185" cy="561086"/>
            </a:xfrm>
            <a:custGeom>
              <a:avLst/>
              <a:gdLst>
                <a:gd name="connsiteX0" fmla="*/ 249712 w 440185"/>
                <a:gd name="connsiteY0" fmla="*/ 1066 h 561086"/>
                <a:gd name="connsiteX1" fmla="*/ 282773 w 440185"/>
                <a:gd name="connsiteY1" fmla="*/ 25747 h 561086"/>
                <a:gd name="connsiteX2" fmla="*/ 282773 w 440185"/>
                <a:gd name="connsiteY2" fmla="*/ 67215 h 561086"/>
                <a:gd name="connsiteX3" fmla="*/ 407494 w 440185"/>
                <a:gd name="connsiteY3" fmla="*/ 32532 h 561086"/>
                <a:gd name="connsiteX4" fmla="*/ 440185 w 440185"/>
                <a:gd name="connsiteY4" fmla="*/ 57319 h 561086"/>
                <a:gd name="connsiteX5" fmla="*/ 440185 w 440185"/>
                <a:gd name="connsiteY5" fmla="*/ 343345 h 561086"/>
                <a:gd name="connsiteX6" fmla="*/ 422193 w 440185"/>
                <a:gd name="connsiteY6" fmla="*/ 367874 h 561086"/>
                <a:gd name="connsiteX7" fmla="*/ 278062 w 440185"/>
                <a:gd name="connsiteY7" fmla="*/ 413444 h 561086"/>
                <a:gd name="connsiteX8" fmla="*/ 244505 w 440185"/>
                <a:gd name="connsiteY8" fmla="*/ 388914 h 561086"/>
                <a:gd name="connsiteX9" fmla="*/ 244505 w 440185"/>
                <a:gd name="connsiteY9" fmla="*/ 351150 h 561086"/>
                <a:gd name="connsiteX10" fmla="*/ 33122 w 440185"/>
                <a:gd name="connsiteY10" fmla="*/ 413899 h 561086"/>
                <a:gd name="connsiteX11" fmla="*/ 33122 w 440185"/>
                <a:gd name="connsiteY11" fmla="*/ 413898 h 561086"/>
                <a:gd name="connsiteX12" fmla="*/ 33121 w 440185"/>
                <a:gd name="connsiteY12" fmla="*/ 413898 h 561086"/>
                <a:gd name="connsiteX13" fmla="*/ 33122 w 440185"/>
                <a:gd name="connsiteY13" fmla="*/ 413899 h 561086"/>
                <a:gd name="connsiteX14" fmla="*/ 33101 w 440185"/>
                <a:gd name="connsiteY14" fmla="*/ 413905 h 561086"/>
                <a:gd name="connsiteX15" fmla="*/ 25775 w 440185"/>
                <a:gd name="connsiteY15" fmla="*/ 416518 h 561086"/>
                <a:gd name="connsiteX16" fmla="*/ 25775 w 440185"/>
                <a:gd name="connsiteY16" fmla="*/ 548222 h 561086"/>
                <a:gd name="connsiteX17" fmla="*/ 12888 w 440185"/>
                <a:gd name="connsiteY17" fmla="*/ 561087 h 561086"/>
                <a:gd name="connsiteX18" fmla="*/ 0 w 440185"/>
                <a:gd name="connsiteY18" fmla="*/ 548222 h 561086"/>
                <a:gd name="connsiteX19" fmla="*/ 0 w 440185"/>
                <a:gd name="connsiteY19" fmla="*/ 389236 h 561086"/>
                <a:gd name="connsiteX20" fmla="*/ 0 w 440185"/>
                <a:gd name="connsiteY20" fmla="*/ 373895 h 561086"/>
                <a:gd name="connsiteX21" fmla="*/ 0 w 440185"/>
                <a:gd name="connsiteY21" fmla="*/ 93775 h 561086"/>
                <a:gd name="connsiteX22" fmla="*/ 18489 w 440185"/>
                <a:gd name="connsiteY22" fmla="*/ 69093 h 561086"/>
                <a:gd name="connsiteX23" fmla="*/ 249712 w 440185"/>
                <a:gd name="connsiteY23" fmla="*/ 1066 h 561086"/>
                <a:gd name="connsiteX24" fmla="*/ 249712 w 440185"/>
                <a:gd name="connsiteY24" fmla="*/ 1066 h 561086"/>
                <a:gd name="connsiteX25" fmla="*/ 249660 w 440185"/>
                <a:gd name="connsiteY25" fmla="*/ 1160 h 561086"/>
                <a:gd name="connsiteX26" fmla="*/ 249663 w 440185"/>
                <a:gd name="connsiteY26" fmla="*/ 1158 h 561086"/>
                <a:gd name="connsiteX27" fmla="*/ 249712 w 440185"/>
                <a:gd name="connsiteY27" fmla="*/ 1066 h 561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40185" h="561086">
                  <a:moveTo>
                    <a:pt x="249712" y="1066"/>
                  </a:moveTo>
                  <a:cubicBezTo>
                    <a:pt x="266223" y="-3792"/>
                    <a:pt x="282773" y="8563"/>
                    <a:pt x="282773" y="25747"/>
                  </a:cubicBezTo>
                  <a:lnTo>
                    <a:pt x="282773" y="67215"/>
                  </a:lnTo>
                  <a:lnTo>
                    <a:pt x="407494" y="32532"/>
                  </a:lnTo>
                  <a:cubicBezTo>
                    <a:pt x="423922" y="27964"/>
                    <a:pt x="440185" y="40295"/>
                    <a:pt x="440185" y="57319"/>
                  </a:cubicBezTo>
                  <a:lnTo>
                    <a:pt x="440185" y="343345"/>
                  </a:lnTo>
                  <a:cubicBezTo>
                    <a:pt x="440185" y="354562"/>
                    <a:pt x="432905" y="364487"/>
                    <a:pt x="422193" y="367874"/>
                  </a:cubicBezTo>
                  <a:lnTo>
                    <a:pt x="278062" y="413444"/>
                  </a:lnTo>
                  <a:cubicBezTo>
                    <a:pt x="261445" y="418697"/>
                    <a:pt x="244505" y="406314"/>
                    <a:pt x="244505" y="388914"/>
                  </a:cubicBezTo>
                  <a:lnTo>
                    <a:pt x="244505" y="351150"/>
                  </a:lnTo>
                  <a:lnTo>
                    <a:pt x="33122" y="413899"/>
                  </a:lnTo>
                  <a:lnTo>
                    <a:pt x="33122" y="413898"/>
                  </a:lnTo>
                  <a:lnTo>
                    <a:pt x="33121" y="413898"/>
                  </a:lnTo>
                  <a:lnTo>
                    <a:pt x="33122" y="413899"/>
                  </a:lnTo>
                  <a:lnTo>
                    <a:pt x="33101" y="413905"/>
                  </a:lnTo>
                  <a:lnTo>
                    <a:pt x="25775" y="416518"/>
                  </a:lnTo>
                  <a:lnTo>
                    <a:pt x="25775" y="548222"/>
                  </a:lnTo>
                  <a:cubicBezTo>
                    <a:pt x="25775" y="555326"/>
                    <a:pt x="20005" y="561087"/>
                    <a:pt x="12888" y="561087"/>
                  </a:cubicBezTo>
                  <a:cubicBezTo>
                    <a:pt x="5770" y="561087"/>
                    <a:pt x="0" y="555326"/>
                    <a:pt x="0" y="548222"/>
                  </a:cubicBezTo>
                  <a:lnTo>
                    <a:pt x="0" y="389236"/>
                  </a:lnTo>
                  <a:lnTo>
                    <a:pt x="0" y="373895"/>
                  </a:lnTo>
                  <a:lnTo>
                    <a:pt x="0" y="93775"/>
                  </a:lnTo>
                  <a:cubicBezTo>
                    <a:pt x="0" y="82366"/>
                    <a:pt x="7526" y="72319"/>
                    <a:pt x="18489" y="69093"/>
                  </a:cubicBezTo>
                  <a:lnTo>
                    <a:pt x="249712" y="1066"/>
                  </a:lnTo>
                  <a:close/>
                  <a:moveTo>
                    <a:pt x="249712" y="1066"/>
                  </a:moveTo>
                  <a:lnTo>
                    <a:pt x="249660" y="1160"/>
                  </a:lnTo>
                  <a:lnTo>
                    <a:pt x="249663" y="1158"/>
                  </a:lnTo>
                  <a:lnTo>
                    <a:pt x="249712" y="1066"/>
                  </a:lnTo>
                  <a:close/>
                </a:path>
              </a:pathLst>
            </a:custGeom>
            <a:solidFill>
              <a:srgbClr val="FC1C49"/>
            </a:solidFill>
            <a:ln w="6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32" name="자유형 231">
              <a:extLst>
                <a:ext uri="{FF2B5EF4-FFF2-40B4-BE49-F238E27FC236}">
                  <a16:creationId xmlns:a16="http://schemas.microsoft.com/office/drawing/2014/main" id="{54F66B1A-9E6F-1941-BF80-B1810CADEB24}"/>
                </a:ext>
              </a:extLst>
            </p:cNvPr>
            <p:cNvSpPr/>
            <p:nvPr/>
          </p:nvSpPr>
          <p:spPr>
            <a:xfrm>
              <a:off x="6696734" y="3159921"/>
              <a:ext cx="25774" cy="154684"/>
            </a:xfrm>
            <a:custGeom>
              <a:avLst/>
              <a:gdLst>
                <a:gd name="connsiteX0" fmla="*/ 12887 w 25774"/>
                <a:gd name="connsiteY0" fmla="*/ 154684 h 154684"/>
                <a:gd name="connsiteX1" fmla="*/ 0 w 25774"/>
                <a:gd name="connsiteY1" fmla="*/ 141819 h 154684"/>
                <a:gd name="connsiteX2" fmla="*/ 0 w 25774"/>
                <a:gd name="connsiteY2" fmla="*/ 12865 h 154684"/>
                <a:gd name="connsiteX3" fmla="*/ 12887 w 25774"/>
                <a:gd name="connsiteY3" fmla="*/ 0 h 154684"/>
                <a:gd name="connsiteX4" fmla="*/ 25775 w 25774"/>
                <a:gd name="connsiteY4" fmla="*/ 12865 h 154684"/>
                <a:gd name="connsiteX5" fmla="*/ 25775 w 25774"/>
                <a:gd name="connsiteY5" fmla="*/ 141819 h 154684"/>
                <a:gd name="connsiteX6" fmla="*/ 12887 w 25774"/>
                <a:gd name="connsiteY6" fmla="*/ 154684 h 15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74" h="154684">
                  <a:moveTo>
                    <a:pt x="12887" y="154684"/>
                  </a:moveTo>
                  <a:cubicBezTo>
                    <a:pt x="5770" y="154684"/>
                    <a:pt x="0" y="148925"/>
                    <a:pt x="0" y="141819"/>
                  </a:cubicBezTo>
                  <a:lnTo>
                    <a:pt x="0" y="12865"/>
                  </a:lnTo>
                  <a:cubicBezTo>
                    <a:pt x="0" y="5760"/>
                    <a:pt x="5770" y="0"/>
                    <a:pt x="12887" y="0"/>
                  </a:cubicBezTo>
                  <a:cubicBezTo>
                    <a:pt x="20005" y="0"/>
                    <a:pt x="25775" y="5760"/>
                    <a:pt x="25775" y="12865"/>
                  </a:cubicBezTo>
                  <a:lnTo>
                    <a:pt x="25775" y="141819"/>
                  </a:lnTo>
                  <a:cubicBezTo>
                    <a:pt x="25775" y="148925"/>
                    <a:pt x="20005" y="154684"/>
                    <a:pt x="12887" y="154684"/>
                  </a:cubicBezTo>
                  <a:close/>
                </a:path>
              </a:pathLst>
            </a:custGeom>
            <a:solidFill>
              <a:srgbClr val="FFFFFF"/>
            </a:solidFill>
            <a:ln w="6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sp>
        <p:nvSpPr>
          <p:cNvPr id="233" name="자유형 232">
            <a:extLst>
              <a:ext uri="{FF2B5EF4-FFF2-40B4-BE49-F238E27FC236}">
                <a16:creationId xmlns:a16="http://schemas.microsoft.com/office/drawing/2014/main" id="{FAFF393A-CD85-DD44-8029-CE4E11BD215C}"/>
              </a:ext>
            </a:extLst>
          </p:cNvPr>
          <p:cNvSpPr/>
          <p:nvPr userDrawn="1"/>
        </p:nvSpPr>
        <p:spPr>
          <a:xfrm>
            <a:off x="5277568" y="3028029"/>
            <a:ext cx="495077" cy="550329"/>
          </a:xfrm>
          <a:custGeom>
            <a:avLst/>
            <a:gdLst>
              <a:gd name="connsiteX0" fmla="*/ 282399 w 495077"/>
              <a:gd name="connsiteY0" fmla="*/ 16470 h 550329"/>
              <a:gd name="connsiteX1" fmla="*/ 212678 w 495077"/>
              <a:gd name="connsiteY1" fmla="*/ 16470 h 550329"/>
              <a:gd name="connsiteX2" fmla="*/ 7412 w 495077"/>
              <a:gd name="connsiteY2" fmla="*/ 266043 h 550329"/>
              <a:gd name="connsiteX3" fmla="*/ 32312 w 495077"/>
              <a:gd name="connsiteY3" fmla="*/ 318832 h 550329"/>
              <a:gd name="connsiteX4" fmla="*/ 103196 w 495077"/>
              <a:gd name="connsiteY4" fmla="*/ 318832 h 550329"/>
              <a:gd name="connsiteX5" fmla="*/ 103196 w 495077"/>
              <a:gd name="connsiteY5" fmla="*/ 505142 h 550329"/>
              <a:gd name="connsiteX6" fmla="*/ 148346 w 495077"/>
              <a:gd name="connsiteY6" fmla="*/ 550329 h 550329"/>
              <a:gd name="connsiteX7" fmla="*/ 346752 w 495077"/>
              <a:gd name="connsiteY7" fmla="*/ 550329 h 550329"/>
              <a:gd name="connsiteX8" fmla="*/ 391903 w 495077"/>
              <a:gd name="connsiteY8" fmla="*/ 505142 h 550329"/>
              <a:gd name="connsiteX9" fmla="*/ 391903 w 495077"/>
              <a:gd name="connsiteY9" fmla="*/ 318832 h 550329"/>
              <a:gd name="connsiteX10" fmla="*/ 462766 w 495077"/>
              <a:gd name="connsiteY10" fmla="*/ 318832 h 550329"/>
              <a:gd name="connsiteX11" fmla="*/ 487666 w 495077"/>
              <a:gd name="connsiteY11" fmla="*/ 266043 h 550329"/>
              <a:gd name="connsiteX12" fmla="*/ 282399 w 495077"/>
              <a:gd name="connsiteY12" fmla="*/ 16470 h 55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5077" h="550329">
                <a:moveTo>
                  <a:pt x="282399" y="16470"/>
                </a:moveTo>
                <a:cubicBezTo>
                  <a:pt x="264338" y="-5490"/>
                  <a:pt x="230740" y="-5490"/>
                  <a:pt x="212678" y="16470"/>
                </a:cubicBezTo>
                <a:lnTo>
                  <a:pt x="7412" y="266043"/>
                </a:lnTo>
                <a:cubicBezTo>
                  <a:pt x="-9907" y="287101"/>
                  <a:pt x="5060" y="318832"/>
                  <a:pt x="32312" y="318832"/>
                </a:cubicBezTo>
                <a:lnTo>
                  <a:pt x="103196" y="318832"/>
                </a:lnTo>
                <a:lnTo>
                  <a:pt x="103196" y="505142"/>
                </a:lnTo>
                <a:cubicBezTo>
                  <a:pt x="103196" y="530098"/>
                  <a:pt x="123410" y="550329"/>
                  <a:pt x="148346" y="550329"/>
                </a:cubicBezTo>
                <a:lnTo>
                  <a:pt x="346752" y="550329"/>
                </a:lnTo>
                <a:cubicBezTo>
                  <a:pt x="371688" y="550329"/>
                  <a:pt x="391903" y="530098"/>
                  <a:pt x="391903" y="505142"/>
                </a:cubicBezTo>
                <a:lnTo>
                  <a:pt x="391903" y="318832"/>
                </a:lnTo>
                <a:lnTo>
                  <a:pt x="462766" y="318832"/>
                </a:lnTo>
                <a:cubicBezTo>
                  <a:pt x="490017" y="318832"/>
                  <a:pt x="504985" y="287101"/>
                  <a:pt x="487666" y="266043"/>
                </a:cubicBezTo>
                <a:lnTo>
                  <a:pt x="282399" y="16470"/>
                </a:lnTo>
                <a:close/>
              </a:path>
            </a:pathLst>
          </a:custGeom>
          <a:solidFill>
            <a:srgbClr val="FC1C4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34" name="자유형 233">
            <a:extLst>
              <a:ext uri="{FF2B5EF4-FFF2-40B4-BE49-F238E27FC236}">
                <a16:creationId xmlns:a16="http://schemas.microsoft.com/office/drawing/2014/main" id="{A37C6F0D-454A-8949-A31E-18378100A1F4}"/>
              </a:ext>
            </a:extLst>
          </p:cNvPr>
          <p:cNvSpPr/>
          <p:nvPr userDrawn="1"/>
        </p:nvSpPr>
        <p:spPr>
          <a:xfrm>
            <a:off x="5398746" y="3125589"/>
            <a:ext cx="126289" cy="150666"/>
          </a:xfrm>
          <a:custGeom>
            <a:avLst/>
            <a:gdLst>
              <a:gd name="connsiteX0" fmla="*/ 121481 w 126289"/>
              <a:gd name="connsiteY0" fmla="*/ 2857 h 150666"/>
              <a:gd name="connsiteX1" fmla="*/ 123435 w 126289"/>
              <a:gd name="connsiteY1" fmla="*/ 21010 h 150666"/>
              <a:gd name="connsiteX2" fmla="*/ 22947 w 126289"/>
              <a:gd name="connsiteY2" fmla="*/ 145854 h 150666"/>
              <a:gd name="connsiteX3" fmla="*/ 4808 w 126289"/>
              <a:gd name="connsiteY3" fmla="*/ 147809 h 150666"/>
              <a:gd name="connsiteX4" fmla="*/ 2854 w 126289"/>
              <a:gd name="connsiteY4" fmla="*/ 129656 h 150666"/>
              <a:gd name="connsiteX5" fmla="*/ 103343 w 126289"/>
              <a:gd name="connsiteY5" fmla="*/ 4812 h 150666"/>
              <a:gd name="connsiteX6" fmla="*/ 121481 w 126289"/>
              <a:gd name="connsiteY6" fmla="*/ 2857 h 150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289" h="150666">
                <a:moveTo>
                  <a:pt x="121481" y="2857"/>
                </a:moveTo>
                <a:cubicBezTo>
                  <a:pt x="127030" y="7330"/>
                  <a:pt x="127904" y="15457"/>
                  <a:pt x="123435" y="21010"/>
                </a:cubicBezTo>
                <a:lnTo>
                  <a:pt x="22947" y="145854"/>
                </a:lnTo>
                <a:cubicBezTo>
                  <a:pt x="18477" y="151407"/>
                  <a:pt x="10356" y="152282"/>
                  <a:pt x="4808" y="147809"/>
                </a:cubicBezTo>
                <a:cubicBezTo>
                  <a:pt x="-740" y="143336"/>
                  <a:pt x="-1615" y="135208"/>
                  <a:pt x="2854" y="129656"/>
                </a:cubicBezTo>
                <a:lnTo>
                  <a:pt x="103343" y="4812"/>
                </a:lnTo>
                <a:cubicBezTo>
                  <a:pt x="107812" y="-741"/>
                  <a:pt x="115933" y="-1616"/>
                  <a:pt x="121481" y="2857"/>
                </a:cubicBezTo>
                <a:close/>
              </a:path>
            </a:pathLst>
          </a:custGeom>
          <a:solidFill>
            <a:srgbClr val="FFF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35" name="자유형 234">
            <a:extLst>
              <a:ext uri="{FF2B5EF4-FFF2-40B4-BE49-F238E27FC236}">
                <a16:creationId xmlns:a16="http://schemas.microsoft.com/office/drawing/2014/main" id="{BA987CC4-8FAD-E345-9C1F-D4475838EB4C}"/>
              </a:ext>
            </a:extLst>
          </p:cNvPr>
          <p:cNvSpPr/>
          <p:nvPr userDrawn="1"/>
        </p:nvSpPr>
        <p:spPr>
          <a:xfrm>
            <a:off x="4078495" y="3105591"/>
            <a:ext cx="632786" cy="439452"/>
          </a:xfrm>
          <a:custGeom>
            <a:avLst/>
            <a:gdLst>
              <a:gd name="connsiteX0" fmla="*/ 32307 w 632786"/>
              <a:gd name="connsiteY0" fmla="*/ 0 h 439452"/>
              <a:gd name="connsiteX1" fmla="*/ 0 w 632786"/>
              <a:gd name="connsiteY1" fmla="*/ 32057 h 439452"/>
              <a:gd name="connsiteX2" fmla="*/ 0 w 632786"/>
              <a:gd name="connsiteY2" fmla="*/ 407396 h 439452"/>
              <a:gd name="connsiteX3" fmla="*/ 32307 w 632786"/>
              <a:gd name="connsiteY3" fmla="*/ 439453 h 439452"/>
              <a:gd name="connsiteX4" fmla="*/ 600479 w 632786"/>
              <a:gd name="connsiteY4" fmla="*/ 439453 h 439452"/>
              <a:gd name="connsiteX5" fmla="*/ 632787 w 632786"/>
              <a:gd name="connsiteY5" fmla="*/ 407396 h 439452"/>
              <a:gd name="connsiteX6" fmla="*/ 632787 w 632786"/>
              <a:gd name="connsiteY6" fmla="*/ 32057 h 439452"/>
              <a:gd name="connsiteX7" fmla="*/ 600479 w 632786"/>
              <a:gd name="connsiteY7" fmla="*/ 0 h 439452"/>
              <a:gd name="connsiteX8" fmla="*/ 32307 w 632786"/>
              <a:gd name="connsiteY8" fmla="*/ 0 h 439452"/>
              <a:gd name="connsiteX9" fmla="*/ 374827 w 632786"/>
              <a:gd name="connsiteY9" fmla="*/ 234274 h 439452"/>
              <a:gd name="connsiteX10" fmla="*/ 374827 w 632786"/>
              <a:gd name="connsiteY10" fmla="*/ 200959 h 439452"/>
              <a:gd name="connsiteX11" fmla="*/ 281124 w 632786"/>
              <a:gd name="connsiteY11" fmla="*/ 147279 h 439452"/>
              <a:gd name="connsiteX12" fmla="*/ 252048 w 632786"/>
              <a:gd name="connsiteY12" fmla="*/ 163936 h 439452"/>
              <a:gd name="connsiteX13" fmla="*/ 252048 w 632786"/>
              <a:gd name="connsiteY13" fmla="*/ 271297 h 439452"/>
              <a:gd name="connsiteX14" fmla="*/ 281124 w 632786"/>
              <a:gd name="connsiteY14" fmla="*/ 287955 h 439452"/>
              <a:gd name="connsiteX15" fmla="*/ 374827 w 632786"/>
              <a:gd name="connsiteY15" fmla="*/ 234274 h 439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2786" h="439452">
                <a:moveTo>
                  <a:pt x="32307" y="0"/>
                </a:moveTo>
                <a:cubicBezTo>
                  <a:pt x="14464" y="0"/>
                  <a:pt x="0" y="14352"/>
                  <a:pt x="0" y="32057"/>
                </a:cubicBezTo>
                <a:lnTo>
                  <a:pt x="0" y="407396"/>
                </a:lnTo>
                <a:cubicBezTo>
                  <a:pt x="0" y="425100"/>
                  <a:pt x="14464" y="439453"/>
                  <a:pt x="32307" y="439453"/>
                </a:cubicBezTo>
                <a:lnTo>
                  <a:pt x="600479" y="439453"/>
                </a:lnTo>
                <a:cubicBezTo>
                  <a:pt x="618322" y="439453"/>
                  <a:pt x="632787" y="425101"/>
                  <a:pt x="632787" y="407396"/>
                </a:cubicBezTo>
                <a:lnTo>
                  <a:pt x="632787" y="32057"/>
                </a:lnTo>
                <a:cubicBezTo>
                  <a:pt x="632787" y="14352"/>
                  <a:pt x="618322" y="0"/>
                  <a:pt x="600479" y="0"/>
                </a:cubicBezTo>
                <a:lnTo>
                  <a:pt x="32307" y="0"/>
                </a:lnTo>
                <a:close/>
                <a:moveTo>
                  <a:pt x="374827" y="234274"/>
                </a:moveTo>
                <a:cubicBezTo>
                  <a:pt x="387750" y="226870"/>
                  <a:pt x="387750" y="208363"/>
                  <a:pt x="374827" y="200959"/>
                </a:cubicBezTo>
                <a:lnTo>
                  <a:pt x="281124" y="147279"/>
                </a:lnTo>
                <a:cubicBezTo>
                  <a:pt x="268201" y="139875"/>
                  <a:pt x="252048" y="149130"/>
                  <a:pt x="252048" y="163936"/>
                </a:cubicBezTo>
                <a:lnTo>
                  <a:pt x="252048" y="271297"/>
                </a:lnTo>
                <a:cubicBezTo>
                  <a:pt x="252048" y="286104"/>
                  <a:pt x="268201" y="295358"/>
                  <a:pt x="281124" y="287955"/>
                </a:cubicBezTo>
                <a:lnTo>
                  <a:pt x="374827" y="234274"/>
                </a:lnTo>
                <a:close/>
              </a:path>
            </a:pathLst>
          </a:custGeom>
          <a:solidFill>
            <a:srgbClr val="FC1C49"/>
          </a:solidFill>
          <a:ln w="641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37" name="자유형 236">
            <a:extLst>
              <a:ext uri="{FF2B5EF4-FFF2-40B4-BE49-F238E27FC236}">
                <a16:creationId xmlns:a16="http://schemas.microsoft.com/office/drawing/2014/main" id="{A818AAC0-DE1E-8A43-9D88-7A65BDD1338B}"/>
              </a:ext>
            </a:extLst>
          </p:cNvPr>
          <p:cNvSpPr/>
          <p:nvPr userDrawn="1"/>
        </p:nvSpPr>
        <p:spPr>
          <a:xfrm>
            <a:off x="3016078" y="3024683"/>
            <a:ext cx="432491" cy="557669"/>
          </a:xfrm>
          <a:custGeom>
            <a:avLst/>
            <a:gdLst>
              <a:gd name="connsiteX0" fmla="*/ 126391 w 432491"/>
              <a:gd name="connsiteY0" fmla="*/ 115434 h 557669"/>
              <a:gd name="connsiteX1" fmla="*/ 216246 w 432491"/>
              <a:gd name="connsiteY1" fmla="*/ 25923 h 557669"/>
              <a:gd name="connsiteX2" fmla="*/ 306101 w 432491"/>
              <a:gd name="connsiteY2" fmla="*/ 115434 h 557669"/>
              <a:gd name="connsiteX3" fmla="*/ 306101 w 432491"/>
              <a:gd name="connsiteY3" fmla="*/ 169060 h 557669"/>
              <a:gd name="connsiteX4" fmla="*/ 332124 w 432491"/>
              <a:gd name="connsiteY4" fmla="*/ 169060 h 557669"/>
              <a:gd name="connsiteX5" fmla="*/ 332124 w 432491"/>
              <a:gd name="connsiteY5" fmla="*/ 115434 h 557669"/>
              <a:gd name="connsiteX6" fmla="*/ 216246 w 432491"/>
              <a:gd name="connsiteY6" fmla="*/ 0 h 557669"/>
              <a:gd name="connsiteX7" fmla="*/ 100368 w 432491"/>
              <a:gd name="connsiteY7" fmla="*/ 115434 h 557669"/>
              <a:gd name="connsiteX8" fmla="*/ 100368 w 432491"/>
              <a:gd name="connsiteY8" fmla="*/ 169060 h 557669"/>
              <a:gd name="connsiteX9" fmla="*/ 126391 w 432491"/>
              <a:gd name="connsiteY9" fmla="*/ 169060 h 557669"/>
              <a:gd name="connsiteX10" fmla="*/ 126391 w 432491"/>
              <a:gd name="connsiteY10" fmla="*/ 115434 h 557669"/>
              <a:gd name="connsiteX11" fmla="*/ 0 w 432491"/>
              <a:gd name="connsiteY11" fmla="*/ 201476 h 557669"/>
              <a:gd name="connsiteX12" fmla="*/ 32528 w 432491"/>
              <a:gd name="connsiteY12" fmla="*/ 169072 h 557669"/>
              <a:gd name="connsiteX13" fmla="*/ 399963 w 432491"/>
              <a:gd name="connsiteY13" fmla="*/ 169072 h 557669"/>
              <a:gd name="connsiteX14" fmla="*/ 432492 w 432491"/>
              <a:gd name="connsiteY14" fmla="*/ 201476 h 557669"/>
              <a:gd name="connsiteX15" fmla="*/ 432492 w 432491"/>
              <a:gd name="connsiteY15" fmla="*/ 525266 h 557669"/>
              <a:gd name="connsiteX16" fmla="*/ 399963 w 432491"/>
              <a:gd name="connsiteY16" fmla="*/ 557670 h 557669"/>
              <a:gd name="connsiteX17" fmla="*/ 32528 w 432491"/>
              <a:gd name="connsiteY17" fmla="*/ 557670 h 557669"/>
              <a:gd name="connsiteX18" fmla="*/ 0 w 432491"/>
              <a:gd name="connsiteY18" fmla="*/ 525266 h 557669"/>
              <a:gd name="connsiteX19" fmla="*/ 0 w 432491"/>
              <a:gd name="connsiteY19" fmla="*/ 201476 h 557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32491" h="557669">
                <a:moveTo>
                  <a:pt x="126391" y="115434"/>
                </a:moveTo>
                <a:cubicBezTo>
                  <a:pt x="126391" y="65999"/>
                  <a:pt x="166620" y="25923"/>
                  <a:pt x="216246" y="25923"/>
                </a:cubicBezTo>
                <a:cubicBezTo>
                  <a:pt x="265872" y="25923"/>
                  <a:pt x="306101" y="65999"/>
                  <a:pt x="306101" y="115434"/>
                </a:cubicBezTo>
                <a:lnTo>
                  <a:pt x="306101" y="169060"/>
                </a:lnTo>
                <a:lnTo>
                  <a:pt x="332124" y="169060"/>
                </a:lnTo>
                <a:lnTo>
                  <a:pt x="332124" y="115434"/>
                </a:lnTo>
                <a:cubicBezTo>
                  <a:pt x="332124" y="51682"/>
                  <a:pt x="280244" y="0"/>
                  <a:pt x="216246" y="0"/>
                </a:cubicBezTo>
                <a:cubicBezTo>
                  <a:pt x="152249" y="0"/>
                  <a:pt x="100368" y="51682"/>
                  <a:pt x="100368" y="115434"/>
                </a:cubicBezTo>
                <a:lnTo>
                  <a:pt x="100368" y="169060"/>
                </a:lnTo>
                <a:lnTo>
                  <a:pt x="126391" y="169060"/>
                </a:lnTo>
                <a:lnTo>
                  <a:pt x="126391" y="115434"/>
                </a:lnTo>
                <a:close/>
                <a:moveTo>
                  <a:pt x="0" y="201476"/>
                </a:moveTo>
                <a:cubicBezTo>
                  <a:pt x="0" y="183579"/>
                  <a:pt x="14564" y="169072"/>
                  <a:pt x="32528" y="169072"/>
                </a:cubicBezTo>
                <a:lnTo>
                  <a:pt x="399963" y="169072"/>
                </a:lnTo>
                <a:cubicBezTo>
                  <a:pt x="417928" y="169072"/>
                  <a:pt x="432492" y="183579"/>
                  <a:pt x="432492" y="201476"/>
                </a:cubicBezTo>
                <a:lnTo>
                  <a:pt x="432492" y="525266"/>
                </a:lnTo>
                <a:cubicBezTo>
                  <a:pt x="432492" y="543163"/>
                  <a:pt x="417928" y="557670"/>
                  <a:pt x="399963" y="557670"/>
                </a:cubicBezTo>
                <a:lnTo>
                  <a:pt x="32528" y="557670"/>
                </a:lnTo>
                <a:cubicBezTo>
                  <a:pt x="14564" y="557670"/>
                  <a:pt x="0" y="543163"/>
                  <a:pt x="0" y="525266"/>
                </a:cubicBezTo>
                <a:lnTo>
                  <a:pt x="0" y="201476"/>
                </a:lnTo>
                <a:close/>
              </a:path>
            </a:pathLst>
          </a:custGeom>
          <a:solidFill>
            <a:srgbClr val="FC1C49"/>
          </a:solidFill>
          <a:ln w="644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38" name="자유형 237">
            <a:extLst>
              <a:ext uri="{FF2B5EF4-FFF2-40B4-BE49-F238E27FC236}">
                <a16:creationId xmlns:a16="http://schemas.microsoft.com/office/drawing/2014/main" id="{6BDC4EEA-1BED-1049-974D-94577F1A41BE}"/>
              </a:ext>
            </a:extLst>
          </p:cNvPr>
          <p:cNvSpPr/>
          <p:nvPr userDrawn="1"/>
        </p:nvSpPr>
        <p:spPr>
          <a:xfrm>
            <a:off x="3187999" y="3302672"/>
            <a:ext cx="88642" cy="161202"/>
          </a:xfrm>
          <a:custGeom>
            <a:avLst/>
            <a:gdLst>
              <a:gd name="connsiteX0" fmla="*/ 70693 w 88642"/>
              <a:gd name="connsiteY0" fmla="*/ 79640 h 161202"/>
              <a:gd name="connsiteX1" fmla="*/ 88642 w 88642"/>
              <a:gd name="connsiteY1" fmla="*/ 44152 h 161202"/>
              <a:gd name="connsiteX2" fmla="*/ 44321 w 88642"/>
              <a:gd name="connsiteY2" fmla="*/ 0 h 161202"/>
              <a:gd name="connsiteX3" fmla="*/ 0 w 88642"/>
              <a:gd name="connsiteY3" fmla="*/ 44152 h 161202"/>
              <a:gd name="connsiteX4" fmla="*/ 17949 w 88642"/>
              <a:gd name="connsiteY4" fmla="*/ 79640 h 161202"/>
              <a:gd name="connsiteX5" fmla="*/ 6901 w 88642"/>
              <a:gd name="connsiteY5" fmla="*/ 152159 h 161202"/>
              <a:gd name="connsiteX6" fmla="*/ 14707 w 88642"/>
              <a:gd name="connsiteY6" fmla="*/ 161203 h 161202"/>
              <a:gd name="connsiteX7" fmla="*/ 73935 w 88642"/>
              <a:gd name="connsiteY7" fmla="*/ 161203 h 161202"/>
              <a:gd name="connsiteX8" fmla="*/ 81741 w 88642"/>
              <a:gd name="connsiteY8" fmla="*/ 152159 h 161202"/>
              <a:gd name="connsiteX9" fmla="*/ 70693 w 88642"/>
              <a:gd name="connsiteY9" fmla="*/ 79640 h 161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642" h="161202">
                <a:moveTo>
                  <a:pt x="70693" y="79640"/>
                </a:moveTo>
                <a:cubicBezTo>
                  <a:pt x="81584" y="71596"/>
                  <a:pt x="88642" y="58695"/>
                  <a:pt x="88642" y="44152"/>
                </a:cubicBezTo>
                <a:cubicBezTo>
                  <a:pt x="88642" y="19768"/>
                  <a:pt x="68799" y="0"/>
                  <a:pt x="44321" y="0"/>
                </a:cubicBezTo>
                <a:cubicBezTo>
                  <a:pt x="19843" y="0"/>
                  <a:pt x="0" y="19768"/>
                  <a:pt x="0" y="44152"/>
                </a:cubicBezTo>
                <a:cubicBezTo>
                  <a:pt x="0" y="58695"/>
                  <a:pt x="7059" y="71596"/>
                  <a:pt x="17949" y="79640"/>
                </a:cubicBezTo>
                <a:lnTo>
                  <a:pt x="6901" y="152159"/>
                </a:lnTo>
                <a:cubicBezTo>
                  <a:pt x="6177" y="156918"/>
                  <a:pt x="9875" y="161203"/>
                  <a:pt x="14707" y="161203"/>
                </a:cubicBezTo>
                <a:lnTo>
                  <a:pt x="73935" y="161203"/>
                </a:lnTo>
                <a:cubicBezTo>
                  <a:pt x="78767" y="161203"/>
                  <a:pt x="82465" y="156918"/>
                  <a:pt x="81741" y="152159"/>
                </a:cubicBezTo>
                <a:lnTo>
                  <a:pt x="70693" y="79640"/>
                </a:lnTo>
                <a:close/>
              </a:path>
            </a:pathLst>
          </a:custGeom>
          <a:solidFill>
            <a:srgbClr val="FFFFFF"/>
          </a:solidFill>
          <a:ln w="644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39" name="그래픽 298">
            <a:extLst>
              <a:ext uri="{FF2B5EF4-FFF2-40B4-BE49-F238E27FC236}">
                <a16:creationId xmlns:a16="http://schemas.microsoft.com/office/drawing/2014/main" id="{4E038753-2A5A-1D4C-B0DC-ACEFF92E5317}"/>
              </a:ext>
            </a:extLst>
          </p:cNvPr>
          <p:cNvSpPr/>
          <p:nvPr userDrawn="1"/>
        </p:nvSpPr>
        <p:spPr>
          <a:xfrm>
            <a:off x="1852744" y="3068786"/>
            <a:ext cx="488541" cy="485155"/>
          </a:xfrm>
          <a:custGeom>
            <a:avLst/>
            <a:gdLst>
              <a:gd name="connsiteX0" fmla="*/ 190748 w 488541"/>
              <a:gd name="connsiteY0" fmla="*/ 16257 h 485155"/>
              <a:gd name="connsiteX1" fmla="*/ 222187 w 488541"/>
              <a:gd name="connsiteY1" fmla="*/ 0 h 485155"/>
              <a:gd name="connsiteX2" fmla="*/ 246896 w 488541"/>
              <a:gd name="connsiteY2" fmla="*/ 0 h 485155"/>
              <a:gd name="connsiteX3" fmla="*/ 285423 w 488541"/>
              <a:gd name="connsiteY3" fmla="*/ 38527 h 485155"/>
              <a:gd name="connsiteX4" fmla="*/ 285423 w 488541"/>
              <a:gd name="connsiteY4" fmla="*/ 140196 h 485155"/>
              <a:gd name="connsiteX5" fmla="*/ 443577 w 488541"/>
              <a:gd name="connsiteY5" fmla="*/ 140196 h 485155"/>
              <a:gd name="connsiteX6" fmla="*/ 487608 w 488541"/>
              <a:gd name="connsiteY6" fmla="*/ 194183 h 485155"/>
              <a:gd name="connsiteX7" fmla="*/ 435251 w 488541"/>
              <a:gd name="connsiteY7" fmla="*/ 449243 h 485155"/>
              <a:gd name="connsiteX8" fmla="*/ 391221 w 488541"/>
              <a:gd name="connsiteY8" fmla="*/ 485153 h 485155"/>
              <a:gd name="connsiteX9" fmla="*/ 120047 w 488541"/>
              <a:gd name="connsiteY9" fmla="*/ 485153 h 485155"/>
              <a:gd name="connsiteX10" fmla="*/ 75098 w 488541"/>
              <a:gd name="connsiteY10" fmla="*/ 440205 h 485155"/>
              <a:gd name="connsiteX11" fmla="*/ 75098 w 488541"/>
              <a:gd name="connsiteY11" fmla="*/ 195869 h 485155"/>
              <a:gd name="connsiteX12" fmla="*/ 84550 w 488541"/>
              <a:gd name="connsiteY12" fmla="*/ 166175 h 485155"/>
              <a:gd name="connsiteX13" fmla="*/ 190748 w 488541"/>
              <a:gd name="connsiteY13" fmla="*/ 16257 h 485155"/>
              <a:gd name="connsiteX14" fmla="*/ 25685 w 488541"/>
              <a:gd name="connsiteY14" fmla="*/ 190605 h 485155"/>
              <a:gd name="connsiteX15" fmla="*/ 12842 w 488541"/>
              <a:gd name="connsiteY15" fmla="*/ 177762 h 485155"/>
              <a:gd name="connsiteX16" fmla="*/ 0 w 488541"/>
              <a:gd name="connsiteY16" fmla="*/ 190605 h 485155"/>
              <a:gd name="connsiteX17" fmla="*/ 0 w 488541"/>
              <a:gd name="connsiteY17" fmla="*/ 472313 h 485155"/>
              <a:gd name="connsiteX18" fmla="*/ 12842 w 488541"/>
              <a:gd name="connsiteY18" fmla="*/ 485155 h 485155"/>
              <a:gd name="connsiteX19" fmla="*/ 25685 w 488541"/>
              <a:gd name="connsiteY19" fmla="*/ 472313 h 485155"/>
              <a:gd name="connsiteX20" fmla="*/ 25685 w 488541"/>
              <a:gd name="connsiteY20" fmla="*/ 190605 h 48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8541" h="485155">
                <a:moveTo>
                  <a:pt x="190748" y="16257"/>
                </a:moveTo>
                <a:cubicBezTo>
                  <a:pt x="197971" y="6060"/>
                  <a:pt x="209691" y="0"/>
                  <a:pt x="222187" y="0"/>
                </a:cubicBezTo>
                <a:lnTo>
                  <a:pt x="246896" y="0"/>
                </a:lnTo>
                <a:cubicBezTo>
                  <a:pt x="268175" y="0"/>
                  <a:pt x="285423" y="17249"/>
                  <a:pt x="285423" y="38527"/>
                </a:cubicBezTo>
                <a:lnTo>
                  <a:pt x="285423" y="140196"/>
                </a:lnTo>
                <a:lnTo>
                  <a:pt x="443577" y="140196"/>
                </a:lnTo>
                <a:cubicBezTo>
                  <a:pt x="472035" y="140196"/>
                  <a:pt x="493330" y="166307"/>
                  <a:pt x="487608" y="194183"/>
                </a:cubicBezTo>
                <a:lnTo>
                  <a:pt x="435251" y="449243"/>
                </a:lnTo>
                <a:cubicBezTo>
                  <a:pt x="430960" y="470147"/>
                  <a:pt x="412561" y="485153"/>
                  <a:pt x="391221" y="485153"/>
                </a:cubicBezTo>
                <a:lnTo>
                  <a:pt x="120047" y="485153"/>
                </a:lnTo>
                <a:cubicBezTo>
                  <a:pt x="95222" y="485153"/>
                  <a:pt x="75098" y="465029"/>
                  <a:pt x="75098" y="440205"/>
                </a:cubicBezTo>
                <a:lnTo>
                  <a:pt x="75098" y="195869"/>
                </a:lnTo>
                <a:cubicBezTo>
                  <a:pt x="75098" y="185231"/>
                  <a:pt x="78401" y="174855"/>
                  <a:pt x="84550" y="166175"/>
                </a:cubicBezTo>
                <a:lnTo>
                  <a:pt x="190748" y="16257"/>
                </a:lnTo>
                <a:close/>
                <a:moveTo>
                  <a:pt x="25685" y="190605"/>
                </a:moveTo>
                <a:cubicBezTo>
                  <a:pt x="25685" y="183512"/>
                  <a:pt x="19935" y="177762"/>
                  <a:pt x="12842" y="177762"/>
                </a:cubicBezTo>
                <a:cubicBezTo>
                  <a:pt x="5750" y="177762"/>
                  <a:pt x="0" y="183512"/>
                  <a:pt x="0" y="190605"/>
                </a:cubicBezTo>
                <a:lnTo>
                  <a:pt x="0" y="472313"/>
                </a:lnTo>
                <a:cubicBezTo>
                  <a:pt x="0" y="479405"/>
                  <a:pt x="5750" y="485155"/>
                  <a:pt x="12842" y="485155"/>
                </a:cubicBezTo>
                <a:cubicBezTo>
                  <a:pt x="19935" y="485155"/>
                  <a:pt x="25685" y="479405"/>
                  <a:pt x="25685" y="472313"/>
                </a:cubicBezTo>
                <a:lnTo>
                  <a:pt x="25685" y="190605"/>
                </a:lnTo>
                <a:close/>
              </a:path>
            </a:pathLst>
          </a:custGeom>
          <a:solidFill>
            <a:srgbClr val="FC1C49"/>
          </a:solidFill>
          <a:ln w="630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6809008F-AA2F-894C-AB0D-82DB93358138}"/>
              </a:ext>
            </a:extLst>
          </p:cNvPr>
          <p:cNvGrpSpPr/>
          <p:nvPr userDrawn="1"/>
        </p:nvGrpSpPr>
        <p:grpSpPr>
          <a:xfrm>
            <a:off x="666809" y="3048591"/>
            <a:ext cx="580332" cy="553452"/>
            <a:chOff x="666809" y="3048591"/>
            <a:chExt cx="580332" cy="553452"/>
          </a:xfrm>
        </p:grpSpPr>
        <p:sp>
          <p:nvSpPr>
            <p:cNvPr id="241" name="자유형 240">
              <a:extLst>
                <a:ext uri="{FF2B5EF4-FFF2-40B4-BE49-F238E27FC236}">
                  <a16:creationId xmlns:a16="http://schemas.microsoft.com/office/drawing/2014/main" id="{D47F5DE0-BC60-5146-B1AA-BAE4D4610294}"/>
                </a:ext>
              </a:extLst>
            </p:cNvPr>
            <p:cNvSpPr/>
            <p:nvPr/>
          </p:nvSpPr>
          <p:spPr>
            <a:xfrm>
              <a:off x="666809" y="3048591"/>
              <a:ext cx="580332" cy="553452"/>
            </a:xfrm>
            <a:custGeom>
              <a:avLst/>
              <a:gdLst>
                <a:gd name="connsiteX0" fmla="*/ 323801 w 580332"/>
                <a:gd name="connsiteY0" fmla="*/ 19286 h 553452"/>
                <a:gd name="connsiteX1" fmla="*/ 256532 w 580332"/>
                <a:gd name="connsiteY1" fmla="*/ 19286 h 553452"/>
                <a:gd name="connsiteX2" fmla="*/ 182802 w 580332"/>
                <a:gd name="connsiteY2" fmla="*/ 145767 h 553452"/>
                <a:gd name="connsiteX3" fmla="*/ 174316 w 580332"/>
                <a:gd name="connsiteY3" fmla="*/ 151906 h 553452"/>
                <a:gd name="connsiteX4" fmla="*/ 30746 w 580332"/>
                <a:gd name="connsiteY4" fmla="*/ 182655 h 553452"/>
                <a:gd name="connsiteX5" fmla="*/ 9959 w 580332"/>
                <a:gd name="connsiteY5" fmla="*/ 246369 h 553452"/>
                <a:gd name="connsiteX6" fmla="*/ 107961 w 580332"/>
                <a:gd name="connsiteY6" fmla="*/ 355287 h 553452"/>
                <a:gd name="connsiteX7" fmla="*/ 111202 w 580332"/>
                <a:gd name="connsiteY7" fmla="*/ 365222 h 553452"/>
                <a:gd name="connsiteX8" fmla="*/ 96201 w 580332"/>
                <a:gd name="connsiteY8" fmla="*/ 510707 h 553452"/>
                <a:gd name="connsiteX9" fmla="*/ 150623 w 580332"/>
                <a:gd name="connsiteY9" fmla="*/ 550084 h 553452"/>
                <a:gd name="connsiteX10" fmla="*/ 284922 w 580332"/>
                <a:gd name="connsiteY10" fmla="*/ 490918 h 553452"/>
                <a:gd name="connsiteX11" fmla="*/ 295411 w 580332"/>
                <a:gd name="connsiteY11" fmla="*/ 490918 h 553452"/>
                <a:gd name="connsiteX12" fmla="*/ 429709 w 580332"/>
                <a:gd name="connsiteY12" fmla="*/ 550084 h 553452"/>
                <a:gd name="connsiteX13" fmla="*/ 484131 w 580332"/>
                <a:gd name="connsiteY13" fmla="*/ 510707 h 553452"/>
                <a:gd name="connsiteX14" fmla="*/ 469129 w 580332"/>
                <a:gd name="connsiteY14" fmla="*/ 365222 h 553452"/>
                <a:gd name="connsiteX15" fmla="*/ 472371 w 580332"/>
                <a:gd name="connsiteY15" fmla="*/ 355287 h 553452"/>
                <a:gd name="connsiteX16" fmla="*/ 570373 w 580332"/>
                <a:gd name="connsiteY16" fmla="*/ 246369 h 553452"/>
                <a:gd name="connsiteX17" fmla="*/ 549586 w 580332"/>
                <a:gd name="connsiteY17" fmla="*/ 182655 h 553452"/>
                <a:gd name="connsiteX18" fmla="*/ 406016 w 580332"/>
                <a:gd name="connsiteY18" fmla="*/ 151906 h 553452"/>
                <a:gd name="connsiteX19" fmla="*/ 397531 w 580332"/>
                <a:gd name="connsiteY19" fmla="*/ 145767 h 553452"/>
                <a:gd name="connsiteX20" fmla="*/ 323801 w 580332"/>
                <a:gd name="connsiteY20" fmla="*/ 19286 h 55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80332" h="553452">
                  <a:moveTo>
                    <a:pt x="323801" y="19286"/>
                  </a:moveTo>
                  <a:cubicBezTo>
                    <a:pt x="308811" y="-6429"/>
                    <a:pt x="271522" y="-6429"/>
                    <a:pt x="256532" y="19286"/>
                  </a:cubicBezTo>
                  <a:lnTo>
                    <a:pt x="182802" y="145767"/>
                  </a:lnTo>
                  <a:cubicBezTo>
                    <a:pt x="180968" y="148912"/>
                    <a:pt x="177887" y="151142"/>
                    <a:pt x="174316" y="151906"/>
                  </a:cubicBezTo>
                  <a:lnTo>
                    <a:pt x="30746" y="182655"/>
                  </a:lnTo>
                  <a:cubicBezTo>
                    <a:pt x="1558" y="188907"/>
                    <a:pt x="-9965" y="224225"/>
                    <a:pt x="9959" y="246369"/>
                  </a:cubicBezTo>
                  <a:lnTo>
                    <a:pt x="107961" y="355287"/>
                  </a:lnTo>
                  <a:cubicBezTo>
                    <a:pt x="110399" y="357996"/>
                    <a:pt x="111576" y="361604"/>
                    <a:pt x="111202" y="365222"/>
                  </a:cubicBezTo>
                  <a:lnTo>
                    <a:pt x="96201" y="510707"/>
                  </a:lnTo>
                  <a:cubicBezTo>
                    <a:pt x="93152" y="540284"/>
                    <a:pt x="123319" y="562112"/>
                    <a:pt x="150623" y="550084"/>
                  </a:cubicBezTo>
                  <a:lnTo>
                    <a:pt x="284922" y="490918"/>
                  </a:lnTo>
                  <a:cubicBezTo>
                    <a:pt x="288262" y="489446"/>
                    <a:pt x="292071" y="489446"/>
                    <a:pt x="295411" y="490918"/>
                  </a:cubicBezTo>
                  <a:lnTo>
                    <a:pt x="429709" y="550084"/>
                  </a:lnTo>
                  <a:cubicBezTo>
                    <a:pt x="457013" y="562113"/>
                    <a:pt x="487181" y="540284"/>
                    <a:pt x="484131" y="510707"/>
                  </a:cubicBezTo>
                  <a:lnTo>
                    <a:pt x="469129" y="365222"/>
                  </a:lnTo>
                  <a:cubicBezTo>
                    <a:pt x="468757" y="361604"/>
                    <a:pt x="469934" y="357996"/>
                    <a:pt x="472371" y="355287"/>
                  </a:cubicBezTo>
                  <a:lnTo>
                    <a:pt x="570373" y="246369"/>
                  </a:lnTo>
                  <a:cubicBezTo>
                    <a:pt x="590297" y="224225"/>
                    <a:pt x="578775" y="188907"/>
                    <a:pt x="549586" y="182655"/>
                  </a:cubicBezTo>
                  <a:lnTo>
                    <a:pt x="406016" y="151906"/>
                  </a:lnTo>
                  <a:cubicBezTo>
                    <a:pt x="402445" y="151142"/>
                    <a:pt x="399364" y="148912"/>
                    <a:pt x="397531" y="145767"/>
                  </a:cubicBezTo>
                  <a:lnTo>
                    <a:pt x="323801" y="19286"/>
                  </a:lnTo>
                  <a:close/>
                </a:path>
              </a:pathLst>
            </a:custGeom>
            <a:solidFill>
              <a:srgbClr val="FC1C49"/>
            </a:solidFill>
            <a:ln w="6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42" name="자유형 241">
              <a:extLst>
                <a:ext uri="{FF2B5EF4-FFF2-40B4-BE49-F238E27FC236}">
                  <a16:creationId xmlns:a16="http://schemas.microsoft.com/office/drawing/2014/main" id="{4A6B4CCE-1A70-C945-AAF2-2F7D1E6F0A0F}"/>
                </a:ext>
              </a:extLst>
            </p:cNvPr>
            <p:cNvSpPr/>
            <p:nvPr/>
          </p:nvSpPr>
          <p:spPr>
            <a:xfrm>
              <a:off x="812088" y="3149144"/>
              <a:ext cx="150718" cy="142998"/>
            </a:xfrm>
            <a:custGeom>
              <a:avLst/>
              <a:gdLst>
                <a:gd name="connsiteX0" fmla="*/ 144216 w 150718"/>
                <a:gd name="connsiteY0" fmla="*/ 1721 h 142998"/>
                <a:gd name="connsiteX1" fmla="*/ 148990 w 150718"/>
                <a:gd name="connsiteY1" fmla="*/ 19350 h 142998"/>
                <a:gd name="connsiteX2" fmla="*/ 96831 w 150718"/>
                <a:gd name="connsiteY2" fmla="*/ 109659 h 142998"/>
                <a:gd name="connsiteX3" fmla="*/ 72950 w 150718"/>
                <a:gd name="connsiteY3" fmla="*/ 127820 h 142998"/>
                <a:gd name="connsiteX4" fmla="*/ 16244 w 150718"/>
                <a:gd name="connsiteY4" fmla="*/ 142576 h 142998"/>
                <a:gd name="connsiteX5" fmla="*/ 424 w 150718"/>
                <a:gd name="connsiteY5" fmla="*/ 133348 h 142998"/>
                <a:gd name="connsiteX6" fmla="*/ 9690 w 150718"/>
                <a:gd name="connsiteY6" fmla="*/ 117593 h 142998"/>
                <a:gd name="connsiteX7" fmla="*/ 66395 w 150718"/>
                <a:gd name="connsiteY7" fmla="*/ 102838 h 142998"/>
                <a:gd name="connsiteX8" fmla="*/ 74356 w 150718"/>
                <a:gd name="connsiteY8" fmla="*/ 96784 h 142998"/>
                <a:gd name="connsiteX9" fmla="*/ 126515 w 150718"/>
                <a:gd name="connsiteY9" fmla="*/ 6476 h 142998"/>
                <a:gd name="connsiteX10" fmla="*/ 144216 w 150718"/>
                <a:gd name="connsiteY10" fmla="*/ 1721 h 142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0718" h="142998">
                  <a:moveTo>
                    <a:pt x="144216" y="1721"/>
                  </a:moveTo>
                  <a:cubicBezTo>
                    <a:pt x="150422" y="5276"/>
                    <a:pt x="152559" y="13169"/>
                    <a:pt x="148990" y="19350"/>
                  </a:cubicBezTo>
                  <a:lnTo>
                    <a:pt x="96831" y="109659"/>
                  </a:lnTo>
                  <a:cubicBezTo>
                    <a:pt x="91635" y="118654"/>
                    <a:pt x="83032" y="125197"/>
                    <a:pt x="72950" y="127820"/>
                  </a:cubicBezTo>
                  <a:lnTo>
                    <a:pt x="16244" y="142576"/>
                  </a:lnTo>
                  <a:cubicBezTo>
                    <a:pt x="9317" y="144378"/>
                    <a:pt x="2234" y="140247"/>
                    <a:pt x="424" y="133348"/>
                  </a:cubicBezTo>
                  <a:cubicBezTo>
                    <a:pt x="-1386" y="126449"/>
                    <a:pt x="2763" y="119396"/>
                    <a:pt x="9690" y="117593"/>
                  </a:cubicBezTo>
                  <a:lnTo>
                    <a:pt x="66395" y="102838"/>
                  </a:lnTo>
                  <a:cubicBezTo>
                    <a:pt x="69756" y="101964"/>
                    <a:pt x="72624" y="99783"/>
                    <a:pt x="74356" y="96784"/>
                  </a:cubicBezTo>
                  <a:lnTo>
                    <a:pt x="126515" y="6476"/>
                  </a:lnTo>
                  <a:cubicBezTo>
                    <a:pt x="130084" y="295"/>
                    <a:pt x="138010" y="-1834"/>
                    <a:pt x="144216" y="1721"/>
                  </a:cubicBezTo>
                  <a:close/>
                </a:path>
              </a:pathLst>
            </a:custGeom>
            <a:solidFill>
              <a:srgbClr val="FFFFFF"/>
            </a:solidFill>
            <a:ln w="6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sp>
        <p:nvSpPr>
          <p:cNvPr id="243" name="자유형 242">
            <a:extLst>
              <a:ext uri="{FF2B5EF4-FFF2-40B4-BE49-F238E27FC236}">
                <a16:creationId xmlns:a16="http://schemas.microsoft.com/office/drawing/2014/main" id="{F8032916-8B08-C944-868D-6B48F579E85D}"/>
              </a:ext>
            </a:extLst>
          </p:cNvPr>
          <p:cNvSpPr/>
          <p:nvPr userDrawn="1"/>
        </p:nvSpPr>
        <p:spPr>
          <a:xfrm>
            <a:off x="680304" y="4414514"/>
            <a:ext cx="552730" cy="554914"/>
          </a:xfrm>
          <a:custGeom>
            <a:avLst/>
            <a:gdLst>
              <a:gd name="connsiteX0" fmla="*/ 291666 w 552730"/>
              <a:gd name="connsiteY0" fmla="*/ 10894 h 554914"/>
              <a:gd name="connsiteX1" fmla="*/ 261064 w 552730"/>
              <a:gd name="connsiteY1" fmla="*/ 10894 h 554914"/>
              <a:gd name="connsiteX2" fmla="*/ 10851 w 552730"/>
              <a:gd name="connsiteY2" fmla="*/ 262096 h 554914"/>
              <a:gd name="connsiteX3" fmla="*/ 10851 w 552730"/>
              <a:gd name="connsiteY3" fmla="*/ 292818 h 554914"/>
              <a:gd name="connsiteX4" fmla="*/ 261064 w 552730"/>
              <a:gd name="connsiteY4" fmla="*/ 544021 h 554914"/>
              <a:gd name="connsiteX5" fmla="*/ 291666 w 552730"/>
              <a:gd name="connsiteY5" fmla="*/ 544021 h 554914"/>
              <a:gd name="connsiteX6" fmla="*/ 541879 w 552730"/>
              <a:gd name="connsiteY6" fmla="*/ 292818 h 554914"/>
              <a:gd name="connsiteX7" fmla="*/ 541879 w 552730"/>
              <a:gd name="connsiteY7" fmla="*/ 262096 h 554914"/>
              <a:gd name="connsiteX8" fmla="*/ 291666 w 552730"/>
              <a:gd name="connsiteY8" fmla="*/ 10894 h 55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730" h="554914">
                <a:moveTo>
                  <a:pt x="291666" y="10894"/>
                </a:moveTo>
                <a:cubicBezTo>
                  <a:pt x="286595" y="-3631"/>
                  <a:pt x="266135" y="-3631"/>
                  <a:pt x="261064" y="10894"/>
                </a:cubicBezTo>
                <a:cubicBezTo>
                  <a:pt x="220026" y="128457"/>
                  <a:pt x="127951" y="220895"/>
                  <a:pt x="10851" y="262096"/>
                </a:cubicBezTo>
                <a:cubicBezTo>
                  <a:pt x="-3617" y="267186"/>
                  <a:pt x="-3617" y="287728"/>
                  <a:pt x="10851" y="292818"/>
                </a:cubicBezTo>
                <a:cubicBezTo>
                  <a:pt x="127951" y="334019"/>
                  <a:pt x="220026" y="426458"/>
                  <a:pt x="261064" y="544021"/>
                </a:cubicBezTo>
                <a:cubicBezTo>
                  <a:pt x="266135" y="558546"/>
                  <a:pt x="286596" y="558546"/>
                  <a:pt x="291666" y="544021"/>
                </a:cubicBezTo>
                <a:cubicBezTo>
                  <a:pt x="332704" y="426458"/>
                  <a:pt x="424779" y="334019"/>
                  <a:pt x="541879" y="292818"/>
                </a:cubicBezTo>
                <a:cubicBezTo>
                  <a:pt x="556347" y="287728"/>
                  <a:pt x="556347" y="267186"/>
                  <a:pt x="541879" y="262096"/>
                </a:cubicBezTo>
                <a:cubicBezTo>
                  <a:pt x="424779" y="220895"/>
                  <a:pt x="332704" y="128457"/>
                  <a:pt x="291666" y="10894"/>
                </a:cubicBezTo>
                <a:close/>
              </a:path>
            </a:pathLst>
          </a:custGeom>
          <a:solidFill>
            <a:srgbClr val="FC1C49"/>
          </a:solidFill>
          <a:ln w="642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44" name="자유형 243">
            <a:extLst>
              <a:ext uri="{FF2B5EF4-FFF2-40B4-BE49-F238E27FC236}">
                <a16:creationId xmlns:a16="http://schemas.microsoft.com/office/drawing/2014/main" id="{CCAB7EE2-9020-574B-9CDF-687FE13F561F}"/>
              </a:ext>
            </a:extLst>
          </p:cNvPr>
          <p:cNvSpPr/>
          <p:nvPr userDrawn="1"/>
        </p:nvSpPr>
        <p:spPr>
          <a:xfrm>
            <a:off x="943286" y="4676687"/>
            <a:ext cx="153740" cy="158028"/>
          </a:xfrm>
          <a:custGeom>
            <a:avLst/>
            <a:gdLst>
              <a:gd name="connsiteX0" fmla="*/ 152471 w 153740"/>
              <a:gd name="connsiteY0" fmla="*/ 7368 h 158028"/>
              <a:gd name="connsiteX1" fmla="*/ 146402 w 153740"/>
              <a:gd name="connsiteY1" fmla="*/ 24655 h 158028"/>
              <a:gd name="connsiteX2" fmla="*/ 26725 w 153740"/>
              <a:gd name="connsiteY2" fmla="*/ 146001 h 158028"/>
              <a:gd name="connsiteX3" fmla="*/ 24613 w 153740"/>
              <a:gd name="connsiteY3" fmla="*/ 150545 h 158028"/>
              <a:gd name="connsiteX4" fmla="*/ 7454 w 153740"/>
              <a:gd name="connsiteY4" fmla="*/ 156809 h 158028"/>
              <a:gd name="connsiteX5" fmla="*/ 1214 w 153740"/>
              <a:gd name="connsiteY5" fmla="*/ 139582 h 158028"/>
              <a:gd name="connsiteX6" fmla="*/ 3327 w 153740"/>
              <a:gd name="connsiteY6" fmla="*/ 135038 h 158028"/>
              <a:gd name="connsiteX7" fmla="*/ 135251 w 153740"/>
              <a:gd name="connsiteY7" fmla="*/ 1274 h 158028"/>
              <a:gd name="connsiteX8" fmla="*/ 152471 w 153740"/>
              <a:gd name="connsiteY8" fmla="*/ 7368 h 15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740" h="158028">
                <a:moveTo>
                  <a:pt x="152471" y="7368"/>
                </a:moveTo>
                <a:cubicBezTo>
                  <a:pt x="155551" y="13824"/>
                  <a:pt x="152833" y="21564"/>
                  <a:pt x="146402" y="24655"/>
                </a:cubicBezTo>
                <a:cubicBezTo>
                  <a:pt x="93722" y="49978"/>
                  <a:pt x="51425" y="92865"/>
                  <a:pt x="26725" y="146001"/>
                </a:cubicBezTo>
                <a:lnTo>
                  <a:pt x="24613" y="150545"/>
                </a:lnTo>
                <a:cubicBezTo>
                  <a:pt x="21597" y="157032"/>
                  <a:pt x="13915" y="159837"/>
                  <a:pt x="7454" y="156809"/>
                </a:cubicBezTo>
                <a:cubicBezTo>
                  <a:pt x="993" y="153782"/>
                  <a:pt x="-1801" y="146069"/>
                  <a:pt x="1214" y="139582"/>
                </a:cubicBezTo>
                <a:lnTo>
                  <a:pt x="3327" y="135038"/>
                </a:lnTo>
                <a:cubicBezTo>
                  <a:pt x="30554" y="76464"/>
                  <a:pt x="77180" y="29188"/>
                  <a:pt x="135251" y="1274"/>
                </a:cubicBezTo>
                <a:cubicBezTo>
                  <a:pt x="141683" y="-1817"/>
                  <a:pt x="149392" y="911"/>
                  <a:pt x="152471" y="7368"/>
                </a:cubicBezTo>
                <a:close/>
              </a:path>
            </a:pathLst>
          </a:custGeom>
          <a:solidFill>
            <a:srgbClr val="FFFFFF"/>
          </a:solidFill>
          <a:ln w="642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45" name="그래픽 304">
            <a:extLst>
              <a:ext uri="{FF2B5EF4-FFF2-40B4-BE49-F238E27FC236}">
                <a16:creationId xmlns:a16="http://schemas.microsoft.com/office/drawing/2014/main" id="{6E38EFAA-911A-E448-8893-0BF8D0D78A90}"/>
              </a:ext>
            </a:extLst>
          </p:cNvPr>
          <p:cNvSpPr/>
          <p:nvPr userDrawn="1"/>
        </p:nvSpPr>
        <p:spPr>
          <a:xfrm>
            <a:off x="1863851" y="4452639"/>
            <a:ext cx="488541" cy="491614"/>
          </a:xfrm>
          <a:custGeom>
            <a:avLst/>
            <a:gdLst>
              <a:gd name="connsiteX0" fmla="*/ 25685 w 488541"/>
              <a:gd name="connsiteY0" fmla="*/ 298426 h 491614"/>
              <a:gd name="connsiteX1" fmla="*/ 12842 w 488541"/>
              <a:gd name="connsiteY1" fmla="*/ 311437 h 491614"/>
              <a:gd name="connsiteX2" fmla="*/ 0 w 488541"/>
              <a:gd name="connsiteY2" fmla="*/ 298426 h 491614"/>
              <a:gd name="connsiteX3" fmla="*/ 0 w 488541"/>
              <a:gd name="connsiteY3" fmla="*/ 13011 h 491614"/>
              <a:gd name="connsiteX4" fmla="*/ 12842 w 488541"/>
              <a:gd name="connsiteY4" fmla="*/ 0 h 491614"/>
              <a:gd name="connsiteX5" fmla="*/ 25685 w 488541"/>
              <a:gd name="connsiteY5" fmla="*/ 13011 h 491614"/>
              <a:gd name="connsiteX6" fmla="*/ 25685 w 488541"/>
              <a:gd name="connsiteY6" fmla="*/ 298426 h 491614"/>
              <a:gd name="connsiteX7" fmla="*/ 190748 w 488541"/>
              <a:gd name="connsiteY7" fmla="*/ 475144 h 491614"/>
              <a:gd name="connsiteX8" fmla="*/ 222187 w 488541"/>
              <a:gd name="connsiteY8" fmla="*/ 491615 h 491614"/>
              <a:gd name="connsiteX9" fmla="*/ 246896 w 488541"/>
              <a:gd name="connsiteY9" fmla="*/ 491615 h 491614"/>
              <a:gd name="connsiteX10" fmla="*/ 285423 w 488541"/>
              <a:gd name="connsiteY10" fmla="*/ 452581 h 491614"/>
              <a:gd name="connsiteX11" fmla="*/ 285423 w 488541"/>
              <a:gd name="connsiteY11" fmla="*/ 349574 h 491614"/>
              <a:gd name="connsiteX12" fmla="*/ 443577 w 488541"/>
              <a:gd name="connsiteY12" fmla="*/ 349574 h 491614"/>
              <a:gd name="connsiteX13" fmla="*/ 487608 w 488541"/>
              <a:gd name="connsiteY13" fmla="*/ 294876 h 491614"/>
              <a:gd name="connsiteX14" fmla="*/ 435251 w 488541"/>
              <a:gd name="connsiteY14" fmla="*/ 36461 h 491614"/>
              <a:gd name="connsiteX15" fmla="*/ 391221 w 488541"/>
              <a:gd name="connsiteY15" fmla="*/ 78 h 491614"/>
              <a:gd name="connsiteX16" fmla="*/ 120047 w 488541"/>
              <a:gd name="connsiteY16" fmla="*/ 78 h 491614"/>
              <a:gd name="connsiteX17" fmla="*/ 75098 w 488541"/>
              <a:gd name="connsiteY17" fmla="*/ 45618 h 491614"/>
              <a:gd name="connsiteX18" fmla="*/ 75098 w 488541"/>
              <a:gd name="connsiteY18" fmla="*/ 293168 h 491614"/>
              <a:gd name="connsiteX19" fmla="*/ 84550 w 488541"/>
              <a:gd name="connsiteY19" fmla="*/ 323253 h 491614"/>
              <a:gd name="connsiteX20" fmla="*/ 190748 w 488541"/>
              <a:gd name="connsiteY20" fmla="*/ 475144 h 49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8541" h="491614">
                <a:moveTo>
                  <a:pt x="25685" y="298426"/>
                </a:moveTo>
                <a:cubicBezTo>
                  <a:pt x="25685" y="305612"/>
                  <a:pt x="19935" y="311437"/>
                  <a:pt x="12842" y="311437"/>
                </a:cubicBezTo>
                <a:cubicBezTo>
                  <a:pt x="5750" y="311437"/>
                  <a:pt x="0" y="305612"/>
                  <a:pt x="0" y="298426"/>
                </a:cubicBezTo>
                <a:lnTo>
                  <a:pt x="0" y="13011"/>
                </a:lnTo>
                <a:cubicBezTo>
                  <a:pt x="0" y="5825"/>
                  <a:pt x="5750" y="0"/>
                  <a:pt x="12842" y="0"/>
                </a:cubicBezTo>
                <a:cubicBezTo>
                  <a:pt x="19935" y="0"/>
                  <a:pt x="25685" y="5825"/>
                  <a:pt x="25685" y="13011"/>
                </a:cubicBezTo>
                <a:lnTo>
                  <a:pt x="25685" y="298426"/>
                </a:lnTo>
                <a:close/>
                <a:moveTo>
                  <a:pt x="190748" y="475144"/>
                </a:moveTo>
                <a:cubicBezTo>
                  <a:pt x="197971" y="485475"/>
                  <a:pt x="209691" y="491615"/>
                  <a:pt x="222187" y="491615"/>
                </a:cubicBezTo>
                <a:lnTo>
                  <a:pt x="246896" y="491615"/>
                </a:lnTo>
                <a:cubicBezTo>
                  <a:pt x="268175" y="491615"/>
                  <a:pt x="285423" y="474138"/>
                  <a:pt x="285423" y="452581"/>
                </a:cubicBezTo>
                <a:lnTo>
                  <a:pt x="285423" y="349574"/>
                </a:lnTo>
                <a:lnTo>
                  <a:pt x="443577" y="349574"/>
                </a:lnTo>
                <a:cubicBezTo>
                  <a:pt x="472035" y="349574"/>
                  <a:pt x="493330" y="323119"/>
                  <a:pt x="487608" y="294876"/>
                </a:cubicBezTo>
                <a:lnTo>
                  <a:pt x="435251" y="36461"/>
                </a:lnTo>
                <a:cubicBezTo>
                  <a:pt x="430960" y="15281"/>
                  <a:pt x="412561" y="78"/>
                  <a:pt x="391221" y="78"/>
                </a:cubicBezTo>
                <a:lnTo>
                  <a:pt x="120047" y="78"/>
                </a:lnTo>
                <a:cubicBezTo>
                  <a:pt x="95222" y="78"/>
                  <a:pt x="75098" y="20467"/>
                  <a:pt x="75098" y="45618"/>
                </a:cubicBezTo>
                <a:lnTo>
                  <a:pt x="75098" y="293168"/>
                </a:lnTo>
                <a:cubicBezTo>
                  <a:pt x="75098" y="303946"/>
                  <a:pt x="78401" y="314458"/>
                  <a:pt x="84550" y="323253"/>
                </a:cubicBezTo>
                <a:lnTo>
                  <a:pt x="190748" y="475144"/>
                </a:lnTo>
                <a:close/>
              </a:path>
            </a:pathLst>
          </a:custGeom>
          <a:solidFill>
            <a:srgbClr val="FC1C49"/>
          </a:solidFill>
          <a:ln w="630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46" name="자유형 245">
            <a:extLst>
              <a:ext uri="{FF2B5EF4-FFF2-40B4-BE49-F238E27FC236}">
                <a16:creationId xmlns:a16="http://schemas.microsoft.com/office/drawing/2014/main" id="{0E111EE1-17D4-5B4A-8B31-A61E3E8657DC}"/>
              </a:ext>
            </a:extLst>
          </p:cNvPr>
          <p:cNvSpPr/>
          <p:nvPr userDrawn="1"/>
        </p:nvSpPr>
        <p:spPr>
          <a:xfrm>
            <a:off x="3061391" y="4377139"/>
            <a:ext cx="339168" cy="643960"/>
          </a:xfrm>
          <a:custGeom>
            <a:avLst/>
            <a:gdLst>
              <a:gd name="connsiteX0" fmla="*/ 169584 w 339168"/>
              <a:gd name="connsiteY0" fmla="*/ 0 h 643960"/>
              <a:gd name="connsiteX1" fmla="*/ 0 w 339168"/>
              <a:gd name="connsiteY1" fmla="*/ 171704 h 643960"/>
              <a:gd name="connsiteX2" fmla="*/ 104322 w 339168"/>
              <a:gd name="connsiteY2" fmla="*/ 330229 h 643960"/>
              <a:gd name="connsiteX3" fmla="*/ 104322 w 339168"/>
              <a:gd name="connsiteY3" fmla="*/ 581656 h 643960"/>
              <a:gd name="connsiteX4" fmla="*/ 165857 w 339168"/>
              <a:gd name="connsiteY4" fmla="*/ 643960 h 643960"/>
              <a:gd name="connsiteX5" fmla="*/ 227392 w 339168"/>
              <a:gd name="connsiteY5" fmla="*/ 581656 h 643960"/>
              <a:gd name="connsiteX6" fmla="*/ 227392 w 339168"/>
              <a:gd name="connsiteY6" fmla="*/ 577597 h 643960"/>
              <a:gd name="connsiteX7" fmla="*/ 247736 w 339168"/>
              <a:gd name="connsiteY7" fmla="*/ 577597 h 643960"/>
              <a:gd name="connsiteX8" fmla="*/ 297748 w 339168"/>
              <a:gd name="connsiteY8" fmla="*/ 531192 h 643960"/>
              <a:gd name="connsiteX9" fmla="*/ 297748 w 339168"/>
              <a:gd name="connsiteY9" fmla="*/ 430191 h 643960"/>
              <a:gd name="connsiteX10" fmla="*/ 247736 w 339168"/>
              <a:gd name="connsiteY10" fmla="*/ 383786 h 643960"/>
              <a:gd name="connsiteX11" fmla="*/ 227392 w 339168"/>
              <a:gd name="connsiteY11" fmla="*/ 383786 h 643960"/>
              <a:gd name="connsiteX12" fmla="*/ 227392 w 339168"/>
              <a:gd name="connsiteY12" fmla="*/ 333170 h 643960"/>
              <a:gd name="connsiteX13" fmla="*/ 339169 w 339168"/>
              <a:gd name="connsiteY13" fmla="*/ 171704 h 643960"/>
              <a:gd name="connsiteX14" fmla="*/ 169584 w 339168"/>
              <a:gd name="connsiteY14" fmla="*/ 0 h 643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9168" h="643960">
                <a:moveTo>
                  <a:pt x="169584" y="0"/>
                </a:moveTo>
                <a:cubicBezTo>
                  <a:pt x="75925" y="0"/>
                  <a:pt x="0" y="76874"/>
                  <a:pt x="0" y="171704"/>
                </a:cubicBezTo>
                <a:cubicBezTo>
                  <a:pt x="0" y="243135"/>
                  <a:pt x="43074" y="304350"/>
                  <a:pt x="104322" y="330229"/>
                </a:cubicBezTo>
                <a:lnTo>
                  <a:pt x="104322" y="581656"/>
                </a:lnTo>
                <a:cubicBezTo>
                  <a:pt x="104322" y="616066"/>
                  <a:pt x="131872" y="643960"/>
                  <a:pt x="165857" y="643960"/>
                </a:cubicBezTo>
                <a:cubicBezTo>
                  <a:pt x="199841" y="643960"/>
                  <a:pt x="227392" y="616066"/>
                  <a:pt x="227392" y="581656"/>
                </a:cubicBezTo>
                <a:lnTo>
                  <a:pt x="227392" y="577597"/>
                </a:lnTo>
                <a:lnTo>
                  <a:pt x="247736" y="577597"/>
                </a:lnTo>
                <a:cubicBezTo>
                  <a:pt x="273873" y="577597"/>
                  <a:pt x="297748" y="558237"/>
                  <a:pt x="297748" y="531192"/>
                </a:cubicBezTo>
                <a:lnTo>
                  <a:pt x="297748" y="430191"/>
                </a:lnTo>
                <a:cubicBezTo>
                  <a:pt x="297748" y="403146"/>
                  <a:pt x="273873" y="383786"/>
                  <a:pt x="247736" y="383786"/>
                </a:cubicBezTo>
                <a:lnTo>
                  <a:pt x="227392" y="383786"/>
                </a:lnTo>
                <a:lnTo>
                  <a:pt x="227392" y="333170"/>
                </a:lnTo>
                <a:cubicBezTo>
                  <a:pt x="292579" y="309239"/>
                  <a:pt x="339169" y="245996"/>
                  <a:pt x="339169" y="171704"/>
                </a:cubicBezTo>
                <a:cubicBezTo>
                  <a:pt x="339169" y="76874"/>
                  <a:pt x="263243" y="0"/>
                  <a:pt x="169584" y="0"/>
                </a:cubicBezTo>
                <a:close/>
              </a:path>
            </a:pathLst>
          </a:custGeom>
          <a:solidFill>
            <a:srgbClr val="FC1C4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47" name="자유형 246">
            <a:extLst>
              <a:ext uri="{FF2B5EF4-FFF2-40B4-BE49-F238E27FC236}">
                <a16:creationId xmlns:a16="http://schemas.microsoft.com/office/drawing/2014/main" id="{CB20BD86-0BDD-874A-A56E-C4B927D552E6}"/>
              </a:ext>
            </a:extLst>
          </p:cNvPr>
          <p:cNvSpPr/>
          <p:nvPr userDrawn="1"/>
        </p:nvSpPr>
        <p:spPr>
          <a:xfrm>
            <a:off x="3170924" y="4459143"/>
            <a:ext cx="120086" cy="55971"/>
          </a:xfrm>
          <a:custGeom>
            <a:avLst/>
            <a:gdLst>
              <a:gd name="connsiteX0" fmla="*/ 60043 w 120086"/>
              <a:gd name="connsiteY0" fmla="*/ 0 h 55971"/>
              <a:gd name="connsiteX1" fmla="*/ 45 w 120086"/>
              <a:gd name="connsiteY1" fmla="*/ 49480 h 55971"/>
              <a:gd name="connsiteX2" fmla="*/ 6069 w 120086"/>
              <a:gd name="connsiteY2" fmla="*/ 55972 h 55971"/>
              <a:gd name="connsiteX3" fmla="*/ 114018 w 120086"/>
              <a:gd name="connsiteY3" fmla="*/ 55972 h 55971"/>
              <a:gd name="connsiteX4" fmla="*/ 120042 w 120086"/>
              <a:gd name="connsiteY4" fmla="*/ 49480 h 55971"/>
              <a:gd name="connsiteX5" fmla="*/ 60043 w 120086"/>
              <a:gd name="connsiteY5" fmla="*/ 0 h 5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086" h="55971">
                <a:moveTo>
                  <a:pt x="60043" y="0"/>
                </a:moveTo>
                <a:cubicBezTo>
                  <a:pt x="29055" y="0"/>
                  <a:pt x="3516" y="21626"/>
                  <a:pt x="45" y="49480"/>
                </a:cubicBezTo>
                <a:cubicBezTo>
                  <a:pt x="-399" y="53044"/>
                  <a:pt x="2520" y="55972"/>
                  <a:pt x="6069" y="55972"/>
                </a:cubicBezTo>
                <a:lnTo>
                  <a:pt x="114018" y="55972"/>
                </a:lnTo>
                <a:cubicBezTo>
                  <a:pt x="117566" y="55972"/>
                  <a:pt x="120485" y="53044"/>
                  <a:pt x="120042" y="49480"/>
                </a:cubicBezTo>
                <a:cubicBezTo>
                  <a:pt x="116570" y="21626"/>
                  <a:pt x="91032" y="0"/>
                  <a:pt x="60043" y="0"/>
                </a:cubicBezTo>
                <a:close/>
              </a:path>
            </a:pathLst>
          </a:custGeom>
          <a:solidFill>
            <a:srgbClr val="FFF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48E1E0A9-1981-A942-89C9-21609F268CB0}"/>
              </a:ext>
            </a:extLst>
          </p:cNvPr>
          <p:cNvGrpSpPr/>
          <p:nvPr userDrawn="1"/>
        </p:nvGrpSpPr>
        <p:grpSpPr>
          <a:xfrm>
            <a:off x="4055145" y="4413698"/>
            <a:ext cx="632904" cy="515658"/>
            <a:chOff x="4055145" y="4413698"/>
            <a:chExt cx="632904" cy="515658"/>
          </a:xfrm>
        </p:grpSpPr>
        <p:sp>
          <p:nvSpPr>
            <p:cNvPr id="249" name="자유형 248">
              <a:extLst>
                <a:ext uri="{FF2B5EF4-FFF2-40B4-BE49-F238E27FC236}">
                  <a16:creationId xmlns:a16="http://schemas.microsoft.com/office/drawing/2014/main" id="{3E5DFB8B-4A42-D549-93B4-C68B205F478B}"/>
                </a:ext>
              </a:extLst>
            </p:cNvPr>
            <p:cNvSpPr/>
            <p:nvPr/>
          </p:nvSpPr>
          <p:spPr>
            <a:xfrm>
              <a:off x="4055145" y="4413698"/>
              <a:ext cx="632904" cy="515658"/>
            </a:xfrm>
            <a:custGeom>
              <a:avLst/>
              <a:gdLst>
                <a:gd name="connsiteX0" fmla="*/ 32307 w 632904"/>
                <a:gd name="connsiteY0" fmla="*/ 0 h 515658"/>
                <a:gd name="connsiteX1" fmla="*/ 0 w 632904"/>
                <a:gd name="connsiteY1" fmla="*/ 32127 h 515658"/>
                <a:gd name="connsiteX2" fmla="*/ 0 w 632904"/>
                <a:gd name="connsiteY2" fmla="*/ 483532 h 515658"/>
                <a:gd name="connsiteX3" fmla="*/ 32307 w 632904"/>
                <a:gd name="connsiteY3" fmla="*/ 515658 h 515658"/>
                <a:gd name="connsiteX4" fmla="*/ 600597 w 632904"/>
                <a:gd name="connsiteY4" fmla="*/ 515658 h 515658"/>
                <a:gd name="connsiteX5" fmla="*/ 632904 w 632904"/>
                <a:gd name="connsiteY5" fmla="*/ 483532 h 515658"/>
                <a:gd name="connsiteX6" fmla="*/ 632904 w 632904"/>
                <a:gd name="connsiteY6" fmla="*/ 109493 h 515658"/>
                <a:gd name="connsiteX7" fmla="*/ 600597 w 632904"/>
                <a:gd name="connsiteY7" fmla="*/ 77366 h 515658"/>
                <a:gd name="connsiteX8" fmla="*/ 292397 w 632904"/>
                <a:gd name="connsiteY8" fmla="*/ 77366 h 515658"/>
                <a:gd name="connsiteX9" fmla="*/ 282522 w 632904"/>
                <a:gd name="connsiteY9" fmla="*/ 72806 h 515658"/>
                <a:gd name="connsiteX10" fmla="*/ 230391 w 632904"/>
                <a:gd name="connsiteY10" fmla="*/ 11402 h 515658"/>
                <a:gd name="connsiteX11" fmla="*/ 205705 w 632904"/>
                <a:gd name="connsiteY11" fmla="*/ 0 h 515658"/>
                <a:gd name="connsiteX12" fmla="*/ 32307 w 632904"/>
                <a:gd name="connsiteY12" fmla="*/ 0 h 51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2904" h="515658">
                  <a:moveTo>
                    <a:pt x="32307" y="0"/>
                  </a:moveTo>
                  <a:cubicBezTo>
                    <a:pt x="14464" y="0"/>
                    <a:pt x="0" y="14384"/>
                    <a:pt x="0" y="32127"/>
                  </a:cubicBezTo>
                  <a:lnTo>
                    <a:pt x="0" y="483532"/>
                  </a:lnTo>
                  <a:cubicBezTo>
                    <a:pt x="0" y="501275"/>
                    <a:pt x="14464" y="515658"/>
                    <a:pt x="32307" y="515658"/>
                  </a:cubicBezTo>
                  <a:lnTo>
                    <a:pt x="600597" y="515658"/>
                  </a:lnTo>
                  <a:cubicBezTo>
                    <a:pt x="618440" y="515658"/>
                    <a:pt x="632904" y="501275"/>
                    <a:pt x="632904" y="483532"/>
                  </a:cubicBezTo>
                  <a:lnTo>
                    <a:pt x="632904" y="109493"/>
                  </a:lnTo>
                  <a:cubicBezTo>
                    <a:pt x="632904" y="91750"/>
                    <a:pt x="618440" y="77366"/>
                    <a:pt x="600597" y="77366"/>
                  </a:cubicBezTo>
                  <a:lnTo>
                    <a:pt x="292397" y="77366"/>
                  </a:lnTo>
                  <a:cubicBezTo>
                    <a:pt x="288590" y="77366"/>
                    <a:pt x="284978" y="75698"/>
                    <a:pt x="282522" y="72806"/>
                  </a:cubicBezTo>
                  <a:lnTo>
                    <a:pt x="230391" y="11402"/>
                  </a:lnTo>
                  <a:cubicBezTo>
                    <a:pt x="224252" y="4172"/>
                    <a:pt x="215221" y="0"/>
                    <a:pt x="205705" y="0"/>
                  </a:cubicBezTo>
                  <a:lnTo>
                    <a:pt x="32307" y="0"/>
                  </a:lnTo>
                  <a:close/>
                </a:path>
              </a:pathLst>
            </a:custGeom>
            <a:solidFill>
              <a:srgbClr val="FC1C49"/>
            </a:solidFill>
            <a:ln w="64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50" name="자유형 249">
              <a:extLst>
                <a:ext uri="{FF2B5EF4-FFF2-40B4-BE49-F238E27FC236}">
                  <a16:creationId xmlns:a16="http://schemas.microsoft.com/office/drawing/2014/main" id="{FF061EA2-C52C-C144-93C2-06B2A75E1624}"/>
                </a:ext>
              </a:extLst>
            </p:cNvPr>
            <p:cNvSpPr/>
            <p:nvPr/>
          </p:nvSpPr>
          <p:spPr>
            <a:xfrm>
              <a:off x="4130738" y="4568238"/>
              <a:ext cx="484986" cy="25701"/>
            </a:xfrm>
            <a:custGeom>
              <a:avLst/>
              <a:gdLst>
                <a:gd name="connsiteX0" fmla="*/ 0 w 484986"/>
                <a:gd name="connsiteY0" fmla="*/ 12851 h 25701"/>
                <a:gd name="connsiteX1" fmla="*/ 12923 w 484986"/>
                <a:gd name="connsiteY1" fmla="*/ 0 h 25701"/>
                <a:gd name="connsiteX2" fmla="*/ 472064 w 484986"/>
                <a:gd name="connsiteY2" fmla="*/ 0 h 25701"/>
                <a:gd name="connsiteX3" fmla="*/ 484987 w 484986"/>
                <a:gd name="connsiteY3" fmla="*/ 12851 h 25701"/>
                <a:gd name="connsiteX4" fmla="*/ 472064 w 484986"/>
                <a:gd name="connsiteY4" fmla="*/ 25702 h 25701"/>
                <a:gd name="connsiteX5" fmla="*/ 12923 w 484986"/>
                <a:gd name="connsiteY5" fmla="*/ 25702 h 25701"/>
                <a:gd name="connsiteX6" fmla="*/ 0 w 484986"/>
                <a:gd name="connsiteY6" fmla="*/ 12851 h 25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4986" h="25701">
                  <a:moveTo>
                    <a:pt x="0" y="12851"/>
                  </a:moveTo>
                  <a:cubicBezTo>
                    <a:pt x="0" y="5753"/>
                    <a:pt x="5786" y="0"/>
                    <a:pt x="12923" y="0"/>
                  </a:cubicBezTo>
                  <a:lnTo>
                    <a:pt x="472064" y="0"/>
                  </a:lnTo>
                  <a:cubicBezTo>
                    <a:pt x="479200" y="0"/>
                    <a:pt x="484987" y="5753"/>
                    <a:pt x="484987" y="12851"/>
                  </a:cubicBezTo>
                  <a:cubicBezTo>
                    <a:pt x="484987" y="19948"/>
                    <a:pt x="479200" y="25702"/>
                    <a:pt x="472064" y="25702"/>
                  </a:cubicBezTo>
                  <a:lnTo>
                    <a:pt x="12923" y="25702"/>
                  </a:lnTo>
                  <a:cubicBezTo>
                    <a:pt x="5786" y="25702"/>
                    <a:pt x="0" y="19948"/>
                    <a:pt x="0" y="12851"/>
                  </a:cubicBezTo>
                  <a:close/>
                </a:path>
              </a:pathLst>
            </a:custGeom>
            <a:solidFill>
              <a:srgbClr val="FFFFFF"/>
            </a:solidFill>
            <a:ln w="64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sp>
        <p:nvSpPr>
          <p:cNvPr id="251" name="자유형 250">
            <a:extLst>
              <a:ext uri="{FF2B5EF4-FFF2-40B4-BE49-F238E27FC236}">
                <a16:creationId xmlns:a16="http://schemas.microsoft.com/office/drawing/2014/main" id="{2B753524-6673-2A48-8597-64594C96939D}"/>
              </a:ext>
            </a:extLst>
          </p:cNvPr>
          <p:cNvSpPr/>
          <p:nvPr userDrawn="1"/>
        </p:nvSpPr>
        <p:spPr>
          <a:xfrm>
            <a:off x="5277568" y="4403987"/>
            <a:ext cx="495077" cy="550329"/>
          </a:xfrm>
          <a:custGeom>
            <a:avLst/>
            <a:gdLst>
              <a:gd name="connsiteX0" fmla="*/ 212679 w 495077"/>
              <a:gd name="connsiteY0" fmla="*/ 533860 h 550329"/>
              <a:gd name="connsiteX1" fmla="*/ 282399 w 495077"/>
              <a:gd name="connsiteY1" fmla="*/ 533860 h 550329"/>
              <a:gd name="connsiteX2" fmla="*/ 487666 w 495077"/>
              <a:gd name="connsiteY2" fmla="*/ 284286 h 550329"/>
              <a:gd name="connsiteX3" fmla="*/ 462766 w 495077"/>
              <a:gd name="connsiteY3" fmla="*/ 231497 h 550329"/>
              <a:gd name="connsiteX4" fmla="*/ 391882 w 495077"/>
              <a:gd name="connsiteY4" fmla="*/ 231497 h 550329"/>
              <a:gd name="connsiteX5" fmla="*/ 391882 w 495077"/>
              <a:gd name="connsiteY5" fmla="*/ 45187 h 550329"/>
              <a:gd name="connsiteX6" fmla="*/ 346731 w 495077"/>
              <a:gd name="connsiteY6" fmla="*/ 0 h 550329"/>
              <a:gd name="connsiteX7" fmla="*/ 148325 w 495077"/>
              <a:gd name="connsiteY7" fmla="*/ 0 h 550329"/>
              <a:gd name="connsiteX8" fmla="*/ 103175 w 495077"/>
              <a:gd name="connsiteY8" fmla="*/ 45187 h 550329"/>
              <a:gd name="connsiteX9" fmla="*/ 103175 w 495077"/>
              <a:gd name="connsiteY9" fmla="*/ 231497 h 550329"/>
              <a:gd name="connsiteX10" fmla="*/ 32312 w 495077"/>
              <a:gd name="connsiteY10" fmla="*/ 231497 h 550329"/>
              <a:gd name="connsiteX11" fmla="*/ 7412 w 495077"/>
              <a:gd name="connsiteY11" fmla="*/ 284286 h 550329"/>
              <a:gd name="connsiteX12" fmla="*/ 212679 w 495077"/>
              <a:gd name="connsiteY12" fmla="*/ 533860 h 55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5077" h="550329">
                <a:moveTo>
                  <a:pt x="212679" y="533860"/>
                </a:moveTo>
                <a:cubicBezTo>
                  <a:pt x="230740" y="555819"/>
                  <a:pt x="264338" y="555819"/>
                  <a:pt x="282399" y="533860"/>
                </a:cubicBezTo>
                <a:lnTo>
                  <a:pt x="487666" y="284286"/>
                </a:lnTo>
                <a:cubicBezTo>
                  <a:pt x="504985" y="263229"/>
                  <a:pt x="490017" y="231497"/>
                  <a:pt x="462766" y="231497"/>
                </a:cubicBezTo>
                <a:lnTo>
                  <a:pt x="391882" y="231497"/>
                </a:lnTo>
                <a:lnTo>
                  <a:pt x="391882" y="45187"/>
                </a:lnTo>
                <a:cubicBezTo>
                  <a:pt x="391882" y="20231"/>
                  <a:pt x="371667" y="0"/>
                  <a:pt x="346731" y="0"/>
                </a:cubicBezTo>
                <a:lnTo>
                  <a:pt x="148325" y="0"/>
                </a:lnTo>
                <a:cubicBezTo>
                  <a:pt x="123389" y="0"/>
                  <a:pt x="103175" y="20231"/>
                  <a:pt x="103175" y="45187"/>
                </a:cubicBezTo>
                <a:lnTo>
                  <a:pt x="103175" y="231497"/>
                </a:lnTo>
                <a:lnTo>
                  <a:pt x="32312" y="231497"/>
                </a:lnTo>
                <a:cubicBezTo>
                  <a:pt x="5060" y="231497"/>
                  <a:pt x="-9907" y="263229"/>
                  <a:pt x="7412" y="284286"/>
                </a:cubicBezTo>
                <a:lnTo>
                  <a:pt x="212679" y="533860"/>
                </a:lnTo>
                <a:close/>
              </a:path>
            </a:pathLst>
          </a:custGeom>
          <a:solidFill>
            <a:srgbClr val="FC1C4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52" name="자유형 251">
            <a:extLst>
              <a:ext uri="{FF2B5EF4-FFF2-40B4-BE49-F238E27FC236}">
                <a16:creationId xmlns:a16="http://schemas.microsoft.com/office/drawing/2014/main" id="{779CE525-4019-2446-BC39-DB201791D54A}"/>
              </a:ext>
            </a:extLst>
          </p:cNvPr>
          <p:cNvSpPr/>
          <p:nvPr userDrawn="1"/>
        </p:nvSpPr>
        <p:spPr>
          <a:xfrm>
            <a:off x="5525176" y="4706015"/>
            <a:ext cx="126289" cy="150665"/>
          </a:xfrm>
          <a:custGeom>
            <a:avLst/>
            <a:gdLst>
              <a:gd name="connsiteX0" fmla="*/ 4808 w 126289"/>
              <a:gd name="connsiteY0" fmla="*/ 147809 h 150665"/>
              <a:gd name="connsiteX1" fmla="*/ 2854 w 126289"/>
              <a:gd name="connsiteY1" fmla="*/ 129656 h 150665"/>
              <a:gd name="connsiteX2" fmla="*/ 103343 w 126289"/>
              <a:gd name="connsiteY2" fmla="*/ 4812 h 150665"/>
              <a:gd name="connsiteX3" fmla="*/ 121481 w 126289"/>
              <a:gd name="connsiteY3" fmla="*/ 2857 h 150665"/>
              <a:gd name="connsiteX4" fmla="*/ 123435 w 126289"/>
              <a:gd name="connsiteY4" fmla="*/ 21010 h 150665"/>
              <a:gd name="connsiteX5" fmla="*/ 22947 w 126289"/>
              <a:gd name="connsiteY5" fmla="*/ 145854 h 150665"/>
              <a:gd name="connsiteX6" fmla="*/ 4808 w 126289"/>
              <a:gd name="connsiteY6" fmla="*/ 147809 h 15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289" h="150665">
                <a:moveTo>
                  <a:pt x="4808" y="147809"/>
                </a:moveTo>
                <a:cubicBezTo>
                  <a:pt x="-740" y="143336"/>
                  <a:pt x="-1615" y="135208"/>
                  <a:pt x="2854" y="129656"/>
                </a:cubicBezTo>
                <a:lnTo>
                  <a:pt x="103343" y="4812"/>
                </a:lnTo>
                <a:cubicBezTo>
                  <a:pt x="107812" y="-741"/>
                  <a:pt x="115933" y="-1616"/>
                  <a:pt x="121481" y="2857"/>
                </a:cubicBezTo>
                <a:cubicBezTo>
                  <a:pt x="127030" y="7330"/>
                  <a:pt x="127904" y="15457"/>
                  <a:pt x="123435" y="21010"/>
                </a:cubicBezTo>
                <a:lnTo>
                  <a:pt x="22947" y="145854"/>
                </a:lnTo>
                <a:cubicBezTo>
                  <a:pt x="18477" y="151407"/>
                  <a:pt x="10356" y="152282"/>
                  <a:pt x="4808" y="147809"/>
                </a:cubicBezTo>
                <a:close/>
              </a:path>
            </a:pathLst>
          </a:custGeom>
          <a:solidFill>
            <a:srgbClr val="FFF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53" name="자유형 252">
            <a:extLst>
              <a:ext uri="{FF2B5EF4-FFF2-40B4-BE49-F238E27FC236}">
                <a16:creationId xmlns:a16="http://schemas.microsoft.com/office/drawing/2014/main" id="{772D8D19-A343-1F4D-A29E-B7BDB5914B68}"/>
              </a:ext>
            </a:extLst>
          </p:cNvPr>
          <p:cNvSpPr/>
          <p:nvPr userDrawn="1"/>
        </p:nvSpPr>
        <p:spPr>
          <a:xfrm>
            <a:off x="6404432" y="4414344"/>
            <a:ext cx="533352" cy="514936"/>
          </a:xfrm>
          <a:custGeom>
            <a:avLst/>
            <a:gdLst>
              <a:gd name="connsiteX0" fmla="*/ 280929 w 533352"/>
              <a:gd name="connsiteY0" fmla="*/ 0 h 514936"/>
              <a:gd name="connsiteX1" fmla="*/ 267970 w 533352"/>
              <a:gd name="connsiteY1" fmla="*/ 13011 h 514936"/>
              <a:gd name="connsiteX2" fmla="*/ 267970 w 533352"/>
              <a:gd name="connsiteY2" fmla="*/ 151230 h 514936"/>
              <a:gd name="connsiteX3" fmla="*/ 149313 w 533352"/>
              <a:gd name="connsiteY3" fmla="*/ 151230 h 514936"/>
              <a:gd name="connsiteX4" fmla="*/ 136354 w 533352"/>
              <a:gd name="connsiteY4" fmla="*/ 164242 h 514936"/>
              <a:gd name="connsiteX5" fmla="*/ 136354 w 533352"/>
              <a:gd name="connsiteY5" fmla="*/ 312025 h 514936"/>
              <a:gd name="connsiteX6" fmla="*/ 12959 w 533352"/>
              <a:gd name="connsiteY6" fmla="*/ 312025 h 514936"/>
              <a:gd name="connsiteX7" fmla="*/ 0 w 533352"/>
              <a:gd name="connsiteY7" fmla="*/ 325036 h 514936"/>
              <a:gd name="connsiteX8" fmla="*/ 0 w 533352"/>
              <a:gd name="connsiteY8" fmla="*/ 501925 h 514936"/>
              <a:gd name="connsiteX9" fmla="*/ 12959 w 533352"/>
              <a:gd name="connsiteY9" fmla="*/ 514936 h 514936"/>
              <a:gd name="connsiteX10" fmla="*/ 520386 w 533352"/>
              <a:gd name="connsiteY10" fmla="*/ 514936 h 514936"/>
              <a:gd name="connsiteX11" fmla="*/ 521067 w 533352"/>
              <a:gd name="connsiteY11" fmla="*/ 514919 h 514936"/>
              <a:gd name="connsiteX12" fmla="*/ 521070 w 533352"/>
              <a:gd name="connsiteY12" fmla="*/ 514918 h 514936"/>
              <a:gd name="connsiteX13" fmla="*/ 533348 w 533352"/>
              <a:gd name="connsiteY13" fmla="*/ 501925 h 514936"/>
              <a:gd name="connsiteX14" fmla="*/ 533348 w 533352"/>
              <a:gd name="connsiteY14" fmla="*/ 352705 h 514936"/>
              <a:gd name="connsiteX15" fmla="*/ 533352 w 533352"/>
              <a:gd name="connsiteY15" fmla="*/ 352386 h 514936"/>
              <a:gd name="connsiteX16" fmla="*/ 533352 w 533352"/>
              <a:gd name="connsiteY16" fmla="*/ 164242 h 514936"/>
              <a:gd name="connsiteX17" fmla="*/ 533348 w 533352"/>
              <a:gd name="connsiteY17" fmla="*/ 163924 h 514936"/>
              <a:gd name="connsiteX18" fmla="*/ 533348 w 533352"/>
              <a:gd name="connsiteY18" fmla="*/ 13011 h 514936"/>
              <a:gd name="connsiteX19" fmla="*/ 520389 w 533352"/>
              <a:gd name="connsiteY19" fmla="*/ 0 h 514936"/>
              <a:gd name="connsiteX20" fmla="*/ 280929 w 533352"/>
              <a:gd name="connsiteY20" fmla="*/ 0 h 514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33352" h="514936">
                <a:moveTo>
                  <a:pt x="280929" y="0"/>
                </a:moveTo>
                <a:cubicBezTo>
                  <a:pt x="273772" y="0"/>
                  <a:pt x="267970" y="5825"/>
                  <a:pt x="267970" y="13011"/>
                </a:cubicBezTo>
                <a:lnTo>
                  <a:pt x="267970" y="151230"/>
                </a:lnTo>
                <a:lnTo>
                  <a:pt x="149313" y="151230"/>
                </a:lnTo>
                <a:cubicBezTo>
                  <a:pt x="142156" y="151230"/>
                  <a:pt x="136354" y="157056"/>
                  <a:pt x="136354" y="164242"/>
                </a:cubicBezTo>
                <a:lnTo>
                  <a:pt x="136354" y="312025"/>
                </a:lnTo>
                <a:lnTo>
                  <a:pt x="12959" y="312025"/>
                </a:lnTo>
                <a:cubicBezTo>
                  <a:pt x="5802" y="312025"/>
                  <a:pt x="0" y="317850"/>
                  <a:pt x="0" y="325036"/>
                </a:cubicBezTo>
                <a:lnTo>
                  <a:pt x="0" y="501925"/>
                </a:lnTo>
                <a:cubicBezTo>
                  <a:pt x="0" y="509111"/>
                  <a:pt x="5802" y="514936"/>
                  <a:pt x="12959" y="514936"/>
                </a:cubicBezTo>
                <a:lnTo>
                  <a:pt x="520386" y="514936"/>
                </a:lnTo>
                <a:cubicBezTo>
                  <a:pt x="520613" y="514936"/>
                  <a:pt x="520841" y="514930"/>
                  <a:pt x="521067" y="514919"/>
                </a:cubicBezTo>
                <a:lnTo>
                  <a:pt x="521070" y="514918"/>
                </a:lnTo>
                <a:cubicBezTo>
                  <a:pt x="527953" y="514554"/>
                  <a:pt x="533348" y="508845"/>
                  <a:pt x="533348" y="501925"/>
                </a:cubicBezTo>
                <a:lnTo>
                  <a:pt x="533348" y="352705"/>
                </a:lnTo>
                <a:cubicBezTo>
                  <a:pt x="533351" y="352599"/>
                  <a:pt x="533352" y="352493"/>
                  <a:pt x="533352" y="352386"/>
                </a:cubicBezTo>
                <a:lnTo>
                  <a:pt x="533352" y="164242"/>
                </a:lnTo>
                <a:cubicBezTo>
                  <a:pt x="533352" y="164135"/>
                  <a:pt x="533351" y="164029"/>
                  <a:pt x="533348" y="163924"/>
                </a:cubicBezTo>
                <a:lnTo>
                  <a:pt x="533348" y="13011"/>
                </a:lnTo>
                <a:cubicBezTo>
                  <a:pt x="533348" y="5825"/>
                  <a:pt x="527546" y="0"/>
                  <a:pt x="520389" y="0"/>
                </a:cubicBezTo>
                <a:lnTo>
                  <a:pt x="280929" y="0"/>
                </a:lnTo>
                <a:close/>
              </a:path>
            </a:pathLst>
          </a:custGeom>
          <a:solidFill>
            <a:srgbClr val="FC1C49"/>
          </a:solidFill>
          <a:ln w="642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54" name="자유형 253">
            <a:extLst>
              <a:ext uri="{FF2B5EF4-FFF2-40B4-BE49-F238E27FC236}">
                <a16:creationId xmlns:a16="http://schemas.microsoft.com/office/drawing/2014/main" id="{D1326E36-F67F-C74E-A12E-A8D6D115C50D}"/>
              </a:ext>
            </a:extLst>
          </p:cNvPr>
          <p:cNvSpPr/>
          <p:nvPr userDrawn="1"/>
        </p:nvSpPr>
        <p:spPr>
          <a:xfrm>
            <a:off x="6601944" y="4726444"/>
            <a:ext cx="173228" cy="26022"/>
          </a:xfrm>
          <a:custGeom>
            <a:avLst/>
            <a:gdLst>
              <a:gd name="connsiteX0" fmla="*/ 173228 w 173228"/>
              <a:gd name="connsiteY0" fmla="*/ 13011 h 26022"/>
              <a:gd name="connsiteX1" fmla="*/ 160269 w 173228"/>
              <a:gd name="connsiteY1" fmla="*/ 26023 h 26022"/>
              <a:gd name="connsiteX2" fmla="*/ 12959 w 173228"/>
              <a:gd name="connsiteY2" fmla="*/ 26023 h 26022"/>
              <a:gd name="connsiteX3" fmla="*/ 0 w 173228"/>
              <a:gd name="connsiteY3" fmla="*/ 13011 h 26022"/>
              <a:gd name="connsiteX4" fmla="*/ 12959 w 173228"/>
              <a:gd name="connsiteY4" fmla="*/ 0 h 26022"/>
              <a:gd name="connsiteX5" fmla="*/ 160269 w 173228"/>
              <a:gd name="connsiteY5" fmla="*/ 0 h 26022"/>
              <a:gd name="connsiteX6" fmla="*/ 173228 w 173228"/>
              <a:gd name="connsiteY6" fmla="*/ 13011 h 26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228" h="26022">
                <a:moveTo>
                  <a:pt x="173228" y="13011"/>
                </a:moveTo>
                <a:cubicBezTo>
                  <a:pt x="173228" y="20197"/>
                  <a:pt x="167426" y="26023"/>
                  <a:pt x="160269" y="26023"/>
                </a:cubicBezTo>
                <a:lnTo>
                  <a:pt x="12959" y="26023"/>
                </a:lnTo>
                <a:cubicBezTo>
                  <a:pt x="5802" y="26023"/>
                  <a:pt x="0" y="20197"/>
                  <a:pt x="0" y="13011"/>
                </a:cubicBezTo>
                <a:cubicBezTo>
                  <a:pt x="0" y="5825"/>
                  <a:pt x="5802" y="0"/>
                  <a:pt x="12959" y="0"/>
                </a:cubicBezTo>
                <a:lnTo>
                  <a:pt x="160269" y="0"/>
                </a:lnTo>
                <a:cubicBezTo>
                  <a:pt x="167426" y="0"/>
                  <a:pt x="173228" y="5825"/>
                  <a:pt x="173228" y="13011"/>
                </a:cubicBezTo>
                <a:close/>
              </a:path>
            </a:pathLst>
          </a:custGeom>
          <a:solidFill>
            <a:srgbClr val="FFFFFF"/>
          </a:solidFill>
          <a:ln w="642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2E290B15-3D21-C545-9D53-B136E308A5A8}"/>
              </a:ext>
            </a:extLst>
          </p:cNvPr>
          <p:cNvGrpSpPr/>
          <p:nvPr userDrawn="1"/>
        </p:nvGrpSpPr>
        <p:grpSpPr>
          <a:xfrm>
            <a:off x="7594892" y="4402050"/>
            <a:ext cx="440598" cy="581537"/>
            <a:chOff x="7594892" y="4402050"/>
            <a:chExt cx="440598" cy="581537"/>
          </a:xfrm>
        </p:grpSpPr>
        <p:sp>
          <p:nvSpPr>
            <p:cNvPr id="256" name="자유형 255">
              <a:extLst>
                <a:ext uri="{FF2B5EF4-FFF2-40B4-BE49-F238E27FC236}">
                  <a16:creationId xmlns:a16="http://schemas.microsoft.com/office/drawing/2014/main" id="{3BB5DE6C-9FEC-504C-8E97-0C2704998DC5}"/>
                </a:ext>
              </a:extLst>
            </p:cNvPr>
            <p:cNvSpPr/>
            <p:nvPr/>
          </p:nvSpPr>
          <p:spPr>
            <a:xfrm>
              <a:off x="7594892" y="4402050"/>
              <a:ext cx="440598" cy="581537"/>
            </a:xfrm>
            <a:custGeom>
              <a:avLst/>
              <a:gdLst>
                <a:gd name="connsiteX0" fmla="*/ 440599 w 440598"/>
                <a:gd name="connsiteY0" fmla="*/ 32409 h 581537"/>
                <a:gd name="connsiteX1" fmla="*/ 408380 w 440598"/>
                <a:gd name="connsiteY1" fmla="*/ 0 h 581537"/>
                <a:gd name="connsiteX2" fmla="*/ 32219 w 440598"/>
                <a:gd name="connsiteY2" fmla="*/ 0 h 581537"/>
                <a:gd name="connsiteX3" fmla="*/ 0 w 440598"/>
                <a:gd name="connsiteY3" fmla="*/ 32409 h 581537"/>
                <a:gd name="connsiteX4" fmla="*/ 0 w 440598"/>
                <a:gd name="connsiteY4" fmla="*/ 549129 h 581537"/>
                <a:gd name="connsiteX5" fmla="*/ 32219 w 440598"/>
                <a:gd name="connsiteY5" fmla="*/ 581538 h 581537"/>
                <a:gd name="connsiteX6" fmla="*/ 294410 w 440598"/>
                <a:gd name="connsiteY6" fmla="*/ 581538 h 581537"/>
                <a:gd name="connsiteX7" fmla="*/ 317281 w 440598"/>
                <a:gd name="connsiteY7" fmla="*/ 571955 h 581537"/>
                <a:gd name="connsiteX8" fmla="*/ 431251 w 440598"/>
                <a:gd name="connsiteY8" fmla="*/ 456404 h 581537"/>
                <a:gd name="connsiteX9" fmla="*/ 440599 w 440598"/>
                <a:gd name="connsiteY9" fmla="*/ 433578 h 581537"/>
                <a:gd name="connsiteX10" fmla="*/ 440599 w 440598"/>
                <a:gd name="connsiteY10" fmla="*/ 32409 h 58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0598" h="581537">
                  <a:moveTo>
                    <a:pt x="440599" y="32409"/>
                  </a:moveTo>
                  <a:cubicBezTo>
                    <a:pt x="440599" y="14510"/>
                    <a:pt x="426174" y="0"/>
                    <a:pt x="408380" y="0"/>
                  </a:cubicBezTo>
                  <a:lnTo>
                    <a:pt x="32219" y="0"/>
                  </a:lnTo>
                  <a:cubicBezTo>
                    <a:pt x="14425" y="0"/>
                    <a:pt x="0" y="14510"/>
                    <a:pt x="0" y="32409"/>
                  </a:cubicBezTo>
                  <a:lnTo>
                    <a:pt x="0" y="549129"/>
                  </a:lnTo>
                  <a:cubicBezTo>
                    <a:pt x="0" y="567028"/>
                    <a:pt x="14425" y="581538"/>
                    <a:pt x="32219" y="581538"/>
                  </a:cubicBezTo>
                  <a:lnTo>
                    <a:pt x="294410" y="581538"/>
                  </a:lnTo>
                  <a:cubicBezTo>
                    <a:pt x="302999" y="581538"/>
                    <a:pt x="311233" y="578088"/>
                    <a:pt x="317281" y="571955"/>
                  </a:cubicBezTo>
                  <a:lnTo>
                    <a:pt x="431251" y="456404"/>
                  </a:lnTo>
                  <a:cubicBezTo>
                    <a:pt x="437239" y="450334"/>
                    <a:pt x="440599" y="442129"/>
                    <a:pt x="440599" y="433578"/>
                  </a:cubicBezTo>
                  <a:lnTo>
                    <a:pt x="440599" y="32409"/>
                  </a:lnTo>
                  <a:close/>
                </a:path>
              </a:pathLst>
            </a:custGeom>
            <a:solidFill>
              <a:srgbClr val="FC1C49"/>
            </a:solidFill>
            <a:ln w="6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57" name="자유형 256">
              <a:extLst>
                <a:ext uri="{FF2B5EF4-FFF2-40B4-BE49-F238E27FC236}">
                  <a16:creationId xmlns:a16="http://schemas.microsoft.com/office/drawing/2014/main" id="{36F75F88-FF13-A548-B873-C1D091F5CC4F}"/>
                </a:ext>
              </a:extLst>
            </p:cNvPr>
            <p:cNvSpPr/>
            <p:nvPr/>
          </p:nvSpPr>
          <p:spPr>
            <a:xfrm>
              <a:off x="7859524" y="4798752"/>
              <a:ext cx="121721" cy="125289"/>
            </a:xfrm>
            <a:custGeom>
              <a:avLst/>
              <a:gdLst>
                <a:gd name="connsiteX0" fmla="*/ 12887 w 121721"/>
                <a:gd name="connsiteY0" fmla="*/ 125290 h 125289"/>
                <a:gd name="connsiteX1" fmla="*/ 0 w 121721"/>
                <a:gd name="connsiteY1" fmla="*/ 112326 h 125289"/>
                <a:gd name="connsiteX2" fmla="*/ 0 w 121721"/>
                <a:gd name="connsiteY2" fmla="*/ 12964 h 125289"/>
                <a:gd name="connsiteX3" fmla="*/ 12887 w 121721"/>
                <a:gd name="connsiteY3" fmla="*/ 0 h 125289"/>
                <a:gd name="connsiteX4" fmla="*/ 108834 w 121721"/>
                <a:gd name="connsiteY4" fmla="*/ 0 h 125289"/>
                <a:gd name="connsiteX5" fmla="*/ 121722 w 121721"/>
                <a:gd name="connsiteY5" fmla="*/ 12964 h 125289"/>
                <a:gd name="connsiteX6" fmla="*/ 108834 w 121721"/>
                <a:gd name="connsiteY6" fmla="*/ 25927 h 125289"/>
                <a:gd name="connsiteX7" fmla="*/ 25775 w 121721"/>
                <a:gd name="connsiteY7" fmla="*/ 25927 h 125289"/>
                <a:gd name="connsiteX8" fmla="*/ 25775 w 121721"/>
                <a:gd name="connsiteY8" fmla="*/ 112326 h 125289"/>
                <a:gd name="connsiteX9" fmla="*/ 12887 w 121721"/>
                <a:gd name="connsiteY9" fmla="*/ 125290 h 125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721" h="125289">
                  <a:moveTo>
                    <a:pt x="12887" y="125290"/>
                  </a:moveTo>
                  <a:cubicBezTo>
                    <a:pt x="5770" y="125290"/>
                    <a:pt x="0" y="119486"/>
                    <a:pt x="0" y="112326"/>
                  </a:cubicBezTo>
                  <a:lnTo>
                    <a:pt x="0" y="12964"/>
                  </a:lnTo>
                  <a:cubicBezTo>
                    <a:pt x="0" y="5804"/>
                    <a:pt x="5770" y="0"/>
                    <a:pt x="12887" y="0"/>
                  </a:cubicBezTo>
                  <a:lnTo>
                    <a:pt x="108834" y="0"/>
                  </a:lnTo>
                  <a:cubicBezTo>
                    <a:pt x="115952" y="0"/>
                    <a:pt x="121722" y="5804"/>
                    <a:pt x="121722" y="12964"/>
                  </a:cubicBezTo>
                  <a:cubicBezTo>
                    <a:pt x="121722" y="20123"/>
                    <a:pt x="115952" y="25927"/>
                    <a:pt x="108834" y="25927"/>
                  </a:cubicBezTo>
                  <a:lnTo>
                    <a:pt x="25775" y="25927"/>
                  </a:lnTo>
                  <a:lnTo>
                    <a:pt x="25775" y="112326"/>
                  </a:lnTo>
                  <a:cubicBezTo>
                    <a:pt x="25775" y="119486"/>
                    <a:pt x="20005" y="125290"/>
                    <a:pt x="12887" y="125290"/>
                  </a:cubicBezTo>
                  <a:close/>
                </a:path>
              </a:pathLst>
            </a:custGeom>
            <a:solidFill>
              <a:srgbClr val="FFFFFF"/>
            </a:solidFill>
            <a:ln w="6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sp>
        <p:nvSpPr>
          <p:cNvPr id="258" name="자유형 257">
            <a:extLst>
              <a:ext uri="{FF2B5EF4-FFF2-40B4-BE49-F238E27FC236}">
                <a16:creationId xmlns:a16="http://schemas.microsoft.com/office/drawing/2014/main" id="{1408AB6A-2BF2-6E48-B154-AA7C9CD386A3}"/>
              </a:ext>
            </a:extLst>
          </p:cNvPr>
          <p:cNvSpPr/>
          <p:nvPr userDrawn="1"/>
        </p:nvSpPr>
        <p:spPr>
          <a:xfrm>
            <a:off x="8749419" y="4414852"/>
            <a:ext cx="393578" cy="562602"/>
          </a:xfrm>
          <a:custGeom>
            <a:avLst/>
            <a:gdLst>
              <a:gd name="connsiteX0" fmla="*/ 38614 w 393578"/>
              <a:gd name="connsiteY0" fmla="*/ 0 h 562602"/>
              <a:gd name="connsiteX1" fmla="*/ 0 w 393578"/>
              <a:gd name="connsiteY1" fmla="*/ 39034 h 562602"/>
              <a:gd name="connsiteX2" fmla="*/ 0 w 393578"/>
              <a:gd name="connsiteY2" fmla="*/ 536537 h 562602"/>
              <a:gd name="connsiteX3" fmla="*/ 39812 w 393578"/>
              <a:gd name="connsiteY3" fmla="*/ 558329 h 562602"/>
              <a:gd name="connsiteX4" fmla="*/ 196789 w 393578"/>
              <a:gd name="connsiteY4" fmla="*/ 454770 h 562602"/>
              <a:gd name="connsiteX5" fmla="*/ 353766 w 393578"/>
              <a:gd name="connsiteY5" fmla="*/ 558329 h 562602"/>
              <a:gd name="connsiteX6" fmla="*/ 393578 w 393578"/>
              <a:gd name="connsiteY6" fmla="*/ 536537 h 562602"/>
              <a:gd name="connsiteX7" fmla="*/ 393578 w 393578"/>
              <a:gd name="connsiteY7" fmla="*/ 39034 h 562602"/>
              <a:gd name="connsiteX8" fmla="*/ 354964 w 393578"/>
              <a:gd name="connsiteY8" fmla="*/ 0 h 562602"/>
              <a:gd name="connsiteX9" fmla="*/ 38614 w 393578"/>
              <a:gd name="connsiteY9" fmla="*/ 0 h 562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3578" h="562602">
                <a:moveTo>
                  <a:pt x="38614" y="0"/>
                </a:moveTo>
                <a:cubicBezTo>
                  <a:pt x="17288" y="0"/>
                  <a:pt x="0" y="17476"/>
                  <a:pt x="0" y="39034"/>
                </a:cubicBezTo>
                <a:lnTo>
                  <a:pt x="0" y="536537"/>
                </a:lnTo>
                <a:cubicBezTo>
                  <a:pt x="0" y="557205"/>
                  <a:pt x="22689" y="569625"/>
                  <a:pt x="39812" y="558329"/>
                </a:cubicBezTo>
                <a:lnTo>
                  <a:pt x="196789" y="454770"/>
                </a:lnTo>
                <a:lnTo>
                  <a:pt x="353766" y="558329"/>
                </a:lnTo>
                <a:cubicBezTo>
                  <a:pt x="370889" y="569625"/>
                  <a:pt x="393578" y="557205"/>
                  <a:pt x="393578" y="536537"/>
                </a:cubicBezTo>
                <a:lnTo>
                  <a:pt x="393578" y="39034"/>
                </a:lnTo>
                <a:cubicBezTo>
                  <a:pt x="393578" y="17476"/>
                  <a:pt x="376290" y="0"/>
                  <a:pt x="354964" y="0"/>
                </a:cubicBezTo>
                <a:lnTo>
                  <a:pt x="38614" y="0"/>
                </a:lnTo>
                <a:close/>
              </a:path>
            </a:pathLst>
          </a:custGeom>
          <a:solidFill>
            <a:srgbClr val="FC1C49"/>
          </a:solidFill>
          <a:ln w="629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59" name="자유형 258">
            <a:extLst>
              <a:ext uri="{FF2B5EF4-FFF2-40B4-BE49-F238E27FC236}">
                <a16:creationId xmlns:a16="http://schemas.microsoft.com/office/drawing/2014/main" id="{D5859480-91F5-1643-B8E3-96FA24F979AE}"/>
              </a:ext>
            </a:extLst>
          </p:cNvPr>
          <p:cNvSpPr/>
          <p:nvPr userDrawn="1"/>
        </p:nvSpPr>
        <p:spPr>
          <a:xfrm>
            <a:off x="8813776" y="4479909"/>
            <a:ext cx="106586" cy="107744"/>
          </a:xfrm>
          <a:custGeom>
            <a:avLst/>
            <a:gdLst>
              <a:gd name="connsiteX0" fmla="*/ 0 w 106586"/>
              <a:gd name="connsiteY0" fmla="*/ 13011 h 107744"/>
              <a:gd name="connsiteX1" fmla="*/ 12871 w 106586"/>
              <a:gd name="connsiteY1" fmla="*/ 0 h 107744"/>
              <a:gd name="connsiteX2" fmla="*/ 93715 w 106586"/>
              <a:gd name="connsiteY2" fmla="*/ 0 h 107744"/>
              <a:gd name="connsiteX3" fmla="*/ 106586 w 106586"/>
              <a:gd name="connsiteY3" fmla="*/ 13011 h 107744"/>
              <a:gd name="connsiteX4" fmla="*/ 93715 w 106586"/>
              <a:gd name="connsiteY4" fmla="*/ 26023 h 107744"/>
              <a:gd name="connsiteX5" fmla="*/ 25743 w 106586"/>
              <a:gd name="connsiteY5" fmla="*/ 26023 h 107744"/>
              <a:gd name="connsiteX6" fmla="*/ 25743 w 106586"/>
              <a:gd name="connsiteY6" fmla="*/ 94733 h 107744"/>
              <a:gd name="connsiteX7" fmla="*/ 12871 w 106586"/>
              <a:gd name="connsiteY7" fmla="*/ 107745 h 107744"/>
              <a:gd name="connsiteX8" fmla="*/ 0 w 106586"/>
              <a:gd name="connsiteY8" fmla="*/ 94733 h 107744"/>
              <a:gd name="connsiteX9" fmla="*/ 0 w 106586"/>
              <a:gd name="connsiteY9" fmla="*/ 13011 h 10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586" h="107744">
                <a:moveTo>
                  <a:pt x="0" y="13011"/>
                </a:moveTo>
                <a:cubicBezTo>
                  <a:pt x="0" y="5825"/>
                  <a:pt x="5763" y="0"/>
                  <a:pt x="12871" y="0"/>
                </a:cubicBezTo>
                <a:lnTo>
                  <a:pt x="93715" y="0"/>
                </a:lnTo>
                <a:cubicBezTo>
                  <a:pt x="100824" y="0"/>
                  <a:pt x="106586" y="5825"/>
                  <a:pt x="106586" y="13011"/>
                </a:cubicBezTo>
                <a:cubicBezTo>
                  <a:pt x="106586" y="20198"/>
                  <a:pt x="100824" y="26023"/>
                  <a:pt x="93715" y="26023"/>
                </a:cubicBezTo>
                <a:lnTo>
                  <a:pt x="25743" y="26023"/>
                </a:lnTo>
                <a:lnTo>
                  <a:pt x="25743" y="94733"/>
                </a:lnTo>
                <a:cubicBezTo>
                  <a:pt x="25743" y="101920"/>
                  <a:pt x="19980" y="107745"/>
                  <a:pt x="12871" y="107745"/>
                </a:cubicBezTo>
                <a:cubicBezTo>
                  <a:pt x="5763" y="107745"/>
                  <a:pt x="0" y="101920"/>
                  <a:pt x="0" y="94733"/>
                </a:cubicBezTo>
                <a:lnTo>
                  <a:pt x="0" y="13011"/>
                </a:lnTo>
                <a:close/>
              </a:path>
            </a:pathLst>
          </a:custGeom>
          <a:solidFill>
            <a:srgbClr val="FFFFFF"/>
          </a:solidFill>
          <a:ln w="629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60" name="자유형 259">
            <a:extLst>
              <a:ext uri="{FF2B5EF4-FFF2-40B4-BE49-F238E27FC236}">
                <a16:creationId xmlns:a16="http://schemas.microsoft.com/office/drawing/2014/main" id="{00537534-A84F-3148-8737-1615A53C57BE}"/>
              </a:ext>
            </a:extLst>
          </p:cNvPr>
          <p:cNvSpPr/>
          <p:nvPr userDrawn="1"/>
        </p:nvSpPr>
        <p:spPr>
          <a:xfrm>
            <a:off x="9787387" y="4484849"/>
            <a:ext cx="594381" cy="412089"/>
          </a:xfrm>
          <a:custGeom>
            <a:avLst/>
            <a:gdLst>
              <a:gd name="connsiteX0" fmla="*/ 0 w 594381"/>
              <a:gd name="connsiteY0" fmla="*/ 32529 h 412089"/>
              <a:gd name="connsiteX1" fmla="*/ 32529 w 594381"/>
              <a:gd name="connsiteY1" fmla="*/ 0 h 412089"/>
              <a:gd name="connsiteX2" fmla="*/ 561853 w 594381"/>
              <a:gd name="connsiteY2" fmla="*/ 0 h 412089"/>
              <a:gd name="connsiteX3" fmla="*/ 594381 w 594381"/>
              <a:gd name="connsiteY3" fmla="*/ 32529 h 412089"/>
              <a:gd name="connsiteX4" fmla="*/ 594381 w 594381"/>
              <a:gd name="connsiteY4" fmla="*/ 379561 h 412089"/>
              <a:gd name="connsiteX5" fmla="*/ 561853 w 594381"/>
              <a:gd name="connsiteY5" fmla="*/ 412090 h 412089"/>
              <a:gd name="connsiteX6" fmla="*/ 32529 w 594381"/>
              <a:gd name="connsiteY6" fmla="*/ 412090 h 412089"/>
              <a:gd name="connsiteX7" fmla="*/ 0 w 594381"/>
              <a:gd name="connsiteY7" fmla="*/ 379561 h 412089"/>
              <a:gd name="connsiteX8" fmla="*/ 0 w 594381"/>
              <a:gd name="connsiteY8" fmla="*/ 32529 h 412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4381" h="412089">
                <a:moveTo>
                  <a:pt x="0" y="32529"/>
                </a:moveTo>
                <a:cubicBezTo>
                  <a:pt x="0" y="14564"/>
                  <a:pt x="14563" y="0"/>
                  <a:pt x="32529" y="0"/>
                </a:cubicBezTo>
                <a:lnTo>
                  <a:pt x="561853" y="0"/>
                </a:lnTo>
                <a:cubicBezTo>
                  <a:pt x="579818" y="0"/>
                  <a:pt x="594381" y="14564"/>
                  <a:pt x="594381" y="32529"/>
                </a:cubicBezTo>
                <a:lnTo>
                  <a:pt x="594381" y="379561"/>
                </a:lnTo>
                <a:cubicBezTo>
                  <a:pt x="594381" y="397527"/>
                  <a:pt x="579818" y="412090"/>
                  <a:pt x="561853" y="412090"/>
                </a:cubicBezTo>
                <a:lnTo>
                  <a:pt x="32529" y="412090"/>
                </a:lnTo>
                <a:cubicBezTo>
                  <a:pt x="14563" y="412090"/>
                  <a:pt x="0" y="397527"/>
                  <a:pt x="0" y="379561"/>
                </a:cubicBezTo>
                <a:lnTo>
                  <a:pt x="0" y="32529"/>
                </a:lnTo>
                <a:close/>
              </a:path>
            </a:pathLst>
          </a:custGeom>
          <a:solidFill>
            <a:srgbClr val="FC1C49"/>
          </a:solidFill>
          <a:ln w="641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61" name="자유형 260">
            <a:extLst>
              <a:ext uri="{FF2B5EF4-FFF2-40B4-BE49-F238E27FC236}">
                <a16:creationId xmlns:a16="http://schemas.microsoft.com/office/drawing/2014/main" id="{438AFD49-ABA4-DB48-AD7A-3E195D7C46AF}"/>
              </a:ext>
            </a:extLst>
          </p:cNvPr>
          <p:cNvSpPr/>
          <p:nvPr userDrawn="1"/>
        </p:nvSpPr>
        <p:spPr>
          <a:xfrm>
            <a:off x="9787387" y="4484849"/>
            <a:ext cx="594381" cy="412089"/>
          </a:xfrm>
          <a:custGeom>
            <a:avLst/>
            <a:gdLst>
              <a:gd name="connsiteX0" fmla="*/ 561853 w 594381"/>
              <a:gd name="connsiteY0" fmla="*/ 26023 h 412089"/>
              <a:gd name="connsiteX1" fmla="*/ 32529 w 594381"/>
              <a:gd name="connsiteY1" fmla="*/ 26023 h 412089"/>
              <a:gd name="connsiteX2" fmla="*/ 26023 w 594381"/>
              <a:gd name="connsiteY2" fmla="*/ 32529 h 412089"/>
              <a:gd name="connsiteX3" fmla="*/ 26023 w 594381"/>
              <a:gd name="connsiteY3" fmla="*/ 379561 h 412089"/>
              <a:gd name="connsiteX4" fmla="*/ 32529 w 594381"/>
              <a:gd name="connsiteY4" fmla="*/ 386067 h 412089"/>
              <a:gd name="connsiteX5" fmla="*/ 561853 w 594381"/>
              <a:gd name="connsiteY5" fmla="*/ 386067 h 412089"/>
              <a:gd name="connsiteX6" fmla="*/ 568358 w 594381"/>
              <a:gd name="connsiteY6" fmla="*/ 379561 h 412089"/>
              <a:gd name="connsiteX7" fmla="*/ 568358 w 594381"/>
              <a:gd name="connsiteY7" fmla="*/ 32529 h 412089"/>
              <a:gd name="connsiteX8" fmla="*/ 561853 w 594381"/>
              <a:gd name="connsiteY8" fmla="*/ 26023 h 412089"/>
              <a:gd name="connsiteX9" fmla="*/ 32529 w 594381"/>
              <a:gd name="connsiteY9" fmla="*/ 0 h 412089"/>
              <a:gd name="connsiteX10" fmla="*/ 0 w 594381"/>
              <a:gd name="connsiteY10" fmla="*/ 32529 h 412089"/>
              <a:gd name="connsiteX11" fmla="*/ 0 w 594381"/>
              <a:gd name="connsiteY11" fmla="*/ 379561 h 412089"/>
              <a:gd name="connsiteX12" fmla="*/ 32529 w 594381"/>
              <a:gd name="connsiteY12" fmla="*/ 412090 h 412089"/>
              <a:gd name="connsiteX13" fmla="*/ 561853 w 594381"/>
              <a:gd name="connsiteY13" fmla="*/ 412090 h 412089"/>
              <a:gd name="connsiteX14" fmla="*/ 594381 w 594381"/>
              <a:gd name="connsiteY14" fmla="*/ 379561 h 412089"/>
              <a:gd name="connsiteX15" fmla="*/ 594381 w 594381"/>
              <a:gd name="connsiteY15" fmla="*/ 32529 h 412089"/>
              <a:gd name="connsiteX16" fmla="*/ 561853 w 594381"/>
              <a:gd name="connsiteY16" fmla="*/ 0 h 412089"/>
              <a:gd name="connsiteX17" fmla="*/ 32529 w 594381"/>
              <a:gd name="connsiteY17" fmla="*/ 0 h 412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94381" h="412089">
                <a:moveTo>
                  <a:pt x="561853" y="26023"/>
                </a:moveTo>
                <a:lnTo>
                  <a:pt x="32529" y="26023"/>
                </a:lnTo>
                <a:cubicBezTo>
                  <a:pt x="28936" y="26023"/>
                  <a:pt x="26023" y="28935"/>
                  <a:pt x="26023" y="32529"/>
                </a:cubicBezTo>
                <a:lnTo>
                  <a:pt x="26023" y="379561"/>
                </a:lnTo>
                <a:cubicBezTo>
                  <a:pt x="26023" y="383155"/>
                  <a:pt x="28936" y="386067"/>
                  <a:pt x="32529" y="386067"/>
                </a:cubicBezTo>
                <a:lnTo>
                  <a:pt x="561853" y="386067"/>
                </a:lnTo>
                <a:cubicBezTo>
                  <a:pt x="565446" y="386067"/>
                  <a:pt x="568358" y="383155"/>
                  <a:pt x="568358" y="379561"/>
                </a:cubicBezTo>
                <a:lnTo>
                  <a:pt x="568358" y="32529"/>
                </a:lnTo>
                <a:cubicBezTo>
                  <a:pt x="568358" y="28935"/>
                  <a:pt x="565446" y="26023"/>
                  <a:pt x="561853" y="26023"/>
                </a:cubicBezTo>
                <a:close/>
                <a:moveTo>
                  <a:pt x="32529" y="0"/>
                </a:moveTo>
                <a:cubicBezTo>
                  <a:pt x="14563" y="0"/>
                  <a:pt x="0" y="14564"/>
                  <a:pt x="0" y="32529"/>
                </a:cubicBezTo>
                <a:lnTo>
                  <a:pt x="0" y="379561"/>
                </a:lnTo>
                <a:cubicBezTo>
                  <a:pt x="0" y="397527"/>
                  <a:pt x="14563" y="412090"/>
                  <a:pt x="32529" y="412090"/>
                </a:cubicBezTo>
                <a:lnTo>
                  <a:pt x="561853" y="412090"/>
                </a:lnTo>
                <a:cubicBezTo>
                  <a:pt x="579818" y="412090"/>
                  <a:pt x="594381" y="397527"/>
                  <a:pt x="594381" y="379561"/>
                </a:cubicBezTo>
                <a:lnTo>
                  <a:pt x="594381" y="32529"/>
                </a:lnTo>
                <a:cubicBezTo>
                  <a:pt x="594381" y="14564"/>
                  <a:pt x="579818" y="0"/>
                  <a:pt x="561853" y="0"/>
                </a:cubicBezTo>
                <a:lnTo>
                  <a:pt x="32529" y="0"/>
                </a:lnTo>
                <a:close/>
              </a:path>
            </a:pathLst>
          </a:custGeom>
          <a:solidFill>
            <a:srgbClr val="FC1C49"/>
          </a:solidFill>
          <a:ln w="641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62" name="자유형 261">
            <a:extLst>
              <a:ext uri="{FF2B5EF4-FFF2-40B4-BE49-F238E27FC236}">
                <a16:creationId xmlns:a16="http://schemas.microsoft.com/office/drawing/2014/main" id="{1A91FE13-0A46-6D45-AC04-7155B6ED54CA}"/>
              </a:ext>
            </a:extLst>
          </p:cNvPr>
          <p:cNvSpPr/>
          <p:nvPr userDrawn="1"/>
        </p:nvSpPr>
        <p:spPr>
          <a:xfrm>
            <a:off x="9872438" y="4548526"/>
            <a:ext cx="109901" cy="109901"/>
          </a:xfrm>
          <a:custGeom>
            <a:avLst/>
            <a:gdLst>
              <a:gd name="connsiteX0" fmla="*/ 54950 w 109901"/>
              <a:gd name="connsiteY0" fmla="*/ 0 h 109901"/>
              <a:gd name="connsiteX1" fmla="*/ 0 w 109901"/>
              <a:gd name="connsiteY1" fmla="*/ 54951 h 109901"/>
              <a:gd name="connsiteX2" fmla="*/ 54950 w 109901"/>
              <a:gd name="connsiteY2" fmla="*/ 109902 h 109901"/>
              <a:gd name="connsiteX3" fmla="*/ 109902 w 109901"/>
              <a:gd name="connsiteY3" fmla="*/ 54951 h 109901"/>
              <a:gd name="connsiteX4" fmla="*/ 54950 w 109901"/>
              <a:gd name="connsiteY4" fmla="*/ 0 h 109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901" h="109901">
                <a:moveTo>
                  <a:pt x="54950" y="0"/>
                </a:moveTo>
                <a:cubicBezTo>
                  <a:pt x="24602" y="0"/>
                  <a:pt x="0" y="24603"/>
                  <a:pt x="0" y="54951"/>
                </a:cubicBezTo>
                <a:cubicBezTo>
                  <a:pt x="0" y="85300"/>
                  <a:pt x="24602" y="109902"/>
                  <a:pt x="54950" y="109902"/>
                </a:cubicBezTo>
                <a:cubicBezTo>
                  <a:pt x="85299" y="109902"/>
                  <a:pt x="109902" y="85300"/>
                  <a:pt x="109902" y="54951"/>
                </a:cubicBezTo>
                <a:cubicBezTo>
                  <a:pt x="109902" y="24603"/>
                  <a:pt x="85299" y="0"/>
                  <a:pt x="54950" y="0"/>
                </a:cubicBezTo>
                <a:close/>
              </a:path>
            </a:pathLst>
          </a:custGeom>
          <a:solidFill>
            <a:srgbClr val="FFFFFF"/>
          </a:solidFill>
          <a:ln w="641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63" name="자유형 262">
            <a:extLst>
              <a:ext uri="{FF2B5EF4-FFF2-40B4-BE49-F238E27FC236}">
                <a16:creationId xmlns:a16="http://schemas.microsoft.com/office/drawing/2014/main" id="{35DD5EB3-EB41-674F-876B-9FA3469F9278}"/>
              </a:ext>
            </a:extLst>
          </p:cNvPr>
          <p:cNvSpPr/>
          <p:nvPr userDrawn="1"/>
        </p:nvSpPr>
        <p:spPr>
          <a:xfrm>
            <a:off x="9831882" y="4557094"/>
            <a:ext cx="505385" cy="299758"/>
          </a:xfrm>
          <a:custGeom>
            <a:avLst/>
            <a:gdLst>
              <a:gd name="connsiteX0" fmla="*/ 399990 w 505385"/>
              <a:gd name="connsiteY0" fmla="*/ 7042 h 299758"/>
              <a:gd name="connsiteX1" fmla="*/ 363563 w 505385"/>
              <a:gd name="connsiteY1" fmla="*/ 7850 h 299758"/>
              <a:gd name="connsiteX2" fmla="*/ 302895 w 505385"/>
              <a:gd name="connsiteY2" fmla="*/ 70027 h 299758"/>
              <a:gd name="connsiteX3" fmla="*/ 302276 w 505385"/>
              <a:gd name="connsiteY3" fmla="*/ 70626 h 299758"/>
              <a:gd name="connsiteX4" fmla="*/ 298129 w 505385"/>
              <a:gd name="connsiteY4" fmla="*/ 74910 h 299758"/>
              <a:gd name="connsiteX5" fmla="*/ 239182 w 505385"/>
              <a:gd name="connsiteY5" fmla="*/ 135324 h 299758"/>
              <a:gd name="connsiteX6" fmla="*/ 209507 w 505385"/>
              <a:gd name="connsiteY6" fmla="*/ 104911 h 299758"/>
              <a:gd name="connsiteX7" fmla="*/ 172255 w 505385"/>
              <a:gd name="connsiteY7" fmla="*/ 104911 h 299758"/>
              <a:gd name="connsiteX8" fmla="*/ 3699 w 505385"/>
              <a:gd name="connsiteY8" fmla="*/ 277660 h 299758"/>
              <a:gd name="connsiteX9" fmla="*/ 3925 w 505385"/>
              <a:gd name="connsiteY9" fmla="*/ 296059 h 299758"/>
              <a:gd name="connsiteX10" fmla="*/ 22324 w 505385"/>
              <a:gd name="connsiteY10" fmla="*/ 295834 h 299758"/>
              <a:gd name="connsiteX11" fmla="*/ 190881 w 505385"/>
              <a:gd name="connsiteY11" fmla="*/ 123084 h 299758"/>
              <a:gd name="connsiteX12" fmla="*/ 220556 w 505385"/>
              <a:gd name="connsiteY12" fmla="*/ 153497 h 299758"/>
              <a:gd name="connsiteX13" fmla="*/ 221336 w 505385"/>
              <a:gd name="connsiteY13" fmla="*/ 154264 h 299758"/>
              <a:gd name="connsiteX14" fmla="*/ 179729 w 505385"/>
              <a:gd name="connsiteY14" fmla="*/ 197257 h 299758"/>
              <a:gd name="connsiteX15" fmla="*/ 180030 w 505385"/>
              <a:gd name="connsiteY15" fmla="*/ 215656 h 299758"/>
              <a:gd name="connsiteX16" fmla="*/ 198429 w 505385"/>
              <a:gd name="connsiteY16" fmla="*/ 215354 h 299758"/>
              <a:gd name="connsiteX17" fmla="*/ 316794 w 505385"/>
              <a:gd name="connsiteY17" fmla="*/ 93044 h 299758"/>
              <a:gd name="connsiteX18" fmla="*/ 382189 w 505385"/>
              <a:gd name="connsiteY18" fmla="*/ 26023 h 299758"/>
              <a:gd name="connsiteX19" fmla="*/ 483474 w 505385"/>
              <a:gd name="connsiteY19" fmla="*/ 121015 h 299758"/>
              <a:gd name="connsiteX20" fmla="*/ 501865 w 505385"/>
              <a:gd name="connsiteY20" fmla="*/ 120426 h 299758"/>
              <a:gd name="connsiteX21" fmla="*/ 501275 w 505385"/>
              <a:gd name="connsiteY21" fmla="*/ 102034 h 299758"/>
              <a:gd name="connsiteX22" fmla="*/ 399990 w 505385"/>
              <a:gd name="connsiteY22" fmla="*/ 7042 h 299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05385" h="299758">
                <a:moveTo>
                  <a:pt x="399990" y="7042"/>
                </a:moveTo>
                <a:cubicBezTo>
                  <a:pt x="389654" y="-2653"/>
                  <a:pt x="373460" y="-2294"/>
                  <a:pt x="363563" y="7850"/>
                </a:cubicBezTo>
                <a:lnTo>
                  <a:pt x="302895" y="70027"/>
                </a:lnTo>
                <a:cubicBezTo>
                  <a:pt x="302683" y="70219"/>
                  <a:pt x="302477" y="70418"/>
                  <a:pt x="302276" y="70626"/>
                </a:cubicBezTo>
                <a:lnTo>
                  <a:pt x="298129" y="74910"/>
                </a:lnTo>
                <a:lnTo>
                  <a:pt x="239182" y="135324"/>
                </a:lnTo>
                <a:lnTo>
                  <a:pt x="209507" y="104911"/>
                </a:lnTo>
                <a:cubicBezTo>
                  <a:pt x="199295" y="94445"/>
                  <a:pt x="182468" y="94445"/>
                  <a:pt x="172255" y="104911"/>
                </a:cubicBezTo>
                <a:lnTo>
                  <a:pt x="3699" y="277660"/>
                </a:lnTo>
                <a:cubicBezTo>
                  <a:pt x="-1320" y="282803"/>
                  <a:pt x="-1219" y="291041"/>
                  <a:pt x="3925" y="296059"/>
                </a:cubicBezTo>
                <a:cubicBezTo>
                  <a:pt x="9068" y="301078"/>
                  <a:pt x="17306" y="300977"/>
                  <a:pt x="22324" y="295834"/>
                </a:cubicBezTo>
                <a:lnTo>
                  <a:pt x="190881" y="123084"/>
                </a:lnTo>
                <a:lnTo>
                  <a:pt x="220556" y="153497"/>
                </a:lnTo>
                <a:cubicBezTo>
                  <a:pt x="220812" y="153760"/>
                  <a:pt x="221072" y="154015"/>
                  <a:pt x="221336" y="154264"/>
                </a:cubicBezTo>
                <a:lnTo>
                  <a:pt x="179729" y="197257"/>
                </a:lnTo>
                <a:cubicBezTo>
                  <a:pt x="174731" y="202422"/>
                  <a:pt x="174866" y="210658"/>
                  <a:pt x="180030" y="215656"/>
                </a:cubicBezTo>
                <a:cubicBezTo>
                  <a:pt x="185194" y="220653"/>
                  <a:pt x="193431" y="220518"/>
                  <a:pt x="198429" y="215354"/>
                </a:cubicBezTo>
                <a:lnTo>
                  <a:pt x="316794" y="93044"/>
                </a:lnTo>
                <a:lnTo>
                  <a:pt x="382189" y="26023"/>
                </a:lnTo>
                <a:lnTo>
                  <a:pt x="483474" y="121015"/>
                </a:lnTo>
                <a:cubicBezTo>
                  <a:pt x="488715" y="125931"/>
                  <a:pt x="496949" y="125667"/>
                  <a:pt x="501865" y="120426"/>
                </a:cubicBezTo>
                <a:cubicBezTo>
                  <a:pt x="506781" y="115184"/>
                  <a:pt x="506517" y="106950"/>
                  <a:pt x="501275" y="102034"/>
                </a:cubicBezTo>
                <a:lnTo>
                  <a:pt x="399990" y="7042"/>
                </a:lnTo>
                <a:close/>
              </a:path>
            </a:pathLst>
          </a:custGeom>
          <a:solidFill>
            <a:srgbClr val="FFFFFF"/>
          </a:solidFill>
          <a:ln w="641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64" name="자유형 263">
            <a:extLst>
              <a:ext uri="{FF2B5EF4-FFF2-40B4-BE49-F238E27FC236}">
                <a16:creationId xmlns:a16="http://schemas.microsoft.com/office/drawing/2014/main" id="{2B9926DA-66DF-D545-969A-8D90491C1708}"/>
              </a:ext>
            </a:extLst>
          </p:cNvPr>
          <p:cNvSpPr/>
          <p:nvPr userDrawn="1"/>
        </p:nvSpPr>
        <p:spPr>
          <a:xfrm>
            <a:off x="11066650" y="4861790"/>
            <a:ext cx="72332" cy="71977"/>
          </a:xfrm>
          <a:custGeom>
            <a:avLst/>
            <a:gdLst>
              <a:gd name="connsiteX0" fmla="*/ 72332 w 72332"/>
              <a:gd name="connsiteY0" fmla="*/ 35989 h 71977"/>
              <a:gd name="connsiteX1" fmla="*/ 36166 w 72332"/>
              <a:gd name="connsiteY1" fmla="*/ 71978 h 71977"/>
              <a:gd name="connsiteX2" fmla="*/ 0 w 72332"/>
              <a:gd name="connsiteY2" fmla="*/ 35989 h 71977"/>
              <a:gd name="connsiteX3" fmla="*/ 36166 w 72332"/>
              <a:gd name="connsiteY3" fmla="*/ 0 h 71977"/>
              <a:gd name="connsiteX4" fmla="*/ 72332 w 72332"/>
              <a:gd name="connsiteY4" fmla="*/ 35989 h 71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32" h="71977">
                <a:moveTo>
                  <a:pt x="72332" y="35989"/>
                </a:moveTo>
                <a:cubicBezTo>
                  <a:pt x="72332" y="55865"/>
                  <a:pt x="56140" y="71978"/>
                  <a:pt x="36166" y="71978"/>
                </a:cubicBezTo>
                <a:cubicBezTo>
                  <a:pt x="16192" y="71978"/>
                  <a:pt x="0" y="55865"/>
                  <a:pt x="0" y="35989"/>
                </a:cubicBezTo>
                <a:cubicBezTo>
                  <a:pt x="0" y="16113"/>
                  <a:pt x="16192" y="0"/>
                  <a:pt x="36166" y="0"/>
                </a:cubicBezTo>
                <a:cubicBezTo>
                  <a:pt x="56140" y="0"/>
                  <a:pt x="72332" y="16113"/>
                  <a:pt x="72332" y="35989"/>
                </a:cubicBezTo>
                <a:close/>
              </a:path>
            </a:pathLst>
          </a:custGeom>
          <a:solidFill>
            <a:srgbClr val="FFFFFF"/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65" name="자유형 264">
            <a:extLst>
              <a:ext uri="{FF2B5EF4-FFF2-40B4-BE49-F238E27FC236}">
                <a16:creationId xmlns:a16="http://schemas.microsoft.com/office/drawing/2014/main" id="{DDAA1472-1FEA-3C41-AEF9-B04E05646A63}"/>
              </a:ext>
            </a:extLst>
          </p:cNvPr>
          <p:cNvSpPr/>
          <p:nvPr userDrawn="1"/>
        </p:nvSpPr>
        <p:spPr>
          <a:xfrm>
            <a:off x="11053686" y="4848890"/>
            <a:ext cx="98259" cy="97778"/>
          </a:xfrm>
          <a:custGeom>
            <a:avLst/>
            <a:gdLst>
              <a:gd name="connsiteX0" fmla="*/ 49130 w 98259"/>
              <a:gd name="connsiteY0" fmla="*/ 25800 h 97778"/>
              <a:gd name="connsiteX1" fmla="*/ 25927 w 98259"/>
              <a:gd name="connsiteY1" fmla="*/ 48889 h 97778"/>
              <a:gd name="connsiteX2" fmla="*/ 49130 w 98259"/>
              <a:gd name="connsiteY2" fmla="*/ 71978 h 97778"/>
              <a:gd name="connsiteX3" fmla="*/ 72332 w 98259"/>
              <a:gd name="connsiteY3" fmla="*/ 48889 h 97778"/>
              <a:gd name="connsiteX4" fmla="*/ 49130 w 98259"/>
              <a:gd name="connsiteY4" fmla="*/ 25800 h 97778"/>
              <a:gd name="connsiteX5" fmla="*/ 0 w 98259"/>
              <a:gd name="connsiteY5" fmla="*/ 48889 h 97778"/>
              <a:gd name="connsiteX6" fmla="*/ 49130 w 98259"/>
              <a:gd name="connsiteY6" fmla="*/ 0 h 97778"/>
              <a:gd name="connsiteX7" fmla="*/ 98260 w 98259"/>
              <a:gd name="connsiteY7" fmla="*/ 48889 h 97778"/>
              <a:gd name="connsiteX8" fmla="*/ 49130 w 98259"/>
              <a:gd name="connsiteY8" fmla="*/ 97778 h 97778"/>
              <a:gd name="connsiteX9" fmla="*/ 0 w 98259"/>
              <a:gd name="connsiteY9" fmla="*/ 48889 h 97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259" h="97778">
                <a:moveTo>
                  <a:pt x="49130" y="25800"/>
                </a:moveTo>
                <a:cubicBezTo>
                  <a:pt x="36316" y="25800"/>
                  <a:pt x="25927" y="36138"/>
                  <a:pt x="25927" y="48889"/>
                </a:cubicBezTo>
                <a:cubicBezTo>
                  <a:pt x="25927" y="61641"/>
                  <a:pt x="36316" y="71978"/>
                  <a:pt x="49130" y="71978"/>
                </a:cubicBezTo>
                <a:cubicBezTo>
                  <a:pt x="61945" y="71978"/>
                  <a:pt x="72332" y="61641"/>
                  <a:pt x="72332" y="48889"/>
                </a:cubicBezTo>
                <a:cubicBezTo>
                  <a:pt x="72332" y="36138"/>
                  <a:pt x="61945" y="25800"/>
                  <a:pt x="49130" y="25800"/>
                </a:cubicBezTo>
                <a:close/>
                <a:moveTo>
                  <a:pt x="0" y="48889"/>
                </a:moveTo>
                <a:cubicBezTo>
                  <a:pt x="0" y="21888"/>
                  <a:pt x="21996" y="0"/>
                  <a:pt x="49130" y="0"/>
                </a:cubicBezTo>
                <a:cubicBezTo>
                  <a:pt x="76264" y="0"/>
                  <a:pt x="98260" y="21888"/>
                  <a:pt x="98260" y="48889"/>
                </a:cubicBezTo>
                <a:cubicBezTo>
                  <a:pt x="98260" y="75890"/>
                  <a:pt x="76264" y="97778"/>
                  <a:pt x="49130" y="97778"/>
                </a:cubicBezTo>
                <a:cubicBezTo>
                  <a:pt x="21996" y="97778"/>
                  <a:pt x="0" y="75890"/>
                  <a:pt x="0" y="48889"/>
                </a:cubicBezTo>
                <a:close/>
              </a:path>
            </a:pathLst>
          </a:custGeom>
          <a:solidFill>
            <a:srgbClr val="FC1C49"/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66" name="자유형 265">
            <a:extLst>
              <a:ext uri="{FF2B5EF4-FFF2-40B4-BE49-F238E27FC236}">
                <a16:creationId xmlns:a16="http://schemas.microsoft.com/office/drawing/2014/main" id="{363EBA1B-90DA-CD48-AD1A-8E9F40D4ED94}"/>
              </a:ext>
            </a:extLst>
          </p:cNvPr>
          <p:cNvSpPr/>
          <p:nvPr userDrawn="1"/>
        </p:nvSpPr>
        <p:spPr>
          <a:xfrm>
            <a:off x="11297836" y="4861790"/>
            <a:ext cx="72332" cy="71977"/>
          </a:xfrm>
          <a:custGeom>
            <a:avLst/>
            <a:gdLst>
              <a:gd name="connsiteX0" fmla="*/ 72332 w 72332"/>
              <a:gd name="connsiteY0" fmla="*/ 35989 h 71977"/>
              <a:gd name="connsiteX1" fmla="*/ 36166 w 72332"/>
              <a:gd name="connsiteY1" fmla="*/ 71978 h 71977"/>
              <a:gd name="connsiteX2" fmla="*/ 0 w 72332"/>
              <a:gd name="connsiteY2" fmla="*/ 35989 h 71977"/>
              <a:gd name="connsiteX3" fmla="*/ 36166 w 72332"/>
              <a:gd name="connsiteY3" fmla="*/ 0 h 71977"/>
              <a:gd name="connsiteX4" fmla="*/ 72332 w 72332"/>
              <a:gd name="connsiteY4" fmla="*/ 35989 h 71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32" h="71977">
                <a:moveTo>
                  <a:pt x="72332" y="35989"/>
                </a:moveTo>
                <a:cubicBezTo>
                  <a:pt x="72332" y="55865"/>
                  <a:pt x="56140" y="71978"/>
                  <a:pt x="36166" y="71978"/>
                </a:cubicBezTo>
                <a:cubicBezTo>
                  <a:pt x="16192" y="71978"/>
                  <a:pt x="0" y="55865"/>
                  <a:pt x="0" y="35989"/>
                </a:cubicBezTo>
                <a:cubicBezTo>
                  <a:pt x="0" y="16113"/>
                  <a:pt x="16192" y="0"/>
                  <a:pt x="36166" y="0"/>
                </a:cubicBezTo>
                <a:cubicBezTo>
                  <a:pt x="56140" y="0"/>
                  <a:pt x="72332" y="16113"/>
                  <a:pt x="72332" y="35989"/>
                </a:cubicBezTo>
                <a:close/>
              </a:path>
            </a:pathLst>
          </a:custGeom>
          <a:solidFill>
            <a:srgbClr val="FFFFFF"/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67" name="자유형 266">
            <a:extLst>
              <a:ext uri="{FF2B5EF4-FFF2-40B4-BE49-F238E27FC236}">
                <a16:creationId xmlns:a16="http://schemas.microsoft.com/office/drawing/2014/main" id="{74CE8142-E687-D941-ADD5-D59016C6DE57}"/>
              </a:ext>
            </a:extLst>
          </p:cNvPr>
          <p:cNvSpPr/>
          <p:nvPr userDrawn="1"/>
        </p:nvSpPr>
        <p:spPr>
          <a:xfrm>
            <a:off x="11284872" y="4848890"/>
            <a:ext cx="98259" cy="97778"/>
          </a:xfrm>
          <a:custGeom>
            <a:avLst/>
            <a:gdLst>
              <a:gd name="connsiteX0" fmla="*/ 49130 w 98259"/>
              <a:gd name="connsiteY0" fmla="*/ 25800 h 97778"/>
              <a:gd name="connsiteX1" fmla="*/ 25927 w 98259"/>
              <a:gd name="connsiteY1" fmla="*/ 48889 h 97778"/>
              <a:gd name="connsiteX2" fmla="*/ 49130 w 98259"/>
              <a:gd name="connsiteY2" fmla="*/ 71978 h 97778"/>
              <a:gd name="connsiteX3" fmla="*/ 72332 w 98259"/>
              <a:gd name="connsiteY3" fmla="*/ 48889 h 97778"/>
              <a:gd name="connsiteX4" fmla="*/ 49130 w 98259"/>
              <a:gd name="connsiteY4" fmla="*/ 25800 h 97778"/>
              <a:gd name="connsiteX5" fmla="*/ 0 w 98259"/>
              <a:gd name="connsiteY5" fmla="*/ 48889 h 97778"/>
              <a:gd name="connsiteX6" fmla="*/ 49130 w 98259"/>
              <a:gd name="connsiteY6" fmla="*/ 0 h 97778"/>
              <a:gd name="connsiteX7" fmla="*/ 98260 w 98259"/>
              <a:gd name="connsiteY7" fmla="*/ 48889 h 97778"/>
              <a:gd name="connsiteX8" fmla="*/ 49130 w 98259"/>
              <a:gd name="connsiteY8" fmla="*/ 97778 h 97778"/>
              <a:gd name="connsiteX9" fmla="*/ 0 w 98259"/>
              <a:gd name="connsiteY9" fmla="*/ 48889 h 97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259" h="97778">
                <a:moveTo>
                  <a:pt x="49130" y="25800"/>
                </a:moveTo>
                <a:cubicBezTo>
                  <a:pt x="36316" y="25800"/>
                  <a:pt x="25927" y="36138"/>
                  <a:pt x="25927" y="48889"/>
                </a:cubicBezTo>
                <a:cubicBezTo>
                  <a:pt x="25927" y="61641"/>
                  <a:pt x="36316" y="71978"/>
                  <a:pt x="49130" y="71978"/>
                </a:cubicBezTo>
                <a:cubicBezTo>
                  <a:pt x="61945" y="71978"/>
                  <a:pt x="72332" y="61641"/>
                  <a:pt x="72332" y="48889"/>
                </a:cubicBezTo>
                <a:cubicBezTo>
                  <a:pt x="72332" y="36138"/>
                  <a:pt x="61945" y="25800"/>
                  <a:pt x="49130" y="25800"/>
                </a:cubicBezTo>
                <a:close/>
                <a:moveTo>
                  <a:pt x="0" y="48889"/>
                </a:moveTo>
                <a:cubicBezTo>
                  <a:pt x="0" y="21888"/>
                  <a:pt x="21996" y="0"/>
                  <a:pt x="49130" y="0"/>
                </a:cubicBezTo>
                <a:cubicBezTo>
                  <a:pt x="76264" y="0"/>
                  <a:pt x="98260" y="21888"/>
                  <a:pt x="98260" y="48889"/>
                </a:cubicBezTo>
                <a:cubicBezTo>
                  <a:pt x="98260" y="75890"/>
                  <a:pt x="76264" y="97778"/>
                  <a:pt x="49130" y="97778"/>
                </a:cubicBezTo>
                <a:cubicBezTo>
                  <a:pt x="21996" y="97778"/>
                  <a:pt x="0" y="75890"/>
                  <a:pt x="0" y="48889"/>
                </a:cubicBezTo>
                <a:close/>
              </a:path>
            </a:pathLst>
          </a:custGeom>
          <a:solidFill>
            <a:srgbClr val="FC1C49"/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68" name="자유형 267">
            <a:extLst>
              <a:ext uri="{FF2B5EF4-FFF2-40B4-BE49-F238E27FC236}">
                <a16:creationId xmlns:a16="http://schemas.microsoft.com/office/drawing/2014/main" id="{EDD8E083-D505-C948-B5A4-F5CAFBD3CD1F}"/>
              </a:ext>
            </a:extLst>
          </p:cNvPr>
          <p:cNvSpPr/>
          <p:nvPr userDrawn="1"/>
        </p:nvSpPr>
        <p:spPr>
          <a:xfrm>
            <a:off x="10971033" y="4449388"/>
            <a:ext cx="587033" cy="363228"/>
          </a:xfrm>
          <a:custGeom>
            <a:avLst/>
            <a:gdLst>
              <a:gd name="connsiteX0" fmla="*/ 505164 w 587033"/>
              <a:gd name="connsiteY0" fmla="*/ 0 h 363228"/>
              <a:gd name="connsiteX1" fmla="*/ 492660 w 587033"/>
              <a:gd name="connsiteY1" fmla="*/ 9494 h 363228"/>
              <a:gd name="connsiteX2" fmla="*/ 474986 w 587033"/>
              <a:gd name="connsiteY2" fmla="*/ 73747 h 363228"/>
              <a:gd name="connsiteX3" fmla="*/ 32428 w 587033"/>
              <a:gd name="connsiteY3" fmla="*/ 73747 h 363228"/>
              <a:gd name="connsiteX4" fmla="*/ 1168 w 587033"/>
              <a:gd name="connsiteY4" fmla="*/ 114513 h 363228"/>
              <a:gd name="connsiteX5" fmla="*/ 63055 w 587033"/>
              <a:gd name="connsiteY5" fmla="*/ 339492 h 363228"/>
              <a:gd name="connsiteX6" fmla="*/ 94314 w 587033"/>
              <a:gd name="connsiteY6" fmla="*/ 363228 h 363228"/>
              <a:gd name="connsiteX7" fmla="*/ 397520 w 587033"/>
              <a:gd name="connsiteY7" fmla="*/ 363228 h 363228"/>
              <a:gd name="connsiteX8" fmla="*/ 428779 w 587033"/>
              <a:gd name="connsiteY8" fmla="*/ 339492 h 363228"/>
              <a:gd name="connsiteX9" fmla="*/ 501879 w 587033"/>
              <a:gd name="connsiteY9" fmla="*/ 73747 h 363228"/>
              <a:gd name="connsiteX10" fmla="*/ 501867 w 587033"/>
              <a:gd name="connsiteY10" fmla="*/ 73747 h 363228"/>
              <a:gd name="connsiteX11" fmla="*/ 515056 w 587033"/>
              <a:gd name="connsiteY11" fmla="*/ 25800 h 363228"/>
              <a:gd name="connsiteX12" fmla="*/ 574070 w 587033"/>
              <a:gd name="connsiteY12" fmla="*/ 25800 h 363228"/>
              <a:gd name="connsiteX13" fmla="*/ 587034 w 587033"/>
              <a:gd name="connsiteY13" fmla="*/ 12900 h 363228"/>
              <a:gd name="connsiteX14" fmla="*/ 574070 w 587033"/>
              <a:gd name="connsiteY14" fmla="*/ 0 h 363228"/>
              <a:gd name="connsiteX15" fmla="*/ 505164 w 587033"/>
              <a:gd name="connsiteY15" fmla="*/ 0 h 36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7033" h="363228">
                <a:moveTo>
                  <a:pt x="505164" y="0"/>
                </a:moveTo>
                <a:cubicBezTo>
                  <a:pt x="499322" y="0"/>
                  <a:pt x="494202" y="3888"/>
                  <a:pt x="492660" y="9494"/>
                </a:cubicBezTo>
                <a:lnTo>
                  <a:pt x="474986" y="73747"/>
                </a:lnTo>
                <a:lnTo>
                  <a:pt x="32428" y="73747"/>
                </a:lnTo>
                <a:cubicBezTo>
                  <a:pt x="11045" y="73747"/>
                  <a:pt x="-4477" y="93990"/>
                  <a:pt x="1168" y="114513"/>
                </a:cubicBezTo>
                <a:lnTo>
                  <a:pt x="63055" y="339492"/>
                </a:lnTo>
                <a:cubicBezTo>
                  <a:pt x="66910" y="353509"/>
                  <a:pt x="79710" y="363228"/>
                  <a:pt x="94314" y="363228"/>
                </a:cubicBezTo>
                <a:lnTo>
                  <a:pt x="397520" y="363228"/>
                </a:lnTo>
                <a:cubicBezTo>
                  <a:pt x="412124" y="363228"/>
                  <a:pt x="424924" y="353509"/>
                  <a:pt x="428779" y="339492"/>
                </a:cubicBezTo>
                <a:lnTo>
                  <a:pt x="501879" y="73747"/>
                </a:lnTo>
                <a:lnTo>
                  <a:pt x="501867" y="73747"/>
                </a:lnTo>
                <a:lnTo>
                  <a:pt x="515056" y="25800"/>
                </a:lnTo>
                <a:lnTo>
                  <a:pt x="574070" y="25800"/>
                </a:lnTo>
                <a:cubicBezTo>
                  <a:pt x="581229" y="25800"/>
                  <a:pt x="587034" y="20025"/>
                  <a:pt x="587034" y="12900"/>
                </a:cubicBezTo>
                <a:cubicBezTo>
                  <a:pt x="587034" y="5776"/>
                  <a:pt x="581229" y="0"/>
                  <a:pt x="574070" y="0"/>
                </a:cubicBezTo>
                <a:lnTo>
                  <a:pt x="505164" y="0"/>
                </a:lnTo>
                <a:close/>
              </a:path>
            </a:pathLst>
          </a:custGeom>
          <a:solidFill>
            <a:srgbClr val="FC1C49"/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69" name="그래픽 322">
            <a:extLst>
              <a:ext uri="{FF2B5EF4-FFF2-40B4-BE49-F238E27FC236}">
                <a16:creationId xmlns:a16="http://schemas.microsoft.com/office/drawing/2014/main" id="{63B88DC6-9930-6B45-A9CA-0171628533D7}"/>
              </a:ext>
            </a:extLst>
          </p:cNvPr>
          <p:cNvSpPr/>
          <p:nvPr userDrawn="1"/>
        </p:nvSpPr>
        <p:spPr>
          <a:xfrm>
            <a:off x="6301371" y="1741485"/>
            <a:ext cx="747848" cy="371813"/>
          </a:xfrm>
          <a:custGeom>
            <a:avLst/>
            <a:gdLst>
              <a:gd name="connsiteX0" fmla="*/ 555354 w 747848"/>
              <a:gd name="connsiteY0" fmla="*/ 371813 h 371813"/>
              <a:gd name="connsiteX1" fmla="*/ 747848 w 747848"/>
              <a:gd name="connsiteY1" fmla="*/ 186870 h 371813"/>
              <a:gd name="connsiteX2" fmla="*/ 567867 w 747848"/>
              <a:gd name="connsiteY2" fmla="*/ 0 h 371813"/>
              <a:gd name="connsiteX3" fmla="*/ 374407 w 747848"/>
              <a:gd name="connsiteY3" fmla="*/ 103067 h 371813"/>
              <a:gd name="connsiteX4" fmla="*/ 187685 w 747848"/>
              <a:gd name="connsiteY4" fmla="*/ 0 h 371813"/>
              <a:gd name="connsiteX5" fmla="*/ 0 w 747848"/>
              <a:gd name="connsiteY5" fmla="*/ 186870 h 371813"/>
              <a:gd name="connsiteX6" fmla="*/ 179985 w 747848"/>
              <a:gd name="connsiteY6" fmla="*/ 371813 h 371813"/>
              <a:gd name="connsiteX7" fmla="*/ 374407 w 747848"/>
              <a:gd name="connsiteY7" fmla="*/ 270672 h 371813"/>
              <a:gd name="connsiteX8" fmla="*/ 555354 w 747848"/>
              <a:gd name="connsiteY8" fmla="*/ 371813 h 371813"/>
              <a:gd name="connsiteX9" fmla="*/ 454307 w 747848"/>
              <a:gd name="connsiteY9" fmla="*/ 184929 h 371813"/>
              <a:gd name="connsiteX10" fmla="*/ 559218 w 747848"/>
              <a:gd name="connsiteY10" fmla="*/ 252356 h 371813"/>
              <a:gd name="connsiteX11" fmla="*/ 618892 w 747848"/>
              <a:gd name="connsiteY11" fmla="*/ 186856 h 371813"/>
              <a:gd name="connsiteX12" fmla="*/ 561143 w 747848"/>
              <a:gd name="connsiteY12" fmla="*/ 119428 h 371813"/>
              <a:gd name="connsiteX13" fmla="*/ 454307 w 747848"/>
              <a:gd name="connsiteY13" fmla="*/ 184929 h 371813"/>
              <a:gd name="connsiteX14" fmla="*/ 180527 w 747848"/>
              <a:gd name="connsiteY14" fmla="*/ 252356 h 371813"/>
              <a:gd name="connsiteX15" fmla="*/ 285438 w 747848"/>
              <a:gd name="connsiteY15" fmla="*/ 184929 h 371813"/>
              <a:gd name="connsiteX16" fmla="*/ 178602 w 747848"/>
              <a:gd name="connsiteY16" fmla="*/ 119428 h 371813"/>
              <a:gd name="connsiteX17" fmla="*/ 120852 w 747848"/>
              <a:gd name="connsiteY17" fmla="*/ 186856 h 371813"/>
              <a:gd name="connsiteX18" fmla="*/ 180527 w 747848"/>
              <a:gd name="connsiteY18" fmla="*/ 252356 h 37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47848" h="371813">
                <a:moveTo>
                  <a:pt x="555354" y="371813"/>
                </a:moveTo>
                <a:cubicBezTo>
                  <a:pt x="665076" y="371813"/>
                  <a:pt x="747848" y="297643"/>
                  <a:pt x="747848" y="186870"/>
                </a:cubicBezTo>
                <a:cubicBezTo>
                  <a:pt x="747848" y="79950"/>
                  <a:pt x="674705" y="0"/>
                  <a:pt x="567867" y="0"/>
                </a:cubicBezTo>
                <a:cubicBezTo>
                  <a:pt x="477393" y="0"/>
                  <a:pt x="426381" y="51052"/>
                  <a:pt x="374407" y="103067"/>
                </a:cubicBezTo>
                <a:cubicBezTo>
                  <a:pt x="324357" y="51052"/>
                  <a:pt x="266609" y="0"/>
                  <a:pt x="187685" y="0"/>
                </a:cubicBezTo>
                <a:cubicBezTo>
                  <a:pt x="74111" y="0"/>
                  <a:pt x="0" y="87655"/>
                  <a:pt x="0" y="186870"/>
                </a:cubicBezTo>
                <a:cubicBezTo>
                  <a:pt x="0" y="292827"/>
                  <a:pt x="71224" y="371813"/>
                  <a:pt x="179985" y="371813"/>
                </a:cubicBezTo>
                <a:cubicBezTo>
                  <a:pt x="270458" y="371813"/>
                  <a:pt x="321470" y="322687"/>
                  <a:pt x="374407" y="270672"/>
                </a:cubicBezTo>
                <a:cubicBezTo>
                  <a:pt x="421569" y="325577"/>
                  <a:pt x="482205" y="371813"/>
                  <a:pt x="555354" y="371813"/>
                </a:cubicBezTo>
                <a:close/>
                <a:moveTo>
                  <a:pt x="454307" y="184929"/>
                </a:moveTo>
                <a:cubicBezTo>
                  <a:pt x="490881" y="224422"/>
                  <a:pt x="527456" y="252356"/>
                  <a:pt x="559218" y="252356"/>
                </a:cubicBezTo>
                <a:cubicBezTo>
                  <a:pt x="599642" y="252356"/>
                  <a:pt x="618892" y="227312"/>
                  <a:pt x="618892" y="186856"/>
                </a:cubicBezTo>
                <a:cubicBezTo>
                  <a:pt x="618892" y="149289"/>
                  <a:pt x="594830" y="119428"/>
                  <a:pt x="561143" y="119428"/>
                </a:cubicBezTo>
                <a:cubicBezTo>
                  <a:pt x="521681" y="119428"/>
                  <a:pt x="472594" y="164701"/>
                  <a:pt x="454307" y="184929"/>
                </a:cubicBezTo>
                <a:close/>
                <a:moveTo>
                  <a:pt x="180527" y="252356"/>
                </a:moveTo>
                <a:cubicBezTo>
                  <a:pt x="212289" y="252356"/>
                  <a:pt x="248863" y="224422"/>
                  <a:pt x="285438" y="184929"/>
                </a:cubicBezTo>
                <a:cubicBezTo>
                  <a:pt x="267150" y="164701"/>
                  <a:pt x="218064" y="119428"/>
                  <a:pt x="178602" y="119428"/>
                </a:cubicBezTo>
                <a:cubicBezTo>
                  <a:pt x="144914" y="119428"/>
                  <a:pt x="120852" y="149289"/>
                  <a:pt x="120852" y="186856"/>
                </a:cubicBezTo>
                <a:cubicBezTo>
                  <a:pt x="120852" y="227312"/>
                  <a:pt x="140102" y="252356"/>
                  <a:pt x="180527" y="252356"/>
                </a:cubicBezTo>
                <a:close/>
              </a:path>
            </a:pathLst>
          </a:custGeom>
          <a:solidFill>
            <a:srgbClr val="FC1C49"/>
          </a:solidFill>
          <a:ln w="64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70" name="그래픽 326">
            <a:extLst>
              <a:ext uri="{FF2B5EF4-FFF2-40B4-BE49-F238E27FC236}">
                <a16:creationId xmlns:a16="http://schemas.microsoft.com/office/drawing/2014/main" id="{4E67193D-BE17-9B43-927E-92752EF9DA8D}"/>
              </a:ext>
            </a:extLst>
          </p:cNvPr>
          <p:cNvSpPr/>
          <p:nvPr userDrawn="1"/>
        </p:nvSpPr>
        <p:spPr>
          <a:xfrm>
            <a:off x="8791898" y="3028444"/>
            <a:ext cx="322981" cy="561601"/>
          </a:xfrm>
          <a:custGeom>
            <a:avLst/>
            <a:gdLst>
              <a:gd name="connsiteX0" fmla="*/ 22759 w 322981"/>
              <a:gd name="connsiteY0" fmla="*/ 49768 h 561601"/>
              <a:gd name="connsiteX1" fmla="*/ 50043 w 322981"/>
              <a:gd name="connsiteY1" fmla="*/ 0 h 561601"/>
              <a:gd name="connsiteX2" fmla="*/ 272883 w 322981"/>
              <a:gd name="connsiteY2" fmla="*/ 0 h 561601"/>
              <a:gd name="connsiteX3" fmla="*/ 300167 w 322981"/>
              <a:gd name="connsiteY3" fmla="*/ 49768 h 561601"/>
              <a:gd name="connsiteX4" fmla="*/ 252811 w 322981"/>
              <a:gd name="connsiteY4" fmla="*/ 124584 h 561601"/>
              <a:gd name="connsiteX5" fmla="*/ 252097 w 322981"/>
              <a:gd name="connsiteY5" fmla="*/ 129985 h 561601"/>
              <a:gd name="connsiteX6" fmla="*/ 321496 w 322981"/>
              <a:gd name="connsiteY6" fmla="*/ 353291 h 561601"/>
              <a:gd name="connsiteX7" fmla="*/ 290644 w 322981"/>
              <a:gd name="connsiteY7" fmla="*/ 395335 h 561601"/>
              <a:gd name="connsiteX8" fmla="*/ 32338 w 322981"/>
              <a:gd name="connsiteY8" fmla="*/ 395335 h 561601"/>
              <a:gd name="connsiteX9" fmla="*/ 1486 w 322981"/>
              <a:gd name="connsiteY9" fmla="*/ 353291 h 561601"/>
              <a:gd name="connsiteX10" fmla="*/ 70866 w 322981"/>
              <a:gd name="connsiteY10" fmla="*/ 130044 h 561601"/>
              <a:gd name="connsiteX11" fmla="*/ 70153 w 322981"/>
              <a:gd name="connsiteY11" fmla="*/ 124643 h 561601"/>
              <a:gd name="connsiteX12" fmla="*/ 22759 w 322981"/>
              <a:gd name="connsiteY12" fmla="*/ 49768 h 561601"/>
              <a:gd name="connsiteX13" fmla="*/ 174418 w 322981"/>
              <a:gd name="connsiteY13" fmla="*/ 442972 h 561601"/>
              <a:gd name="connsiteX14" fmla="*/ 161492 w 322981"/>
              <a:gd name="connsiteY14" fmla="*/ 430010 h 561601"/>
              <a:gd name="connsiteX15" fmla="*/ 148565 w 322981"/>
              <a:gd name="connsiteY15" fmla="*/ 442972 h 561601"/>
              <a:gd name="connsiteX16" fmla="*/ 148565 w 322981"/>
              <a:gd name="connsiteY16" fmla="*/ 548640 h 561601"/>
              <a:gd name="connsiteX17" fmla="*/ 161492 w 322981"/>
              <a:gd name="connsiteY17" fmla="*/ 561602 h 561601"/>
              <a:gd name="connsiteX18" fmla="*/ 174418 w 322981"/>
              <a:gd name="connsiteY18" fmla="*/ 548640 h 561601"/>
              <a:gd name="connsiteX19" fmla="*/ 174418 w 322981"/>
              <a:gd name="connsiteY19" fmla="*/ 442972 h 561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2981" h="561601">
                <a:moveTo>
                  <a:pt x="22759" y="49768"/>
                </a:moveTo>
                <a:cubicBezTo>
                  <a:pt x="9103" y="28194"/>
                  <a:pt x="24560" y="0"/>
                  <a:pt x="50043" y="0"/>
                </a:cubicBezTo>
                <a:lnTo>
                  <a:pt x="272883" y="0"/>
                </a:lnTo>
                <a:cubicBezTo>
                  <a:pt x="298366" y="0"/>
                  <a:pt x="313824" y="28195"/>
                  <a:pt x="300167" y="49768"/>
                </a:cubicBezTo>
                <a:lnTo>
                  <a:pt x="252811" y="124584"/>
                </a:lnTo>
                <a:cubicBezTo>
                  <a:pt x="251794" y="126192"/>
                  <a:pt x="251533" y="128168"/>
                  <a:pt x="252097" y="129985"/>
                </a:cubicBezTo>
                <a:lnTo>
                  <a:pt x="321496" y="353291"/>
                </a:lnTo>
                <a:cubicBezTo>
                  <a:pt x="327979" y="374151"/>
                  <a:pt x="312435" y="395335"/>
                  <a:pt x="290644" y="395335"/>
                </a:cubicBezTo>
                <a:lnTo>
                  <a:pt x="32338" y="395335"/>
                </a:lnTo>
                <a:cubicBezTo>
                  <a:pt x="10548" y="395335"/>
                  <a:pt x="-4997" y="374151"/>
                  <a:pt x="1486" y="353291"/>
                </a:cubicBezTo>
                <a:lnTo>
                  <a:pt x="70866" y="130044"/>
                </a:lnTo>
                <a:cubicBezTo>
                  <a:pt x="71431" y="128227"/>
                  <a:pt x="71171" y="126251"/>
                  <a:pt x="70153" y="124643"/>
                </a:cubicBezTo>
                <a:lnTo>
                  <a:pt x="22759" y="49768"/>
                </a:lnTo>
                <a:close/>
                <a:moveTo>
                  <a:pt x="174418" y="442972"/>
                </a:moveTo>
                <a:cubicBezTo>
                  <a:pt x="174418" y="435813"/>
                  <a:pt x="168630" y="430010"/>
                  <a:pt x="161492" y="430010"/>
                </a:cubicBezTo>
                <a:cubicBezTo>
                  <a:pt x="154353" y="430010"/>
                  <a:pt x="148565" y="435813"/>
                  <a:pt x="148565" y="442972"/>
                </a:cubicBezTo>
                <a:lnTo>
                  <a:pt x="148565" y="548640"/>
                </a:lnTo>
                <a:cubicBezTo>
                  <a:pt x="148565" y="555798"/>
                  <a:pt x="154353" y="561602"/>
                  <a:pt x="161492" y="561602"/>
                </a:cubicBezTo>
                <a:cubicBezTo>
                  <a:pt x="168630" y="561602"/>
                  <a:pt x="174418" y="555798"/>
                  <a:pt x="174418" y="548640"/>
                </a:cubicBezTo>
                <a:lnTo>
                  <a:pt x="174418" y="442972"/>
                </a:lnTo>
                <a:close/>
              </a:path>
            </a:pathLst>
          </a:custGeom>
          <a:solidFill>
            <a:srgbClr val="FC1C4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pic>
        <p:nvPicPr>
          <p:cNvPr id="117" name="그림 116">
            <a:extLst>
              <a:ext uri="{FF2B5EF4-FFF2-40B4-BE49-F238E27FC236}">
                <a16:creationId xmlns:a16="http://schemas.microsoft.com/office/drawing/2014/main" id="{716A686C-7319-9C46-987F-FA51E27380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84253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02_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52">
            <a:extLst>
              <a:ext uri="{FF2B5EF4-FFF2-40B4-BE49-F238E27FC236}">
                <a16:creationId xmlns:a16="http://schemas.microsoft.com/office/drawing/2014/main" id="{7B8E2A36-3FDC-7641-AC6E-EB8EC9FB19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3" name="그림 개체 틀 28">
            <a:extLst>
              <a:ext uri="{FF2B5EF4-FFF2-40B4-BE49-F238E27FC236}">
                <a16:creationId xmlns:a16="http://schemas.microsoft.com/office/drawing/2014/main" id="{C789DA64-3A9F-0749-8487-41ED2014310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22925" y="981074"/>
            <a:ext cx="4882429" cy="49032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그림 개체 틀 28">
            <a:extLst>
              <a:ext uri="{FF2B5EF4-FFF2-40B4-BE49-F238E27FC236}">
                <a16:creationId xmlns:a16="http://schemas.microsoft.com/office/drawing/2014/main" id="{7ACB41C5-0D78-E440-814D-B007B0852616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660713" y="981074"/>
            <a:ext cx="4882429" cy="49032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9526652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03_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2">
            <a:extLst>
              <a:ext uri="{FF2B5EF4-FFF2-40B4-BE49-F238E27FC236}">
                <a16:creationId xmlns:a16="http://schemas.microsoft.com/office/drawing/2014/main" id="{D261E67E-2E95-B346-8AEC-C5F57269C5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5" name="그림 개체 틀 28">
            <a:extLst>
              <a:ext uri="{FF2B5EF4-FFF2-40B4-BE49-F238E27FC236}">
                <a16:creationId xmlns:a16="http://schemas.microsoft.com/office/drawing/2014/main" id="{B2DD48EF-95F8-E14C-B6E1-6B2AAC0ED460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22925" y="981075"/>
            <a:ext cx="4882429" cy="2323986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그림 개체 틀 28">
            <a:extLst>
              <a:ext uri="{FF2B5EF4-FFF2-40B4-BE49-F238E27FC236}">
                <a16:creationId xmlns:a16="http://schemas.microsoft.com/office/drawing/2014/main" id="{654FCD75-5B77-1B4E-93C6-3B29E2C00C5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660713" y="981075"/>
            <a:ext cx="4882429" cy="2323986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그림 개체 틀 28">
            <a:extLst>
              <a:ext uri="{FF2B5EF4-FFF2-40B4-BE49-F238E27FC236}">
                <a16:creationId xmlns:a16="http://schemas.microsoft.com/office/drawing/2014/main" id="{CFB7A562-9488-BB42-BF59-550687180617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22925" y="3552940"/>
            <a:ext cx="4882429" cy="2323986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8" name="그림 개체 틀 28">
            <a:extLst>
              <a:ext uri="{FF2B5EF4-FFF2-40B4-BE49-F238E27FC236}">
                <a16:creationId xmlns:a16="http://schemas.microsoft.com/office/drawing/2014/main" id="{34C6082F-34AA-9944-9D61-F05F51F074E5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5660713" y="3552940"/>
            <a:ext cx="4882429" cy="2323986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9770276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04_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52">
            <a:extLst>
              <a:ext uri="{FF2B5EF4-FFF2-40B4-BE49-F238E27FC236}">
                <a16:creationId xmlns:a16="http://schemas.microsoft.com/office/drawing/2014/main" id="{795CC467-A15B-8940-9DA7-3585619884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6" name="그림 개체 틀 28">
            <a:extLst>
              <a:ext uri="{FF2B5EF4-FFF2-40B4-BE49-F238E27FC236}">
                <a16:creationId xmlns:a16="http://schemas.microsoft.com/office/drawing/2014/main" id="{4A218760-2F6F-A942-B44A-D064862E32EB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3934610" y="981075"/>
            <a:ext cx="3196848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5" name="그림 개체 틀 28">
            <a:extLst>
              <a:ext uri="{FF2B5EF4-FFF2-40B4-BE49-F238E27FC236}">
                <a16:creationId xmlns:a16="http://schemas.microsoft.com/office/drawing/2014/main" id="{3C0D33D7-C9F0-364D-B4BD-B8EB8E843238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522925" y="981075"/>
            <a:ext cx="3196848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그림 개체 틀 28">
            <a:extLst>
              <a:ext uri="{FF2B5EF4-FFF2-40B4-BE49-F238E27FC236}">
                <a16:creationId xmlns:a16="http://schemas.microsoft.com/office/drawing/2014/main" id="{75F3CAC2-2697-D94A-8376-6EA436FAE524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7346294" y="981075"/>
            <a:ext cx="3196848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9" name="그림 개체 틀 28">
            <a:extLst>
              <a:ext uri="{FF2B5EF4-FFF2-40B4-BE49-F238E27FC236}">
                <a16:creationId xmlns:a16="http://schemas.microsoft.com/office/drawing/2014/main" id="{EBF1B4C2-B404-C84D-83A3-C3651B67224B}"/>
              </a:ext>
            </a:extLst>
          </p:cNvPr>
          <p:cNvSpPr>
            <a:spLocks noGrp="1"/>
          </p:cNvSpPr>
          <p:nvPr>
            <p:ph type="pic" sz="quarter" idx="64"/>
          </p:nvPr>
        </p:nvSpPr>
        <p:spPr>
          <a:xfrm>
            <a:off x="3934610" y="3554926"/>
            <a:ext cx="3196848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8" name="그림 개체 틀 28">
            <a:extLst>
              <a:ext uri="{FF2B5EF4-FFF2-40B4-BE49-F238E27FC236}">
                <a16:creationId xmlns:a16="http://schemas.microsoft.com/office/drawing/2014/main" id="{02C832C1-46EC-2C45-8297-8991A0F3226C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522925" y="3554926"/>
            <a:ext cx="3196848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0" name="그림 개체 틀 28">
            <a:extLst>
              <a:ext uri="{FF2B5EF4-FFF2-40B4-BE49-F238E27FC236}">
                <a16:creationId xmlns:a16="http://schemas.microsoft.com/office/drawing/2014/main" id="{CA6C22E6-EE5A-C040-9817-74AC4BCB0DEB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>
          <a:xfrm>
            <a:off x="7346294" y="3554926"/>
            <a:ext cx="3196848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8323999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05_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52">
            <a:extLst>
              <a:ext uri="{FF2B5EF4-FFF2-40B4-BE49-F238E27FC236}">
                <a16:creationId xmlns:a16="http://schemas.microsoft.com/office/drawing/2014/main" id="{43D2745D-F56A-FF4C-AD5B-4507B9029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10" name="그림 개체 틀 28">
            <a:extLst>
              <a:ext uri="{FF2B5EF4-FFF2-40B4-BE49-F238E27FC236}">
                <a16:creationId xmlns:a16="http://schemas.microsoft.com/office/drawing/2014/main" id="{3A8C9014-CDB3-DE4B-8237-4EDEA6092DFE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5659649" y="981074"/>
            <a:ext cx="2304000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1" name="그림 개체 틀 28">
            <a:extLst>
              <a:ext uri="{FF2B5EF4-FFF2-40B4-BE49-F238E27FC236}">
                <a16:creationId xmlns:a16="http://schemas.microsoft.com/office/drawing/2014/main" id="{A43D3C4E-2626-FE4D-B57D-6BCAE820AF19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3089698" y="981074"/>
            <a:ext cx="2304000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2" name="그림 개체 틀 28">
            <a:extLst>
              <a:ext uri="{FF2B5EF4-FFF2-40B4-BE49-F238E27FC236}">
                <a16:creationId xmlns:a16="http://schemas.microsoft.com/office/drawing/2014/main" id="{E1B43AB5-DE71-1F43-93C0-7B04CB3F5022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519747" y="981074"/>
            <a:ext cx="2304000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4" name="그림 개체 틀 28">
            <a:extLst>
              <a:ext uri="{FF2B5EF4-FFF2-40B4-BE49-F238E27FC236}">
                <a16:creationId xmlns:a16="http://schemas.microsoft.com/office/drawing/2014/main" id="{D17F3442-D348-D54D-AA4A-AC47B080E26B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5659649" y="3561977"/>
            <a:ext cx="2304000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5" name="그림 개체 틀 28">
            <a:extLst>
              <a:ext uri="{FF2B5EF4-FFF2-40B4-BE49-F238E27FC236}">
                <a16:creationId xmlns:a16="http://schemas.microsoft.com/office/drawing/2014/main" id="{8EE5C545-A8C5-3041-8C12-C9CB1D5BDBBF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3089698" y="3561977"/>
            <a:ext cx="2304000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6" name="그림 개체 틀 28">
            <a:extLst>
              <a:ext uri="{FF2B5EF4-FFF2-40B4-BE49-F238E27FC236}">
                <a16:creationId xmlns:a16="http://schemas.microsoft.com/office/drawing/2014/main" id="{0296B9F1-6618-F24C-916E-A6B0B43446C9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519747" y="3561977"/>
            <a:ext cx="2304000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9" name="그림 개체 틀 28">
            <a:extLst>
              <a:ext uri="{FF2B5EF4-FFF2-40B4-BE49-F238E27FC236}">
                <a16:creationId xmlns:a16="http://schemas.microsoft.com/office/drawing/2014/main" id="{75644EBE-4A6E-1B42-AF39-2E933B611116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8239142" y="981074"/>
            <a:ext cx="2304000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3" name="그림 개체 틀 28">
            <a:extLst>
              <a:ext uri="{FF2B5EF4-FFF2-40B4-BE49-F238E27FC236}">
                <a16:creationId xmlns:a16="http://schemas.microsoft.com/office/drawing/2014/main" id="{16512235-67CC-1C42-908C-F0AD62E1E936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8239142" y="3561977"/>
            <a:ext cx="2304000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5242996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06_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2">
            <a:extLst>
              <a:ext uri="{FF2B5EF4-FFF2-40B4-BE49-F238E27FC236}">
                <a16:creationId xmlns:a16="http://schemas.microsoft.com/office/drawing/2014/main" id="{19DB92D4-0A9A-7D4E-94BC-19C2A31859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5" name="그림 개체 틀 28">
            <a:extLst>
              <a:ext uri="{FF2B5EF4-FFF2-40B4-BE49-F238E27FC236}">
                <a16:creationId xmlns:a16="http://schemas.microsoft.com/office/drawing/2014/main" id="{D383ED8E-3A33-0E4E-A634-637296CBCE2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9747" y="981076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8" name="그림 개체 틀 28">
            <a:extLst>
              <a:ext uri="{FF2B5EF4-FFF2-40B4-BE49-F238E27FC236}">
                <a16:creationId xmlns:a16="http://schemas.microsoft.com/office/drawing/2014/main" id="{6277EE3A-7897-AD40-A67E-618752CE9AC3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519747" y="2694684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1" name="그림 개체 틀 28">
            <a:extLst>
              <a:ext uri="{FF2B5EF4-FFF2-40B4-BE49-F238E27FC236}">
                <a16:creationId xmlns:a16="http://schemas.microsoft.com/office/drawing/2014/main" id="{DC023331-E731-534E-B71A-49B7F0B38880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519747" y="4408292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4" name="그림 개체 틀 28">
            <a:extLst>
              <a:ext uri="{FF2B5EF4-FFF2-40B4-BE49-F238E27FC236}">
                <a16:creationId xmlns:a16="http://schemas.microsoft.com/office/drawing/2014/main" id="{27617F8F-D893-8040-8BA9-1875DE3126FA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2578495" y="981076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5" name="그림 개체 틀 28">
            <a:extLst>
              <a:ext uri="{FF2B5EF4-FFF2-40B4-BE49-F238E27FC236}">
                <a16:creationId xmlns:a16="http://schemas.microsoft.com/office/drawing/2014/main" id="{416AA4C5-6BD0-AB45-8DF0-F7792B9F81B6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2578495" y="2694684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6" name="그림 개체 틀 28">
            <a:extLst>
              <a:ext uri="{FF2B5EF4-FFF2-40B4-BE49-F238E27FC236}">
                <a16:creationId xmlns:a16="http://schemas.microsoft.com/office/drawing/2014/main" id="{7042847D-11C9-424B-BFBD-16AFDB5E0ED3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2578495" y="4408292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7" name="그림 개체 틀 28">
            <a:extLst>
              <a:ext uri="{FF2B5EF4-FFF2-40B4-BE49-F238E27FC236}">
                <a16:creationId xmlns:a16="http://schemas.microsoft.com/office/drawing/2014/main" id="{A1FA2D5F-3D25-244C-A025-23784BD70759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4637243" y="981076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8" name="그림 개체 틀 28">
            <a:extLst>
              <a:ext uri="{FF2B5EF4-FFF2-40B4-BE49-F238E27FC236}">
                <a16:creationId xmlns:a16="http://schemas.microsoft.com/office/drawing/2014/main" id="{9E54F3E5-854B-9C48-A7D8-14B44B0D764E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4637243" y="2694684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9" name="그림 개체 틀 28">
            <a:extLst>
              <a:ext uri="{FF2B5EF4-FFF2-40B4-BE49-F238E27FC236}">
                <a16:creationId xmlns:a16="http://schemas.microsoft.com/office/drawing/2014/main" id="{D3B58063-3FFE-1944-B4AE-8F74FC38DC9C}"/>
              </a:ext>
            </a:extLst>
          </p:cNvPr>
          <p:cNvSpPr>
            <a:spLocks noGrp="1"/>
          </p:cNvSpPr>
          <p:nvPr>
            <p:ph type="pic" sz="quarter" idx="64"/>
          </p:nvPr>
        </p:nvSpPr>
        <p:spPr>
          <a:xfrm>
            <a:off x="4637243" y="4408292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0" name="그림 개체 틀 28">
            <a:extLst>
              <a:ext uri="{FF2B5EF4-FFF2-40B4-BE49-F238E27FC236}">
                <a16:creationId xmlns:a16="http://schemas.microsoft.com/office/drawing/2014/main" id="{6A45F117-23F5-8E4A-8AF2-A5D8275C907D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>
          <a:xfrm>
            <a:off x="6695991" y="981076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1" name="그림 개체 틀 28">
            <a:extLst>
              <a:ext uri="{FF2B5EF4-FFF2-40B4-BE49-F238E27FC236}">
                <a16:creationId xmlns:a16="http://schemas.microsoft.com/office/drawing/2014/main" id="{3EA19C0C-F1BB-5645-B799-AA1BE31CA6C4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6695991" y="2694684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2" name="그림 개체 틀 28">
            <a:extLst>
              <a:ext uri="{FF2B5EF4-FFF2-40B4-BE49-F238E27FC236}">
                <a16:creationId xmlns:a16="http://schemas.microsoft.com/office/drawing/2014/main" id="{E921F94A-B5F9-B544-B8F5-2CF2DC09B64D}"/>
              </a:ext>
            </a:extLst>
          </p:cNvPr>
          <p:cNvSpPr>
            <a:spLocks noGrp="1"/>
          </p:cNvSpPr>
          <p:nvPr>
            <p:ph type="pic" sz="quarter" idx="67"/>
          </p:nvPr>
        </p:nvSpPr>
        <p:spPr>
          <a:xfrm>
            <a:off x="6695991" y="4408292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3" name="그림 개체 틀 28">
            <a:extLst>
              <a:ext uri="{FF2B5EF4-FFF2-40B4-BE49-F238E27FC236}">
                <a16:creationId xmlns:a16="http://schemas.microsoft.com/office/drawing/2014/main" id="{66653BE7-DB5F-F344-AC7F-D2C91CDB9DBA}"/>
              </a:ext>
            </a:extLst>
          </p:cNvPr>
          <p:cNvSpPr>
            <a:spLocks noGrp="1"/>
          </p:cNvSpPr>
          <p:nvPr>
            <p:ph type="pic" sz="quarter" idx="68"/>
          </p:nvPr>
        </p:nvSpPr>
        <p:spPr>
          <a:xfrm>
            <a:off x="8754739" y="981076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4" name="그림 개체 틀 28">
            <a:extLst>
              <a:ext uri="{FF2B5EF4-FFF2-40B4-BE49-F238E27FC236}">
                <a16:creationId xmlns:a16="http://schemas.microsoft.com/office/drawing/2014/main" id="{5983C2A7-DF0B-2C48-ACF1-D1A061DDB59A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8754739" y="2694684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5" name="그림 개체 틀 28">
            <a:extLst>
              <a:ext uri="{FF2B5EF4-FFF2-40B4-BE49-F238E27FC236}">
                <a16:creationId xmlns:a16="http://schemas.microsoft.com/office/drawing/2014/main" id="{57C586F3-9279-BC43-ADB3-883A7884F868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8754739" y="4408292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3963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07_그래프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88F50247-829A-DB45-95B1-7E6D511553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48C18CE6-2FDA-064B-AFDD-09DE8E48D1A6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7408F98B-A36D-8545-B5CA-9077556AE21D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3B6BEF42-7DEC-184B-9D0B-97D433D8DBE9}"/>
              </a:ext>
            </a:extLst>
          </p:cNvPr>
          <p:cNvCxnSpPr/>
          <p:nvPr userDrawn="1"/>
        </p:nvCxnSpPr>
        <p:spPr>
          <a:xfrm>
            <a:off x="504818" y="1511559"/>
            <a:ext cx="5457443" cy="0"/>
          </a:xfrm>
          <a:prstGeom prst="line">
            <a:avLst/>
          </a:prstGeom>
          <a:ln w="63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텍스트 개체 틀 52">
            <a:extLst>
              <a:ext uri="{FF2B5EF4-FFF2-40B4-BE49-F238E27FC236}">
                <a16:creationId xmlns:a16="http://schemas.microsoft.com/office/drawing/2014/main" id="{6807C23D-1C1B-4D44-9C24-D05C0FAEA8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lang="en" altLang="ko-Kore-KR" dirty="0">
                <a:effectLst/>
              </a:rPr>
              <a:t>Guide : </a:t>
            </a:r>
            <a:r>
              <a:rPr lang="en-US" altLang="ko-KR" dirty="0">
                <a:effectLst/>
              </a:rPr>
              <a:t>Graph 1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76" name="텍스트 개체 틀 52">
            <a:extLst>
              <a:ext uri="{FF2B5EF4-FFF2-40B4-BE49-F238E27FC236}">
                <a16:creationId xmlns:a16="http://schemas.microsoft.com/office/drawing/2014/main" id="{4B0F2205-2A90-E348-9CBC-FE2F752983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525" y="1143971"/>
            <a:ext cx="5335912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400" b="1" i="0" kern="1200" dirty="0" smtClean="0">
                <a:solidFill>
                  <a:srgbClr val="B5B5B5"/>
                </a:solidFill>
                <a:latin typeface="Gilroy 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lang="en" altLang="ko-Kore-KR" dirty="0">
                <a:effectLst/>
              </a:rPr>
              <a:t>TYPE 1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16EF8919-E1BA-8B45-AA10-2E45511A87EA}"/>
              </a:ext>
            </a:extLst>
          </p:cNvPr>
          <p:cNvCxnSpPr/>
          <p:nvPr userDrawn="1"/>
        </p:nvCxnSpPr>
        <p:spPr>
          <a:xfrm>
            <a:off x="6224483" y="1511559"/>
            <a:ext cx="5457443" cy="0"/>
          </a:xfrm>
          <a:prstGeom prst="line">
            <a:avLst/>
          </a:prstGeom>
          <a:ln w="63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텍스트 개체 틀 52">
            <a:extLst>
              <a:ext uri="{FF2B5EF4-FFF2-40B4-BE49-F238E27FC236}">
                <a16:creationId xmlns:a16="http://schemas.microsoft.com/office/drawing/2014/main" id="{A08D5753-AAA9-AB44-A8BD-A3FF91FA01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37190" y="1143971"/>
            <a:ext cx="5335912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400" b="1" i="0" kern="1200" dirty="0" smtClean="0">
                <a:solidFill>
                  <a:srgbClr val="B5B5B5"/>
                </a:solidFill>
                <a:latin typeface="Gilroy 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lang="en" altLang="ko-Kore-KR" dirty="0">
                <a:effectLst/>
              </a:rPr>
              <a:t>TYPE 2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84" name="차트 개체 틀 18">
            <a:extLst>
              <a:ext uri="{FF2B5EF4-FFF2-40B4-BE49-F238E27FC236}">
                <a16:creationId xmlns:a16="http://schemas.microsoft.com/office/drawing/2014/main" id="{83AF5D68-B032-BF48-8F37-FCE717BD10DF}"/>
              </a:ext>
            </a:extLst>
          </p:cNvPr>
          <p:cNvSpPr>
            <a:spLocks noGrp="1"/>
          </p:cNvSpPr>
          <p:nvPr>
            <p:ph type="chart" sz="quarter" idx="72"/>
          </p:nvPr>
        </p:nvSpPr>
        <p:spPr>
          <a:xfrm>
            <a:off x="512633" y="1700128"/>
            <a:ext cx="5240804" cy="4284089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kumimoji="1" lang="ko-Kore-KR" altLang="en-US" sz="1200" b="0" i="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85" name="차트 개체 틀 18">
            <a:extLst>
              <a:ext uri="{FF2B5EF4-FFF2-40B4-BE49-F238E27FC236}">
                <a16:creationId xmlns:a16="http://schemas.microsoft.com/office/drawing/2014/main" id="{C3D979AF-8F9D-084A-9B46-AD5712158BF5}"/>
              </a:ext>
            </a:extLst>
          </p:cNvPr>
          <p:cNvSpPr>
            <a:spLocks noGrp="1"/>
          </p:cNvSpPr>
          <p:nvPr>
            <p:ph type="chart" sz="quarter" idx="73"/>
          </p:nvPr>
        </p:nvSpPr>
        <p:spPr>
          <a:xfrm>
            <a:off x="6232298" y="1700128"/>
            <a:ext cx="5240804" cy="4284089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kumimoji="1" lang="ko-Kore-KR" altLang="en-US" sz="1200" b="0" i="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C8D9153-1FCC-104C-839F-15E112B2CB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95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07_그래프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88F50247-829A-DB45-95B1-7E6D511553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48C18CE6-2FDA-064B-AFDD-09DE8E48D1A6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7408F98B-A36D-8545-B5CA-9077556AE21D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3B6BEF42-7DEC-184B-9D0B-97D433D8DBE9}"/>
              </a:ext>
            </a:extLst>
          </p:cNvPr>
          <p:cNvCxnSpPr/>
          <p:nvPr userDrawn="1"/>
        </p:nvCxnSpPr>
        <p:spPr>
          <a:xfrm>
            <a:off x="504818" y="1511559"/>
            <a:ext cx="5457443" cy="0"/>
          </a:xfrm>
          <a:prstGeom prst="line">
            <a:avLst/>
          </a:prstGeom>
          <a:ln w="63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텍스트 개체 틀 52">
            <a:extLst>
              <a:ext uri="{FF2B5EF4-FFF2-40B4-BE49-F238E27FC236}">
                <a16:creationId xmlns:a16="http://schemas.microsoft.com/office/drawing/2014/main" id="{6807C23D-1C1B-4D44-9C24-D05C0FAEA8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lang="en" altLang="ko-Kore-KR" dirty="0">
                <a:effectLst/>
              </a:rPr>
              <a:t>Guide : </a:t>
            </a:r>
            <a:r>
              <a:rPr lang="en-US" altLang="ko-KR" dirty="0">
                <a:effectLst/>
              </a:rPr>
              <a:t>Graph 2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76" name="텍스트 개체 틀 52">
            <a:extLst>
              <a:ext uri="{FF2B5EF4-FFF2-40B4-BE49-F238E27FC236}">
                <a16:creationId xmlns:a16="http://schemas.microsoft.com/office/drawing/2014/main" id="{4B0F2205-2A90-E348-9CBC-FE2F752983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525" y="1143971"/>
            <a:ext cx="5335912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400" b="1" i="0" kern="1200" dirty="0" smtClean="0">
                <a:solidFill>
                  <a:srgbClr val="B5B5B5"/>
                </a:solidFill>
                <a:latin typeface="Gilroy 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lang="en" altLang="ko-Kore-KR" dirty="0">
                <a:effectLst/>
              </a:rPr>
              <a:t>TYPE 3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16EF8919-E1BA-8B45-AA10-2E45511A87EA}"/>
              </a:ext>
            </a:extLst>
          </p:cNvPr>
          <p:cNvCxnSpPr/>
          <p:nvPr userDrawn="1"/>
        </p:nvCxnSpPr>
        <p:spPr>
          <a:xfrm>
            <a:off x="6224483" y="1511559"/>
            <a:ext cx="5457443" cy="0"/>
          </a:xfrm>
          <a:prstGeom prst="line">
            <a:avLst/>
          </a:prstGeom>
          <a:ln w="63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텍스트 개체 틀 52">
            <a:extLst>
              <a:ext uri="{FF2B5EF4-FFF2-40B4-BE49-F238E27FC236}">
                <a16:creationId xmlns:a16="http://schemas.microsoft.com/office/drawing/2014/main" id="{A08D5753-AAA9-AB44-A8BD-A3FF91FA01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37190" y="1143971"/>
            <a:ext cx="5335912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400" b="1" i="0" kern="1200" dirty="0" smtClean="0">
                <a:solidFill>
                  <a:srgbClr val="B5B5B5"/>
                </a:solidFill>
                <a:latin typeface="Gilroy 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lang="en" altLang="ko-Kore-KR" dirty="0">
                <a:effectLst/>
              </a:rPr>
              <a:t>TYPE 4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84" name="차트 개체 틀 18">
            <a:extLst>
              <a:ext uri="{FF2B5EF4-FFF2-40B4-BE49-F238E27FC236}">
                <a16:creationId xmlns:a16="http://schemas.microsoft.com/office/drawing/2014/main" id="{83AF5D68-B032-BF48-8F37-FCE717BD10DF}"/>
              </a:ext>
            </a:extLst>
          </p:cNvPr>
          <p:cNvSpPr>
            <a:spLocks noGrp="1"/>
          </p:cNvSpPr>
          <p:nvPr>
            <p:ph type="chart" sz="quarter" idx="72"/>
          </p:nvPr>
        </p:nvSpPr>
        <p:spPr>
          <a:xfrm>
            <a:off x="512633" y="1700128"/>
            <a:ext cx="5240804" cy="4284089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kumimoji="1" lang="ko-Kore-KR" altLang="en-US" sz="1200" b="0" i="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85" name="차트 개체 틀 18">
            <a:extLst>
              <a:ext uri="{FF2B5EF4-FFF2-40B4-BE49-F238E27FC236}">
                <a16:creationId xmlns:a16="http://schemas.microsoft.com/office/drawing/2014/main" id="{C3D979AF-8F9D-084A-9B46-AD5712158BF5}"/>
              </a:ext>
            </a:extLst>
          </p:cNvPr>
          <p:cNvSpPr>
            <a:spLocks noGrp="1"/>
          </p:cNvSpPr>
          <p:nvPr>
            <p:ph type="chart" sz="quarter" idx="73"/>
          </p:nvPr>
        </p:nvSpPr>
        <p:spPr>
          <a:xfrm>
            <a:off x="6232298" y="1700128"/>
            <a:ext cx="5240804" cy="4284089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kumimoji="1" lang="ko-Kore-KR" altLang="en-US" sz="1200" b="0" i="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C8D9153-1FCC-104C-839F-15E112B2CB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573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01_인물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EA1551B-71E9-D748-A05C-2F39308E5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98F0D8A7-1631-054D-A970-D9245D32AB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1126" y="3815180"/>
            <a:ext cx="3350873" cy="3042819"/>
          </a:xfrm>
          <a:prstGeom prst="rect">
            <a:avLst/>
          </a:prstGeom>
        </p:spPr>
      </p:pic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476EDF73-2EFC-BC4F-8F3A-65CD76E58A7E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A651B45A-AA06-7643-BE9D-5EB508FE1B97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텍스트 개체 틀 52">
            <a:extLst>
              <a:ext uri="{FF2B5EF4-FFF2-40B4-BE49-F238E27FC236}">
                <a16:creationId xmlns:a16="http://schemas.microsoft.com/office/drawing/2014/main" id="{2B3216D2-6E8A-724F-AEF0-5F5AFDAC19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7FF2A751-BD05-BD4E-BDCE-F15B5F429473}"/>
              </a:ext>
            </a:extLst>
          </p:cNvPr>
          <p:cNvCxnSpPr/>
          <p:nvPr userDrawn="1"/>
        </p:nvCxnSpPr>
        <p:spPr>
          <a:xfrm>
            <a:off x="511745" y="4329629"/>
            <a:ext cx="5456216" cy="0"/>
          </a:xfrm>
          <a:prstGeom prst="line">
            <a:avLst/>
          </a:prstGeom>
          <a:ln w="6350" cap="sq">
            <a:solidFill>
              <a:schemeClr val="tx1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텍스트 개체 틀 52">
            <a:extLst>
              <a:ext uri="{FF2B5EF4-FFF2-40B4-BE49-F238E27FC236}">
                <a16:creationId xmlns:a16="http://schemas.microsoft.com/office/drawing/2014/main" id="{6E6C6480-B607-124B-9511-9BFCC89212F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432736" y="182918"/>
            <a:ext cx="5335912" cy="2605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name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73" name="텍스트 개체 틀 23">
            <a:extLst>
              <a:ext uri="{FF2B5EF4-FFF2-40B4-BE49-F238E27FC236}">
                <a16:creationId xmlns:a16="http://schemas.microsoft.com/office/drawing/2014/main" id="{05A5D384-2F59-A540-BA00-839EFFDDF65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8542" y="2484055"/>
            <a:ext cx="5401264" cy="7549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4000" b="1" i="0" kern="1200" spc="-30" baseline="0" dirty="0">
                <a:solidFill>
                  <a:schemeClr val="tx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○○○ 님</a:t>
            </a:r>
            <a:endParaRPr kumimoji="1" lang="ko-Kore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591F7087-C910-C441-A2B8-2D8FF54EE7E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96231" y="1831295"/>
            <a:ext cx="1853045" cy="4919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23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강사님 소개</a:t>
            </a:r>
            <a:endParaRPr kumimoji="1" lang="ko-Kore-KR" altLang="en-US" dirty="0"/>
          </a:p>
        </p:txBody>
      </p:sp>
      <p:sp>
        <p:nvSpPr>
          <p:cNvPr id="32" name="그림 개체 틀 31">
            <a:extLst>
              <a:ext uri="{FF2B5EF4-FFF2-40B4-BE49-F238E27FC236}">
                <a16:creationId xmlns:a16="http://schemas.microsoft.com/office/drawing/2014/main" id="{FDD01732-013C-954E-A54C-9ADC6488217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741379" y="1531938"/>
            <a:ext cx="3789362" cy="3789362"/>
          </a:xfrm>
          <a:prstGeom prst="ellipse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2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9B16F421-B50C-E244-A554-C63F9143FD3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17525" y="3284766"/>
            <a:ext cx="5412281" cy="8996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AB7D721B-1EE4-1F46-8343-1A60D3DA3CA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17525" y="4610786"/>
            <a:ext cx="5412281" cy="8996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18ECD0A7-8179-1540-BECD-9916E75226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79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02_인물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EA1551B-71E9-D748-A05C-2F39308E5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9875D5AB-3C43-CF40-A3BE-61BFFE2651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1126" y="3815180"/>
            <a:ext cx="3350873" cy="3042819"/>
          </a:xfrm>
          <a:prstGeom prst="rect">
            <a:avLst/>
          </a:prstGeom>
        </p:spPr>
      </p:pic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476EDF73-2EFC-BC4F-8F3A-65CD76E58A7E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A651B45A-AA06-7643-BE9D-5EB508FE1B97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텍스트 개체 틀 52">
            <a:extLst>
              <a:ext uri="{FF2B5EF4-FFF2-40B4-BE49-F238E27FC236}">
                <a16:creationId xmlns:a16="http://schemas.microsoft.com/office/drawing/2014/main" id="{2B3216D2-6E8A-724F-AEF0-5F5AFDAC19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7FF2A751-BD05-BD4E-BDCE-F15B5F429473}"/>
              </a:ext>
            </a:extLst>
          </p:cNvPr>
          <p:cNvCxnSpPr>
            <a:cxnSpLocks/>
          </p:cNvCxnSpPr>
          <p:nvPr userDrawn="1"/>
        </p:nvCxnSpPr>
        <p:spPr>
          <a:xfrm>
            <a:off x="511745" y="4329629"/>
            <a:ext cx="10018995" cy="0"/>
          </a:xfrm>
          <a:prstGeom prst="line">
            <a:avLst/>
          </a:prstGeom>
          <a:ln w="6350" cap="sq">
            <a:solidFill>
              <a:schemeClr val="tx1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텍스트 개체 틀 52">
            <a:extLst>
              <a:ext uri="{FF2B5EF4-FFF2-40B4-BE49-F238E27FC236}">
                <a16:creationId xmlns:a16="http://schemas.microsoft.com/office/drawing/2014/main" id="{6E6C6480-B607-124B-9511-9BFCC89212F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432736" y="182918"/>
            <a:ext cx="5335912" cy="2605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name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73" name="텍스트 개체 틀 23">
            <a:extLst>
              <a:ext uri="{FF2B5EF4-FFF2-40B4-BE49-F238E27FC236}">
                <a16:creationId xmlns:a16="http://schemas.microsoft.com/office/drawing/2014/main" id="{05A5D384-2F59-A540-BA00-839EFFDDF65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8542" y="2484055"/>
            <a:ext cx="5401264" cy="7549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4000" b="1" i="0" kern="1200" spc="-30" baseline="0" dirty="0">
                <a:solidFill>
                  <a:schemeClr val="tx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○○○ 님</a:t>
            </a:r>
            <a:endParaRPr kumimoji="1" lang="ko-Kore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591F7087-C910-C441-A2B8-2D8FF54EE7E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96231" y="1831295"/>
            <a:ext cx="1853045" cy="4919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23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강사님 소개</a:t>
            </a:r>
            <a:endParaRPr kumimoji="1" lang="ko-Kore-KR" altLang="en-US" dirty="0"/>
          </a:p>
        </p:txBody>
      </p:sp>
      <p:sp>
        <p:nvSpPr>
          <p:cNvPr id="32" name="그림 개체 틀 31">
            <a:extLst>
              <a:ext uri="{FF2B5EF4-FFF2-40B4-BE49-F238E27FC236}">
                <a16:creationId xmlns:a16="http://schemas.microsoft.com/office/drawing/2014/main" id="{FDD01732-013C-954E-A54C-9ADC6488217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471340" y="1756311"/>
            <a:ext cx="2059400" cy="20594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2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CF734DCE-CB51-8B4F-9723-7D5209DB444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17526" y="3284766"/>
            <a:ext cx="3366824" cy="8996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4" name="텍스트 개체 틀 23">
            <a:extLst>
              <a:ext uri="{FF2B5EF4-FFF2-40B4-BE49-F238E27FC236}">
                <a16:creationId xmlns:a16="http://schemas.microsoft.com/office/drawing/2014/main" id="{56B0B047-BFFA-8646-8187-DF7031DC6BE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17526" y="4610786"/>
            <a:ext cx="3366824" cy="8996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5" name="텍스트 개체 틀 23">
            <a:extLst>
              <a:ext uri="{FF2B5EF4-FFF2-40B4-BE49-F238E27FC236}">
                <a16:creationId xmlns:a16="http://schemas.microsoft.com/office/drawing/2014/main" id="{255D60D1-08B2-5D46-98D8-A56E6F61B2C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885004" y="3284766"/>
            <a:ext cx="3366824" cy="8996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6" name="텍스트 개체 틀 23">
            <a:extLst>
              <a:ext uri="{FF2B5EF4-FFF2-40B4-BE49-F238E27FC236}">
                <a16:creationId xmlns:a16="http://schemas.microsoft.com/office/drawing/2014/main" id="{E1D14F6B-7F78-8F4E-A48F-DFA992574A0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885004" y="4610786"/>
            <a:ext cx="3366824" cy="8996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3E9F511-2A72-5649-A1EC-F1C6380E1B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57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03_로드맵1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EA1551B-71E9-D748-A05C-2F39308E5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631AE64-CA3E-F24E-830F-00FC1E297F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1126" y="3815180"/>
            <a:ext cx="3350873" cy="3042819"/>
          </a:xfrm>
          <a:prstGeom prst="rect">
            <a:avLst/>
          </a:prstGeom>
        </p:spPr>
      </p:pic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476EDF73-2EFC-BC4F-8F3A-65CD76E58A7E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A651B45A-AA06-7643-BE9D-5EB508FE1B97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텍스트 개체 틀 52">
            <a:extLst>
              <a:ext uri="{FF2B5EF4-FFF2-40B4-BE49-F238E27FC236}">
                <a16:creationId xmlns:a16="http://schemas.microsoft.com/office/drawing/2014/main" id="{2B3216D2-6E8A-724F-AEF0-5F5AFDAC19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591F7087-C910-C441-A2B8-2D8FF54EE7E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27838" y="2322383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01</a:t>
            </a:r>
            <a:endParaRPr kumimoji="1" lang="ko-Kore-KR" altLang="en-US" dirty="0"/>
          </a:p>
        </p:txBody>
      </p:sp>
      <p:sp>
        <p:nvSpPr>
          <p:cNvPr id="36" name="텍스트 개체 틀 23">
            <a:extLst>
              <a:ext uri="{FF2B5EF4-FFF2-40B4-BE49-F238E27FC236}">
                <a16:creationId xmlns:a16="http://schemas.microsoft.com/office/drawing/2014/main" id="{1C6934C8-E7DA-9344-99B4-79054A2FBF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12218" y="2943936"/>
            <a:ext cx="2261533" cy="899693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38" name="텍스트 개체 틀 27">
            <a:extLst>
              <a:ext uri="{FF2B5EF4-FFF2-40B4-BE49-F238E27FC236}">
                <a16:creationId xmlns:a16="http://schemas.microsoft.com/office/drawing/2014/main" id="{06411551-5837-3744-BC56-8F1F1C638CA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819626" y="2322383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02</a:t>
            </a:r>
            <a:endParaRPr kumimoji="1" lang="ko-Kore-KR" altLang="en-US" dirty="0"/>
          </a:p>
        </p:txBody>
      </p:sp>
      <p:sp>
        <p:nvSpPr>
          <p:cNvPr id="41" name="텍스트 개체 틀 27">
            <a:extLst>
              <a:ext uri="{FF2B5EF4-FFF2-40B4-BE49-F238E27FC236}">
                <a16:creationId xmlns:a16="http://schemas.microsoft.com/office/drawing/2014/main" id="{A6B49460-3785-CF46-A524-6C5BEE96B41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111414" y="2322383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03</a:t>
            </a:r>
            <a:endParaRPr kumimoji="1" lang="ko-Kore-KR" altLang="en-US" dirty="0"/>
          </a:p>
        </p:txBody>
      </p:sp>
      <p:sp>
        <p:nvSpPr>
          <p:cNvPr id="44" name="텍스트 개체 틀 27">
            <a:extLst>
              <a:ext uri="{FF2B5EF4-FFF2-40B4-BE49-F238E27FC236}">
                <a16:creationId xmlns:a16="http://schemas.microsoft.com/office/drawing/2014/main" id="{E4E306FD-636C-F04D-A2F9-D15A32B507F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403202" y="2322383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04</a:t>
            </a:r>
            <a:endParaRPr kumimoji="1" lang="ko-Kore-KR" altLang="en-US" dirty="0"/>
          </a:p>
        </p:txBody>
      </p:sp>
      <p:sp>
        <p:nvSpPr>
          <p:cNvPr id="47" name="텍스트 개체 틀 27">
            <a:extLst>
              <a:ext uri="{FF2B5EF4-FFF2-40B4-BE49-F238E27FC236}">
                <a16:creationId xmlns:a16="http://schemas.microsoft.com/office/drawing/2014/main" id="{CE2867A6-B33E-D540-92D3-68CD810D7E4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694990" y="2322383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05</a:t>
            </a:r>
            <a:endParaRPr kumimoji="1" lang="ko-Kore-KR" altLang="en-US" dirty="0"/>
          </a:p>
        </p:txBody>
      </p:sp>
      <p:sp>
        <p:nvSpPr>
          <p:cNvPr id="50" name="텍스트 개체 틀 23">
            <a:extLst>
              <a:ext uri="{FF2B5EF4-FFF2-40B4-BE49-F238E27FC236}">
                <a16:creationId xmlns:a16="http://schemas.microsoft.com/office/drawing/2014/main" id="{32EABF0D-CE53-2E4F-A715-C5A7D8D5760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12218" y="3860208"/>
            <a:ext cx="2261534" cy="1164461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52" name="텍스트 개체 틀 23">
            <a:extLst>
              <a:ext uri="{FF2B5EF4-FFF2-40B4-BE49-F238E27FC236}">
                <a16:creationId xmlns:a16="http://schemas.microsoft.com/office/drawing/2014/main" id="{72E1A70E-1B66-B347-A024-E59CFE85BD1B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704005" y="3860208"/>
            <a:ext cx="2261534" cy="1164461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54" name="텍스트 개체 틀 23">
            <a:extLst>
              <a:ext uri="{FF2B5EF4-FFF2-40B4-BE49-F238E27FC236}">
                <a16:creationId xmlns:a16="http://schemas.microsoft.com/office/drawing/2014/main" id="{7713E8A1-2964-6D43-B22E-54EDF9BC13B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994497" y="3860208"/>
            <a:ext cx="2261534" cy="1164461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55" name="텍스트 개체 틀 23">
            <a:extLst>
              <a:ext uri="{FF2B5EF4-FFF2-40B4-BE49-F238E27FC236}">
                <a16:creationId xmlns:a16="http://schemas.microsoft.com/office/drawing/2014/main" id="{44FCD5A2-BAB4-B641-98F9-A6509AEBEF78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286284" y="3860208"/>
            <a:ext cx="2261534" cy="1164461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56" name="텍스트 개체 틀 23">
            <a:extLst>
              <a:ext uri="{FF2B5EF4-FFF2-40B4-BE49-F238E27FC236}">
                <a16:creationId xmlns:a16="http://schemas.microsoft.com/office/drawing/2014/main" id="{4DB4648F-ACAD-9348-B575-4F9E0656559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573713" y="3860208"/>
            <a:ext cx="2261534" cy="1164461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7" name="텍스트 개체 틀 23">
            <a:extLst>
              <a:ext uri="{FF2B5EF4-FFF2-40B4-BE49-F238E27FC236}">
                <a16:creationId xmlns:a16="http://schemas.microsoft.com/office/drawing/2014/main" id="{A0F21107-41D9-E747-8516-4ECE9637C1B1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704005" y="2943936"/>
            <a:ext cx="2261533" cy="899693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40" name="텍스트 개체 틀 23">
            <a:extLst>
              <a:ext uri="{FF2B5EF4-FFF2-40B4-BE49-F238E27FC236}">
                <a16:creationId xmlns:a16="http://schemas.microsoft.com/office/drawing/2014/main" id="{AE1F6D3B-F241-8844-98AA-0DA69BF0ED48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994498" y="2943936"/>
            <a:ext cx="2261533" cy="899693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43" name="텍스트 개체 틀 23">
            <a:extLst>
              <a:ext uri="{FF2B5EF4-FFF2-40B4-BE49-F238E27FC236}">
                <a16:creationId xmlns:a16="http://schemas.microsoft.com/office/drawing/2014/main" id="{26F2E0FF-C083-CC44-8FE2-F8F311AF5F1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7286285" y="2943936"/>
            <a:ext cx="2261533" cy="899693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46" name="텍스트 개체 틀 23">
            <a:extLst>
              <a:ext uri="{FF2B5EF4-FFF2-40B4-BE49-F238E27FC236}">
                <a16:creationId xmlns:a16="http://schemas.microsoft.com/office/drawing/2014/main" id="{8B485B8A-DE31-934A-B3A6-D12939CDEE7F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573714" y="2943936"/>
            <a:ext cx="2261533" cy="899693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A033C88D-AD3C-D149-AF3C-4B9738E6914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96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04_로드맵2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EA1551B-71E9-D748-A05C-2F39308E5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E6D32D7D-9449-4F4A-A733-60A4B58904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1126" y="3815180"/>
            <a:ext cx="3350873" cy="3042819"/>
          </a:xfrm>
          <a:prstGeom prst="rect">
            <a:avLst/>
          </a:prstGeom>
        </p:spPr>
      </p:pic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476EDF73-2EFC-BC4F-8F3A-65CD76E58A7E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A651B45A-AA06-7643-BE9D-5EB508FE1B97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텍스트 개체 틀 52">
            <a:extLst>
              <a:ext uri="{FF2B5EF4-FFF2-40B4-BE49-F238E27FC236}">
                <a16:creationId xmlns:a16="http://schemas.microsoft.com/office/drawing/2014/main" id="{2B3216D2-6E8A-724F-AEF0-5F5AFDAC19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591F7087-C910-C441-A2B8-2D8FF54EE7E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808051" y="929840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01</a:t>
            </a:r>
            <a:endParaRPr kumimoji="1" lang="ko-Kore-KR" altLang="en-US" dirty="0"/>
          </a:p>
        </p:txBody>
      </p:sp>
      <p:sp>
        <p:nvSpPr>
          <p:cNvPr id="38" name="텍스트 개체 틀 27">
            <a:extLst>
              <a:ext uri="{FF2B5EF4-FFF2-40B4-BE49-F238E27FC236}">
                <a16:creationId xmlns:a16="http://schemas.microsoft.com/office/drawing/2014/main" id="{06411551-5837-3744-BC56-8F1F1C638CA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099839" y="929840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02</a:t>
            </a:r>
            <a:endParaRPr kumimoji="1" lang="ko-Kore-KR" altLang="en-US" dirty="0"/>
          </a:p>
        </p:txBody>
      </p:sp>
      <p:sp>
        <p:nvSpPr>
          <p:cNvPr id="41" name="텍스트 개체 틀 27">
            <a:extLst>
              <a:ext uri="{FF2B5EF4-FFF2-40B4-BE49-F238E27FC236}">
                <a16:creationId xmlns:a16="http://schemas.microsoft.com/office/drawing/2014/main" id="{A6B49460-3785-CF46-A524-6C5BEE96B41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391627" y="929840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03</a:t>
            </a:r>
            <a:endParaRPr kumimoji="1" lang="ko-Kore-KR" altLang="en-US" dirty="0"/>
          </a:p>
        </p:txBody>
      </p:sp>
      <p:sp>
        <p:nvSpPr>
          <p:cNvPr id="44" name="텍스트 개체 틀 27">
            <a:extLst>
              <a:ext uri="{FF2B5EF4-FFF2-40B4-BE49-F238E27FC236}">
                <a16:creationId xmlns:a16="http://schemas.microsoft.com/office/drawing/2014/main" id="{E4E306FD-636C-F04D-A2F9-D15A32B507F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683415" y="929840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04</a:t>
            </a:r>
            <a:endParaRPr kumimoji="1" lang="ko-Kore-KR" altLang="en-US" dirty="0"/>
          </a:p>
        </p:txBody>
      </p:sp>
      <p:sp>
        <p:nvSpPr>
          <p:cNvPr id="50" name="텍스트 개체 틀 27">
            <a:extLst>
              <a:ext uri="{FF2B5EF4-FFF2-40B4-BE49-F238E27FC236}">
                <a16:creationId xmlns:a16="http://schemas.microsoft.com/office/drawing/2014/main" id="{AB8E3BDF-9ABD-5D4F-8FA3-958C78500B6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808051" y="3568050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05</a:t>
            </a:r>
            <a:endParaRPr kumimoji="1" lang="ko-Kore-KR" altLang="en-US" dirty="0"/>
          </a:p>
        </p:txBody>
      </p:sp>
      <p:sp>
        <p:nvSpPr>
          <p:cNvPr id="54" name="텍스트 개체 틀 27">
            <a:extLst>
              <a:ext uri="{FF2B5EF4-FFF2-40B4-BE49-F238E27FC236}">
                <a16:creationId xmlns:a16="http://schemas.microsoft.com/office/drawing/2014/main" id="{091BDD48-EAE9-4649-95FC-A5B6A1BCBE1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099839" y="3568050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06</a:t>
            </a:r>
            <a:endParaRPr kumimoji="1" lang="ko-Kore-KR" altLang="en-US" dirty="0"/>
          </a:p>
        </p:txBody>
      </p:sp>
      <p:sp>
        <p:nvSpPr>
          <p:cNvPr id="57" name="텍스트 개체 틀 27">
            <a:extLst>
              <a:ext uri="{FF2B5EF4-FFF2-40B4-BE49-F238E27FC236}">
                <a16:creationId xmlns:a16="http://schemas.microsoft.com/office/drawing/2014/main" id="{1ACAB596-1246-5141-A90B-B3CF1BFF566A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391627" y="3568050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07</a:t>
            </a:r>
            <a:endParaRPr kumimoji="1" lang="ko-Kore-KR" altLang="en-US" dirty="0"/>
          </a:p>
        </p:txBody>
      </p:sp>
      <p:sp>
        <p:nvSpPr>
          <p:cNvPr id="60" name="텍스트 개체 틀 27">
            <a:extLst>
              <a:ext uri="{FF2B5EF4-FFF2-40B4-BE49-F238E27FC236}">
                <a16:creationId xmlns:a16="http://schemas.microsoft.com/office/drawing/2014/main" id="{512AC2AA-033E-1542-97D2-7A25389D7FD6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683415" y="3568050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08</a:t>
            </a:r>
            <a:endParaRPr kumimoji="1" lang="ko-Kore-KR" altLang="en-US" dirty="0"/>
          </a:p>
        </p:txBody>
      </p:sp>
      <p:sp>
        <p:nvSpPr>
          <p:cNvPr id="51" name="텍스트 개체 틀 23">
            <a:extLst>
              <a:ext uri="{FF2B5EF4-FFF2-40B4-BE49-F238E27FC236}">
                <a16:creationId xmlns:a16="http://schemas.microsoft.com/office/drawing/2014/main" id="{06A78F7D-B8DC-8C43-8599-24878F96949B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2692431" y="2381973"/>
            <a:ext cx="2261534" cy="81972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52" name="텍스트 개체 틀 23">
            <a:extLst>
              <a:ext uri="{FF2B5EF4-FFF2-40B4-BE49-F238E27FC236}">
                <a16:creationId xmlns:a16="http://schemas.microsoft.com/office/drawing/2014/main" id="{E169C69B-DE88-844C-9850-DD93EC2439B0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4984219" y="2381973"/>
            <a:ext cx="2261534" cy="81972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8" name="텍스트 개체 틀 23">
            <a:extLst>
              <a:ext uri="{FF2B5EF4-FFF2-40B4-BE49-F238E27FC236}">
                <a16:creationId xmlns:a16="http://schemas.microsoft.com/office/drawing/2014/main" id="{9D1EA5E8-3FF0-C442-8D38-FE7A5E0E3DE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692431" y="1540536"/>
            <a:ext cx="2261533" cy="841438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62" name="텍스트 개체 틀 23">
            <a:extLst>
              <a:ext uri="{FF2B5EF4-FFF2-40B4-BE49-F238E27FC236}">
                <a16:creationId xmlns:a16="http://schemas.microsoft.com/office/drawing/2014/main" id="{D0909306-009E-8644-815C-242BE7C9A6DC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4984219" y="1540536"/>
            <a:ext cx="2261533" cy="841438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69" name="텍스트 개체 틀 23">
            <a:extLst>
              <a:ext uri="{FF2B5EF4-FFF2-40B4-BE49-F238E27FC236}">
                <a16:creationId xmlns:a16="http://schemas.microsoft.com/office/drawing/2014/main" id="{774E2FDA-BBB8-0146-BB50-AF49DC7AF266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7276007" y="2381973"/>
            <a:ext cx="2261534" cy="81972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70" name="텍스트 개체 틀 23">
            <a:extLst>
              <a:ext uri="{FF2B5EF4-FFF2-40B4-BE49-F238E27FC236}">
                <a16:creationId xmlns:a16="http://schemas.microsoft.com/office/drawing/2014/main" id="{9CF7957E-723D-BC48-BC67-5E2514E82263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7276007" y="1540536"/>
            <a:ext cx="2261533" cy="841438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71" name="텍스트 개체 틀 23">
            <a:extLst>
              <a:ext uri="{FF2B5EF4-FFF2-40B4-BE49-F238E27FC236}">
                <a16:creationId xmlns:a16="http://schemas.microsoft.com/office/drawing/2014/main" id="{337632FA-D656-894E-953D-6CC60B22FE6F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9567795" y="2381973"/>
            <a:ext cx="2261534" cy="81972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72" name="텍스트 개체 틀 23">
            <a:extLst>
              <a:ext uri="{FF2B5EF4-FFF2-40B4-BE49-F238E27FC236}">
                <a16:creationId xmlns:a16="http://schemas.microsoft.com/office/drawing/2014/main" id="{CBECB72C-4707-A646-8F5C-16651129E826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9567795" y="1540536"/>
            <a:ext cx="2261533" cy="841438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73" name="텍스트 개체 틀 23">
            <a:extLst>
              <a:ext uri="{FF2B5EF4-FFF2-40B4-BE49-F238E27FC236}">
                <a16:creationId xmlns:a16="http://schemas.microsoft.com/office/drawing/2014/main" id="{DCEE69F4-DDE6-414B-A5E8-5320CD3A2B14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2692431" y="5031040"/>
            <a:ext cx="2261534" cy="81972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74" name="텍스트 개체 틀 23">
            <a:extLst>
              <a:ext uri="{FF2B5EF4-FFF2-40B4-BE49-F238E27FC236}">
                <a16:creationId xmlns:a16="http://schemas.microsoft.com/office/drawing/2014/main" id="{59CCEF18-F0C3-0845-8FA6-83F6EC8C279F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4984219" y="5031040"/>
            <a:ext cx="2261534" cy="81972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75" name="텍스트 개체 틀 23">
            <a:extLst>
              <a:ext uri="{FF2B5EF4-FFF2-40B4-BE49-F238E27FC236}">
                <a16:creationId xmlns:a16="http://schemas.microsoft.com/office/drawing/2014/main" id="{BBCCE2B3-6342-3F43-80ED-E4FBC3504FFD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2692431" y="4189603"/>
            <a:ext cx="2261533" cy="841438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76" name="텍스트 개체 틀 23">
            <a:extLst>
              <a:ext uri="{FF2B5EF4-FFF2-40B4-BE49-F238E27FC236}">
                <a16:creationId xmlns:a16="http://schemas.microsoft.com/office/drawing/2014/main" id="{8720CDD0-7F30-0949-BE40-94FD545EBBAF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4984219" y="4189603"/>
            <a:ext cx="2261533" cy="841438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77" name="텍스트 개체 틀 23">
            <a:extLst>
              <a:ext uri="{FF2B5EF4-FFF2-40B4-BE49-F238E27FC236}">
                <a16:creationId xmlns:a16="http://schemas.microsoft.com/office/drawing/2014/main" id="{4B51FB82-D6BB-9646-91D9-CB4F7C30A0B2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7276007" y="5031040"/>
            <a:ext cx="2261534" cy="81972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78" name="텍스트 개체 틀 23">
            <a:extLst>
              <a:ext uri="{FF2B5EF4-FFF2-40B4-BE49-F238E27FC236}">
                <a16:creationId xmlns:a16="http://schemas.microsoft.com/office/drawing/2014/main" id="{EF0EC85B-7CFE-5640-94F5-07CF201D126B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7276007" y="4189603"/>
            <a:ext cx="2261533" cy="841438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79" name="텍스트 개체 틀 23">
            <a:extLst>
              <a:ext uri="{FF2B5EF4-FFF2-40B4-BE49-F238E27FC236}">
                <a16:creationId xmlns:a16="http://schemas.microsoft.com/office/drawing/2014/main" id="{D6832D10-5369-8D49-8E2C-E2AFF1847982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9567795" y="5031040"/>
            <a:ext cx="2261534" cy="81972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80" name="텍스트 개체 틀 23">
            <a:extLst>
              <a:ext uri="{FF2B5EF4-FFF2-40B4-BE49-F238E27FC236}">
                <a16:creationId xmlns:a16="http://schemas.microsoft.com/office/drawing/2014/main" id="{ACD54313-7175-D14E-95CE-F6B9A27C284C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9567795" y="4189603"/>
            <a:ext cx="2261533" cy="841438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41323C6A-645C-EC4A-AD04-940609864E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44DD1C8B-B233-2D4A-9174-2BC5E516AB87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417526" y="835144"/>
            <a:ext cx="2274906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CONTENT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39778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05_로드맵3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EA1551B-71E9-D748-A05C-2F39308E5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8F268675-048A-1A4E-AF78-39D5D421E1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1126" y="3815180"/>
            <a:ext cx="3350873" cy="3042819"/>
          </a:xfrm>
          <a:prstGeom prst="rect">
            <a:avLst/>
          </a:prstGeom>
        </p:spPr>
      </p:pic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476EDF73-2EFC-BC4F-8F3A-65CD76E58A7E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A651B45A-AA06-7643-BE9D-5EB508FE1B97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텍스트 개체 틀 52">
            <a:extLst>
              <a:ext uri="{FF2B5EF4-FFF2-40B4-BE49-F238E27FC236}">
                <a16:creationId xmlns:a16="http://schemas.microsoft.com/office/drawing/2014/main" id="{2B3216D2-6E8A-724F-AEF0-5F5AFDAC19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591F7087-C910-C441-A2B8-2D8FF54EE7E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2633" y="950309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01</a:t>
            </a:r>
            <a:endParaRPr kumimoji="1" lang="ko-Kore-KR" altLang="en-US" dirty="0"/>
          </a:p>
        </p:txBody>
      </p:sp>
      <p:sp>
        <p:nvSpPr>
          <p:cNvPr id="36" name="텍스트 개체 틀 23">
            <a:extLst>
              <a:ext uri="{FF2B5EF4-FFF2-40B4-BE49-F238E27FC236}">
                <a16:creationId xmlns:a16="http://schemas.microsoft.com/office/drawing/2014/main" id="{1C6934C8-E7DA-9344-99B4-79054A2FBF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544812" y="950312"/>
            <a:ext cx="5365273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7" name="텍스트 개체 틀 23">
            <a:extLst>
              <a:ext uri="{FF2B5EF4-FFF2-40B4-BE49-F238E27FC236}">
                <a16:creationId xmlns:a16="http://schemas.microsoft.com/office/drawing/2014/main" id="{E9197756-A918-BF43-BFE8-1EC2417E990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195493" y="950310"/>
            <a:ext cx="44838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9" name="텍스트 개체 틀 27">
            <a:extLst>
              <a:ext uri="{FF2B5EF4-FFF2-40B4-BE49-F238E27FC236}">
                <a16:creationId xmlns:a16="http://schemas.microsoft.com/office/drawing/2014/main" id="{C8C3201D-9242-0C43-A3A4-23F9B6CAFBD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12633" y="1460057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02</a:t>
            </a:r>
            <a:endParaRPr kumimoji="1" lang="ko-Kore-KR" altLang="en-US" dirty="0"/>
          </a:p>
        </p:txBody>
      </p:sp>
      <p:sp>
        <p:nvSpPr>
          <p:cNvPr id="64" name="텍스트 개체 틀 23">
            <a:extLst>
              <a:ext uri="{FF2B5EF4-FFF2-40B4-BE49-F238E27FC236}">
                <a16:creationId xmlns:a16="http://schemas.microsoft.com/office/drawing/2014/main" id="{1C0E690C-C760-5D4B-A3D0-EB7541FDB89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544812" y="1460060"/>
            <a:ext cx="5365273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65" name="텍스트 개체 틀 23">
            <a:extLst>
              <a:ext uri="{FF2B5EF4-FFF2-40B4-BE49-F238E27FC236}">
                <a16:creationId xmlns:a16="http://schemas.microsoft.com/office/drawing/2014/main" id="{62B0AEC8-4FF3-E94A-A00E-E798BCFD720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195493" y="1460058"/>
            <a:ext cx="44838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66" name="텍스트 개체 틀 27">
            <a:extLst>
              <a:ext uri="{FF2B5EF4-FFF2-40B4-BE49-F238E27FC236}">
                <a16:creationId xmlns:a16="http://schemas.microsoft.com/office/drawing/2014/main" id="{EF936876-05B7-EC40-81E6-D00009C73F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12633" y="1969805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03</a:t>
            </a:r>
            <a:endParaRPr kumimoji="1" lang="ko-Kore-KR" altLang="en-US" dirty="0"/>
          </a:p>
        </p:txBody>
      </p:sp>
      <p:sp>
        <p:nvSpPr>
          <p:cNvPr id="67" name="텍스트 개체 틀 23">
            <a:extLst>
              <a:ext uri="{FF2B5EF4-FFF2-40B4-BE49-F238E27FC236}">
                <a16:creationId xmlns:a16="http://schemas.microsoft.com/office/drawing/2014/main" id="{1B059E6A-5224-B845-9AAB-05789CC1504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544812" y="1969808"/>
            <a:ext cx="5365273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68" name="텍스트 개체 틀 23">
            <a:extLst>
              <a:ext uri="{FF2B5EF4-FFF2-40B4-BE49-F238E27FC236}">
                <a16:creationId xmlns:a16="http://schemas.microsoft.com/office/drawing/2014/main" id="{5511F089-25D5-D34C-AD8E-8CFA29DE79F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95493" y="1969806"/>
            <a:ext cx="44838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69" name="텍스트 개체 틀 27">
            <a:extLst>
              <a:ext uri="{FF2B5EF4-FFF2-40B4-BE49-F238E27FC236}">
                <a16:creationId xmlns:a16="http://schemas.microsoft.com/office/drawing/2014/main" id="{55775340-EC32-E242-8D61-E56A50D369D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12633" y="2479553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04</a:t>
            </a:r>
            <a:endParaRPr kumimoji="1" lang="ko-Kore-KR" altLang="en-US" dirty="0"/>
          </a:p>
        </p:txBody>
      </p:sp>
      <p:sp>
        <p:nvSpPr>
          <p:cNvPr id="70" name="텍스트 개체 틀 23">
            <a:extLst>
              <a:ext uri="{FF2B5EF4-FFF2-40B4-BE49-F238E27FC236}">
                <a16:creationId xmlns:a16="http://schemas.microsoft.com/office/drawing/2014/main" id="{D21B68EB-7C42-8546-A671-CB348A0F266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544812" y="2479556"/>
            <a:ext cx="5365273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71" name="텍스트 개체 틀 23">
            <a:extLst>
              <a:ext uri="{FF2B5EF4-FFF2-40B4-BE49-F238E27FC236}">
                <a16:creationId xmlns:a16="http://schemas.microsoft.com/office/drawing/2014/main" id="{82A60A0B-95B8-8149-AD27-ABD71BA865E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195493" y="2479554"/>
            <a:ext cx="44838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72" name="텍스트 개체 틀 27">
            <a:extLst>
              <a:ext uri="{FF2B5EF4-FFF2-40B4-BE49-F238E27FC236}">
                <a16:creationId xmlns:a16="http://schemas.microsoft.com/office/drawing/2014/main" id="{CC2371D1-D481-3F4B-8617-1630C5609F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2633" y="2989301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05</a:t>
            </a:r>
            <a:endParaRPr kumimoji="1" lang="ko-Kore-KR" altLang="en-US" dirty="0"/>
          </a:p>
        </p:txBody>
      </p:sp>
      <p:sp>
        <p:nvSpPr>
          <p:cNvPr id="73" name="텍스트 개체 틀 23">
            <a:extLst>
              <a:ext uri="{FF2B5EF4-FFF2-40B4-BE49-F238E27FC236}">
                <a16:creationId xmlns:a16="http://schemas.microsoft.com/office/drawing/2014/main" id="{8695BBBE-900F-EE4B-B6E1-997F028B2FF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544812" y="2989304"/>
            <a:ext cx="5365273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74" name="텍스트 개체 틀 23">
            <a:extLst>
              <a:ext uri="{FF2B5EF4-FFF2-40B4-BE49-F238E27FC236}">
                <a16:creationId xmlns:a16="http://schemas.microsoft.com/office/drawing/2014/main" id="{4942049E-5A32-5448-8895-E4F1F79CD42F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195493" y="2989302"/>
            <a:ext cx="44838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75" name="텍스트 개체 틀 27">
            <a:extLst>
              <a:ext uri="{FF2B5EF4-FFF2-40B4-BE49-F238E27FC236}">
                <a16:creationId xmlns:a16="http://schemas.microsoft.com/office/drawing/2014/main" id="{DF8A9F5C-6CEA-614D-97F0-2F0D0D8E0D6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12633" y="3499049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06</a:t>
            </a:r>
            <a:endParaRPr kumimoji="1" lang="ko-Kore-KR" altLang="en-US" dirty="0"/>
          </a:p>
        </p:txBody>
      </p:sp>
      <p:sp>
        <p:nvSpPr>
          <p:cNvPr id="76" name="텍스트 개체 틀 23">
            <a:extLst>
              <a:ext uri="{FF2B5EF4-FFF2-40B4-BE49-F238E27FC236}">
                <a16:creationId xmlns:a16="http://schemas.microsoft.com/office/drawing/2014/main" id="{3919453F-C208-C044-9CBA-6712FFCE321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544812" y="3499052"/>
            <a:ext cx="5365273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77" name="텍스트 개체 틀 23">
            <a:extLst>
              <a:ext uri="{FF2B5EF4-FFF2-40B4-BE49-F238E27FC236}">
                <a16:creationId xmlns:a16="http://schemas.microsoft.com/office/drawing/2014/main" id="{DE826E76-FAA4-2045-AC01-A29766DD5EA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195493" y="3499050"/>
            <a:ext cx="44838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78" name="텍스트 개체 틀 27">
            <a:extLst>
              <a:ext uri="{FF2B5EF4-FFF2-40B4-BE49-F238E27FC236}">
                <a16:creationId xmlns:a16="http://schemas.microsoft.com/office/drawing/2014/main" id="{BAAAAFC2-A5A1-1D4C-8CAE-247CBE4B44E4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12633" y="4008797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07</a:t>
            </a:r>
            <a:endParaRPr kumimoji="1" lang="ko-Kore-KR" altLang="en-US" dirty="0"/>
          </a:p>
        </p:txBody>
      </p:sp>
      <p:sp>
        <p:nvSpPr>
          <p:cNvPr id="79" name="텍스트 개체 틀 23">
            <a:extLst>
              <a:ext uri="{FF2B5EF4-FFF2-40B4-BE49-F238E27FC236}">
                <a16:creationId xmlns:a16="http://schemas.microsoft.com/office/drawing/2014/main" id="{0B1F22CC-1562-7F4A-B40F-578803A7C0F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544812" y="4008800"/>
            <a:ext cx="5365273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80" name="텍스트 개체 틀 23">
            <a:extLst>
              <a:ext uri="{FF2B5EF4-FFF2-40B4-BE49-F238E27FC236}">
                <a16:creationId xmlns:a16="http://schemas.microsoft.com/office/drawing/2014/main" id="{2CC7AE37-5A42-584F-8342-D0D50606B489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195493" y="4008798"/>
            <a:ext cx="44838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81" name="텍스트 개체 틀 27">
            <a:extLst>
              <a:ext uri="{FF2B5EF4-FFF2-40B4-BE49-F238E27FC236}">
                <a16:creationId xmlns:a16="http://schemas.microsoft.com/office/drawing/2014/main" id="{0243CF56-F10E-9B4D-B9F7-99433BAFE76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12633" y="4518545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08</a:t>
            </a:r>
            <a:endParaRPr kumimoji="1" lang="ko-Kore-KR" altLang="en-US" dirty="0"/>
          </a:p>
        </p:txBody>
      </p:sp>
      <p:sp>
        <p:nvSpPr>
          <p:cNvPr id="82" name="텍스트 개체 틀 23">
            <a:extLst>
              <a:ext uri="{FF2B5EF4-FFF2-40B4-BE49-F238E27FC236}">
                <a16:creationId xmlns:a16="http://schemas.microsoft.com/office/drawing/2014/main" id="{739FBF31-3021-5648-850E-80CE49C07861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1544812" y="4518548"/>
            <a:ext cx="5365273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83" name="텍스트 개체 틀 23">
            <a:extLst>
              <a:ext uri="{FF2B5EF4-FFF2-40B4-BE49-F238E27FC236}">
                <a16:creationId xmlns:a16="http://schemas.microsoft.com/office/drawing/2014/main" id="{396FD507-5F76-B247-B87D-A59F3BE5EFED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7195493" y="4518546"/>
            <a:ext cx="44838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84" name="텍스트 개체 틀 27">
            <a:extLst>
              <a:ext uri="{FF2B5EF4-FFF2-40B4-BE49-F238E27FC236}">
                <a16:creationId xmlns:a16="http://schemas.microsoft.com/office/drawing/2014/main" id="{6AEE416D-B3A6-0D41-8F9D-1BCCAF5B9E69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12633" y="5028293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09</a:t>
            </a:r>
            <a:endParaRPr kumimoji="1" lang="ko-Kore-KR" altLang="en-US" dirty="0"/>
          </a:p>
        </p:txBody>
      </p:sp>
      <p:sp>
        <p:nvSpPr>
          <p:cNvPr id="85" name="텍스트 개체 틀 23">
            <a:extLst>
              <a:ext uri="{FF2B5EF4-FFF2-40B4-BE49-F238E27FC236}">
                <a16:creationId xmlns:a16="http://schemas.microsoft.com/office/drawing/2014/main" id="{581A5831-773D-B442-9F51-653054222ADC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544812" y="5028296"/>
            <a:ext cx="5365273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86" name="텍스트 개체 틀 23">
            <a:extLst>
              <a:ext uri="{FF2B5EF4-FFF2-40B4-BE49-F238E27FC236}">
                <a16:creationId xmlns:a16="http://schemas.microsoft.com/office/drawing/2014/main" id="{FBFC2382-02E1-264B-98BC-A982197DD916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7195493" y="5028294"/>
            <a:ext cx="44838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87" name="텍스트 개체 틀 27">
            <a:extLst>
              <a:ext uri="{FF2B5EF4-FFF2-40B4-BE49-F238E27FC236}">
                <a16:creationId xmlns:a16="http://schemas.microsoft.com/office/drawing/2014/main" id="{F94990D5-080A-B543-B338-D5C96B42E0C9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512633" y="5538045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10</a:t>
            </a:r>
            <a:endParaRPr kumimoji="1" lang="ko-Kore-KR" altLang="en-US" dirty="0"/>
          </a:p>
        </p:txBody>
      </p:sp>
      <p:sp>
        <p:nvSpPr>
          <p:cNvPr id="88" name="텍스트 개체 틀 23">
            <a:extLst>
              <a:ext uri="{FF2B5EF4-FFF2-40B4-BE49-F238E27FC236}">
                <a16:creationId xmlns:a16="http://schemas.microsoft.com/office/drawing/2014/main" id="{4A470A61-3F19-1245-A453-A35483ACE8A2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544812" y="5538048"/>
            <a:ext cx="5365273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89" name="텍스트 개체 틀 23">
            <a:extLst>
              <a:ext uri="{FF2B5EF4-FFF2-40B4-BE49-F238E27FC236}">
                <a16:creationId xmlns:a16="http://schemas.microsoft.com/office/drawing/2014/main" id="{701FE9AA-E99A-3E45-825C-D1C9824E607C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7195493" y="5538046"/>
            <a:ext cx="44838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30BCDF50-ED62-414A-BBE2-2E7AA7308B8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928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06_로드맵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9CE378CD-03B3-2C4B-BDB6-B4EF19CD193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5C65C91-E7C3-7449-8487-CB66807A6A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1126" y="3815180"/>
            <a:ext cx="3350873" cy="3042819"/>
          </a:xfrm>
          <a:prstGeom prst="rect">
            <a:avLst/>
          </a:prstGeom>
        </p:spPr>
      </p:pic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A1CB9BC0-67B2-A640-90DF-25A5992281E9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C600F055-6208-E64C-86D5-A9359F6ED3D0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>
            <a:extLst>
              <a:ext uri="{FF2B5EF4-FFF2-40B4-BE49-F238E27FC236}">
                <a16:creationId xmlns:a16="http://schemas.microsoft.com/office/drawing/2014/main" id="{0CAFB33A-01F2-2E46-A286-7590C1C3F64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  <p:sp>
        <p:nvSpPr>
          <p:cNvPr id="37" name="텍스트 개체 틀 23">
            <a:extLst>
              <a:ext uri="{FF2B5EF4-FFF2-40B4-BE49-F238E27FC236}">
                <a16:creationId xmlns:a16="http://schemas.microsoft.com/office/drawing/2014/main" id="{E9197756-A918-BF43-BFE8-1EC2417E990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17525" y="3892034"/>
            <a:ext cx="2545594" cy="109317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br>
              <a:rPr lang="en-US" altLang="ko-KR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0AD14A8B-D6B3-5642-A723-D5CD34E04399}"/>
              </a:ext>
            </a:extLst>
          </p:cNvPr>
          <p:cNvCxnSpPr>
            <a:cxnSpLocks/>
          </p:cNvCxnSpPr>
          <p:nvPr userDrawn="1"/>
        </p:nvCxnSpPr>
        <p:spPr>
          <a:xfrm>
            <a:off x="0" y="2325990"/>
            <a:ext cx="1052138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텍스트 개체 틀 23">
            <a:extLst>
              <a:ext uri="{FF2B5EF4-FFF2-40B4-BE49-F238E27FC236}">
                <a16:creationId xmlns:a16="http://schemas.microsoft.com/office/drawing/2014/main" id="{E0899B97-21C2-C34F-B21A-308C72FD48D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7525" y="2965031"/>
            <a:ext cx="2545594" cy="81067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ore-KR" altLang="en-US" dirty="0">
                <a:effectLst/>
              </a:rPr>
              <a:t>입력해주세요</a:t>
            </a:r>
            <a:endParaRPr lang="en-US" altLang="ko-KR" dirty="0">
              <a:effectLst/>
            </a:endParaRPr>
          </a:p>
        </p:txBody>
      </p:sp>
      <p:sp>
        <p:nvSpPr>
          <p:cNvPr id="58" name="텍스트 개체 틀 23">
            <a:extLst>
              <a:ext uri="{FF2B5EF4-FFF2-40B4-BE49-F238E27FC236}">
                <a16:creationId xmlns:a16="http://schemas.microsoft.com/office/drawing/2014/main" id="{B413D5B7-5F0E-8A45-8BBF-28D6F8F2A8B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17525" y="2648936"/>
            <a:ext cx="2545594" cy="28642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3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01</a:t>
            </a:r>
            <a:endParaRPr kumimoji="1" lang="ko-Kore-KR" altLang="en-US" dirty="0"/>
          </a:p>
        </p:txBody>
      </p:sp>
      <p:sp>
        <p:nvSpPr>
          <p:cNvPr id="62" name="텍스트 개체 틀 23">
            <a:extLst>
              <a:ext uri="{FF2B5EF4-FFF2-40B4-BE49-F238E27FC236}">
                <a16:creationId xmlns:a16="http://schemas.microsoft.com/office/drawing/2014/main" id="{0452BFDA-34BB-2442-9202-344FC1BD1C7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990750" y="2648936"/>
            <a:ext cx="2545594" cy="28642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3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02</a:t>
            </a:r>
            <a:endParaRPr kumimoji="1" lang="ko-Kore-KR" altLang="en-US" dirty="0"/>
          </a:p>
        </p:txBody>
      </p:sp>
      <p:sp>
        <p:nvSpPr>
          <p:cNvPr id="92" name="텍스트 개체 틀 23">
            <a:extLst>
              <a:ext uri="{FF2B5EF4-FFF2-40B4-BE49-F238E27FC236}">
                <a16:creationId xmlns:a16="http://schemas.microsoft.com/office/drawing/2014/main" id="{5D5F7668-603B-E94E-93AA-63898DDBA7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556282" y="2648936"/>
            <a:ext cx="2545594" cy="28642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3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03</a:t>
            </a:r>
            <a:endParaRPr kumimoji="1" lang="ko-Kore-KR" altLang="en-US" dirty="0"/>
          </a:p>
        </p:txBody>
      </p:sp>
      <p:sp>
        <p:nvSpPr>
          <p:cNvPr id="96" name="텍스트 개체 틀 23">
            <a:extLst>
              <a:ext uri="{FF2B5EF4-FFF2-40B4-BE49-F238E27FC236}">
                <a16:creationId xmlns:a16="http://schemas.microsoft.com/office/drawing/2014/main" id="{13952D39-6CEA-7B45-8ACF-D3EECA9C652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119982" y="2648936"/>
            <a:ext cx="2545594" cy="28642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3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04</a:t>
            </a:r>
            <a:endParaRPr kumimoji="1" lang="ko-Kore-KR" altLang="en-US" dirty="0"/>
          </a:p>
        </p:txBody>
      </p:sp>
      <p:sp>
        <p:nvSpPr>
          <p:cNvPr id="27" name="삼각형 26">
            <a:extLst>
              <a:ext uri="{FF2B5EF4-FFF2-40B4-BE49-F238E27FC236}">
                <a16:creationId xmlns:a16="http://schemas.microsoft.com/office/drawing/2014/main" id="{52A014C1-5A9D-D847-9DC0-D21970CA9B8A}"/>
              </a:ext>
            </a:extLst>
          </p:cNvPr>
          <p:cNvSpPr/>
          <p:nvPr userDrawn="1"/>
        </p:nvSpPr>
        <p:spPr>
          <a:xfrm rot="5400000">
            <a:off x="511335" y="2279691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삼각형 96">
            <a:extLst>
              <a:ext uri="{FF2B5EF4-FFF2-40B4-BE49-F238E27FC236}">
                <a16:creationId xmlns:a16="http://schemas.microsoft.com/office/drawing/2014/main" id="{A82FF4CD-34FD-4C4A-834F-B050E0F61BF8}"/>
              </a:ext>
            </a:extLst>
          </p:cNvPr>
          <p:cNvSpPr/>
          <p:nvPr userDrawn="1"/>
        </p:nvSpPr>
        <p:spPr>
          <a:xfrm rot="5400000">
            <a:off x="3073560" y="2279691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" name="삼각형 97">
            <a:extLst>
              <a:ext uri="{FF2B5EF4-FFF2-40B4-BE49-F238E27FC236}">
                <a16:creationId xmlns:a16="http://schemas.microsoft.com/office/drawing/2014/main" id="{58674AC1-9794-1E45-858C-6F66336C257F}"/>
              </a:ext>
            </a:extLst>
          </p:cNvPr>
          <p:cNvSpPr/>
          <p:nvPr userDrawn="1"/>
        </p:nvSpPr>
        <p:spPr>
          <a:xfrm rot="5400000">
            <a:off x="5635785" y="2279691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9" name="삼각형 98">
            <a:extLst>
              <a:ext uri="{FF2B5EF4-FFF2-40B4-BE49-F238E27FC236}">
                <a16:creationId xmlns:a16="http://schemas.microsoft.com/office/drawing/2014/main" id="{9777CB90-351F-CB4D-8039-B0FB2FFBAB07}"/>
              </a:ext>
            </a:extLst>
          </p:cNvPr>
          <p:cNvSpPr/>
          <p:nvPr userDrawn="1"/>
        </p:nvSpPr>
        <p:spPr>
          <a:xfrm rot="5400000">
            <a:off x="8204360" y="2279691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0" name="삼각형 99">
            <a:extLst>
              <a:ext uri="{FF2B5EF4-FFF2-40B4-BE49-F238E27FC236}">
                <a16:creationId xmlns:a16="http://schemas.microsoft.com/office/drawing/2014/main" id="{39D42F04-A940-FC47-8791-DE393C10489D}"/>
              </a:ext>
            </a:extLst>
          </p:cNvPr>
          <p:cNvSpPr/>
          <p:nvPr userDrawn="1"/>
        </p:nvSpPr>
        <p:spPr>
          <a:xfrm rot="16200000">
            <a:off x="10439560" y="2279691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텍스트 개체 틀 23">
            <a:extLst>
              <a:ext uri="{FF2B5EF4-FFF2-40B4-BE49-F238E27FC236}">
                <a16:creationId xmlns:a16="http://schemas.microsoft.com/office/drawing/2014/main" id="{6C41713C-AB7C-DD41-94DE-39DC06A834BD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17525" y="835144"/>
            <a:ext cx="1126184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8B7E6772-4C12-EA4E-92F5-8DF475B0EBA7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990750" y="3892034"/>
            <a:ext cx="2545594" cy="109317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br>
              <a:rPr lang="en-US" altLang="ko-KR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089A65D6-B03C-0B4F-9BAF-DB284EE8A96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990750" y="2965031"/>
            <a:ext cx="2545594" cy="81067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ore-KR" altLang="en-US" dirty="0">
                <a:effectLst/>
              </a:rPr>
              <a:t>입력해주세요</a:t>
            </a:r>
            <a:endParaRPr lang="en-US" altLang="ko-KR" dirty="0">
              <a:effectLst/>
            </a:endParaRPr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FBE431FF-DCE0-5B49-86CA-F624A6F88F97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56282" y="3892034"/>
            <a:ext cx="2545594" cy="109317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br>
              <a:rPr lang="en-US" altLang="ko-KR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8C4ADAC5-E60E-C241-BBD7-F2F60D3FFB15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56282" y="2965031"/>
            <a:ext cx="2545594" cy="81067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ore-KR" altLang="en-US" dirty="0">
                <a:effectLst/>
              </a:rPr>
              <a:t>입력해주세요</a:t>
            </a:r>
            <a:endParaRPr lang="en-US" altLang="ko-KR" dirty="0">
              <a:effectLst/>
            </a:endParaRPr>
          </a:p>
        </p:txBody>
      </p:sp>
      <p:sp>
        <p:nvSpPr>
          <p:cNvPr id="32" name="텍스트 개체 틀 23">
            <a:extLst>
              <a:ext uri="{FF2B5EF4-FFF2-40B4-BE49-F238E27FC236}">
                <a16:creationId xmlns:a16="http://schemas.microsoft.com/office/drawing/2014/main" id="{612BFF55-955A-004A-BE14-1E57AE941827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119982" y="3892034"/>
            <a:ext cx="2545594" cy="109317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br>
              <a:rPr lang="en-US" altLang="ko-KR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0053267C-7857-7540-9F01-D33EADDEDD7A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119982" y="2965031"/>
            <a:ext cx="2545594" cy="81067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ore-KR" altLang="en-US" dirty="0">
                <a:effectLst/>
              </a:rPr>
              <a:t>입력해주세요</a:t>
            </a:r>
            <a:endParaRPr lang="en-US" altLang="ko-KR" dirty="0">
              <a:effectLst/>
            </a:endParaRPr>
          </a:p>
        </p:txBody>
      </p:sp>
      <p:sp>
        <p:nvSpPr>
          <p:cNvPr id="35" name="텍스트 개체 틀 23">
            <a:extLst>
              <a:ext uri="{FF2B5EF4-FFF2-40B4-BE49-F238E27FC236}">
                <a16:creationId xmlns:a16="http://schemas.microsoft.com/office/drawing/2014/main" id="{14AF6975-43FA-0149-8999-6B09BF545528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417524" y="5058403"/>
            <a:ext cx="2545593" cy="60896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480"/>
              </a:lnSpc>
              <a:spcBef>
                <a:spcPts val="1000"/>
              </a:spcBef>
              <a:buFontTx/>
              <a:buNone/>
              <a:defRPr kumimoji="1" lang="ko-Kore-KR" altLang="en-US" sz="1100" b="0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36" name="텍스트 개체 틀 23">
            <a:extLst>
              <a:ext uri="{FF2B5EF4-FFF2-40B4-BE49-F238E27FC236}">
                <a16:creationId xmlns:a16="http://schemas.microsoft.com/office/drawing/2014/main" id="{68457A15-4D7C-C547-81FD-554505663B81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2990750" y="5058403"/>
            <a:ext cx="2545593" cy="60896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480"/>
              </a:lnSpc>
              <a:spcBef>
                <a:spcPts val="1000"/>
              </a:spcBef>
              <a:buFontTx/>
              <a:buNone/>
              <a:defRPr kumimoji="1" lang="ko-Kore-KR" altLang="en-US" sz="1100" b="0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38" name="텍스트 개체 틀 23">
            <a:extLst>
              <a:ext uri="{FF2B5EF4-FFF2-40B4-BE49-F238E27FC236}">
                <a16:creationId xmlns:a16="http://schemas.microsoft.com/office/drawing/2014/main" id="{ADF1136C-56A1-C345-BFFF-47F55418FC26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5556283" y="5058403"/>
            <a:ext cx="2545593" cy="60896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480"/>
              </a:lnSpc>
              <a:spcBef>
                <a:spcPts val="1000"/>
              </a:spcBef>
              <a:buFontTx/>
              <a:buNone/>
              <a:defRPr kumimoji="1" lang="ko-Kore-KR" altLang="en-US" sz="1100" b="0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39" name="텍스트 개체 틀 23">
            <a:extLst>
              <a:ext uri="{FF2B5EF4-FFF2-40B4-BE49-F238E27FC236}">
                <a16:creationId xmlns:a16="http://schemas.microsoft.com/office/drawing/2014/main" id="{A2CC770D-465E-0B42-B1EF-89BB1E754677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119985" y="5058403"/>
            <a:ext cx="2545593" cy="60896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480"/>
              </a:lnSpc>
              <a:spcBef>
                <a:spcPts val="1000"/>
              </a:spcBef>
              <a:buFontTx/>
              <a:buNone/>
              <a:defRPr kumimoji="1" lang="ko-Kore-KR" altLang="en-US" sz="1100" b="0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42" name="텍스트 개체 틀 52">
            <a:extLst>
              <a:ext uri="{FF2B5EF4-FFF2-40B4-BE49-F238E27FC236}">
                <a16:creationId xmlns:a16="http://schemas.microsoft.com/office/drawing/2014/main" id="{DFFDBB70-94FA-114B-B760-BCC7E9D655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0177501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07_로드맵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88B6E8-2579-364B-996F-99E089AAF3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77175231-7D35-434B-8C94-89EE0F4396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1126" y="3815180"/>
            <a:ext cx="3350873" cy="3042819"/>
          </a:xfrm>
          <a:prstGeom prst="rect">
            <a:avLst/>
          </a:prstGeom>
        </p:spPr>
      </p:pic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164D85C6-54B3-6A43-84AE-75563C039FA3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05C2B9D8-78C8-BC42-A281-4F6474AB91A6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4786B8F8-B280-6E4B-8390-D7F6C086299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0AD14A8B-D6B3-5642-A723-D5CD34E04399}"/>
              </a:ext>
            </a:extLst>
          </p:cNvPr>
          <p:cNvCxnSpPr>
            <a:cxnSpLocks/>
          </p:cNvCxnSpPr>
          <p:nvPr userDrawn="1"/>
        </p:nvCxnSpPr>
        <p:spPr>
          <a:xfrm>
            <a:off x="5525097" y="951811"/>
            <a:ext cx="0" cy="539515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텍스트 개체 틀 23">
            <a:extLst>
              <a:ext uri="{FF2B5EF4-FFF2-40B4-BE49-F238E27FC236}">
                <a16:creationId xmlns:a16="http://schemas.microsoft.com/office/drawing/2014/main" id="{E0899B97-21C2-C34F-B21A-308C72FD48D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742421" y="901327"/>
            <a:ext cx="4580378" cy="37343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7" name="삼각형 26">
            <a:extLst>
              <a:ext uri="{FF2B5EF4-FFF2-40B4-BE49-F238E27FC236}">
                <a16:creationId xmlns:a16="http://schemas.microsoft.com/office/drawing/2014/main" id="{52A014C1-5A9D-D847-9DC0-D21970CA9B8A}"/>
              </a:ext>
            </a:extLst>
          </p:cNvPr>
          <p:cNvSpPr/>
          <p:nvPr userDrawn="1"/>
        </p:nvSpPr>
        <p:spPr>
          <a:xfrm rot="10800000">
            <a:off x="5471390" y="949328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텍스트 개체 틀 23">
            <a:extLst>
              <a:ext uri="{FF2B5EF4-FFF2-40B4-BE49-F238E27FC236}">
                <a16:creationId xmlns:a16="http://schemas.microsoft.com/office/drawing/2014/main" id="{709C0249-DED7-754B-B178-C673936176F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18730" y="2421713"/>
            <a:ext cx="4580377" cy="635899"/>
          </a:xfrm>
          <a:prstGeom prst="rect">
            <a:avLst/>
          </a:prstGeom>
        </p:spPr>
        <p:txBody>
          <a:bodyPr anchor="t"/>
          <a:lstStyle>
            <a:lvl1pPr marL="0" indent="0" algn="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br>
              <a:rPr lang="en-US" altLang="ko-KR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54" name="텍스트 개체 틀 23">
            <a:extLst>
              <a:ext uri="{FF2B5EF4-FFF2-40B4-BE49-F238E27FC236}">
                <a16:creationId xmlns:a16="http://schemas.microsoft.com/office/drawing/2014/main" id="{01A5C45D-C4C8-DB4B-B7DD-01561C002E4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8731" y="1958010"/>
            <a:ext cx="4580378" cy="373439"/>
          </a:xfrm>
          <a:prstGeom prst="rect">
            <a:avLst/>
          </a:prstGeom>
        </p:spPr>
        <p:txBody>
          <a:bodyPr anchor="t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65" name="삼각형 64">
            <a:extLst>
              <a:ext uri="{FF2B5EF4-FFF2-40B4-BE49-F238E27FC236}">
                <a16:creationId xmlns:a16="http://schemas.microsoft.com/office/drawing/2014/main" id="{979EF933-1B23-F94D-9038-03AEFC89FFB6}"/>
              </a:ext>
            </a:extLst>
          </p:cNvPr>
          <p:cNvSpPr/>
          <p:nvPr userDrawn="1"/>
        </p:nvSpPr>
        <p:spPr>
          <a:xfrm rot="10800000">
            <a:off x="5471390" y="2017477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삼각형 65">
            <a:extLst>
              <a:ext uri="{FF2B5EF4-FFF2-40B4-BE49-F238E27FC236}">
                <a16:creationId xmlns:a16="http://schemas.microsoft.com/office/drawing/2014/main" id="{36C5AEF8-BA40-F345-B1B8-BF02053F0529}"/>
              </a:ext>
            </a:extLst>
          </p:cNvPr>
          <p:cNvSpPr/>
          <p:nvPr userDrawn="1"/>
        </p:nvSpPr>
        <p:spPr>
          <a:xfrm rot="10800000">
            <a:off x="5471390" y="3077534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7" name="삼각형 66">
            <a:extLst>
              <a:ext uri="{FF2B5EF4-FFF2-40B4-BE49-F238E27FC236}">
                <a16:creationId xmlns:a16="http://schemas.microsoft.com/office/drawing/2014/main" id="{693E1A77-FB27-5541-8885-658E260A671B}"/>
              </a:ext>
            </a:extLst>
          </p:cNvPr>
          <p:cNvSpPr/>
          <p:nvPr userDrawn="1"/>
        </p:nvSpPr>
        <p:spPr>
          <a:xfrm rot="10800000">
            <a:off x="5471391" y="4129498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삼각형 67">
            <a:extLst>
              <a:ext uri="{FF2B5EF4-FFF2-40B4-BE49-F238E27FC236}">
                <a16:creationId xmlns:a16="http://schemas.microsoft.com/office/drawing/2014/main" id="{21E93C19-4F75-234D-A79E-12108DE95A88}"/>
              </a:ext>
            </a:extLst>
          </p:cNvPr>
          <p:cNvSpPr/>
          <p:nvPr userDrawn="1"/>
        </p:nvSpPr>
        <p:spPr>
          <a:xfrm rot="10800000">
            <a:off x="5471391" y="5189555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삼각형 68">
            <a:extLst>
              <a:ext uri="{FF2B5EF4-FFF2-40B4-BE49-F238E27FC236}">
                <a16:creationId xmlns:a16="http://schemas.microsoft.com/office/drawing/2014/main" id="{25B45A57-C085-9443-A2EB-A6AB0708DE4C}"/>
              </a:ext>
            </a:extLst>
          </p:cNvPr>
          <p:cNvSpPr/>
          <p:nvPr userDrawn="1"/>
        </p:nvSpPr>
        <p:spPr>
          <a:xfrm>
            <a:off x="5471390" y="6257703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텍스트 개체 틀 23">
            <a:extLst>
              <a:ext uri="{FF2B5EF4-FFF2-40B4-BE49-F238E27FC236}">
                <a16:creationId xmlns:a16="http://schemas.microsoft.com/office/drawing/2014/main" id="{A53EB0BA-1AE9-3147-8FEE-90BE804321B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742419" y="1365030"/>
            <a:ext cx="4580377" cy="63589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br>
              <a:rPr lang="en-US" altLang="ko-KR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2" name="텍스트 개체 틀 23">
            <a:extLst>
              <a:ext uri="{FF2B5EF4-FFF2-40B4-BE49-F238E27FC236}">
                <a16:creationId xmlns:a16="http://schemas.microsoft.com/office/drawing/2014/main" id="{5AF2F072-9945-4347-8657-3C0E5118A22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18730" y="4596742"/>
            <a:ext cx="4580377" cy="635899"/>
          </a:xfrm>
          <a:prstGeom prst="rect">
            <a:avLst/>
          </a:prstGeom>
        </p:spPr>
        <p:txBody>
          <a:bodyPr anchor="t"/>
          <a:lstStyle>
            <a:lvl1pPr marL="0" indent="0" algn="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br>
              <a:rPr lang="en-US" altLang="ko-KR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AF6DDC13-EDCD-D947-8110-FDECD214100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18731" y="4133039"/>
            <a:ext cx="4580378" cy="373439"/>
          </a:xfrm>
          <a:prstGeom prst="rect">
            <a:avLst/>
          </a:prstGeom>
        </p:spPr>
        <p:txBody>
          <a:bodyPr anchor="t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610F04AF-FB95-1D41-BEB5-93E69F96BD6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742421" y="3055561"/>
            <a:ext cx="4580378" cy="37343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551B8A7F-2060-F04B-8712-7D9E543B418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742419" y="3519264"/>
            <a:ext cx="4580377" cy="63589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br>
              <a:rPr lang="en-US" altLang="ko-KR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465234EB-13BC-0045-ACBF-914EB1F49794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742421" y="5236334"/>
            <a:ext cx="4580378" cy="37343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48538C39-685A-A142-8156-41F2E0CDBC8E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742419" y="5700037"/>
            <a:ext cx="4580377" cy="63589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br>
              <a:rPr lang="en-US" altLang="ko-KR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5" name="텍스트 개체 틀 23">
            <a:extLst>
              <a:ext uri="{FF2B5EF4-FFF2-40B4-BE49-F238E27FC236}">
                <a16:creationId xmlns:a16="http://schemas.microsoft.com/office/drawing/2014/main" id="{63C3CB71-1CA4-9D43-B5B7-F1EB5E64A9A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4836539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6" name="텍스트 개체 틀 52">
            <a:extLst>
              <a:ext uri="{FF2B5EF4-FFF2-40B4-BE49-F238E27FC236}">
                <a16:creationId xmlns:a16="http://schemas.microsoft.com/office/drawing/2014/main" id="{88924921-5CB5-5947-B553-FA9A2B4755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73841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_02_가이드 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EA1551B-71E9-D748-A05C-2F39308E5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476EDF73-2EFC-BC4F-8F3A-65CD76E58A7E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A651B45A-AA06-7643-BE9D-5EB508FE1B97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4636F8CE-E261-5F4A-B2A5-B9092C8153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04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01_파트 및 클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EA1551B-71E9-D748-A05C-2F39308E5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476EDF73-2EFC-BC4F-8F3A-65CD76E58A7E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A651B45A-AA06-7643-BE9D-5EB508FE1B97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텍스트 개체 틀 52">
            <a:extLst>
              <a:ext uri="{FF2B5EF4-FFF2-40B4-BE49-F238E27FC236}">
                <a16:creationId xmlns:a16="http://schemas.microsoft.com/office/drawing/2014/main" id="{2B3216D2-6E8A-724F-AEF0-5F5AFDAC19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8044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accent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PART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74" name="텍스트 개체 틀 23">
            <a:extLst>
              <a:ext uri="{FF2B5EF4-FFF2-40B4-BE49-F238E27FC236}">
                <a16:creationId xmlns:a16="http://schemas.microsoft.com/office/drawing/2014/main" id="{0CA0247B-058B-EF4A-A7EC-1373236B7D4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631273" y="2612820"/>
            <a:ext cx="8929454" cy="162898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ts val="6020"/>
              </a:lnSpc>
              <a:spcBef>
                <a:spcPts val="1000"/>
              </a:spcBef>
              <a:buFontTx/>
              <a:buNone/>
              <a:defRPr kumimoji="1" lang="ko-Kore-KR" altLang="en-US" sz="4600" b="1" i="0" kern="1200" spc="-30" baseline="0" dirty="0">
                <a:solidFill>
                  <a:schemeClr val="accent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br>
              <a:rPr kumimoji="1" lang="en-US" altLang="ko-KR" dirty="0">
                <a:effectLst/>
              </a:rPr>
            </a:br>
            <a:r>
              <a:rPr kumimoji="1" lang="en-US" altLang="ko-KR" dirty="0">
                <a:effectLst/>
              </a:rPr>
              <a:t>2</a:t>
            </a:r>
            <a:r>
              <a:rPr kumimoji="1" lang="ko-KR" altLang="en-US" dirty="0">
                <a:effectLst/>
              </a:rPr>
              <a:t>줄 이내로 작성해주세요</a:t>
            </a:r>
            <a:r>
              <a:rPr kumimoji="1" lang="en-US" altLang="ko-KR" dirty="0">
                <a:effectLst/>
              </a:rPr>
              <a:t>.</a:t>
            </a:r>
            <a:endParaRPr kumimoji="1" lang="ko-Kore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7973D42-847C-2F40-8503-F576C027A5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93218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97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02_파트 및 클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EA1551B-71E9-D748-A05C-2F39308E5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476EDF73-2EFC-BC4F-8F3A-65CD76E58A7E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A651B45A-AA06-7643-BE9D-5EB508FE1B97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텍스트 개체 틀 52">
            <a:extLst>
              <a:ext uri="{FF2B5EF4-FFF2-40B4-BE49-F238E27FC236}">
                <a16:creationId xmlns:a16="http://schemas.microsoft.com/office/drawing/2014/main" id="{2B3216D2-6E8A-724F-AEF0-5F5AFDAC19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8044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CLIP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74" name="텍스트 개체 틀 23">
            <a:extLst>
              <a:ext uri="{FF2B5EF4-FFF2-40B4-BE49-F238E27FC236}">
                <a16:creationId xmlns:a16="http://schemas.microsoft.com/office/drawing/2014/main" id="{0CA0247B-058B-EF4A-A7EC-1373236B7D4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631273" y="2612820"/>
            <a:ext cx="8929454" cy="162898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ts val="6020"/>
              </a:lnSpc>
              <a:spcBef>
                <a:spcPts val="1000"/>
              </a:spcBef>
              <a:buFontTx/>
              <a:buNone/>
              <a:defRPr kumimoji="1" lang="ko-Kore-KR" altLang="en-US" sz="4600" b="1" i="0" kern="1200" spc="-30" baseline="0" dirty="0">
                <a:solidFill>
                  <a:schemeClr val="tx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br>
              <a:rPr kumimoji="1" lang="en-US" altLang="ko-KR" dirty="0">
                <a:effectLst/>
              </a:rPr>
            </a:br>
            <a:r>
              <a:rPr kumimoji="1" lang="en-US" altLang="ko-KR" dirty="0">
                <a:effectLst/>
              </a:rPr>
              <a:t>2</a:t>
            </a:r>
            <a:r>
              <a:rPr kumimoji="1" lang="ko-KR" altLang="en-US" dirty="0">
                <a:effectLst/>
              </a:rPr>
              <a:t>줄 이내로 작성해주세요</a:t>
            </a:r>
            <a:r>
              <a:rPr kumimoji="1" lang="en-US" altLang="ko-KR" dirty="0">
                <a:effectLst/>
              </a:rPr>
              <a:t>.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B88EF5B-ECE7-6A4E-BC3E-E32614B493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93218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885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01_텍스트 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0EEDEDEA-079F-BE48-99D0-031746866B91}"/>
              </a:ext>
            </a:extLst>
          </p:cNvPr>
          <p:cNvSpPr/>
          <p:nvPr userDrawn="1"/>
        </p:nvSpPr>
        <p:spPr>
          <a:xfrm>
            <a:off x="509732" y="762118"/>
            <a:ext cx="10029600" cy="5340875"/>
          </a:xfrm>
          <a:prstGeom prst="roundRect">
            <a:avLst>
              <a:gd name="adj" fmla="val 164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텍스트 개체 틀 52">
            <a:extLst>
              <a:ext uri="{FF2B5EF4-FFF2-40B4-BE49-F238E27FC236}">
                <a16:creationId xmlns:a16="http://schemas.microsoft.com/office/drawing/2014/main" id="{AEBD6233-4786-7F4B-BE7E-9F74A40C3B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C735FAE3-9507-C842-852B-023771E6FF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01123" y="1732953"/>
            <a:ext cx="9351543" cy="153054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364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입력해주세요</a:t>
            </a:r>
            <a:endParaRPr lang="en-US" altLang="ko-KR" dirty="0">
              <a:effectLst/>
            </a:endParaRPr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00A55816-DBD7-F04D-86A3-471524B8BBE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95292" y="3491285"/>
            <a:ext cx="9351543" cy="113727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BBC0A07C-BFF7-8742-8E6A-9D08DEA2653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95292" y="4895879"/>
            <a:ext cx="9351543" cy="30232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 defTabSz="914400" rtl="0" eaLnBrk="1" latinLnBrk="0" hangingPunct="1">
              <a:lnSpc>
                <a:spcPts val="1780"/>
              </a:lnSpc>
              <a:spcBef>
                <a:spcPts val="1000"/>
              </a:spcBef>
              <a:buFontTx/>
              <a:buNone/>
              <a:defRPr kumimoji="1" lang="ko-Kore-KR" altLang="en-US" sz="1200" b="0" i="0" kern="1200" spc="-30" baseline="0" dirty="0">
                <a:solidFill>
                  <a:schemeClr val="accent6">
                    <a:lumMod val="40000"/>
                    <a:lumOff val="6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-US" altLang="ko-KR" dirty="0">
                <a:effectLst/>
              </a:rPr>
              <a:t>-</a:t>
            </a:r>
            <a:r>
              <a:rPr lang="ko-KR" altLang="en-US" dirty="0">
                <a:effectLst/>
              </a:rPr>
              <a:t> 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3327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02_텍스트 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7" name="텍스트 개체 틀 27">
            <a:extLst>
              <a:ext uri="{FF2B5EF4-FFF2-40B4-BE49-F238E27FC236}">
                <a16:creationId xmlns:a16="http://schemas.microsoft.com/office/drawing/2014/main" id="{8F69C1E8-E8C8-124B-931A-78582B915C0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2633" y="1627224"/>
            <a:ext cx="10029600" cy="88973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F184D206-1C0E-1D42-AFD3-5FD0EEC59E5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633" y="2756496"/>
            <a:ext cx="10029600" cy="88973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9" name="텍스트 개체 틀 27">
            <a:extLst>
              <a:ext uri="{FF2B5EF4-FFF2-40B4-BE49-F238E27FC236}">
                <a16:creationId xmlns:a16="http://schemas.microsoft.com/office/drawing/2014/main" id="{12578542-93C9-704C-A979-F269AEFC448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12633" y="3885768"/>
            <a:ext cx="10029600" cy="88973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E8299270-2734-964D-B4B7-BC5B1390183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12633" y="5015038"/>
            <a:ext cx="10029600" cy="88973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1" name="삼각형 30">
            <a:extLst>
              <a:ext uri="{FF2B5EF4-FFF2-40B4-BE49-F238E27FC236}">
                <a16:creationId xmlns:a16="http://schemas.microsoft.com/office/drawing/2014/main" id="{F6557D03-CD3D-2446-B65F-3C08BF953ABE}"/>
              </a:ext>
            </a:extLst>
          </p:cNvPr>
          <p:cNvSpPr/>
          <p:nvPr userDrawn="1"/>
        </p:nvSpPr>
        <p:spPr>
          <a:xfrm rot="10800000">
            <a:off x="5471390" y="2590426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삼각형 31">
            <a:extLst>
              <a:ext uri="{FF2B5EF4-FFF2-40B4-BE49-F238E27FC236}">
                <a16:creationId xmlns:a16="http://schemas.microsoft.com/office/drawing/2014/main" id="{F0B12F2C-A190-EF47-A101-1C8A09DA3EBC}"/>
              </a:ext>
            </a:extLst>
          </p:cNvPr>
          <p:cNvSpPr/>
          <p:nvPr userDrawn="1"/>
        </p:nvSpPr>
        <p:spPr>
          <a:xfrm rot="10800000">
            <a:off x="5471390" y="3719698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삼각형 32">
            <a:extLst>
              <a:ext uri="{FF2B5EF4-FFF2-40B4-BE49-F238E27FC236}">
                <a16:creationId xmlns:a16="http://schemas.microsoft.com/office/drawing/2014/main" id="{8B3A99A2-821C-9943-ABB4-B68F5F405937}"/>
              </a:ext>
            </a:extLst>
          </p:cNvPr>
          <p:cNvSpPr/>
          <p:nvPr userDrawn="1"/>
        </p:nvSpPr>
        <p:spPr>
          <a:xfrm rot="10800000">
            <a:off x="5471390" y="4848970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텍스트 개체 틀 23">
            <a:extLst>
              <a:ext uri="{FF2B5EF4-FFF2-40B4-BE49-F238E27FC236}">
                <a16:creationId xmlns:a16="http://schemas.microsoft.com/office/drawing/2014/main" id="{C20A809E-ACD5-9440-B40D-C1308D3DCA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360801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03_텍스트 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4" name="텍스트 개체 틀 27">
            <a:extLst>
              <a:ext uri="{FF2B5EF4-FFF2-40B4-BE49-F238E27FC236}">
                <a16:creationId xmlns:a16="http://schemas.microsoft.com/office/drawing/2014/main" id="{B27E0E35-85FE-AB4D-B043-9659B84A42B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2633" y="1639598"/>
            <a:ext cx="10029600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33450" indent="0" algn="l">
              <a:lnSpc>
                <a:spcPct val="100000"/>
              </a:lnSpc>
              <a:buFontTx/>
              <a:buNone/>
              <a:tabLst/>
              <a:defRPr sz="14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BC0A6F83-35A0-474A-BC34-A489522CB37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627171" y="1525060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/>
              <a:t>0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7E2D3AE6-D5D7-544E-851D-2C358044BFB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12633" y="2541035"/>
            <a:ext cx="10029600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33450" indent="0" algn="l">
              <a:lnSpc>
                <a:spcPct val="100000"/>
              </a:lnSpc>
              <a:buFontTx/>
              <a:buNone/>
              <a:tabLst/>
              <a:defRPr sz="14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2" name="텍스트 개체 틀 27">
            <a:extLst>
              <a:ext uri="{FF2B5EF4-FFF2-40B4-BE49-F238E27FC236}">
                <a16:creationId xmlns:a16="http://schemas.microsoft.com/office/drawing/2014/main" id="{D8A80C34-8D34-9142-B077-9AD03C17B32D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627172" y="2426497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02</a:t>
            </a:r>
            <a:endParaRPr kumimoji="1" lang="ko-Kore-KR" altLang="en-US" dirty="0"/>
          </a:p>
        </p:txBody>
      </p:sp>
      <p:sp>
        <p:nvSpPr>
          <p:cNvPr id="33" name="텍스트 개체 틀 27">
            <a:extLst>
              <a:ext uri="{FF2B5EF4-FFF2-40B4-BE49-F238E27FC236}">
                <a16:creationId xmlns:a16="http://schemas.microsoft.com/office/drawing/2014/main" id="{7FE42027-98C5-994F-8127-FE8CDFCC41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2633" y="3442472"/>
            <a:ext cx="10029600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33450" indent="0" algn="l">
              <a:lnSpc>
                <a:spcPct val="100000"/>
              </a:lnSpc>
              <a:buFontTx/>
              <a:buNone/>
              <a:tabLst/>
              <a:defRPr sz="14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4" name="텍스트 개체 틀 27">
            <a:extLst>
              <a:ext uri="{FF2B5EF4-FFF2-40B4-BE49-F238E27FC236}">
                <a16:creationId xmlns:a16="http://schemas.microsoft.com/office/drawing/2014/main" id="{0EDC6DCF-943E-FF49-B16A-6B70D68193E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627172" y="3327934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03</a:t>
            </a:r>
            <a:endParaRPr kumimoji="1" lang="ko-Kore-KR" altLang="en-US" dirty="0"/>
          </a:p>
        </p:txBody>
      </p:sp>
      <p:sp>
        <p:nvSpPr>
          <p:cNvPr id="35" name="텍스트 개체 틀 27">
            <a:extLst>
              <a:ext uri="{FF2B5EF4-FFF2-40B4-BE49-F238E27FC236}">
                <a16:creationId xmlns:a16="http://schemas.microsoft.com/office/drawing/2014/main" id="{E0F141B8-3E69-A746-B181-0968BF52692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2633" y="4343909"/>
            <a:ext cx="10029600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33450" indent="0" algn="l">
              <a:lnSpc>
                <a:spcPct val="100000"/>
              </a:lnSpc>
              <a:buFontTx/>
              <a:buNone/>
              <a:tabLst/>
              <a:defRPr sz="14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6" name="텍스트 개체 틀 27">
            <a:extLst>
              <a:ext uri="{FF2B5EF4-FFF2-40B4-BE49-F238E27FC236}">
                <a16:creationId xmlns:a16="http://schemas.microsoft.com/office/drawing/2014/main" id="{3930A230-705B-6E49-874C-96D795CD52E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627171" y="4229371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04</a:t>
            </a:r>
            <a:endParaRPr kumimoji="1" lang="ko-Kore-KR" altLang="en-US" dirty="0"/>
          </a:p>
        </p:txBody>
      </p:sp>
      <p:sp>
        <p:nvSpPr>
          <p:cNvPr id="37" name="텍스트 개체 틀 27">
            <a:extLst>
              <a:ext uri="{FF2B5EF4-FFF2-40B4-BE49-F238E27FC236}">
                <a16:creationId xmlns:a16="http://schemas.microsoft.com/office/drawing/2014/main" id="{9EF92804-C230-B14F-BDC0-5AAFC8D2919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12633" y="5245347"/>
            <a:ext cx="10029600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33450" indent="0" algn="l">
              <a:lnSpc>
                <a:spcPct val="100000"/>
              </a:lnSpc>
              <a:buFontTx/>
              <a:buNone/>
              <a:tabLst/>
              <a:defRPr sz="14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8" name="텍스트 개체 틀 27">
            <a:extLst>
              <a:ext uri="{FF2B5EF4-FFF2-40B4-BE49-F238E27FC236}">
                <a16:creationId xmlns:a16="http://schemas.microsoft.com/office/drawing/2014/main" id="{5C3FF142-3655-9B43-93AB-73CA236BB17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rot="16200000">
            <a:off x="627171" y="5130809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05</a:t>
            </a:r>
            <a:endParaRPr kumimoji="1" lang="ko-Kore-KR" altLang="en-US" dirty="0"/>
          </a:p>
        </p:txBody>
      </p:sp>
      <p:sp>
        <p:nvSpPr>
          <p:cNvPr id="14" name="텍스트 개체 틀 23">
            <a:extLst>
              <a:ext uri="{FF2B5EF4-FFF2-40B4-BE49-F238E27FC236}">
                <a16:creationId xmlns:a16="http://schemas.microsoft.com/office/drawing/2014/main" id="{17FC0626-3CEC-514C-85A8-97FAC51C89A1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976627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04_텍스트 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575C55B7-9D43-0140-8328-D8DAB46116C0}"/>
              </a:ext>
            </a:extLst>
          </p:cNvPr>
          <p:cNvSpPr/>
          <p:nvPr userDrawn="1"/>
        </p:nvSpPr>
        <p:spPr>
          <a:xfrm>
            <a:off x="513850" y="1639598"/>
            <a:ext cx="881856" cy="6400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그래픽 28">
            <a:extLst>
              <a:ext uri="{FF2B5EF4-FFF2-40B4-BE49-F238E27FC236}">
                <a16:creationId xmlns:a16="http://schemas.microsoft.com/office/drawing/2014/main" id="{5F69BDBB-9BBC-794A-A753-8221DA817DAB}"/>
              </a:ext>
            </a:extLst>
          </p:cNvPr>
          <p:cNvSpPr/>
          <p:nvPr/>
        </p:nvSpPr>
        <p:spPr>
          <a:xfrm>
            <a:off x="876969" y="1894339"/>
            <a:ext cx="167676" cy="140756"/>
          </a:xfrm>
          <a:custGeom>
            <a:avLst/>
            <a:gdLst>
              <a:gd name="connsiteX0" fmla="*/ 0 w 245495"/>
              <a:gd name="connsiteY0" fmla="*/ 96817 h 206081"/>
              <a:gd name="connsiteX1" fmla="*/ 85062 w 245495"/>
              <a:gd name="connsiteY1" fmla="*/ 206081 h 206081"/>
              <a:gd name="connsiteX2" fmla="*/ 245495 w 245495"/>
              <a:gd name="connsiteY2" fmla="*/ 0 h 20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495" h="206081">
                <a:moveTo>
                  <a:pt x="0" y="96817"/>
                </a:moveTo>
                <a:lnTo>
                  <a:pt x="85062" y="206081"/>
                </a:lnTo>
                <a:lnTo>
                  <a:pt x="245495" y="0"/>
                </a:lnTo>
              </a:path>
            </a:pathLst>
          </a:custGeom>
          <a:noFill/>
          <a:ln w="44450" cap="rnd">
            <a:solidFill>
              <a:srgbClr val="FC1C49"/>
            </a:solidFill>
            <a:prstDash val="solid"/>
            <a:round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67CBAF28-3DE8-8A4F-9E97-DA740BDE90A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664316" y="1639598"/>
            <a:ext cx="88814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5D49D9BC-60FB-1742-BDE6-C3299DA53E4B}"/>
              </a:ext>
            </a:extLst>
          </p:cNvPr>
          <p:cNvSpPr/>
          <p:nvPr userDrawn="1"/>
        </p:nvSpPr>
        <p:spPr>
          <a:xfrm>
            <a:off x="513850" y="2543015"/>
            <a:ext cx="881856" cy="6400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그래픽 28">
            <a:extLst>
              <a:ext uri="{FF2B5EF4-FFF2-40B4-BE49-F238E27FC236}">
                <a16:creationId xmlns:a16="http://schemas.microsoft.com/office/drawing/2014/main" id="{68934059-3FD3-7343-9F46-5C2A4DCBCEAD}"/>
              </a:ext>
            </a:extLst>
          </p:cNvPr>
          <p:cNvSpPr/>
          <p:nvPr userDrawn="1"/>
        </p:nvSpPr>
        <p:spPr>
          <a:xfrm>
            <a:off x="876969" y="2792001"/>
            <a:ext cx="167676" cy="140756"/>
          </a:xfrm>
          <a:custGeom>
            <a:avLst/>
            <a:gdLst>
              <a:gd name="connsiteX0" fmla="*/ 0 w 245495"/>
              <a:gd name="connsiteY0" fmla="*/ 96817 h 206081"/>
              <a:gd name="connsiteX1" fmla="*/ 85062 w 245495"/>
              <a:gd name="connsiteY1" fmla="*/ 206081 h 206081"/>
              <a:gd name="connsiteX2" fmla="*/ 245495 w 245495"/>
              <a:gd name="connsiteY2" fmla="*/ 0 h 20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495" h="206081">
                <a:moveTo>
                  <a:pt x="0" y="96817"/>
                </a:moveTo>
                <a:lnTo>
                  <a:pt x="85062" y="206081"/>
                </a:lnTo>
                <a:lnTo>
                  <a:pt x="245495" y="0"/>
                </a:lnTo>
              </a:path>
            </a:pathLst>
          </a:custGeom>
          <a:noFill/>
          <a:ln w="44450" cap="rnd">
            <a:solidFill>
              <a:srgbClr val="FC1C49"/>
            </a:solidFill>
            <a:prstDash val="solid"/>
            <a:round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34" name="텍스트 개체 틀 27">
            <a:extLst>
              <a:ext uri="{FF2B5EF4-FFF2-40B4-BE49-F238E27FC236}">
                <a16:creationId xmlns:a16="http://schemas.microsoft.com/office/drawing/2014/main" id="{602834F5-8652-6244-9D26-9594C863734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664316" y="2541035"/>
            <a:ext cx="88814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DAF402BE-E51A-3A48-A30B-A1C770C146D0}"/>
              </a:ext>
            </a:extLst>
          </p:cNvPr>
          <p:cNvSpPr/>
          <p:nvPr userDrawn="1"/>
        </p:nvSpPr>
        <p:spPr>
          <a:xfrm>
            <a:off x="513850" y="3446432"/>
            <a:ext cx="881856" cy="6400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그래픽 28">
            <a:extLst>
              <a:ext uri="{FF2B5EF4-FFF2-40B4-BE49-F238E27FC236}">
                <a16:creationId xmlns:a16="http://schemas.microsoft.com/office/drawing/2014/main" id="{FF539A0C-CA10-C743-A82A-EC17481BA8D7}"/>
              </a:ext>
            </a:extLst>
          </p:cNvPr>
          <p:cNvSpPr/>
          <p:nvPr userDrawn="1"/>
        </p:nvSpPr>
        <p:spPr>
          <a:xfrm>
            <a:off x="876969" y="3686753"/>
            <a:ext cx="167676" cy="140756"/>
          </a:xfrm>
          <a:custGeom>
            <a:avLst/>
            <a:gdLst>
              <a:gd name="connsiteX0" fmla="*/ 0 w 245495"/>
              <a:gd name="connsiteY0" fmla="*/ 96817 h 206081"/>
              <a:gd name="connsiteX1" fmla="*/ 85062 w 245495"/>
              <a:gd name="connsiteY1" fmla="*/ 206081 h 206081"/>
              <a:gd name="connsiteX2" fmla="*/ 245495 w 245495"/>
              <a:gd name="connsiteY2" fmla="*/ 0 h 20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495" h="206081">
                <a:moveTo>
                  <a:pt x="0" y="96817"/>
                </a:moveTo>
                <a:lnTo>
                  <a:pt x="85062" y="206081"/>
                </a:lnTo>
                <a:lnTo>
                  <a:pt x="245495" y="0"/>
                </a:lnTo>
              </a:path>
            </a:pathLst>
          </a:custGeom>
          <a:noFill/>
          <a:ln w="44450" cap="rnd">
            <a:solidFill>
              <a:srgbClr val="FC1C49"/>
            </a:solidFill>
            <a:prstDash val="solid"/>
            <a:round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37" name="텍스트 개체 틀 27">
            <a:extLst>
              <a:ext uri="{FF2B5EF4-FFF2-40B4-BE49-F238E27FC236}">
                <a16:creationId xmlns:a16="http://schemas.microsoft.com/office/drawing/2014/main" id="{EF007928-F0ED-FC4D-A2A1-8040F31CF21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664316" y="3442472"/>
            <a:ext cx="88814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43407CC0-08C7-1E40-845F-429816FE5D91}"/>
              </a:ext>
            </a:extLst>
          </p:cNvPr>
          <p:cNvSpPr/>
          <p:nvPr userDrawn="1"/>
        </p:nvSpPr>
        <p:spPr>
          <a:xfrm>
            <a:off x="513850" y="4349849"/>
            <a:ext cx="881856" cy="6400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그래픽 28">
            <a:extLst>
              <a:ext uri="{FF2B5EF4-FFF2-40B4-BE49-F238E27FC236}">
                <a16:creationId xmlns:a16="http://schemas.microsoft.com/office/drawing/2014/main" id="{B210F23F-ED84-7644-A1F5-A550B1D8CF9A}"/>
              </a:ext>
            </a:extLst>
          </p:cNvPr>
          <p:cNvSpPr/>
          <p:nvPr userDrawn="1"/>
        </p:nvSpPr>
        <p:spPr>
          <a:xfrm>
            <a:off x="876969" y="4589508"/>
            <a:ext cx="167676" cy="140756"/>
          </a:xfrm>
          <a:custGeom>
            <a:avLst/>
            <a:gdLst>
              <a:gd name="connsiteX0" fmla="*/ 0 w 245495"/>
              <a:gd name="connsiteY0" fmla="*/ 96817 h 206081"/>
              <a:gd name="connsiteX1" fmla="*/ 85062 w 245495"/>
              <a:gd name="connsiteY1" fmla="*/ 206081 h 206081"/>
              <a:gd name="connsiteX2" fmla="*/ 245495 w 245495"/>
              <a:gd name="connsiteY2" fmla="*/ 0 h 20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495" h="206081">
                <a:moveTo>
                  <a:pt x="0" y="96817"/>
                </a:moveTo>
                <a:lnTo>
                  <a:pt x="85062" y="206081"/>
                </a:lnTo>
                <a:lnTo>
                  <a:pt x="245495" y="0"/>
                </a:lnTo>
              </a:path>
            </a:pathLst>
          </a:custGeom>
          <a:noFill/>
          <a:ln w="44450" cap="rnd">
            <a:solidFill>
              <a:srgbClr val="FC1C49"/>
            </a:solidFill>
            <a:prstDash val="solid"/>
            <a:round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43" name="텍스트 개체 틀 27">
            <a:extLst>
              <a:ext uri="{FF2B5EF4-FFF2-40B4-BE49-F238E27FC236}">
                <a16:creationId xmlns:a16="http://schemas.microsoft.com/office/drawing/2014/main" id="{3EFFEB08-5060-D84E-B708-7D01786DB7B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664316" y="4343909"/>
            <a:ext cx="88814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8B23658C-3264-AF4A-A962-4D2B509502F0}"/>
              </a:ext>
            </a:extLst>
          </p:cNvPr>
          <p:cNvSpPr/>
          <p:nvPr userDrawn="1"/>
        </p:nvSpPr>
        <p:spPr>
          <a:xfrm>
            <a:off x="513850" y="5253267"/>
            <a:ext cx="881856" cy="6400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그래픽 28">
            <a:extLst>
              <a:ext uri="{FF2B5EF4-FFF2-40B4-BE49-F238E27FC236}">
                <a16:creationId xmlns:a16="http://schemas.microsoft.com/office/drawing/2014/main" id="{130693FC-47DD-5A4B-9B3C-9158C06787FE}"/>
              </a:ext>
            </a:extLst>
          </p:cNvPr>
          <p:cNvSpPr/>
          <p:nvPr userDrawn="1"/>
        </p:nvSpPr>
        <p:spPr>
          <a:xfrm>
            <a:off x="876969" y="5483210"/>
            <a:ext cx="167676" cy="140756"/>
          </a:xfrm>
          <a:custGeom>
            <a:avLst/>
            <a:gdLst>
              <a:gd name="connsiteX0" fmla="*/ 0 w 245495"/>
              <a:gd name="connsiteY0" fmla="*/ 96817 h 206081"/>
              <a:gd name="connsiteX1" fmla="*/ 85062 w 245495"/>
              <a:gd name="connsiteY1" fmla="*/ 206081 h 206081"/>
              <a:gd name="connsiteX2" fmla="*/ 245495 w 245495"/>
              <a:gd name="connsiteY2" fmla="*/ 0 h 20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495" h="206081">
                <a:moveTo>
                  <a:pt x="0" y="96817"/>
                </a:moveTo>
                <a:lnTo>
                  <a:pt x="85062" y="206081"/>
                </a:lnTo>
                <a:lnTo>
                  <a:pt x="245495" y="0"/>
                </a:lnTo>
              </a:path>
            </a:pathLst>
          </a:custGeom>
          <a:noFill/>
          <a:ln w="44450" cap="rnd">
            <a:solidFill>
              <a:srgbClr val="FC1C49"/>
            </a:solidFill>
            <a:prstDash val="solid"/>
            <a:round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46" name="텍스트 개체 틀 27">
            <a:extLst>
              <a:ext uri="{FF2B5EF4-FFF2-40B4-BE49-F238E27FC236}">
                <a16:creationId xmlns:a16="http://schemas.microsoft.com/office/drawing/2014/main" id="{D98AB787-6ECD-1C40-B795-525A5482D38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664316" y="5245347"/>
            <a:ext cx="88814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19" name="텍스트 개체 틀 23">
            <a:extLst>
              <a:ext uri="{FF2B5EF4-FFF2-40B4-BE49-F238E27FC236}">
                <a16:creationId xmlns:a16="http://schemas.microsoft.com/office/drawing/2014/main" id="{E86060FB-7A78-5D49-BFF6-585B34ACCD10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11369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01_텍스트 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E69A828D-8200-8444-A1EA-18E509C92E6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17525" y="1339477"/>
            <a:ext cx="8929454" cy="59928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3960"/>
              </a:lnSpc>
              <a:spcBef>
                <a:spcPts val="1000"/>
              </a:spcBef>
              <a:buFontTx/>
              <a:buNone/>
              <a:defRPr kumimoji="1" lang="ko-Kore-KR" altLang="en-US" sz="3800" b="1" i="0" kern="1200" spc="-30" baseline="0" dirty="0">
                <a:solidFill>
                  <a:schemeClr val="tx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00ECE8A0-2FC5-5349-851A-4C736FD8A6A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7525" y="1942150"/>
            <a:ext cx="8929454" cy="59928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3960"/>
              </a:lnSpc>
              <a:spcBef>
                <a:spcPts val="1000"/>
              </a:spcBef>
              <a:buFontTx/>
              <a:buNone/>
              <a:defRPr kumimoji="1" lang="ko-Kore-KR" altLang="en-US" sz="3800" b="1" i="0" kern="1200" spc="-30" baseline="0" dirty="0">
                <a:solidFill>
                  <a:schemeClr val="accent1"/>
                </a:solidFill>
                <a:latin typeface="Gilroy Extra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D2C58B4C-CF16-5247-AF02-A38DB97B8B48}"/>
              </a:ext>
            </a:extLst>
          </p:cNvPr>
          <p:cNvSpPr/>
          <p:nvPr userDrawn="1"/>
        </p:nvSpPr>
        <p:spPr>
          <a:xfrm>
            <a:off x="504818" y="2857501"/>
            <a:ext cx="4888042" cy="2549524"/>
          </a:xfrm>
          <a:prstGeom prst="roundRect">
            <a:avLst>
              <a:gd name="adj" fmla="val 28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5B800C3F-383E-F740-80C8-968178E1D07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5190" y="3263122"/>
            <a:ext cx="4617637" cy="55399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ts val="364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E8B8E829-4109-8B45-BFE1-966A7044EDF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15190" y="3962516"/>
            <a:ext cx="4617637" cy="1137273"/>
          </a:xfrm>
          <a:prstGeom prst="rect">
            <a:avLst/>
          </a:prstGeom>
        </p:spPr>
        <p:txBody>
          <a:bodyPr anchor="t"/>
          <a:lstStyle>
            <a:lvl1pPr marL="266700" indent="-176213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D7AEEE9-E378-3E47-BC21-E74F81769C16}"/>
              </a:ext>
            </a:extLst>
          </p:cNvPr>
          <p:cNvSpPr/>
          <p:nvPr userDrawn="1"/>
        </p:nvSpPr>
        <p:spPr>
          <a:xfrm>
            <a:off x="5645437" y="2857501"/>
            <a:ext cx="4888042" cy="2549524"/>
          </a:xfrm>
          <a:prstGeom prst="roundRect">
            <a:avLst>
              <a:gd name="adj" fmla="val 28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텍스트 개체 틀 23">
            <a:extLst>
              <a:ext uri="{FF2B5EF4-FFF2-40B4-BE49-F238E27FC236}">
                <a16:creationId xmlns:a16="http://schemas.microsoft.com/office/drawing/2014/main" id="{A19690D9-562B-0E41-A72D-F2C9BD49EE6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755809" y="3263122"/>
            <a:ext cx="4617637" cy="55399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ts val="364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5" name="텍스트 개체 틀 23">
            <a:extLst>
              <a:ext uri="{FF2B5EF4-FFF2-40B4-BE49-F238E27FC236}">
                <a16:creationId xmlns:a16="http://schemas.microsoft.com/office/drawing/2014/main" id="{965197A3-9371-D24E-BB96-68902AF8E6C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755809" y="3962516"/>
            <a:ext cx="4617637" cy="1137273"/>
          </a:xfrm>
          <a:prstGeom prst="rect">
            <a:avLst/>
          </a:prstGeom>
        </p:spPr>
        <p:txBody>
          <a:bodyPr anchor="t"/>
          <a:lstStyle>
            <a:lvl1pPr marL="266700" indent="-176213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347053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02_텍스트 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187B07AE-1BFD-084F-AE2A-79E479902364}"/>
              </a:ext>
            </a:extLst>
          </p:cNvPr>
          <p:cNvSpPr/>
          <p:nvPr userDrawn="1"/>
        </p:nvSpPr>
        <p:spPr>
          <a:xfrm>
            <a:off x="5645437" y="1627224"/>
            <a:ext cx="4888042" cy="4273061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F9A0CE84-7D0F-0141-AF14-5D06273F2F85}"/>
              </a:ext>
            </a:extLst>
          </p:cNvPr>
          <p:cNvSpPr/>
          <p:nvPr userDrawn="1"/>
        </p:nvSpPr>
        <p:spPr>
          <a:xfrm>
            <a:off x="512633" y="1627224"/>
            <a:ext cx="4888042" cy="4273061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A6131746-BF0B-F14D-A903-1C9A3937C21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4475" y="1897013"/>
            <a:ext cx="723608" cy="4757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0ADCCAE2-EA5D-A145-B1C2-121CC55AB52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546821" y="1974827"/>
            <a:ext cx="3614920" cy="316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1" name="텍스트 개체 틀 23">
            <a:extLst>
              <a:ext uri="{FF2B5EF4-FFF2-40B4-BE49-F238E27FC236}">
                <a16:creationId xmlns:a16="http://schemas.microsoft.com/office/drawing/2014/main" id="{C4F49B99-F0AE-9440-9B99-5D8F627E734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94475" y="2734411"/>
            <a:ext cx="723608" cy="4757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2" name="텍스트 개체 틀 23">
            <a:extLst>
              <a:ext uri="{FF2B5EF4-FFF2-40B4-BE49-F238E27FC236}">
                <a16:creationId xmlns:a16="http://schemas.microsoft.com/office/drawing/2014/main" id="{D1329340-EDAD-0F4C-881F-35798E1E409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46821" y="2818817"/>
            <a:ext cx="3614920" cy="316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70CC002B-9BF8-474B-AF76-2B17962AE7D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94473" y="3198546"/>
            <a:ext cx="4367268" cy="3276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rgbClr val="5B5B5B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3023A343-3E55-7849-B4B2-0CAD8535EC0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794475" y="3758488"/>
            <a:ext cx="723608" cy="4757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54" name="텍스트 개체 틀 23">
            <a:extLst>
              <a:ext uri="{FF2B5EF4-FFF2-40B4-BE49-F238E27FC236}">
                <a16:creationId xmlns:a16="http://schemas.microsoft.com/office/drawing/2014/main" id="{39BC99A1-D7FB-C54F-9850-21A27067C560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546821" y="3842894"/>
            <a:ext cx="3614920" cy="316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5" name="텍스트 개체 틀 23">
            <a:extLst>
              <a:ext uri="{FF2B5EF4-FFF2-40B4-BE49-F238E27FC236}">
                <a16:creationId xmlns:a16="http://schemas.microsoft.com/office/drawing/2014/main" id="{75E5A705-A461-B643-9E38-E6E3204A492C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794473" y="4222623"/>
            <a:ext cx="4367268" cy="3276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rgbClr val="5B5B5B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6" name="텍스트 개체 틀 23">
            <a:extLst>
              <a:ext uri="{FF2B5EF4-FFF2-40B4-BE49-F238E27FC236}">
                <a16:creationId xmlns:a16="http://schemas.microsoft.com/office/drawing/2014/main" id="{708054FF-CDF6-5143-AFFB-56A108BB7D3A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794475" y="4792983"/>
            <a:ext cx="723608" cy="4757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57" name="텍스트 개체 틀 23">
            <a:extLst>
              <a:ext uri="{FF2B5EF4-FFF2-40B4-BE49-F238E27FC236}">
                <a16:creationId xmlns:a16="http://schemas.microsoft.com/office/drawing/2014/main" id="{DDDDDE0E-632A-5B48-B35D-33E89E33B41D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546821" y="4877389"/>
            <a:ext cx="3614920" cy="316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8" name="텍스트 개체 틀 23">
            <a:extLst>
              <a:ext uri="{FF2B5EF4-FFF2-40B4-BE49-F238E27FC236}">
                <a16:creationId xmlns:a16="http://schemas.microsoft.com/office/drawing/2014/main" id="{ECF1C21C-5A58-CA43-8D91-3428F96A15D6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794473" y="5257118"/>
            <a:ext cx="4367268" cy="3276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rgbClr val="5B5B5B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9" name="텍스트 개체 틀 23">
            <a:extLst>
              <a:ext uri="{FF2B5EF4-FFF2-40B4-BE49-F238E27FC236}">
                <a16:creationId xmlns:a16="http://schemas.microsoft.com/office/drawing/2014/main" id="{1FF54BF9-67E8-3442-9A43-915B44914E19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5934646" y="1897013"/>
            <a:ext cx="723608" cy="4757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60" name="텍스트 개체 틀 23">
            <a:extLst>
              <a:ext uri="{FF2B5EF4-FFF2-40B4-BE49-F238E27FC236}">
                <a16:creationId xmlns:a16="http://schemas.microsoft.com/office/drawing/2014/main" id="{A31F9850-9B65-324C-BFFF-DEE50E8F074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6686992" y="1974827"/>
            <a:ext cx="3614920" cy="316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1" name="텍스트 개체 틀 23">
            <a:extLst>
              <a:ext uri="{FF2B5EF4-FFF2-40B4-BE49-F238E27FC236}">
                <a16:creationId xmlns:a16="http://schemas.microsoft.com/office/drawing/2014/main" id="{D8B5A5DC-1062-314F-8C18-16FF7E79DC24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5934646" y="2734411"/>
            <a:ext cx="723608" cy="4757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62" name="텍스트 개체 틀 23">
            <a:extLst>
              <a:ext uri="{FF2B5EF4-FFF2-40B4-BE49-F238E27FC236}">
                <a16:creationId xmlns:a16="http://schemas.microsoft.com/office/drawing/2014/main" id="{4FD733F8-2AAC-BD45-9F62-F276A0388F1C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6686992" y="2818817"/>
            <a:ext cx="3614920" cy="316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3" name="텍스트 개체 틀 23">
            <a:extLst>
              <a:ext uri="{FF2B5EF4-FFF2-40B4-BE49-F238E27FC236}">
                <a16:creationId xmlns:a16="http://schemas.microsoft.com/office/drawing/2014/main" id="{3D50D6FB-8268-2C40-9D22-DF015487ECDF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5934644" y="3198546"/>
            <a:ext cx="4367268" cy="3276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rgbClr val="5B5B5B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4" name="텍스트 개체 틀 23">
            <a:extLst>
              <a:ext uri="{FF2B5EF4-FFF2-40B4-BE49-F238E27FC236}">
                <a16:creationId xmlns:a16="http://schemas.microsoft.com/office/drawing/2014/main" id="{4E8CC261-C0CA-8E48-86BF-D4DF48CE03B1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5934646" y="3758488"/>
            <a:ext cx="723608" cy="4757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65" name="텍스트 개체 틀 23">
            <a:extLst>
              <a:ext uri="{FF2B5EF4-FFF2-40B4-BE49-F238E27FC236}">
                <a16:creationId xmlns:a16="http://schemas.microsoft.com/office/drawing/2014/main" id="{C399C8AD-DD31-DF47-9C78-826B988D9618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6686992" y="3842894"/>
            <a:ext cx="3614920" cy="316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6" name="텍스트 개체 틀 23">
            <a:extLst>
              <a:ext uri="{FF2B5EF4-FFF2-40B4-BE49-F238E27FC236}">
                <a16:creationId xmlns:a16="http://schemas.microsoft.com/office/drawing/2014/main" id="{88FD0C7A-2878-1743-88D7-5B0941D257E0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5934644" y="4222623"/>
            <a:ext cx="4367268" cy="3276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rgbClr val="5B5B5B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7" name="텍스트 개체 틀 23">
            <a:extLst>
              <a:ext uri="{FF2B5EF4-FFF2-40B4-BE49-F238E27FC236}">
                <a16:creationId xmlns:a16="http://schemas.microsoft.com/office/drawing/2014/main" id="{ADDDE7DC-CB0C-4448-9053-F5B99DB220DB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5934646" y="4792983"/>
            <a:ext cx="723608" cy="4757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68" name="텍스트 개체 틀 23">
            <a:extLst>
              <a:ext uri="{FF2B5EF4-FFF2-40B4-BE49-F238E27FC236}">
                <a16:creationId xmlns:a16="http://schemas.microsoft.com/office/drawing/2014/main" id="{D1D7B012-42B0-E34E-98F3-F6B756E25F37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6686992" y="4877389"/>
            <a:ext cx="3614920" cy="316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9" name="텍스트 개체 틀 23">
            <a:extLst>
              <a:ext uri="{FF2B5EF4-FFF2-40B4-BE49-F238E27FC236}">
                <a16:creationId xmlns:a16="http://schemas.microsoft.com/office/drawing/2014/main" id="{7D23C42F-EE0E-3B42-A951-36FA7B863D4C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5934644" y="5257118"/>
            <a:ext cx="4367268" cy="3276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rgbClr val="5B5B5B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4" name="텍스트 개체 틀 23">
            <a:extLst>
              <a:ext uri="{FF2B5EF4-FFF2-40B4-BE49-F238E27FC236}">
                <a16:creationId xmlns:a16="http://schemas.microsoft.com/office/drawing/2014/main" id="{9333B76F-D1A0-5A40-8232-8D11B749384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23833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03_텍스트 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E09F50FC-AF98-274F-A69B-8CBE0E30110D}"/>
              </a:ext>
            </a:extLst>
          </p:cNvPr>
          <p:cNvSpPr/>
          <p:nvPr userDrawn="1"/>
        </p:nvSpPr>
        <p:spPr>
          <a:xfrm>
            <a:off x="512633" y="1627224"/>
            <a:ext cx="4888042" cy="4273061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C368952D-003E-A341-AB1E-730B71E12338}"/>
              </a:ext>
            </a:extLst>
          </p:cNvPr>
          <p:cNvSpPr/>
          <p:nvPr userDrawn="1"/>
        </p:nvSpPr>
        <p:spPr>
          <a:xfrm>
            <a:off x="5645437" y="1627224"/>
            <a:ext cx="4888042" cy="4273061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B976AA12-698D-3F49-9728-42C480160CA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40684" y="3145110"/>
            <a:ext cx="3499620" cy="47573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31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331425AE-0191-364A-8C67-4ED28156D47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40684" y="3656704"/>
            <a:ext cx="3499620" cy="106769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9949CFEB-FE59-BD4B-A19F-99D2248DAB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820809" y="3145110"/>
            <a:ext cx="3499620" cy="47573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31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1" name="텍스트 개체 틀 23">
            <a:extLst>
              <a:ext uri="{FF2B5EF4-FFF2-40B4-BE49-F238E27FC236}">
                <a16:creationId xmlns:a16="http://schemas.microsoft.com/office/drawing/2014/main" id="{14DF809D-08A1-CC45-AAFE-2D1171393DD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820809" y="3656704"/>
            <a:ext cx="3499620" cy="106769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6124798-DD10-5C4C-981B-37049BD97669}"/>
              </a:ext>
            </a:extLst>
          </p:cNvPr>
          <p:cNvSpPr/>
          <p:nvPr userDrawn="1"/>
        </p:nvSpPr>
        <p:spPr>
          <a:xfrm>
            <a:off x="4476170" y="2733230"/>
            <a:ext cx="2097149" cy="2097149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텍스트 개체 틀 23">
            <a:extLst>
              <a:ext uri="{FF2B5EF4-FFF2-40B4-BE49-F238E27FC236}">
                <a16:creationId xmlns:a16="http://schemas.microsoft.com/office/drawing/2014/main" id="{E34CBA01-599C-0F48-A73D-030CFB6F07F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30794" y="3843479"/>
            <a:ext cx="1795858" cy="47573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31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12" name="텍스트 개체 틀 23">
            <a:extLst>
              <a:ext uri="{FF2B5EF4-FFF2-40B4-BE49-F238E27FC236}">
                <a16:creationId xmlns:a16="http://schemas.microsoft.com/office/drawing/2014/main" id="{11D7EC5D-02B4-4D4F-9B30-665502641D02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386341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01_텍스트 3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6A6CACC4-43B5-5B4F-9925-8A37747CCF9F}"/>
              </a:ext>
            </a:extLst>
          </p:cNvPr>
          <p:cNvSpPr/>
          <p:nvPr userDrawn="1"/>
        </p:nvSpPr>
        <p:spPr>
          <a:xfrm>
            <a:off x="504818" y="1627224"/>
            <a:ext cx="3179676" cy="4269600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2C643480-894C-0646-AE65-353E90DDDB65}"/>
              </a:ext>
            </a:extLst>
          </p:cNvPr>
          <p:cNvSpPr/>
          <p:nvPr userDrawn="1"/>
        </p:nvSpPr>
        <p:spPr>
          <a:xfrm>
            <a:off x="3929335" y="1627224"/>
            <a:ext cx="3179676" cy="4269600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457057FF-379B-874E-A644-5ABC4D0EE8CF}"/>
              </a:ext>
            </a:extLst>
          </p:cNvPr>
          <p:cNvSpPr/>
          <p:nvPr userDrawn="1"/>
        </p:nvSpPr>
        <p:spPr>
          <a:xfrm>
            <a:off x="7353852" y="1627224"/>
            <a:ext cx="3179676" cy="4269600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DBFADED0-2B7A-224F-AB3A-689BC65B5CF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0890" y="3430483"/>
            <a:ext cx="2957064" cy="60657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CAD1D524-C092-6444-A917-CCF39EBF170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0890" y="2611940"/>
            <a:ext cx="2957064" cy="69277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34C42FA9-BB61-9244-A1A0-9C1BC874837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10890" y="2205315"/>
            <a:ext cx="2957064" cy="28642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01</a:t>
            </a:r>
            <a:endParaRPr kumimoji="1" lang="ko-Kore-KR" altLang="en-US" dirty="0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217E2AA4-AA2A-6643-9622-2BCBB307825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10890" y="4506245"/>
            <a:ext cx="2957064" cy="104905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6" name="텍스트 개체 틀 23">
            <a:extLst>
              <a:ext uri="{FF2B5EF4-FFF2-40B4-BE49-F238E27FC236}">
                <a16:creationId xmlns:a16="http://schemas.microsoft.com/office/drawing/2014/main" id="{FBDF8E25-C9BC-1349-A9D4-90768504D1C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035406" y="2611940"/>
            <a:ext cx="2957063" cy="69277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7" name="텍스트 개체 틀 23">
            <a:extLst>
              <a:ext uri="{FF2B5EF4-FFF2-40B4-BE49-F238E27FC236}">
                <a16:creationId xmlns:a16="http://schemas.microsoft.com/office/drawing/2014/main" id="{FDE42399-6AB5-BA47-A993-77E8013FD7D4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035406" y="2205315"/>
            <a:ext cx="2957063" cy="28642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02</a:t>
            </a:r>
            <a:endParaRPr kumimoji="1" lang="ko-Kore-KR" altLang="en-US" dirty="0"/>
          </a:p>
        </p:txBody>
      </p:sp>
      <p:sp>
        <p:nvSpPr>
          <p:cNvPr id="41" name="텍스트 개체 틀 23">
            <a:extLst>
              <a:ext uri="{FF2B5EF4-FFF2-40B4-BE49-F238E27FC236}">
                <a16:creationId xmlns:a16="http://schemas.microsoft.com/office/drawing/2014/main" id="{33AE0E7F-E64C-E249-8041-E811971198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459923" y="2611940"/>
            <a:ext cx="2957063" cy="69277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42" name="텍스트 개체 틀 23">
            <a:extLst>
              <a:ext uri="{FF2B5EF4-FFF2-40B4-BE49-F238E27FC236}">
                <a16:creationId xmlns:a16="http://schemas.microsoft.com/office/drawing/2014/main" id="{F8E3E9E5-0B66-534B-BC0A-7EEC24671DD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459923" y="2205315"/>
            <a:ext cx="2957063" cy="28642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03</a:t>
            </a:r>
            <a:endParaRPr kumimoji="1" lang="ko-Kore-KR" altLang="en-US" dirty="0"/>
          </a:p>
        </p:txBody>
      </p: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AC8912CB-4A15-B443-BD10-411ED57CE55F}"/>
              </a:ext>
            </a:extLst>
          </p:cNvPr>
          <p:cNvCxnSpPr/>
          <p:nvPr userDrawn="1"/>
        </p:nvCxnSpPr>
        <p:spPr>
          <a:xfrm>
            <a:off x="694736" y="4253006"/>
            <a:ext cx="2801499" cy="0"/>
          </a:xfrm>
          <a:prstGeom prst="line">
            <a:avLst/>
          </a:prstGeom>
          <a:ln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3C372676-36A0-3D4E-87B9-53E58C6F7D9A}"/>
              </a:ext>
            </a:extLst>
          </p:cNvPr>
          <p:cNvCxnSpPr/>
          <p:nvPr userDrawn="1"/>
        </p:nvCxnSpPr>
        <p:spPr>
          <a:xfrm>
            <a:off x="4125564" y="4253006"/>
            <a:ext cx="2801499" cy="0"/>
          </a:xfrm>
          <a:prstGeom prst="line">
            <a:avLst/>
          </a:prstGeom>
          <a:ln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9BBD80EE-6BCC-9F45-9DBA-4FF7B9AB6C2E}"/>
              </a:ext>
            </a:extLst>
          </p:cNvPr>
          <p:cNvCxnSpPr/>
          <p:nvPr userDrawn="1"/>
        </p:nvCxnSpPr>
        <p:spPr>
          <a:xfrm>
            <a:off x="7549078" y="4253006"/>
            <a:ext cx="2801499" cy="0"/>
          </a:xfrm>
          <a:prstGeom prst="line">
            <a:avLst/>
          </a:prstGeom>
          <a:ln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D62F1C17-430F-B247-BE49-596451E588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4035405" y="3430483"/>
            <a:ext cx="2957064" cy="60657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8FDE34D5-6D93-A643-A753-E7BACA68869D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4035405" y="4506245"/>
            <a:ext cx="2957064" cy="104905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6A1AF610-5C23-C245-95B9-D57E5E611E4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7459922" y="3430483"/>
            <a:ext cx="2957064" cy="60657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4F3983C0-1BFC-AD49-BD1B-85CCC1EFC9A8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7459922" y="4506245"/>
            <a:ext cx="2957064" cy="104905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1" name="텍스트 개체 틀 23">
            <a:extLst>
              <a:ext uri="{FF2B5EF4-FFF2-40B4-BE49-F238E27FC236}">
                <a16:creationId xmlns:a16="http://schemas.microsoft.com/office/drawing/2014/main" id="{507333E3-7363-F24D-B5F7-F8B737B1874D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4724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_03_본문 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D7EEDB5A-DFBA-0E46-8093-A860A3075A7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F708DE8-EE11-2D41-9534-8083DDCB6E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1126" y="3815180"/>
            <a:ext cx="3350873" cy="3042819"/>
          </a:xfrm>
          <a:prstGeom prst="rect">
            <a:avLst/>
          </a:prstGeom>
        </p:spPr>
      </p:pic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006D925C-07F4-584F-A298-ABB1407D6922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30164F42-CC24-2644-AFC7-0A98B3B690D8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8D69E6D-4EE5-2144-B75F-71298F29AC8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981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02_텍스트 3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7DE719D2-CF6E-9348-A75D-F57418E2D97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0890" y="2792804"/>
            <a:ext cx="2957064" cy="69277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E748623B-E3F0-114D-8A0D-12C0D03C7E5B}"/>
              </a:ext>
            </a:extLst>
          </p:cNvPr>
          <p:cNvCxnSpPr/>
          <p:nvPr userDrawn="1"/>
        </p:nvCxnSpPr>
        <p:spPr>
          <a:xfrm>
            <a:off x="694736" y="4433870"/>
            <a:ext cx="2801499" cy="0"/>
          </a:xfrm>
          <a:prstGeom prst="line">
            <a:avLst/>
          </a:prstGeom>
          <a:ln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텍스트 개체 틀 27">
            <a:extLst>
              <a:ext uri="{FF2B5EF4-FFF2-40B4-BE49-F238E27FC236}">
                <a16:creationId xmlns:a16="http://schemas.microsoft.com/office/drawing/2014/main" id="{E646AFF1-48C0-3D48-B7D4-3BE2500056A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952863" y="2067953"/>
            <a:ext cx="3151321" cy="5411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3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02</a:t>
            </a:r>
            <a:endParaRPr kumimoji="1" lang="ko-Kore-KR" altLang="en-US" dirty="0"/>
          </a:p>
        </p:txBody>
      </p:sp>
      <p:sp>
        <p:nvSpPr>
          <p:cNvPr id="34" name="텍스트 개체 틀 23">
            <a:extLst>
              <a:ext uri="{FF2B5EF4-FFF2-40B4-BE49-F238E27FC236}">
                <a16:creationId xmlns:a16="http://schemas.microsoft.com/office/drawing/2014/main" id="{4AADAB5C-53D4-934D-BA4A-643ED6DBC6D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047426" y="2792804"/>
            <a:ext cx="2957064" cy="69277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0AC3947B-3864-1141-B3FA-657AAA6F00BB}"/>
              </a:ext>
            </a:extLst>
          </p:cNvPr>
          <p:cNvCxnSpPr/>
          <p:nvPr userDrawn="1"/>
        </p:nvCxnSpPr>
        <p:spPr>
          <a:xfrm>
            <a:off x="4131272" y="4433870"/>
            <a:ext cx="2801499" cy="0"/>
          </a:xfrm>
          <a:prstGeom prst="line">
            <a:avLst/>
          </a:prstGeom>
          <a:ln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개체 틀 27">
            <a:extLst>
              <a:ext uri="{FF2B5EF4-FFF2-40B4-BE49-F238E27FC236}">
                <a16:creationId xmlns:a16="http://schemas.microsoft.com/office/drawing/2014/main" id="{85D61707-0CA9-114E-A6C7-9B73C13E251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389399" y="2067953"/>
            <a:ext cx="3151321" cy="5411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3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03</a:t>
            </a:r>
            <a:endParaRPr kumimoji="1" lang="ko-Kore-KR" altLang="en-US" dirty="0"/>
          </a:p>
        </p:txBody>
      </p:sp>
      <p:sp>
        <p:nvSpPr>
          <p:cNvPr id="39" name="텍스트 개체 틀 23">
            <a:extLst>
              <a:ext uri="{FF2B5EF4-FFF2-40B4-BE49-F238E27FC236}">
                <a16:creationId xmlns:a16="http://schemas.microsoft.com/office/drawing/2014/main" id="{BEC0F268-0C47-C042-AABC-AF60B044519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483962" y="2792804"/>
            <a:ext cx="2957064" cy="69277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6624CEB0-7ACD-C942-ADE3-AA2C3476AD9B}"/>
              </a:ext>
            </a:extLst>
          </p:cNvPr>
          <p:cNvCxnSpPr/>
          <p:nvPr userDrawn="1"/>
        </p:nvCxnSpPr>
        <p:spPr>
          <a:xfrm>
            <a:off x="7567808" y="4433870"/>
            <a:ext cx="2801499" cy="0"/>
          </a:xfrm>
          <a:prstGeom prst="line">
            <a:avLst/>
          </a:prstGeom>
          <a:ln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텍스트 개체 틀 27">
            <a:extLst>
              <a:ext uri="{FF2B5EF4-FFF2-40B4-BE49-F238E27FC236}">
                <a16:creationId xmlns:a16="http://schemas.microsoft.com/office/drawing/2014/main" id="{20B40F8F-85F3-3144-B2E7-B62A925B175F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513761" y="2067953"/>
            <a:ext cx="3151321" cy="5411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3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01</a:t>
            </a:r>
            <a:endParaRPr kumimoji="1" lang="ko-Kore-KR" altLang="en-US" dirty="0"/>
          </a:p>
        </p:txBody>
      </p:sp>
      <p:sp>
        <p:nvSpPr>
          <p:cNvPr id="48" name="텍스트 개체 틀 23">
            <a:extLst>
              <a:ext uri="{FF2B5EF4-FFF2-40B4-BE49-F238E27FC236}">
                <a16:creationId xmlns:a16="http://schemas.microsoft.com/office/drawing/2014/main" id="{0E1CF249-3D94-C341-86B8-9F84AFDFDB4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0890" y="3554771"/>
            <a:ext cx="2957064" cy="60657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9" name="텍스트 개체 틀 23">
            <a:extLst>
              <a:ext uri="{FF2B5EF4-FFF2-40B4-BE49-F238E27FC236}">
                <a16:creationId xmlns:a16="http://schemas.microsoft.com/office/drawing/2014/main" id="{77F434F2-9857-2240-BDF6-BF74210A433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10890" y="4630533"/>
            <a:ext cx="2957064" cy="104905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0" name="텍스트 개체 틀 23">
            <a:extLst>
              <a:ext uri="{FF2B5EF4-FFF2-40B4-BE49-F238E27FC236}">
                <a16:creationId xmlns:a16="http://schemas.microsoft.com/office/drawing/2014/main" id="{F49F493A-5D7E-7D4E-A67F-D39EA30A4994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4047426" y="3554771"/>
            <a:ext cx="2957064" cy="60657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1" name="텍스트 개체 틀 23">
            <a:extLst>
              <a:ext uri="{FF2B5EF4-FFF2-40B4-BE49-F238E27FC236}">
                <a16:creationId xmlns:a16="http://schemas.microsoft.com/office/drawing/2014/main" id="{B86BE8EF-283C-104A-893B-10FEF6DCB13B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4047426" y="4630533"/>
            <a:ext cx="2957064" cy="104905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2" name="텍스트 개체 틀 23">
            <a:extLst>
              <a:ext uri="{FF2B5EF4-FFF2-40B4-BE49-F238E27FC236}">
                <a16:creationId xmlns:a16="http://schemas.microsoft.com/office/drawing/2014/main" id="{8F3BDA74-525A-2C45-801F-2A6028EB2023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7483962" y="3554771"/>
            <a:ext cx="2957064" cy="60657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3" name="텍스트 개체 틀 23">
            <a:extLst>
              <a:ext uri="{FF2B5EF4-FFF2-40B4-BE49-F238E27FC236}">
                <a16:creationId xmlns:a16="http://schemas.microsoft.com/office/drawing/2014/main" id="{EF9D2518-C4E2-ED4A-8B21-9C3186491D42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7483962" y="4630533"/>
            <a:ext cx="2957064" cy="104905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19" name="텍스트 개체 틀 23">
            <a:extLst>
              <a:ext uri="{FF2B5EF4-FFF2-40B4-BE49-F238E27FC236}">
                <a16:creationId xmlns:a16="http://schemas.microsoft.com/office/drawing/2014/main" id="{4E7EFF88-C95E-5547-93F7-121E9E8CAE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166871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03_텍스트 3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47483F2-C0FB-804B-9BB0-2F8CF4EBBF7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9562" y="3896805"/>
            <a:ext cx="3067492" cy="49152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295C0C50-25CD-1646-BF8A-D8BE1D46A11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854954" y="3896805"/>
            <a:ext cx="3067492" cy="49152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15A9B30F-21CB-FF4C-B7C8-EC38D4B4266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290346" y="3896805"/>
            <a:ext cx="3067492" cy="49152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1" name="텍스트 개체 틀 23">
            <a:extLst>
              <a:ext uri="{FF2B5EF4-FFF2-40B4-BE49-F238E27FC236}">
                <a16:creationId xmlns:a16="http://schemas.microsoft.com/office/drawing/2014/main" id="{3AC5715B-F1D2-E441-B675-9B334D22782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284515" y="4579659"/>
            <a:ext cx="3073323" cy="113727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en-US" altLang="ko-KR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D00B606-F41C-F548-82DC-DCDF969DA16B}"/>
              </a:ext>
            </a:extLst>
          </p:cNvPr>
          <p:cNvSpPr/>
          <p:nvPr userDrawn="1"/>
        </p:nvSpPr>
        <p:spPr>
          <a:xfrm>
            <a:off x="527838" y="2098652"/>
            <a:ext cx="1471784" cy="147178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3C7EDCE-2E25-0F4E-A5A5-E2C8AE54DAEF}"/>
              </a:ext>
            </a:extLst>
          </p:cNvPr>
          <p:cNvSpPr/>
          <p:nvPr userDrawn="1"/>
        </p:nvSpPr>
        <p:spPr>
          <a:xfrm>
            <a:off x="3950104" y="2098652"/>
            <a:ext cx="1471784" cy="147178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5DE578-5864-1F4F-A7E1-80DE1B596BA4}"/>
              </a:ext>
            </a:extLst>
          </p:cNvPr>
          <p:cNvSpPr/>
          <p:nvPr userDrawn="1"/>
        </p:nvSpPr>
        <p:spPr>
          <a:xfrm>
            <a:off x="7380035" y="2098652"/>
            <a:ext cx="1471784" cy="147178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텍스트 개체 틀 23">
            <a:extLst>
              <a:ext uri="{FF2B5EF4-FFF2-40B4-BE49-F238E27FC236}">
                <a16:creationId xmlns:a16="http://schemas.microsoft.com/office/drawing/2014/main" id="{208C3560-E6D7-6B40-8AAF-DAC3470F10B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849123" y="4579659"/>
            <a:ext cx="3073323" cy="113727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en-US" altLang="ko-KR" dirty="0"/>
          </a:p>
        </p:txBody>
      </p:sp>
      <p:sp>
        <p:nvSpPr>
          <p:cNvPr id="56" name="텍스트 개체 틀 23">
            <a:extLst>
              <a:ext uri="{FF2B5EF4-FFF2-40B4-BE49-F238E27FC236}">
                <a16:creationId xmlns:a16="http://schemas.microsoft.com/office/drawing/2014/main" id="{87933C03-2C82-924F-81FD-3582ACC67A4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23256" y="4579659"/>
            <a:ext cx="3073323" cy="113727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en-US" altLang="ko-KR" dirty="0"/>
          </a:p>
        </p:txBody>
      </p:sp>
      <p:sp>
        <p:nvSpPr>
          <p:cNvPr id="13" name="텍스트 개체 틀 23">
            <a:extLst>
              <a:ext uri="{FF2B5EF4-FFF2-40B4-BE49-F238E27FC236}">
                <a16:creationId xmlns:a16="http://schemas.microsoft.com/office/drawing/2014/main" id="{B8F7EC5A-3050-3B43-9EAC-359B64E2F8FB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971314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04_텍스트 3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자유형 50">
            <a:extLst>
              <a:ext uri="{FF2B5EF4-FFF2-40B4-BE49-F238E27FC236}">
                <a16:creationId xmlns:a16="http://schemas.microsoft.com/office/drawing/2014/main" id="{EA7DF215-19DF-4345-A93F-B4D5D554CDB2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480311" y="4659270"/>
            <a:ext cx="9048869" cy="1235097"/>
          </a:xfrm>
          <a:custGeom>
            <a:avLst/>
            <a:gdLst>
              <a:gd name="connsiteX0" fmla="*/ 1867143 w 9048869"/>
              <a:gd name="connsiteY0" fmla="*/ 0 h 1235097"/>
              <a:gd name="connsiteX1" fmla="*/ 8998625 w 9048869"/>
              <a:gd name="connsiteY1" fmla="*/ 0 h 1235097"/>
              <a:gd name="connsiteX2" fmla="*/ 9048869 w 9048869"/>
              <a:gd name="connsiteY2" fmla="*/ 50244 h 1235097"/>
              <a:gd name="connsiteX3" fmla="*/ 9048869 w 9048869"/>
              <a:gd name="connsiteY3" fmla="*/ 1184853 h 1235097"/>
              <a:gd name="connsiteX4" fmla="*/ 8998625 w 9048869"/>
              <a:gd name="connsiteY4" fmla="*/ 1235097 h 1235097"/>
              <a:gd name="connsiteX5" fmla="*/ 19737 w 9048869"/>
              <a:gd name="connsiteY5" fmla="*/ 1235097 h 1235097"/>
              <a:gd name="connsiteX6" fmla="*/ 180 w 9048869"/>
              <a:gd name="connsiteY6" fmla="*/ 1231149 h 1235097"/>
              <a:gd name="connsiteX7" fmla="*/ 0 w 9048869"/>
              <a:gd name="connsiteY7" fmla="*/ 1231028 h 1235097"/>
              <a:gd name="connsiteX8" fmla="*/ 119021 w 9048869"/>
              <a:gd name="connsiteY8" fmla="*/ 1226142 h 1235097"/>
              <a:gd name="connsiteX9" fmla="*/ 1842269 w 9048869"/>
              <a:gd name="connsiteY9" fmla="*/ 55477 h 123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48869" h="1235097">
                <a:moveTo>
                  <a:pt x="1867143" y="0"/>
                </a:moveTo>
                <a:lnTo>
                  <a:pt x="8998625" y="0"/>
                </a:lnTo>
                <a:cubicBezTo>
                  <a:pt x="9026374" y="0"/>
                  <a:pt x="9048869" y="22495"/>
                  <a:pt x="9048869" y="50244"/>
                </a:cubicBezTo>
                <a:lnTo>
                  <a:pt x="9048869" y="1184853"/>
                </a:lnTo>
                <a:cubicBezTo>
                  <a:pt x="9048869" y="1212602"/>
                  <a:pt x="9026374" y="1235097"/>
                  <a:pt x="8998625" y="1235097"/>
                </a:cubicBezTo>
                <a:lnTo>
                  <a:pt x="19737" y="1235097"/>
                </a:lnTo>
                <a:cubicBezTo>
                  <a:pt x="12800" y="1235097"/>
                  <a:pt x="6191" y="1233691"/>
                  <a:pt x="180" y="1231149"/>
                </a:cubicBezTo>
                <a:lnTo>
                  <a:pt x="0" y="1231028"/>
                </a:lnTo>
                <a:lnTo>
                  <a:pt x="119021" y="1226142"/>
                </a:lnTo>
                <a:cubicBezTo>
                  <a:pt x="875931" y="1163736"/>
                  <a:pt x="1520118" y="703744"/>
                  <a:pt x="1842269" y="55477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2540000" indent="-136525">
              <a:lnSpc>
                <a:spcPts val="2080"/>
              </a:lnSpc>
              <a:spcBef>
                <a:spcPts val="200"/>
              </a:spcBef>
              <a:tabLst>
                <a:tab pos="966788" algn="l"/>
              </a:tabLst>
              <a:defRPr kumimoji="1" lang="ko-Kore-KR" altLang="en-US" sz="1400" b="0" i="0" kern="12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lvl="0"/>
            <a:r>
              <a:rPr kumimoji="1" lang="ko-Kore-KR" altLang="en-US" dirty="0"/>
              <a:t>내용을</a:t>
            </a:r>
            <a:r>
              <a:rPr kumimoji="1" lang="ko-KR" altLang="en-US" dirty="0"/>
              <a:t> 입력해주세요</a:t>
            </a:r>
            <a:endParaRPr kumimoji="1" lang="en-US" altLang="ko-KR" dirty="0"/>
          </a:p>
          <a:p>
            <a:pPr lvl="0"/>
            <a:r>
              <a:rPr kumimoji="1" lang="ko-KR" altLang="en-US" dirty="0"/>
              <a:t>내용을 입력해주세요</a:t>
            </a:r>
            <a:endParaRPr kumimoji="1" lang="en-US" altLang="ko-KR" dirty="0"/>
          </a:p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6" name="자유형 45">
            <a:extLst>
              <a:ext uri="{FF2B5EF4-FFF2-40B4-BE49-F238E27FC236}">
                <a16:creationId xmlns:a16="http://schemas.microsoft.com/office/drawing/2014/main" id="{344D35E7-17E3-3540-B5FE-32F2C4A32925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3447963" y="3143247"/>
            <a:ext cx="7081217" cy="1235097"/>
          </a:xfrm>
          <a:custGeom>
            <a:avLst/>
            <a:gdLst>
              <a:gd name="connsiteX0" fmla="*/ 0 w 7081217"/>
              <a:gd name="connsiteY0" fmla="*/ 0 h 1235097"/>
              <a:gd name="connsiteX1" fmla="*/ 7030973 w 7081217"/>
              <a:gd name="connsiteY1" fmla="*/ 0 h 1235097"/>
              <a:gd name="connsiteX2" fmla="*/ 7081217 w 7081217"/>
              <a:gd name="connsiteY2" fmla="*/ 50244 h 1235097"/>
              <a:gd name="connsiteX3" fmla="*/ 7081217 w 7081217"/>
              <a:gd name="connsiteY3" fmla="*/ 1184853 h 1235097"/>
              <a:gd name="connsiteX4" fmla="*/ 7030973 w 7081217"/>
              <a:gd name="connsiteY4" fmla="*/ 1235097 h 1235097"/>
              <a:gd name="connsiteX5" fmla="*/ 5998 w 7081217"/>
              <a:gd name="connsiteY5" fmla="*/ 1235097 h 1235097"/>
              <a:gd name="connsiteX6" fmla="*/ 51918 w 7081217"/>
              <a:gd name="connsiteY6" fmla="*/ 1056506 h 1235097"/>
              <a:gd name="connsiteX7" fmla="*/ 94993 w 7081217"/>
              <a:gd name="connsiteY7" fmla="*/ 629211 h 1235097"/>
              <a:gd name="connsiteX8" fmla="*/ 51918 w 7081217"/>
              <a:gd name="connsiteY8" fmla="*/ 201916 h 123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81217" h="1235097">
                <a:moveTo>
                  <a:pt x="0" y="0"/>
                </a:moveTo>
                <a:lnTo>
                  <a:pt x="7030973" y="0"/>
                </a:lnTo>
                <a:cubicBezTo>
                  <a:pt x="7058722" y="0"/>
                  <a:pt x="7081217" y="22495"/>
                  <a:pt x="7081217" y="50244"/>
                </a:cubicBezTo>
                <a:lnTo>
                  <a:pt x="7081217" y="1184853"/>
                </a:lnTo>
                <a:cubicBezTo>
                  <a:pt x="7081217" y="1212602"/>
                  <a:pt x="7058722" y="1235097"/>
                  <a:pt x="7030973" y="1235097"/>
                </a:cubicBezTo>
                <a:lnTo>
                  <a:pt x="5998" y="1235097"/>
                </a:lnTo>
                <a:lnTo>
                  <a:pt x="51918" y="1056506"/>
                </a:lnTo>
                <a:cubicBezTo>
                  <a:pt x="80161" y="918486"/>
                  <a:pt x="94993" y="775581"/>
                  <a:pt x="94993" y="629211"/>
                </a:cubicBezTo>
                <a:cubicBezTo>
                  <a:pt x="94993" y="482842"/>
                  <a:pt x="80161" y="339936"/>
                  <a:pt x="51918" y="201916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582613" indent="-136525">
              <a:lnSpc>
                <a:spcPts val="2080"/>
              </a:lnSpc>
              <a:spcBef>
                <a:spcPts val="200"/>
              </a:spcBef>
              <a:tabLst/>
              <a:defRPr kumimoji="1" lang="ko-Kore-KR" altLang="en-US" sz="1400" b="0" i="0" kern="12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lvl="0"/>
            <a:r>
              <a:rPr kumimoji="1" lang="ko-Kore-KR" altLang="en-US" dirty="0"/>
              <a:t>내용을</a:t>
            </a:r>
            <a:r>
              <a:rPr kumimoji="1" lang="ko-KR" altLang="en-US" dirty="0"/>
              <a:t> 입력해주세요</a:t>
            </a:r>
            <a:endParaRPr kumimoji="1" lang="en-US" altLang="ko-KR" dirty="0"/>
          </a:p>
          <a:p>
            <a:pPr lvl="0"/>
            <a:r>
              <a:rPr kumimoji="1" lang="ko-KR" altLang="en-US" dirty="0"/>
              <a:t>내용을 입력해주세요</a:t>
            </a:r>
            <a:endParaRPr kumimoji="1" lang="en-US" altLang="ko-KR" dirty="0"/>
          </a:p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5" name="자유형 44">
            <a:extLst>
              <a:ext uri="{FF2B5EF4-FFF2-40B4-BE49-F238E27FC236}">
                <a16:creationId xmlns:a16="http://schemas.microsoft.com/office/drawing/2014/main" id="{E287AAF5-D2E9-6345-9F88-23590C4E57D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456420" y="1627226"/>
            <a:ext cx="9072761" cy="1235097"/>
          </a:xfrm>
          <a:custGeom>
            <a:avLst/>
            <a:gdLst>
              <a:gd name="connsiteX0" fmla="*/ 43629 w 9072761"/>
              <a:gd name="connsiteY0" fmla="*/ 0 h 1235097"/>
              <a:gd name="connsiteX1" fmla="*/ 9022517 w 9072761"/>
              <a:gd name="connsiteY1" fmla="*/ 0 h 1235097"/>
              <a:gd name="connsiteX2" fmla="*/ 9072761 w 9072761"/>
              <a:gd name="connsiteY2" fmla="*/ 50244 h 1235097"/>
              <a:gd name="connsiteX3" fmla="*/ 9072761 w 9072761"/>
              <a:gd name="connsiteY3" fmla="*/ 1184853 h 1235097"/>
              <a:gd name="connsiteX4" fmla="*/ 9022517 w 9072761"/>
              <a:gd name="connsiteY4" fmla="*/ 1235097 h 1235097"/>
              <a:gd name="connsiteX5" fmla="*/ 1879043 w 9072761"/>
              <a:gd name="connsiteY5" fmla="*/ 1235097 h 1235097"/>
              <a:gd name="connsiteX6" fmla="*/ 1830640 w 9072761"/>
              <a:gd name="connsiteY6" fmla="*/ 1134619 h 1235097"/>
              <a:gd name="connsiteX7" fmla="*/ 183113 w 9072761"/>
              <a:gd name="connsiteY7" fmla="*/ 35977 h 1235097"/>
              <a:gd name="connsiteX8" fmla="*/ 0 w 9072761"/>
              <a:gd name="connsiteY8" fmla="*/ 26731 h 1235097"/>
              <a:gd name="connsiteX9" fmla="*/ 8101 w 9072761"/>
              <a:gd name="connsiteY9" fmla="*/ 14716 h 1235097"/>
              <a:gd name="connsiteX10" fmla="*/ 43629 w 9072761"/>
              <a:gd name="connsiteY10" fmla="*/ 0 h 123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72761" h="1235097">
                <a:moveTo>
                  <a:pt x="43629" y="0"/>
                </a:moveTo>
                <a:lnTo>
                  <a:pt x="9022517" y="0"/>
                </a:lnTo>
                <a:cubicBezTo>
                  <a:pt x="9050266" y="0"/>
                  <a:pt x="9072761" y="22495"/>
                  <a:pt x="9072761" y="50244"/>
                </a:cubicBezTo>
                <a:lnTo>
                  <a:pt x="9072761" y="1184853"/>
                </a:lnTo>
                <a:cubicBezTo>
                  <a:pt x="9072761" y="1212602"/>
                  <a:pt x="9050266" y="1235097"/>
                  <a:pt x="9022517" y="1235097"/>
                </a:cubicBezTo>
                <a:lnTo>
                  <a:pt x="1879043" y="1235097"/>
                </a:lnTo>
                <a:lnTo>
                  <a:pt x="1830640" y="1134619"/>
                </a:lnTo>
                <a:cubicBezTo>
                  <a:pt x="1504246" y="533782"/>
                  <a:pt x="895863" y="108361"/>
                  <a:pt x="183113" y="35977"/>
                </a:cubicBezTo>
                <a:lnTo>
                  <a:pt x="0" y="26731"/>
                </a:lnTo>
                <a:lnTo>
                  <a:pt x="8101" y="14716"/>
                </a:lnTo>
                <a:cubicBezTo>
                  <a:pt x="17194" y="5624"/>
                  <a:pt x="29755" y="0"/>
                  <a:pt x="43629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2581275" indent="-136525">
              <a:lnSpc>
                <a:spcPts val="2080"/>
              </a:lnSpc>
              <a:spcBef>
                <a:spcPts val="200"/>
              </a:spcBef>
              <a:buFont typeface="Arial" panose="020B0604020202020204" pitchFamily="34" charset="0"/>
              <a:buChar char="•"/>
              <a:tabLst/>
              <a:defRPr kumimoji="1" lang="ko-Kore-KR" altLang="en-US" sz="1400" b="0" i="0" kern="12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lvl="0"/>
            <a:r>
              <a:rPr kumimoji="1" lang="ko-Kore-KR" altLang="en-US" dirty="0"/>
              <a:t>내용을</a:t>
            </a:r>
            <a:r>
              <a:rPr kumimoji="1" lang="ko-KR" altLang="en-US" dirty="0"/>
              <a:t> 입력해주세요</a:t>
            </a:r>
            <a:endParaRPr kumimoji="1" lang="en-US" altLang="ko-KR" dirty="0"/>
          </a:p>
          <a:p>
            <a:pPr lvl="0"/>
            <a:r>
              <a:rPr kumimoji="1" lang="ko-KR" altLang="en-US" dirty="0"/>
              <a:t>내용을 입력해주세요</a:t>
            </a:r>
            <a:endParaRPr kumimoji="1" lang="en-US" altLang="ko-KR" dirty="0"/>
          </a:p>
          <a:p>
            <a:pPr lvl="0"/>
            <a:r>
              <a:rPr kumimoji="1" lang="ko-KR" altLang="en-US" dirty="0"/>
              <a:t>내용을 입력해주세요</a:t>
            </a:r>
            <a:endParaRPr kumimoji="1" lang="en-US" altLang="ko-KR" dirty="0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9" name="자유형 28">
            <a:extLst>
              <a:ext uri="{FF2B5EF4-FFF2-40B4-BE49-F238E27FC236}">
                <a16:creationId xmlns:a16="http://schemas.microsoft.com/office/drawing/2014/main" id="{8BB40D25-ABA3-AC45-8F74-F2FE03B15C42}"/>
              </a:ext>
            </a:extLst>
          </p:cNvPr>
          <p:cNvSpPr/>
          <p:nvPr userDrawn="1"/>
        </p:nvSpPr>
        <p:spPr>
          <a:xfrm>
            <a:off x="1449804" y="4659268"/>
            <a:ext cx="1897650" cy="1231028"/>
          </a:xfrm>
          <a:custGeom>
            <a:avLst/>
            <a:gdLst>
              <a:gd name="connsiteX0" fmla="*/ 50244 w 1897650"/>
              <a:gd name="connsiteY0" fmla="*/ 0 h 1231028"/>
              <a:gd name="connsiteX1" fmla="*/ 1897650 w 1897650"/>
              <a:gd name="connsiteY1" fmla="*/ 0 h 1231028"/>
              <a:gd name="connsiteX2" fmla="*/ 1872776 w 1897650"/>
              <a:gd name="connsiteY2" fmla="*/ 55477 h 1231028"/>
              <a:gd name="connsiteX3" fmla="*/ 149528 w 1897650"/>
              <a:gd name="connsiteY3" fmla="*/ 1226142 h 1231028"/>
              <a:gd name="connsiteX4" fmla="*/ 30507 w 1897650"/>
              <a:gd name="connsiteY4" fmla="*/ 1231028 h 1231028"/>
              <a:gd name="connsiteX5" fmla="*/ 14716 w 1897650"/>
              <a:gd name="connsiteY5" fmla="*/ 1220381 h 1231028"/>
              <a:gd name="connsiteX6" fmla="*/ 0 w 1897650"/>
              <a:gd name="connsiteY6" fmla="*/ 1184853 h 1231028"/>
              <a:gd name="connsiteX7" fmla="*/ 0 w 1897650"/>
              <a:gd name="connsiteY7" fmla="*/ 50244 h 1231028"/>
              <a:gd name="connsiteX8" fmla="*/ 50244 w 1897650"/>
              <a:gd name="connsiteY8" fmla="*/ 0 h 1231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7650" h="1231028">
                <a:moveTo>
                  <a:pt x="50244" y="0"/>
                </a:moveTo>
                <a:lnTo>
                  <a:pt x="1897650" y="0"/>
                </a:lnTo>
                <a:lnTo>
                  <a:pt x="1872776" y="55477"/>
                </a:lnTo>
                <a:cubicBezTo>
                  <a:pt x="1550625" y="703744"/>
                  <a:pt x="906438" y="1163736"/>
                  <a:pt x="149528" y="1226142"/>
                </a:cubicBezTo>
                <a:lnTo>
                  <a:pt x="30507" y="1231028"/>
                </a:lnTo>
                <a:lnTo>
                  <a:pt x="14716" y="1220381"/>
                </a:lnTo>
                <a:cubicBezTo>
                  <a:pt x="5624" y="1211289"/>
                  <a:pt x="0" y="1198728"/>
                  <a:pt x="0" y="1184853"/>
                </a:cubicBezTo>
                <a:lnTo>
                  <a:pt x="0" y="50244"/>
                </a:lnTo>
                <a:cubicBezTo>
                  <a:pt x="0" y="22495"/>
                  <a:pt x="22495" y="0"/>
                  <a:pt x="502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5B1E5431-C121-6049-93B9-4850DF51D02F}"/>
              </a:ext>
            </a:extLst>
          </p:cNvPr>
          <p:cNvSpPr/>
          <p:nvPr userDrawn="1"/>
        </p:nvSpPr>
        <p:spPr>
          <a:xfrm>
            <a:off x="1" y="1652254"/>
            <a:ext cx="3542955" cy="4240404"/>
          </a:xfrm>
          <a:custGeom>
            <a:avLst/>
            <a:gdLst>
              <a:gd name="connsiteX0" fmla="*/ 1422754 w 3542955"/>
              <a:gd name="connsiteY0" fmla="*/ 0 h 4240404"/>
              <a:gd name="connsiteX1" fmla="*/ 1456419 w 3542955"/>
              <a:gd name="connsiteY1" fmla="*/ 1700 h 4240404"/>
              <a:gd name="connsiteX2" fmla="*/ 1639532 w 3542955"/>
              <a:gd name="connsiteY2" fmla="*/ 10946 h 4240404"/>
              <a:gd name="connsiteX3" fmla="*/ 3287059 w 3542955"/>
              <a:gd name="connsiteY3" fmla="*/ 1109588 h 4240404"/>
              <a:gd name="connsiteX4" fmla="*/ 3335462 w 3542955"/>
              <a:gd name="connsiteY4" fmla="*/ 1210066 h 4240404"/>
              <a:gd name="connsiteX5" fmla="*/ 3376340 w 3542955"/>
              <a:gd name="connsiteY5" fmla="*/ 1294924 h 4240404"/>
              <a:gd name="connsiteX6" fmla="*/ 3447636 w 3542955"/>
              <a:gd name="connsiteY6" fmla="*/ 1489719 h 4240404"/>
              <a:gd name="connsiteX7" fmla="*/ 3447963 w 3542955"/>
              <a:gd name="connsiteY7" fmla="*/ 1490991 h 4240404"/>
              <a:gd name="connsiteX8" fmla="*/ 1500048 w 3542955"/>
              <a:gd name="connsiteY8" fmla="*/ 1490991 h 4240404"/>
              <a:gd name="connsiteX9" fmla="*/ 1464520 w 3542955"/>
              <a:gd name="connsiteY9" fmla="*/ 1505707 h 4240404"/>
              <a:gd name="connsiteX10" fmla="*/ 1464520 w 3542955"/>
              <a:gd name="connsiteY10" fmla="*/ 1505708 h 4240404"/>
              <a:gd name="connsiteX11" fmla="*/ 1500047 w 3542955"/>
              <a:gd name="connsiteY11" fmla="*/ 1490992 h 4240404"/>
              <a:gd name="connsiteX12" fmla="*/ 3447962 w 3542955"/>
              <a:gd name="connsiteY12" fmla="*/ 1490992 h 4240404"/>
              <a:gd name="connsiteX13" fmla="*/ 3499880 w 3542955"/>
              <a:gd name="connsiteY13" fmla="*/ 1692908 h 4240404"/>
              <a:gd name="connsiteX14" fmla="*/ 3542955 w 3542955"/>
              <a:gd name="connsiteY14" fmla="*/ 2120203 h 4240404"/>
              <a:gd name="connsiteX15" fmla="*/ 3499880 w 3542955"/>
              <a:gd name="connsiteY15" fmla="*/ 2547498 h 4240404"/>
              <a:gd name="connsiteX16" fmla="*/ 3453960 w 3542955"/>
              <a:gd name="connsiteY16" fmla="*/ 2726088 h 4240404"/>
              <a:gd name="connsiteX17" fmla="*/ 3453961 w 3542955"/>
              <a:gd name="connsiteY17" fmla="*/ 2726088 h 4240404"/>
              <a:gd name="connsiteX18" fmla="*/ 3447636 w 3542955"/>
              <a:gd name="connsiteY18" fmla="*/ 2750685 h 4240404"/>
              <a:gd name="connsiteX19" fmla="*/ 3391110 w 3542955"/>
              <a:gd name="connsiteY19" fmla="*/ 2909644 h 4240404"/>
              <a:gd name="connsiteX20" fmla="*/ 3347453 w 3542955"/>
              <a:gd name="connsiteY20" fmla="*/ 3007014 h 4240404"/>
              <a:gd name="connsiteX21" fmla="*/ 1500047 w 3542955"/>
              <a:gd name="connsiteY21" fmla="*/ 3007014 h 4240404"/>
              <a:gd name="connsiteX22" fmla="*/ 1449803 w 3542955"/>
              <a:gd name="connsiteY22" fmla="*/ 3057258 h 4240404"/>
              <a:gd name="connsiteX23" fmla="*/ 1449803 w 3542955"/>
              <a:gd name="connsiteY23" fmla="*/ 4191867 h 4240404"/>
              <a:gd name="connsiteX24" fmla="*/ 1464519 w 3542955"/>
              <a:gd name="connsiteY24" fmla="*/ 4227395 h 4240404"/>
              <a:gd name="connsiteX25" fmla="*/ 1480310 w 3542955"/>
              <a:gd name="connsiteY25" fmla="*/ 4238042 h 4240404"/>
              <a:gd name="connsiteX26" fmla="*/ 1422754 w 3542955"/>
              <a:gd name="connsiteY26" fmla="*/ 4240404 h 4240404"/>
              <a:gd name="connsiteX27" fmla="*/ 74109 w 3542955"/>
              <a:gd name="connsiteY27" fmla="*/ 3756253 h 4240404"/>
              <a:gd name="connsiteX28" fmla="*/ 0 w 3542955"/>
              <a:gd name="connsiteY28" fmla="*/ 3688898 h 4240404"/>
              <a:gd name="connsiteX29" fmla="*/ 0 w 3542955"/>
              <a:gd name="connsiteY29" fmla="*/ 551506 h 4240404"/>
              <a:gd name="connsiteX30" fmla="*/ 74109 w 3542955"/>
              <a:gd name="connsiteY30" fmla="*/ 484151 h 4240404"/>
              <a:gd name="connsiteX31" fmla="*/ 1422754 w 3542955"/>
              <a:gd name="connsiteY31" fmla="*/ 0 h 4240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542955" h="4240404">
                <a:moveTo>
                  <a:pt x="1422754" y="0"/>
                </a:moveTo>
                <a:lnTo>
                  <a:pt x="1456419" y="1700"/>
                </a:lnTo>
                <a:lnTo>
                  <a:pt x="1639532" y="10946"/>
                </a:lnTo>
                <a:cubicBezTo>
                  <a:pt x="2352282" y="83330"/>
                  <a:pt x="2960665" y="508751"/>
                  <a:pt x="3287059" y="1109588"/>
                </a:cubicBezTo>
                <a:lnTo>
                  <a:pt x="3335462" y="1210066"/>
                </a:lnTo>
                <a:lnTo>
                  <a:pt x="3376340" y="1294924"/>
                </a:lnTo>
                <a:cubicBezTo>
                  <a:pt x="3403162" y="1358338"/>
                  <a:pt x="3426987" y="1423329"/>
                  <a:pt x="3447636" y="1489719"/>
                </a:cubicBezTo>
                <a:lnTo>
                  <a:pt x="3447963" y="1490991"/>
                </a:lnTo>
                <a:lnTo>
                  <a:pt x="1500048" y="1490991"/>
                </a:lnTo>
                <a:cubicBezTo>
                  <a:pt x="1486174" y="1490991"/>
                  <a:pt x="1473613" y="1496615"/>
                  <a:pt x="1464520" y="1505707"/>
                </a:cubicBezTo>
                <a:lnTo>
                  <a:pt x="1464520" y="1505708"/>
                </a:lnTo>
                <a:lnTo>
                  <a:pt x="1500047" y="1490992"/>
                </a:lnTo>
                <a:lnTo>
                  <a:pt x="3447962" y="1490992"/>
                </a:lnTo>
                <a:lnTo>
                  <a:pt x="3499880" y="1692908"/>
                </a:lnTo>
                <a:cubicBezTo>
                  <a:pt x="3528123" y="1830928"/>
                  <a:pt x="3542955" y="1973834"/>
                  <a:pt x="3542955" y="2120203"/>
                </a:cubicBezTo>
                <a:cubicBezTo>
                  <a:pt x="3542955" y="2266573"/>
                  <a:pt x="3528123" y="2409478"/>
                  <a:pt x="3499880" y="2547498"/>
                </a:cubicBezTo>
                <a:lnTo>
                  <a:pt x="3453960" y="2726088"/>
                </a:lnTo>
                <a:lnTo>
                  <a:pt x="3453961" y="2726088"/>
                </a:lnTo>
                <a:lnTo>
                  <a:pt x="3447636" y="2750685"/>
                </a:lnTo>
                <a:cubicBezTo>
                  <a:pt x="3430859" y="2804627"/>
                  <a:pt x="3411985" y="2857645"/>
                  <a:pt x="3391110" y="2909644"/>
                </a:cubicBezTo>
                <a:lnTo>
                  <a:pt x="3347453" y="3007014"/>
                </a:lnTo>
                <a:lnTo>
                  <a:pt x="1500047" y="3007014"/>
                </a:lnTo>
                <a:cubicBezTo>
                  <a:pt x="1472298" y="3007014"/>
                  <a:pt x="1449803" y="3029509"/>
                  <a:pt x="1449803" y="3057258"/>
                </a:cubicBezTo>
                <a:lnTo>
                  <a:pt x="1449803" y="4191867"/>
                </a:lnTo>
                <a:cubicBezTo>
                  <a:pt x="1449803" y="4205742"/>
                  <a:pt x="1455427" y="4218303"/>
                  <a:pt x="1464519" y="4227395"/>
                </a:cubicBezTo>
                <a:lnTo>
                  <a:pt x="1480310" y="4238042"/>
                </a:lnTo>
                <a:lnTo>
                  <a:pt x="1422754" y="4240404"/>
                </a:lnTo>
                <a:cubicBezTo>
                  <a:pt x="910461" y="4240404"/>
                  <a:pt x="440605" y="4058712"/>
                  <a:pt x="74109" y="3756253"/>
                </a:cubicBezTo>
                <a:lnTo>
                  <a:pt x="0" y="3688898"/>
                </a:lnTo>
                <a:lnTo>
                  <a:pt x="0" y="551506"/>
                </a:lnTo>
                <a:lnTo>
                  <a:pt x="74109" y="484151"/>
                </a:lnTo>
                <a:cubicBezTo>
                  <a:pt x="440605" y="181692"/>
                  <a:pt x="910461" y="0"/>
                  <a:pt x="142275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B62B6D7-BC2E-B849-88F6-696D513888EF}"/>
              </a:ext>
            </a:extLst>
          </p:cNvPr>
          <p:cNvSpPr/>
          <p:nvPr userDrawn="1"/>
        </p:nvSpPr>
        <p:spPr>
          <a:xfrm>
            <a:off x="548298" y="2898001"/>
            <a:ext cx="1748913" cy="1748913"/>
          </a:xfrm>
          <a:prstGeom prst="ellips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D5D39A8-649A-BD4E-A05A-E9A0982773CA}"/>
              </a:ext>
            </a:extLst>
          </p:cNvPr>
          <p:cNvSpPr/>
          <p:nvPr userDrawn="1"/>
        </p:nvSpPr>
        <p:spPr>
          <a:xfrm>
            <a:off x="2297212" y="3158932"/>
            <a:ext cx="1245744" cy="12457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F25484E-B39B-1442-9791-0F623B4E3773}"/>
              </a:ext>
            </a:extLst>
          </p:cNvPr>
          <p:cNvSpPr/>
          <p:nvPr userDrawn="1"/>
        </p:nvSpPr>
        <p:spPr>
          <a:xfrm>
            <a:off x="842066" y="1659563"/>
            <a:ext cx="1245744" cy="12457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79AC269-2786-9E44-9D2D-407B771507FB}"/>
              </a:ext>
            </a:extLst>
          </p:cNvPr>
          <p:cNvSpPr/>
          <p:nvPr userDrawn="1"/>
        </p:nvSpPr>
        <p:spPr>
          <a:xfrm>
            <a:off x="842066" y="4663050"/>
            <a:ext cx="1245744" cy="12457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텍스트 개체 틀 23">
            <a:extLst>
              <a:ext uri="{FF2B5EF4-FFF2-40B4-BE49-F238E27FC236}">
                <a16:creationId xmlns:a16="http://schemas.microsoft.com/office/drawing/2014/main" id="{2978F501-2E4E-BE4C-9448-3318B7AD026D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69055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01_텍스트 4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C146C388-8F9B-2B43-9F33-2FC2E2502C07}"/>
              </a:ext>
            </a:extLst>
          </p:cNvPr>
          <p:cNvSpPr/>
          <p:nvPr userDrawn="1"/>
        </p:nvSpPr>
        <p:spPr>
          <a:xfrm>
            <a:off x="504818" y="1627224"/>
            <a:ext cx="4888042" cy="1996085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31" name="텍스트 개체 틀 23">
            <a:extLst>
              <a:ext uri="{FF2B5EF4-FFF2-40B4-BE49-F238E27FC236}">
                <a16:creationId xmlns:a16="http://schemas.microsoft.com/office/drawing/2014/main" id="{16570F9C-1AC4-5244-9164-EA43B1C0DC4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71178" y="2539149"/>
            <a:ext cx="4584108" cy="60591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2" name="텍스트 개체 틀 23">
            <a:extLst>
              <a:ext uri="{FF2B5EF4-FFF2-40B4-BE49-F238E27FC236}">
                <a16:creationId xmlns:a16="http://schemas.microsoft.com/office/drawing/2014/main" id="{918C2A79-8733-A346-B3BF-B323E676630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71178" y="2152382"/>
            <a:ext cx="4584108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E00CD042-91E3-074F-962B-9DD3C9582B3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71178" y="1850933"/>
            <a:ext cx="4584108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01</a:t>
            </a:r>
            <a:endParaRPr kumimoji="1" lang="ko-Kore-KR" altLang="en-US" dirty="0"/>
          </a:p>
        </p:txBody>
      </p:sp>
      <p:sp>
        <p:nvSpPr>
          <p:cNvPr id="34" name="텍스트 개체 틀 23">
            <a:extLst>
              <a:ext uri="{FF2B5EF4-FFF2-40B4-BE49-F238E27FC236}">
                <a16:creationId xmlns:a16="http://schemas.microsoft.com/office/drawing/2014/main" id="{5F85FA31-2AA1-2E4B-8B59-8FB907B7500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71178" y="3175799"/>
            <a:ext cx="4584108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100" b="1" i="0" u="sng" kern="1200" spc="-30" baseline="0" dirty="0">
                <a:solidFill>
                  <a:schemeClr val="accent3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6D1C3838-E20E-7A43-BC79-6BEF2383A72F}"/>
              </a:ext>
            </a:extLst>
          </p:cNvPr>
          <p:cNvSpPr/>
          <p:nvPr userDrawn="1"/>
        </p:nvSpPr>
        <p:spPr>
          <a:xfrm>
            <a:off x="5649574" y="1627224"/>
            <a:ext cx="4888042" cy="1996085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텍스트 개체 틀 23">
            <a:extLst>
              <a:ext uri="{FF2B5EF4-FFF2-40B4-BE49-F238E27FC236}">
                <a16:creationId xmlns:a16="http://schemas.microsoft.com/office/drawing/2014/main" id="{6E9060C2-1E70-8347-811A-A95E069CDA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815934" y="2539149"/>
            <a:ext cx="4584108" cy="60591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4" name="텍스트 개체 틀 23">
            <a:extLst>
              <a:ext uri="{FF2B5EF4-FFF2-40B4-BE49-F238E27FC236}">
                <a16:creationId xmlns:a16="http://schemas.microsoft.com/office/drawing/2014/main" id="{1817519F-4F90-7440-A2A0-1421581BB2BB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815934" y="2152382"/>
            <a:ext cx="4584108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55" name="텍스트 개체 틀 23">
            <a:extLst>
              <a:ext uri="{FF2B5EF4-FFF2-40B4-BE49-F238E27FC236}">
                <a16:creationId xmlns:a16="http://schemas.microsoft.com/office/drawing/2014/main" id="{C05FEBCB-4AE7-F647-B135-7CB406371C6B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815934" y="1850933"/>
            <a:ext cx="4584108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02</a:t>
            </a:r>
            <a:endParaRPr kumimoji="1" lang="ko-Kore-KR" altLang="en-US" dirty="0"/>
          </a:p>
        </p:txBody>
      </p:sp>
      <p:sp>
        <p:nvSpPr>
          <p:cNvPr id="56" name="텍스트 개체 틀 23">
            <a:extLst>
              <a:ext uri="{FF2B5EF4-FFF2-40B4-BE49-F238E27FC236}">
                <a16:creationId xmlns:a16="http://schemas.microsoft.com/office/drawing/2014/main" id="{8C0E41A2-30CC-494B-8CE0-0215DCDD8308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5815934" y="3175799"/>
            <a:ext cx="4584108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100" b="1" i="0" u="sng" kern="1200" spc="-30" baseline="0" dirty="0">
                <a:solidFill>
                  <a:schemeClr val="accent3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0C1E403F-FE94-EC40-975E-44BDA9945B2E}"/>
              </a:ext>
            </a:extLst>
          </p:cNvPr>
          <p:cNvSpPr/>
          <p:nvPr userDrawn="1"/>
        </p:nvSpPr>
        <p:spPr>
          <a:xfrm>
            <a:off x="504818" y="3904604"/>
            <a:ext cx="4888042" cy="1996085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텍스트 개체 틀 23">
            <a:extLst>
              <a:ext uri="{FF2B5EF4-FFF2-40B4-BE49-F238E27FC236}">
                <a16:creationId xmlns:a16="http://schemas.microsoft.com/office/drawing/2014/main" id="{0BED6C34-F2BE-7E44-93C1-D28B52E48F4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671178" y="4817112"/>
            <a:ext cx="4584108" cy="60591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9" name="텍스트 개체 틀 23">
            <a:extLst>
              <a:ext uri="{FF2B5EF4-FFF2-40B4-BE49-F238E27FC236}">
                <a16:creationId xmlns:a16="http://schemas.microsoft.com/office/drawing/2014/main" id="{6729442E-73B2-E246-B463-43A07227AE2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671178" y="4430345"/>
            <a:ext cx="4584108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60" name="텍스트 개체 틀 23">
            <a:extLst>
              <a:ext uri="{FF2B5EF4-FFF2-40B4-BE49-F238E27FC236}">
                <a16:creationId xmlns:a16="http://schemas.microsoft.com/office/drawing/2014/main" id="{E0EC812B-F6DA-8643-BB22-8FA194E55046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71178" y="4128896"/>
            <a:ext cx="4584108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03</a:t>
            </a:r>
            <a:endParaRPr kumimoji="1" lang="ko-Kore-KR" altLang="en-US" dirty="0"/>
          </a:p>
        </p:txBody>
      </p:sp>
      <p:sp>
        <p:nvSpPr>
          <p:cNvPr id="61" name="텍스트 개체 틀 23">
            <a:extLst>
              <a:ext uri="{FF2B5EF4-FFF2-40B4-BE49-F238E27FC236}">
                <a16:creationId xmlns:a16="http://schemas.microsoft.com/office/drawing/2014/main" id="{EB3922AF-3F42-9949-B0C9-A803FD9FF8C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71178" y="5453762"/>
            <a:ext cx="4584108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100" b="1" i="0" u="sng" kern="1200" spc="-30" baseline="0" dirty="0">
                <a:solidFill>
                  <a:schemeClr val="accent3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EBE88273-35EF-2E47-955C-01F97361A885}"/>
              </a:ext>
            </a:extLst>
          </p:cNvPr>
          <p:cNvSpPr/>
          <p:nvPr userDrawn="1"/>
        </p:nvSpPr>
        <p:spPr>
          <a:xfrm>
            <a:off x="5649574" y="3904604"/>
            <a:ext cx="4888042" cy="1996085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3" name="텍스트 개체 틀 23">
            <a:extLst>
              <a:ext uri="{FF2B5EF4-FFF2-40B4-BE49-F238E27FC236}">
                <a16:creationId xmlns:a16="http://schemas.microsoft.com/office/drawing/2014/main" id="{6EF85C5B-F8FA-D248-8A47-F97B41ECB959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5815934" y="4817112"/>
            <a:ext cx="4584108" cy="60591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4" name="텍스트 개체 틀 23">
            <a:extLst>
              <a:ext uri="{FF2B5EF4-FFF2-40B4-BE49-F238E27FC236}">
                <a16:creationId xmlns:a16="http://schemas.microsoft.com/office/drawing/2014/main" id="{9ECEDCB8-1EB1-1E44-AA2D-0BE3C552A49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5815934" y="4430345"/>
            <a:ext cx="4584108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65" name="텍스트 개체 틀 23">
            <a:extLst>
              <a:ext uri="{FF2B5EF4-FFF2-40B4-BE49-F238E27FC236}">
                <a16:creationId xmlns:a16="http://schemas.microsoft.com/office/drawing/2014/main" id="{167709BA-6781-EE40-B0F5-FB8D3848C737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815934" y="4128896"/>
            <a:ext cx="4584108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04</a:t>
            </a:r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90ED8224-85B9-2B45-927C-E846CDFB7237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5815934" y="5453762"/>
            <a:ext cx="4584108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100" b="1" i="0" u="sng" kern="1200" spc="-30" baseline="0" dirty="0">
                <a:solidFill>
                  <a:schemeClr val="accent3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9581669D-7CDD-834A-ABA8-16BC5CEB82D9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006297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02_텍스트 4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2295C136-84A9-B645-A3B6-BE4578E00405}"/>
              </a:ext>
            </a:extLst>
          </p:cNvPr>
          <p:cNvSpPr/>
          <p:nvPr userDrawn="1"/>
        </p:nvSpPr>
        <p:spPr>
          <a:xfrm>
            <a:off x="504818" y="1627224"/>
            <a:ext cx="2304000" cy="4273200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텍스트 개체 틀 23">
            <a:extLst>
              <a:ext uri="{FF2B5EF4-FFF2-40B4-BE49-F238E27FC236}">
                <a16:creationId xmlns:a16="http://schemas.microsoft.com/office/drawing/2014/main" id="{3635EC76-CBB0-3243-91BD-1423BDFB647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08423" y="3541060"/>
            <a:ext cx="2002749" cy="1167548"/>
          </a:xfrm>
          <a:prstGeom prst="rect">
            <a:avLst/>
          </a:prstGeom>
        </p:spPr>
        <p:txBody>
          <a:bodyPr tIns="72000"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en-US" altLang="ko-KR" dirty="0"/>
          </a:p>
        </p:txBody>
      </p:sp>
      <p:sp>
        <p:nvSpPr>
          <p:cNvPr id="48" name="텍스트 개체 틀 23">
            <a:extLst>
              <a:ext uri="{FF2B5EF4-FFF2-40B4-BE49-F238E27FC236}">
                <a16:creationId xmlns:a16="http://schemas.microsoft.com/office/drawing/2014/main" id="{7EDB96FB-57B0-6147-93B0-A9D8FD7BFF5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08423" y="2339842"/>
            <a:ext cx="2002749" cy="1201218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en-US" altLang="ko-KR" dirty="0">
              <a:effectLst/>
            </a:endParaRPr>
          </a:p>
        </p:txBody>
      </p:sp>
      <p:sp>
        <p:nvSpPr>
          <p:cNvPr id="49" name="텍스트 개체 틀 23">
            <a:extLst>
              <a:ext uri="{FF2B5EF4-FFF2-40B4-BE49-F238E27FC236}">
                <a16:creationId xmlns:a16="http://schemas.microsoft.com/office/drawing/2014/main" id="{33B181AE-44F8-7F42-866B-FC413817D53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8423" y="1970808"/>
            <a:ext cx="2002749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01</a:t>
            </a:r>
            <a:endParaRPr kumimoji="1" lang="ko-Kore-KR" altLang="en-US" dirty="0"/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1658637E-715C-AC4B-889D-5EE32C76E1F2}"/>
              </a:ext>
            </a:extLst>
          </p:cNvPr>
          <p:cNvSpPr/>
          <p:nvPr userDrawn="1"/>
        </p:nvSpPr>
        <p:spPr>
          <a:xfrm>
            <a:off x="3086654" y="1627224"/>
            <a:ext cx="2304000" cy="4273200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텍스트 개체 틀 23">
            <a:extLst>
              <a:ext uri="{FF2B5EF4-FFF2-40B4-BE49-F238E27FC236}">
                <a16:creationId xmlns:a16="http://schemas.microsoft.com/office/drawing/2014/main" id="{9B8B1D5B-6A5F-9543-91B3-89D2377DDB1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190259" y="1970808"/>
            <a:ext cx="2002749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02</a:t>
            </a:r>
            <a:endParaRPr kumimoji="1" lang="ko-Kore-KR" altLang="en-US" dirty="0"/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331A876B-52AC-B14D-9B14-8570BD29B48C}"/>
              </a:ext>
            </a:extLst>
          </p:cNvPr>
          <p:cNvSpPr/>
          <p:nvPr userDrawn="1"/>
        </p:nvSpPr>
        <p:spPr>
          <a:xfrm>
            <a:off x="5650560" y="1627224"/>
            <a:ext cx="2304000" cy="4273200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텍스트 개체 틀 23">
            <a:extLst>
              <a:ext uri="{FF2B5EF4-FFF2-40B4-BE49-F238E27FC236}">
                <a16:creationId xmlns:a16="http://schemas.microsoft.com/office/drawing/2014/main" id="{B851E609-5335-AE4A-9B49-93981F82886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754165" y="1970808"/>
            <a:ext cx="2002749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03</a:t>
            </a:r>
            <a:endParaRPr kumimoji="1" lang="ko-Kore-KR" altLang="en-US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F2CC712D-5391-6344-BD7A-55F00DF137B4}"/>
              </a:ext>
            </a:extLst>
          </p:cNvPr>
          <p:cNvSpPr/>
          <p:nvPr userDrawn="1"/>
        </p:nvSpPr>
        <p:spPr>
          <a:xfrm>
            <a:off x="8232396" y="1627224"/>
            <a:ext cx="2304000" cy="4273200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4" name="텍스트 개체 틀 23">
            <a:extLst>
              <a:ext uri="{FF2B5EF4-FFF2-40B4-BE49-F238E27FC236}">
                <a16:creationId xmlns:a16="http://schemas.microsoft.com/office/drawing/2014/main" id="{F64BBCD8-4153-5846-A253-36A618A9129D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8336001" y="1970808"/>
            <a:ext cx="2002749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04</a:t>
            </a:r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E9CCD457-4DE3-A949-B15D-D5202C8C5A2C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3190259" y="3541060"/>
            <a:ext cx="2002749" cy="1167548"/>
          </a:xfrm>
          <a:prstGeom prst="rect">
            <a:avLst/>
          </a:prstGeom>
        </p:spPr>
        <p:txBody>
          <a:bodyPr tIns="72000"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en-US" altLang="ko-KR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CDEA3B7A-D5FB-6745-980F-308B3136B008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3190259" y="2339842"/>
            <a:ext cx="2002749" cy="1201218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en-US" altLang="ko-KR" dirty="0">
              <a:effectLst/>
            </a:endParaRPr>
          </a:p>
        </p:txBody>
      </p: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F7E550A4-8E01-CE4C-B599-4AE0AA02DC26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5753437" y="3541060"/>
            <a:ext cx="2002749" cy="1167548"/>
          </a:xfrm>
          <a:prstGeom prst="rect">
            <a:avLst/>
          </a:prstGeom>
        </p:spPr>
        <p:txBody>
          <a:bodyPr tIns="72000"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en-US" altLang="ko-KR" dirty="0"/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1FD5A88A-3584-864E-A767-E06DB1FC108D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5753437" y="2339842"/>
            <a:ext cx="2002749" cy="1201218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en-US" altLang="ko-KR" dirty="0">
              <a:effectLst/>
            </a:endParaRPr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5444C967-084B-7E46-A50D-4763B08D004F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8336001" y="3541060"/>
            <a:ext cx="2002749" cy="1167548"/>
          </a:xfrm>
          <a:prstGeom prst="rect">
            <a:avLst/>
          </a:prstGeom>
        </p:spPr>
        <p:txBody>
          <a:bodyPr tIns="72000"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en-US" altLang="ko-KR" dirty="0"/>
          </a:p>
        </p:txBody>
      </p:sp>
      <p:sp>
        <p:nvSpPr>
          <p:cNvPr id="31" name="텍스트 개체 틀 23">
            <a:extLst>
              <a:ext uri="{FF2B5EF4-FFF2-40B4-BE49-F238E27FC236}">
                <a16:creationId xmlns:a16="http://schemas.microsoft.com/office/drawing/2014/main" id="{8168A625-2D21-B44E-953F-30EA7CF890A4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8336001" y="2339842"/>
            <a:ext cx="2002749" cy="1201218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en-US" altLang="ko-KR" dirty="0">
              <a:effectLst/>
            </a:endParaRPr>
          </a:p>
        </p:txBody>
      </p: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D14BAAC4-47F4-ED41-BD30-7E406F4EB5A6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608423" y="4745477"/>
            <a:ext cx="2002749" cy="60896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580"/>
              </a:lnSpc>
              <a:spcBef>
                <a:spcPts val="1000"/>
              </a:spcBef>
              <a:buFontTx/>
              <a:buNone/>
              <a:defRPr kumimoji="1" lang="ko-Kore-KR" altLang="en-US" sz="1100" b="1" i="0" u="sng" kern="1200" spc="-30" baseline="0" dirty="0">
                <a:solidFill>
                  <a:schemeClr val="accent3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A1DC95FB-3098-4A4C-896A-6EAD003E1F2A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3190259" y="4745477"/>
            <a:ext cx="2002749" cy="60896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580"/>
              </a:lnSpc>
              <a:spcBef>
                <a:spcPts val="1000"/>
              </a:spcBef>
              <a:buFontTx/>
              <a:buNone/>
              <a:defRPr kumimoji="1" lang="ko-Kore-KR" altLang="en-US" sz="1100" b="1" i="0" u="sng" kern="1200" spc="-30" baseline="0" dirty="0">
                <a:solidFill>
                  <a:schemeClr val="accent3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34" name="텍스트 개체 틀 23">
            <a:extLst>
              <a:ext uri="{FF2B5EF4-FFF2-40B4-BE49-F238E27FC236}">
                <a16:creationId xmlns:a16="http://schemas.microsoft.com/office/drawing/2014/main" id="{25942937-AA6C-8B42-883F-15FDADC9F06A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5753437" y="4745477"/>
            <a:ext cx="2002749" cy="60896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580"/>
              </a:lnSpc>
              <a:spcBef>
                <a:spcPts val="1000"/>
              </a:spcBef>
              <a:buFontTx/>
              <a:buNone/>
              <a:defRPr kumimoji="1" lang="ko-Kore-KR" altLang="en-US" sz="1100" b="1" i="0" u="sng" kern="1200" spc="-30" baseline="0" dirty="0">
                <a:solidFill>
                  <a:schemeClr val="accent3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35" name="텍스트 개체 틀 23">
            <a:extLst>
              <a:ext uri="{FF2B5EF4-FFF2-40B4-BE49-F238E27FC236}">
                <a16:creationId xmlns:a16="http://schemas.microsoft.com/office/drawing/2014/main" id="{28633FC9-E495-C346-BFDC-43DBD2D5DB6A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8336001" y="4745477"/>
            <a:ext cx="2002749" cy="60896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580"/>
              </a:lnSpc>
              <a:spcBef>
                <a:spcPts val="1000"/>
              </a:spcBef>
              <a:buFontTx/>
              <a:buNone/>
              <a:defRPr kumimoji="1" lang="ko-Kore-KR" altLang="en-US" sz="1100" b="1" i="0" u="sng" kern="1200" spc="-30" baseline="0" dirty="0">
                <a:solidFill>
                  <a:schemeClr val="accent3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DDC119A6-BBFF-A442-846B-FBF2A3597B5A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009125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03_텍스트 4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id="{57DA04B5-DC90-C541-B3E4-79DE924A3BAD}"/>
              </a:ext>
            </a:extLst>
          </p:cNvPr>
          <p:cNvSpPr/>
          <p:nvPr userDrawn="1"/>
        </p:nvSpPr>
        <p:spPr>
          <a:xfrm>
            <a:off x="5653712" y="1627224"/>
            <a:ext cx="2304000" cy="1980000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0" name="모서리가 둥근 직사각형 79">
            <a:extLst>
              <a:ext uri="{FF2B5EF4-FFF2-40B4-BE49-F238E27FC236}">
                <a16:creationId xmlns:a16="http://schemas.microsoft.com/office/drawing/2014/main" id="{2A1ECD5A-F15F-9449-B12B-08407F648914}"/>
              </a:ext>
            </a:extLst>
          </p:cNvPr>
          <p:cNvSpPr/>
          <p:nvPr userDrawn="1"/>
        </p:nvSpPr>
        <p:spPr>
          <a:xfrm>
            <a:off x="504818" y="3922320"/>
            <a:ext cx="2304000" cy="1980000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1" name="모서리가 둥근 직사각형 80">
            <a:extLst>
              <a:ext uri="{FF2B5EF4-FFF2-40B4-BE49-F238E27FC236}">
                <a16:creationId xmlns:a16="http://schemas.microsoft.com/office/drawing/2014/main" id="{0EE4AE64-3A97-5D44-A838-BAD8AF71FFDA}"/>
              </a:ext>
            </a:extLst>
          </p:cNvPr>
          <p:cNvSpPr/>
          <p:nvPr userDrawn="1"/>
        </p:nvSpPr>
        <p:spPr>
          <a:xfrm>
            <a:off x="5653712" y="3922320"/>
            <a:ext cx="2304000" cy="1980000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2295C136-84A9-B645-A3B6-BE4578E00405}"/>
              </a:ext>
            </a:extLst>
          </p:cNvPr>
          <p:cNvSpPr/>
          <p:nvPr userDrawn="1"/>
        </p:nvSpPr>
        <p:spPr>
          <a:xfrm>
            <a:off x="504818" y="1627224"/>
            <a:ext cx="2304000" cy="1980000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47" name="텍스트 개체 틀 23">
            <a:extLst>
              <a:ext uri="{FF2B5EF4-FFF2-40B4-BE49-F238E27FC236}">
                <a16:creationId xmlns:a16="http://schemas.microsoft.com/office/drawing/2014/main" id="{3635EC76-CBB0-3243-91BD-1423BDFB647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999220" y="2544274"/>
            <a:ext cx="2453694" cy="1113837"/>
          </a:xfrm>
          <a:prstGeom prst="rect">
            <a:avLst/>
          </a:prstGeom>
        </p:spPr>
        <p:txBody>
          <a:bodyPr tIns="72000" anchor="t"/>
          <a:lstStyle>
            <a:lvl1pPr marL="0" indent="0" algn="l" defTabSz="914400" rtl="0" eaLnBrk="1" latinLnBrk="0" hangingPunct="1">
              <a:lnSpc>
                <a:spcPts val="206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8" name="텍스트 개체 틀 23">
            <a:extLst>
              <a:ext uri="{FF2B5EF4-FFF2-40B4-BE49-F238E27FC236}">
                <a16:creationId xmlns:a16="http://schemas.microsoft.com/office/drawing/2014/main" id="{7EDB96FB-57B0-6147-93B0-A9D8FD7BFF5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999220" y="1686989"/>
            <a:ext cx="2453694" cy="85728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9" name="텍스트 개체 틀 23">
            <a:extLst>
              <a:ext uri="{FF2B5EF4-FFF2-40B4-BE49-F238E27FC236}">
                <a16:creationId xmlns:a16="http://schemas.microsoft.com/office/drawing/2014/main" id="{D93723C5-6D03-2440-83BA-0A3922F8D1D9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8158510" y="2544274"/>
            <a:ext cx="2453694" cy="1113837"/>
          </a:xfrm>
          <a:prstGeom prst="rect">
            <a:avLst/>
          </a:prstGeom>
        </p:spPr>
        <p:txBody>
          <a:bodyPr tIns="72000" anchor="t"/>
          <a:lstStyle>
            <a:lvl1pPr marL="0" indent="0" algn="l" defTabSz="914400" rtl="0" eaLnBrk="1" latinLnBrk="0" hangingPunct="1">
              <a:lnSpc>
                <a:spcPts val="206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0" name="텍스트 개체 틀 23">
            <a:extLst>
              <a:ext uri="{FF2B5EF4-FFF2-40B4-BE49-F238E27FC236}">
                <a16:creationId xmlns:a16="http://schemas.microsoft.com/office/drawing/2014/main" id="{462698EB-93C3-6745-9045-CF07A47B321A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8158510" y="1686989"/>
            <a:ext cx="2453694" cy="85728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21" name="텍스트 개체 틀 23">
            <a:extLst>
              <a:ext uri="{FF2B5EF4-FFF2-40B4-BE49-F238E27FC236}">
                <a16:creationId xmlns:a16="http://schemas.microsoft.com/office/drawing/2014/main" id="{CFEB0720-F287-DD4B-8F45-773AB96ECA46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2999220" y="4788483"/>
            <a:ext cx="2453694" cy="1113837"/>
          </a:xfrm>
          <a:prstGeom prst="rect">
            <a:avLst/>
          </a:prstGeom>
        </p:spPr>
        <p:txBody>
          <a:bodyPr tIns="72000" anchor="t"/>
          <a:lstStyle>
            <a:lvl1pPr marL="0" indent="0" algn="l" defTabSz="914400" rtl="0" eaLnBrk="1" latinLnBrk="0" hangingPunct="1">
              <a:lnSpc>
                <a:spcPts val="206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D2E38E5C-2690-BE41-91A8-F1AED4082C6C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2999220" y="3931198"/>
            <a:ext cx="2453694" cy="85728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F32AFBF1-081B-6B47-8496-A213F71B5529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8158510" y="4788483"/>
            <a:ext cx="2453694" cy="1113837"/>
          </a:xfrm>
          <a:prstGeom prst="rect">
            <a:avLst/>
          </a:prstGeom>
        </p:spPr>
        <p:txBody>
          <a:bodyPr tIns="72000" anchor="t"/>
          <a:lstStyle>
            <a:lvl1pPr marL="0" indent="0" algn="l" defTabSz="914400" rtl="0" eaLnBrk="1" latinLnBrk="0" hangingPunct="1">
              <a:lnSpc>
                <a:spcPts val="206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9E6C6F96-C8E4-8C42-AAF8-CA121774962F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8158510" y="3931198"/>
            <a:ext cx="2453694" cy="85728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6" name="텍스트 개체 틀 23">
            <a:extLst>
              <a:ext uri="{FF2B5EF4-FFF2-40B4-BE49-F238E27FC236}">
                <a16:creationId xmlns:a16="http://schemas.microsoft.com/office/drawing/2014/main" id="{7C8790BB-E56A-804D-BAC0-53F60DF9B1F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175644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04_텍스트 4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4" name="텍스트 개체 틀 27">
            <a:extLst>
              <a:ext uri="{FF2B5EF4-FFF2-40B4-BE49-F238E27FC236}">
                <a16:creationId xmlns:a16="http://schemas.microsoft.com/office/drawing/2014/main" id="{DD65E051-23BF-0B43-A5D2-B15633D93C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6327" y="1656459"/>
            <a:ext cx="4871461" cy="6548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3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r>
              <a:rPr kumimoji="0" lang="ko-KR" altLang="en-US" dirty="0">
                <a:effectLst/>
              </a:rPr>
              <a:t> </a:t>
            </a: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5F367923-7AA9-B348-8220-733CA145F1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703955" y="3511003"/>
            <a:ext cx="3683833" cy="60060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200" b="0" i="0" kern="1200" spc="-30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D7B4A223-7826-5246-BB61-C6DB9D7517F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703955" y="2663776"/>
            <a:ext cx="3683833" cy="850389"/>
          </a:xfrm>
          <a:prstGeom prst="rect">
            <a:avLst/>
          </a:prstGeom>
        </p:spPr>
        <p:txBody>
          <a:bodyPr tIns="72000" anchor="t" anchorCtr="0"/>
          <a:lstStyle>
            <a:lvl1pPr marL="0" indent="0" algn="l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687D8EB0-21E7-2E4C-BEA6-03F3B04663B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27" y="2555990"/>
            <a:ext cx="1026000" cy="1544400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22225">
            <a:noFill/>
          </a:ln>
        </p:spPr>
        <p:txBody>
          <a:bodyPr anchor="ctr"/>
          <a:lstStyle>
            <a:lvl1pPr marL="6350" indent="0" algn="ctr">
              <a:lnSpc>
                <a:spcPct val="100000"/>
              </a:lnSpc>
              <a:buFontTx/>
              <a:buNone/>
              <a:tabLst/>
              <a:defRPr sz="20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2" name="텍스트 개체 틀 23">
            <a:extLst>
              <a:ext uri="{FF2B5EF4-FFF2-40B4-BE49-F238E27FC236}">
                <a16:creationId xmlns:a16="http://schemas.microsoft.com/office/drawing/2014/main" id="{E9CB919E-3618-F847-B9B3-12B7D23EF35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848385" y="3511003"/>
            <a:ext cx="3683833" cy="60060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200" b="0" i="0" kern="1200" spc="-30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C670426E-F07B-204E-8595-ECCC58B3324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848385" y="2663776"/>
            <a:ext cx="3683833" cy="850389"/>
          </a:xfrm>
          <a:prstGeom prst="rect">
            <a:avLst/>
          </a:prstGeom>
        </p:spPr>
        <p:txBody>
          <a:bodyPr tIns="72000" anchor="t" anchorCtr="0"/>
          <a:lstStyle>
            <a:lvl1pPr marL="0" indent="0" algn="l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4" name="텍스트 개체 틀 27">
            <a:extLst>
              <a:ext uri="{FF2B5EF4-FFF2-40B4-BE49-F238E27FC236}">
                <a16:creationId xmlns:a16="http://schemas.microsoft.com/office/drawing/2014/main" id="{5ADEA8C1-A845-F84C-920D-A7CE01CEC64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660757" y="2555990"/>
            <a:ext cx="1026000" cy="1544400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22225">
            <a:noFill/>
          </a:ln>
        </p:spPr>
        <p:txBody>
          <a:bodyPr anchor="ctr"/>
          <a:lstStyle>
            <a:lvl1pPr marL="6350" indent="0" algn="ctr">
              <a:lnSpc>
                <a:spcPct val="100000"/>
              </a:lnSpc>
              <a:buFontTx/>
              <a:buNone/>
              <a:tabLst/>
              <a:defRPr sz="20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5" name="텍스트 개체 틀 23">
            <a:extLst>
              <a:ext uri="{FF2B5EF4-FFF2-40B4-BE49-F238E27FC236}">
                <a16:creationId xmlns:a16="http://schemas.microsoft.com/office/drawing/2014/main" id="{7A8C3C79-93F8-A245-BEA7-FC20C56569E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703955" y="5324034"/>
            <a:ext cx="3683833" cy="60060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200" b="0" i="0" kern="1200" spc="-30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6" name="텍스트 개체 틀 23">
            <a:extLst>
              <a:ext uri="{FF2B5EF4-FFF2-40B4-BE49-F238E27FC236}">
                <a16:creationId xmlns:a16="http://schemas.microsoft.com/office/drawing/2014/main" id="{B551DFA5-9E40-4F4A-BFC0-94551FA2FD8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703955" y="4476807"/>
            <a:ext cx="3683833" cy="850389"/>
          </a:xfrm>
          <a:prstGeom prst="rect">
            <a:avLst/>
          </a:prstGeom>
        </p:spPr>
        <p:txBody>
          <a:bodyPr tIns="72000" anchor="t" anchorCtr="0"/>
          <a:lstStyle>
            <a:lvl1pPr marL="0" indent="0" algn="l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7" name="텍스트 개체 틀 27">
            <a:extLst>
              <a:ext uri="{FF2B5EF4-FFF2-40B4-BE49-F238E27FC236}">
                <a16:creationId xmlns:a16="http://schemas.microsoft.com/office/drawing/2014/main" id="{00D63395-D62B-024A-AB3A-F3DEEF5D2E8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16327" y="4369021"/>
            <a:ext cx="1026000" cy="1544400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22225">
            <a:noFill/>
          </a:ln>
        </p:spPr>
        <p:txBody>
          <a:bodyPr anchor="ctr"/>
          <a:lstStyle>
            <a:lvl1pPr marL="6350" indent="0" algn="ctr">
              <a:lnSpc>
                <a:spcPct val="100000"/>
              </a:lnSpc>
              <a:buFontTx/>
              <a:buNone/>
              <a:tabLst/>
              <a:defRPr sz="20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8" name="텍스트 개체 틀 23">
            <a:extLst>
              <a:ext uri="{FF2B5EF4-FFF2-40B4-BE49-F238E27FC236}">
                <a16:creationId xmlns:a16="http://schemas.microsoft.com/office/drawing/2014/main" id="{C6A5E092-8238-8648-8BD0-F953E3EC0A7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848385" y="5324034"/>
            <a:ext cx="3683833" cy="60060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200" b="0" i="0" kern="1200" spc="-30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9" name="텍스트 개체 틀 23">
            <a:extLst>
              <a:ext uri="{FF2B5EF4-FFF2-40B4-BE49-F238E27FC236}">
                <a16:creationId xmlns:a16="http://schemas.microsoft.com/office/drawing/2014/main" id="{BA825472-8FC0-D041-8190-768884770E0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848385" y="4476807"/>
            <a:ext cx="3683833" cy="850389"/>
          </a:xfrm>
          <a:prstGeom prst="rect">
            <a:avLst/>
          </a:prstGeom>
        </p:spPr>
        <p:txBody>
          <a:bodyPr tIns="72000" anchor="t" anchorCtr="0"/>
          <a:lstStyle>
            <a:lvl1pPr marL="0" indent="0" algn="l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0" name="텍스트 개체 틀 27">
            <a:extLst>
              <a:ext uri="{FF2B5EF4-FFF2-40B4-BE49-F238E27FC236}">
                <a16:creationId xmlns:a16="http://schemas.microsoft.com/office/drawing/2014/main" id="{E19397CC-7CD5-DD4B-AA7B-68ABF3EAE53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660757" y="4369021"/>
            <a:ext cx="1026000" cy="1544400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22225">
            <a:noFill/>
          </a:ln>
        </p:spPr>
        <p:txBody>
          <a:bodyPr anchor="ctr"/>
          <a:lstStyle>
            <a:lvl1pPr marL="6350" indent="0" algn="ctr">
              <a:lnSpc>
                <a:spcPct val="100000"/>
              </a:lnSpc>
              <a:buFontTx/>
              <a:buNone/>
              <a:tabLst/>
              <a:defRPr sz="20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42" name="텍스트 개체 틀 27">
            <a:extLst>
              <a:ext uri="{FF2B5EF4-FFF2-40B4-BE49-F238E27FC236}">
                <a16:creationId xmlns:a16="http://schemas.microsoft.com/office/drawing/2014/main" id="{F58094A5-1003-EB42-BB2E-AF66F161DF0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645101" y="1656459"/>
            <a:ext cx="4871461" cy="6548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3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r>
              <a:rPr kumimoji="0" lang="ko-KR" altLang="en-US" dirty="0">
                <a:effectLst/>
              </a:rPr>
              <a:t> </a:t>
            </a: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8" name="텍스트 개체 틀 23">
            <a:extLst>
              <a:ext uri="{FF2B5EF4-FFF2-40B4-BE49-F238E27FC236}">
                <a16:creationId xmlns:a16="http://schemas.microsoft.com/office/drawing/2014/main" id="{522438C2-7B8D-C146-8D53-5CC6CBB5A49B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753767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05_텍스트 4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8A9F100A-0FE4-5848-8308-32826A4C3A9B}"/>
              </a:ext>
            </a:extLst>
          </p:cNvPr>
          <p:cNvCxnSpPr>
            <a:cxnSpLocks/>
          </p:cNvCxnSpPr>
          <p:nvPr userDrawn="1"/>
        </p:nvCxnSpPr>
        <p:spPr>
          <a:xfrm>
            <a:off x="0" y="2667735"/>
            <a:ext cx="939338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2809E0CA-0D8F-2343-8949-F531035328A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45233" y="3817058"/>
            <a:ext cx="2453694" cy="167822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79DC76C4-B749-2A4E-8989-634CE78FC5E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45233" y="3297297"/>
            <a:ext cx="2453694" cy="53635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1" name="텍스트 개체 틀 23">
            <a:extLst>
              <a:ext uri="{FF2B5EF4-FFF2-40B4-BE49-F238E27FC236}">
                <a16:creationId xmlns:a16="http://schemas.microsoft.com/office/drawing/2014/main" id="{0F2638FB-4C5D-2748-85A5-063CC05EC90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022179" y="3817058"/>
            <a:ext cx="2453694" cy="167822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2" name="텍스트 개체 틀 23">
            <a:extLst>
              <a:ext uri="{FF2B5EF4-FFF2-40B4-BE49-F238E27FC236}">
                <a16:creationId xmlns:a16="http://schemas.microsoft.com/office/drawing/2014/main" id="{551C44D5-58D2-F847-B6C9-B4C25AF0126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022179" y="3297297"/>
            <a:ext cx="2453694" cy="53635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ore-KR" altLang="en-US" dirty="0"/>
              <a:t>주제</a:t>
            </a:r>
          </a:p>
        </p:txBody>
      </p:sp>
      <p:sp>
        <p:nvSpPr>
          <p:cNvPr id="34" name="텍스트 개체 틀 23">
            <a:extLst>
              <a:ext uri="{FF2B5EF4-FFF2-40B4-BE49-F238E27FC236}">
                <a16:creationId xmlns:a16="http://schemas.microsoft.com/office/drawing/2014/main" id="{322BE71F-E80B-5E4A-8159-30E85D774D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599125" y="3817058"/>
            <a:ext cx="2453694" cy="167822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5" name="텍스트 개체 틀 23">
            <a:extLst>
              <a:ext uri="{FF2B5EF4-FFF2-40B4-BE49-F238E27FC236}">
                <a16:creationId xmlns:a16="http://schemas.microsoft.com/office/drawing/2014/main" id="{848CAF4D-9A61-EA4A-934B-EB46CB5CE35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599125" y="3297297"/>
            <a:ext cx="2453694" cy="53635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ore-KR" altLang="en-US" dirty="0"/>
              <a:t>주제</a:t>
            </a:r>
          </a:p>
        </p:txBody>
      </p:sp>
      <p:sp>
        <p:nvSpPr>
          <p:cNvPr id="37" name="텍스트 개체 틀 23">
            <a:extLst>
              <a:ext uri="{FF2B5EF4-FFF2-40B4-BE49-F238E27FC236}">
                <a16:creationId xmlns:a16="http://schemas.microsoft.com/office/drawing/2014/main" id="{BA02B0FA-CB2C-9F48-B0B2-C001C3DE2C3E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176071" y="3817058"/>
            <a:ext cx="2453694" cy="167822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8" name="텍스트 개체 틀 23">
            <a:extLst>
              <a:ext uri="{FF2B5EF4-FFF2-40B4-BE49-F238E27FC236}">
                <a16:creationId xmlns:a16="http://schemas.microsoft.com/office/drawing/2014/main" id="{8D41BADB-AE3C-1F44-B2C0-FD3249699DC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8176071" y="3297297"/>
            <a:ext cx="2453694" cy="53635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ore-KR" altLang="en-US" dirty="0"/>
              <a:t>주제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87F16C2-7E61-F447-B336-8B6E91207A2E}"/>
              </a:ext>
            </a:extLst>
          </p:cNvPr>
          <p:cNvSpPr/>
          <p:nvPr userDrawn="1"/>
        </p:nvSpPr>
        <p:spPr>
          <a:xfrm>
            <a:off x="1215149" y="2202122"/>
            <a:ext cx="913862" cy="9138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60AFBAD-E8D3-A44D-8DAF-77975465243A}"/>
              </a:ext>
            </a:extLst>
          </p:cNvPr>
          <p:cNvSpPr/>
          <p:nvPr userDrawn="1"/>
        </p:nvSpPr>
        <p:spPr>
          <a:xfrm>
            <a:off x="3782829" y="2202122"/>
            <a:ext cx="913862" cy="9138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8EACA2F-D359-2745-A590-211D533A8E86}"/>
              </a:ext>
            </a:extLst>
          </p:cNvPr>
          <p:cNvSpPr/>
          <p:nvPr userDrawn="1"/>
        </p:nvSpPr>
        <p:spPr>
          <a:xfrm>
            <a:off x="6350509" y="2202122"/>
            <a:ext cx="913862" cy="9138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9DC7B89-9D0F-FB4F-BF0F-9E84435CD522}"/>
              </a:ext>
            </a:extLst>
          </p:cNvPr>
          <p:cNvSpPr/>
          <p:nvPr userDrawn="1"/>
        </p:nvSpPr>
        <p:spPr>
          <a:xfrm>
            <a:off x="8918189" y="2202122"/>
            <a:ext cx="913862" cy="9138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텍스트 개체 틀 23">
            <a:extLst>
              <a:ext uri="{FF2B5EF4-FFF2-40B4-BE49-F238E27FC236}">
                <a16:creationId xmlns:a16="http://schemas.microsoft.com/office/drawing/2014/main" id="{23F3154A-DFD6-E044-BC24-AF95023AB47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361275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06_텍스트 4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952C3A61-603A-3F4C-B985-67D14FD0920F}"/>
              </a:ext>
            </a:extLst>
          </p:cNvPr>
          <p:cNvSpPr/>
          <p:nvPr userDrawn="1"/>
        </p:nvSpPr>
        <p:spPr>
          <a:xfrm>
            <a:off x="504818" y="1627224"/>
            <a:ext cx="4888042" cy="1996085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2C95E84E-2123-D64D-8495-EE7721F0E7E9}"/>
              </a:ext>
            </a:extLst>
          </p:cNvPr>
          <p:cNvSpPr/>
          <p:nvPr userDrawn="1"/>
        </p:nvSpPr>
        <p:spPr>
          <a:xfrm>
            <a:off x="5649574" y="1627224"/>
            <a:ext cx="4888042" cy="1996085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E4EB2499-64E5-1A4D-911D-CED0DAB1F667}"/>
              </a:ext>
            </a:extLst>
          </p:cNvPr>
          <p:cNvSpPr/>
          <p:nvPr userDrawn="1"/>
        </p:nvSpPr>
        <p:spPr>
          <a:xfrm>
            <a:off x="504818" y="3904604"/>
            <a:ext cx="4888042" cy="1996085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5395AD25-0AC1-9D4A-9C68-1B268C9972DD}"/>
              </a:ext>
            </a:extLst>
          </p:cNvPr>
          <p:cNvSpPr/>
          <p:nvPr userDrawn="1"/>
        </p:nvSpPr>
        <p:spPr>
          <a:xfrm>
            <a:off x="5649574" y="3904604"/>
            <a:ext cx="4888042" cy="1996085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F813FDDA-9139-1C4F-97B3-AC42DAF1C59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206882" y="1992881"/>
            <a:ext cx="3499620" cy="47573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31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9F2E687E-F445-2645-AC5A-45F850A72FB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06882" y="2439823"/>
            <a:ext cx="3499620" cy="833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ts val="3040"/>
              </a:lnSpc>
              <a:spcBef>
                <a:spcPts val="1000"/>
              </a:spcBef>
              <a:buFontTx/>
              <a:buNone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561D345E-2B8B-F04D-90E8-3BD58B1FF12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60773" y="1994001"/>
            <a:ext cx="3499620" cy="47573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31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DA7AD6EA-576A-9145-9D41-75A20CBC7CC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60773" y="2440942"/>
            <a:ext cx="3499620" cy="83311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 algn="ctr" defTabSz="914400" rtl="0" eaLnBrk="1" latinLnBrk="0" hangingPunct="1">
              <a:lnSpc>
                <a:spcPts val="3040"/>
              </a:lnSpc>
              <a:spcBef>
                <a:spcPts val="1000"/>
              </a:spcBef>
              <a:buFontTx/>
              <a:buNone/>
            </a:pP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CDC2E915-4E88-AC40-A265-0A260E49A2C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206882" y="4253581"/>
            <a:ext cx="3499620" cy="47573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31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1" name="텍스트 개체 틀 23">
            <a:extLst>
              <a:ext uri="{FF2B5EF4-FFF2-40B4-BE49-F238E27FC236}">
                <a16:creationId xmlns:a16="http://schemas.microsoft.com/office/drawing/2014/main" id="{C48D2DBF-6B86-714A-889A-8F44BDDE448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206882" y="4700522"/>
            <a:ext cx="3499620" cy="83311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 algn="ctr" defTabSz="914400" rtl="0" eaLnBrk="1" latinLnBrk="0" hangingPunct="1">
              <a:lnSpc>
                <a:spcPts val="3040"/>
              </a:lnSpc>
              <a:spcBef>
                <a:spcPts val="1000"/>
              </a:spcBef>
              <a:buFontTx/>
              <a:buNone/>
            </a:pP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2" name="텍스트 개체 틀 23">
            <a:extLst>
              <a:ext uri="{FF2B5EF4-FFF2-40B4-BE49-F238E27FC236}">
                <a16:creationId xmlns:a16="http://schemas.microsoft.com/office/drawing/2014/main" id="{BE0D5E40-1450-5D4D-B949-626BB9156BD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360773" y="4253581"/>
            <a:ext cx="3499620" cy="47573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31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A1E72D22-963A-7842-AC07-A920E57E3AE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360773" y="4700522"/>
            <a:ext cx="3499620" cy="83311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 algn="ctr" defTabSz="914400" rtl="0" eaLnBrk="1" latinLnBrk="0" hangingPunct="1">
              <a:lnSpc>
                <a:spcPts val="3040"/>
              </a:lnSpc>
              <a:spcBef>
                <a:spcPts val="1000"/>
              </a:spcBef>
              <a:buFontTx/>
              <a:buNone/>
            </a:pP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3D31CBE-BA8F-1A4E-B41A-D2FBA83F1907}"/>
              </a:ext>
            </a:extLst>
          </p:cNvPr>
          <p:cNvSpPr/>
          <p:nvPr userDrawn="1"/>
        </p:nvSpPr>
        <p:spPr>
          <a:xfrm>
            <a:off x="4476170" y="2733230"/>
            <a:ext cx="2097149" cy="2097149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텍스트 개체 틀 23">
            <a:extLst>
              <a:ext uri="{FF2B5EF4-FFF2-40B4-BE49-F238E27FC236}">
                <a16:creationId xmlns:a16="http://schemas.microsoft.com/office/drawing/2014/main" id="{B79482B2-AE35-D348-A711-CD519AAE9B4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630794" y="3843479"/>
            <a:ext cx="1795858" cy="47573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31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306A83A1-0F86-C44C-976B-F034ABD65E81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485028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07_텍스트 4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66DFF5CD-16FB-7542-85CF-9B8D894CB353}"/>
              </a:ext>
            </a:extLst>
          </p:cNvPr>
          <p:cNvSpPr/>
          <p:nvPr userDrawn="1"/>
        </p:nvSpPr>
        <p:spPr>
          <a:xfrm>
            <a:off x="504817" y="1627224"/>
            <a:ext cx="3430800" cy="1994400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FF608C64-C064-6343-A3B5-C18992A4E50C}"/>
              </a:ext>
            </a:extLst>
          </p:cNvPr>
          <p:cNvSpPr/>
          <p:nvPr userDrawn="1"/>
        </p:nvSpPr>
        <p:spPr>
          <a:xfrm>
            <a:off x="504818" y="3904604"/>
            <a:ext cx="3425799" cy="1996085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149CE1B0-25D6-9C41-940F-FB917A2A9BBC}"/>
              </a:ext>
            </a:extLst>
          </p:cNvPr>
          <p:cNvSpPr/>
          <p:nvPr userDrawn="1"/>
        </p:nvSpPr>
        <p:spPr>
          <a:xfrm>
            <a:off x="7106816" y="1627224"/>
            <a:ext cx="3430800" cy="1996085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F5CE0490-49A6-104F-90B3-9059D5B0D3EA}"/>
              </a:ext>
            </a:extLst>
          </p:cNvPr>
          <p:cNvSpPr/>
          <p:nvPr userDrawn="1"/>
        </p:nvSpPr>
        <p:spPr>
          <a:xfrm>
            <a:off x="7106816" y="3904604"/>
            <a:ext cx="3430800" cy="1996085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36" name="도넛[D] 35">
            <a:extLst>
              <a:ext uri="{FF2B5EF4-FFF2-40B4-BE49-F238E27FC236}">
                <a16:creationId xmlns:a16="http://schemas.microsoft.com/office/drawing/2014/main" id="{2920B7B5-E3E0-3243-889F-C40DAC67080E}"/>
              </a:ext>
            </a:extLst>
          </p:cNvPr>
          <p:cNvSpPr>
            <a:spLocks noChangeAspect="1"/>
          </p:cNvSpPr>
          <p:nvPr userDrawn="1"/>
        </p:nvSpPr>
        <p:spPr>
          <a:xfrm>
            <a:off x="3375394" y="1655169"/>
            <a:ext cx="4286646" cy="4286646"/>
          </a:xfrm>
          <a:prstGeom prst="donut">
            <a:avLst>
              <a:gd name="adj" fmla="val 2980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88C0733-32EB-B447-9E4D-CDA8C77D26D2}"/>
              </a:ext>
            </a:extLst>
          </p:cNvPr>
          <p:cNvSpPr/>
          <p:nvPr userDrawn="1"/>
        </p:nvSpPr>
        <p:spPr>
          <a:xfrm>
            <a:off x="5909526" y="4285673"/>
            <a:ext cx="1255048" cy="1255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84DA021-9431-244D-A3BB-AB69E34D14B0}"/>
              </a:ext>
            </a:extLst>
          </p:cNvPr>
          <p:cNvSpPr/>
          <p:nvPr userDrawn="1"/>
        </p:nvSpPr>
        <p:spPr>
          <a:xfrm>
            <a:off x="3872859" y="4285673"/>
            <a:ext cx="1255048" cy="1255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A1DB9F1-BE88-E64F-A9DE-9F94CD43558E}"/>
              </a:ext>
            </a:extLst>
          </p:cNvPr>
          <p:cNvSpPr/>
          <p:nvPr userDrawn="1"/>
        </p:nvSpPr>
        <p:spPr>
          <a:xfrm>
            <a:off x="5909526" y="2056450"/>
            <a:ext cx="1255048" cy="1255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67A70FD-A4E8-4B4E-80EE-34C84C358E42}"/>
              </a:ext>
            </a:extLst>
          </p:cNvPr>
          <p:cNvSpPr/>
          <p:nvPr userDrawn="1"/>
        </p:nvSpPr>
        <p:spPr>
          <a:xfrm>
            <a:off x="3872859" y="2056450"/>
            <a:ext cx="1255048" cy="1255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2" name="텍스트 개체 틀 23">
            <a:extLst>
              <a:ext uri="{FF2B5EF4-FFF2-40B4-BE49-F238E27FC236}">
                <a16:creationId xmlns:a16="http://schemas.microsoft.com/office/drawing/2014/main" id="{92D55EA3-7185-2947-9F50-66503125BB1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04375" y="2094594"/>
            <a:ext cx="2843062" cy="1087661"/>
          </a:xfrm>
          <a:prstGeom prst="rect">
            <a:avLst/>
          </a:prstGeom>
        </p:spPr>
        <p:txBody>
          <a:bodyPr tIns="0" anchor="ctr" anchorCtr="0"/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3" name="텍스트 개체 틀 23">
            <a:extLst>
              <a:ext uri="{FF2B5EF4-FFF2-40B4-BE49-F238E27FC236}">
                <a16:creationId xmlns:a16="http://schemas.microsoft.com/office/drawing/2014/main" id="{9DAE36DF-F860-7847-B50F-FCF51ABFFDC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389997" y="2092972"/>
            <a:ext cx="2843062" cy="1087661"/>
          </a:xfrm>
          <a:prstGeom prst="rect">
            <a:avLst/>
          </a:prstGeom>
        </p:spPr>
        <p:txBody>
          <a:bodyPr tIns="0" anchor="ctr" anchorCtr="0"/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4" name="텍스트 개체 틀 23">
            <a:extLst>
              <a:ext uri="{FF2B5EF4-FFF2-40B4-BE49-F238E27FC236}">
                <a16:creationId xmlns:a16="http://schemas.microsoft.com/office/drawing/2014/main" id="{20C614AD-7164-3A43-A665-A17ACE98DC6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04375" y="4331480"/>
            <a:ext cx="2843062" cy="1087661"/>
          </a:xfrm>
          <a:prstGeom prst="rect">
            <a:avLst/>
          </a:prstGeom>
        </p:spPr>
        <p:txBody>
          <a:bodyPr tIns="0" anchor="ctr" anchorCtr="0"/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5" name="텍스트 개체 틀 23">
            <a:extLst>
              <a:ext uri="{FF2B5EF4-FFF2-40B4-BE49-F238E27FC236}">
                <a16:creationId xmlns:a16="http://schemas.microsoft.com/office/drawing/2014/main" id="{2F1A52D5-9C2D-604C-ABCA-F09688A7A52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89997" y="4331480"/>
            <a:ext cx="2843062" cy="1087661"/>
          </a:xfrm>
          <a:prstGeom prst="rect">
            <a:avLst/>
          </a:prstGeom>
        </p:spPr>
        <p:txBody>
          <a:bodyPr tIns="0" anchor="ctr" anchorCtr="0"/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17" name="텍스트 개체 틀 23">
            <a:extLst>
              <a:ext uri="{FF2B5EF4-FFF2-40B4-BE49-F238E27FC236}">
                <a16:creationId xmlns:a16="http://schemas.microsoft.com/office/drawing/2014/main" id="{A18A2E0C-74B2-CF45-AA36-91827F6395E6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5275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_04_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78945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01_텍스트 5단~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0B2ABFC-41C5-5E41-948E-4FBE460C57AD}"/>
              </a:ext>
            </a:extLst>
          </p:cNvPr>
          <p:cNvSpPr/>
          <p:nvPr userDrawn="1"/>
        </p:nvSpPr>
        <p:spPr>
          <a:xfrm>
            <a:off x="677625" y="1947980"/>
            <a:ext cx="1481020" cy="14810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텍스트 개체 틀 23">
            <a:extLst>
              <a:ext uri="{FF2B5EF4-FFF2-40B4-BE49-F238E27FC236}">
                <a16:creationId xmlns:a16="http://schemas.microsoft.com/office/drawing/2014/main" id="{4F2FC384-0BB7-1F4B-A214-811F6A42D2A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8343" y="4275920"/>
            <a:ext cx="2054681" cy="1581225"/>
          </a:xfrm>
          <a:prstGeom prst="rect">
            <a:avLst/>
          </a:prstGeom>
        </p:spPr>
        <p:txBody>
          <a:bodyPr tIns="72000" anchor="t"/>
          <a:lstStyle>
            <a:lvl1pPr marL="0" indent="0" algn="ctr" defTabSz="914400" rtl="0" eaLnBrk="1" latinLnBrk="0" hangingPunct="1">
              <a:lnSpc>
                <a:spcPts val="206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1" name="텍스트 개체 틀 23">
            <a:extLst>
              <a:ext uri="{FF2B5EF4-FFF2-40B4-BE49-F238E27FC236}">
                <a16:creationId xmlns:a16="http://schemas.microsoft.com/office/drawing/2014/main" id="{E1292333-6723-ED47-A5CB-FD320BD2854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8342" y="3565437"/>
            <a:ext cx="2054681" cy="689699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ECF7C10-7B49-E541-8BBE-6FA64A9170A7}"/>
              </a:ext>
            </a:extLst>
          </p:cNvPr>
          <p:cNvSpPr/>
          <p:nvPr userDrawn="1"/>
        </p:nvSpPr>
        <p:spPr>
          <a:xfrm>
            <a:off x="2732307" y="1947980"/>
            <a:ext cx="1481020" cy="14810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08E23C8D-5CDF-3F40-8FA1-E6F075FBBE8C}"/>
              </a:ext>
            </a:extLst>
          </p:cNvPr>
          <p:cNvSpPr/>
          <p:nvPr userDrawn="1"/>
        </p:nvSpPr>
        <p:spPr>
          <a:xfrm>
            <a:off x="4786989" y="1947980"/>
            <a:ext cx="1481020" cy="14810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92DBCF6-3D0E-2644-A93C-FC649C940895}"/>
              </a:ext>
            </a:extLst>
          </p:cNvPr>
          <p:cNvSpPr/>
          <p:nvPr userDrawn="1"/>
        </p:nvSpPr>
        <p:spPr>
          <a:xfrm>
            <a:off x="6841671" y="1947980"/>
            <a:ext cx="1481020" cy="14810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85974BE9-92F0-7540-B9E8-F9EAD5ADD27A}"/>
              </a:ext>
            </a:extLst>
          </p:cNvPr>
          <p:cNvSpPr/>
          <p:nvPr userDrawn="1"/>
        </p:nvSpPr>
        <p:spPr>
          <a:xfrm>
            <a:off x="8896353" y="1947980"/>
            <a:ext cx="1481020" cy="14810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D0ECC90C-727F-6B42-AC0C-10D8FA3827E0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2446837" y="4275920"/>
            <a:ext cx="2054681" cy="1581225"/>
          </a:xfrm>
          <a:prstGeom prst="rect">
            <a:avLst/>
          </a:prstGeom>
        </p:spPr>
        <p:txBody>
          <a:bodyPr tIns="72000" anchor="t"/>
          <a:lstStyle>
            <a:lvl1pPr marL="0" indent="0" algn="ctr" defTabSz="914400" rtl="0" eaLnBrk="1" latinLnBrk="0" hangingPunct="1">
              <a:lnSpc>
                <a:spcPts val="206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4" name="텍스트 개체 틀 23">
            <a:extLst>
              <a:ext uri="{FF2B5EF4-FFF2-40B4-BE49-F238E27FC236}">
                <a16:creationId xmlns:a16="http://schemas.microsoft.com/office/drawing/2014/main" id="{F0B7EAC4-207A-5E4E-9321-5295B8B0B68E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2446836" y="3565437"/>
            <a:ext cx="2054681" cy="689699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5" name="텍스트 개체 틀 23">
            <a:extLst>
              <a:ext uri="{FF2B5EF4-FFF2-40B4-BE49-F238E27FC236}">
                <a16:creationId xmlns:a16="http://schemas.microsoft.com/office/drawing/2014/main" id="{BADB5E1B-861E-9447-893B-9094609E8282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4515331" y="4275920"/>
            <a:ext cx="2054681" cy="1581225"/>
          </a:xfrm>
          <a:prstGeom prst="rect">
            <a:avLst/>
          </a:prstGeom>
        </p:spPr>
        <p:txBody>
          <a:bodyPr tIns="72000" anchor="t"/>
          <a:lstStyle>
            <a:lvl1pPr marL="0" indent="0" algn="ctr" defTabSz="914400" rtl="0" eaLnBrk="1" latinLnBrk="0" hangingPunct="1">
              <a:lnSpc>
                <a:spcPts val="206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6" name="텍스트 개체 틀 23">
            <a:extLst>
              <a:ext uri="{FF2B5EF4-FFF2-40B4-BE49-F238E27FC236}">
                <a16:creationId xmlns:a16="http://schemas.microsoft.com/office/drawing/2014/main" id="{4B14A8B4-AEE8-DB42-9085-B4AD65779B54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4515330" y="3565437"/>
            <a:ext cx="2054681" cy="689699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7" name="텍스트 개체 틀 23">
            <a:extLst>
              <a:ext uri="{FF2B5EF4-FFF2-40B4-BE49-F238E27FC236}">
                <a16:creationId xmlns:a16="http://schemas.microsoft.com/office/drawing/2014/main" id="{1E92FAD6-B7D8-F142-93F6-E6D49B28A37D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6583825" y="4275920"/>
            <a:ext cx="2054681" cy="1581225"/>
          </a:xfrm>
          <a:prstGeom prst="rect">
            <a:avLst/>
          </a:prstGeom>
        </p:spPr>
        <p:txBody>
          <a:bodyPr tIns="72000" anchor="t"/>
          <a:lstStyle>
            <a:lvl1pPr marL="0" indent="0" algn="ctr" defTabSz="914400" rtl="0" eaLnBrk="1" latinLnBrk="0" hangingPunct="1">
              <a:lnSpc>
                <a:spcPts val="206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9" name="텍스트 개체 틀 23">
            <a:extLst>
              <a:ext uri="{FF2B5EF4-FFF2-40B4-BE49-F238E27FC236}">
                <a16:creationId xmlns:a16="http://schemas.microsoft.com/office/drawing/2014/main" id="{95229D01-E568-FA48-81F1-3979B994C2BC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6583824" y="3565437"/>
            <a:ext cx="2054681" cy="689699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40" name="텍스트 개체 틀 23">
            <a:extLst>
              <a:ext uri="{FF2B5EF4-FFF2-40B4-BE49-F238E27FC236}">
                <a16:creationId xmlns:a16="http://schemas.microsoft.com/office/drawing/2014/main" id="{EF0C2A1C-9892-7B41-AB40-57FBEB047C1C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8652319" y="4275920"/>
            <a:ext cx="2054681" cy="1581225"/>
          </a:xfrm>
          <a:prstGeom prst="rect">
            <a:avLst/>
          </a:prstGeom>
        </p:spPr>
        <p:txBody>
          <a:bodyPr tIns="72000" anchor="t"/>
          <a:lstStyle>
            <a:lvl1pPr marL="0" indent="0" algn="ctr" defTabSz="914400" rtl="0" eaLnBrk="1" latinLnBrk="0" hangingPunct="1">
              <a:lnSpc>
                <a:spcPts val="206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6" name="텍스트 개체 틀 23">
            <a:extLst>
              <a:ext uri="{FF2B5EF4-FFF2-40B4-BE49-F238E27FC236}">
                <a16:creationId xmlns:a16="http://schemas.microsoft.com/office/drawing/2014/main" id="{E3D6FDBB-5528-DF40-9B27-0775CA512AAE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8652318" y="3565437"/>
            <a:ext cx="2054681" cy="689699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9" name="텍스트 개체 틀 23">
            <a:extLst>
              <a:ext uri="{FF2B5EF4-FFF2-40B4-BE49-F238E27FC236}">
                <a16:creationId xmlns:a16="http://schemas.microsoft.com/office/drawing/2014/main" id="{688FCC7D-B22A-FC41-AD6D-0261D2C45D1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347331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02_텍스트 5단~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98BC758-CA83-EA43-BD08-172538A0AB74}"/>
              </a:ext>
            </a:extLst>
          </p:cNvPr>
          <p:cNvSpPr/>
          <p:nvPr userDrawn="1"/>
        </p:nvSpPr>
        <p:spPr>
          <a:xfrm>
            <a:off x="484707" y="1839181"/>
            <a:ext cx="919597" cy="91959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B3A863C-7F4C-5242-9AD7-266D738E4A92}"/>
              </a:ext>
            </a:extLst>
          </p:cNvPr>
          <p:cNvSpPr/>
          <p:nvPr userDrawn="1"/>
        </p:nvSpPr>
        <p:spPr>
          <a:xfrm>
            <a:off x="5636201" y="1839181"/>
            <a:ext cx="919597" cy="91959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EA01D36-95A1-A44A-82A3-858303F79192}"/>
              </a:ext>
            </a:extLst>
          </p:cNvPr>
          <p:cNvSpPr/>
          <p:nvPr userDrawn="1"/>
        </p:nvSpPr>
        <p:spPr>
          <a:xfrm>
            <a:off x="484707" y="3345054"/>
            <a:ext cx="919597" cy="91959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4D1C224-24C0-A24C-816C-93B067064A8B}"/>
              </a:ext>
            </a:extLst>
          </p:cNvPr>
          <p:cNvSpPr/>
          <p:nvPr userDrawn="1"/>
        </p:nvSpPr>
        <p:spPr>
          <a:xfrm>
            <a:off x="5636201" y="3345054"/>
            <a:ext cx="919597" cy="91959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30EF7A1-976E-CC47-A7E4-BA193A602A48}"/>
              </a:ext>
            </a:extLst>
          </p:cNvPr>
          <p:cNvSpPr/>
          <p:nvPr userDrawn="1"/>
        </p:nvSpPr>
        <p:spPr>
          <a:xfrm>
            <a:off x="484707" y="4838207"/>
            <a:ext cx="919597" cy="91959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662E6F2-1F55-B143-B5EA-43E9A137B6FF}"/>
              </a:ext>
            </a:extLst>
          </p:cNvPr>
          <p:cNvSpPr/>
          <p:nvPr userDrawn="1"/>
        </p:nvSpPr>
        <p:spPr>
          <a:xfrm>
            <a:off x="5636201" y="4838207"/>
            <a:ext cx="919597" cy="91959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텍스트 개체 틀 23">
            <a:extLst>
              <a:ext uri="{FF2B5EF4-FFF2-40B4-BE49-F238E27FC236}">
                <a16:creationId xmlns:a16="http://schemas.microsoft.com/office/drawing/2014/main" id="{0BCE029B-3EA0-AF46-A141-1EEF9A20CC9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562719" y="2115550"/>
            <a:ext cx="3796494" cy="64237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0" name="텍스트 개체 틀 23">
            <a:extLst>
              <a:ext uri="{FF2B5EF4-FFF2-40B4-BE49-F238E27FC236}">
                <a16:creationId xmlns:a16="http://schemas.microsoft.com/office/drawing/2014/main" id="{372F9175-C401-564A-8C33-0D93412E218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562719" y="1802013"/>
            <a:ext cx="3796494" cy="36963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51" name="텍스트 개체 틀 23">
            <a:extLst>
              <a:ext uri="{FF2B5EF4-FFF2-40B4-BE49-F238E27FC236}">
                <a16:creationId xmlns:a16="http://schemas.microsoft.com/office/drawing/2014/main" id="{9F35F340-07CE-EF44-ABC5-0D3F847A874D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6705167" y="2115550"/>
            <a:ext cx="3796494" cy="64237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2" name="텍스트 개체 틀 23">
            <a:extLst>
              <a:ext uri="{FF2B5EF4-FFF2-40B4-BE49-F238E27FC236}">
                <a16:creationId xmlns:a16="http://schemas.microsoft.com/office/drawing/2014/main" id="{4E3481DF-9698-164D-9359-86B3FBE7DA9E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6705167" y="1802013"/>
            <a:ext cx="3796494" cy="36963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57" name="텍스트 개체 틀 23">
            <a:extLst>
              <a:ext uri="{FF2B5EF4-FFF2-40B4-BE49-F238E27FC236}">
                <a16:creationId xmlns:a16="http://schemas.microsoft.com/office/drawing/2014/main" id="{51BB4377-269E-F541-A91E-605E2CD92B09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562719" y="3630314"/>
            <a:ext cx="3796494" cy="64237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8" name="텍스트 개체 틀 23">
            <a:extLst>
              <a:ext uri="{FF2B5EF4-FFF2-40B4-BE49-F238E27FC236}">
                <a16:creationId xmlns:a16="http://schemas.microsoft.com/office/drawing/2014/main" id="{0EE201CD-6E6C-5047-BC60-37823F2584E7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562719" y="3316777"/>
            <a:ext cx="3796494" cy="36963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59" name="텍스트 개체 틀 23">
            <a:extLst>
              <a:ext uri="{FF2B5EF4-FFF2-40B4-BE49-F238E27FC236}">
                <a16:creationId xmlns:a16="http://schemas.microsoft.com/office/drawing/2014/main" id="{EE865BF7-BCF5-434E-8AE2-18A535150770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6705167" y="3630314"/>
            <a:ext cx="3796494" cy="64237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0" name="텍스트 개체 틀 23">
            <a:extLst>
              <a:ext uri="{FF2B5EF4-FFF2-40B4-BE49-F238E27FC236}">
                <a16:creationId xmlns:a16="http://schemas.microsoft.com/office/drawing/2014/main" id="{EFAFD88D-4C56-DA4A-A306-4289B31C824C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6705167" y="3316777"/>
            <a:ext cx="3796494" cy="36963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61" name="텍스트 개체 틀 23">
            <a:extLst>
              <a:ext uri="{FF2B5EF4-FFF2-40B4-BE49-F238E27FC236}">
                <a16:creationId xmlns:a16="http://schemas.microsoft.com/office/drawing/2014/main" id="{C58A9735-E80A-EB4F-9938-87883F8BE393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562719" y="5145077"/>
            <a:ext cx="3796494" cy="64237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2" name="텍스트 개체 틀 23">
            <a:extLst>
              <a:ext uri="{FF2B5EF4-FFF2-40B4-BE49-F238E27FC236}">
                <a16:creationId xmlns:a16="http://schemas.microsoft.com/office/drawing/2014/main" id="{DF912562-6FB4-8A4D-BDC9-01346995A854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1562719" y="4831540"/>
            <a:ext cx="3796494" cy="36963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63" name="텍스트 개체 틀 23">
            <a:extLst>
              <a:ext uri="{FF2B5EF4-FFF2-40B4-BE49-F238E27FC236}">
                <a16:creationId xmlns:a16="http://schemas.microsoft.com/office/drawing/2014/main" id="{7835EA6C-E12B-5144-81E6-4C8BC8A715FD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6705167" y="5145077"/>
            <a:ext cx="3796494" cy="64237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4" name="텍스트 개체 틀 23">
            <a:extLst>
              <a:ext uri="{FF2B5EF4-FFF2-40B4-BE49-F238E27FC236}">
                <a16:creationId xmlns:a16="http://schemas.microsoft.com/office/drawing/2014/main" id="{4F13B2FB-67B3-1349-8CE9-2DC5C919C941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6705167" y="4831540"/>
            <a:ext cx="3796494" cy="36963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D9EEB9B1-5F6D-CB47-B90B-6210C0DA815D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818597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01_텍스트연결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4" name="텍스트 개체 틀 27">
            <a:extLst>
              <a:ext uri="{FF2B5EF4-FFF2-40B4-BE49-F238E27FC236}">
                <a16:creationId xmlns:a16="http://schemas.microsoft.com/office/drawing/2014/main" id="{F8481E4F-F5F5-D14D-8883-AEC6DF5389E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6327" y="1627224"/>
            <a:ext cx="10003891" cy="6548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2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7" name="텍스트 개체 틀 27">
            <a:extLst>
              <a:ext uri="{FF2B5EF4-FFF2-40B4-BE49-F238E27FC236}">
                <a16:creationId xmlns:a16="http://schemas.microsoft.com/office/drawing/2014/main" id="{3AE25646-803E-A84F-8902-B49AAF0F926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634" y="2558295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6F993712-A2CD-5445-A6D3-9F98850CA7A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931934" y="2558295"/>
            <a:ext cx="6588284" cy="648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kumimoji="1" lang="ko-Kore-KR" altLang="en-US" sz="1400" b="1" i="0" kern="12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33350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9" name="삼각형 28">
            <a:extLst>
              <a:ext uri="{FF2B5EF4-FFF2-40B4-BE49-F238E27FC236}">
                <a16:creationId xmlns:a16="http://schemas.microsoft.com/office/drawing/2014/main" id="{45EED764-8FDF-524C-9AB6-E7BF26AE4668}"/>
              </a:ext>
            </a:extLst>
          </p:cNvPr>
          <p:cNvSpPr/>
          <p:nvPr userDrawn="1"/>
        </p:nvSpPr>
        <p:spPr>
          <a:xfrm rot="5400000">
            <a:off x="3763760" y="2835996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E3910C04-7F16-1D43-B40D-92A9B2A4A41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12634" y="3451956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ts val="1480"/>
              </a:lnSpc>
              <a:buFontTx/>
              <a:buNone/>
              <a:tabLst>
                <a:tab pos="8218488" algn="l"/>
              </a:tabLst>
              <a:defRPr kumimoji="1" lang="ko-Kore-KR" altLang="en-US" sz="1400" b="1" i="0" kern="12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33350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25DCD41C-55CB-5E4B-8146-7590CC8B0D7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931934" y="3451956"/>
            <a:ext cx="6588284" cy="648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kumimoji="1" lang="ko-Kore-KR" altLang="en-US" sz="1400" b="1" i="0" kern="12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33350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2" name="삼각형 31">
            <a:extLst>
              <a:ext uri="{FF2B5EF4-FFF2-40B4-BE49-F238E27FC236}">
                <a16:creationId xmlns:a16="http://schemas.microsoft.com/office/drawing/2014/main" id="{BD9B5299-5D6C-034C-9CF1-851ABC830D49}"/>
              </a:ext>
            </a:extLst>
          </p:cNvPr>
          <p:cNvSpPr/>
          <p:nvPr userDrawn="1"/>
        </p:nvSpPr>
        <p:spPr>
          <a:xfrm rot="5400000">
            <a:off x="3763760" y="3729657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텍스트 개체 틀 27">
            <a:extLst>
              <a:ext uri="{FF2B5EF4-FFF2-40B4-BE49-F238E27FC236}">
                <a16:creationId xmlns:a16="http://schemas.microsoft.com/office/drawing/2014/main" id="{74241FE6-BBB2-EE43-A83F-D00D5B173FC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12634" y="4345103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kumimoji="1" lang="ko-Kore-KR" altLang="en-US" sz="1400" b="1" i="0" kern="12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33350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4" name="텍스트 개체 틀 27">
            <a:extLst>
              <a:ext uri="{FF2B5EF4-FFF2-40B4-BE49-F238E27FC236}">
                <a16:creationId xmlns:a16="http://schemas.microsoft.com/office/drawing/2014/main" id="{21223EC7-49CB-734D-A17A-2475F9D5C609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931934" y="4345103"/>
            <a:ext cx="6588284" cy="648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kumimoji="1" lang="ko-Kore-KR" altLang="en-US" sz="1400" b="1" i="0" kern="12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33350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5" name="삼각형 34">
            <a:extLst>
              <a:ext uri="{FF2B5EF4-FFF2-40B4-BE49-F238E27FC236}">
                <a16:creationId xmlns:a16="http://schemas.microsoft.com/office/drawing/2014/main" id="{CEE827DB-8731-0843-9CFC-941CF1B69661}"/>
              </a:ext>
            </a:extLst>
          </p:cNvPr>
          <p:cNvSpPr/>
          <p:nvPr userDrawn="1"/>
        </p:nvSpPr>
        <p:spPr>
          <a:xfrm rot="5400000">
            <a:off x="3763760" y="4622804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텍스트 개체 틀 27">
            <a:extLst>
              <a:ext uri="{FF2B5EF4-FFF2-40B4-BE49-F238E27FC236}">
                <a16:creationId xmlns:a16="http://schemas.microsoft.com/office/drawing/2014/main" id="{D908A249-5AA3-2646-B175-2CD28D727BF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12634" y="5238250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kumimoji="1" lang="ko-Kore-KR" altLang="en-US" sz="1400" b="1" i="0" kern="12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33350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7" name="텍스트 개체 틀 27">
            <a:extLst>
              <a:ext uri="{FF2B5EF4-FFF2-40B4-BE49-F238E27FC236}">
                <a16:creationId xmlns:a16="http://schemas.microsoft.com/office/drawing/2014/main" id="{0983AD14-9A38-D14A-935B-777EE3D4BF3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31934" y="5238250"/>
            <a:ext cx="6588284" cy="648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kumimoji="1" lang="ko-Kore-KR" altLang="en-US" sz="1400" b="1" i="0" kern="12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33350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8" name="삼각형 37">
            <a:extLst>
              <a:ext uri="{FF2B5EF4-FFF2-40B4-BE49-F238E27FC236}">
                <a16:creationId xmlns:a16="http://schemas.microsoft.com/office/drawing/2014/main" id="{F7053127-5C98-7E4D-B3FE-D563DBF4C7E1}"/>
              </a:ext>
            </a:extLst>
          </p:cNvPr>
          <p:cNvSpPr/>
          <p:nvPr userDrawn="1"/>
        </p:nvSpPr>
        <p:spPr>
          <a:xfrm rot="5400000">
            <a:off x="3763760" y="5515951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텍스트 개체 틀 23">
            <a:extLst>
              <a:ext uri="{FF2B5EF4-FFF2-40B4-BE49-F238E27FC236}">
                <a16:creationId xmlns:a16="http://schemas.microsoft.com/office/drawing/2014/main" id="{1B7DB623-FFC3-DF4A-AC2E-D1B6424951F6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595994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02_텍스트연결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5" name="텍스트 개체 틀 27">
            <a:extLst>
              <a:ext uri="{FF2B5EF4-FFF2-40B4-BE49-F238E27FC236}">
                <a16:creationId xmlns:a16="http://schemas.microsoft.com/office/drawing/2014/main" id="{17BFEB70-4A15-AD4C-A6CF-D76B3DDE2D0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6327" y="1627224"/>
            <a:ext cx="3151321" cy="6548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/>
              <a:defRPr sz="23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6" name="텍스트 개체 틀 27">
            <a:extLst>
              <a:ext uri="{FF2B5EF4-FFF2-40B4-BE49-F238E27FC236}">
                <a16:creationId xmlns:a16="http://schemas.microsoft.com/office/drawing/2014/main" id="{C6BE04F2-89BB-C84E-A1A4-177BC7F8524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952863" y="1627224"/>
            <a:ext cx="3151321" cy="6548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/>
              <a:defRPr sz="23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7" name="텍스트 개체 틀 27">
            <a:extLst>
              <a:ext uri="{FF2B5EF4-FFF2-40B4-BE49-F238E27FC236}">
                <a16:creationId xmlns:a16="http://schemas.microsoft.com/office/drawing/2014/main" id="{910C2762-7BD5-4A4C-8775-C510A928335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389399" y="1627224"/>
            <a:ext cx="3151321" cy="6548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/>
              <a:defRPr sz="23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B52FAF3F-5491-B942-BDF8-1D8A23CAABA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634" y="2558295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9" name="텍스트 개체 틀 27">
            <a:extLst>
              <a:ext uri="{FF2B5EF4-FFF2-40B4-BE49-F238E27FC236}">
                <a16:creationId xmlns:a16="http://schemas.microsoft.com/office/drawing/2014/main" id="{B3F4982B-49FC-2541-8BE9-4370673A4B6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634" y="3449427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3BE55A27-F0EE-CA49-8DFA-0C7EA1EB7E7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2634" y="4340559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E39080BD-8277-BE48-87AA-ADD60FDC365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12634" y="5231694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2" name="삼각형 31">
            <a:extLst>
              <a:ext uri="{FF2B5EF4-FFF2-40B4-BE49-F238E27FC236}">
                <a16:creationId xmlns:a16="http://schemas.microsoft.com/office/drawing/2014/main" id="{C1BC6864-5C36-0C49-890E-6A8650225D98}"/>
              </a:ext>
            </a:extLst>
          </p:cNvPr>
          <p:cNvSpPr/>
          <p:nvPr userDrawn="1"/>
        </p:nvSpPr>
        <p:spPr>
          <a:xfrm rot="10800000">
            <a:off x="2045265" y="3281562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삼각형 32">
            <a:extLst>
              <a:ext uri="{FF2B5EF4-FFF2-40B4-BE49-F238E27FC236}">
                <a16:creationId xmlns:a16="http://schemas.microsoft.com/office/drawing/2014/main" id="{ABF12C14-C0C2-5E44-B173-389B50D59973}"/>
              </a:ext>
            </a:extLst>
          </p:cNvPr>
          <p:cNvSpPr/>
          <p:nvPr userDrawn="1"/>
        </p:nvSpPr>
        <p:spPr>
          <a:xfrm rot="10800000">
            <a:off x="2045265" y="4172694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삼각형 33">
            <a:extLst>
              <a:ext uri="{FF2B5EF4-FFF2-40B4-BE49-F238E27FC236}">
                <a16:creationId xmlns:a16="http://schemas.microsoft.com/office/drawing/2014/main" id="{EC82CB9F-E38C-6945-A130-66E75185B638}"/>
              </a:ext>
            </a:extLst>
          </p:cNvPr>
          <p:cNvSpPr/>
          <p:nvPr userDrawn="1"/>
        </p:nvSpPr>
        <p:spPr>
          <a:xfrm rot="10800000">
            <a:off x="2045265" y="5063826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텍스트 개체 틀 27">
            <a:extLst>
              <a:ext uri="{FF2B5EF4-FFF2-40B4-BE49-F238E27FC236}">
                <a16:creationId xmlns:a16="http://schemas.microsoft.com/office/drawing/2014/main" id="{AF41E189-52F1-AC4F-904B-6602A2D4DF2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931508" y="2558295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6" name="텍스트 개체 틀 27">
            <a:extLst>
              <a:ext uri="{FF2B5EF4-FFF2-40B4-BE49-F238E27FC236}">
                <a16:creationId xmlns:a16="http://schemas.microsoft.com/office/drawing/2014/main" id="{02423E87-6564-8745-9B6F-DAD35E91F40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931508" y="3449427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7" name="삼각형 36">
            <a:extLst>
              <a:ext uri="{FF2B5EF4-FFF2-40B4-BE49-F238E27FC236}">
                <a16:creationId xmlns:a16="http://schemas.microsoft.com/office/drawing/2014/main" id="{F143323F-AA73-6143-850E-4DD68FBE856A}"/>
              </a:ext>
            </a:extLst>
          </p:cNvPr>
          <p:cNvSpPr/>
          <p:nvPr userDrawn="1"/>
        </p:nvSpPr>
        <p:spPr>
          <a:xfrm rot="10800000">
            <a:off x="5464139" y="3281562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텍스트 개체 틀 27">
            <a:extLst>
              <a:ext uri="{FF2B5EF4-FFF2-40B4-BE49-F238E27FC236}">
                <a16:creationId xmlns:a16="http://schemas.microsoft.com/office/drawing/2014/main" id="{C2BC3B3D-9773-0844-9155-7E4E7A803423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68044" y="2558295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9" name="텍스트 개체 틀 27">
            <a:extLst>
              <a:ext uri="{FF2B5EF4-FFF2-40B4-BE49-F238E27FC236}">
                <a16:creationId xmlns:a16="http://schemas.microsoft.com/office/drawing/2014/main" id="{6665ACBA-647D-DA47-8FFA-CABE4036762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368044" y="3449427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0" name="텍스트 개체 틀 27">
            <a:extLst>
              <a:ext uri="{FF2B5EF4-FFF2-40B4-BE49-F238E27FC236}">
                <a16:creationId xmlns:a16="http://schemas.microsoft.com/office/drawing/2014/main" id="{A10745FF-DAC3-3240-AC21-86B691310E28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368044" y="4340559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1" name="텍스트 개체 틀 27">
            <a:extLst>
              <a:ext uri="{FF2B5EF4-FFF2-40B4-BE49-F238E27FC236}">
                <a16:creationId xmlns:a16="http://schemas.microsoft.com/office/drawing/2014/main" id="{709F786B-6B9B-6E4B-9AC2-9D8F102B0A23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7368044" y="5231694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2" name="삼각형 41">
            <a:extLst>
              <a:ext uri="{FF2B5EF4-FFF2-40B4-BE49-F238E27FC236}">
                <a16:creationId xmlns:a16="http://schemas.microsoft.com/office/drawing/2014/main" id="{ED95AC1E-7BEA-394B-9B93-861D9246D0E6}"/>
              </a:ext>
            </a:extLst>
          </p:cNvPr>
          <p:cNvSpPr/>
          <p:nvPr userDrawn="1"/>
        </p:nvSpPr>
        <p:spPr>
          <a:xfrm rot="10800000">
            <a:off x="8900675" y="3281562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삼각형 42">
            <a:extLst>
              <a:ext uri="{FF2B5EF4-FFF2-40B4-BE49-F238E27FC236}">
                <a16:creationId xmlns:a16="http://schemas.microsoft.com/office/drawing/2014/main" id="{FF2EC218-27BC-B242-B184-5E17045C7C99}"/>
              </a:ext>
            </a:extLst>
          </p:cNvPr>
          <p:cNvSpPr/>
          <p:nvPr userDrawn="1"/>
        </p:nvSpPr>
        <p:spPr>
          <a:xfrm rot="10800000">
            <a:off x="8900675" y="4172694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삼각형 43">
            <a:extLst>
              <a:ext uri="{FF2B5EF4-FFF2-40B4-BE49-F238E27FC236}">
                <a16:creationId xmlns:a16="http://schemas.microsoft.com/office/drawing/2014/main" id="{88F47883-5740-3B42-8B61-490412500625}"/>
              </a:ext>
            </a:extLst>
          </p:cNvPr>
          <p:cNvSpPr/>
          <p:nvPr userDrawn="1"/>
        </p:nvSpPr>
        <p:spPr>
          <a:xfrm rot="10800000">
            <a:off x="8900675" y="5063826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삼각형 45">
            <a:extLst>
              <a:ext uri="{FF2B5EF4-FFF2-40B4-BE49-F238E27FC236}">
                <a16:creationId xmlns:a16="http://schemas.microsoft.com/office/drawing/2014/main" id="{073AA314-8769-374C-956F-45CAE6EBE5B3}"/>
              </a:ext>
            </a:extLst>
          </p:cNvPr>
          <p:cNvSpPr/>
          <p:nvPr userDrawn="1"/>
        </p:nvSpPr>
        <p:spPr>
          <a:xfrm rot="5400000">
            <a:off x="3372192" y="1899754"/>
            <a:ext cx="142968" cy="12324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삼각형 46">
            <a:extLst>
              <a:ext uri="{FF2B5EF4-FFF2-40B4-BE49-F238E27FC236}">
                <a16:creationId xmlns:a16="http://schemas.microsoft.com/office/drawing/2014/main" id="{E00F425A-21B7-BA41-936A-B5284CE3A89E}"/>
              </a:ext>
            </a:extLst>
          </p:cNvPr>
          <p:cNvSpPr/>
          <p:nvPr userDrawn="1"/>
        </p:nvSpPr>
        <p:spPr>
          <a:xfrm rot="5400000">
            <a:off x="6811877" y="1899754"/>
            <a:ext cx="142968" cy="12324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삼각형 44">
            <a:extLst>
              <a:ext uri="{FF2B5EF4-FFF2-40B4-BE49-F238E27FC236}">
                <a16:creationId xmlns:a16="http://schemas.microsoft.com/office/drawing/2014/main" id="{FA098CFC-68F7-8E4C-AF47-70E16DE8C464}"/>
              </a:ext>
            </a:extLst>
          </p:cNvPr>
          <p:cNvSpPr/>
          <p:nvPr userDrawn="1"/>
        </p:nvSpPr>
        <p:spPr>
          <a:xfrm rot="5400000">
            <a:off x="10256413" y="1899754"/>
            <a:ext cx="142968" cy="12324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텍스트 개체 틀 23">
            <a:extLst>
              <a:ext uri="{FF2B5EF4-FFF2-40B4-BE49-F238E27FC236}">
                <a16:creationId xmlns:a16="http://schemas.microsoft.com/office/drawing/2014/main" id="{1AD8A6F6-6D21-2F48-8FD1-DAFE721DA45B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75404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03_텍스트연결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6" name="텍스트 개체 틀 27">
            <a:extLst>
              <a:ext uri="{FF2B5EF4-FFF2-40B4-BE49-F238E27FC236}">
                <a16:creationId xmlns:a16="http://schemas.microsoft.com/office/drawing/2014/main" id="{239E90CD-12F8-714F-B24A-00941CD5C5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17435" y="1627224"/>
            <a:ext cx="2300193" cy="65484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2200" b="1" i="0"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주제</a:t>
            </a:r>
            <a:endParaRPr kumimoji="1" lang="ko-Kore-KR" altLang="en-US" dirty="0"/>
          </a:p>
        </p:txBody>
      </p:sp>
      <p:sp>
        <p:nvSpPr>
          <p:cNvPr id="27" name="텍스트 개체 틀 27">
            <a:extLst>
              <a:ext uri="{FF2B5EF4-FFF2-40B4-BE49-F238E27FC236}">
                <a16:creationId xmlns:a16="http://schemas.microsoft.com/office/drawing/2014/main" id="{F0A45BFB-8494-8149-8996-227972156DB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634" y="2558295"/>
            <a:ext cx="2300193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 입력</a:t>
            </a:r>
            <a:endParaRPr kumimoji="1" lang="ko-Kore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261A749F-BC17-FE4A-9E8E-0AFD8234899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634" y="3449427"/>
            <a:ext cx="2300193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 입력</a:t>
            </a:r>
            <a:endParaRPr kumimoji="1" lang="ko-Kore-KR" altLang="en-US" dirty="0"/>
          </a:p>
        </p:txBody>
      </p:sp>
      <p:sp>
        <p:nvSpPr>
          <p:cNvPr id="29" name="텍스트 개체 틀 27">
            <a:extLst>
              <a:ext uri="{FF2B5EF4-FFF2-40B4-BE49-F238E27FC236}">
                <a16:creationId xmlns:a16="http://schemas.microsoft.com/office/drawing/2014/main" id="{97293A38-10F8-8345-86BD-7D06F0C804C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2634" y="4340559"/>
            <a:ext cx="2300193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 입력</a:t>
            </a:r>
            <a:endParaRPr kumimoji="1" lang="ko-Kore-KR" altLang="en-US" dirty="0"/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F78E90B3-A367-B046-84E3-4C73EB05485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12634" y="5231694"/>
            <a:ext cx="2300193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 입력</a:t>
            </a:r>
            <a:endParaRPr kumimoji="1" lang="ko-Kore-KR" altLang="en-US" dirty="0"/>
          </a:p>
        </p:txBody>
      </p:sp>
      <p:sp>
        <p:nvSpPr>
          <p:cNvPr id="31" name="삼각형 30">
            <a:extLst>
              <a:ext uri="{FF2B5EF4-FFF2-40B4-BE49-F238E27FC236}">
                <a16:creationId xmlns:a16="http://schemas.microsoft.com/office/drawing/2014/main" id="{E4422EDA-08C4-1646-8F88-BC9DAC6143A5}"/>
              </a:ext>
            </a:extLst>
          </p:cNvPr>
          <p:cNvSpPr/>
          <p:nvPr userDrawn="1"/>
        </p:nvSpPr>
        <p:spPr>
          <a:xfrm rot="10800000">
            <a:off x="1609024" y="3281562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삼각형 31">
            <a:extLst>
              <a:ext uri="{FF2B5EF4-FFF2-40B4-BE49-F238E27FC236}">
                <a16:creationId xmlns:a16="http://schemas.microsoft.com/office/drawing/2014/main" id="{A55FA5AF-D057-084E-B956-E472FB73E1CC}"/>
              </a:ext>
            </a:extLst>
          </p:cNvPr>
          <p:cNvSpPr/>
          <p:nvPr userDrawn="1"/>
        </p:nvSpPr>
        <p:spPr>
          <a:xfrm rot="10800000">
            <a:off x="1609024" y="4172694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삼각형 32">
            <a:extLst>
              <a:ext uri="{FF2B5EF4-FFF2-40B4-BE49-F238E27FC236}">
                <a16:creationId xmlns:a16="http://schemas.microsoft.com/office/drawing/2014/main" id="{1BC607F5-15AE-054C-BD21-4BF23160B7AA}"/>
              </a:ext>
            </a:extLst>
          </p:cNvPr>
          <p:cNvSpPr/>
          <p:nvPr userDrawn="1"/>
        </p:nvSpPr>
        <p:spPr>
          <a:xfrm rot="10800000">
            <a:off x="1609024" y="5063826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텍스트 개체 틀 27">
            <a:extLst>
              <a:ext uri="{FF2B5EF4-FFF2-40B4-BE49-F238E27FC236}">
                <a16:creationId xmlns:a16="http://schemas.microsoft.com/office/drawing/2014/main" id="{58F7C5B7-91A3-6F48-9D52-D0802C17A15E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090515" y="1627224"/>
            <a:ext cx="2300193" cy="65484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2200" b="1" i="0"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주제</a:t>
            </a:r>
            <a:endParaRPr kumimoji="1" lang="ko-Kore-KR" altLang="en-US" dirty="0"/>
          </a:p>
        </p:txBody>
      </p:sp>
      <p:sp>
        <p:nvSpPr>
          <p:cNvPr id="35" name="텍스트 개체 틀 27">
            <a:extLst>
              <a:ext uri="{FF2B5EF4-FFF2-40B4-BE49-F238E27FC236}">
                <a16:creationId xmlns:a16="http://schemas.microsoft.com/office/drawing/2014/main" id="{134A22C9-600F-F14E-AE31-AAC811A5943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085714" y="2558295"/>
            <a:ext cx="2300193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 입력</a:t>
            </a:r>
            <a:endParaRPr kumimoji="1" lang="ko-Kore-KR" altLang="en-US" dirty="0"/>
          </a:p>
        </p:txBody>
      </p:sp>
      <p:sp>
        <p:nvSpPr>
          <p:cNvPr id="36" name="텍스트 개체 틀 27">
            <a:extLst>
              <a:ext uri="{FF2B5EF4-FFF2-40B4-BE49-F238E27FC236}">
                <a16:creationId xmlns:a16="http://schemas.microsoft.com/office/drawing/2014/main" id="{5B05395E-BD90-B94B-A81E-EADE6969E0D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3085714" y="3449427"/>
            <a:ext cx="2300193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 입력</a:t>
            </a:r>
            <a:endParaRPr kumimoji="1" lang="ko-Kore-KR" altLang="en-US" dirty="0"/>
          </a:p>
        </p:txBody>
      </p:sp>
      <p:sp>
        <p:nvSpPr>
          <p:cNvPr id="37" name="삼각형 36">
            <a:extLst>
              <a:ext uri="{FF2B5EF4-FFF2-40B4-BE49-F238E27FC236}">
                <a16:creationId xmlns:a16="http://schemas.microsoft.com/office/drawing/2014/main" id="{2B8D654E-CF15-ED43-8B79-0F68BCFF7578}"/>
              </a:ext>
            </a:extLst>
          </p:cNvPr>
          <p:cNvSpPr/>
          <p:nvPr userDrawn="1"/>
        </p:nvSpPr>
        <p:spPr>
          <a:xfrm rot="10800000">
            <a:off x="4182104" y="3281562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텍스트 개체 틀 27">
            <a:extLst>
              <a:ext uri="{FF2B5EF4-FFF2-40B4-BE49-F238E27FC236}">
                <a16:creationId xmlns:a16="http://schemas.microsoft.com/office/drawing/2014/main" id="{BC943EE0-C6E9-3E46-AF95-703CDC63A25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663595" y="1627224"/>
            <a:ext cx="2300193" cy="65484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2200" b="1" i="0"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주제</a:t>
            </a:r>
            <a:endParaRPr kumimoji="1" lang="ko-Kore-KR" altLang="en-US" dirty="0"/>
          </a:p>
        </p:txBody>
      </p:sp>
      <p:sp>
        <p:nvSpPr>
          <p:cNvPr id="40" name="텍스트 개체 틀 27">
            <a:extLst>
              <a:ext uri="{FF2B5EF4-FFF2-40B4-BE49-F238E27FC236}">
                <a16:creationId xmlns:a16="http://schemas.microsoft.com/office/drawing/2014/main" id="{93ECACAE-EDFB-A74A-A83F-06C0CEAEB89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658794" y="2558295"/>
            <a:ext cx="2300193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 입력</a:t>
            </a:r>
            <a:endParaRPr kumimoji="1" lang="ko-Kore-KR" altLang="en-US" dirty="0"/>
          </a:p>
        </p:txBody>
      </p:sp>
      <p:sp>
        <p:nvSpPr>
          <p:cNvPr id="41" name="텍스트 개체 틀 27">
            <a:extLst>
              <a:ext uri="{FF2B5EF4-FFF2-40B4-BE49-F238E27FC236}">
                <a16:creationId xmlns:a16="http://schemas.microsoft.com/office/drawing/2014/main" id="{83F459A3-B47B-0B4D-9E25-B17DD31A96BD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658794" y="3449427"/>
            <a:ext cx="2300193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 입력</a:t>
            </a:r>
            <a:endParaRPr kumimoji="1" lang="ko-Kore-KR" altLang="en-US" dirty="0"/>
          </a:p>
        </p:txBody>
      </p:sp>
      <p:sp>
        <p:nvSpPr>
          <p:cNvPr id="42" name="텍스트 개체 틀 27">
            <a:extLst>
              <a:ext uri="{FF2B5EF4-FFF2-40B4-BE49-F238E27FC236}">
                <a16:creationId xmlns:a16="http://schemas.microsoft.com/office/drawing/2014/main" id="{588D9A11-E949-5045-BA25-EBE6945B1502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658794" y="4340559"/>
            <a:ext cx="2300193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 입력</a:t>
            </a:r>
            <a:endParaRPr kumimoji="1" lang="ko-Kore-KR" altLang="en-US" dirty="0"/>
          </a:p>
        </p:txBody>
      </p:sp>
      <p:sp>
        <p:nvSpPr>
          <p:cNvPr id="43" name="텍스트 개체 틀 27">
            <a:extLst>
              <a:ext uri="{FF2B5EF4-FFF2-40B4-BE49-F238E27FC236}">
                <a16:creationId xmlns:a16="http://schemas.microsoft.com/office/drawing/2014/main" id="{0019CC81-2F92-814D-89A1-C98FCE80529A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658794" y="5231694"/>
            <a:ext cx="2300193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 입력</a:t>
            </a:r>
            <a:endParaRPr kumimoji="1" lang="ko-Kore-KR" altLang="en-US" dirty="0"/>
          </a:p>
        </p:txBody>
      </p:sp>
      <p:sp>
        <p:nvSpPr>
          <p:cNvPr id="44" name="삼각형 43">
            <a:extLst>
              <a:ext uri="{FF2B5EF4-FFF2-40B4-BE49-F238E27FC236}">
                <a16:creationId xmlns:a16="http://schemas.microsoft.com/office/drawing/2014/main" id="{C81F4A29-E370-EE4A-B569-B9871046678C}"/>
              </a:ext>
            </a:extLst>
          </p:cNvPr>
          <p:cNvSpPr/>
          <p:nvPr userDrawn="1"/>
        </p:nvSpPr>
        <p:spPr>
          <a:xfrm rot="10800000">
            <a:off x="6755184" y="3281562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삼각형 44">
            <a:extLst>
              <a:ext uri="{FF2B5EF4-FFF2-40B4-BE49-F238E27FC236}">
                <a16:creationId xmlns:a16="http://schemas.microsoft.com/office/drawing/2014/main" id="{FBAF25F0-E644-8A41-949E-FA556E54C88E}"/>
              </a:ext>
            </a:extLst>
          </p:cNvPr>
          <p:cNvSpPr/>
          <p:nvPr userDrawn="1"/>
        </p:nvSpPr>
        <p:spPr>
          <a:xfrm rot="10800000">
            <a:off x="6755184" y="4172694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삼각형 45">
            <a:extLst>
              <a:ext uri="{FF2B5EF4-FFF2-40B4-BE49-F238E27FC236}">
                <a16:creationId xmlns:a16="http://schemas.microsoft.com/office/drawing/2014/main" id="{24CA082D-C539-BA48-BB08-321A55D296FA}"/>
              </a:ext>
            </a:extLst>
          </p:cNvPr>
          <p:cNvSpPr/>
          <p:nvPr userDrawn="1"/>
        </p:nvSpPr>
        <p:spPr>
          <a:xfrm rot="10800000">
            <a:off x="6755184" y="5063826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텍스트 개체 틀 27">
            <a:extLst>
              <a:ext uri="{FF2B5EF4-FFF2-40B4-BE49-F238E27FC236}">
                <a16:creationId xmlns:a16="http://schemas.microsoft.com/office/drawing/2014/main" id="{DEB216F6-2BD0-8F4A-9F3B-E9F93297D53B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8236675" y="1627224"/>
            <a:ext cx="2300193" cy="65484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2200" b="1" i="0"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주제</a:t>
            </a:r>
            <a:endParaRPr kumimoji="1" lang="ko-Kore-KR" altLang="en-US" dirty="0"/>
          </a:p>
        </p:txBody>
      </p:sp>
      <p:sp>
        <p:nvSpPr>
          <p:cNvPr id="48" name="텍스트 개체 틀 27">
            <a:extLst>
              <a:ext uri="{FF2B5EF4-FFF2-40B4-BE49-F238E27FC236}">
                <a16:creationId xmlns:a16="http://schemas.microsoft.com/office/drawing/2014/main" id="{0726F2A1-D372-1D47-9990-FE82F9EBD3A7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231874" y="2558295"/>
            <a:ext cx="2300193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 입력</a:t>
            </a:r>
            <a:endParaRPr kumimoji="1" lang="ko-Kore-KR" altLang="en-US" dirty="0"/>
          </a:p>
        </p:txBody>
      </p:sp>
      <p:sp>
        <p:nvSpPr>
          <p:cNvPr id="38" name="텍스트 개체 틀 23">
            <a:extLst>
              <a:ext uri="{FF2B5EF4-FFF2-40B4-BE49-F238E27FC236}">
                <a16:creationId xmlns:a16="http://schemas.microsoft.com/office/drawing/2014/main" id="{D9BA5C61-1F14-F141-A05B-7D1125869365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093293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04_텍스트연결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5" name="텍스트 개체 틀 27">
            <a:extLst>
              <a:ext uri="{FF2B5EF4-FFF2-40B4-BE49-F238E27FC236}">
                <a16:creationId xmlns:a16="http://schemas.microsoft.com/office/drawing/2014/main" id="{1D0C0519-10B2-9C4B-93F5-AF36DDBD14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664501" y="1627224"/>
            <a:ext cx="2545992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33450" indent="-257175" algn="ctr">
              <a:lnSpc>
                <a:spcPct val="100000"/>
              </a:lnSpc>
              <a:buFontTx/>
              <a:buNone/>
              <a:tabLst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주제</a:t>
            </a:r>
            <a:endParaRPr kumimoji="1" lang="ko-Kore-KR" altLang="en-US" dirty="0"/>
          </a:p>
        </p:txBody>
      </p:sp>
      <p:sp>
        <p:nvSpPr>
          <p:cNvPr id="26" name="텍스트 개체 틀 27">
            <a:extLst>
              <a:ext uri="{FF2B5EF4-FFF2-40B4-BE49-F238E27FC236}">
                <a16:creationId xmlns:a16="http://schemas.microsoft.com/office/drawing/2014/main" id="{6913DDC4-8F42-1448-9407-709E62343771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1779039" y="1512686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/>
              <a:t>0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980CF210-9DF7-6F47-8EDA-B740ECEB252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370033" y="1791380"/>
            <a:ext cx="7309333" cy="43088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C92D9B31-160B-7642-AC32-683FF3D5BC1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664501" y="2531834"/>
            <a:ext cx="2545992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33450" indent="-257175" algn="ctr">
              <a:lnSpc>
                <a:spcPct val="100000"/>
              </a:lnSpc>
              <a:buFontTx/>
              <a:buNone/>
              <a:tabLst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주제</a:t>
            </a:r>
            <a:endParaRPr kumimoji="1" lang="ko-Kore-KR" altLang="en-US" dirty="0"/>
          </a:p>
        </p:txBody>
      </p:sp>
      <p:sp>
        <p:nvSpPr>
          <p:cNvPr id="32" name="텍스트 개체 틀 27">
            <a:extLst>
              <a:ext uri="{FF2B5EF4-FFF2-40B4-BE49-F238E27FC236}">
                <a16:creationId xmlns:a16="http://schemas.microsoft.com/office/drawing/2014/main" id="{1247F26D-416F-3D46-8DC3-9F9D295BA5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rot="16200000">
            <a:off x="1779039" y="2417297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02</a:t>
            </a:r>
            <a:endParaRPr kumimoji="1" lang="ko-Kore-KR" altLang="en-US" dirty="0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0FFE35FF-7F7A-3843-BAB2-7354A4595F4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370033" y="2696387"/>
            <a:ext cx="7309333" cy="43088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4" name="텍스트 개체 틀 27">
            <a:extLst>
              <a:ext uri="{FF2B5EF4-FFF2-40B4-BE49-F238E27FC236}">
                <a16:creationId xmlns:a16="http://schemas.microsoft.com/office/drawing/2014/main" id="{6A822A09-17F8-7A45-ABBD-75EB5685093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664501" y="3436444"/>
            <a:ext cx="2545992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33450" indent="-257175" algn="ctr">
              <a:lnSpc>
                <a:spcPct val="100000"/>
              </a:lnSpc>
              <a:buFontTx/>
              <a:buNone/>
              <a:tabLst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주제</a:t>
            </a:r>
            <a:endParaRPr kumimoji="1" lang="ko-Kore-KR" altLang="en-US" dirty="0"/>
          </a:p>
        </p:txBody>
      </p:sp>
      <p:sp>
        <p:nvSpPr>
          <p:cNvPr id="35" name="텍스트 개체 틀 27">
            <a:extLst>
              <a:ext uri="{FF2B5EF4-FFF2-40B4-BE49-F238E27FC236}">
                <a16:creationId xmlns:a16="http://schemas.microsoft.com/office/drawing/2014/main" id="{8EEED94C-EFDF-F54D-9CB5-7C9091BC96D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1779039" y="3321907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03</a:t>
            </a:r>
            <a:endParaRPr kumimoji="1" lang="ko-Kore-KR" altLang="en-US" dirty="0"/>
          </a:p>
        </p:txBody>
      </p:sp>
      <p:sp>
        <p:nvSpPr>
          <p:cNvPr id="36" name="텍스트 개체 틀 23">
            <a:extLst>
              <a:ext uri="{FF2B5EF4-FFF2-40B4-BE49-F238E27FC236}">
                <a16:creationId xmlns:a16="http://schemas.microsoft.com/office/drawing/2014/main" id="{EA16A187-B519-814F-91A1-C640C969B4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370033" y="3577650"/>
            <a:ext cx="7309333" cy="43088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7" name="텍스트 개체 틀 27">
            <a:extLst>
              <a:ext uri="{FF2B5EF4-FFF2-40B4-BE49-F238E27FC236}">
                <a16:creationId xmlns:a16="http://schemas.microsoft.com/office/drawing/2014/main" id="{D09D34A8-2252-324A-902C-E1C3F2BBEE5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664501" y="4341054"/>
            <a:ext cx="2545992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33450" indent="-257175" algn="ctr">
              <a:lnSpc>
                <a:spcPct val="100000"/>
              </a:lnSpc>
              <a:buFontTx/>
              <a:buNone/>
              <a:tabLst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주제</a:t>
            </a:r>
            <a:endParaRPr kumimoji="1" lang="ko-Kore-KR" altLang="en-US" dirty="0"/>
          </a:p>
        </p:txBody>
      </p:sp>
      <p:sp>
        <p:nvSpPr>
          <p:cNvPr id="38" name="텍스트 개체 틀 27">
            <a:extLst>
              <a:ext uri="{FF2B5EF4-FFF2-40B4-BE49-F238E27FC236}">
                <a16:creationId xmlns:a16="http://schemas.microsoft.com/office/drawing/2014/main" id="{F4367F28-3816-EA4C-99B6-EE43D7C1AD83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 rot="16200000">
            <a:off x="1779039" y="4226516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04</a:t>
            </a:r>
            <a:endParaRPr kumimoji="1" lang="ko-Kore-KR" altLang="en-US" dirty="0"/>
          </a:p>
        </p:txBody>
      </p:sp>
      <p:sp>
        <p:nvSpPr>
          <p:cNvPr id="39" name="텍스트 개체 틀 23">
            <a:extLst>
              <a:ext uri="{FF2B5EF4-FFF2-40B4-BE49-F238E27FC236}">
                <a16:creationId xmlns:a16="http://schemas.microsoft.com/office/drawing/2014/main" id="{768D9208-1974-E240-A5E1-B57EC791FD7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370033" y="4482657"/>
            <a:ext cx="7309333" cy="43088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0" name="텍스트 개체 틀 27">
            <a:extLst>
              <a:ext uri="{FF2B5EF4-FFF2-40B4-BE49-F238E27FC236}">
                <a16:creationId xmlns:a16="http://schemas.microsoft.com/office/drawing/2014/main" id="{801D288E-FEDB-D643-B276-785CCDBF239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664501" y="5245664"/>
            <a:ext cx="2545992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33450" indent="-257175" algn="ctr">
              <a:lnSpc>
                <a:spcPct val="100000"/>
              </a:lnSpc>
              <a:buFontTx/>
              <a:buNone/>
              <a:tabLst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주제</a:t>
            </a:r>
            <a:endParaRPr kumimoji="1" lang="ko-Kore-KR" altLang="en-US" dirty="0"/>
          </a:p>
        </p:txBody>
      </p:sp>
      <p:sp>
        <p:nvSpPr>
          <p:cNvPr id="41" name="텍스트 개체 틀 27">
            <a:extLst>
              <a:ext uri="{FF2B5EF4-FFF2-40B4-BE49-F238E27FC236}">
                <a16:creationId xmlns:a16="http://schemas.microsoft.com/office/drawing/2014/main" id="{61FED843-54DE-5E48-9770-C732BAF004D6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 rot="16200000">
            <a:off x="1779039" y="5131126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05</a:t>
            </a:r>
            <a:endParaRPr kumimoji="1" lang="ko-Kore-KR" altLang="en-US" dirty="0"/>
          </a:p>
        </p:txBody>
      </p:sp>
      <p:sp>
        <p:nvSpPr>
          <p:cNvPr id="42" name="텍스트 개체 틀 23">
            <a:extLst>
              <a:ext uri="{FF2B5EF4-FFF2-40B4-BE49-F238E27FC236}">
                <a16:creationId xmlns:a16="http://schemas.microsoft.com/office/drawing/2014/main" id="{9611E627-70A2-8B45-95ED-5847753B804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370033" y="5365622"/>
            <a:ext cx="7309333" cy="43088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3" name="텍스트 개체 틀 23">
            <a:extLst>
              <a:ext uri="{FF2B5EF4-FFF2-40B4-BE49-F238E27FC236}">
                <a16:creationId xmlns:a16="http://schemas.microsoft.com/office/drawing/2014/main" id="{A28FAE8F-3185-F146-AA37-A1A4E789B89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14721" y="2227314"/>
            <a:ext cx="980985" cy="430887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>
                <a:effectLst/>
              </a:rPr>
              <a:t>TITLE</a:t>
            </a:r>
            <a:endParaRPr kumimoji="1" lang="ko-Kore-KR" altLang="en-US" dirty="0"/>
          </a:p>
        </p:txBody>
      </p:sp>
      <p:sp>
        <p:nvSpPr>
          <p:cNvPr id="44" name="텍스트 개체 틀 23">
            <a:extLst>
              <a:ext uri="{FF2B5EF4-FFF2-40B4-BE49-F238E27FC236}">
                <a16:creationId xmlns:a16="http://schemas.microsoft.com/office/drawing/2014/main" id="{3655B171-1741-7849-BE36-F0C86AB79DF7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14721" y="4024216"/>
            <a:ext cx="980985" cy="430887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>
                <a:effectLst/>
              </a:rPr>
              <a:t>TITLE</a:t>
            </a:r>
            <a:endParaRPr kumimoji="1" lang="ko-Kore-KR" altLang="en-US" dirty="0"/>
          </a:p>
        </p:txBody>
      </p:sp>
      <p:sp>
        <p:nvSpPr>
          <p:cNvPr id="45" name="텍스트 개체 틀 23">
            <a:extLst>
              <a:ext uri="{FF2B5EF4-FFF2-40B4-BE49-F238E27FC236}">
                <a16:creationId xmlns:a16="http://schemas.microsoft.com/office/drawing/2014/main" id="{EF4848C0-849C-054C-A2F8-7FB77BEDD584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414721" y="5363917"/>
            <a:ext cx="980985" cy="430887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>
                <a:effectLst/>
              </a:rPr>
              <a:t>TITLE</a:t>
            </a:r>
            <a:endParaRPr kumimoji="1" lang="ko-Kore-KR" altLang="en-US" dirty="0"/>
          </a:p>
        </p:txBody>
      </p:sp>
      <p:sp>
        <p:nvSpPr>
          <p:cNvPr id="47" name="자유형 46">
            <a:extLst>
              <a:ext uri="{FF2B5EF4-FFF2-40B4-BE49-F238E27FC236}">
                <a16:creationId xmlns:a16="http://schemas.microsoft.com/office/drawing/2014/main" id="{E99F2952-5D1C-394B-B79B-46CAD1951A3A}"/>
              </a:ext>
            </a:extLst>
          </p:cNvPr>
          <p:cNvSpPr/>
          <p:nvPr userDrawn="1"/>
        </p:nvSpPr>
        <p:spPr>
          <a:xfrm>
            <a:off x="1525204" y="2006221"/>
            <a:ext cx="136478" cy="896203"/>
          </a:xfrm>
          <a:custGeom>
            <a:avLst/>
            <a:gdLst>
              <a:gd name="connsiteX0" fmla="*/ 136478 w 136478"/>
              <a:gd name="connsiteY0" fmla="*/ 0 h 896203"/>
              <a:gd name="connsiteX1" fmla="*/ 0 w 136478"/>
              <a:gd name="connsiteY1" fmla="*/ 0 h 896203"/>
              <a:gd name="connsiteX2" fmla="*/ 0 w 136478"/>
              <a:gd name="connsiteY2" fmla="*/ 896203 h 896203"/>
              <a:gd name="connsiteX3" fmla="*/ 136478 w 136478"/>
              <a:gd name="connsiteY3" fmla="*/ 896203 h 89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478" h="896203">
                <a:moveTo>
                  <a:pt x="136478" y="0"/>
                </a:moveTo>
                <a:lnTo>
                  <a:pt x="0" y="0"/>
                </a:lnTo>
                <a:lnTo>
                  <a:pt x="0" y="896203"/>
                </a:lnTo>
                <a:lnTo>
                  <a:pt x="136478" y="896203"/>
                </a:ln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F68BE9F4-DBC9-F546-946C-C4B1A2E9020D}"/>
              </a:ext>
            </a:extLst>
          </p:cNvPr>
          <p:cNvCxnSpPr>
            <a:cxnSpLocks/>
          </p:cNvCxnSpPr>
          <p:nvPr userDrawn="1"/>
        </p:nvCxnSpPr>
        <p:spPr>
          <a:xfrm flipH="1">
            <a:off x="1395706" y="2454322"/>
            <a:ext cx="129498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자유형 51">
            <a:extLst>
              <a:ext uri="{FF2B5EF4-FFF2-40B4-BE49-F238E27FC236}">
                <a16:creationId xmlns:a16="http://schemas.microsoft.com/office/drawing/2014/main" id="{890AB537-EE8A-F348-A378-72EC1E5ECF89}"/>
              </a:ext>
            </a:extLst>
          </p:cNvPr>
          <p:cNvSpPr/>
          <p:nvPr userDrawn="1"/>
        </p:nvSpPr>
        <p:spPr>
          <a:xfrm>
            <a:off x="1525204" y="3789529"/>
            <a:ext cx="136478" cy="896203"/>
          </a:xfrm>
          <a:custGeom>
            <a:avLst/>
            <a:gdLst>
              <a:gd name="connsiteX0" fmla="*/ 136478 w 136478"/>
              <a:gd name="connsiteY0" fmla="*/ 0 h 896203"/>
              <a:gd name="connsiteX1" fmla="*/ 0 w 136478"/>
              <a:gd name="connsiteY1" fmla="*/ 0 h 896203"/>
              <a:gd name="connsiteX2" fmla="*/ 0 w 136478"/>
              <a:gd name="connsiteY2" fmla="*/ 896203 h 896203"/>
              <a:gd name="connsiteX3" fmla="*/ 136478 w 136478"/>
              <a:gd name="connsiteY3" fmla="*/ 896203 h 89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478" h="896203">
                <a:moveTo>
                  <a:pt x="136478" y="0"/>
                </a:moveTo>
                <a:lnTo>
                  <a:pt x="0" y="0"/>
                </a:lnTo>
                <a:lnTo>
                  <a:pt x="0" y="896203"/>
                </a:lnTo>
                <a:lnTo>
                  <a:pt x="136478" y="896203"/>
                </a:ln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90298AA2-E204-754E-BD3E-618B4BF9895A}"/>
              </a:ext>
            </a:extLst>
          </p:cNvPr>
          <p:cNvCxnSpPr>
            <a:cxnSpLocks/>
          </p:cNvCxnSpPr>
          <p:nvPr userDrawn="1"/>
        </p:nvCxnSpPr>
        <p:spPr>
          <a:xfrm flipH="1">
            <a:off x="1395706" y="4237630"/>
            <a:ext cx="129498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DC4CC382-D3D6-E142-B4B8-8376E6B4E170}"/>
              </a:ext>
            </a:extLst>
          </p:cNvPr>
          <p:cNvCxnSpPr>
            <a:cxnSpLocks/>
          </p:cNvCxnSpPr>
          <p:nvPr userDrawn="1"/>
        </p:nvCxnSpPr>
        <p:spPr>
          <a:xfrm flipH="1">
            <a:off x="1395706" y="5584210"/>
            <a:ext cx="26597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7F46ACE1-6397-A748-93F6-268281D1160D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337419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05_텍스트연결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5" name="텍스트 개체 틀 27">
            <a:extLst>
              <a:ext uri="{FF2B5EF4-FFF2-40B4-BE49-F238E27FC236}">
                <a16:creationId xmlns:a16="http://schemas.microsoft.com/office/drawing/2014/main" id="{1D0C0519-10B2-9C4B-93F5-AF36DDBD14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664501" y="1627224"/>
            <a:ext cx="8862998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025525" indent="0" algn="l">
              <a:lnSpc>
                <a:spcPct val="100000"/>
              </a:lnSpc>
              <a:buFontTx/>
              <a:buNone/>
              <a:tabLst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6" name="텍스트 개체 틀 27">
            <a:extLst>
              <a:ext uri="{FF2B5EF4-FFF2-40B4-BE49-F238E27FC236}">
                <a16:creationId xmlns:a16="http://schemas.microsoft.com/office/drawing/2014/main" id="{6913DDC4-8F42-1448-9407-709E62343771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1779039" y="1512686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/>
              <a:t>0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C92D9B31-160B-7642-AC32-683FF3D5BC1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664501" y="2531834"/>
            <a:ext cx="8862998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025525" indent="0" algn="l">
              <a:lnSpc>
                <a:spcPct val="100000"/>
              </a:lnSpc>
              <a:buFontTx/>
              <a:buNone/>
              <a:tabLst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2" name="텍스트 개체 틀 27">
            <a:extLst>
              <a:ext uri="{FF2B5EF4-FFF2-40B4-BE49-F238E27FC236}">
                <a16:creationId xmlns:a16="http://schemas.microsoft.com/office/drawing/2014/main" id="{1247F26D-416F-3D46-8DC3-9F9D295BA5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rot="16200000">
            <a:off x="1779039" y="2417297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02</a:t>
            </a:r>
            <a:endParaRPr kumimoji="1" lang="ko-Kore-KR" altLang="en-US" dirty="0"/>
          </a:p>
        </p:txBody>
      </p:sp>
      <p:sp>
        <p:nvSpPr>
          <p:cNvPr id="34" name="텍스트 개체 틀 27">
            <a:extLst>
              <a:ext uri="{FF2B5EF4-FFF2-40B4-BE49-F238E27FC236}">
                <a16:creationId xmlns:a16="http://schemas.microsoft.com/office/drawing/2014/main" id="{6A822A09-17F8-7A45-ABBD-75EB5685093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664501" y="3436444"/>
            <a:ext cx="8862998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025525" indent="0" algn="l">
              <a:lnSpc>
                <a:spcPct val="100000"/>
              </a:lnSpc>
              <a:buFontTx/>
              <a:buNone/>
              <a:tabLst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5" name="텍스트 개체 틀 27">
            <a:extLst>
              <a:ext uri="{FF2B5EF4-FFF2-40B4-BE49-F238E27FC236}">
                <a16:creationId xmlns:a16="http://schemas.microsoft.com/office/drawing/2014/main" id="{8EEED94C-EFDF-F54D-9CB5-7C9091BC96D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1779039" y="3321907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03</a:t>
            </a:r>
            <a:endParaRPr kumimoji="1" lang="ko-Kore-KR" altLang="en-US" dirty="0"/>
          </a:p>
        </p:txBody>
      </p:sp>
      <p:sp>
        <p:nvSpPr>
          <p:cNvPr id="37" name="텍스트 개체 틀 27">
            <a:extLst>
              <a:ext uri="{FF2B5EF4-FFF2-40B4-BE49-F238E27FC236}">
                <a16:creationId xmlns:a16="http://schemas.microsoft.com/office/drawing/2014/main" id="{D09D34A8-2252-324A-902C-E1C3F2BBEE5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664501" y="4341054"/>
            <a:ext cx="8862998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025525" indent="0" algn="l">
              <a:lnSpc>
                <a:spcPct val="100000"/>
              </a:lnSpc>
              <a:buFontTx/>
              <a:buNone/>
              <a:tabLst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8" name="텍스트 개체 틀 27">
            <a:extLst>
              <a:ext uri="{FF2B5EF4-FFF2-40B4-BE49-F238E27FC236}">
                <a16:creationId xmlns:a16="http://schemas.microsoft.com/office/drawing/2014/main" id="{F4367F28-3816-EA4C-99B6-EE43D7C1AD83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 rot="16200000">
            <a:off x="1779039" y="4226516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04</a:t>
            </a:r>
            <a:endParaRPr kumimoji="1" lang="ko-Kore-KR" altLang="en-US" dirty="0"/>
          </a:p>
        </p:txBody>
      </p:sp>
      <p:sp>
        <p:nvSpPr>
          <p:cNvPr id="40" name="텍스트 개체 틀 27">
            <a:extLst>
              <a:ext uri="{FF2B5EF4-FFF2-40B4-BE49-F238E27FC236}">
                <a16:creationId xmlns:a16="http://schemas.microsoft.com/office/drawing/2014/main" id="{801D288E-FEDB-D643-B276-785CCDBF239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664501" y="5245664"/>
            <a:ext cx="8862998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025525" indent="0" algn="l">
              <a:lnSpc>
                <a:spcPct val="100000"/>
              </a:lnSpc>
              <a:buFontTx/>
              <a:buNone/>
              <a:tabLst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1" name="텍스트 개체 틀 27">
            <a:extLst>
              <a:ext uri="{FF2B5EF4-FFF2-40B4-BE49-F238E27FC236}">
                <a16:creationId xmlns:a16="http://schemas.microsoft.com/office/drawing/2014/main" id="{61FED843-54DE-5E48-9770-C732BAF004D6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 rot="16200000">
            <a:off x="1779039" y="5131126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05</a:t>
            </a:r>
            <a:endParaRPr kumimoji="1" lang="ko-Kore-KR" altLang="en-US" dirty="0"/>
          </a:p>
        </p:txBody>
      </p:sp>
      <p:sp>
        <p:nvSpPr>
          <p:cNvPr id="43" name="텍스트 개체 틀 23">
            <a:extLst>
              <a:ext uri="{FF2B5EF4-FFF2-40B4-BE49-F238E27FC236}">
                <a16:creationId xmlns:a16="http://schemas.microsoft.com/office/drawing/2014/main" id="{A28FAE8F-3185-F146-AA37-A1A4E789B89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14721" y="2227314"/>
            <a:ext cx="980985" cy="430887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>
                <a:effectLst/>
              </a:rPr>
              <a:t>TITLE</a:t>
            </a:r>
            <a:endParaRPr kumimoji="1" lang="ko-Kore-KR" altLang="en-US" dirty="0"/>
          </a:p>
        </p:txBody>
      </p:sp>
      <p:sp>
        <p:nvSpPr>
          <p:cNvPr id="44" name="텍스트 개체 틀 23">
            <a:extLst>
              <a:ext uri="{FF2B5EF4-FFF2-40B4-BE49-F238E27FC236}">
                <a16:creationId xmlns:a16="http://schemas.microsoft.com/office/drawing/2014/main" id="{3655B171-1741-7849-BE36-F0C86AB79DF7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14721" y="4024216"/>
            <a:ext cx="980985" cy="430887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>
                <a:effectLst/>
              </a:rPr>
              <a:t>TITLE</a:t>
            </a:r>
            <a:endParaRPr kumimoji="1" lang="ko-Kore-KR" altLang="en-US" dirty="0"/>
          </a:p>
        </p:txBody>
      </p:sp>
      <p:sp>
        <p:nvSpPr>
          <p:cNvPr id="45" name="텍스트 개체 틀 23">
            <a:extLst>
              <a:ext uri="{FF2B5EF4-FFF2-40B4-BE49-F238E27FC236}">
                <a16:creationId xmlns:a16="http://schemas.microsoft.com/office/drawing/2014/main" id="{EF4848C0-849C-054C-A2F8-7FB77BEDD584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414721" y="5363917"/>
            <a:ext cx="980985" cy="430887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>
                <a:effectLst/>
              </a:rPr>
              <a:t>TITLE</a:t>
            </a:r>
            <a:endParaRPr kumimoji="1" lang="ko-Kore-KR" altLang="en-US" dirty="0"/>
          </a:p>
        </p:txBody>
      </p:sp>
      <p:sp>
        <p:nvSpPr>
          <p:cNvPr id="47" name="자유형 46">
            <a:extLst>
              <a:ext uri="{FF2B5EF4-FFF2-40B4-BE49-F238E27FC236}">
                <a16:creationId xmlns:a16="http://schemas.microsoft.com/office/drawing/2014/main" id="{E99F2952-5D1C-394B-B79B-46CAD1951A3A}"/>
              </a:ext>
            </a:extLst>
          </p:cNvPr>
          <p:cNvSpPr/>
          <p:nvPr userDrawn="1"/>
        </p:nvSpPr>
        <p:spPr>
          <a:xfrm>
            <a:off x="1525204" y="2006221"/>
            <a:ext cx="136478" cy="896203"/>
          </a:xfrm>
          <a:custGeom>
            <a:avLst/>
            <a:gdLst>
              <a:gd name="connsiteX0" fmla="*/ 136478 w 136478"/>
              <a:gd name="connsiteY0" fmla="*/ 0 h 896203"/>
              <a:gd name="connsiteX1" fmla="*/ 0 w 136478"/>
              <a:gd name="connsiteY1" fmla="*/ 0 h 896203"/>
              <a:gd name="connsiteX2" fmla="*/ 0 w 136478"/>
              <a:gd name="connsiteY2" fmla="*/ 896203 h 896203"/>
              <a:gd name="connsiteX3" fmla="*/ 136478 w 136478"/>
              <a:gd name="connsiteY3" fmla="*/ 896203 h 89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478" h="896203">
                <a:moveTo>
                  <a:pt x="136478" y="0"/>
                </a:moveTo>
                <a:lnTo>
                  <a:pt x="0" y="0"/>
                </a:lnTo>
                <a:lnTo>
                  <a:pt x="0" y="896203"/>
                </a:lnTo>
                <a:lnTo>
                  <a:pt x="136478" y="896203"/>
                </a:ln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F68BE9F4-DBC9-F546-946C-C4B1A2E9020D}"/>
              </a:ext>
            </a:extLst>
          </p:cNvPr>
          <p:cNvCxnSpPr>
            <a:cxnSpLocks/>
          </p:cNvCxnSpPr>
          <p:nvPr userDrawn="1"/>
        </p:nvCxnSpPr>
        <p:spPr>
          <a:xfrm flipH="1">
            <a:off x="1395706" y="2454322"/>
            <a:ext cx="129498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자유형 51">
            <a:extLst>
              <a:ext uri="{FF2B5EF4-FFF2-40B4-BE49-F238E27FC236}">
                <a16:creationId xmlns:a16="http://schemas.microsoft.com/office/drawing/2014/main" id="{890AB537-EE8A-F348-A378-72EC1E5ECF89}"/>
              </a:ext>
            </a:extLst>
          </p:cNvPr>
          <p:cNvSpPr/>
          <p:nvPr userDrawn="1"/>
        </p:nvSpPr>
        <p:spPr>
          <a:xfrm>
            <a:off x="1525204" y="3789529"/>
            <a:ext cx="136478" cy="896203"/>
          </a:xfrm>
          <a:custGeom>
            <a:avLst/>
            <a:gdLst>
              <a:gd name="connsiteX0" fmla="*/ 136478 w 136478"/>
              <a:gd name="connsiteY0" fmla="*/ 0 h 896203"/>
              <a:gd name="connsiteX1" fmla="*/ 0 w 136478"/>
              <a:gd name="connsiteY1" fmla="*/ 0 h 896203"/>
              <a:gd name="connsiteX2" fmla="*/ 0 w 136478"/>
              <a:gd name="connsiteY2" fmla="*/ 896203 h 896203"/>
              <a:gd name="connsiteX3" fmla="*/ 136478 w 136478"/>
              <a:gd name="connsiteY3" fmla="*/ 896203 h 89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478" h="896203">
                <a:moveTo>
                  <a:pt x="136478" y="0"/>
                </a:moveTo>
                <a:lnTo>
                  <a:pt x="0" y="0"/>
                </a:lnTo>
                <a:lnTo>
                  <a:pt x="0" y="896203"/>
                </a:lnTo>
                <a:lnTo>
                  <a:pt x="136478" y="896203"/>
                </a:ln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90298AA2-E204-754E-BD3E-618B4BF9895A}"/>
              </a:ext>
            </a:extLst>
          </p:cNvPr>
          <p:cNvCxnSpPr>
            <a:cxnSpLocks/>
          </p:cNvCxnSpPr>
          <p:nvPr userDrawn="1"/>
        </p:nvCxnSpPr>
        <p:spPr>
          <a:xfrm flipH="1">
            <a:off x="1395706" y="4237630"/>
            <a:ext cx="129498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DC4CC382-D3D6-E142-B4B8-8376E6B4E170}"/>
              </a:ext>
            </a:extLst>
          </p:cNvPr>
          <p:cNvCxnSpPr>
            <a:cxnSpLocks/>
          </p:cNvCxnSpPr>
          <p:nvPr userDrawn="1"/>
        </p:nvCxnSpPr>
        <p:spPr>
          <a:xfrm flipH="1">
            <a:off x="1395706" y="5584210"/>
            <a:ext cx="26597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6EE6CB5B-626E-D948-9325-4CA0652F543A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276704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06_텍스트연결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6" name="텍스트 개체 틀 27">
            <a:extLst>
              <a:ext uri="{FF2B5EF4-FFF2-40B4-BE49-F238E27FC236}">
                <a16:creationId xmlns:a16="http://schemas.microsoft.com/office/drawing/2014/main" id="{F737B5C2-D3D1-C745-BADB-4D62E1FD7EA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634" y="1627224"/>
            <a:ext cx="3174463" cy="8735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lang="en-US" altLang="ko-KR" dirty="0">
              <a:effectLst/>
            </a:endParaRPr>
          </a:p>
        </p:txBody>
      </p:sp>
      <p:sp>
        <p:nvSpPr>
          <p:cNvPr id="27" name="텍스트 개체 틀 27">
            <a:extLst>
              <a:ext uri="{FF2B5EF4-FFF2-40B4-BE49-F238E27FC236}">
                <a16:creationId xmlns:a16="http://schemas.microsoft.com/office/drawing/2014/main" id="{CAB5AE54-CE99-D74E-AF73-93D64295D21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944092" y="1627224"/>
            <a:ext cx="4295340" cy="87352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8" name="삼각형 27">
            <a:extLst>
              <a:ext uri="{FF2B5EF4-FFF2-40B4-BE49-F238E27FC236}">
                <a16:creationId xmlns:a16="http://schemas.microsoft.com/office/drawing/2014/main" id="{A55DC5ED-301A-4D42-86EF-79BE7678729D}"/>
              </a:ext>
            </a:extLst>
          </p:cNvPr>
          <p:cNvSpPr/>
          <p:nvPr userDrawn="1"/>
        </p:nvSpPr>
        <p:spPr>
          <a:xfrm rot="5400000">
            <a:off x="3763760" y="2053655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삼각형 28">
            <a:extLst>
              <a:ext uri="{FF2B5EF4-FFF2-40B4-BE49-F238E27FC236}">
                <a16:creationId xmlns:a16="http://schemas.microsoft.com/office/drawing/2014/main" id="{DC788F16-57C8-434E-B45B-00D76C90F2B5}"/>
              </a:ext>
            </a:extLst>
          </p:cNvPr>
          <p:cNvSpPr/>
          <p:nvPr userDrawn="1"/>
        </p:nvSpPr>
        <p:spPr>
          <a:xfrm rot="5400000">
            <a:off x="8335760" y="2053655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0E629A0A-6F1E-394A-B9AD-05D2E2D3ABD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516091" y="1627224"/>
            <a:ext cx="2033921" cy="4282324"/>
          </a:xfrm>
          <a:prstGeom prst="roundRect">
            <a:avLst>
              <a:gd name="adj" fmla="val 21962"/>
            </a:avLst>
          </a:prstGeom>
          <a:solidFill>
            <a:schemeClr val="accent1"/>
          </a:solidFill>
          <a:ln w="19050">
            <a:noFill/>
          </a:ln>
        </p:spPr>
        <p:txBody>
          <a:bodyPr anchor="ctr"/>
          <a:lstStyle>
            <a:lvl1pPr marL="9525" indent="0" algn="ctr">
              <a:lnSpc>
                <a:spcPts val="26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83AC033C-EBB0-4844-8831-ECCF3DC9400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2634" y="2763490"/>
            <a:ext cx="3174463" cy="8735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lang="ko-Kore-KR" altLang="en-US" sz="1400" b="1" i="0" kern="12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9525" lv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2" name="텍스트 개체 틀 27">
            <a:extLst>
              <a:ext uri="{FF2B5EF4-FFF2-40B4-BE49-F238E27FC236}">
                <a16:creationId xmlns:a16="http://schemas.microsoft.com/office/drawing/2014/main" id="{E77F6054-649F-FB45-BACB-93D9344DA7F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944092" y="2763490"/>
            <a:ext cx="4295340" cy="87352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3" name="삼각형 32">
            <a:extLst>
              <a:ext uri="{FF2B5EF4-FFF2-40B4-BE49-F238E27FC236}">
                <a16:creationId xmlns:a16="http://schemas.microsoft.com/office/drawing/2014/main" id="{D0D09F4C-F94F-B646-BA3C-C37626472D92}"/>
              </a:ext>
            </a:extLst>
          </p:cNvPr>
          <p:cNvSpPr/>
          <p:nvPr userDrawn="1"/>
        </p:nvSpPr>
        <p:spPr>
          <a:xfrm rot="5400000">
            <a:off x="3763760" y="3199734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삼각형 33">
            <a:extLst>
              <a:ext uri="{FF2B5EF4-FFF2-40B4-BE49-F238E27FC236}">
                <a16:creationId xmlns:a16="http://schemas.microsoft.com/office/drawing/2014/main" id="{44128AA9-80C4-824F-92BE-89989EE4405A}"/>
              </a:ext>
            </a:extLst>
          </p:cNvPr>
          <p:cNvSpPr/>
          <p:nvPr userDrawn="1"/>
        </p:nvSpPr>
        <p:spPr>
          <a:xfrm rot="5400000">
            <a:off x="8335760" y="3199734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텍스트 개체 틀 27">
            <a:extLst>
              <a:ext uri="{FF2B5EF4-FFF2-40B4-BE49-F238E27FC236}">
                <a16:creationId xmlns:a16="http://schemas.microsoft.com/office/drawing/2014/main" id="{AC2ADA42-67E9-A544-AD34-0312EC6A7D0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2634" y="3899756"/>
            <a:ext cx="3174463" cy="8735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lang="ko-Kore-KR" altLang="en-US" sz="1400" b="1" i="0" kern="12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9525" lv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6" name="텍스트 개체 틀 27">
            <a:extLst>
              <a:ext uri="{FF2B5EF4-FFF2-40B4-BE49-F238E27FC236}">
                <a16:creationId xmlns:a16="http://schemas.microsoft.com/office/drawing/2014/main" id="{1D1336D2-E23A-CE48-9FA7-CFE46F35680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944092" y="3899756"/>
            <a:ext cx="4295340" cy="87352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7" name="삼각형 36">
            <a:extLst>
              <a:ext uri="{FF2B5EF4-FFF2-40B4-BE49-F238E27FC236}">
                <a16:creationId xmlns:a16="http://schemas.microsoft.com/office/drawing/2014/main" id="{4A0DA91A-7844-A54B-A632-ADAE4385D97B}"/>
              </a:ext>
            </a:extLst>
          </p:cNvPr>
          <p:cNvSpPr/>
          <p:nvPr userDrawn="1"/>
        </p:nvSpPr>
        <p:spPr>
          <a:xfrm rot="5400000">
            <a:off x="3763760" y="4316893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삼각형 37">
            <a:extLst>
              <a:ext uri="{FF2B5EF4-FFF2-40B4-BE49-F238E27FC236}">
                <a16:creationId xmlns:a16="http://schemas.microsoft.com/office/drawing/2014/main" id="{48127BD7-0F45-F04B-8C98-102555872481}"/>
              </a:ext>
            </a:extLst>
          </p:cNvPr>
          <p:cNvSpPr/>
          <p:nvPr userDrawn="1"/>
        </p:nvSpPr>
        <p:spPr>
          <a:xfrm rot="5400000">
            <a:off x="8335760" y="4316893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텍스트 개체 틀 27">
            <a:extLst>
              <a:ext uri="{FF2B5EF4-FFF2-40B4-BE49-F238E27FC236}">
                <a16:creationId xmlns:a16="http://schemas.microsoft.com/office/drawing/2014/main" id="{F31761C2-D2ED-D649-BB8E-FFB903EFF26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12634" y="5036022"/>
            <a:ext cx="3174463" cy="8735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lang="ko-Kore-KR" altLang="en-US" sz="1400" b="1" i="0" kern="12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9525" lv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0" name="텍스트 개체 틀 27">
            <a:extLst>
              <a:ext uri="{FF2B5EF4-FFF2-40B4-BE49-F238E27FC236}">
                <a16:creationId xmlns:a16="http://schemas.microsoft.com/office/drawing/2014/main" id="{A527234A-9E30-C643-9994-3A8CFD36D9E8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44092" y="5036022"/>
            <a:ext cx="4295340" cy="87352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1" name="삼각형 40">
            <a:extLst>
              <a:ext uri="{FF2B5EF4-FFF2-40B4-BE49-F238E27FC236}">
                <a16:creationId xmlns:a16="http://schemas.microsoft.com/office/drawing/2014/main" id="{D8DA071C-4E51-BC41-9B76-1C8B6AB1CBC3}"/>
              </a:ext>
            </a:extLst>
          </p:cNvPr>
          <p:cNvSpPr/>
          <p:nvPr userDrawn="1"/>
        </p:nvSpPr>
        <p:spPr>
          <a:xfrm rot="5400000">
            <a:off x="3763760" y="5426486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삼각형 41">
            <a:extLst>
              <a:ext uri="{FF2B5EF4-FFF2-40B4-BE49-F238E27FC236}">
                <a16:creationId xmlns:a16="http://schemas.microsoft.com/office/drawing/2014/main" id="{D6D04B07-A54B-3346-8A72-428D998929ED}"/>
              </a:ext>
            </a:extLst>
          </p:cNvPr>
          <p:cNvSpPr/>
          <p:nvPr userDrawn="1"/>
        </p:nvSpPr>
        <p:spPr>
          <a:xfrm rot="5400000">
            <a:off x="8335760" y="5426486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텍스트 개체 틀 23">
            <a:extLst>
              <a:ext uri="{FF2B5EF4-FFF2-40B4-BE49-F238E27FC236}">
                <a16:creationId xmlns:a16="http://schemas.microsoft.com/office/drawing/2014/main" id="{A4BFC8BA-8BE5-BC42-8C71-859DE0BCCD4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389471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07_텍스트연결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4" name="텍스트 개체 틀 27">
            <a:extLst>
              <a:ext uri="{FF2B5EF4-FFF2-40B4-BE49-F238E27FC236}">
                <a16:creationId xmlns:a16="http://schemas.microsoft.com/office/drawing/2014/main" id="{7A03659D-42B4-274C-BB1B-1D092DE48B1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6327" y="1627224"/>
            <a:ext cx="10003891" cy="6548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2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7" name="텍스트 개체 틀 27">
            <a:extLst>
              <a:ext uri="{FF2B5EF4-FFF2-40B4-BE49-F238E27FC236}">
                <a16:creationId xmlns:a16="http://schemas.microsoft.com/office/drawing/2014/main" id="{9A50B867-ED16-2545-8711-D131391D929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634" y="2558295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7C93CE04-D425-A44A-A649-04AA3770F17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930088" y="2558295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9" name="삼각형 28">
            <a:extLst>
              <a:ext uri="{FF2B5EF4-FFF2-40B4-BE49-F238E27FC236}">
                <a16:creationId xmlns:a16="http://schemas.microsoft.com/office/drawing/2014/main" id="{B859830B-B126-3348-A554-8C422159DD9D}"/>
              </a:ext>
            </a:extLst>
          </p:cNvPr>
          <p:cNvSpPr/>
          <p:nvPr userDrawn="1"/>
        </p:nvSpPr>
        <p:spPr>
          <a:xfrm rot="5400000">
            <a:off x="3753992" y="2835996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CB26209D-58B4-234C-A4BB-C859800EB73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12634" y="3451956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2D48EB83-685C-B84A-953D-7EBE51FC4A7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930088" y="3451956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2" name="삼각형 31">
            <a:extLst>
              <a:ext uri="{FF2B5EF4-FFF2-40B4-BE49-F238E27FC236}">
                <a16:creationId xmlns:a16="http://schemas.microsoft.com/office/drawing/2014/main" id="{B8600AB2-F61F-024A-B595-9299E7CD0D2C}"/>
              </a:ext>
            </a:extLst>
          </p:cNvPr>
          <p:cNvSpPr/>
          <p:nvPr userDrawn="1"/>
        </p:nvSpPr>
        <p:spPr>
          <a:xfrm rot="5400000">
            <a:off x="3753992" y="3729657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텍스트 개체 틀 27">
            <a:extLst>
              <a:ext uri="{FF2B5EF4-FFF2-40B4-BE49-F238E27FC236}">
                <a16:creationId xmlns:a16="http://schemas.microsoft.com/office/drawing/2014/main" id="{208612B6-ECA9-2F4F-846A-35671DD46E1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12634" y="4345103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4" name="텍스트 개체 틀 27">
            <a:extLst>
              <a:ext uri="{FF2B5EF4-FFF2-40B4-BE49-F238E27FC236}">
                <a16:creationId xmlns:a16="http://schemas.microsoft.com/office/drawing/2014/main" id="{EC4DF912-FF97-9B4D-B7DE-AFBA1489437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930088" y="4345103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5" name="삼각형 34">
            <a:extLst>
              <a:ext uri="{FF2B5EF4-FFF2-40B4-BE49-F238E27FC236}">
                <a16:creationId xmlns:a16="http://schemas.microsoft.com/office/drawing/2014/main" id="{EE700D5D-46D6-624D-A159-26DE0EC74D1A}"/>
              </a:ext>
            </a:extLst>
          </p:cNvPr>
          <p:cNvSpPr/>
          <p:nvPr userDrawn="1"/>
        </p:nvSpPr>
        <p:spPr>
          <a:xfrm rot="5400000">
            <a:off x="3753992" y="4622804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텍스트 개체 틀 27">
            <a:extLst>
              <a:ext uri="{FF2B5EF4-FFF2-40B4-BE49-F238E27FC236}">
                <a16:creationId xmlns:a16="http://schemas.microsoft.com/office/drawing/2014/main" id="{77A55676-59DD-6849-83B5-CD52E99E288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12634" y="5238250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7" name="텍스트 개체 틀 27">
            <a:extLst>
              <a:ext uri="{FF2B5EF4-FFF2-40B4-BE49-F238E27FC236}">
                <a16:creationId xmlns:a16="http://schemas.microsoft.com/office/drawing/2014/main" id="{72397ADB-9E76-6A49-928A-6FCE402B0BE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30088" y="5238250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8" name="삼각형 37">
            <a:extLst>
              <a:ext uri="{FF2B5EF4-FFF2-40B4-BE49-F238E27FC236}">
                <a16:creationId xmlns:a16="http://schemas.microsoft.com/office/drawing/2014/main" id="{E52CD984-AEFA-464C-8EAA-27CF3CDD18BC}"/>
              </a:ext>
            </a:extLst>
          </p:cNvPr>
          <p:cNvSpPr/>
          <p:nvPr userDrawn="1"/>
        </p:nvSpPr>
        <p:spPr>
          <a:xfrm rot="5400000">
            <a:off x="3753992" y="5515951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텍스트 개체 틀 27">
            <a:extLst>
              <a:ext uri="{FF2B5EF4-FFF2-40B4-BE49-F238E27FC236}">
                <a16:creationId xmlns:a16="http://schemas.microsoft.com/office/drawing/2014/main" id="{65E8FDDE-B00A-F148-8946-8A1332384A2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347542" y="2558295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0" name="삼각형 39">
            <a:extLst>
              <a:ext uri="{FF2B5EF4-FFF2-40B4-BE49-F238E27FC236}">
                <a16:creationId xmlns:a16="http://schemas.microsoft.com/office/drawing/2014/main" id="{EC9E8178-9F9A-9042-A86B-5B80D8DD6958}"/>
              </a:ext>
            </a:extLst>
          </p:cNvPr>
          <p:cNvSpPr/>
          <p:nvPr userDrawn="1"/>
        </p:nvSpPr>
        <p:spPr>
          <a:xfrm rot="5400000">
            <a:off x="7171446" y="2835996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텍스트 개체 틀 27">
            <a:extLst>
              <a:ext uri="{FF2B5EF4-FFF2-40B4-BE49-F238E27FC236}">
                <a16:creationId xmlns:a16="http://schemas.microsoft.com/office/drawing/2014/main" id="{B5E28663-4BD4-D549-99C1-13856214F5F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347542" y="3451956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2" name="삼각형 41">
            <a:extLst>
              <a:ext uri="{FF2B5EF4-FFF2-40B4-BE49-F238E27FC236}">
                <a16:creationId xmlns:a16="http://schemas.microsoft.com/office/drawing/2014/main" id="{2F9DE601-1C56-764F-9C2A-728BAE3B6E6F}"/>
              </a:ext>
            </a:extLst>
          </p:cNvPr>
          <p:cNvSpPr/>
          <p:nvPr userDrawn="1"/>
        </p:nvSpPr>
        <p:spPr>
          <a:xfrm rot="5400000">
            <a:off x="7171446" y="3729657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텍스트 개체 틀 27">
            <a:extLst>
              <a:ext uri="{FF2B5EF4-FFF2-40B4-BE49-F238E27FC236}">
                <a16:creationId xmlns:a16="http://schemas.microsoft.com/office/drawing/2014/main" id="{B748F21F-7877-E646-BC5F-719A96649FD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47542" y="4345103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4" name="삼각형 43">
            <a:extLst>
              <a:ext uri="{FF2B5EF4-FFF2-40B4-BE49-F238E27FC236}">
                <a16:creationId xmlns:a16="http://schemas.microsoft.com/office/drawing/2014/main" id="{303780B4-80A5-6448-B3BF-C01661CF3A37}"/>
              </a:ext>
            </a:extLst>
          </p:cNvPr>
          <p:cNvSpPr/>
          <p:nvPr userDrawn="1"/>
        </p:nvSpPr>
        <p:spPr>
          <a:xfrm rot="5400000">
            <a:off x="7171446" y="4622804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텍스트 개체 틀 27">
            <a:extLst>
              <a:ext uri="{FF2B5EF4-FFF2-40B4-BE49-F238E27FC236}">
                <a16:creationId xmlns:a16="http://schemas.microsoft.com/office/drawing/2014/main" id="{D4E1C80F-EF9C-1C42-80A4-6315CE1530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347542" y="5238250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6" name="삼각형 45">
            <a:extLst>
              <a:ext uri="{FF2B5EF4-FFF2-40B4-BE49-F238E27FC236}">
                <a16:creationId xmlns:a16="http://schemas.microsoft.com/office/drawing/2014/main" id="{1D8FFD76-1CEE-0847-AEF1-9523560667D6}"/>
              </a:ext>
            </a:extLst>
          </p:cNvPr>
          <p:cNvSpPr/>
          <p:nvPr userDrawn="1"/>
        </p:nvSpPr>
        <p:spPr>
          <a:xfrm rot="5400000">
            <a:off x="7171446" y="5515951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045575BE-1E17-6549-8488-C9F61B8884FD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169286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08_텍스트연결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6" name="오른쪽 화살표[R] 25">
            <a:extLst>
              <a:ext uri="{FF2B5EF4-FFF2-40B4-BE49-F238E27FC236}">
                <a16:creationId xmlns:a16="http://schemas.microsoft.com/office/drawing/2014/main" id="{EC34E172-C549-DF4D-ACD3-A29DF7793A8F}"/>
              </a:ext>
            </a:extLst>
          </p:cNvPr>
          <p:cNvSpPr/>
          <p:nvPr userDrawn="1"/>
        </p:nvSpPr>
        <p:spPr>
          <a:xfrm>
            <a:off x="0" y="2045112"/>
            <a:ext cx="10776155" cy="3489548"/>
          </a:xfrm>
          <a:prstGeom prst="rightArrow">
            <a:avLst>
              <a:gd name="adj1" fmla="val 66148"/>
              <a:gd name="adj2" fmla="val 6679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6723E62A-421F-5448-AB7B-AD156189505E}"/>
              </a:ext>
            </a:extLst>
          </p:cNvPr>
          <p:cNvSpPr/>
          <p:nvPr userDrawn="1"/>
        </p:nvSpPr>
        <p:spPr>
          <a:xfrm>
            <a:off x="519800" y="2526890"/>
            <a:ext cx="3156615" cy="2515480"/>
          </a:xfrm>
          <a:prstGeom prst="roundRect">
            <a:avLst>
              <a:gd name="adj" fmla="val 184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텍스트 개체 틀 23">
            <a:extLst>
              <a:ext uri="{FF2B5EF4-FFF2-40B4-BE49-F238E27FC236}">
                <a16:creationId xmlns:a16="http://schemas.microsoft.com/office/drawing/2014/main" id="{FC4960CB-C822-4445-97BF-9BD84F2E490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15190" y="2984782"/>
            <a:ext cx="2966909" cy="36963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570ED452-8D50-0944-A085-4624055BE94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15190" y="3408383"/>
            <a:ext cx="2966909" cy="1004121"/>
          </a:xfrm>
          <a:prstGeom prst="rect">
            <a:avLst/>
          </a:prstGeom>
        </p:spPr>
        <p:txBody>
          <a:bodyPr anchor="t">
            <a:noAutofit/>
          </a:bodyPr>
          <a:lstStyle>
            <a:lvl1pPr marL="182563" indent="-93663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내용을 입력해주세요</a:t>
            </a:r>
            <a:endParaRPr lang="en-US" altLang="ko-KR" dirty="0">
              <a:effectLst/>
            </a:endParaRPr>
          </a:p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CBD48AF4-4548-7545-8F2E-42D63DDD921C}"/>
              </a:ext>
            </a:extLst>
          </p:cNvPr>
          <p:cNvSpPr/>
          <p:nvPr userDrawn="1"/>
        </p:nvSpPr>
        <p:spPr>
          <a:xfrm>
            <a:off x="3942508" y="2526890"/>
            <a:ext cx="3156615" cy="2515480"/>
          </a:xfrm>
          <a:prstGeom prst="roundRect">
            <a:avLst>
              <a:gd name="adj" fmla="val 184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텍스트 개체 틀 23">
            <a:extLst>
              <a:ext uri="{FF2B5EF4-FFF2-40B4-BE49-F238E27FC236}">
                <a16:creationId xmlns:a16="http://schemas.microsoft.com/office/drawing/2014/main" id="{901EC50E-80A0-4C46-B1FF-DE0D16BEFD3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037898" y="2984782"/>
            <a:ext cx="2966909" cy="36963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451E6E58-8A66-0240-BB58-66112A47B6D5}"/>
              </a:ext>
            </a:extLst>
          </p:cNvPr>
          <p:cNvSpPr/>
          <p:nvPr userDrawn="1"/>
        </p:nvSpPr>
        <p:spPr>
          <a:xfrm>
            <a:off x="7359331" y="2526890"/>
            <a:ext cx="3156615" cy="2515480"/>
          </a:xfrm>
          <a:prstGeom prst="roundRect">
            <a:avLst>
              <a:gd name="adj" fmla="val 184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텍스트 개체 틀 23">
            <a:extLst>
              <a:ext uri="{FF2B5EF4-FFF2-40B4-BE49-F238E27FC236}">
                <a16:creationId xmlns:a16="http://schemas.microsoft.com/office/drawing/2014/main" id="{50723A4F-5594-AE49-8693-A5BB633AED1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54721" y="2984782"/>
            <a:ext cx="2966909" cy="36963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4" name="텍스트 개체 틀 23">
            <a:extLst>
              <a:ext uri="{FF2B5EF4-FFF2-40B4-BE49-F238E27FC236}">
                <a16:creationId xmlns:a16="http://schemas.microsoft.com/office/drawing/2014/main" id="{0A3BFF22-C7BA-6942-B5D6-C21B554BC01C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4037360" y="3408383"/>
            <a:ext cx="2966909" cy="1004121"/>
          </a:xfrm>
          <a:prstGeom prst="rect">
            <a:avLst/>
          </a:prstGeom>
        </p:spPr>
        <p:txBody>
          <a:bodyPr anchor="t">
            <a:noAutofit/>
          </a:bodyPr>
          <a:lstStyle>
            <a:lvl1pPr marL="182563" indent="-93663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내용을 입력해주세요</a:t>
            </a:r>
            <a:endParaRPr lang="en-US" altLang="ko-KR" dirty="0">
              <a:effectLst/>
            </a:endParaRPr>
          </a:p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5" name="텍스트 개체 틀 23">
            <a:extLst>
              <a:ext uri="{FF2B5EF4-FFF2-40B4-BE49-F238E27FC236}">
                <a16:creationId xmlns:a16="http://schemas.microsoft.com/office/drawing/2014/main" id="{D9ADEB44-1D5E-4B42-A2DC-7CC8F5EA419F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7454183" y="3408383"/>
            <a:ext cx="2966909" cy="1004121"/>
          </a:xfrm>
          <a:prstGeom prst="rect">
            <a:avLst/>
          </a:prstGeom>
        </p:spPr>
        <p:txBody>
          <a:bodyPr anchor="t">
            <a:noAutofit/>
          </a:bodyPr>
          <a:lstStyle>
            <a:lvl1pPr marL="182563" indent="-93663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내용을 입력해주세요</a:t>
            </a:r>
            <a:endParaRPr lang="en-US" altLang="ko-KR" dirty="0">
              <a:effectLst/>
            </a:endParaRPr>
          </a:p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6" name="텍스트 개체 틀 23">
            <a:extLst>
              <a:ext uri="{FF2B5EF4-FFF2-40B4-BE49-F238E27FC236}">
                <a16:creationId xmlns:a16="http://schemas.microsoft.com/office/drawing/2014/main" id="{205915DB-4E0D-FA49-96D7-FC66966F194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6230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01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2FFF8881-ECDC-524C-BE7A-6B1E198D221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00F901-9CFF-8543-A9A8-17F653A90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86450" y="0"/>
            <a:ext cx="6305550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ECBCC-E633-E742-A2E5-A14007674F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1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텍스트 개체 틀 23">
            <a:extLst>
              <a:ext uri="{FF2B5EF4-FFF2-40B4-BE49-F238E27FC236}">
                <a16:creationId xmlns:a16="http://schemas.microsoft.com/office/drawing/2014/main" id="{F1D2DE7C-72F1-CA43-A615-7244C463BF2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46810" y="2089738"/>
            <a:ext cx="5667458" cy="2318633"/>
          </a:xfrm>
          <a:prstGeom prst="rect">
            <a:avLst/>
          </a:prstGeom>
        </p:spPr>
        <p:txBody>
          <a:bodyPr anchor="ctr" anchorCtr="0"/>
          <a:lstStyle>
            <a:lvl1pPr marL="0" indent="0" algn="l" defTabSz="914400" rtl="0" eaLnBrk="1" latinLnBrk="0" hangingPunct="1">
              <a:lnSpc>
                <a:spcPts val="5660"/>
              </a:lnSpc>
              <a:spcBef>
                <a:spcPts val="1000"/>
              </a:spcBef>
              <a:buFontTx/>
              <a:buNone/>
              <a:defRPr kumimoji="1" lang="ko-Kore-KR" altLang="en-US" sz="4800" b="1" i="0" kern="1200" spc="-30" baseline="0" dirty="0">
                <a:solidFill>
                  <a:schemeClr val="tx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입력해주세요</a:t>
            </a:r>
            <a:endParaRPr lang="en-US" altLang="ko-KR" dirty="0">
              <a:effectLst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C8ADD26-CE40-DD40-B10D-2E79B0B6276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0134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047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09_텍스트연결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오른쪽 화살표[R] 23">
            <a:extLst>
              <a:ext uri="{FF2B5EF4-FFF2-40B4-BE49-F238E27FC236}">
                <a16:creationId xmlns:a16="http://schemas.microsoft.com/office/drawing/2014/main" id="{F7A7073C-FB4D-E948-8D0C-9E9ADA5FF8B6}"/>
              </a:ext>
            </a:extLst>
          </p:cNvPr>
          <p:cNvSpPr/>
          <p:nvPr userDrawn="1"/>
        </p:nvSpPr>
        <p:spPr>
          <a:xfrm>
            <a:off x="0" y="2045112"/>
            <a:ext cx="10776155" cy="3489548"/>
          </a:xfrm>
          <a:prstGeom prst="rightArrow">
            <a:avLst>
              <a:gd name="adj1" fmla="val 66148"/>
              <a:gd name="adj2" fmla="val 6679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0F05DC66-6FD7-6545-9373-3BDE6418F809}"/>
              </a:ext>
            </a:extLst>
          </p:cNvPr>
          <p:cNvSpPr/>
          <p:nvPr userDrawn="1"/>
        </p:nvSpPr>
        <p:spPr>
          <a:xfrm>
            <a:off x="519800" y="2526890"/>
            <a:ext cx="2298901" cy="2515480"/>
          </a:xfrm>
          <a:prstGeom prst="roundRect">
            <a:avLst>
              <a:gd name="adj" fmla="val 184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4282CD7E-DD26-DB46-A2FC-3134987F1074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73913" y="2760956"/>
            <a:ext cx="2004239" cy="826922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82A2509B-1E99-6C40-9207-C894F56DB492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73913" y="3678173"/>
            <a:ext cx="2004239" cy="1071380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7938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6211B626-6F96-0644-A27F-26C50A38B3FE}"/>
              </a:ext>
            </a:extLst>
          </p:cNvPr>
          <p:cNvSpPr/>
          <p:nvPr userDrawn="1"/>
        </p:nvSpPr>
        <p:spPr>
          <a:xfrm>
            <a:off x="3086831" y="2526890"/>
            <a:ext cx="2298901" cy="2515480"/>
          </a:xfrm>
          <a:prstGeom prst="roundRect">
            <a:avLst>
              <a:gd name="adj" fmla="val 184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024BA059-680A-7646-A2A8-178EA214C6E5}"/>
              </a:ext>
            </a:extLst>
          </p:cNvPr>
          <p:cNvSpPr/>
          <p:nvPr userDrawn="1"/>
        </p:nvSpPr>
        <p:spPr>
          <a:xfrm>
            <a:off x="5653862" y="2526890"/>
            <a:ext cx="2298901" cy="2515480"/>
          </a:xfrm>
          <a:prstGeom prst="roundRect">
            <a:avLst>
              <a:gd name="adj" fmla="val 184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A2448841-4542-EB44-BE4F-825B966ED6FD}"/>
              </a:ext>
            </a:extLst>
          </p:cNvPr>
          <p:cNvSpPr/>
          <p:nvPr userDrawn="1"/>
        </p:nvSpPr>
        <p:spPr>
          <a:xfrm>
            <a:off x="8215008" y="2526890"/>
            <a:ext cx="2298901" cy="2515480"/>
          </a:xfrm>
          <a:prstGeom prst="roundRect">
            <a:avLst>
              <a:gd name="adj" fmla="val 184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텍스트 개체 틀 23">
            <a:extLst>
              <a:ext uri="{FF2B5EF4-FFF2-40B4-BE49-F238E27FC236}">
                <a16:creationId xmlns:a16="http://schemas.microsoft.com/office/drawing/2014/main" id="{2C2F435B-782E-EC49-BFF0-D2DE3F3BDEBB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3239559" y="2760956"/>
            <a:ext cx="2004239" cy="826922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8" name="텍스트 개체 틀 23">
            <a:extLst>
              <a:ext uri="{FF2B5EF4-FFF2-40B4-BE49-F238E27FC236}">
                <a16:creationId xmlns:a16="http://schemas.microsoft.com/office/drawing/2014/main" id="{B31F8BE0-5CA3-E549-8465-0D9C222CEA29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3239559" y="3678173"/>
            <a:ext cx="2004239" cy="1071380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7938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9" name="텍스트 개체 틀 23">
            <a:extLst>
              <a:ext uri="{FF2B5EF4-FFF2-40B4-BE49-F238E27FC236}">
                <a16:creationId xmlns:a16="http://schemas.microsoft.com/office/drawing/2014/main" id="{0D263C62-A4C2-464B-9B12-26A0F869B01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805206" y="2760956"/>
            <a:ext cx="2004239" cy="826922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20" name="텍스트 개체 틀 23">
            <a:extLst>
              <a:ext uri="{FF2B5EF4-FFF2-40B4-BE49-F238E27FC236}">
                <a16:creationId xmlns:a16="http://schemas.microsoft.com/office/drawing/2014/main" id="{87D6E228-81C2-C948-91BB-1053ABD5A3FB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5805206" y="3678173"/>
            <a:ext cx="2004239" cy="1071380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7938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1" name="텍스트 개체 틀 23">
            <a:extLst>
              <a:ext uri="{FF2B5EF4-FFF2-40B4-BE49-F238E27FC236}">
                <a16:creationId xmlns:a16="http://schemas.microsoft.com/office/drawing/2014/main" id="{BBB7608B-0359-E242-BB08-8EFD99CF705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8361975" y="2760956"/>
            <a:ext cx="2004239" cy="826922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DFD668AA-A1B4-FA48-BB66-4868FEF7B81B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8361975" y="3678173"/>
            <a:ext cx="2004239" cy="1071380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7938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7609F290-96E9-3D45-9A52-ED63F68C637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6862068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10_텍스트연결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3" name="오른쪽 화살표[R] 22">
            <a:extLst>
              <a:ext uri="{FF2B5EF4-FFF2-40B4-BE49-F238E27FC236}">
                <a16:creationId xmlns:a16="http://schemas.microsoft.com/office/drawing/2014/main" id="{87FA236B-2DEF-B444-9CF7-E432ED9A7CBF}"/>
              </a:ext>
            </a:extLst>
          </p:cNvPr>
          <p:cNvSpPr/>
          <p:nvPr userDrawn="1"/>
        </p:nvSpPr>
        <p:spPr>
          <a:xfrm>
            <a:off x="0" y="2045112"/>
            <a:ext cx="10776155" cy="3489548"/>
          </a:xfrm>
          <a:prstGeom prst="rightArrow">
            <a:avLst>
              <a:gd name="adj1" fmla="val 66148"/>
              <a:gd name="adj2" fmla="val 6679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텍스트 개체 틀 27">
            <a:extLst>
              <a:ext uri="{FF2B5EF4-FFF2-40B4-BE49-F238E27FC236}">
                <a16:creationId xmlns:a16="http://schemas.microsoft.com/office/drawing/2014/main" id="{661FD2BC-3DC7-AE4A-97E8-5D00E62F876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27" y="2967051"/>
            <a:ext cx="1236972" cy="1630116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6350" indent="0" algn="ctr">
              <a:lnSpc>
                <a:spcPts val="1880"/>
              </a:lnSpc>
              <a:buFontTx/>
              <a:buNone/>
              <a:tabLst/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2" name="텍스트 개체 틀 27">
            <a:extLst>
              <a:ext uri="{FF2B5EF4-FFF2-40B4-BE49-F238E27FC236}">
                <a16:creationId xmlns:a16="http://schemas.microsoft.com/office/drawing/2014/main" id="{1A4478B5-01FA-6E49-AF1F-1436D5ECC0DC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916921" y="2967051"/>
            <a:ext cx="1236972" cy="1630116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6350" indent="0" algn="ctr">
              <a:lnSpc>
                <a:spcPts val="1880"/>
              </a:lnSpc>
              <a:buFontTx/>
              <a:buNone/>
              <a:tabLst/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3" name="텍스트 개체 틀 27">
            <a:extLst>
              <a:ext uri="{FF2B5EF4-FFF2-40B4-BE49-F238E27FC236}">
                <a16:creationId xmlns:a16="http://schemas.microsoft.com/office/drawing/2014/main" id="{02AFC941-ED59-F14C-97FB-CA1F9EDD86FF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3317515" y="2967051"/>
            <a:ext cx="1236972" cy="1630116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6350" indent="0" algn="ctr">
              <a:lnSpc>
                <a:spcPts val="1880"/>
              </a:lnSpc>
              <a:buFontTx/>
              <a:buNone/>
              <a:tabLst/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4" name="텍스트 개체 틀 27">
            <a:extLst>
              <a:ext uri="{FF2B5EF4-FFF2-40B4-BE49-F238E27FC236}">
                <a16:creationId xmlns:a16="http://schemas.microsoft.com/office/drawing/2014/main" id="{92562A92-4C8A-9349-BC58-3CC967825E88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4718109" y="2967051"/>
            <a:ext cx="1236972" cy="1630116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6350" indent="0" algn="ctr">
              <a:lnSpc>
                <a:spcPts val="1880"/>
              </a:lnSpc>
              <a:buFontTx/>
              <a:buNone/>
              <a:tabLst/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5" name="텍스트 개체 틀 27">
            <a:extLst>
              <a:ext uri="{FF2B5EF4-FFF2-40B4-BE49-F238E27FC236}">
                <a16:creationId xmlns:a16="http://schemas.microsoft.com/office/drawing/2014/main" id="{F0916FEB-0F8A-3644-8C34-D41E3F259AB9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6118703" y="2967051"/>
            <a:ext cx="1236972" cy="1630116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6350" indent="0" algn="ctr">
              <a:lnSpc>
                <a:spcPts val="1880"/>
              </a:lnSpc>
              <a:buFontTx/>
              <a:buNone/>
              <a:tabLst/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6" name="텍스트 개체 틀 27">
            <a:extLst>
              <a:ext uri="{FF2B5EF4-FFF2-40B4-BE49-F238E27FC236}">
                <a16:creationId xmlns:a16="http://schemas.microsoft.com/office/drawing/2014/main" id="{7A52B27A-AFA6-AC47-9159-BE928944D6AC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7519297" y="2967051"/>
            <a:ext cx="1236972" cy="1630116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6350" indent="0" algn="ctr">
              <a:lnSpc>
                <a:spcPts val="1880"/>
              </a:lnSpc>
              <a:buFontTx/>
              <a:buNone/>
              <a:tabLst/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7" name="텍스트 개체 틀 27">
            <a:extLst>
              <a:ext uri="{FF2B5EF4-FFF2-40B4-BE49-F238E27FC236}">
                <a16:creationId xmlns:a16="http://schemas.microsoft.com/office/drawing/2014/main" id="{D6FECB72-FCA5-2E48-8A58-42F00F13631C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8919888" y="2967051"/>
            <a:ext cx="1236972" cy="1630116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6350" indent="0" algn="ctr">
              <a:lnSpc>
                <a:spcPts val="1880"/>
              </a:lnSpc>
              <a:buFontTx/>
              <a:buNone/>
              <a:tabLst/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8" name="텍스트 개체 틀 23">
            <a:extLst>
              <a:ext uri="{FF2B5EF4-FFF2-40B4-BE49-F238E27FC236}">
                <a16:creationId xmlns:a16="http://schemas.microsoft.com/office/drawing/2014/main" id="{64BD195C-1A8E-034E-9AAE-3E438CC20C3D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4273456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01_텍스트비교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4" name="텍스트 개체 틀 27">
            <a:extLst>
              <a:ext uri="{FF2B5EF4-FFF2-40B4-BE49-F238E27FC236}">
                <a16:creationId xmlns:a16="http://schemas.microsoft.com/office/drawing/2014/main" id="{4B2E0E1E-5EEF-4740-B956-F97A073C80E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634" y="1627224"/>
            <a:ext cx="5436490" cy="89716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31750">
            <a:noFill/>
          </a:ln>
        </p:spPr>
        <p:txBody>
          <a:bodyPr anchor="ctr"/>
          <a:lstStyle>
            <a:lvl1pPr marL="7938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0" i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5" name="텍스트 개체 틀 27">
            <a:extLst>
              <a:ext uri="{FF2B5EF4-FFF2-40B4-BE49-F238E27FC236}">
                <a16:creationId xmlns:a16="http://schemas.microsoft.com/office/drawing/2014/main" id="{81ADEB43-D425-3646-BE21-563D2A3B223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083728" y="1627224"/>
            <a:ext cx="5436490" cy="8971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133350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D52D3A76-D808-284A-9389-17138D5A860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12634" y="2770189"/>
            <a:ext cx="5436490" cy="89716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31750">
            <a:noFill/>
          </a:ln>
        </p:spPr>
        <p:txBody>
          <a:bodyPr anchor="ctr"/>
          <a:lstStyle>
            <a:lvl1pPr marL="7938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0" i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9" name="텍스트 개체 틀 27">
            <a:extLst>
              <a:ext uri="{FF2B5EF4-FFF2-40B4-BE49-F238E27FC236}">
                <a16:creationId xmlns:a16="http://schemas.microsoft.com/office/drawing/2014/main" id="{28F4ADFB-8F84-A14F-B703-E926BDC3956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083728" y="2770189"/>
            <a:ext cx="5436490" cy="8971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133350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51E3C8C5-2DCE-F849-ACF3-039F57C99D7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12634" y="3913154"/>
            <a:ext cx="5436490" cy="89716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31750">
            <a:noFill/>
          </a:ln>
        </p:spPr>
        <p:txBody>
          <a:bodyPr anchor="ctr"/>
          <a:lstStyle>
            <a:lvl1pPr marL="7938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0" i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0D9F8D1C-7C32-EB41-9152-76D86C55341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83728" y="3913154"/>
            <a:ext cx="5436490" cy="8971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133350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2" name="텍스트 개체 틀 27">
            <a:extLst>
              <a:ext uri="{FF2B5EF4-FFF2-40B4-BE49-F238E27FC236}">
                <a16:creationId xmlns:a16="http://schemas.microsoft.com/office/drawing/2014/main" id="{DF58966A-050A-EA47-B4F3-25A41EDD816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12634" y="5056118"/>
            <a:ext cx="5436490" cy="89716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31750">
            <a:noFill/>
          </a:ln>
        </p:spPr>
        <p:txBody>
          <a:bodyPr anchor="ctr"/>
          <a:lstStyle>
            <a:lvl1pPr marL="7938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0" i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3" name="텍스트 개체 틀 27">
            <a:extLst>
              <a:ext uri="{FF2B5EF4-FFF2-40B4-BE49-F238E27FC236}">
                <a16:creationId xmlns:a16="http://schemas.microsoft.com/office/drawing/2014/main" id="{710B769F-CF90-274E-86AF-B0A546A5DD2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083728" y="5056118"/>
            <a:ext cx="5436490" cy="8971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133350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2" name="텍스트 개체 틀 23">
            <a:extLst>
              <a:ext uri="{FF2B5EF4-FFF2-40B4-BE49-F238E27FC236}">
                <a16:creationId xmlns:a16="http://schemas.microsoft.com/office/drawing/2014/main" id="{33A78D41-9062-A548-894C-A00C4B40D611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6871706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02_텍스트비교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D0C08DE8-410D-1D48-91B0-2F75EE108E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04825" y="2005013"/>
            <a:ext cx="5081588" cy="712787"/>
          </a:xfrm>
          <a:prstGeom prst="round2SameRect">
            <a:avLst/>
          </a:prstGeom>
          <a:solidFill>
            <a:schemeClr val="accent6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b="1" i="0"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kumimoji="1" lang="ko-KR" altLang="en-US" dirty="0"/>
              <a:t>비교</a:t>
            </a:r>
            <a:r>
              <a:rPr kumimoji="1" lang="en-US" altLang="ko-KR" dirty="0"/>
              <a:t> A</a:t>
            </a:r>
            <a:endParaRPr kumimoji="1" lang="ko-Kore-KR" altLang="en-US" dirty="0"/>
          </a:p>
        </p:txBody>
      </p:sp>
      <p:sp>
        <p:nvSpPr>
          <p:cNvPr id="35" name="텍스트 개체 틀 30">
            <a:extLst>
              <a:ext uri="{FF2B5EF4-FFF2-40B4-BE49-F238E27FC236}">
                <a16:creationId xmlns:a16="http://schemas.microsoft.com/office/drawing/2014/main" id="{D915C824-39EF-7D41-9623-7CAE9CACA7C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04825" y="2717982"/>
            <a:ext cx="5081588" cy="2827138"/>
          </a:xfrm>
          <a:prstGeom prst="round2SameRect">
            <a:avLst>
              <a:gd name="adj1" fmla="val 0"/>
              <a:gd name="adj2" fmla="val 2374"/>
            </a:avLst>
          </a:prstGeom>
          <a:solidFill>
            <a:schemeClr val="accent5"/>
          </a:solidFill>
        </p:spPr>
        <p:txBody>
          <a:bodyPr anchor="ctr"/>
          <a:lstStyle>
            <a:lvl1pPr marL="0" indent="0" algn="ctr">
              <a:lnSpc>
                <a:spcPts val="3040"/>
              </a:lnSpc>
              <a:buFontTx/>
              <a:buNone/>
              <a:defRPr sz="2200" b="0" i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6" name="텍스트 개체 틀 30">
            <a:extLst>
              <a:ext uri="{FF2B5EF4-FFF2-40B4-BE49-F238E27FC236}">
                <a16:creationId xmlns:a16="http://schemas.microsoft.com/office/drawing/2014/main" id="{C40F137E-E96F-CF4A-AC06-AA2B150F3DE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395606" y="1650256"/>
            <a:ext cx="5140966" cy="712787"/>
          </a:xfrm>
          <a:prstGeom prst="round2Same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b="1" i="0"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kumimoji="1" lang="ko-KR" altLang="en-US" dirty="0"/>
              <a:t>비교</a:t>
            </a:r>
            <a:r>
              <a:rPr kumimoji="1" lang="en-US" altLang="ko-KR" dirty="0"/>
              <a:t> B</a:t>
            </a:r>
            <a:endParaRPr kumimoji="1" lang="ko-Kore-KR" altLang="en-US" dirty="0"/>
          </a:p>
        </p:txBody>
      </p:sp>
      <p:sp>
        <p:nvSpPr>
          <p:cNvPr id="37" name="텍스트 개체 틀 30">
            <a:extLst>
              <a:ext uri="{FF2B5EF4-FFF2-40B4-BE49-F238E27FC236}">
                <a16:creationId xmlns:a16="http://schemas.microsoft.com/office/drawing/2014/main" id="{0F896B3D-CA61-9D4C-88D7-5E7A798719F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395606" y="2363224"/>
            <a:ext cx="5140966" cy="3525843"/>
          </a:xfrm>
          <a:prstGeom prst="round2SameRect">
            <a:avLst>
              <a:gd name="adj1" fmla="val 0"/>
              <a:gd name="adj2" fmla="val 2374"/>
            </a:avLst>
          </a:prstGeom>
          <a:solidFill>
            <a:schemeClr val="bg1"/>
          </a:solidFill>
        </p:spPr>
        <p:txBody>
          <a:bodyPr anchor="ctr"/>
          <a:lstStyle>
            <a:lvl1pPr marL="0" indent="0" algn="ctr">
              <a:lnSpc>
                <a:spcPts val="3040"/>
              </a:lnSpc>
              <a:buFontTx/>
              <a:buNone/>
              <a:defRPr sz="2200" b="0" i="0">
                <a:solidFill>
                  <a:schemeClr val="tx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ore-KR" altLang="en-US" dirty="0">
                <a:effectLst/>
              </a:rPr>
              <a:t>내용을</a:t>
            </a:r>
            <a:r>
              <a:rPr kumimoji="1" lang="ko-KR" altLang="en-US" dirty="0">
                <a:effectLst/>
              </a:rPr>
              <a:t> 입력해주세요</a:t>
            </a:r>
            <a:endParaRPr kumimoji="1" lang="en-US" altLang="ko-KR" dirty="0">
              <a:effectLst/>
            </a:endParaRPr>
          </a:p>
        </p:txBody>
      </p:sp>
      <p:sp>
        <p:nvSpPr>
          <p:cNvPr id="8" name="텍스트 개체 틀 23">
            <a:extLst>
              <a:ext uri="{FF2B5EF4-FFF2-40B4-BE49-F238E27FC236}">
                <a16:creationId xmlns:a16="http://schemas.microsoft.com/office/drawing/2014/main" id="{4CD1257C-F353-474F-B9C1-D48C433BC20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956269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03_텍스트비교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25942E0A-236D-244D-81C1-44F2E844E184}"/>
              </a:ext>
            </a:extLst>
          </p:cNvPr>
          <p:cNvSpPr/>
          <p:nvPr userDrawn="1"/>
        </p:nvSpPr>
        <p:spPr>
          <a:xfrm rot="5400000" flipH="1">
            <a:off x="3405162" y="2120340"/>
            <a:ext cx="4221543" cy="3363150"/>
          </a:xfrm>
          <a:prstGeom prst="rect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양쪽 모서리가 둥근 사각형 35">
            <a:extLst>
              <a:ext uri="{FF2B5EF4-FFF2-40B4-BE49-F238E27FC236}">
                <a16:creationId xmlns:a16="http://schemas.microsoft.com/office/drawing/2014/main" id="{6794CFD2-7CE0-584A-9BE2-DF5C2F3999B5}"/>
              </a:ext>
            </a:extLst>
          </p:cNvPr>
          <p:cNvSpPr/>
          <p:nvPr userDrawn="1"/>
        </p:nvSpPr>
        <p:spPr>
          <a:xfrm rot="16200000">
            <a:off x="70328" y="2141811"/>
            <a:ext cx="4221543" cy="3306517"/>
          </a:xfrm>
          <a:prstGeom prst="round2SameRect">
            <a:avLst>
              <a:gd name="adj1" fmla="val 1191"/>
              <a:gd name="adj2" fmla="val 0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양쪽 모서리가 둥근 사각형 36">
            <a:extLst>
              <a:ext uri="{FF2B5EF4-FFF2-40B4-BE49-F238E27FC236}">
                <a16:creationId xmlns:a16="http://schemas.microsoft.com/office/drawing/2014/main" id="{D04C9B4E-641D-E941-B083-4F528F47F66E}"/>
              </a:ext>
            </a:extLst>
          </p:cNvPr>
          <p:cNvSpPr/>
          <p:nvPr userDrawn="1"/>
        </p:nvSpPr>
        <p:spPr>
          <a:xfrm rot="5400000" flipH="1">
            <a:off x="6738742" y="2148657"/>
            <a:ext cx="4221543" cy="3306517"/>
          </a:xfrm>
          <a:prstGeom prst="round2SameRect">
            <a:avLst>
              <a:gd name="adj1" fmla="val 1191"/>
              <a:gd name="adj2" fmla="val 0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39" name="텍스트 개체 틀 23">
            <a:extLst>
              <a:ext uri="{FF2B5EF4-FFF2-40B4-BE49-F238E27FC236}">
                <a16:creationId xmlns:a16="http://schemas.microsoft.com/office/drawing/2014/main" id="{82348471-CEA5-3942-AF0A-1D6DAF41A1B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63027" y="1949893"/>
            <a:ext cx="3034021" cy="35221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ts val="20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비교 </a:t>
            </a:r>
            <a:r>
              <a:rPr kumimoji="1" lang="en-US" altLang="ko-KR" dirty="0">
                <a:effectLst/>
              </a:rPr>
              <a:t>A</a:t>
            </a:r>
            <a:endParaRPr kumimoji="1" lang="ko-Kore-KR" altLang="en-US" dirty="0"/>
          </a:p>
        </p:txBody>
      </p:sp>
      <p:sp>
        <p:nvSpPr>
          <p:cNvPr id="40" name="텍스트 개체 틀 23">
            <a:extLst>
              <a:ext uri="{FF2B5EF4-FFF2-40B4-BE49-F238E27FC236}">
                <a16:creationId xmlns:a16="http://schemas.microsoft.com/office/drawing/2014/main" id="{B8A10CE6-CE6F-9140-8B34-01CF0CF7B3C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63027" y="2741555"/>
            <a:ext cx="3034021" cy="46166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O</a:t>
            </a:r>
            <a:endParaRPr kumimoji="1" lang="ko-KR" altLang="en-US" dirty="0">
              <a:effectLst/>
            </a:endParaRPr>
          </a:p>
        </p:txBody>
      </p:sp>
      <p:sp>
        <p:nvSpPr>
          <p:cNvPr id="42" name="텍스트 개체 틀 23">
            <a:extLst>
              <a:ext uri="{FF2B5EF4-FFF2-40B4-BE49-F238E27FC236}">
                <a16:creationId xmlns:a16="http://schemas.microsoft.com/office/drawing/2014/main" id="{47F58CC8-000A-9E46-AFF9-88855B42894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63027" y="3587012"/>
            <a:ext cx="3034021" cy="46166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X</a:t>
            </a:r>
            <a:endParaRPr kumimoji="1" lang="ko-KR" altLang="en-US" dirty="0">
              <a:effectLst/>
            </a:endParaRPr>
          </a:p>
        </p:txBody>
      </p:sp>
      <p:sp>
        <p:nvSpPr>
          <p:cNvPr id="43" name="텍스트 개체 틀 23">
            <a:extLst>
              <a:ext uri="{FF2B5EF4-FFF2-40B4-BE49-F238E27FC236}">
                <a16:creationId xmlns:a16="http://schemas.microsoft.com/office/drawing/2014/main" id="{5282B581-F512-D14A-906C-E3C2E2C7204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63027" y="4432469"/>
            <a:ext cx="3034021" cy="46166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O</a:t>
            </a:r>
            <a:endParaRPr kumimoji="1" lang="ko-KR" altLang="en-US" dirty="0">
              <a:effectLst/>
            </a:endParaRPr>
          </a:p>
        </p:txBody>
      </p:sp>
      <p:sp>
        <p:nvSpPr>
          <p:cNvPr id="44" name="텍스트 개체 틀 23">
            <a:extLst>
              <a:ext uri="{FF2B5EF4-FFF2-40B4-BE49-F238E27FC236}">
                <a16:creationId xmlns:a16="http://schemas.microsoft.com/office/drawing/2014/main" id="{7BCDD920-C394-9C4F-9A44-0C45D935CFC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3027" y="5277927"/>
            <a:ext cx="3034021" cy="46166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X</a:t>
            </a:r>
            <a:endParaRPr kumimoji="1" lang="ko-KR" altLang="en-US" dirty="0">
              <a:effectLst/>
            </a:endParaRPr>
          </a:p>
        </p:txBody>
      </p:sp>
      <p:sp>
        <p:nvSpPr>
          <p:cNvPr id="49" name="텍스트 개체 틀 23">
            <a:extLst>
              <a:ext uri="{FF2B5EF4-FFF2-40B4-BE49-F238E27FC236}">
                <a16:creationId xmlns:a16="http://schemas.microsoft.com/office/drawing/2014/main" id="{D6AF9E9D-E012-A645-92A2-7E920090F03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7742" y="1949893"/>
            <a:ext cx="3034021" cy="35221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ts val="20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비교 </a:t>
            </a:r>
            <a:r>
              <a:rPr kumimoji="1" lang="en-US" altLang="ko-KR" dirty="0">
                <a:effectLst/>
              </a:rPr>
              <a:t>B</a:t>
            </a:r>
            <a:endParaRPr kumimoji="1" lang="ko-Kore-KR" altLang="en-US" dirty="0"/>
          </a:p>
        </p:txBody>
      </p:sp>
      <p:sp>
        <p:nvSpPr>
          <p:cNvPr id="50" name="텍스트 개체 틀 23">
            <a:extLst>
              <a:ext uri="{FF2B5EF4-FFF2-40B4-BE49-F238E27FC236}">
                <a16:creationId xmlns:a16="http://schemas.microsoft.com/office/drawing/2014/main" id="{FBE7F29D-B398-8D4B-9D75-917A7FFDA932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57742" y="2741555"/>
            <a:ext cx="3034021" cy="46166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X</a:t>
            </a:r>
            <a:endParaRPr kumimoji="1" lang="ko-KR" altLang="en-US" dirty="0">
              <a:effectLst/>
            </a:endParaRPr>
          </a:p>
        </p:txBody>
      </p:sp>
      <p:sp>
        <p:nvSpPr>
          <p:cNvPr id="51" name="텍스트 개체 틀 23">
            <a:extLst>
              <a:ext uri="{FF2B5EF4-FFF2-40B4-BE49-F238E27FC236}">
                <a16:creationId xmlns:a16="http://schemas.microsoft.com/office/drawing/2014/main" id="{F9071E0B-DE44-E344-93C1-56E18840AAAB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57742" y="3587012"/>
            <a:ext cx="3034021" cy="46166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O</a:t>
            </a:r>
            <a:endParaRPr kumimoji="1" lang="ko-KR" altLang="en-US" dirty="0">
              <a:effectLst/>
            </a:endParaRPr>
          </a:p>
        </p:txBody>
      </p:sp>
      <p:sp>
        <p:nvSpPr>
          <p:cNvPr id="52" name="텍스트 개체 틀 23">
            <a:extLst>
              <a:ext uri="{FF2B5EF4-FFF2-40B4-BE49-F238E27FC236}">
                <a16:creationId xmlns:a16="http://schemas.microsoft.com/office/drawing/2014/main" id="{70922A2D-81A3-9642-8C08-F18D81112089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357742" y="4432469"/>
            <a:ext cx="3034021" cy="46166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X</a:t>
            </a:r>
            <a:endParaRPr kumimoji="1" lang="ko-KR" altLang="en-US" dirty="0">
              <a:effectLst/>
            </a:endParaRPr>
          </a:p>
        </p:txBody>
      </p:sp>
      <p:sp>
        <p:nvSpPr>
          <p:cNvPr id="53" name="텍스트 개체 틀 23">
            <a:extLst>
              <a:ext uri="{FF2B5EF4-FFF2-40B4-BE49-F238E27FC236}">
                <a16:creationId xmlns:a16="http://schemas.microsoft.com/office/drawing/2014/main" id="{4146318B-6197-D844-9EB1-4909E9FBC5F4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357742" y="5277927"/>
            <a:ext cx="3034021" cy="46166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X</a:t>
            </a:r>
            <a:endParaRPr kumimoji="1" lang="ko-KR" altLang="en-US" dirty="0">
              <a:effectLst/>
            </a:endParaRPr>
          </a:p>
        </p:txBody>
      </p:sp>
      <p:sp>
        <p:nvSpPr>
          <p:cNvPr id="54" name="텍스트 개체 틀 23">
            <a:extLst>
              <a:ext uri="{FF2B5EF4-FFF2-40B4-BE49-F238E27FC236}">
                <a16:creationId xmlns:a16="http://schemas.microsoft.com/office/drawing/2014/main" id="{331C1C28-BC50-4C41-911A-7BBA5285958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3994056" y="1949893"/>
            <a:ext cx="3034021" cy="35221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ts val="20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 err="1">
                <a:effectLst/>
              </a:rPr>
              <a:t>비교사항</a:t>
            </a:r>
            <a:endParaRPr kumimoji="1" lang="ko-Kore-KR" altLang="en-US" dirty="0"/>
          </a:p>
        </p:txBody>
      </p:sp>
      <p:sp>
        <p:nvSpPr>
          <p:cNvPr id="55" name="텍스트 개체 틀 23">
            <a:extLst>
              <a:ext uri="{FF2B5EF4-FFF2-40B4-BE49-F238E27FC236}">
                <a16:creationId xmlns:a16="http://schemas.microsoft.com/office/drawing/2014/main" id="{0323D918-D572-044D-9EE6-692F97CDFC11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3994056" y="2756944"/>
            <a:ext cx="3034021" cy="43088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 err="1">
                <a:effectLst/>
              </a:rPr>
              <a:t>비교사항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A</a:t>
            </a:r>
            <a:endParaRPr kumimoji="1" lang="ko-KR" altLang="en-US" dirty="0">
              <a:effectLst/>
            </a:endParaRPr>
          </a:p>
        </p:txBody>
      </p:sp>
      <p:sp>
        <p:nvSpPr>
          <p:cNvPr id="56" name="텍스트 개체 틀 23">
            <a:extLst>
              <a:ext uri="{FF2B5EF4-FFF2-40B4-BE49-F238E27FC236}">
                <a16:creationId xmlns:a16="http://schemas.microsoft.com/office/drawing/2014/main" id="{1DB721F5-D73B-9D42-BFBE-022AFF040574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3994056" y="3602401"/>
            <a:ext cx="3034021" cy="43088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 err="1">
                <a:effectLst/>
              </a:rPr>
              <a:t>비교사항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B</a:t>
            </a:r>
            <a:endParaRPr kumimoji="1" lang="ko-KR" altLang="en-US" dirty="0">
              <a:effectLst/>
            </a:endParaRPr>
          </a:p>
        </p:txBody>
      </p:sp>
      <p:sp>
        <p:nvSpPr>
          <p:cNvPr id="57" name="텍스트 개체 틀 23">
            <a:extLst>
              <a:ext uri="{FF2B5EF4-FFF2-40B4-BE49-F238E27FC236}">
                <a16:creationId xmlns:a16="http://schemas.microsoft.com/office/drawing/2014/main" id="{BF924A64-53D0-F64D-8379-2421DD2D7AE2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3994056" y="4447858"/>
            <a:ext cx="3034021" cy="43088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 err="1">
                <a:effectLst/>
              </a:rPr>
              <a:t>비교사항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C</a:t>
            </a:r>
            <a:endParaRPr kumimoji="1" lang="ko-KR" altLang="en-US" dirty="0">
              <a:effectLst/>
            </a:endParaRPr>
          </a:p>
        </p:txBody>
      </p:sp>
      <p:sp>
        <p:nvSpPr>
          <p:cNvPr id="58" name="텍스트 개체 틀 23">
            <a:extLst>
              <a:ext uri="{FF2B5EF4-FFF2-40B4-BE49-F238E27FC236}">
                <a16:creationId xmlns:a16="http://schemas.microsoft.com/office/drawing/2014/main" id="{305C26AF-0E6C-FC43-93FA-652D3BFACE4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3994056" y="5293316"/>
            <a:ext cx="3034021" cy="43088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 err="1">
                <a:effectLst/>
              </a:rPr>
              <a:t>비교사항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D</a:t>
            </a:r>
            <a:endParaRPr kumimoji="1" lang="ko-KR" altLang="en-US" dirty="0">
              <a:effectLst/>
            </a:endParaRPr>
          </a:p>
        </p:txBody>
      </p:sp>
      <p:cxnSp>
        <p:nvCxnSpPr>
          <p:cNvPr id="60" name="직선 연결선[R] 59">
            <a:extLst>
              <a:ext uri="{FF2B5EF4-FFF2-40B4-BE49-F238E27FC236}">
                <a16:creationId xmlns:a16="http://schemas.microsoft.com/office/drawing/2014/main" id="{6531AFB0-A06E-0749-9D2A-F1E7936EA8E2}"/>
              </a:ext>
            </a:extLst>
          </p:cNvPr>
          <p:cNvCxnSpPr/>
          <p:nvPr userDrawn="1"/>
        </p:nvCxnSpPr>
        <p:spPr>
          <a:xfrm flipH="1">
            <a:off x="545247" y="2536371"/>
            <a:ext cx="997131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8DF48390-5843-F849-94BF-991D2EBDCC77}"/>
              </a:ext>
            </a:extLst>
          </p:cNvPr>
          <p:cNvCxnSpPr/>
          <p:nvPr userDrawn="1"/>
        </p:nvCxnSpPr>
        <p:spPr>
          <a:xfrm flipH="1">
            <a:off x="545247" y="3389085"/>
            <a:ext cx="997131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27933B0C-4AD4-A44F-A240-2E8FF76CFC62}"/>
              </a:ext>
            </a:extLst>
          </p:cNvPr>
          <p:cNvCxnSpPr/>
          <p:nvPr userDrawn="1"/>
        </p:nvCxnSpPr>
        <p:spPr>
          <a:xfrm flipH="1">
            <a:off x="545247" y="4241799"/>
            <a:ext cx="997131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1198CC69-5716-834F-A844-D0D5EC498E6D}"/>
              </a:ext>
            </a:extLst>
          </p:cNvPr>
          <p:cNvCxnSpPr/>
          <p:nvPr userDrawn="1"/>
        </p:nvCxnSpPr>
        <p:spPr>
          <a:xfrm flipH="1">
            <a:off x="545247" y="5094514"/>
            <a:ext cx="997131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F9A9A2DE-73C4-E546-B25D-AA7F2D43A32D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606067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04_텍스트비교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301D5C7-EFDC-F84E-85CE-5DAEB3FAB8E9}"/>
              </a:ext>
            </a:extLst>
          </p:cNvPr>
          <p:cNvSpPr/>
          <p:nvPr userDrawn="1"/>
        </p:nvSpPr>
        <p:spPr>
          <a:xfrm>
            <a:off x="7130909" y="2145251"/>
            <a:ext cx="3013810" cy="3013810"/>
          </a:xfrm>
          <a:prstGeom prst="ellipse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텍스트 개체 틀 23">
            <a:extLst>
              <a:ext uri="{FF2B5EF4-FFF2-40B4-BE49-F238E27FC236}">
                <a16:creationId xmlns:a16="http://schemas.microsoft.com/office/drawing/2014/main" id="{35BFE908-1390-1744-A56C-3C5BF9FC2B2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603170" y="2963922"/>
            <a:ext cx="2069287" cy="43088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FC3FD72-BD63-084F-BAB5-4BFEC304629F}"/>
              </a:ext>
            </a:extLst>
          </p:cNvPr>
          <p:cNvSpPr/>
          <p:nvPr userDrawn="1"/>
        </p:nvSpPr>
        <p:spPr>
          <a:xfrm>
            <a:off x="904279" y="2145251"/>
            <a:ext cx="3013810" cy="3013810"/>
          </a:xfrm>
          <a:prstGeom prst="ellipse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텍스트 개체 틀 23">
            <a:extLst>
              <a:ext uri="{FF2B5EF4-FFF2-40B4-BE49-F238E27FC236}">
                <a16:creationId xmlns:a16="http://schemas.microsoft.com/office/drawing/2014/main" id="{20E0CEFA-B404-8849-95C3-9615B8D99E6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376540" y="2963922"/>
            <a:ext cx="2069287" cy="43088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9" name="텍스트 개체 틀 23">
            <a:extLst>
              <a:ext uri="{FF2B5EF4-FFF2-40B4-BE49-F238E27FC236}">
                <a16:creationId xmlns:a16="http://schemas.microsoft.com/office/drawing/2014/main" id="{E21D493B-4B4C-1B47-B596-B358791592E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376540" y="3523752"/>
            <a:ext cx="2069287" cy="606576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7938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tabLst/>
              <a:defRPr kumimoji="1" lang="ko-Kore-KR" altLang="en-US" sz="14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5812E36-A6ED-EA40-9E0C-4B7D1C866090}"/>
              </a:ext>
            </a:extLst>
          </p:cNvPr>
          <p:cNvSpPr/>
          <p:nvPr userDrawn="1"/>
        </p:nvSpPr>
        <p:spPr>
          <a:xfrm>
            <a:off x="3701144" y="1828801"/>
            <a:ext cx="3646710" cy="364671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4BDA0B6B-9CF9-F444-AE8E-0B7F0F1D6A0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489855" y="2799893"/>
            <a:ext cx="2069287" cy="58477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4" name="텍스트 개체 틀 23">
            <a:extLst>
              <a:ext uri="{FF2B5EF4-FFF2-40B4-BE49-F238E27FC236}">
                <a16:creationId xmlns:a16="http://schemas.microsoft.com/office/drawing/2014/main" id="{1D9C0F55-6583-9041-BC39-99A92C914E0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89855" y="3480208"/>
            <a:ext cx="2069287" cy="81067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7938" indent="0" algn="ctr" defTabSz="914400" rtl="0" eaLnBrk="1" latinLnBrk="0" hangingPunct="1">
              <a:lnSpc>
                <a:spcPts val="2880"/>
              </a:lnSpc>
              <a:spcBef>
                <a:spcPts val="1000"/>
              </a:spcBef>
              <a:buFontTx/>
              <a:buNone/>
              <a:tabLst/>
              <a:defRPr kumimoji="1" lang="ko-Kore-KR" altLang="en-US" sz="2200" b="0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3" name="텍스트 개체 틀 23">
            <a:extLst>
              <a:ext uri="{FF2B5EF4-FFF2-40B4-BE49-F238E27FC236}">
                <a16:creationId xmlns:a16="http://schemas.microsoft.com/office/drawing/2014/main" id="{408B5DC1-5E88-F043-9981-419962C626FB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7603169" y="3523752"/>
            <a:ext cx="2069287" cy="606576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7938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tabLst/>
              <a:defRPr kumimoji="1" lang="ko-Kore-KR" altLang="en-US" sz="14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4" name="텍스트 개체 틀 23">
            <a:extLst>
              <a:ext uri="{FF2B5EF4-FFF2-40B4-BE49-F238E27FC236}">
                <a16:creationId xmlns:a16="http://schemas.microsoft.com/office/drawing/2014/main" id="{A3B1915D-5E20-5949-8465-E14CD6233C6D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725339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05_텍스트비교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C8CC836-738D-B84F-A71A-6D9FBF9BBD33}"/>
              </a:ext>
            </a:extLst>
          </p:cNvPr>
          <p:cNvSpPr/>
          <p:nvPr userDrawn="1"/>
        </p:nvSpPr>
        <p:spPr>
          <a:xfrm>
            <a:off x="6955973" y="922003"/>
            <a:ext cx="3646710" cy="3646710"/>
          </a:xfrm>
          <a:prstGeom prst="ellipse">
            <a:avLst/>
          </a:prstGeom>
          <a:solidFill>
            <a:schemeClr val="accent1">
              <a:alpha val="8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894A0467-31D6-CB4E-848D-EAB56BAE43A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527408" y="2000796"/>
            <a:ext cx="2503838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7A26BE17-D794-994A-B1B3-2924EF7A540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527408" y="2617679"/>
            <a:ext cx="2503838" cy="81067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7938" indent="0" algn="ctr" defTabSz="914400" rtl="0" eaLnBrk="1" latinLnBrk="0" hangingPunct="1">
              <a:lnSpc>
                <a:spcPts val="2880"/>
              </a:lnSpc>
              <a:spcBef>
                <a:spcPts val="1000"/>
              </a:spcBef>
              <a:buFontTx/>
              <a:buNone/>
              <a:tabLst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C8F5A81-45C7-334E-ACD7-0DF68D8A4BC6}"/>
              </a:ext>
            </a:extLst>
          </p:cNvPr>
          <p:cNvSpPr/>
          <p:nvPr userDrawn="1"/>
        </p:nvSpPr>
        <p:spPr>
          <a:xfrm>
            <a:off x="3703619" y="922003"/>
            <a:ext cx="3646710" cy="3646710"/>
          </a:xfrm>
          <a:prstGeom prst="ellipse">
            <a:avLst/>
          </a:prstGeom>
          <a:solidFill>
            <a:schemeClr val="accent1">
              <a:alpha val="8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텍스트 개체 틀 23">
            <a:extLst>
              <a:ext uri="{FF2B5EF4-FFF2-40B4-BE49-F238E27FC236}">
                <a16:creationId xmlns:a16="http://schemas.microsoft.com/office/drawing/2014/main" id="{52769D83-7DD3-0542-BD53-0F47C01F1F1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275054" y="2000796"/>
            <a:ext cx="2503838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829B8B57-3450-E04A-9D79-3A01CECBBB81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275054" y="2617679"/>
            <a:ext cx="2503838" cy="81067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7938" indent="0" algn="ctr" defTabSz="914400" rtl="0" eaLnBrk="1" latinLnBrk="0" hangingPunct="1">
              <a:lnSpc>
                <a:spcPts val="2880"/>
              </a:lnSpc>
              <a:spcBef>
                <a:spcPts val="1000"/>
              </a:spcBef>
              <a:buFontTx/>
              <a:buNone/>
              <a:tabLst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A0A0875-212E-7748-97CC-91B73735EC99}"/>
              </a:ext>
            </a:extLst>
          </p:cNvPr>
          <p:cNvSpPr/>
          <p:nvPr userDrawn="1"/>
        </p:nvSpPr>
        <p:spPr>
          <a:xfrm>
            <a:off x="504818" y="922003"/>
            <a:ext cx="3646710" cy="3646710"/>
          </a:xfrm>
          <a:prstGeom prst="ellipse">
            <a:avLst/>
          </a:prstGeom>
          <a:solidFill>
            <a:schemeClr val="accent1">
              <a:alpha val="8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텍스트 개체 틀 23">
            <a:extLst>
              <a:ext uri="{FF2B5EF4-FFF2-40B4-BE49-F238E27FC236}">
                <a16:creationId xmlns:a16="http://schemas.microsoft.com/office/drawing/2014/main" id="{F4E73588-3191-B141-929C-34F53A13104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76253" y="2000796"/>
            <a:ext cx="2503838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6" name="텍스트 개체 틀 23">
            <a:extLst>
              <a:ext uri="{FF2B5EF4-FFF2-40B4-BE49-F238E27FC236}">
                <a16:creationId xmlns:a16="http://schemas.microsoft.com/office/drawing/2014/main" id="{F3A3142C-20D6-9446-B090-0B6D3374EFF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76253" y="2617679"/>
            <a:ext cx="2503838" cy="81067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7938" indent="0" algn="ctr" defTabSz="914400" rtl="0" eaLnBrk="1" latinLnBrk="0" hangingPunct="1">
              <a:lnSpc>
                <a:spcPts val="2880"/>
              </a:lnSpc>
              <a:spcBef>
                <a:spcPts val="1000"/>
              </a:spcBef>
              <a:buFontTx/>
              <a:buNone/>
              <a:tabLst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37" name="텍스트 개체 틀 27">
            <a:extLst>
              <a:ext uri="{FF2B5EF4-FFF2-40B4-BE49-F238E27FC236}">
                <a16:creationId xmlns:a16="http://schemas.microsoft.com/office/drawing/2014/main" id="{FC9DCBA1-4213-4943-B0A5-1E17CA6F63D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6327" y="5139327"/>
            <a:ext cx="10003891" cy="79236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8" name="삼각형 37">
            <a:extLst>
              <a:ext uri="{FF2B5EF4-FFF2-40B4-BE49-F238E27FC236}">
                <a16:creationId xmlns:a16="http://schemas.microsoft.com/office/drawing/2014/main" id="{8CF8150C-2BF7-6F40-9CA2-87C975DA3967}"/>
              </a:ext>
            </a:extLst>
          </p:cNvPr>
          <p:cNvSpPr/>
          <p:nvPr userDrawn="1"/>
        </p:nvSpPr>
        <p:spPr>
          <a:xfrm rot="10800000">
            <a:off x="5246810" y="4687414"/>
            <a:ext cx="542924" cy="2906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084359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01_텍스트 표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4" name="텍스트 개체 틀 23">
            <a:extLst>
              <a:ext uri="{FF2B5EF4-FFF2-40B4-BE49-F238E27FC236}">
                <a16:creationId xmlns:a16="http://schemas.microsoft.com/office/drawing/2014/main" id="{C14B6E59-92E4-8A40-86D5-D2416121D1F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graphicFrame>
        <p:nvGraphicFramePr>
          <p:cNvPr id="5" name="표 15">
            <a:extLst>
              <a:ext uri="{FF2B5EF4-FFF2-40B4-BE49-F238E27FC236}">
                <a16:creationId xmlns:a16="http://schemas.microsoft.com/office/drawing/2014/main" id="{695F8A61-16B5-E345-BB60-FEE42068A02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66745451"/>
              </p:ext>
            </p:extLst>
          </p:nvPr>
        </p:nvGraphicFramePr>
        <p:xfrm>
          <a:off x="524961" y="1672028"/>
          <a:ext cx="10004400" cy="4261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478">
                  <a:extLst>
                    <a:ext uri="{9D8B030D-6E8A-4147-A177-3AD203B41FA5}">
                      <a16:colId xmlns:a16="http://schemas.microsoft.com/office/drawing/2014/main" val="1165665645"/>
                    </a:ext>
                  </a:extLst>
                </a:gridCol>
                <a:gridCol w="8405922">
                  <a:extLst>
                    <a:ext uri="{9D8B030D-6E8A-4147-A177-3AD203B41FA5}">
                      <a16:colId xmlns:a16="http://schemas.microsoft.com/office/drawing/2014/main" val="1941091844"/>
                    </a:ext>
                  </a:extLst>
                </a:gridCol>
              </a:tblGrid>
              <a:tr h="710235">
                <a:tc gridSpan="2">
                  <a:txBody>
                    <a:bodyPr/>
                    <a:lstStyle/>
                    <a:p>
                      <a:pPr algn="ctr"/>
                      <a:r>
                        <a:rPr lang="ko-Kore-KR" altLang="en-US" sz="2400" b="0" i="0" dirty="0">
                          <a:solidFill>
                            <a:schemeClr val="bg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주제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019627"/>
                  </a:ext>
                </a:extLst>
              </a:tr>
              <a:tr h="71023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16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</a:t>
                      </a:r>
                      <a:endParaRPr lang="ko-Kore-KR" altLang="en-US" sz="16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0"/>
                        </a:lnSpc>
                      </a:pP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4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  <a:endParaRPr lang="ko-Kore-KR" altLang="en-US" sz="14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T="0" anchor="ctr"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86814"/>
                  </a:ext>
                </a:extLst>
              </a:tr>
              <a:tr h="71023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16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</a:t>
                      </a:r>
                      <a:endParaRPr lang="ko-Kore-KR" altLang="en-US" sz="16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0"/>
                        </a:lnSpc>
                      </a:pP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4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  <a:endParaRPr lang="ko-Kore-KR" altLang="en-US" sz="14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T="0" anchor="ctr"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294267"/>
                  </a:ext>
                </a:extLst>
              </a:tr>
              <a:tr h="71023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16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</a:t>
                      </a:r>
                      <a:endParaRPr lang="ko-Kore-KR" altLang="en-US" sz="16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0"/>
                        </a:lnSpc>
                      </a:pP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4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  <a:endParaRPr lang="ko-Kore-KR" altLang="en-US" sz="14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T="0" anchor="ctr"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129453"/>
                  </a:ext>
                </a:extLst>
              </a:tr>
              <a:tr h="71023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16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</a:t>
                      </a:r>
                      <a:endParaRPr lang="ko-Kore-KR" altLang="en-US" sz="16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0"/>
                        </a:lnSpc>
                      </a:pP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4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  <a:endParaRPr lang="ko-Kore-KR" altLang="en-US" sz="14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T="0" anchor="ctr"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643464"/>
                  </a:ext>
                </a:extLst>
              </a:tr>
              <a:tr h="71023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16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</a:t>
                      </a:r>
                      <a:endParaRPr lang="ko-Kore-KR" altLang="en-US" sz="16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0"/>
                        </a:lnSpc>
                      </a:pP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4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  <a:endParaRPr lang="ko-Kore-KR" altLang="en-US" sz="14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T="0" anchor="ctr"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072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17308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02_텍스트 표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4" name="텍스트 개체 틀 23">
            <a:extLst>
              <a:ext uri="{FF2B5EF4-FFF2-40B4-BE49-F238E27FC236}">
                <a16:creationId xmlns:a16="http://schemas.microsoft.com/office/drawing/2014/main" id="{96F873D0-2EAA-F04A-BF13-2D6D51823E56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graphicFrame>
        <p:nvGraphicFramePr>
          <p:cNvPr id="5" name="표 15">
            <a:extLst>
              <a:ext uri="{FF2B5EF4-FFF2-40B4-BE49-F238E27FC236}">
                <a16:creationId xmlns:a16="http://schemas.microsoft.com/office/drawing/2014/main" id="{DEE8D60F-5976-6046-997C-BB0CC53E02A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22431604"/>
              </p:ext>
            </p:extLst>
          </p:nvPr>
        </p:nvGraphicFramePr>
        <p:xfrm>
          <a:off x="524961" y="1672028"/>
          <a:ext cx="10004400" cy="4270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478">
                  <a:extLst>
                    <a:ext uri="{9D8B030D-6E8A-4147-A177-3AD203B41FA5}">
                      <a16:colId xmlns:a16="http://schemas.microsoft.com/office/drawing/2014/main" val="1165665645"/>
                    </a:ext>
                  </a:extLst>
                </a:gridCol>
                <a:gridCol w="4202961">
                  <a:extLst>
                    <a:ext uri="{9D8B030D-6E8A-4147-A177-3AD203B41FA5}">
                      <a16:colId xmlns:a16="http://schemas.microsoft.com/office/drawing/2014/main" val="1941091844"/>
                    </a:ext>
                  </a:extLst>
                </a:gridCol>
                <a:gridCol w="4202961">
                  <a:extLst>
                    <a:ext uri="{9D8B030D-6E8A-4147-A177-3AD203B41FA5}">
                      <a16:colId xmlns:a16="http://schemas.microsoft.com/office/drawing/2014/main" val="408661758"/>
                    </a:ext>
                  </a:extLst>
                </a:gridCol>
              </a:tblGrid>
              <a:tr h="854007">
                <a:tc>
                  <a:txBody>
                    <a:bodyPr/>
                    <a:lstStyle/>
                    <a:p>
                      <a:pPr algn="ctr"/>
                      <a:endParaRPr lang="ko-Kore-KR" altLang="en-US" sz="2400" b="0" i="0" dirty="0">
                        <a:solidFill>
                          <a:schemeClr val="bg1"/>
                        </a:solidFill>
                        <a:latin typeface="Pretendard Medium" panose="02000503000000020004" pitchFamily="2" charset="-127"/>
                        <a:ea typeface="Pretendard Medium" panose="02000503000000020004" pitchFamily="2" charset="-127"/>
                        <a:cs typeface="Pretendard Medium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비교</a:t>
                      </a:r>
                      <a:r>
                        <a:rPr lang="ko-KR" altLang="en-US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 </a:t>
                      </a:r>
                      <a:r>
                        <a:rPr lang="en-US" altLang="ko-KR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A</a:t>
                      </a:r>
                      <a:endParaRPr lang="ko-Kore-KR" altLang="en-US" sz="2400" b="1" i="0" dirty="0">
                        <a:latin typeface="Pretendard SemiBold" panose="02000503000000020004" pitchFamily="2" charset="-127"/>
                        <a:ea typeface="Pretendard SemiBold" panose="02000503000000020004" pitchFamily="2" charset="-127"/>
                        <a:cs typeface="Pretendard SemiBol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비교</a:t>
                      </a:r>
                      <a:r>
                        <a:rPr lang="ko-KR" altLang="en-US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 </a:t>
                      </a:r>
                      <a:r>
                        <a:rPr lang="en-US" altLang="ko-KR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B</a:t>
                      </a:r>
                      <a:endParaRPr lang="ko-Kore-KR" altLang="en-US" sz="2400" b="1" i="0" dirty="0">
                        <a:latin typeface="Pretendard SemiBold" panose="02000503000000020004" pitchFamily="2" charset="-127"/>
                        <a:ea typeface="Pretendard SemiBold" panose="02000503000000020004" pitchFamily="2" charset="-127"/>
                        <a:cs typeface="Pretendard SemiBol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04019627"/>
                  </a:ext>
                </a:extLst>
              </a:tr>
              <a:tr h="854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</a:t>
                      </a:r>
                      <a:endParaRPr lang="ko-Kore-KR" altLang="en-US" sz="22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</a:t>
                      </a:r>
                      <a:endParaRPr lang="ko-KR" altLang="en-US" sz="16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86814"/>
                  </a:ext>
                </a:extLst>
              </a:tr>
              <a:tr h="854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</a:t>
                      </a:r>
                      <a:endParaRPr lang="ko-Kore-KR" altLang="en-US" sz="22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</a:t>
                      </a:r>
                      <a:endParaRPr lang="ko-KR" altLang="en-US" sz="16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294267"/>
                  </a:ext>
                </a:extLst>
              </a:tr>
              <a:tr h="854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</a:t>
                      </a:r>
                      <a:endParaRPr lang="ko-Kore-KR" altLang="en-US" sz="22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</a:t>
                      </a:r>
                      <a:endParaRPr lang="ko-KR" altLang="en-US" sz="16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129453"/>
                  </a:ext>
                </a:extLst>
              </a:tr>
              <a:tr h="854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04</a:t>
                      </a:r>
                      <a:endParaRPr lang="ko-Kore-KR" altLang="en-US" sz="22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</a:t>
                      </a:r>
                      <a:endParaRPr lang="ko-KR" altLang="en-US" sz="16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072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9623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03_텍스트 표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4" name="텍스트 개체 틀 23">
            <a:extLst>
              <a:ext uri="{FF2B5EF4-FFF2-40B4-BE49-F238E27FC236}">
                <a16:creationId xmlns:a16="http://schemas.microsoft.com/office/drawing/2014/main" id="{023C7AA9-E4E0-0C42-8D16-1B0010116F01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graphicFrame>
        <p:nvGraphicFramePr>
          <p:cNvPr id="5" name="표 15">
            <a:extLst>
              <a:ext uri="{FF2B5EF4-FFF2-40B4-BE49-F238E27FC236}">
                <a16:creationId xmlns:a16="http://schemas.microsoft.com/office/drawing/2014/main" id="{4691FCE3-D032-3146-8F2A-FBAF70E7CCC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17407465"/>
              </p:ext>
            </p:extLst>
          </p:nvPr>
        </p:nvGraphicFramePr>
        <p:xfrm>
          <a:off x="524961" y="1672028"/>
          <a:ext cx="10004401" cy="4270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601">
                  <a:extLst>
                    <a:ext uri="{9D8B030D-6E8A-4147-A177-3AD203B41FA5}">
                      <a16:colId xmlns:a16="http://schemas.microsoft.com/office/drawing/2014/main" val="1165665645"/>
                    </a:ext>
                  </a:extLst>
                </a:gridCol>
                <a:gridCol w="2959600">
                  <a:extLst>
                    <a:ext uri="{9D8B030D-6E8A-4147-A177-3AD203B41FA5}">
                      <a16:colId xmlns:a16="http://schemas.microsoft.com/office/drawing/2014/main" val="1941091844"/>
                    </a:ext>
                  </a:extLst>
                </a:gridCol>
                <a:gridCol w="2959600">
                  <a:extLst>
                    <a:ext uri="{9D8B030D-6E8A-4147-A177-3AD203B41FA5}">
                      <a16:colId xmlns:a16="http://schemas.microsoft.com/office/drawing/2014/main" val="2668110301"/>
                    </a:ext>
                  </a:extLst>
                </a:gridCol>
                <a:gridCol w="2959600">
                  <a:extLst>
                    <a:ext uri="{9D8B030D-6E8A-4147-A177-3AD203B41FA5}">
                      <a16:colId xmlns:a16="http://schemas.microsoft.com/office/drawing/2014/main" val="408661758"/>
                    </a:ext>
                  </a:extLst>
                </a:gridCol>
              </a:tblGrid>
              <a:tr h="854007">
                <a:tc>
                  <a:txBody>
                    <a:bodyPr/>
                    <a:lstStyle/>
                    <a:p>
                      <a:pPr algn="ctr"/>
                      <a:endParaRPr lang="ko-Kore-KR" altLang="en-US" sz="2400" b="0" i="0" dirty="0">
                        <a:solidFill>
                          <a:schemeClr val="bg1"/>
                        </a:solidFill>
                        <a:latin typeface="Pretendard Medium" panose="02000503000000020004" pitchFamily="2" charset="-127"/>
                        <a:ea typeface="Pretendard Medium" panose="02000503000000020004" pitchFamily="2" charset="-127"/>
                        <a:cs typeface="Pretendard Medium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비교</a:t>
                      </a:r>
                      <a:r>
                        <a:rPr lang="ko-KR" altLang="en-US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 </a:t>
                      </a:r>
                      <a:r>
                        <a:rPr lang="en-US" altLang="ko-KR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A</a:t>
                      </a:r>
                      <a:endParaRPr lang="ko-Kore-KR" altLang="en-US" sz="2400" b="1" i="0" dirty="0">
                        <a:latin typeface="Pretendard SemiBold" panose="02000503000000020004" pitchFamily="2" charset="-127"/>
                        <a:ea typeface="Pretendard SemiBold" panose="02000503000000020004" pitchFamily="2" charset="-127"/>
                        <a:cs typeface="Pretendard SemiBol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비교</a:t>
                      </a:r>
                      <a:r>
                        <a:rPr lang="ko-KR" altLang="en-US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 </a:t>
                      </a:r>
                      <a:r>
                        <a:rPr lang="en-US" altLang="ko-KR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B</a:t>
                      </a:r>
                      <a:endParaRPr lang="ko-Kore-KR" altLang="en-US" sz="2400" b="1" i="0" dirty="0">
                        <a:latin typeface="Pretendard SemiBold" panose="02000503000000020004" pitchFamily="2" charset="-127"/>
                        <a:ea typeface="Pretendard SemiBold" panose="02000503000000020004" pitchFamily="2" charset="-127"/>
                        <a:cs typeface="Pretendard SemiBol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비교</a:t>
                      </a:r>
                      <a:r>
                        <a:rPr lang="ko-KR" altLang="en-US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 </a:t>
                      </a:r>
                      <a:r>
                        <a:rPr lang="en-US" altLang="ko-KR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C</a:t>
                      </a:r>
                      <a:endParaRPr lang="ko-Kore-KR" altLang="en-US" sz="2400" b="1" i="0" dirty="0">
                        <a:latin typeface="Pretendard SemiBold" panose="02000503000000020004" pitchFamily="2" charset="-127"/>
                        <a:ea typeface="Pretendard SemiBold" panose="02000503000000020004" pitchFamily="2" charset="-127"/>
                        <a:cs typeface="Pretendard SemiBol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04019627"/>
                  </a:ext>
                </a:extLst>
              </a:tr>
              <a:tr h="854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</a:t>
                      </a:r>
                      <a:endParaRPr lang="ko-Kore-KR" altLang="en-US" sz="22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</a:t>
                      </a:r>
                      <a:endParaRPr lang="ko-KR" altLang="en-US" sz="16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</a:t>
                      </a:r>
                      <a:endParaRPr lang="ko-KR" altLang="en-US" sz="16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86814"/>
                  </a:ext>
                </a:extLst>
              </a:tr>
              <a:tr h="854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</a:t>
                      </a:r>
                      <a:endParaRPr lang="ko-Kore-KR" altLang="en-US" sz="22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</a:t>
                      </a:r>
                      <a:endParaRPr lang="ko-KR" altLang="en-US" sz="16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</a:t>
                      </a:r>
                      <a:endParaRPr lang="ko-KR" altLang="en-US" sz="16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294267"/>
                  </a:ext>
                </a:extLst>
              </a:tr>
              <a:tr h="854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</a:t>
                      </a:r>
                      <a:endParaRPr lang="ko-Kore-KR" altLang="en-US" sz="22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</a:t>
                      </a:r>
                      <a:endParaRPr lang="ko-KR" altLang="en-US" sz="16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129453"/>
                  </a:ext>
                </a:extLst>
              </a:tr>
              <a:tr h="854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04</a:t>
                      </a:r>
                      <a:endParaRPr lang="ko-Kore-KR" altLang="en-US" sz="22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</a:t>
                      </a:r>
                      <a:endParaRPr lang="ko-KR" altLang="en-US" sz="16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072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58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02_가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EB1AAE92-B22E-AF48-BCD2-407ED70E4AB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A791142-EAD9-384A-B436-9CE2F1E2D631}"/>
              </a:ext>
            </a:extLst>
          </p:cNvPr>
          <p:cNvGrpSpPr/>
          <p:nvPr userDrawn="1"/>
        </p:nvGrpSpPr>
        <p:grpSpPr>
          <a:xfrm>
            <a:off x="-230484" y="-342900"/>
            <a:ext cx="12652968" cy="7543800"/>
            <a:chOff x="-230484" y="-342900"/>
            <a:chExt cx="12652968" cy="75438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CD0271C-DBCB-3045-BB45-1BB6CC9ADB9B}"/>
                </a:ext>
              </a:extLst>
            </p:cNvPr>
            <p:cNvSpPr/>
            <p:nvPr/>
          </p:nvSpPr>
          <p:spPr>
            <a:xfrm>
              <a:off x="512633" y="-342900"/>
              <a:ext cx="883073" cy="7543800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15D736B-FB69-5A43-AD1F-AFE86E119035}"/>
                </a:ext>
              </a:extLst>
            </p:cNvPr>
            <p:cNvSpPr/>
            <p:nvPr/>
          </p:nvSpPr>
          <p:spPr>
            <a:xfrm>
              <a:off x="1655262" y="-342900"/>
              <a:ext cx="883073" cy="7543800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BD377BC-0ED3-4E4D-A1DF-D6E79A3947D8}"/>
                </a:ext>
              </a:extLst>
            </p:cNvPr>
            <p:cNvSpPr/>
            <p:nvPr/>
          </p:nvSpPr>
          <p:spPr>
            <a:xfrm>
              <a:off x="2797891" y="-342900"/>
              <a:ext cx="883073" cy="7543800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0AAB23B-A363-2549-88D8-612CAD58EF45}"/>
                </a:ext>
              </a:extLst>
            </p:cNvPr>
            <p:cNvSpPr/>
            <p:nvPr/>
          </p:nvSpPr>
          <p:spPr>
            <a:xfrm>
              <a:off x="3940520" y="-342900"/>
              <a:ext cx="883073" cy="7543800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68BD2D-5CED-B842-BADF-D1A64BED55F2}"/>
                </a:ext>
              </a:extLst>
            </p:cNvPr>
            <p:cNvSpPr/>
            <p:nvPr/>
          </p:nvSpPr>
          <p:spPr>
            <a:xfrm>
              <a:off x="5083149" y="-342900"/>
              <a:ext cx="883073" cy="7543800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A0AEA49-CFBE-5047-8DBD-013B555EB7F0}"/>
                </a:ext>
              </a:extLst>
            </p:cNvPr>
            <p:cNvSpPr/>
            <p:nvPr/>
          </p:nvSpPr>
          <p:spPr>
            <a:xfrm>
              <a:off x="6225778" y="-342900"/>
              <a:ext cx="883073" cy="7543800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8600169-EA35-6045-9BF9-5AFB30D3E534}"/>
                </a:ext>
              </a:extLst>
            </p:cNvPr>
            <p:cNvSpPr/>
            <p:nvPr/>
          </p:nvSpPr>
          <p:spPr>
            <a:xfrm>
              <a:off x="7368407" y="-342900"/>
              <a:ext cx="883073" cy="7543800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3B2DA2-2A17-2B40-9D5B-3AE309429C69}"/>
                </a:ext>
              </a:extLst>
            </p:cNvPr>
            <p:cNvSpPr/>
            <p:nvPr/>
          </p:nvSpPr>
          <p:spPr>
            <a:xfrm>
              <a:off x="8511036" y="-342900"/>
              <a:ext cx="883073" cy="7543800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306114-498A-9A4A-BC16-3977E8E94449}"/>
                </a:ext>
              </a:extLst>
            </p:cNvPr>
            <p:cNvSpPr/>
            <p:nvPr/>
          </p:nvSpPr>
          <p:spPr>
            <a:xfrm>
              <a:off x="9653665" y="-342900"/>
              <a:ext cx="883073" cy="7543800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62B1965-9BF9-9245-A27C-0BFAEC4CD405}"/>
                </a:ext>
              </a:extLst>
            </p:cNvPr>
            <p:cNvSpPr/>
            <p:nvPr/>
          </p:nvSpPr>
          <p:spPr>
            <a:xfrm>
              <a:off x="10796294" y="-342900"/>
              <a:ext cx="883073" cy="7543800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DDB0FFF-1328-174E-82FA-CB26512070C4}"/>
                </a:ext>
              </a:extLst>
            </p:cNvPr>
            <p:cNvSpPr/>
            <p:nvPr/>
          </p:nvSpPr>
          <p:spPr>
            <a:xfrm>
              <a:off x="-230484" y="3298093"/>
              <a:ext cx="12652968" cy="257907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556595F-0906-6C4C-92E8-809B3FB3FAB1}"/>
                </a:ext>
              </a:extLst>
            </p:cNvPr>
            <p:cNvSpPr/>
            <p:nvPr/>
          </p:nvSpPr>
          <p:spPr>
            <a:xfrm>
              <a:off x="-230484" y="508950"/>
              <a:ext cx="12652968" cy="440375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616F407-EF20-6043-AD9B-F0FA613278F0}"/>
                </a:ext>
              </a:extLst>
            </p:cNvPr>
            <p:cNvSpPr/>
            <p:nvPr/>
          </p:nvSpPr>
          <p:spPr>
            <a:xfrm>
              <a:off x="-230484" y="5904768"/>
              <a:ext cx="12652968" cy="440375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92F89A0-D5D3-3C48-9E0F-212002FD34F0}"/>
              </a:ext>
            </a:extLst>
          </p:cNvPr>
          <p:cNvSpPr/>
          <p:nvPr userDrawn="1"/>
        </p:nvSpPr>
        <p:spPr>
          <a:xfrm>
            <a:off x="-471638" y="-760396"/>
            <a:ext cx="12894122" cy="76039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AE6AA3-ADAB-F046-927B-59B7F1732F24}"/>
              </a:ext>
            </a:extLst>
          </p:cNvPr>
          <p:cNvSpPr/>
          <p:nvPr userDrawn="1"/>
        </p:nvSpPr>
        <p:spPr>
          <a:xfrm>
            <a:off x="-336884" y="6858000"/>
            <a:ext cx="12894122" cy="76039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4D72702-6D2E-4F4D-952C-44F3A4AD1EB2}"/>
              </a:ext>
            </a:extLst>
          </p:cNvPr>
          <p:cNvSpPr/>
          <p:nvPr userDrawn="1"/>
        </p:nvSpPr>
        <p:spPr>
          <a:xfrm>
            <a:off x="-336884" y="-400415"/>
            <a:ext cx="336884" cy="739701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C1EA166-A03E-5543-9144-31B7AE299D42}"/>
              </a:ext>
            </a:extLst>
          </p:cNvPr>
          <p:cNvSpPr/>
          <p:nvPr userDrawn="1"/>
        </p:nvSpPr>
        <p:spPr>
          <a:xfrm>
            <a:off x="12192000" y="-400415"/>
            <a:ext cx="336884" cy="739701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텍스트 개체 틀 52">
            <a:extLst>
              <a:ext uri="{FF2B5EF4-FFF2-40B4-BE49-F238E27FC236}">
                <a16:creationId xmlns:a16="http://schemas.microsoft.com/office/drawing/2014/main" id="{8BBFC80B-A30C-3749-B902-7F83A5A5B2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lang="en" altLang="ko-Kore-KR" dirty="0">
                <a:effectLst/>
              </a:rPr>
              <a:t>Guide : Grid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844FB118-5EF9-6644-AE68-84291BAEFE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7896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04_텍스트 표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C2D552D-0C66-57BC-DD75-FAF369731A4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35337389"/>
              </p:ext>
            </p:extLst>
          </p:nvPr>
        </p:nvGraphicFramePr>
        <p:xfrm>
          <a:off x="504818" y="1617711"/>
          <a:ext cx="10032798" cy="432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100">
                  <a:extLst>
                    <a:ext uri="{9D8B030D-6E8A-4147-A177-3AD203B41FA5}">
                      <a16:colId xmlns:a16="http://schemas.microsoft.com/office/drawing/2014/main" val="4207382284"/>
                    </a:ext>
                  </a:extLst>
                </a:gridCol>
                <a:gridCol w="8033698">
                  <a:extLst>
                    <a:ext uri="{9D8B030D-6E8A-4147-A177-3AD203B41FA5}">
                      <a16:colId xmlns:a16="http://schemas.microsoft.com/office/drawing/2014/main" val="2350437606"/>
                    </a:ext>
                  </a:extLst>
                </a:gridCol>
              </a:tblGrid>
              <a:tr h="1080108">
                <a:tc>
                  <a:txBody>
                    <a:bodyPr/>
                    <a:lstStyle/>
                    <a:p>
                      <a:pPr latinLnBrk="1">
                        <a:lnSpc>
                          <a:spcPts val="2080"/>
                        </a:lnSpc>
                      </a:pPr>
                      <a:r>
                        <a:rPr lang="en-US" altLang="ko-KR" sz="14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01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주제를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입력해주세요</a:t>
                      </a:r>
                    </a:p>
                  </a:txBody>
                  <a:tcPr marL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3538" indent="-134938" latinLnBrk="1">
                        <a:lnSpc>
                          <a:spcPts val="198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300" b="0" i="0" dirty="0" err="1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689433"/>
                  </a:ext>
                </a:extLst>
              </a:tr>
              <a:tr h="1080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20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02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주제를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입력해주세요</a:t>
                      </a:r>
                    </a:p>
                  </a:txBody>
                  <a:tcPr marL="180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3538" indent="-134938" latinLnBrk="1">
                        <a:lnSpc>
                          <a:spcPts val="198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300" b="0" i="0" dirty="0" err="1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541175"/>
                  </a:ext>
                </a:extLst>
              </a:tr>
              <a:tr h="1080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20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03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주제를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입력해주세요</a:t>
                      </a:r>
                    </a:p>
                  </a:txBody>
                  <a:tcPr marL="180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3538" indent="-134938" latinLnBrk="1">
                        <a:lnSpc>
                          <a:spcPts val="198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300" b="0" i="0" dirty="0" err="1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931671"/>
                  </a:ext>
                </a:extLst>
              </a:tr>
              <a:tr h="1080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20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04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주제를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입력해주세요</a:t>
                      </a:r>
                    </a:p>
                  </a:txBody>
                  <a:tcPr marL="180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3538" indent="-134938" latinLnBrk="1">
                        <a:lnSpc>
                          <a:spcPts val="198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300" b="0" i="0" dirty="0" err="1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761244"/>
                  </a:ext>
                </a:extLst>
              </a:tr>
            </a:tbl>
          </a:graphicData>
        </a:graphic>
      </p:graphicFrame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49" name="텍스트 개체 틀 23">
            <a:extLst>
              <a:ext uri="{FF2B5EF4-FFF2-40B4-BE49-F238E27FC236}">
                <a16:creationId xmlns:a16="http://schemas.microsoft.com/office/drawing/2014/main" id="{28635E7D-7E19-8C48-9BF6-700D2027A3B9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675510" y="10578983"/>
            <a:ext cx="1407156" cy="254361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04</a:t>
            </a:r>
            <a:endParaRPr kumimoji="1" lang="ko-Kore-KR" altLang="en-US" dirty="0"/>
          </a:p>
        </p:txBody>
      </p:sp>
      <p:sp>
        <p:nvSpPr>
          <p:cNvPr id="50" name="텍스트 개체 틀 23">
            <a:extLst>
              <a:ext uri="{FF2B5EF4-FFF2-40B4-BE49-F238E27FC236}">
                <a16:creationId xmlns:a16="http://schemas.microsoft.com/office/drawing/2014/main" id="{8BC5744E-AFFF-8946-822F-A7A5B613E963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675510" y="10872404"/>
            <a:ext cx="1407156" cy="510396"/>
          </a:xfrm>
          <a:prstGeom prst="rect">
            <a:avLst/>
          </a:prstGeom>
        </p:spPr>
        <p:txBody>
          <a:bodyPr wrap="square" tIns="0" anchor="t">
            <a:no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51" name="텍스트 개체 틀 23">
            <a:extLst>
              <a:ext uri="{FF2B5EF4-FFF2-40B4-BE49-F238E27FC236}">
                <a16:creationId xmlns:a16="http://schemas.microsoft.com/office/drawing/2014/main" id="{79CA96D1-9079-8C4F-AF16-620CA95FB68D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2705095" y="10578983"/>
            <a:ext cx="7495348" cy="814967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139700" indent="-131763" algn="l" defTabSz="914400" rtl="0" eaLnBrk="1" latinLnBrk="0" hangingPunct="1">
              <a:lnSpc>
                <a:spcPts val="118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47C5D912-7CB4-224F-BF57-EB45C4CA5F6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381975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04_텍스트 표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표 2">
            <a:extLst>
              <a:ext uri="{FF2B5EF4-FFF2-40B4-BE49-F238E27FC236}">
                <a16:creationId xmlns:a16="http://schemas.microsoft.com/office/drawing/2014/main" id="{E0CBB31B-39DF-8047-B9E2-AD6BB2BC5B7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37576609"/>
              </p:ext>
            </p:extLst>
          </p:nvPr>
        </p:nvGraphicFramePr>
        <p:xfrm>
          <a:off x="504814" y="1617711"/>
          <a:ext cx="10032799" cy="432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644">
                  <a:extLst>
                    <a:ext uri="{9D8B030D-6E8A-4147-A177-3AD203B41FA5}">
                      <a16:colId xmlns:a16="http://schemas.microsoft.com/office/drawing/2014/main" val="4207382284"/>
                    </a:ext>
                  </a:extLst>
                </a:gridCol>
                <a:gridCol w="5749159">
                  <a:extLst>
                    <a:ext uri="{9D8B030D-6E8A-4147-A177-3AD203B41FA5}">
                      <a16:colId xmlns:a16="http://schemas.microsoft.com/office/drawing/2014/main" val="2350437606"/>
                    </a:ext>
                  </a:extLst>
                </a:gridCol>
                <a:gridCol w="2286996">
                  <a:extLst>
                    <a:ext uri="{9D8B030D-6E8A-4147-A177-3AD203B41FA5}">
                      <a16:colId xmlns:a16="http://schemas.microsoft.com/office/drawing/2014/main" val="1905474351"/>
                    </a:ext>
                  </a:extLst>
                </a:gridCol>
              </a:tblGrid>
              <a:tr h="1080108">
                <a:tc>
                  <a:txBody>
                    <a:bodyPr/>
                    <a:lstStyle/>
                    <a:p>
                      <a:pPr latinLnBrk="1">
                        <a:lnSpc>
                          <a:spcPts val="2080"/>
                        </a:lnSpc>
                      </a:pPr>
                      <a:r>
                        <a:rPr lang="en-US" altLang="ko-KR" sz="14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01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주제를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입력해주세요</a:t>
                      </a:r>
                    </a:p>
                  </a:txBody>
                  <a:tcPr marL="180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3538" indent="-134938" latinLnBrk="1">
                        <a:lnSpc>
                          <a:spcPts val="198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300" b="0" i="0" dirty="0" err="1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689433"/>
                  </a:ext>
                </a:extLst>
              </a:tr>
              <a:tr h="1080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20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02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주제를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입력해주세요</a:t>
                      </a:r>
                    </a:p>
                  </a:txBody>
                  <a:tcPr marL="180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3538" indent="-134938" latinLnBrk="1">
                        <a:lnSpc>
                          <a:spcPts val="198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300" b="0" i="0" dirty="0" err="1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541175"/>
                  </a:ext>
                </a:extLst>
              </a:tr>
              <a:tr h="1080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20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03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주제를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입력해주세요</a:t>
                      </a:r>
                    </a:p>
                  </a:txBody>
                  <a:tcPr marL="180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3538" indent="-134938" latinLnBrk="1">
                        <a:lnSpc>
                          <a:spcPts val="198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300" b="0" i="0" dirty="0" err="1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931671"/>
                  </a:ext>
                </a:extLst>
              </a:tr>
              <a:tr h="1080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20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04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주제를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입력해주세요</a:t>
                      </a:r>
                    </a:p>
                  </a:txBody>
                  <a:tcPr marL="180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3538" indent="-134938" latinLnBrk="1">
                        <a:lnSpc>
                          <a:spcPts val="198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300" b="0" i="0" dirty="0" err="1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761244"/>
                  </a:ext>
                </a:extLst>
              </a:tr>
            </a:tbl>
          </a:graphicData>
        </a:graphic>
      </p:graphicFrame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47C5D912-7CB4-224F-BF57-EB45C4CA5F6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3626627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06_텍스트 표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6" name="텍스트 개체 틀 27">
            <a:extLst>
              <a:ext uri="{FF2B5EF4-FFF2-40B4-BE49-F238E27FC236}">
                <a16:creationId xmlns:a16="http://schemas.microsoft.com/office/drawing/2014/main" id="{68D69570-EAFD-D540-BA71-C0C07BAF808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17790" y="1627224"/>
            <a:ext cx="2024443" cy="1230733"/>
          </a:xfrm>
          <a:prstGeom prst="roundRect">
            <a:avLst>
              <a:gd name="adj" fmla="val 4279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179388" indent="0" algn="l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F7A8EB25-2B03-7542-9E7A-86B3A7C3DB4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7790" y="3150121"/>
            <a:ext cx="2024443" cy="1230733"/>
          </a:xfrm>
          <a:prstGeom prst="roundRect">
            <a:avLst>
              <a:gd name="adj" fmla="val 4279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179388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lang="ko-Kore-KR" altLang="en-US" sz="1400" b="1" i="0" kern="1200" dirty="0">
                <a:solidFill>
                  <a:schemeClr val="accent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79388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7641CFC6-9E8B-754B-8445-20791E25A75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7790" y="4673019"/>
            <a:ext cx="2024443" cy="1230733"/>
          </a:xfrm>
          <a:prstGeom prst="roundRect">
            <a:avLst>
              <a:gd name="adj" fmla="val 4279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179388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lang="ko-Kore-KR" altLang="en-US" sz="1400" b="1" i="0" kern="1200" dirty="0">
                <a:solidFill>
                  <a:schemeClr val="accent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79388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3" name="텍스트 개체 틀 27">
            <a:extLst>
              <a:ext uri="{FF2B5EF4-FFF2-40B4-BE49-F238E27FC236}">
                <a16:creationId xmlns:a16="http://schemas.microsoft.com/office/drawing/2014/main" id="{72460EC3-487E-3E47-87C1-89DF6A0645C1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2817867" y="1627224"/>
            <a:ext cx="7711809" cy="1230733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anchor="ctr"/>
          <a:lstStyle>
            <a:lvl1pPr marL="269875" indent="-90488" algn="l">
              <a:lnSpc>
                <a:spcPts val="148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4" name="텍스트 개체 틀 27">
            <a:extLst>
              <a:ext uri="{FF2B5EF4-FFF2-40B4-BE49-F238E27FC236}">
                <a16:creationId xmlns:a16="http://schemas.microsoft.com/office/drawing/2014/main" id="{9173E5D4-2E84-D242-BBCA-F97A4AD45F73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2817867" y="3150121"/>
            <a:ext cx="7711809" cy="1230733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anchor="ctr"/>
          <a:lstStyle>
            <a:lvl1pPr marL="269875" indent="-90488" algn="l">
              <a:lnSpc>
                <a:spcPts val="148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5" name="텍스트 개체 틀 27">
            <a:extLst>
              <a:ext uri="{FF2B5EF4-FFF2-40B4-BE49-F238E27FC236}">
                <a16:creationId xmlns:a16="http://schemas.microsoft.com/office/drawing/2014/main" id="{2034F09B-E36C-9F44-B51B-43313CA278A2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2817868" y="4673019"/>
            <a:ext cx="7711808" cy="1230733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anchor="ctr"/>
          <a:lstStyle>
            <a:lvl1pPr marL="269875" indent="-90488" algn="l">
              <a:lnSpc>
                <a:spcPts val="148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0" name="텍스트 개체 틀 23">
            <a:extLst>
              <a:ext uri="{FF2B5EF4-FFF2-40B4-BE49-F238E27FC236}">
                <a16:creationId xmlns:a16="http://schemas.microsoft.com/office/drawing/2014/main" id="{904AE2D6-FBF0-3746-B8D6-4E31C9F78931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4515297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07_텍스트 표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473129F3-4884-034A-AB3D-A64B41634D1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374495" y="1627224"/>
            <a:ext cx="3155180" cy="1230733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anchor="ctr"/>
          <a:lstStyle>
            <a:lvl1pPr marL="269875" indent="-90488" algn="l">
              <a:lnSpc>
                <a:spcPts val="128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tabLst>
                <a:tab pos="8218488" algn="l"/>
              </a:tabLst>
              <a:defRPr sz="1100" b="0" i="0">
                <a:solidFill>
                  <a:schemeClr val="accent6">
                    <a:lumMod val="60000"/>
                    <a:lumOff val="4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3" name="텍스트 개체 틀 27">
            <a:extLst>
              <a:ext uri="{FF2B5EF4-FFF2-40B4-BE49-F238E27FC236}">
                <a16:creationId xmlns:a16="http://schemas.microsoft.com/office/drawing/2014/main" id="{0D87C31B-1FBD-5244-8DF8-345C5B1E543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17790" y="1627224"/>
            <a:ext cx="2024443" cy="1230733"/>
          </a:xfrm>
          <a:prstGeom prst="roundRect">
            <a:avLst>
              <a:gd name="adj" fmla="val 4279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179388" indent="0" algn="l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4" name="텍스트 개체 틀 27">
            <a:extLst>
              <a:ext uri="{FF2B5EF4-FFF2-40B4-BE49-F238E27FC236}">
                <a16:creationId xmlns:a16="http://schemas.microsoft.com/office/drawing/2014/main" id="{B0046910-111D-154C-9FE4-FA50092442F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7790" y="3150121"/>
            <a:ext cx="2024443" cy="1230733"/>
          </a:xfrm>
          <a:prstGeom prst="roundRect">
            <a:avLst>
              <a:gd name="adj" fmla="val 4279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179388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lang="ko-Kore-KR" altLang="en-US" sz="1400" b="1" i="0" kern="1200" dirty="0">
                <a:solidFill>
                  <a:schemeClr val="accent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79388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5" name="텍스트 개체 틀 27">
            <a:extLst>
              <a:ext uri="{FF2B5EF4-FFF2-40B4-BE49-F238E27FC236}">
                <a16:creationId xmlns:a16="http://schemas.microsoft.com/office/drawing/2014/main" id="{2F7D98C4-E239-7D47-85A6-A81CEB5E5A5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7790" y="4673019"/>
            <a:ext cx="2024443" cy="1230733"/>
          </a:xfrm>
          <a:prstGeom prst="roundRect">
            <a:avLst>
              <a:gd name="adj" fmla="val 4279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179388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lang="ko-Kore-KR" altLang="en-US" sz="1400" b="1" i="0" kern="1200" dirty="0">
                <a:solidFill>
                  <a:schemeClr val="accent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79388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6" name="텍스트 개체 틀 27">
            <a:extLst>
              <a:ext uri="{FF2B5EF4-FFF2-40B4-BE49-F238E27FC236}">
                <a16:creationId xmlns:a16="http://schemas.microsoft.com/office/drawing/2014/main" id="{DCE613AF-FA9A-7B41-A0AE-F2BE37BB67FB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2817867" y="1627224"/>
            <a:ext cx="4284444" cy="1230733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anchor="ctr"/>
          <a:lstStyle>
            <a:lvl1pPr marL="269875" indent="-90488" algn="l">
              <a:lnSpc>
                <a:spcPts val="148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9" name="텍스트 개체 틀 27">
            <a:extLst>
              <a:ext uri="{FF2B5EF4-FFF2-40B4-BE49-F238E27FC236}">
                <a16:creationId xmlns:a16="http://schemas.microsoft.com/office/drawing/2014/main" id="{02F98DC2-5DF4-D849-9CBF-D0B9B7464CFF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7374495" y="3150121"/>
            <a:ext cx="3155180" cy="1230733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anchor="ctr"/>
          <a:lstStyle>
            <a:lvl1pPr marL="269875" indent="-90488" algn="l">
              <a:lnSpc>
                <a:spcPts val="128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tabLst>
                <a:tab pos="8218488" algn="l"/>
              </a:tabLst>
              <a:defRPr sz="1100" b="0" i="0">
                <a:solidFill>
                  <a:schemeClr val="accent6">
                    <a:lumMod val="60000"/>
                    <a:lumOff val="4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0" name="텍스트 개체 틀 27">
            <a:extLst>
              <a:ext uri="{FF2B5EF4-FFF2-40B4-BE49-F238E27FC236}">
                <a16:creationId xmlns:a16="http://schemas.microsoft.com/office/drawing/2014/main" id="{05CBE1DC-9F95-134C-A079-0A2288493D1C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2817867" y="3150121"/>
            <a:ext cx="4284444" cy="1230733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anchor="ctr"/>
          <a:lstStyle>
            <a:lvl1pPr marL="269875" indent="-90488" algn="l">
              <a:lnSpc>
                <a:spcPts val="148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1" name="텍스트 개체 틀 27">
            <a:extLst>
              <a:ext uri="{FF2B5EF4-FFF2-40B4-BE49-F238E27FC236}">
                <a16:creationId xmlns:a16="http://schemas.microsoft.com/office/drawing/2014/main" id="{5447E816-C910-3246-9238-9F19D984DD6E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7374495" y="4673019"/>
            <a:ext cx="3155180" cy="1230733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anchor="ctr"/>
          <a:lstStyle>
            <a:lvl1pPr marL="269875" indent="-90488" algn="l">
              <a:lnSpc>
                <a:spcPts val="128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tabLst>
                <a:tab pos="8218488" algn="l"/>
              </a:tabLst>
              <a:defRPr sz="1100" b="0" i="0">
                <a:solidFill>
                  <a:schemeClr val="accent6">
                    <a:lumMod val="60000"/>
                    <a:lumOff val="4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3" name="텍스트 개체 틀 27">
            <a:extLst>
              <a:ext uri="{FF2B5EF4-FFF2-40B4-BE49-F238E27FC236}">
                <a16:creationId xmlns:a16="http://schemas.microsoft.com/office/drawing/2014/main" id="{10AA41D4-75E5-F843-AF7E-CC0C1E5E7F6A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2817867" y="4673019"/>
            <a:ext cx="4284444" cy="1230733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anchor="ctr"/>
          <a:lstStyle>
            <a:lvl1pPr marL="269875" indent="-90488" algn="l">
              <a:lnSpc>
                <a:spcPts val="148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7" name="텍스트 개체 틀 23">
            <a:extLst>
              <a:ext uri="{FF2B5EF4-FFF2-40B4-BE49-F238E27FC236}">
                <a16:creationId xmlns:a16="http://schemas.microsoft.com/office/drawing/2014/main" id="{CCB46EC1-C8A4-F645-854E-174221C09F8C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0332476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08_텍스트 표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4" name="텍스트 개체 틀 27">
            <a:extLst>
              <a:ext uri="{FF2B5EF4-FFF2-40B4-BE49-F238E27FC236}">
                <a16:creationId xmlns:a16="http://schemas.microsoft.com/office/drawing/2014/main" id="{E2C634B2-E478-5F48-BA4F-DDA76B2D6DF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17790" y="1627224"/>
            <a:ext cx="2024443" cy="598335"/>
          </a:xfrm>
          <a:prstGeom prst="roundRect">
            <a:avLst>
              <a:gd name="adj" fmla="val 9317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5" name="텍스트 개체 틀 27">
            <a:extLst>
              <a:ext uri="{FF2B5EF4-FFF2-40B4-BE49-F238E27FC236}">
                <a16:creationId xmlns:a16="http://schemas.microsoft.com/office/drawing/2014/main" id="{AC348659-82E8-4D4F-88E5-A0B25D233B9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808814" y="1627224"/>
            <a:ext cx="5450931" cy="829448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tIns="0" anchor="ctr"/>
          <a:lstStyle>
            <a:lvl1pPr marL="179387" indent="0" algn="ctr">
              <a:lnSpc>
                <a:spcPts val="2080"/>
              </a:lnSpc>
              <a:buClr>
                <a:srgbClr val="000000"/>
              </a:buClr>
              <a:buFontTx/>
              <a:buNone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2F2CFBDE-4832-9D41-BD61-41CCD5DB388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7790" y="4350991"/>
            <a:ext cx="2024443" cy="1552762"/>
          </a:xfrm>
          <a:prstGeom prst="roundRect">
            <a:avLst>
              <a:gd name="adj" fmla="val 4279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8" name="텍스트 개체 틀 27">
            <a:extLst>
              <a:ext uri="{FF2B5EF4-FFF2-40B4-BE49-F238E27FC236}">
                <a16:creationId xmlns:a16="http://schemas.microsoft.com/office/drawing/2014/main" id="{1C709228-C83C-114F-B51B-E58739D1ECD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7790" y="2511894"/>
            <a:ext cx="2024443" cy="1552762"/>
          </a:xfrm>
          <a:prstGeom prst="roundRect">
            <a:avLst>
              <a:gd name="adj" fmla="val 4279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41" name="텍스트 개체 틀 23">
            <a:extLst>
              <a:ext uri="{FF2B5EF4-FFF2-40B4-BE49-F238E27FC236}">
                <a16:creationId xmlns:a16="http://schemas.microsoft.com/office/drawing/2014/main" id="{197CF04B-7E48-B545-A368-1DFFBE53F2CF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422788" y="1596195"/>
            <a:ext cx="3281566" cy="1272946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42" name="텍스트 개체 틀 23">
            <a:extLst>
              <a:ext uri="{FF2B5EF4-FFF2-40B4-BE49-F238E27FC236}">
                <a16:creationId xmlns:a16="http://schemas.microsoft.com/office/drawing/2014/main" id="{B4286AA6-6BAC-C642-943B-0F774AFE40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422788" y="2884284"/>
            <a:ext cx="3281566" cy="543272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l" defTabSz="914400" rtl="0" eaLnBrk="1" latinLnBrk="0" hangingPunct="1">
              <a:lnSpc>
                <a:spcPts val="1580"/>
              </a:lnSpc>
              <a:spcBef>
                <a:spcPts val="1000"/>
              </a:spcBef>
              <a:buFontTx/>
              <a:buNone/>
              <a:defRPr kumimoji="1" lang="ko-Kore-KR" altLang="en-US" sz="1100" b="0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3" name="텍스트 개체 틀 27">
            <a:extLst>
              <a:ext uri="{FF2B5EF4-FFF2-40B4-BE49-F238E27FC236}">
                <a16:creationId xmlns:a16="http://schemas.microsoft.com/office/drawing/2014/main" id="{84D86C50-7846-C34C-9B82-766400722EEB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2808814" y="2776251"/>
            <a:ext cx="5450931" cy="829448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tIns="0" anchor="ctr"/>
          <a:lstStyle>
            <a:lvl1pPr marL="179387" indent="0" algn="ctr">
              <a:lnSpc>
                <a:spcPts val="2080"/>
              </a:lnSpc>
              <a:buClr>
                <a:srgbClr val="000000"/>
              </a:buClr>
              <a:buFontTx/>
              <a:buNone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4" name="텍스트 개체 틀 27">
            <a:extLst>
              <a:ext uri="{FF2B5EF4-FFF2-40B4-BE49-F238E27FC236}">
                <a16:creationId xmlns:a16="http://schemas.microsoft.com/office/drawing/2014/main" id="{A96B2703-A4D7-304D-81C1-52C1CEFD8492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2808814" y="3925278"/>
            <a:ext cx="5450931" cy="829448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tIns="0" anchor="ctr"/>
          <a:lstStyle>
            <a:lvl1pPr marL="179387" indent="0" algn="ctr">
              <a:lnSpc>
                <a:spcPts val="2080"/>
              </a:lnSpc>
              <a:buClr>
                <a:srgbClr val="000000"/>
              </a:buClr>
              <a:buFontTx/>
              <a:buNone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5" name="텍스트 개체 틀 27">
            <a:extLst>
              <a:ext uri="{FF2B5EF4-FFF2-40B4-BE49-F238E27FC236}">
                <a16:creationId xmlns:a16="http://schemas.microsoft.com/office/drawing/2014/main" id="{186B2F5C-3A24-B74C-8D70-B3EE2A57C9E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2808814" y="5074304"/>
            <a:ext cx="5450931" cy="829448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tIns="0" anchor="ctr"/>
          <a:lstStyle>
            <a:lvl1pPr marL="179387" indent="0" algn="ctr">
              <a:lnSpc>
                <a:spcPts val="2080"/>
              </a:lnSpc>
              <a:buClr>
                <a:srgbClr val="000000"/>
              </a:buClr>
              <a:buFontTx/>
              <a:buNone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6" name="텍스트 개체 틀 23">
            <a:extLst>
              <a:ext uri="{FF2B5EF4-FFF2-40B4-BE49-F238E27FC236}">
                <a16:creationId xmlns:a16="http://schemas.microsoft.com/office/drawing/2014/main" id="{19FCC20B-89C2-F647-B805-2126573EC6FB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3431988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09_텍스트 표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1FB137E8-D7F8-F149-925C-8ABB8A552A3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04818" y="3474492"/>
            <a:ext cx="1944000" cy="648000"/>
          </a:xfrm>
          <a:prstGeom prst="roundRect">
            <a:avLst>
              <a:gd name="adj" fmla="val 6581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9" name="텍스트 개체 틀 27">
            <a:extLst>
              <a:ext uri="{FF2B5EF4-FFF2-40B4-BE49-F238E27FC236}">
                <a16:creationId xmlns:a16="http://schemas.microsoft.com/office/drawing/2014/main" id="{E9FCB793-8D18-9246-A3FA-00D7A1D63F8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713310" y="2412460"/>
            <a:ext cx="1944000" cy="648000"/>
          </a:xfrm>
          <a:prstGeom prst="roundRect">
            <a:avLst>
              <a:gd name="adj" fmla="val 6581"/>
            </a:avLst>
          </a:prstGeom>
          <a:solidFill>
            <a:schemeClr val="accent2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EAF44AC2-AE9E-4F44-A7F8-8DA488D1593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713310" y="4542711"/>
            <a:ext cx="1944000" cy="648000"/>
          </a:xfrm>
          <a:prstGeom prst="roundRect">
            <a:avLst>
              <a:gd name="adj" fmla="val 6581"/>
            </a:avLst>
          </a:prstGeom>
          <a:solidFill>
            <a:schemeClr val="accent2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9C169E23-B33C-124E-AE40-2F132C06276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913900" y="1920478"/>
            <a:ext cx="1944000" cy="612000"/>
          </a:xfrm>
          <a:prstGeom prst="roundRect">
            <a:avLst>
              <a:gd name="adj" fmla="val 6581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-US" altLang="ko-KR" dirty="0">
                <a:effectLst/>
              </a:rPr>
              <a:t>A</a:t>
            </a:r>
            <a:endParaRPr kumimoji="1" lang="ko-Kore-KR" altLang="en-US" dirty="0"/>
          </a:p>
        </p:txBody>
      </p:sp>
      <p:sp>
        <p:nvSpPr>
          <p:cNvPr id="32" name="텍스트 개체 틀 27">
            <a:extLst>
              <a:ext uri="{FF2B5EF4-FFF2-40B4-BE49-F238E27FC236}">
                <a16:creationId xmlns:a16="http://schemas.microsoft.com/office/drawing/2014/main" id="{9C0CEA8A-B854-444F-92F0-5500426BFD3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913900" y="2894051"/>
            <a:ext cx="1944000" cy="612000"/>
          </a:xfrm>
          <a:prstGeom prst="roundRect">
            <a:avLst>
              <a:gd name="adj" fmla="val 6581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-US" altLang="ko-KR" dirty="0">
                <a:effectLst/>
              </a:rPr>
              <a:t>B</a:t>
            </a:r>
            <a:endParaRPr kumimoji="1" lang="ko-Kore-KR" altLang="en-US" dirty="0"/>
          </a:p>
        </p:txBody>
      </p:sp>
      <p:sp>
        <p:nvSpPr>
          <p:cNvPr id="33" name="텍스트 개체 틀 27">
            <a:extLst>
              <a:ext uri="{FF2B5EF4-FFF2-40B4-BE49-F238E27FC236}">
                <a16:creationId xmlns:a16="http://schemas.microsoft.com/office/drawing/2014/main" id="{A2CF9D37-F468-C042-B0DC-92FCADEE973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913900" y="4054287"/>
            <a:ext cx="1944000" cy="612000"/>
          </a:xfrm>
          <a:prstGeom prst="roundRect">
            <a:avLst>
              <a:gd name="adj" fmla="val 6581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>
                <a:effectLst/>
              </a:rPr>
              <a:t>C</a:t>
            </a:r>
            <a:endParaRPr kumimoji="1" lang="ko-Kore-KR" altLang="en-US" dirty="0"/>
          </a:p>
        </p:txBody>
      </p:sp>
      <p:sp>
        <p:nvSpPr>
          <p:cNvPr id="34" name="텍스트 개체 틀 27">
            <a:extLst>
              <a:ext uri="{FF2B5EF4-FFF2-40B4-BE49-F238E27FC236}">
                <a16:creationId xmlns:a16="http://schemas.microsoft.com/office/drawing/2014/main" id="{A51EBDF8-57D1-CA46-BB3B-2F7C28F3C52F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913900" y="5027860"/>
            <a:ext cx="1944000" cy="612000"/>
          </a:xfrm>
          <a:prstGeom prst="roundRect">
            <a:avLst>
              <a:gd name="adj" fmla="val 6581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>
                <a:effectLst/>
              </a:rPr>
              <a:t>D</a:t>
            </a:r>
            <a:endParaRPr kumimoji="1" lang="ko-Kore-KR" altLang="en-US" dirty="0"/>
          </a:p>
        </p:txBody>
      </p:sp>
      <p:sp>
        <p:nvSpPr>
          <p:cNvPr id="35" name="자유형 34">
            <a:extLst>
              <a:ext uri="{FF2B5EF4-FFF2-40B4-BE49-F238E27FC236}">
                <a16:creationId xmlns:a16="http://schemas.microsoft.com/office/drawing/2014/main" id="{AF14F6CE-A0F9-224C-8239-994FC51DFF46}"/>
              </a:ext>
            </a:extLst>
          </p:cNvPr>
          <p:cNvSpPr/>
          <p:nvPr userDrawn="1"/>
        </p:nvSpPr>
        <p:spPr>
          <a:xfrm>
            <a:off x="2593974" y="2714775"/>
            <a:ext cx="119643" cy="2165196"/>
          </a:xfrm>
          <a:custGeom>
            <a:avLst/>
            <a:gdLst>
              <a:gd name="connsiteX0" fmla="*/ 136478 w 136478"/>
              <a:gd name="connsiteY0" fmla="*/ 0 h 896203"/>
              <a:gd name="connsiteX1" fmla="*/ 0 w 136478"/>
              <a:gd name="connsiteY1" fmla="*/ 0 h 896203"/>
              <a:gd name="connsiteX2" fmla="*/ 0 w 136478"/>
              <a:gd name="connsiteY2" fmla="*/ 896203 h 896203"/>
              <a:gd name="connsiteX3" fmla="*/ 136478 w 136478"/>
              <a:gd name="connsiteY3" fmla="*/ 896203 h 89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478" h="896203">
                <a:moveTo>
                  <a:pt x="136478" y="0"/>
                </a:moveTo>
                <a:lnTo>
                  <a:pt x="0" y="0"/>
                </a:lnTo>
                <a:lnTo>
                  <a:pt x="0" y="896203"/>
                </a:lnTo>
                <a:lnTo>
                  <a:pt x="136478" y="896203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자유형 35">
            <a:extLst>
              <a:ext uri="{FF2B5EF4-FFF2-40B4-BE49-F238E27FC236}">
                <a16:creationId xmlns:a16="http://schemas.microsoft.com/office/drawing/2014/main" id="{43F1A781-4CA5-1E41-8F71-5C5680F147EB}"/>
              </a:ext>
            </a:extLst>
          </p:cNvPr>
          <p:cNvSpPr/>
          <p:nvPr userDrawn="1"/>
        </p:nvSpPr>
        <p:spPr>
          <a:xfrm>
            <a:off x="4784724" y="2226478"/>
            <a:ext cx="119643" cy="1005670"/>
          </a:xfrm>
          <a:custGeom>
            <a:avLst/>
            <a:gdLst>
              <a:gd name="connsiteX0" fmla="*/ 136478 w 136478"/>
              <a:gd name="connsiteY0" fmla="*/ 0 h 896203"/>
              <a:gd name="connsiteX1" fmla="*/ 0 w 136478"/>
              <a:gd name="connsiteY1" fmla="*/ 0 h 896203"/>
              <a:gd name="connsiteX2" fmla="*/ 0 w 136478"/>
              <a:gd name="connsiteY2" fmla="*/ 896203 h 896203"/>
              <a:gd name="connsiteX3" fmla="*/ 136478 w 136478"/>
              <a:gd name="connsiteY3" fmla="*/ 896203 h 89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478" h="896203">
                <a:moveTo>
                  <a:pt x="136478" y="0"/>
                </a:moveTo>
                <a:lnTo>
                  <a:pt x="0" y="0"/>
                </a:lnTo>
                <a:lnTo>
                  <a:pt x="0" y="896203"/>
                </a:lnTo>
                <a:lnTo>
                  <a:pt x="136478" y="896203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자유형 36">
            <a:extLst>
              <a:ext uri="{FF2B5EF4-FFF2-40B4-BE49-F238E27FC236}">
                <a16:creationId xmlns:a16="http://schemas.microsoft.com/office/drawing/2014/main" id="{EA555B41-EF43-2946-A1D4-B1B58BF3F676}"/>
              </a:ext>
            </a:extLst>
          </p:cNvPr>
          <p:cNvSpPr/>
          <p:nvPr userDrawn="1"/>
        </p:nvSpPr>
        <p:spPr>
          <a:xfrm>
            <a:off x="4784724" y="4372778"/>
            <a:ext cx="119643" cy="1005670"/>
          </a:xfrm>
          <a:custGeom>
            <a:avLst/>
            <a:gdLst>
              <a:gd name="connsiteX0" fmla="*/ 136478 w 136478"/>
              <a:gd name="connsiteY0" fmla="*/ 0 h 896203"/>
              <a:gd name="connsiteX1" fmla="*/ 0 w 136478"/>
              <a:gd name="connsiteY1" fmla="*/ 0 h 896203"/>
              <a:gd name="connsiteX2" fmla="*/ 0 w 136478"/>
              <a:gd name="connsiteY2" fmla="*/ 896203 h 896203"/>
              <a:gd name="connsiteX3" fmla="*/ 136478 w 136478"/>
              <a:gd name="connsiteY3" fmla="*/ 896203 h 89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478" h="896203">
                <a:moveTo>
                  <a:pt x="136478" y="0"/>
                </a:moveTo>
                <a:lnTo>
                  <a:pt x="0" y="0"/>
                </a:lnTo>
                <a:lnTo>
                  <a:pt x="0" y="896203"/>
                </a:lnTo>
                <a:lnTo>
                  <a:pt x="136478" y="896203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텍스트 개체 틀 23">
            <a:extLst>
              <a:ext uri="{FF2B5EF4-FFF2-40B4-BE49-F238E27FC236}">
                <a16:creationId xmlns:a16="http://schemas.microsoft.com/office/drawing/2014/main" id="{10CDEA0F-73D2-0D40-AE6B-6576008EB9D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018808" y="2080757"/>
            <a:ext cx="4660559" cy="32765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7938" marR="0" lvl="0" indent="0" algn="l" defTabSz="914400" rtl="0" eaLnBrk="1" fontAlgn="auto" latinLnBrk="0" hangingPunct="1">
              <a:lnSpc>
                <a:spcPts val="198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9" name="텍스트 개체 틀 23">
            <a:extLst>
              <a:ext uri="{FF2B5EF4-FFF2-40B4-BE49-F238E27FC236}">
                <a16:creationId xmlns:a16="http://schemas.microsoft.com/office/drawing/2014/main" id="{19210365-114B-E445-A908-F33878C1225C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018808" y="3040424"/>
            <a:ext cx="4660559" cy="32765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7938" marR="0" lvl="0" indent="0" algn="l" defTabSz="914400" rtl="0" eaLnBrk="1" fontAlgn="auto" latinLnBrk="0" hangingPunct="1">
              <a:lnSpc>
                <a:spcPts val="198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0" name="텍스트 개체 틀 23">
            <a:extLst>
              <a:ext uri="{FF2B5EF4-FFF2-40B4-BE49-F238E27FC236}">
                <a16:creationId xmlns:a16="http://schemas.microsoft.com/office/drawing/2014/main" id="{6817875D-E648-C746-AA59-FC47585C9C5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7018808" y="4217375"/>
            <a:ext cx="4660559" cy="32765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7938" marR="0" lvl="0" indent="0" algn="l" defTabSz="914400" rtl="0" eaLnBrk="1" fontAlgn="auto" latinLnBrk="0" hangingPunct="1">
              <a:lnSpc>
                <a:spcPts val="198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1" name="텍스트 개체 틀 23">
            <a:extLst>
              <a:ext uri="{FF2B5EF4-FFF2-40B4-BE49-F238E27FC236}">
                <a16:creationId xmlns:a16="http://schemas.microsoft.com/office/drawing/2014/main" id="{19D80297-3318-6F4F-B3D4-832E3A37056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018808" y="5177042"/>
            <a:ext cx="4660559" cy="32765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7938" marR="0" lvl="0" indent="0" algn="l" defTabSz="914400" rtl="0" eaLnBrk="1" fontAlgn="auto" latinLnBrk="0" hangingPunct="1">
              <a:lnSpc>
                <a:spcPts val="198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8" name="텍스트 개체 틀 23">
            <a:extLst>
              <a:ext uri="{FF2B5EF4-FFF2-40B4-BE49-F238E27FC236}">
                <a16:creationId xmlns:a16="http://schemas.microsoft.com/office/drawing/2014/main" id="{10EF4DE6-0717-B544-83BE-65E27EF15902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3933550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01_텍스트&amp;그래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CD7BEFA3-F786-ED46-83E7-2561A8ACE928}"/>
              </a:ext>
            </a:extLst>
          </p:cNvPr>
          <p:cNvSpPr/>
          <p:nvPr userDrawn="1"/>
        </p:nvSpPr>
        <p:spPr>
          <a:xfrm>
            <a:off x="5645437" y="962773"/>
            <a:ext cx="4888042" cy="4236472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D12E7C95-EC79-DC4C-844E-F1203EBABB6D}"/>
              </a:ext>
            </a:extLst>
          </p:cNvPr>
          <p:cNvSpPr/>
          <p:nvPr userDrawn="1"/>
        </p:nvSpPr>
        <p:spPr>
          <a:xfrm>
            <a:off x="504818" y="962773"/>
            <a:ext cx="4888042" cy="4236472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E0A59488-CAA3-D04A-BDB2-F14472340D4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06994" y="5285013"/>
            <a:ext cx="4891272" cy="40077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r>
              <a:rPr kumimoji="1" lang="ko-KR" altLang="en-US" dirty="0">
                <a:effectLst/>
              </a:rPr>
              <a:t> 입력해주세요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1BC10284-0FC1-584A-8984-8DD734BC026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6995" y="5698115"/>
            <a:ext cx="4891272" cy="307777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54BB33AF-8641-8043-BF5B-EDF4E6D6311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623116" y="5285013"/>
            <a:ext cx="4891272" cy="40077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r>
              <a:rPr kumimoji="1" lang="ko-KR" altLang="en-US" dirty="0">
                <a:effectLst/>
              </a:rPr>
              <a:t> 입력해주세요</a:t>
            </a:r>
            <a:endParaRPr kumimoji="1" lang="ko-Kore-KR" altLang="en-US" dirty="0"/>
          </a:p>
        </p:txBody>
      </p: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9594F44B-2C36-3448-B643-11E2858DFD6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623117" y="5698115"/>
            <a:ext cx="4891272" cy="307777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5" name="차트 개체 틀 18">
            <a:extLst>
              <a:ext uri="{FF2B5EF4-FFF2-40B4-BE49-F238E27FC236}">
                <a16:creationId xmlns:a16="http://schemas.microsoft.com/office/drawing/2014/main" id="{CE7A5D9B-39F4-B64B-B23C-1AE8D9E193EC}"/>
              </a:ext>
            </a:extLst>
          </p:cNvPr>
          <p:cNvSpPr>
            <a:spLocks noGrp="1"/>
          </p:cNvSpPr>
          <p:nvPr>
            <p:ph type="chart" sz="quarter" idx="72"/>
          </p:nvPr>
        </p:nvSpPr>
        <p:spPr>
          <a:xfrm>
            <a:off x="667442" y="1172211"/>
            <a:ext cx="4562793" cy="3853597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kumimoji="1" lang="ko-Kore-KR" altLang="en-US" sz="1200" b="0" i="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46" name="차트 개체 틀 18">
            <a:extLst>
              <a:ext uri="{FF2B5EF4-FFF2-40B4-BE49-F238E27FC236}">
                <a16:creationId xmlns:a16="http://schemas.microsoft.com/office/drawing/2014/main" id="{58CEAA59-72B7-5942-A55C-44215D356BF1}"/>
              </a:ext>
            </a:extLst>
          </p:cNvPr>
          <p:cNvSpPr>
            <a:spLocks noGrp="1"/>
          </p:cNvSpPr>
          <p:nvPr>
            <p:ph type="chart" sz="quarter" idx="73"/>
          </p:nvPr>
        </p:nvSpPr>
        <p:spPr>
          <a:xfrm>
            <a:off x="5808061" y="1172211"/>
            <a:ext cx="4562793" cy="3853597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kumimoji="1" lang="ko-Kore-KR" altLang="en-US" sz="1200" b="0" i="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4034757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02_텍스트&amp;그래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5C30522F-2CA3-244E-B7FF-B1444314F2D5}"/>
              </a:ext>
            </a:extLst>
          </p:cNvPr>
          <p:cNvSpPr/>
          <p:nvPr userDrawn="1"/>
        </p:nvSpPr>
        <p:spPr>
          <a:xfrm>
            <a:off x="509732" y="762118"/>
            <a:ext cx="10029600" cy="5340875"/>
          </a:xfrm>
          <a:prstGeom prst="roundRect">
            <a:avLst>
              <a:gd name="adj" fmla="val 164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9" name="텍스트 개체 틀 23">
            <a:extLst>
              <a:ext uri="{FF2B5EF4-FFF2-40B4-BE49-F238E27FC236}">
                <a16:creationId xmlns:a16="http://schemas.microsoft.com/office/drawing/2014/main" id="{2790F66F-F7BA-8F47-A627-E17E2F39068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3605" y="1790907"/>
            <a:ext cx="4617637" cy="59928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3960"/>
              </a:lnSpc>
              <a:spcBef>
                <a:spcPts val="1000"/>
              </a:spcBef>
              <a:buFontTx/>
              <a:buNone/>
              <a:defRPr kumimoji="1" lang="ko-Kore-KR" altLang="en-US" sz="3800" b="1" i="0" kern="1200" spc="-30" baseline="0" dirty="0">
                <a:solidFill>
                  <a:schemeClr val="tx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0" name="텍스트 개체 틀 23">
            <a:extLst>
              <a:ext uri="{FF2B5EF4-FFF2-40B4-BE49-F238E27FC236}">
                <a16:creationId xmlns:a16="http://schemas.microsoft.com/office/drawing/2014/main" id="{71DB9BF8-EADB-554B-87ED-2170FACF99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03605" y="2393580"/>
            <a:ext cx="4617637" cy="59928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3960"/>
              </a:lnSpc>
              <a:spcBef>
                <a:spcPts val="1000"/>
              </a:spcBef>
              <a:buFontTx/>
              <a:buNone/>
              <a:defRPr kumimoji="1" lang="ko-Kore-KR" altLang="en-US" sz="3800" b="1" i="0" kern="1200" spc="-30" baseline="0" dirty="0">
                <a:solidFill>
                  <a:schemeClr val="accent1"/>
                </a:solidFill>
                <a:latin typeface="Gilroy Extra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1" name="텍스트 개체 틀 23">
            <a:extLst>
              <a:ext uri="{FF2B5EF4-FFF2-40B4-BE49-F238E27FC236}">
                <a16:creationId xmlns:a16="http://schemas.microsoft.com/office/drawing/2014/main" id="{7A267130-950F-F443-B74E-BCD606718C9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03605" y="3277225"/>
            <a:ext cx="4617637" cy="475734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64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2" name="텍스트 개체 틀 23">
            <a:extLst>
              <a:ext uri="{FF2B5EF4-FFF2-40B4-BE49-F238E27FC236}">
                <a16:creationId xmlns:a16="http://schemas.microsoft.com/office/drawing/2014/main" id="{7B3423E1-E738-ED46-AE77-427146878D2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03605" y="3905499"/>
            <a:ext cx="4617637" cy="1137273"/>
          </a:xfrm>
          <a:prstGeom prst="rect">
            <a:avLst/>
          </a:prstGeom>
        </p:spPr>
        <p:txBody>
          <a:bodyPr tIns="0" anchor="t"/>
          <a:lstStyle>
            <a:lvl1pPr marL="266700" indent="-176213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6" name="차트 개체 틀 18">
            <a:extLst>
              <a:ext uri="{FF2B5EF4-FFF2-40B4-BE49-F238E27FC236}">
                <a16:creationId xmlns:a16="http://schemas.microsoft.com/office/drawing/2014/main" id="{F5988734-9079-2C4D-B86C-D1D5409F60C3}"/>
              </a:ext>
            </a:extLst>
          </p:cNvPr>
          <p:cNvSpPr>
            <a:spLocks noGrp="1"/>
          </p:cNvSpPr>
          <p:nvPr>
            <p:ph type="chart" sz="quarter" idx="72"/>
          </p:nvPr>
        </p:nvSpPr>
        <p:spPr>
          <a:xfrm>
            <a:off x="5720029" y="1516587"/>
            <a:ext cx="4540514" cy="4089768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kumimoji="1" lang="ko-Kore-KR" altLang="en-US" sz="1200" b="0" i="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4479275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03_텍스트&amp;그래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9" name="텍스트 개체 틀 23">
            <a:extLst>
              <a:ext uri="{FF2B5EF4-FFF2-40B4-BE49-F238E27FC236}">
                <a16:creationId xmlns:a16="http://schemas.microsoft.com/office/drawing/2014/main" id="{D3963FB1-08FA-3D4A-B891-04AF18741B6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21050" y="3434653"/>
            <a:ext cx="4357350" cy="576014"/>
          </a:xfrm>
          <a:prstGeom prst="rect">
            <a:avLst/>
          </a:prstGeom>
        </p:spPr>
        <p:txBody>
          <a:bodyPr tIns="0"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0" name="텍스트 개체 틀 23">
            <a:extLst>
              <a:ext uri="{FF2B5EF4-FFF2-40B4-BE49-F238E27FC236}">
                <a16:creationId xmlns:a16="http://schemas.microsoft.com/office/drawing/2014/main" id="{0C3E584C-2E08-FF4B-8B83-065DB69151F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1050" y="2640404"/>
            <a:ext cx="4357350" cy="69277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1" name="텍스트 개체 틀 23">
            <a:extLst>
              <a:ext uri="{FF2B5EF4-FFF2-40B4-BE49-F238E27FC236}">
                <a16:creationId xmlns:a16="http://schemas.microsoft.com/office/drawing/2014/main" id="{DCCC2DC3-D8A8-884D-AB7A-C5EE650153B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21050" y="4255029"/>
            <a:ext cx="4357350" cy="104905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AB7A5D7D-B8AC-3A4D-9073-B8DFE85E1243}"/>
              </a:ext>
            </a:extLst>
          </p:cNvPr>
          <p:cNvCxnSpPr>
            <a:cxnSpLocks/>
          </p:cNvCxnSpPr>
          <p:nvPr userDrawn="1"/>
        </p:nvCxnSpPr>
        <p:spPr>
          <a:xfrm>
            <a:off x="704896" y="4072814"/>
            <a:ext cx="4128119" cy="0"/>
          </a:xfrm>
          <a:prstGeom prst="line">
            <a:avLst/>
          </a:prstGeom>
          <a:ln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27">
            <a:extLst>
              <a:ext uri="{FF2B5EF4-FFF2-40B4-BE49-F238E27FC236}">
                <a16:creationId xmlns:a16="http://schemas.microsoft.com/office/drawing/2014/main" id="{75C5E17C-106E-6F44-956B-A1DCBE750CCB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523921" y="1900901"/>
            <a:ext cx="3151321" cy="5704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>
            <a:spAutoFit/>
          </a:bodyPr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3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82B9E6AE-2C1D-2B48-9F35-A7B3B5DC6F89}"/>
              </a:ext>
            </a:extLst>
          </p:cNvPr>
          <p:cNvSpPr/>
          <p:nvPr userDrawn="1"/>
        </p:nvSpPr>
        <p:spPr>
          <a:xfrm>
            <a:off x="5080000" y="962772"/>
            <a:ext cx="5453479" cy="4940084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차트 개체 틀 18">
            <a:extLst>
              <a:ext uri="{FF2B5EF4-FFF2-40B4-BE49-F238E27FC236}">
                <a16:creationId xmlns:a16="http://schemas.microsoft.com/office/drawing/2014/main" id="{A40489F2-C7C4-1F4C-8D46-D0161CF0F010}"/>
              </a:ext>
            </a:extLst>
          </p:cNvPr>
          <p:cNvSpPr>
            <a:spLocks noGrp="1"/>
          </p:cNvSpPr>
          <p:nvPr>
            <p:ph type="chart" sz="quarter" idx="72"/>
          </p:nvPr>
        </p:nvSpPr>
        <p:spPr>
          <a:xfrm>
            <a:off x="5361259" y="1231214"/>
            <a:ext cx="4880021" cy="439557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kumimoji="1" lang="ko-Kore-KR" altLang="en-US" sz="1200" b="0" i="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0235375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04_텍스트&amp;그래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4E6A48E8-8C4A-164B-83A4-84933C2F924C}"/>
              </a:ext>
            </a:extLst>
          </p:cNvPr>
          <p:cNvSpPr/>
          <p:nvPr userDrawn="1"/>
        </p:nvSpPr>
        <p:spPr>
          <a:xfrm>
            <a:off x="508000" y="962772"/>
            <a:ext cx="5453479" cy="4940084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18" name="텍스트 개체 틀 23">
            <a:extLst>
              <a:ext uri="{FF2B5EF4-FFF2-40B4-BE49-F238E27FC236}">
                <a16:creationId xmlns:a16="http://schemas.microsoft.com/office/drawing/2014/main" id="{2904EE70-74A4-464D-B675-595E7FA407D3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6116319" y="1263185"/>
            <a:ext cx="5557521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9" name="차트 개체 틀 18">
            <a:extLst>
              <a:ext uri="{FF2B5EF4-FFF2-40B4-BE49-F238E27FC236}">
                <a16:creationId xmlns:a16="http://schemas.microsoft.com/office/drawing/2014/main" id="{064B08A3-782D-F94A-B358-D69DD499A532}"/>
              </a:ext>
            </a:extLst>
          </p:cNvPr>
          <p:cNvSpPr>
            <a:spLocks noGrp="1"/>
          </p:cNvSpPr>
          <p:nvPr>
            <p:ph type="chart" sz="quarter" idx="72"/>
          </p:nvPr>
        </p:nvSpPr>
        <p:spPr>
          <a:xfrm>
            <a:off x="794728" y="1231214"/>
            <a:ext cx="4880021" cy="439557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kumimoji="1" lang="ko-Kore-KR" altLang="en-US" sz="1200" b="0" i="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F8CDB2F9-537C-0443-A3F1-53266969CD2F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6116321" y="2048221"/>
            <a:ext cx="752346" cy="47573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0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C5C3DF91-A1C0-7548-A40B-C8BDB084F7D2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6960093" y="2132627"/>
            <a:ext cx="3523494" cy="316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1BB5BC9C-029F-5B4A-8217-F1B357F3C178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6116319" y="2512356"/>
            <a:ext cx="4367268" cy="3276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rgbClr val="5B5B5B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EC3AA625-F01F-7447-8FB5-76BB376B5370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6116321" y="3072298"/>
            <a:ext cx="752346" cy="47573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0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2C2CA88B-FE59-0848-A4A5-C7F630DD2633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6960093" y="3156704"/>
            <a:ext cx="3523494" cy="316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60AFF586-27A9-6F41-ABF0-AB022DBB3D27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6116319" y="3536433"/>
            <a:ext cx="4367268" cy="3276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rgbClr val="5B5B5B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2F1B02DC-5015-B640-B07A-B5086C444D42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6116321" y="4106793"/>
            <a:ext cx="752346" cy="47573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0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F7A1ABD4-9199-1F4F-A795-2C1314A72A7D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6960093" y="4191199"/>
            <a:ext cx="3523494" cy="316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1" name="텍스트 개체 틀 23">
            <a:extLst>
              <a:ext uri="{FF2B5EF4-FFF2-40B4-BE49-F238E27FC236}">
                <a16:creationId xmlns:a16="http://schemas.microsoft.com/office/drawing/2014/main" id="{B75232E0-EBC1-D449-BC21-6859E015A93A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6116319" y="4570928"/>
            <a:ext cx="4367268" cy="3276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rgbClr val="5B5B5B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2" name="텍스트 개체 틀 23">
            <a:extLst>
              <a:ext uri="{FF2B5EF4-FFF2-40B4-BE49-F238E27FC236}">
                <a16:creationId xmlns:a16="http://schemas.microsoft.com/office/drawing/2014/main" id="{FD950689-13A8-6145-9FBF-0AF37201AB7C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6116321" y="5130432"/>
            <a:ext cx="752346" cy="47573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0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A089AC02-F943-C545-BF78-03AA87B267F3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6960093" y="5214838"/>
            <a:ext cx="3523494" cy="316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4" name="텍스트 개체 틀 23">
            <a:extLst>
              <a:ext uri="{FF2B5EF4-FFF2-40B4-BE49-F238E27FC236}">
                <a16:creationId xmlns:a16="http://schemas.microsoft.com/office/drawing/2014/main" id="{84ED85D1-2C39-C042-A3F8-E25A2FDE9E32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6116319" y="5594567"/>
            <a:ext cx="4367268" cy="3276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rgbClr val="5B5B5B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1913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03_폰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EA1551B-71E9-D748-A05C-2F39308E528A}"/>
              </a:ext>
            </a:extLst>
          </p:cNvPr>
          <p:cNvSpPr/>
          <p:nvPr userDrawn="1"/>
        </p:nvSpPr>
        <p:spPr>
          <a:xfrm>
            <a:off x="0" y="9525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476EDF73-2EFC-BC4F-8F3A-65CD76E58A7E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A651B45A-AA06-7643-BE9D-5EB508FE1B97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11C66577-A6D2-194B-A257-AA9189D3681D}"/>
              </a:ext>
            </a:extLst>
          </p:cNvPr>
          <p:cNvCxnSpPr>
            <a:cxnSpLocks/>
          </p:cNvCxnSpPr>
          <p:nvPr userDrawn="1"/>
        </p:nvCxnSpPr>
        <p:spPr>
          <a:xfrm>
            <a:off x="7107641" y="935262"/>
            <a:ext cx="0" cy="163227"/>
          </a:xfrm>
          <a:prstGeom prst="line">
            <a:avLst/>
          </a:prstGeom>
          <a:ln w="12700"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C5D45282-56F9-4F48-A955-66C7DC259466}"/>
              </a:ext>
            </a:extLst>
          </p:cNvPr>
          <p:cNvCxnSpPr>
            <a:cxnSpLocks/>
          </p:cNvCxnSpPr>
          <p:nvPr userDrawn="1"/>
        </p:nvCxnSpPr>
        <p:spPr>
          <a:xfrm>
            <a:off x="7107641" y="2158421"/>
            <a:ext cx="0" cy="163227"/>
          </a:xfrm>
          <a:prstGeom prst="line">
            <a:avLst/>
          </a:prstGeom>
          <a:ln w="12700"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텍스트 개체 틀 52">
            <a:extLst>
              <a:ext uri="{FF2B5EF4-FFF2-40B4-BE49-F238E27FC236}">
                <a16:creationId xmlns:a16="http://schemas.microsoft.com/office/drawing/2014/main" id="{2B3216D2-6E8A-724F-AEF0-5F5AFDAC19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Guide : Font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64" name="텍스트 개체 틀 63">
            <a:extLst>
              <a:ext uri="{FF2B5EF4-FFF2-40B4-BE49-F238E27FC236}">
                <a16:creationId xmlns:a16="http://schemas.microsoft.com/office/drawing/2014/main" id="{E3BAB705-998F-D54D-8856-2865F24EAB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8889" y="850353"/>
            <a:ext cx="5354547" cy="60478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buFontTx/>
              <a:buNone/>
              <a:defRPr kumimoji="1" lang="en" altLang="ko-KR" sz="3700" b="1" kern="1200" spc="-20" dirty="0" smtClean="0">
                <a:solidFill>
                  <a:schemeClr val="tx1"/>
                </a:solidFill>
                <a:latin typeface="Gilroy 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en" altLang="ko-KR" dirty="0"/>
              <a:t>Font Guide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DB7BE45D-4BE8-8148-9C5B-850022E6BB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3567" y="5555068"/>
            <a:ext cx="5318703" cy="4621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00"/>
              </a:lnSpc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 err="1"/>
              <a:t>표지형</a:t>
            </a:r>
            <a:r>
              <a:rPr kumimoji="1" lang="ko-KR" altLang="en-US" dirty="0"/>
              <a:t> 텍스트는 </a:t>
            </a:r>
            <a:r>
              <a:rPr kumimoji="1" lang="en-US" altLang="ko-KR" dirty="0"/>
              <a:t>96</a:t>
            </a:r>
            <a:r>
              <a:rPr kumimoji="1" lang="en" altLang="ko-KR" dirty="0"/>
              <a:t>px</a:t>
            </a:r>
            <a:r>
              <a:rPr kumimoji="1" lang="ko-KR" altLang="en-US" dirty="0"/>
              <a:t>을 사용하되</a:t>
            </a:r>
            <a:r>
              <a:rPr kumimoji="1" lang="en-US" altLang="ko-KR" dirty="0"/>
              <a:t>,</a:t>
            </a:r>
          </a:p>
          <a:p>
            <a:pPr lvl="0"/>
            <a:r>
              <a:rPr kumimoji="1" lang="ko-KR" altLang="en-US" dirty="0"/>
              <a:t>본문 콘텐츠 내에서 사용을 금지합니다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58" name="텍스트 개체 틀 23">
            <a:extLst>
              <a:ext uri="{FF2B5EF4-FFF2-40B4-BE49-F238E27FC236}">
                <a16:creationId xmlns:a16="http://schemas.microsoft.com/office/drawing/2014/main" id="{88BB5D59-8CEC-6848-B2AB-6FC0E65270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7723" y="1659453"/>
            <a:ext cx="5354547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kern="1200" spc="-30" baseline="0" dirty="0">
                <a:solidFill>
                  <a:srgbClr val="FC1C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Korean</a:t>
            </a:r>
            <a:endParaRPr kumimoji="1" lang="ko-Kore-KR" altLang="en-US" dirty="0"/>
          </a:p>
        </p:txBody>
      </p:sp>
      <p:sp>
        <p:nvSpPr>
          <p:cNvPr id="60" name="텍스트 개체 틀 23">
            <a:extLst>
              <a:ext uri="{FF2B5EF4-FFF2-40B4-BE49-F238E27FC236}">
                <a16:creationId xmlns:a16="http://schemas.microsoft.com/office/drawing/2014/main" id="{1447C94C-7122-7D4E-8928-6E6BCC61D54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7723" y="1928095"/>
            <a:ext cx="5354547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" altLang="ko-Kore-KR" dirty="0" err="1">
                <a:effectLst/>
              </a:rPr>
              <a:t>Pretendard</a:t>
            </a:r>
            <a:r>
              <a:rPr lang="en" altLang="ko-Kore-KR" dirty="0">
                <a:effectLst/>
              </a:rPr>
              <a:t> Variable (</a:t>
            </a:r>
            <a:r>
              <a:rPr lang="ko-KR" altLang="en-US" dirty="0" err="1">
                <a:effectLst/>
              </a:rPr>
              <a:t>프리텐다드</a:t>
            </a:r>
            <a:r>
              <a:rPr lang="en-US" altLang="ko-KR" dirty="0">
                <a:effectLst/>
              </a:rPr>
              <a:t>)</a:t>
            </a:r>
            <a:endParaRPr kumimoji="1" lang="ko-Kore-KR" altLang="en-US" dirty="0"/>
          </a:p>
        </p:txBody>
      </p:sp>
      <p:sp>
        <p:nvSpPr>
          <p:cNvPr id="61" name="텍스트 개체 틀 23">
            <a:extLst>
              <a:ext uri="{FF2B5EF4-FFF2-40B4-BE49-F238E27FC236}">
                <a16:creationId xmlns:a16="http://schemas.microsoft.com/office/drawing/2014/main" id="{1C4CEC03-AE09-0447-9AD4-7BF6ECD7F03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7723" y="2196737"/>
            <a:ext cx="5354547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" altLang="ko-Kore-KR" dirty="0">
                <a:effectLst/>
              </a:rPr>
              <a:t>Regular - Medium - </a:t>
            </a:r>
            <a:r>
              <a:rPr lang="en" altLang="ko-Kore-KR" dirty="0" err="1">
                <a:effectLst/>
              </a:rPr>
              <a:t>SemiBold</a:t>
            </a:r>
            <a:r>
              <a:rPr lang="en" altLang="ko-Kore-KR" dirty="0">
                <a:effectLst/>
              </a:rPr>
              <a:t> - Bold - </a:t>
            </a:r>
            <a:r>
              <a:rPr lang="en" altLang="ko-Kore-KR" dirty="0" err="1">
                <a:effectLst/>
              </a:rPr>
              <a:t>ExtraBold</a:t>
            </a:r>
            <a:endParaRPr kumimoji="1" lang="ko-Kore-KR" altLang="en-US" dirty="0"/>
          </a:p>
        </p:txBody>
      </p:sp>
      <p:sp>
        <p:nvSpPr>
          <p:cNvPr id="62" name="텍스트 개체 틀 23">
            <a:extLst>
              <a:ext uri="{FF2B5EF4-FFF2-40B4-BE49-F238E27FC236}">
                <a16:creationId xmlns:a16="http://schemas.microsoft.com/office/drawing/2014/main" id="{4E45484A-3ABD-EB43-815F-8A672B055D7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7723" y="2724928"/>
            <a:ext cx="5354547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kern="1200" spc="-30" baseline="0" dirty="0">
                <a:solidFill>
                  <a:srgbClr val="FC1C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English</a:t>
            </a:r>
            <a:endParaRPr kumimoji="1" lang="ko-Kore-KR" altLang="en-US" dirty="0"/>
          </a:p>
        </p:txBody>
      </p:sp>
      <p:sp>
        <p:nvSpPr>
          <p:cNvPr id="63" name="텍스트 개체 틀 23">
            <a:extLst>
              <a:ext uri="{FF2B5EF4-FFF2-40B4-BE49-F238E27FC236}">
                <a16:creationId xmlns:a16="http://schemas.microsoft.com/office/drawing/2014/main" id="{FE9F0D31-0ADF-E24C-84FF-CBC783D7A43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97723" y="3009472"/>
            <a:ext cx="5354547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" altLang="ko-Kore-KR" dirty="0">
                <a:effectLst/>
              </a:rPr>
              <a:t>Gilroy</a:t>
            </a:r>
            <a:r>
              <a:rPr lang="ko-KR" altLang="en-US" dirty="0">
                <a:effectLst/>
              </a:rPr>
              <a:t> </a:t>
            </a:r>
            <a:r>
              <a:rPr lang="en" altLang="ko-Kore-KR" dirty="0">
                <a:effectLst/>
              </a:rPr>
              <a:t>(</a:t>
            </a:r>
            <a:r>
              <a:rPr lang="ko-KR" altLang="en-US" dirty="0" err="1">
                <a:effectLst/>
              </a:rPr>
              <a:t>길로이</a:t>
            </a:r>
            <a:r>
              <a:rPr lang="en-US" altLang="ko-KR" dirty="0">
                <a:effectLst/>
              </a:rPr>
              <a:t>)</a:t>
            </a:r>
            <a:endParaRPr kumimoji="1" lang="ko-Kore-KR" altLang="en-US" dirty="0"/>
          </a:p>
        </p:txBody>
      </p:sp>
      <p:sp>
        <p:nvSpPr>
          <p:cNvPr id="65" name="텍스트 개체 틀 23">
            <a:extLst>
              <a:ext uri="{FF2B5EF4-FFF2-40B4-BE49-F238E27FC236}">
                <a16:creationId xmlns:a16="http://schemas.microsoft.com/office/drawing/2014/main" id="{BF865B0D-76B0-AD45-B061-4D5BEBAE22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7723" y="3294016"/>
            <a:ext cx="5354547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" altLang="ko-Kore-KR" dirty="0">
                <a:effectLst/>
              </a:rPr>
              <a:t>Regular - </a:t>
            </a:r>
            <a:r>
              <a:rPr lang="en" altLang="ko-Kore-KR" dirty="0" err="1">
                <a:effectLst/>
              </a:rPr>
              <a:t>SemiBold</a:t>
            </a:r>
            <a:r>
              <a:rPr lang="en" altLang="ko-Kore-KR" dirty="0">
                <a:effectLst/>
              </a:rPr>
              <a:t> - Bold</a:t>
            </a:r>
            <a:endParaRPr kumimoji="1" lang="ko-Kore-KR" altLang="en-US" dirty="0"/>
          </a:p>
        </p:txBody>
      </p:sp>
      <p:sp>
        <p:nvSpPr>
          <p:cNvPr id="68" name="텍스트 개체 틀 23">
            <a:extLst>
              <a:ext uri="{FF2B5EF4-FFF2-40B4-BE49-F238E27FC236}">
                <a16:creationId xmlns:a16="http://schemas.microsoft.com/office/drawing/2014/main" id="{5221DCAF-5BF6-CE40-A7B1-101ED8DDA89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4874" y="869328"/>
            <a:ext cx="972768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메인 타이틀</a:t>
            </a:r>
            <a:endParaRPr kumimoji="1" lang="ko-Kore-KR" altLang="en-US" dirty="0"/>
          </a:p>
        </p:txBody>
      </p:sp>
      <p:sp>
        <p:nvSpPr>
          <p:cNvPr id="70" name="텍스트 개체 틀 23">
            <a:extLst>
              <a:ext uri="{FF2B5EF4-FFF2-40B4-BE49-F238E27FC236}">
                <a16:creationId xmlns:a16="http://schemas.microsoft.com/office/drawing/2014/main" id="{75C410FF-8804-9A46-BBB8-B33FF170784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25473" y="869328"/>
            <a:ext cx="4553893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" altLang="ko-KR" dirty="0" err="1">
                <a:effectLst/>
              </a:rPr>
              <a:t>Pretendard</a:t>
            </a:r>
            <a:r>
              <a:rPr kumimoji="1" lang="en" altLang="ko-KR" dirty="0">
                <a:effectLst/>
              </a:rPr>
              <a:t> / </a:t>
            </a:r>
            <a:r>
              <a:rPr kumimoji="1" lang="en" altLang="ko-KR" dirty="0" err="1">
                <a:effectLst/>
              </a:rPr>
              <a:t>ExtraBold</a:t>
            </a:r>
            <a:r>
              <a:rPr kumimoji="1" lang="en" altLang="ko-KR" dirty="0">
                <a:effectLst/>
              </a:rPr>
              <a:t> / 38-</a:t>
            </a:r>
            <a:r>
              <a:rPr kumimoji="1" lang="en-US" altLang="ko-KR" dirty="0">
                <a:effectLst/>
              </a:rPr>
              <a:t>4</a:t>
            </a:r>
            <a:r>
              <a:rPr kumimoji="1" lang="en" altLang="ko-KR" dirty="0">
                <a:effectLst/>
              </a:rPr>
              <a:t>6pt / </a:t>
            </a:r>
            <a:r>
              <a:rPr kumimoji="1" lang="ko-KR" altLang="en-US" dirty="0">
                <a:effectLst/>
              </a:rPr>
              <a:t>자간 </a:t>
            </a:r>
            <a:r>
              <a:rPr kumimoji="1" lang="en-US" altLang="ko-KR" dirty="0">
                <a:effectLst/>
              </a:rPr>
              <a:t>0%</a:t>
            </a:r>
            <a:endParaRPr kumimoji="1" lang="ko-Kore-KR" altLang="en-US" dirty="0"/>
          </a:p>
        </p:txBody>
      </p:sp>
      <p:sp>
        <p:nvSpPr>
          <p:cNvPr id="72" name="텍스트 개체 틀 23">
            <a:extLst>
              <a:ext uri="{FF2B5EF4-FFF2-40B4-BE49-F238E27FC236}">
                <a16:creationId xmlns:a16="http://schemas.microsoft.com/office/drawing/2014/main" id="{49EA090E-6390-D846-8F56-B7258F18BF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34873" y="1119735"/>
            <a:ext cx="5544488" cy="66672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800" b="1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입력하세요</a:t>
            </a:r>
            <a:r>
              <a:rPr lang="en-US" altLang="ko-KR" dirty="0">
                <a:effectLst/>
              </a:rPr>
              <a:t>.</a:t>
            </a:r>
            <a:endParaRPr kumimoji="1" lang="ko-Kore-KR" altLang="en-US" dirty="0"/>
          </a:p>
        </p:txBody>
      </p: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A71C4291-DA5E-DB45-A8A0-4D16FE47C37C}"/>
              </a:ext>
            </a:extLst>
          </p:cNvPr>
          <p:cNvCxnSpPr>
            <a:cxnSpLocks/>
          </p:cNvCxnSpPr>
          <p:nvPr userDrawn="1"/>
        </p:nvCxnSpPr>
        <p:spPr>
          <a:xfrm>
            <a:off x="7107641" y="2159763"/>
            <a:ext cx="0" cy="163227"/>
          </a:xfrm>
          <a:prstGeom prst="line">
            <a:avLst/>
          </a:prstGeom>
          <a:ln w="12700"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텍스트 개체 틀 23">
            <a:extLst>
              <a:ext uri="{FF2B5EF4-FFF2-40B4-BE49-F238E27FC236}">
                <a16:creationId xmlns:a16="http://schemas.microsoft.com/office/drawing/2014/main" id="{B949436B-F297-9E46-80AD-B6B4A1C2095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34874" y="2093829"/>
            <a:ext cx="972768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서브 타이틀</a:t>
            </a:r>
            <a:endParaRPr kumimoji="1" lang="ko-Kore-KR" altLang="en-US" dirty="0"/>
          </a:p>
        </p:txBody>
      </p:sp>
      <p:sp>
        <p:nvSpPr>
          <p:cNvPr id="79" name="텍스트 개체 틀 23">
            <a:extLst>
              <a:ext uri="{FF2B5EF4-FFF2-40B4-BE49-F238E27FC236}">
                <a16:creationId xmlns:a16="http://schemas.microsoft.com/office/drawing/2014/main" id="{F55C9908-57CA-DF4F-87FC-854EC7D450A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125473" y="2093829"/>
            <a:ext cx="4553893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" altLang="ko-KR" dirty="0">
                <a:effectLst/>
              </a:rPr>
              <a:t>Pretendard / Bold / </a:t>
            </a:r>
            <a:r>
              <a:rPr kumimoji="1" lang="en-US" altLang="ko-KR" dirty="0">
                <a:effectLst/>
              </a:rPr>
              <a:t>24-38pt</a:t>
            </a:r>
            <a:r>
              <a:rPr kumimoji="1" lang="en" altLang="ko-KR" dirty="0">
                <a:effectLst/>
              </a:rPr>
              <a:t> / </a:t>
            </a:r>
            <a:r>
              <a:rPr kumimoji="1" lang="ko-KR" altLang="en-US" dirty="0">
                <a:effectLst/>
              </a:rPr>
              <a:t>자간 </a:t>
            </a:r>
            <a:r>
              <a:rPr kumimoji="1" lang="en-US" altLang="ko-KR" dirty="0">
                <a:effectLst/>
              </a:rPr>
              <a:t>0%</a:t>
            </a:r>
            <a:endParaRPr kumimoji="1" lang="ko-Kore-KR" altLang="en-US" dirty="0"/>
          </a:p>
        </p:txBody>
      </p:sp>
      <p:sp>
        <p:nvSpPr>
          <p:cNvPr id="80" name="텍스트 개체 틀 23">
            <a:extLst>
              <a:ext uri="{FF2B5EF4-FFF2-40B4-BE49-F238E27FC236}">
                <a16:creationId xmlns:a16="http://schemas.microsoft.com/office/drawing/2014/main" id="{B29D450D-0B26-3E4D-A575-71E011D8067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134873" y="2344236"/>
            <a:ext cx="5544488" cy="66672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000" b="1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입력하세요</a:t>
            </a:r>
            <a:r>
              <a:rPr lang="en-US" altLang="ko-KR" dirty="0">
                <a:effectLst/>
              </a:rPr>
              <a:t>.</a:t>
            </a:r>
            <a:endParaRPr kumimoji="1" lang="ko-Kore-KR" altLang="en-US" dirty="0"/>
          </a:p>
        </p:txBody>
      </p:sp>
      <p:cxnSp>
        <p:nvCxnSpPr>
          <p:cNvPr id="86" name="직선 연결선[R] 85">
            <a:extLst>
              <a:ext uri="{FF2B5EF4-FFF2-40B4-BE49-F238E27FC236}">
                <a16:creationId xmlns:a16="http://schemas.microsoft.com/office/drawing/2014/main" id="{5ED70AF9-974C-4D4A-A35A-913181E15E68}"/>
              </a:ext>
            </a:extLst>
          </p:cNvPr>
          <p:cNvCxnSpPr>
            <a:cxnSpLocks/>
          </p:cNvCxnSpPr>
          <p:nvPr userDrawn="1"/>
        </p:nvCxnSpPr>
        <p:spPr>
          <a:xfrm>
            <a:off x="7107641" y="3303409"/>
            <a:ext cx="0" cy="163227"/>
          </a:xfrm>
          <a:prstGeom prst="line">
            <a:avLst/>
          </a:prstGeom>
          <a:ln w="12700"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[R] 86">
            <a:extLst>
              <a:ext uri="{FF2B5EF4-FFF2-40B4-BE49-F238E27FC236}">
                <a16:creationId xmlns:a16="http://schemas.microsoft.com/office/drawing/2014/main" id="{656E262B-1097-B043-91ED-331AC0047C99}"/>
              </a:ext>
            </a:extLst>
          </p:cNvPr>
          <p:cNvCxnSpPr>
            <a:cxnSpLocks/>
          </p:cNvCxnSpPr>
          <p:nvPr userDrawn="1"/>
        </p:nvCxnSpPr>
        <p:spPr>
          <a:xfrm>
            <a:off x="7107641" y="3304751"/>
            <a:ext cx="0" cy="163227"/>
          </a:xfrm>
          <a:prstGeom prst="line">
            <a:avLst/>
          </a:prstGeom>
          <a:ln w="12700"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텍스트 개체 틀 23">
            <a:extLst>
              <a:ext uri="{FF2B5EF4-FFF2-40B4-BE49-F238E27FC236}">
                <a16:creationId xmlns:a16="http://schemas.microsoft.com/office/drawing/2014/main" id="{D13F62AB-150A-A748-92E3-A4DA03DA4C5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34874" y="3238817"/>
            <a:ext cx="972768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본문 텍스트</a:t>
            </a:r>
            <a:endParaRPr kumimoji="1" lang="ko-Kore-KR" altLang="en-US" dirty="0"/>
          </a:p>
        </p:txBody>
      </p:sp>
      <p:sp>
        <p:nvSpPr>
          <p:cNvPr id="89" name="텍스트 개체 틀 23">
            <a:extLst>
              <a:ext uri="{FF2B5EF4-FFF2-40B4-BE49-F238E27FC236}">
                <a16:creationId xmlns:a16="http://schemas.microsoft.com/office/drawing/2014/main" id="{5EF6D6BE-822F-B14D-B72E-FDEF8131F1D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25473" y="3238817"/>
            <a:ext cx="4553893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r>
              <a:rPr lang="en" altLang="ko-Kore-KR" dirty="0" err="1">
                <a:effectLst/>
              </a:rPr>
              <a:t>Pretendard</a:t>
            </a:r>
            <a:r>
              <a:rPr lang="en" altLang="ko-Kore-KR" dirty="0">
                <a:effectLst/>
              </a:rPr>
              <a:t> / </a:t>
            </a:r>
            <a:r>
              <a:rPr lang="en" altLang="ko-Kore-KR" dirty="0" err="1">
                <a:effectLst/>
              </a:rPr>
              <a:t>Medium&amp;Bold</a:t>
            </a:r>
            <a:r>
              <a:rPr lang="en" altLang="ko-Kore-KR" dirty="0">
                <a:effectLst/>
              </a:rPr>
              <a:t> / 20-22pt / </a:t>
            </a:r>
            <a:r>
              <a:rPr lang="ko-KR" altLang="en-US" dirty="0">
                <a:effectLst/>
              </a:rPr>
              <a:t>자간</a:t>
            </a:r>
            <a:r>
              <a:rPr lang="en-US" altLang="ko-KR" dirty="0">
                <a:effectLst/>
              </a:rPr>
              <a:t> 0%</a:t>
            </a:r>
            <a:endParaRPr kumimoji="1" lang="ko-Kore-KR" altLang="en-US" sz="1400" spc="-30" dirty="0">
              <a:solidFill>
                <a:srgbClr val="5B5B5B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90" name="텍스트 개체 틀 23">
            <a:extLst>
              <a:ext uri="{FF2B5EF4-FFF2-40B4-BE49-F238E27FC236}">
                <a16:creationId xmlns:a16="http://schemas.microsoft.com/office/drawing/2014/main" id="{05620709-A89D-7242-B7B8-31B62CE7278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34873" y="3521029"/>
            <a:ext cx="5544488" cy="4404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입력하세요</a:t>
            </a:r>
            <a:r>
              <a:rPr lang="en-US" altLang="ko-KR" dirty="0">
                <a:effectLst/>
              </a:rPr>
              <a:t>.</a:t>
            </a:r>
            <a:endParaRPr kumimoji="1" lang="ko-Kore-KR" altLang="en-US" dirty="0"/>
          </a:p>
        </p:txBody>
      </p: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A9D53537-A822-2B40-A66F-62876F01DE24}"/>
              </a:ext>
            </a:extLst>
          </p:cNvPr>
          <p:cNvCxnSpPr>
            <a:cxnSpLocks/>
          </p:cNvCxnSpPr>
          <p:nvPr userDrawn="1"/>
        </p:nvCxnSpPr>
        <p:spPr>
          <a:xfrm>
            <a:off x="7107641" y="4416592"/>
            <a:ext cx="0" cy="163227"/>
          </a:xfrm>
          <a:prstGeom prst="line">
            <a:avLst/>
          </a:prstGeom>
          <a:ln w="12700"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BB94B4AE-29EA-AA4A-A418-E72BBF8BC37C}"/>
              </a:ext>
            </a:extLst>
          </p:cNvPr>
          <p:cNvCxnSpPr>
            <a:cxnSpLocks/>
          </p:cNvCxnSpPr>
          <p:nvPr userDrawn="1"/>
        </p:nvCxnSpPr>
        <p:spPr>
          <a:xfrm>
            <a:off x="7107641" y="4417934"/>
            <a:ext cx="0" cy="163227"/>
          </a:xfrm>
          <a:prstGeom prst="line">
            <a:avLst/>
          </a:prstGeom>
          <a:ln w="12700"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텍스트 개체 틀 23">
            <a:extLst>
              <a:ext uri="{FF2B5EF4-FFF2-40B4-BE49-F238E27FC236}">
                <a16:creationId xmlns:a16="http://schemas.microsoft.com/office/drawing/2014/main" id="{8D34BB28-1CC9-B54F-A41E-9EBA2B2162F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134874" y="4352000"/>
            <a:ext cx="972768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보조 텍스트</a:t>
            </a:r>
            <a:endParaRPr kumimoji="1" lang="ko-Kore-KR" altLang="en-US" dirty="0"/>
          </a:p>
        </p:txBody>
      </p:sp>
      <p:sp>
        <p:nvSpPr>
          <p:cNvPr id="94" name="텍스트 개체 틀 23">
            <a:extLst>
              <a:ext uri="{FF2B5EF4-FFF2-40B4-BE49-F238E27FC236}">
                <a16:creationId xmlns:a16="http://schemas.microsoft.com/office/drawing/2014/main" id="{1F0224B0-3FB5-E848-919A-94B5CC95A14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125473" y="4352000"/>
            <a:ext cx="4553893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r>
              <a:rPr lang="en" altLang="ko-Kore-KR" dirty="0" err="1">
                <a:effectLst/>
              </a:rPr>
              <a:t>Pretendard</a:t>
            </a:r>
            <a:r>
              <a:rPr lang="en" altLang="ko-Kore-KR" dirty="0">
                <a:effectLst/>
              </a:rPr>
              <a:t> / </a:t>
            </a:r>
            <a:r>
              <a:rPr lang="en" altLang="ko-Kore-KR" dirty="0" err="1">
                <a:effectLst/>
              </a:rPr>
              <a:t>Regular&amp;Medium</a:t>
            </a:r>
            <a:r>
              <a:rPr lang="en" altLang="ko-Kore-KR" dirty="0">
                <a:effectLst/>
              </a:rPr>
              <a:t> / 13-14pt / </a:t>
            </a:r>
            <a:r>
              <a:rPr lang="ko-KR" altLang="en-US" dirty="0">
                <a:effectLst/>
              </a:rPr>
              <a:t>자간</a:t>
            </a:r>
            <a:r>
              <a:rPr lang="en-US" altLang="ko-KR" dirty="0">
                <a:effectLst/>
              </a:rPr>
              <a:t> 0%</a:t>
            </a:r>
            <a:endParaRPr kumimoji="1" lang="ko-Kore-KR" altLang="en-US" sz="1400" spc="-30" dirty="0">
              <a:solidFill>
                <a:srgbClr val="5B5B5B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95" name="텍스트 개체 틀 23">
            <a:extLst>
              <a:ext uri="{FF2B5EF4-FFF2-40B4-BE49-F238E27FC236}">
                <a16:creationId xmlns:a16="http://schemas.microsoft.com/office/drawing/2014/main" id="{B1979EDD-E916-4248-ADAC-432FA689688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134873" y="4666016"/>
            <a:ext cx="5544488" cy="4404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입력하세요</a:t>
            </a:r>
            <a:r>
              <a:rPr lang="en-US" altLang="ko-KR" dirty="0">
                <a:effectLst/>
              </a:rPr>
              <a:t>.</a:t>
            </a:r>
            <a:endParaRPr kumimoji="1" lang="ko-Kore-KR" altLang="en-US" dirty="0"/>
          </a:p>
        </p:txBody>
      </p: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3C1DB625-1896-9743-B0A5-E1430BCECC29}"/>
              </a:ext>
            </a:extLst>
          </p:cNvPr>
          <p:cNvCxnSpPr>
            <a:cxnSpLocks/>
          </p:cNvCxnSpPr>
          <p:nvPr userDrawn="1"/>
        </p:nvCxnSpPr>
        <p:spPr>
          <a:xfrm>
            <a:off x="7107641" y="5458213"/>
            <a:ext cx="0" cy="163227"/>
          </a:xfrm>
          <a:prstGeom prst="line">
            <a:avLst/>
          </a:prstGeom>
          <a:ln w="12700"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[R] 96">
            <a:extLst>
              <a:ext uri="{FF2B5EF4-FFF2-40B4-BE49-F238E27FC236}">
                <a16:creationId xmlns:a16="http://schemas.microsoft.com/office/drawing/2014/main" id="{92AC8142-6B29-7B47-BF6A-C95E17F50767}"/>
              </a:ext>
            </a:extLst>
          </p:cNvPr>
          <p:cNvCxnSpPr>
            <a:cxnSpLocks/>
          </p:cNvCxnSpPr>
          <p:nvPr userDrawn="1"/>
        </p:nvCxnSpPr>
        <p:spPr>
          <a:xfrm>
            <a:off x="7107641" y="5459555"/>
            <a:ext cx="0" cy="163227"/>
          </a:xfrm>
          <a:prstGeom prst="line">
            <a:avLst/>
          </a:prstGeom>
          <a:ln w="12700"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텍스트 개체 틀 23">
            <a:extLst>
              <a:ext uri="{FF2B5EF4-FFF2-40B4-BE49-F238E27FC236}">
                <a16:creationId xmlns:a16="http://schemas.microsoft.com/office/drawing/2014/main" id="{6A825F4E-6F16-E546-8138-0D5D88FFEC4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134874" y="5393621"/>
            <a:ext cx="972768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주석 텍스트</a:t>
            </a:r>
            <a:endParaRPr kumimoji="1" lang="ko-Kore-KR" altLang="en-US" dirty="0"/>
          </a:p>
        </p:txBody>
      </p:sp>
      <p:sp>
        <p:nvSpPr>
          <p:cNvPr id="99" name="텍스트 개체 틀 23">
            <a:extLst>
              <a:ext uri="{FF2B5EF4-FFF2-40B4-BE49-F238E27FC236}">
                <a16:creationId xmlns:a16="http://schemas.microsoft.com/office/drawing/2014/main" id="{22AFB8CD-9A70-C542-B6DC-CEA6FCC575A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125473" y="5393621"/>
            <a:ext cx="4553893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r>
              <a:rPr lang="en" altLang="ko-Kore-KR" dirty="0" err="1">
                <a:effectLst/>
              </a:rPr>
              <a:t>Pretendard</a:t>
            </a:r>
            <a:r>
              <a:rPr lang="en" altLang="ko-Kore-KR" dirty="0">
                <a:effectLst/>
              </a:rPr>
              <a:t> / Regular / 11pt / </a:t>
            </a:r>
            <a:r>
              <a:rPr lang="ko-KR" altLang="en-US" dirty="0">
                <a:effectLst/>
              </a:rPr>
              <a:t>자간</a:t>
            </a:r>
            <a:r>
              <a:rPr lang="en-US" altLang="ko-KR" dirty="0">
                <a:effectLst/>
              </a:rPr>
              <a:t> 0%</a:t>
            </a:r>
            <a:endParaRPr kumimoji="1" lang="ko-Kore-KR" altLang="en-US" sz="1400" spc="-30" dirty="0">
              <a:solidFill>
                <a:srgbClr val="5B5B5B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00" name="텍스트 개체 틀 23">
            <a:extLst>
              <a:ext uri="{FF2B5EF4-FFF2-40B4-BE49-F238E27FC236}">
                <a16:creationId xmlns:a16="http://schemas.microsoft.com/office/drawing/2014/main" id="{7DB60263-BCB1-8B49-ACE3-022745F989E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134873" y="5723539"/>
            <a:ext cx="5544488" cy="4404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1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입력하세요</a:t>
            </a:r>
            <a:r>
              <a:rPr lang="en-US" altLang="ko-KR" dirty="0">
                <a:effectLst/>
              </a:rPr>
              <a:t>.</a:t>
            </a:r>
            <a:endParaRPr kumimoji="1" lang="ko-Kore-KR" altLang="en-US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CBC03367-19F8-2E43-A48F-8F2D0F88DC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3997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05_텍스트&amp;그래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6A34735D-E167-484D-A7A7-059F72546B69}"/>
              </a:ext>
            </a:extLst>
          </p:cNvPr>
          <p:cNvSpPr/>
          <p:nvPr userDrawn="1"/>
        </p:nvSpPr>
        <p:spPr>
          <a:xfrm>
            <a:off x="504818" y="1666236"/>
            <a:ext cx="4888042" cy="4236472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7A009B3-1938-D444-9BD9-386B1869CE23}"/>
              </a:ext>
            </a:extLst>
          </p:cNvPr>
          <p:cNvSpPr/>
          <p:nvPr userDrawn="1"/>
        </p:nvSpPr>
        <p:spPr>
          <a:xfrm>
            <a:off x="5636201" y="1839181"/>
            <a:ext cx="919597" cy="91959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2BF704F-242D-4244-974A-7C7D9C05A549}"/>
              </a:ext>
            </a:extLst>
          </p:cNvPr>
          <p:cNvSpPr/>
          <p:nvPr userDrawn="1"/>
        </p:nvSpPr>
        <p:spPr>
          <a:xfrm>
            <a:off x="5636201" y="3345054"/>
            <a:ext cx="919597" cy="91959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44D8EFF-5945-3F4B-92CB-496D03065244}"/>
              </a:ext>
            </a:extLst>
          </p:cNvPr>
          <p:cNvSpPr/>
          <p:nvPr userDrawn="1"/>
        </p:nvSpPr>
        <p:spPr>
          <a:xfrm>
            <a:off x="5636201" y="4838207"/>
            <a:ext cx="919597" cy="91959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텍스트 개체 틀 23">
            <a:extLst>
              <a:ext uri="{FF2B5EF4-FFF2-40B4-BE49-F238E27FC236}">
                <a16:creationId xmlns:a16="http://schemas.microsoft.com/office/drawing/2014/main" id="{03071DBA-8CBD-EC42-AD6A-766B46B5F440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6705167" y="2115550"/>
            <a:ext cx="3796494" cy="64237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1" name="텍스트 개체 틀 23">
            <a:extLst>
              <a:ext uri="{FF2B5EF4-FFF2-40B4-BE49-F238E27FC236}">
                <a16:creationId xmlns:a16="http://schemas.microsoft.com/office/drawing/2014/main" id="{01B385CF-B83C-0547-86B8-2BB541C44BD6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6705167" y="1802013"/>
            <a:ext cx="3796494" cy="36963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7CD8314E-BF67-3047-AE68-4311A03D5A07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6705167" y="3630314"/>
            <a:ext cx="3796494" cy="64237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DEA0BF9D-715F-8F40-AE65-E32D9FF469A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6705167" y="3316777"/>
            <a:ext cx="3796494" cy="36963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8557FD4F-AB43-3043-8A8E-F7DFD8E44BA7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6705167" y="5145077"/>
            <a:ext cx="3796494" cy="64237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5E195613-30D4-504C-9DD3-7D2D63361A6D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6705167" y="4831540"/>
            <a:ext cx="3796494" cy="36963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7" name="차트 개체 틀 18">
            <a:extLst>
              <a:ext uri="{FF2B5EF4-FFF2-40B4-BE49-F238E27FC236}">
                <a16:creationId xmlns:a16="http://schemas.microsoft.com/office/drawing/2014/main" id="{3F35F48A-8624-AE49-9588-D440B33DB0DD}"/>
              </a:ext>
            </a:extLst>
          </p:cNvPr>
          <p:cNvSpPr>
            <a:spLocks noGrp="1"/>
          </p:cNvSpPr>
          <p:nvPr>
            <p:ph type="chart" sz="quarter" idx="72"/>
          </p:nvPr>
        </p:nvSpPr>
        <p:spPr>
          <a:xfrm>
            <a:off x="693283" y="1839181"/>
            <a:ext cx="4498477" cy="3918623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kumimoji="1" lang="ko-Kore-KR" altLang="en-US" sz="1200" b="0" i="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5" name="텍스트 개체 틀 23">
            <a:extLst>
              <a:ext uri="{FF2B5EF4-FFF2-40B4-BE49-F238E27FC236}">
                <a16:creationId xmlns:a16="http://schemas.microsoft.com/office/drawing/2014/main" id="{D1276D7E-5046-F143-BB55-BF0C4D70CBE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610975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06_텍스트&amp;그래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C6852EDB-625F-D34D-9242-BD3104E918C3}"/>
              </a:ext>
            </a:extLst>
          </p:cNvPr>
          <p:cNvSpPr/>
          <p:nvPr userDrawn="1"/>
        </p:nvSpPr>
        <p:spPr>
          <a:xfrm>
            <a:off x="508000" y="962772"/>
            <a:ext cx="5453479" cy="4940084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C51F6783-A1CC-3B4A-A3E6-090B51335BF8}"/>
              </a:ext>
            </a:extLst>
          </p:cNvPr>
          <p:cNvSpPr/>
          <p:nvPr userDrawn="1"/>
        </p:nvSpPr>
        <p:spPr>
          <a:xfrm>
            <a:off x="6228089" y="981075"/>
            <a:ext cx="4307831" cy="2336289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텍스트 개체 틀 23">
            <a:extLst>
              <a:ext uri="{FF2B5EF4-FFF2-40B4-BE49-F238E27FC236}">
                <a16:creationId xmlns:a16="http://schemas.microsoft.com/office/drawing/2014/main" id="{EE866EE9-CE40-8B4A-AB7D-04929B8BAE6D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394449" y="1929095"/>
            <a:ext cx="4039974" cy="60591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ore-KR" altLang="en-US" dirty="0">
                <a:effectLst/>
              </a:rPr>
              <a:t>내용을</a:t>
            </a:r>
            <a:r>
              <a:rPr kumimoji="1" lang="ko-KR" altLang="en-US" dirty="0">
                <a:effectLst/>
              </a:rPr>
              <a:t> 입력해주세요</a:t>
            </a:r>
            <a:endParaRPr kumimoji="1" lang="en-US" altLang="ko-KR" dirty="0">
              <a:effectLst/>
            </a:endParaRPr>
          </a:p>
        </p:txBody>
      </p:sp>
      <p:sp>
        <p:nvSpPr>
          <p:cNvPr id="11" name="텍스트 개체 틀 23">
            <a:extLst>
              <a:ext uri="{FF2B5EF4-FFF2-40B4-BE49-F238E27FC236}">
                <a16:creationId xmlns:a16="http://schemas.microsoft.com/office/drawing/2014/main" id="{0B0A156C-F3CA-AD45-AA1B-59F7391213B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394449" y="1506816"/>
            <a:ext cx="40399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2" name="텍스트 개체 틀 23">
            <a:extLst>
              <a:ext uri="{FF2B5EF4-FFF2-40B4-BE49-F238E27FC236}">
                <a16:creationId xmlns:a16="http://schemas.microsoft.com/office/drawing/2014/main" id="{E866A919-80D0-474C-8E26-0281189C1888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394449" y="1205367"/>
            <a:ext cx="4039974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01</a:t>
            </a:r>
            <a:endParaRPr kumimoji="1" lang="ko-Kore-KR" altLang="en-US" dirty="0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76D006CD-8AED-BA49-9120-FF4565EB39EC}"/>
              </a:ext>
            </a:extLst>
          </p:cNvPr>
          <p:cNvSpPr/>
          <p:nvPr userDrawn="1"/>
        </p:nvSpPr>
        <p:spPr>
          <a:xfrm>
            <a:off x="6228089" y="3546986"/>
            <a:ext cx="4307831" cy="2336289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텍스트 개체 틀 23">
            <a:extLst>
              <a:ext uri="{FF2B5EF4-FFF2-40B4-BE49-F238E27FC236}">
                <a16:creationId xmlns:a16="http://schemas.microsoft.com/office/drawing/2014/main" id="{588FA9D6-DD61-5C45-AEE2-951BA3D3F346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394449" y="4495006"/>
            <a:ext cx="4039974" cy="60591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ore-KR" altLang="en-US" dirty="0">
                <a:effectLst/>
              </a:rPr>
              <a:t>내용을</a:t>
            </a:r>
            <a:r>
              <a:rPr kumimoji="1" lang="ko-KR" altLang="en-US" dirty="0">
                <a:effectLst/>
              </a:rPr>
              <a:t> 입력해주세요</a:t>
            </a:r>
            <a:endParaRPr kumimoji="1" lang="en-US" altLang="ko-KR" dirty="0">
              <a:effectLst/>
            </a:endParaRPr>
          </a:p>
        </p:txBody>
      </p:sp>
      <p:sp>
        <p:nvSpPr>
          <p:cNvPr id="16" name="텍스트 개체 틀 23">
            <a:extLst>
              <a:ext uri="{FF2B5EF4-FFF2-40B4-BE49-F238E27FC236}">
                <a16:creationId xmlns:a16="http://schemas.microsoft.com/office/drawing/2014/main" id="{B6D2E504-6CD3-3040-850B-8EB6C78B94F0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6394449" y="4072727"/>
            <a:ext cx="40399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7" name="텍스트 개체 틀 23">
            <a:extLst>
              <a:ext uri="{FF2B5EF4-FFF2-40B4-BE49-F238E27FC236}">
                <a16:creationId xmlns:a16="http://schemas.microsoft.com/office/drawing/2014/main" id="{9D5BA940-A0A2-464F-BE37-FF0C1D93766C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6394449" y="3771278"/>
            <a:ext cx="4039974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02</a:t>
            </a:r>
            <a:endParaRPr kumimoji="1" lang="ko-Kore-KR" altLang="en-US" dirty="0"/>
          </a:p>
        </p:txBody>
      </p:sp>
      <p:sp>
        <p:nvSpPr>
          <p:cNvPr id="19" name="차트 개체 틀 18">
            <a:extLst>
              <a:ext uri="{FF2B5EF4-FFF2-40B4-BE49-F238E27FC236}">
                <a16:creationId xmlns:a16="http://schemas.microsoft.com/office/drawing/2014/main" id="{FD33AAA0-E6CF-8045-84D7-EAF057771CCA}"/>
              </a:ext>
            </a:extLst>
          </p:cNvPr>
          <p:cNvSpPr>
            <a:spLocks noGrp="1"/>
          </p:cNvSpPr>
          <p:nvPr>
            <p:ph type="chart" sz="quarter" idx="72"/>
          </p:nvPr>
        </p:nvSpPr>
        <p:spPr>
          <a:xfrm>
            <a:off x="752072" y="1203784"/>
            <a:ext cx="4945091" cy="445418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kumimoji="1" lang="ko-Kore-KR" altLang="en-US" sz="1200" b="0" i="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0" name="텍스트 개체 틀 23">
            <a:extLst>
              <a:ext uri="{FF2B5EF4-FFF2-40B4-BE49-F238E27FC236}">
                <a16:creationId xmlns:a16="http://schemas.microsoft.com/office/drawing/2014/main" id="{3DF9C1AC-2BD3-3F44-806F-497729B98047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6394449" y="2562716"/>
            <a:ext cx="4039974" cy="60896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580"/>
              </a:lnSpc>
              <a:spcBef>
                <a:spcPts val="1000"/>
              </a:spcBef>
              <a:buFontTx/>
              <a:buNone/>
              <a:defRPr kumimoji="1" lang="ko-Kore-KR" altLang="en-US" sz="1100" b="0" i="0" u="none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F8B7716E-C95D-2047-9F03-71CB153307B3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6394449" y="5110445"/>
            <a:ext cx="4039974" cy="60896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580"/>
              </a:lnSpc>
              <a:spcBef>
                <a:spcPts val="1000"/>
              </a:spcBef>
              <a:buFontTx/>
              <a:buNone/>
              <a:defRPr kumimoji="1" lang="ko-Kore-KR" altLang="en-US" sz="1100" b="0" i="0" u="none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1760435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07_텍스트&amp;그래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50EB64F7-2EC9-5048-80B6-E1C9C0D90D16}"/>
              </a:ext>
            </a:extLst>
          </p:cNvPr>
          <p:cNvSpPr/>
          <p:nvPr userDrawn="1"/>
        </p:nvSpPr>
        <p:spPr>
          <a:xfrm>
            <a:off x="5080000" y="962772"/>
            <a:ext cx="5453479" cy="4970658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차트 개체 틀 18">
            <a:extLst>
              <a:ext uri="{FF2B5EF4-FFF2-40B4-BE49-F238E27FC236}">
                <a16:creationId xmlns:a16="http://schemas.microsoft.com/office/drawing/2014/main" id="{868DBF9C-44E4-B148-BF08-A1AC2D1271BA}"/>
              </a:ext>
            </a:extLst>
          </p:cNvPr>
          <p:cNvSpPr>
            <a:spLocks noGrp="1"/>
          </p:cNvSpPr>
          <p:nvPr>
            <p:ph type="chart" sz="quarter" idx="72"/>
          </p:nvPr>
        </p:nvSpPr>
        <p:spPr>
          <a:xfrm>
            <a:off x="5361259" y="1231214"/>
            <a:ext cx="4880021" cy="439557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kumimoji="1" lang="ko-Kore-KR" altLang="en-US" sz="1200" b="0" i="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텍스트 개체 틀 23">
            <a:extLst>
              <a:ext uri="{FF2B5EF4-FFF2-40B4-BE49-F238E27FC236}">
                <a16:creationId xmlns:a16="http://schemas.microsoft.com/office/drawing/2014/main" id="{85A53C8C-B3C0-3640-A876-9198F15D398B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417525" y="1739384"/>
            <a:ext cx="4449115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9" name="텍스트 개체 틀 23">
            <a:extLst>
              <a:ext uri="{FF2B5EF4-FFF2-40B4-BE49-F238E27FC236}">
                <a16:creationId xmlns:a16="http://schemas.microsoft.com/office/drawing/2014/main" id="{28898902-676A-EE4D-BD18-1C3F053B1F60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17525" y="2634576"/>
            <a:ext cx="40399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0" name="텍스트 개체 틀 23">
            <a:extLst>
              <a:ext uri="{FF2B5EF4-FFF2-40B4-BE49-F238E27FC236}">
                <a16:creationId xmlns:a16="http://schemas.microsoft.com/office/drawing/2014/main" id="{AB83BCAF-CF7D-8F45-8AB8-91D49666F296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17525" y="2333127"/>
            <a:ext cx="4039974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01</a:t>
            </a:r>
            <a:endParaRPr kumimoji="1" lang="ko-Kore-KR" altLang="en-US" dirty="0"/>
          </a:p>
        </p:txBody>
      </p:sp>
      <p:sp>
        <p:nvSpPr>
          <p:cNvPr id="12" name="텍스트 개체 틀 23">
            <a:extLst>
              <a:ext uri="{FF2B5EF4-FFF2-40B4-BE49-F238E27FC236}">
                <a16:creationId xmlns:a16="http://schemas.microsoft.com/office/drawing/2014/main" id="{978C2A2E-161D-4541-8800-37CBC45233A4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417525" y="4242294"/>
            <a:ext cx="40399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3" name="텍스트 개체 틀 23">
            <a:extLst>
              <a:ext uri="{FF2B5EF4-FFF2-40B4-BE49-F238E27FC236}">
                <a16:creationId xmlns:a16="http://schemas.microsoft.com/office/drawing/2014/main" id="{83F5D153-536C-4F4B-ABA8-765FD8178453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417525" y="3940845"/>
            <a:ext cx="4039974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02</a:t>
            </a:r>
            <a:endParaRPr kumimoji="1" lang="ko-Kore-KR" altLang="en-US" dirty="0"/>
          </a:p>
        </p:txBody>
      </p:sp>
      <p:sp>
        <p:nvSpPr>
          <p:cNvPr id="14" name="텍스트 개체 틀 23">
            <a:extLst>
              <a:ext uri="{FF2B5EF4-FFF2-40B4-BE49-F238E27FC236}">
                <a16:creationId xmlns:a16="http://schemas.microsoft.com/office/drawing/2014/main" id="{75CAC703-805F-6845-BFB1-A72659FAE19B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417525" y="3088183"/>
            <a:ext cx="4039974" cy="6541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lang="en-US" altLang="ko-KR" sz="1400" b="0" i="0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5D30175A-02BE-C944-8454-92D205C63710}"/>
              </a:ext>
            </a:extLst>
          </p:cNvPr>
          <p:cNvCxnSpPr>
            <a:cxnSpLocks/>
          </p:cNvCxnSpPr>
          <p:nvPr userDrawn="1"/>
        </p:nvCxnSpPr>
        <p:spPr>
          <a:xfrm>
            <a:off x="501696" y="3757950"/>
            <a:ext cx="4128119" cy="0"/>
          </a:xfrm>
          <a:prstGeom prst="line">
            <a:avLst/>
          </a:prstGeom>
          <a:ln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23">
            <a:extLst>
              <a:ext uri="{FF2B5EF4-FFF2-40B4-BE49-F238E27FC236}">
                <a16:creationId xmlns:a16="http://schemas.microsoft.com/office/drawing/2014/main" id="{3939C3AA-C106-5549-B203-DB642070F05B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417525" y="4686162"/>
            <a:ext cx="4039974" cy="6541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lang="en-US" altLang="ko-KR" sz="1400" b="0" i="0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7547454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08_텍스트&amp;그래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2799583D-5B53-B245-9675-3F5FE80F90A4}"/>
              </a:ext>
            </a:extLst>
          </p:cNvPr>
          <p:cNvCxnSpPr/>
          <p:nvPr userDrawn="1"/>
        </p:nvCxnSpPr>
        <p:spPr>
          <a:xfrm>
            <a:off x="1991360" y="1656080"/>
            <a:ext cx="0" cy="42468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AF18D9A-EFB5-A84B-8727-93A5927934FC}"/>
              </a:ext>
            </a:extLst>
          </p:cNvPr>
          <p:cNvCxnSpPr>
            <a:cxnSpLocks/>
          </p:cNvCxnSpPr>
          <p:nvPr userDrawn="1"/>
        </p:nvCxnSpPr>
        <p:spPr>
          <a:xfrm flipH="1">
            <a:off x="518160" y="5486400"/>
            <a:ext cx="10017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8B20F665-2AF0-2444-8087-97480A910086}"/>
              </a:ext>
            </a:extLst>
          </p:cNvPr>
          <p:cNvCxnSpPr>
            <a:cxnSpLocks/>
          </p:cNvCxnSpPr>
          <p:nvPr userDrawn="1"/>
        </p:nvCxnSpPr>
        <p:spPr>
          <a:xfrm>
            <a:off x="2804160" y="1656080"/>
            <a:ext cx="0" cy="3830320"/>
          </a:xfrm>
          <a:prstGeom prst="line">
            <a:avLst/>
          </a:prstGeom>
          <a:ln w="9525">
            <a:solidFill>
              <a:schemeClr val="accent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4E3F8D8D-3952-D448-A285-9B8941BCE7F0}"/>
              </a:ext>
            </a:extLst>
          </p:cNvPr>
          <p:cNvCxnSpPr>
            <a:cxnSpLocks/>
          </p:cNvCxnSpPr>
          <p:nvPr userDrawn="1"/>
        </p:nvCxnSpPr>
        <p:spPr>
          <a:xfrm flipH="1">
            <a:off x="1991360" y="4851400"/>
            <a:ext cx="8544560" cy="0"/>
          </a:xfrm>
          <a:prstGeom prst="line">
            <a:avLst/>
          </a:prstGeom>
          <a:ln w="9525">
            <a:solidFill>
              <a:schemeClr val="accent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0DE009C1-D34F-E143-9972-BB842912E65F}"/>
              </a:ext>
            </a:extLst>
          </p:cNvPr>
          <p:cNvCxnSpPr>
            <a:cxnSpLocks/>
          </p:cNvCxnSpPr>
          <p:nvPr userDrawn="1"/>
        </p:nvCxnSpPr>
        <p:spPr>
          <a:xfrm flipH="1">
            <a:off x="2804160" y="1717040"/>
            <a:ext cx="7731760" cy="0"/>
          </a:xfrm>
          <a:prstGeom prst="line">
            <a:avLst/>
          </a:prstGeom>
          <a:ln w="9525" cap="rnd">
            <a:solidFill>
              <a:schemeClr val="accent6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848643D3-E6EC-0D45-B3A6-FF3CB9B4BB23}"/>
              </a:ext>
            </a:extLst>
          </p:cNvPr>
          <p:cNvCxnSpPr>
            <a:cxnSpLocks/>
          </p:cNvCxnSpPr>
          <p:nvPr userDrawn="1"/>
        </p:nvCxnSpPr>
        <p:spPr>
          <a:xfrm flipH="1">
            <a:off x="2804160" y="2343912"/>
            <a:ext cx="7731760" cy="0"/>
          </a:xfrm>
          <a:prstGeom prst="line">
            <a:avLst/>
          </a:prstGeom>
          <a:ln w="9525" cap="rnd">
            <a:solidFill>
              <a:schemeClr val="accent6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8AF09CF-C37D-2746-BEEF-80CBCFD051C5}"/>
              </a:ext>
            </a:extLst>
          </p:cNvPr>
          <p:cNvCxnSpPr>
            <a:cxnSpLocks/>
          </p:cNvCxnSpPr>
          <p:nvPr userDrawn="1"/>
        </p:nvCxnSpPr>
        <p:spPr>
          <a:xfrm flipH="1">
            <a:off x="2804160" y="2970784"/>
            <a:ext cx="7731760" cy="0"/>
          </a:xfrm>
          <a:prstGeom prst="line">
            <a:avLst/>
          </a:prstGeom>
          <a:ln w="9525" cap="rnd">
            <a:solidFill>
              <a:schemeClr val="accent6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1B22730C-2B30-564B-B0AA-2974681ED3D0}"/>
              </a:ext>
            </a:extLst>
          </p:cNvPr>
          <p:cNvCxnSpPr>
            <a:cxnSpLocks/>
          </p:cNvCxnSpPr>
          <p:nvPr userDrawn="1"/>
        </p:nvCxnSpPr>
        <p:spPr>
          <a:xfrm flipH="1">
            <a:off x="2804160" y="3597656"/>
            <a:ext cx="7731760" cy="0"/>
          </a:xfrm>
          <a:prstGeom prst="line">
            <a:avLst/>
          </a:prstGeom>
          <a:ln w="9525" cap="rnd">
            <a:solidFill>
              <a:schemeClr val="accent6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69C7049D-4AAE-B342-81EF-056BBDFC3B92}"/>
              </a:ext>
            </a:extLst>
          </p:cNvPr>
          <p:cNvCxnSpPr>
            <a:cxnSpLocks/>
          </p:cNvCxnSpPr>
          <p:nvPr userDrawn="1"/>
        </p:nvCxnSpPr>
        <p:spPr>
          <a:xfrm flipH="1">
            <a:off x="2804160" y="4224528"/>
            <a:ext cx="7731760" cy="0"/>
          </a:xfrm>
          <a:prstGeom prst="line">
            <a:avLst/>
          </a:prstGeom>
          <a:ln w="9525" cap="rnd">
            <a:solidFill>
              <a:schemeClr val="accent6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23">
            <a:extLst>
              <a:ext uri="{FF2B5EF4-FFF2-40B4-BE49-F238E27FC236}">
                <a16:creationId xmlns:a16="http://schemas.microsoft.com/office/drawing/2014/main" id="{89A8385E-0A7A-3F4A-A285-C32747088C1E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17525" y="2950972"/>
            <a:ext cx="1462075" cy="126542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입력해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주세요</a:t>
            </a:r>
            <a:endParaRPr kumimoji="1" lang="ko-Kore-KR" altLang="en-US" dirty="0"/>
          </a:p>
        </p:txBody>
      </p:sp>
      <p:sp>
        <p:nvSpPr>
          <p:cNvPr id="21" name="텍스트 개체 틀 23">
            <a:extLst>
              <a:ext uri="{FF2B5EF4-FFF2-40B4-BE49-F238E27FC236}">
                <a16:creationId xmlns:a16="http://schemas.microsoft.com/office/drawing/2014/main" id="{FB8404F0-85DF-5140-BC6B-F1988700D01A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991361" y="5592573"/>
            <a:ext cx="8544552" cy="51257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39E3FB95-492A-4544-A01C-790D25AE80D2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1991361" y="4911853"/>
            <a:ext cx="812798" cy="51257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낮음</a:t>
            </a:r>
            <a:endParaRPr kumimoji="1" lang="ko-Kore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B9E22E1D-1C87-EC4B-870F-2F2936E3519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991361" y="1487933"/>
            <a:ext cx="812798" cy="51257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높음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A7D8BFF0-0C58-0048-9AFC-8F6EB3A30691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9977121" y="4911853"/>
            <a:ext cx="812798" cy="51257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높음</a:t>
            </a:r>
            <a:endParaRPr kumimoji="1" lang="ko-Kore-KR" altLang="en-US" dirty="0"/>
          </a:p>
        </p:txBody>
      </p: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E2E9AA78-7642-B44E-B9BD-82089FB94124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4859730" y="3652013"/>
            <a:ext cx="2336791" cy="51257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9DF1CA67-6486-5842-B461-834541FAE1BE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6929135" y="2707386"/>
            <a:ext cx="2336791" cy="51257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82BD1C77-5C0D-CD4A-BF21-0FD2BC8695C9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9001763" y="1774190"/>
            <a:ext cx="2336791" cy="51257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1311ED18-3DC1-4D43-B8B2-A5F805CEFA7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0625605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01_텍스트&amp;이미지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6" name="텍스트 개체 틀 23">
            <a:extLst>
              <a:ext uri="{FF2B5EF4-FFF2-40B4-BE49-F238E27FC236}">
                <a16:creationId xmlns:a16="http://schemas.microsoft.com/office/drawing/2014/main" id="{177E93E8-E4B4-1744-968F-E4C53C0E272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17525" y="2356318"/>
            <a:ext cx="4440914" cy="115937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38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7" name="텍스트 개체 틀 23">
            <a:extLst>
              <a:ext uri="{FF2B5EF4-FFF2-40B4-BE49-F238E27FC236}">
                <a16:creationId xmlns:a16="http://schemas.microsoft.com/office/drawing/2014/main" id="{63B0969F-2C5E-A74B-875B-4EEBFEB6E64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17526" y="3695989"/>
            <a:ext cx="4440914" cy="75969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ts val="2700"/>
              </a:lnSpc>
              <a:spcBef>
                <a:spcPts val="1000"/>
              </a:spcBef>
              <a:buFontTx/>
              <a:buNone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8" name="그림 개체 틀 28">
            <a:extLst>
              <a:ext uri="{FF2B5EF4-FFF2-40B4-BE49-F238E27FC236}">
                <a16:creationId xmlns:a16="http://schemas.microsoft.com/office/drawing/2014/main" id="{7D333B74-E10C-5C4C-8126-EF7CB3B13FE1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04254" y="981075"/>
            <a:ext cx="5438775" cy="49022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734552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02_텍스트&amp;이미지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04F366E6-6B15-304E-8885-7F0824AE43C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7750" y="5285013"/>
            <a:ext cx="10022400" cy="40077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r>
              <a:rPr kumimoji="1" lang="ko-KR" altLang="en-US" dirty="0">
                <a:effectLst/>
              </a:rPr>
              <a:t> 입력해주세요</a:t>
            </a:r>
            <a:endParaRPr kumimoji="1" lang="ko-Kore-KR" altLang="en-US" dirty="0"/>
          </a:p>
        </p:txBody>
      </p: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0AEF0180-8443-7A4F-ACF1-A7C14B92698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17751" y="5698115"/>
            <a:ext cx="10022400" cy="318036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8" name="그림 개체 틀 28">
            <a:extLst>
              <a:ext uri="{FF2B5EF4-FFF2-40B4-BE49-F238E27FC236}">
                <a16:creationId xmlns:a16="http://schemas.microsoft.com/office/drawing/2014/main" id="{77A7D016-E7BB-D543-8FA4-BC554B6B33DE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7751" y="981075"/>
            <a:ext cx="10022400" cy="4225201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775670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03_텍스트&amp;이미지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6" name="그림 개체 틀 28">
            <a:extLst>
              <a:ext uri="{FF2B5EF4-FFF2-40B4-BE49-F238E27FC236}">
                <a16:creationId xmlns:a16="http://schemas.microsoft.com/office/drawing/2014/main" id="{ECA7CFE7-F7A8-6940-BB8E-91D280518E72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22925" y="1659074"/>
            <a:ext cx="10020104" cy="4225201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5" name="텍스트 개체 틀 23">
            <a:extLst>
              <a:ext uri="{FF2B5EF4-FFF2-40B4-BE49-F238E27FC236}">
                <a16:creationId xmlns:a16="http://schemas.microsoft.com/office/drawing/2014/main" id="{DF1A076B-D8EA-4147-9E16-4A591A6EC501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6106462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04_텍스트&amp;이미지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9" name="그림 개체 틀 28">
            <a:extLst>
              <a:ext uri="{FF2B5EF4-FFF2-40B4-BE49-F238E27FC236}">
                <a16:creationId xmlns:a16="http://schemas.microsoft.com/office/drawing/2014/main" id="{E7E32564-6EC2-D942-A2D4-B45008C05B5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22925" y="981075"/>
            <a:ext cx="5438775" cy="49022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8" name="텍스트 개체 틀 23">
            <a:extLst>
              <a:ext uri="{FF2B5EF4-FFF2-40B4-BE49-F238E27FC236}">
                <a16:creationId xmlns:a16="http://schemas.microsoft.com/office/drawing/2014/main" id="{BD4BCC29-60E1-ED44-9C30-78F5B3CA10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134178" y="2356318"/>
            <a:ext cx="4440914" cy="115937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38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9" name="텍스트 개체 틀 23">
            <a:extLst>
              <a:ext uri="{FF2B5EF4-FFF2-40B4-BE49-F238E27FC236}">
                <a16:creationId xmlns:a16="http://schemas.microsoft.com/office/drawing/2014/main" id="{49E49044-B839-0349-9F96-9F719478711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134179" y="3695989"/>
            <a:ext cx="4440914" cy="75969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ts val="2700"/>
              </a:lnSpc>
              <a:spcBef>
                <a:spcPts val="1000"/>
              </a:spcBef>
              <a:buFontTx/>
              <a:buNone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7823713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05_텍스트&amp;이미지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28">
            <a:extLst>
              <a:ext uri="{FF2B5EF4-FFF2-40B4-BE49-F238E27FC236}">
                <a16:creationId xmlns:a16="http://schemas.microsoft.com/office/drawing/2014/main" id="{DEED487D-385A-7248-B95C-3D999B60C3F8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22925" y="1659074"/>
            <a:ext cx="5477340" cy="42252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7" name="텍스트 개체 틀 27">
            <a:extLst>
              <a:ext uri="{FF2B5EF4-FFF2-40B4-BE49-F238E27FC236}">
                <a16:creationId xmlns:a16="http://schemas.microsoft.com/office/drawing/2014/main" id="{0558227E-F51F-BB4D-95AF-DE712059683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083728" y="1900280"/>
            <a:ext cx="5436490" cy="10720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tIns="0" anchor="ctr"/>
          <a:lstStyle>
            <a:lvl1pPr marL="896938" indent="0" algn="l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9" name="텍스트 개체 틀 27">
            <a:extLst>
              <a:ext uri="{FF2B5EF4-FFF2-40B4-BE49-F238E27FC236}">
                <a16:creationId xmlns:a16="http://schemas.microsoft.com/office/drawing/2014/main" id="{AEE8CBAC-1A32-8A4E-95CC-2C8CFDEEB4C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083728" y="3255380"/>
            <a:ext cx="5436490" cy="10720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tIns="0" anchor="ctr"/>
          <a:lstStyle>
            <a:lvl1pPr marL="896938" indent="0" algn="l">
              <a:lnSpc>
                <a:spcPts val="1280"/>
              </a:lnSpc>
              <a:buFontTx/>
              <a:buNone/>
              <a:tabLst>
                <a:tab pos="8218488" algn="l"/>
              </a:tabLst>
              <a:defRPr kumimoji="1" lang="ko-Kore-KR" altLang="en-US" sz="1400" b="0" i="0" kern="12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896938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5FEB9D1E-0C82-254C-9102-20AA7B4517EF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83728" y="4573055"/>
            <a:ext cx="5436490" cy="10720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tIns="0" anchor="ctr"/>
          <a:lstStyle>
            <a:lvl1pPr marL="896938" indent="0" algn="l">
              <a:lnSpc>
                <a:spcPts val="1280"/>
              </a:lnSpc>
              <a:buFontTx/>
              <a:buNone/>
              <a:tabLst>
                <a:tab pos="8218488" algn="l"/>
              </a:tabLst>
              <a:defRPr kumimoji="1" lang="ko-Kore-KR" altLang="en-US" sz="1400" b="0" i="0" kern="12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896938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8" name="텍스트 개체 틀 23">
            <a:extLst>
              <a:ext uri="{FF2B5EF4-FFF2-40B4-BE49-F238E27FC236}">
                <a16:creationId xmlns:a16="http://schemas.microsoft.com/office/drawing/2014/main" id="{1581B555-A315-0D46-B0BA-8665ABD00B8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1154337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06_텍스트&amp;이미지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51" name="텍스트 개체 틀 23">
            <a:extLst>
              <a:ext uri="{FF2B5EF4-FFF2-40B4-BE49-F238E27FC236}">
                <a16:creationId xmlns:a16="http://schemas.microsoft.com/office/drawing/2014/main" id="{4DDE52FE-E92F-6842-A953-D98DDDBD2E2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9380" y="3907794"/>
            <a:ext cx="2396361" cy="40077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52" name="텍스트 개체 틀 23">
            <a:extLst>
              <a:ext uri="{FF2B5EF4-FFF2-40B4-BE49-F238E27FC236}">
                <a16:creationId xmlns:a16="http://schemas.microsoft.com/office/drawing/2014/main" id="{9771BE63-FD28-8D4F-BD40-8E04F4340D0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79380" y="4409032"/>
            <a:ext cx="2396361" cy="69406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53" name="텍스트 개체 틀 23">
            <a:extLst>
              <a:ext uri="{FF2B5EF4-FFF2-40B4-BE49-F238E27FC236}">
                <a16:creationId xmlns:a16="http://schemas.microsoft.com/office/drawing/2014/main" id="{2997F98B-BA71-0046-9D42-26901DB19F4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79380" y="5103093"/>
            <a:ext cx="2396361" cy="694061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54" name="텍스트 개체 틀 23">
            <a:extLst>
              <a:ext uri="{FF2B5EF4-FFF2-40B4-BE49-F238E27FC236}">
                <a16:creationId xmlns:a16="http://schemas.microsoft.com/office/drawing/2014/main" id="{ED884762-4C41-BA43-B23A-D9DFA89E470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057327" y="3907794"/>
            <a:ext cx="2396361" cy="40077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55" name="텍스트 개체 틀 23">
            <a:extLst>
              <a:ext uri="{FF2B5EF4-FFF2-40B4-BE49-F238E27FC236}">
                <a16:creationId xmlns:a16="http://schemas.microsoft.com/office/drawing/2014/main" id="{950DC75D-3891-D74D-8BAA-BB6E0653547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057327" y="4409032"/>
            <a:ext cx="2396361" cy="69406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73" name="텍스트 개체 틀 23">
            <a:extLst>
              <a:ext uri="{FF2B5EF4-FFF2-40B4-BE49-F238E27FC236}">
                <a16:creationId xmlns:a16="http://schemas.microsoft.com/office/drawing/2014/main" id="{90EA760A-182C-344D-AE2D-2F4B96B48B4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635274" y="3907794"/>
            <a:ext cx="2396361" cy="40077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74" name="텍스트 개체 틀 23">
            <a:extLst>
              <a:ext uri="{FF2B5EF4-FFF2-40B4-BE49-F238E27FC236}">
                <a16:creationId xmlns:a16="http://schemas.microsoft.com/office/drawing/2014/main" id="{CF3323CF-88B7-CD4F-A851-DA6FD677881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635274" y="4409032"/>
            <a:ext cx="2396361" cy="69406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76" name="텍스트 개체 틀 23">
            <a:extLst>
              <a:ext uri="{FF2B5EF4-FFF2-40B4-BE49-F238E27FC236}">
                <a16:creationId xmlns:a16="http://schemas.microsoft.com/office/drawing/2014/main" id="{E0047226-FB6A-2241-BF48-57318344656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213221" y="3907794"/>
            <a:ext cx="2396361" cy="40077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77" name="텍스트 개체 틀 23">
            <a:extLst>
              <a:ext uri="{FF2B5EF4-FFF2-40B4-BE49-F238E27FC236}">
                <a16:creationId xmlns:a16="http://schemas.microsoft.com/office/drawing/2014/main" id="{C5E404D2-9056-A840-AB83-ABFCE6A7481C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213221" y="4409032"/>
            <a:ext cx="2396361" cy="69406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6" name="텍스트 개체 틀 23">
            <a:extLst>
              <a:ext uri="{FF2B5EF4-FFF2-40B4-BE49-F238E27FC236}">
                <a16:creationId xmlns:a16="http://schemas.microsoft.com/office/drawing/2014/main" id="{8AD96864-B8F9-C746-AD03-B13ED6936B15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3057326" y="5103093"/>
            <a:ext cx="2396361" cy="694061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7" name="텍스트 개체 틀 23">
            <a:extLst>
              <a:ext uri="{FF2B5EF4-FFF2-40B4-BE49-F238E27FC236}">
                <a16:creationId xmlns:a16="http://schemas.microsoft.com/office/drawing/2014/main" id="{89CF3D2D-AACD-4041-8FB4-CF103790B82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635272" y="5103093"/>
            <a:ext cx="2396361" cy="694061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8" name="텍스트 개체 틀 23">
            <a:extLst>
              <a:ext uri="{FF2B5EF4-FFF2-40B4-BE49-F238E27FC236}">
                <a16:creationId xmlns:a16="http://schemas.microsoft.com/office/drawing/2014/main" id="{0320B253-1A8F-9D4A-B710-DB1D7118ADA7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8213217" y="5103093"/>
            <a:ext cx="2396361" cy="694061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0" name="그림 개체 틀 28">
            <a:extLst>
              <a:ext uri="{FF2B5EF4-FFF2-40B4-BE49-F238E27FC236}">
                <a16:creationId xmlns:a16="http://schemas.microsoft.com/office/drawing/2014/main" id="{07C0C322-1488-3141-8231-3BC4615203B3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522925" y="981075"/>
            <a:ext cx="10020104" cy="2304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1741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04_컬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11905F6-C527-4F4D-BE4D-E2416B32E5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F3A38BC4-EE52-EB46-A03D-956E26D0081E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2B5CB2E1-7288-8746-975A-7376308B172F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2AD3A5BE-D021-7441-85D1-C03BB0888B8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lang="en" altLang="ko-Kore-KR" dirty="0">
                <a:effectLst/>
              </a:rPr>
              <a:t>Guide : Color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31890024-39B5-FA4C-86FF-B9798FB4143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40266" y="2327175"/>
            <a:ext cx="2177445" cy="2177445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9525" indent="0" algn="ctr">
              <a:lnSpc>
                <a:spcPts val="1140"/>
              </a:lnSpc>
              <a:buFontTx/>
              <a:buNone/>
              <a:tabLst/>
              <a:defRPr sz="12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/>
              <a:t>Main</a:t>
            </a:r>
          </a:p>
          <a:p>
            <a:pPr lvl="0"/>
            <a:r>
              <a:rPr kumimoji="1" lang="en-US" altLang="ko-Kore-KR" dirty="0"/>
              <a:t>#fc1c49</a:t>
            </a:r>
            <a:endParaRPr kumimoji="1" lang="ko-Kore-KR" altLang="en-US" dirty="0"/>
          </a:p>
        </p:txBody>
      </p:sp>
      <p:sp>
        <p:nvSpPr>
          <p:cNvPr id="37" name="텍스트 개체 틀 35">
            <a:extLst>
              <a:ext uri="{FF2B5EF4-FFF2-40B4-BE49-F238E27FC236}">
                <a16:creationId xmlns:a16="http://schemas.microsoft.com/office/drawing/2014/main" id="{06132687-6A0E-C44D-970D-0254845339D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61866" y="2294789"/>
            <a:ext cx="1080000" cy="1080000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9525" indent="0" algn="ctr">
              <a:lnSpc>
                <a:spcPts val="740"/>
              </a:lnSpc>
              <a:buFontTx/>
              <a:buNone/>
              <a:tabLst/>
              <a:defRPr sz="9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/>
              <a:t>Main Light</a:t>
            </a:r>
          </a:p>
          <a:p>
            <a:pPr lvl="0"/>
            <a:r>
              <a:rPr kumimoji="1" lang="en-US" altLang="ko-Kore-KR" dirty="0"/>
              <a:t>#ffe5eb</a:t>
            </a:r>
            <a:endParaRPr kumimoji="1" lang="ko-Kore-KR" altLang="en-US" dirty="0"/>
          </a:p>
        </p:txBody>
      </p:sp>
      <p:sp>
        <p:nvSpPr>
          <p:cNvPr id="38" name="텍스트 개체 틀 35">
            <a:extLst>
              <a:ext uri="{FF2B5EF4-FFF2-40B4-BE49-F238E27FC236}">
                <a16:creationId xmlns:a16="http://schemas.microsoft.com/office/drawing/2014/main" id="{5897248D-2777-AC47-BD1F-BAFAFC83B1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61866" y="3467220"/>
            <a:ext cx="1080000" cy="1080000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9525" indent="0" algn="ctr">
              <a:lnSpc>
                <a:spcPts val="740"/>
              </a:lnSpc>
              <a:buFontTx/>
              <a:buNone/>
              <a:tabLst/>
              <a:defRPr sz="9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/>
              <a:t>Main Light</a:t>
            </a:r>
          </a:p>
          <a:p>
            <a:pPr lvl="0"/>
            <a:r>
              <a:rPr kumimoji="1" lang="en-US" altLang="ko-Kore-KR" dirty="0"/>
              <a:t>#ffa71b</a:t>
            </a:r>
            <a:endParaRPr kumimoji="1" lang="ko-Kore-KR" altLang="en-US" dirty="0"/>
          </a:p>
        </p:txBody>
      </p:sp>
      <p:sp>
        <p:nvSpPr>
          <p:cNvPr id="39" name="텍스트 개체 틀 35">
            <a:extLst>
              <a:ext uri="{FF2B5EF4-FFF2-40B4-BE49-F238E27FC236}">
                <a16:creationId xmlns:a16="http://schemas.microsoft.com/office/drawing/2014/main" id="{AC171A33-259F-BE4C-885E-86DA3F79A3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3055" y="2294789"/>
            <a:ext cx="1080000" cy="1080000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marL="9525" indent="0" algn="ctr">
              <a:lnSpc>
                <a:spcPts val="740"/>
              </a:lnSpc>
              <a:buFontTx/>
              <a:buNone/>
              <a:tabLst/>
              <a:defRPr sz="9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/>
              <a:t>Main Light</a:t>
            </a:r>
          </a:p>
          <a:p>
            <a:pPr lvl="0"/>
            <a:r>
              <a:rPr kumimoji="1" lang="en-US" altLang="ko-Kore-KR" dirty="0"/>
              <a:t>#</a:t>
            </a:r>
            <a:r>
              <a:rPr kumimoji="1" lang="en-US" altLang="ko-Kore-KR" dirty="0" err="1"/>
              <a:t>ffffff</a:t>
            </a:r>
            <a:endParaRPr kumimoji="1" lang="ko-Kore-KR" altLang="en-US" dirty="0"/>
          </a:p>
        </p:txBody>
      </p:sp>
      <p:sp>
        <p:nvSpPr>
          <p:cNvPr id="40" name="텍스트 개체 틀 35">
            <a:extLst>
              <a:ext uri="{FF2B5EF4-FFF2-40B4-BE49-F238E27FC236}">
                <a16:creationId xmlns:a16="http://schemas.microsoft.com/office/drawing/2014/main" id="{B8BD49F6-E2AD-4745-8725-4EDFB37512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3055" y="3467220"/>
            <a:ext cx="1080000" cy="1080000"/>
          </a:xfrm>
          <a:prstGeom prst="ellipse">
            <a:avLst/>
          </a:prstGeom>
          <a:solidFill>
            <a:schemeClr val="tx1"/>
          </a:solidFill>
        </p:spPr>
        <p:txBody>
          <a:bodyPr anchor="ctr"/>
          <a:lstStyle>
            <a:lvl1pPr marL="9525" indent="0" algn="ctr">
              <a:lnSpc>
                <a:spcPts val="740"/>
              </a:lnSpc>
              <a:buFontTx/>
              <a:buNone/>
              <a:tabLst/>
              <a:defRPr sz="9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/>
              <a:t>Main Light</a:t>
            </a:r>
          </a:p>
          <a:p>
            <a:pPr lvl="0"/>
            <a:r>
              <a:rPr kumimoji="1" lang="en-US" altLang="ko-Kore-KR" dirty="0"/>
              <a:t>#000000</a:t>
            </a:r>
            <a:endParaRPr kumimoji="1" lang="ko-Kore-KR" altLang="en-US" dirty="0"/>
          </a:p>
        </p:txBody>
      </p:sp>
      <p:sp>
        <p:nvSpPr>
          <p:cNvPr id="41" name="텍스트 개체 틀 35">
            <a:extLst>
              <a:ext uri="{FF2B5EF4-FFF2-40B4-BE49-F238E27FC236}">
                <a16:creationId xmlns:a16="http://schemas.microsoft.com/office/drawing/2014/main" id="{F20FD1BC-8136-EE44-B3A5-CE54911551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84244" y="2294789"/>
            <a:ext cx="1080000" cy="1080000"/>
          </a:xfrm>
          <a:prstGeom prst="ellipse">
            <a:avLst/>
          </a:prstGeom>
          <a:solidFill>
            <a:srgbClr val="F5F5F5"/>
          </a:solidFill>
          <a:ln>
            <a:solidFill>
              <a:schemeClr val="accent6"/>
            </a:solidFill>
          </a:ln>
        </p:spPr>
        <p:txBody>
          <a:bodyPr anchor="ctr"/>
          <a:lstStyle>
            <a:lvl1pPr marL="9525" indent="0" algn="ctr">
              <a:lnSpc>
                <a:spcPts val="740"/>
              </a:lnSpc>
              <a:buFontTx/>
              <a:buNone/>
              <a:tabLst/>
              <a:defRPr sz="9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/>
              <a:t>Main Light</a:t>
            </a:r>
          </a:p>
          <a:p>
            <a:pPr lvl="0"/>
            <a:r>
              <a:rPr kumimoji="1" lang="en-US" altLang="ko-Kore-KR" dirty="0"/>
              <a:t>#f5f5f5</a:t>
            </a:r>
            <a:endParaRPr kumimoji="1" lang="ko-Kore-KR" altLang="en-US" dirty="0"/>
          </a:p>
        </p:txBody>
      </p:sp>
      <p:sp>
        <p:nvSpPr>
          <p:cNvPr id="42" name="텍스트 개체 틀 35">
            <a:extLst>
              <a:ext uri="{FF2B5EF4-FFF2-40B4-BE49-F238E27FC236}">
                <a16:creationId xmlns:a16="http://schemas.microsoft.com/office/drawing/2014/main" id="{6380E3E5-8C6A-3249-8934-92B24CB3A5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84244" y="3467220"/>
            <a:ext cx="1080000" cy="1080000"/>
          </a:xfrm>
          <a:prstGeom prst="ellipse">
            <a:avLst/>
          </a:prstGeom>
          <a:solidFill>
            <a:srgbClr val="282828"/>
          </a:solidFill>
        </p:spPr>
        <p:txBody>
          <a:bodyPr anchor="ctr"/>
          <a:lstStyle>
            <a:lvl1pPr marL="9525" indent="0" algn="ctr">
              <a:lnSpc>
                <a:spcPts val="740"/>
              </a:lnSpc>
              <a:buFontTx/>
              <a:buNone/>
              <a:tabLst/>
              <a:defRPr sz="9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/>
              <a:t>Main Light</a:t>
            </a:r>
          </a:p>
          <a:p>
            <a:pPr lvl="0"/>
            <a:r>
              <a:rPr kumimoji="1" lang="en-US" altLang="ko-Kore-KR" dirty="0"/>
              <a:t>#282828</a:t>
            </a:r>
            <a:endParaRPr kumimoji="1" lang="ko-Kore-KR" altLang="en-US" dirty="0"/>
          </a:p>
        </p:txBody>
      </p:sp>
      <p:sp>
        <p:nvSpPr>
          <p:cNvPr id="43" name="텍스트 개체 틀 35">
            <a:extLst>
              <a:ext uri="{FF2B5EF4-FFF2-40B4-BE49-F238E27FC236}">
                <a16:creationId xmlns:a16="http://schemas.microsoft.com/office/drawing/2014/main" id="{B3FFCFC3-74EF-D944-962A-0446CA2AF0F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5433" y="2294789"/>
            <a:ext cx="1080000" cy="1080000"/>
          </a:xfrm>
          <a:prstGeom prst="ellipse">
            <a:avLst/>
          </a:prstGeom>
          <a:solidFill>
            <a:srgbClr val="E6E6E6"/>
          </a:solidFill>
        </p:spPr>
        <p:txBody>
          <a:bodyPr anchor="ctr"/>
          <a:lstStyle>
            <a:lvl1pPr marL="9525" indent="0" algn="ctr">
              <a:lnSpc>
                <a:spcPts val="740"/>
              </a:lnSpc>
              <a:buFontTx/>
              <a:buNone/>
              <a:tabLst/>
              <a:defRPr sz="9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/>
              <a:t>Main Light</a:t>
            </a:r>
          </a:p>
          <a:p>
            <a:pPr lvl="0"/>
            <a:r>
              <a:rPr kumimoji="1" lang="en-US" altLang="ko-Kore-KR" dirty="0"/>
              <a:t>#e6e6e6</a:t>
            </a:r>
            <a:endParaRPr kumimoji="1" lang="ko-Kore-KR" altLang="en-US" dirty="0"/>
          </a:p>
        </p:txBody>
      </p:sp>
      <p:sp>
        <p:nvSpPr>
          <p:cNvPr id="44" name="텍스트 개체 틀 35">
            <a:extLst>
              <a:ext uri="{FF2B5EF4-FFF2-40B4-BE49-F238E27FC236}">
                <a16:creationId xmlns:a16="http://schemas.microsoft.com/office/drawing/2014/main" id="{99EDC74D-573E-1D4A-8047-CF9D3B0FAD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95433" y="3467220"/>
            <a:ext cx="1080000" cy="1080000"/>
          </a:xfrm>
          <a:prstGeom prst="ellipse">
            <a:avLst/>
          </a:prstGeom>
          <a:solidFill>
            <a:schemeClr val="accent6"/>
          </a:solidFill>
        </p:spPr>
        <p:txBody>
          <a:bodyPr anchor="ctr"/>
          <a:lstStyle>
            <a:lvl1pPr marL="9525" indent="0" algn="ctr">
              <a:lnSpc>
                <a:spcPts val="740"/>
              </a:lnSpc>
              <a:buFontTx/>
              <a:buNone/>
              <a:tabLst/>
              <a:defRPr sz="9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/>
              <a:t>Main Light</a:t>
            </a:r>
          </a:p>
          <a:p>
            <a:pPr lvl="0"/>
            <a:r>
              <a:rPr kumimoji="1" lang="en-US" altLang="ko-Kore-KR" dirty="0"/>
              <a:t>#5b5b5b</a:t>
            </a:r>
            <a:endParaRPr kumimoji="1" lang="ko-Kore-KR" altLang="en-US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A69CA08-03F9-AA4D-8314-1CBCC8FDCA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6199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07_텍스트&amp;이미지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5" name="그림 개체 틀 28">
            <a:extLst>
              <a:ext uri="{FF2B5EF4-FFF2-40B4-BE49-F238E27FC236}">
                <a16:creationId xmlns:a16="http://schemas.microsoft.com/office/drawing/2014/main" id="{8EC736E3-826D-1D43-BE28-20FA9ECF74AA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413272" y="1692126"/>
            <a:ext cx="4221417" cy="419860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7" name="텍스트 개체 틀 27">
            <a:extLst>
              <a:ext uri="{FF2B5EF4-FFF2-40B4-BE49-F238E27FC236}">
                <a16:creationId xmlns:a16="http://schemas.microsoft.com/office/drawing/2014/main" id="{A73C5F46-5915-DF4B-B851-9C4A442FBE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083846" y="2134947"/>
            <a:ext cx="3436372" cy="14984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tIns="0" anchor="ctr"/>
          <a:lstStyle>
            <a:lvl1pPr marL="9525" indent="0" algn="ctr">
              <a:lnSpc>
                <a:spcPts val="1280"/>
              </a:lnSpc>
              <a:buFontTx/>
              <a:buNone/>
              <a:tabLst>
                <a:tab pos="8218488" algn="l"/>
              </a:tabLst>
              <a:defRPr kumimoji="1" lang="ko-Kore-KR" altLang="en-US" sz="1400" b="0" i="0" kern="12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9525" lv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6AAFD4B8-44ED-8A49-BC07-C2A9311B05C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083846" y="3933066"/>
            <a:ext cx="3436372" cy="14984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tIns="0" anchor="ctr"/>
          <a:lstStyle>
            <a:lvl1pPr marL="9525" indent="0" algn="ctr">
              <a:lnSpc>
                <a:spcPts val="1280"/>
              </a:lnSpc>
              <a:buFontTx/>
              <a:buNone/>
              <a:tabLst>
                <a:tab pos="8218488" algn="l"/>
              </a:tabLst>
              <a:defRPr kumimoji="1" lang="ko-Kore-KR" altLang="en-US" sz="1400" b="0" i="0" kern="12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9525" lv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9" name="텍스트 개체 틀 27">
            <a:extLst>
              <a:ext uri="{FF2B5EF4-FFF2-40B4-BE49-F238E27FC236}">
                <a16:creationId xmlns:a16="http://schemas.microsoft.com/office/drawing/2014/main" id="{AAD445F6-E74A-C345-9B24-9C766968815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4818" y="2134947"/>
            <a:ext cx="3436372" cy="14984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tIns="0" anchor="ctr"/>
          <a:lstStyle>
            <a:lvl1pPr marL="9525" indent="0" algn="ctr">
              <a:lnSpc>
                <a:spcPts val="2080"/>
              </a:lnSpc>
              <a:buFontTx/>
              <a:buNone/>
              <a:tabLst>
                <a:tab pos="8218488" algn="l"/>
              </a:tabLst>
              <a:defRPr sz="14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2D1C5A30-5AD2-A54A-9A82-803AC694B4C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04818" y="3933066"/>
            <a:ext cx="3436372" cy="14984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tIns="0" anchor="ctr"/>
          <a:lstStyle>
            <a:lvl1pPr marL="9525" indent="0" algn="ctr">
              <a:lnSpc>
                <a:spcPts val="1280"/>
              </a:lnSpc>
              <a:buFontTx/>
              <a:buNone/>
              <a:tabLst>
                <a:tab pos="8218488" algn="l"/>
              </a:tabLst>
              <a:defRPr kumimoji="1" lang="ko-Kore-KR" altLang="en-US" sz="1400" b="0" i="0" kern="12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9525" lv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9" name="텍스트 개체 틀 23">
            <a:extLst>
              <a:ext uri="{FF2B5EF4-FFF2-40B4-BE49-F238E27FC236}">
                <a16:creationId xmlns:a16="http://schemas.microsoft.com/office/drawing/2014/main" id="{15406A52-5011-C243-9C57-A7EABD1BED66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6754434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08_텍스트&amp;이미지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28">
            <a:extLst>
              <a:ext uri="{FF2B5EF4-FFF2-40B4-BE49-F238E27FC236}">
                <a16:creationId xmlns:a16="http://schemas.microsoft.com/office/drawing/2014/main" id="{DEED487D-385A-7248-B95C-3D999B60C3F8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22925" y="1659074"/>
            <a:ext cx="10020104" cy="1967779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39" name="텍스트 개체 틀 27">
            <a:extLst>
              <a:ext uri="{FF2B5EF4-FFF2-40B4-BE49-F238E27FC236}">
                <a16:creationId xmlns:a16="http://schemas.microsoft.com/office/drawing/2014/main" id="{3AEE8045-4AC5-BA49-AE89-F956E263401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6328" y="3897023"/>
            <a:ext cx="1786198" cy="5427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2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-US" altLang="ko-KR" dirty="0">
                <a:effectLst/>
              </a:rPr>
              <a:t>01</a:t>
            </a:r>
            <a:endParaRPr kumimoji="1" lang="ko-Kore-KR" altLang="en-US" dirty="0"/>
          </a:p>
        </p:txBody>
      </p:sp>
      <p:sp>
        <p:nvSpPr>
          <p:cNvPr id="40" name="텍스트 개체 틀 23">
            <a:extLst>
              <a:ext uri="{FF2B5EF4-FFF2-40B4-BE49-F238E27FC236}">
                <a16:creationId xmlns:a16="http://schemas.microsoft.com/office/drawing/2014/main" id="{9EE458EB-97D7-E347-AD01-14D132ADE63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818" y="4641774"/>
            <a:ext cx="1823146" cy="1520521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1" name="텍스트 개체 틀 27">
            <a:extLst>
              <a:ext uri="{FF2B5EF4-FFF2-40B4-BE49-F238E27FC236}">
                <a16:creationId xmlns:a16="http://schemas.microsoft.com/office/drawing/2014/main" id="{B3A06040-6ACF-1D4F-B108-7D8F920CE0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571835" y="3897023"/>
            <a:ext cx="1786198" cy="5427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2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-US" altLang="ko-KR" dirty="0">
                <a:effectLst/>
              </a:rPr>
              <a:t>02</a:t>
            </a:r>
            <a:endParaRPr kumimoji="1" lang="ko-Kore-KR" altLang="en-US" dirty="0"/>
          </a:p>
        </p:txBody>
      </p:sp>
      <p:sp>
        <p:nvSpPr>
          <p:cNvPr id="43" name="텍스트 개체 틀 27">
            <a:extLst>
              <a:ext uri="{FF2B5EF4-FFF2-40B4-BE49-F238E27FC236}">
                <a16:creationId xmlns:a16="http://schemas.microsoft.com/office/drawing/2014/main" id="{10AFCF57-E925-F849-8D1C-3F399F27CE2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627342" y="3897023"/>
            <a:ext cx="1786198" cy="5427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2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-US" altLang="ko-KR" dirty="0">
                <a:effectLst/>
              </a:rPr>
              <a:t>03</a:t>
            </a:r>
            <a:endParaRPr kumimoji="1" lang="ko-Kore-KR" altLang="en-US" dirty="0"/>
          </a:p>
        </p:txBody>
      </p:sp>
      <p:sp>
        <p:nvSpPr>
          <p:cNvPr id="45" name="텍스트 개체 틀 27">
            <a:extLst>
              <a:ext uri="{FF2B5EF4-FFF2-40B4-BE49-F238E27FC236}">
                <a16:creationId xmlns:a16="http://schemas.microsoft.com/office/drawing/2014/main" id="{2BAA3247-6806-424A-8EC8-F63D0D3094C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682849" y="3897023"/>
            <a:ext cx="1786198" cy="5427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2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-US" altLang="ko-KR" dirty="0">
                <a:effectLst/>
              </a:rPr>
              <a:t>04</a:t>
            </a:r>
            <a:endParaRPr kumimoji="1" lang="ko-Kore-KR" altLang="en-US" dirty="0"/>
          </a:p>
        </p:txBody>
      </p:sp>
      <p:sp>
        <p:nvSpPr>
          <p:cNvPr id="47" name="텍스트 개체 틀 27">
            <a:extLst>
              <a:ext uri="{FF2B5EF4-FFF2-40B4-BE49-F238E27FC236}">
                <a16:creationId xmlns:a16="http://schemas.microsoft.com/office/drawing/2014/main" id="{01BA9D40-2255-2847-9E98-F04B719A6B8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738357" y="3897023"/>
            <a:ext cx="1786198" cy="5427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2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-US" altLang="ko-KR" dirty="0">
                <a:effectLst/>
              </a:rPr>
              <a:t>05</a:t>
            </a:r>
            <a:endParaRPr kumimoji="1" lang="ko-Kore-KR" altLang="en-US" dirty="0"/>
          </a:p>
        </p:txBody>
      </p:sp>
      <p:sp>
        <p:nvSpPr>
          <p:cNvPr id="15" name="텍스트 개체 틀 23">
            <a:extLst>
              <a:ext uri="{FF2B5EF4-FFF2-40B4-BE49-F238E27FC236}">
                <a16:creationId xmlns:a16="http://schemas.microsoft.com/office/drawing/2014/main" id="{16F287A1-D36D-A54B-9B10-913852763845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2558584" y="4641774"/>
            <a:ext cx="1823146" cy="1520521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6" name="텍스트 개체 틀 23">
            <a:extLst>
              <a:ext uri="{FF2B5EF4-FFF2-40B4-BE49-F238E27FC236}">
                <a16:creationId xmlns:a16="http://schemas.microsoft.com/office/drawing/2014/main" id="{BF567AAB-96D1-574F-9179-2FBF8BC28DF8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4612350" y="4641774"/>
            <a:ext cx="1823146" cy="1520521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7" name="텍스트 개체 틀 23">
            <a:extLst>
              <a:ext uri="{FF2B5EF4-FFF2-40B4-BE49-F238E27FC236}">
                <a16:creationId xmlns:a16="http://schemas.microsoft.com/office/drawing/2014/main" id="{0D59E668-4172-ED42-9012-E80F7256404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6666116" y="4641774"/>
            <a:ext cx="1823146" cy="1520521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8" name="텍스트 개체 틀 23">
            <a:extLst>
              <a:ext uri="{FF2B5EF4-FFF2-40B4-BE49-F238E27FC236}">
                <a16:creationId xmlns:a16="http://schemas.microsoft.com/office/drawing/2014/main" id="{062CBEC5-F1DD-0A4B-A812-7B9F10D5E70A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8719883" y="4641774"/>
            <a:ext cx="1823146" cy="1520521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9" name="텍스트 개체 틀 23">
            <a:extLst>
              <a:ext uri="{FF2B5EF4-FFF2-40B4-BE49-F238E27FC236}">
                <a16:creationId xmlns:a16="http://schemas.microsoft.com/office/drawing/2014/main" id="{E7D613AF-251D-9840-8F1E-943526F7081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8270206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01_텍스트&amp;이미지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9" name="그림 개체 틀 28">
            <a:extLst>
              <a:ext uri="{FF2B5EF4-FFF2-40B4-BE49-F238E27FC236}">
                <a16:creationId xmlns:a16="http://schemas.microsoft.com/office/drawing/2014/main" id="{E7E32564-6EC2-D942-A2D4-B45008C05B5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6239467" y="981075"/>
            <a:ext cx="4303675" cy="23201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8" name="그림 개체 틀 28">
            <a:extLst>
              <a:ext uri="{FF2B5EF4-FFF2-40B4-BE49-F238E27FC236}">
                <a16:creationId xmlns:a16="http://schemas.microsoft.com/office/drawing/2014/main" id="{846B8AB2-1D37-604F-818D-BFA5D7BB3F06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239467" y="3556740"/>
            <a:ext cx="4303675" cy="23201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텍스트 개체 틀 23">
            <a:extLst>
              <a:ext uri="{FF2B5EF4-FFF2-40B4-BE49-F238E27FC236}">
                <a16:creationId xmlns:a16="http://schemas.microsoft.com/office/drawing/2014/main" id="{8BDAEA63-F654-984B-A63A-CB7F8D0A0FF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17525" y="2356318"/>
            <a:ext cx="4440914" cy="115937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38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8" name="텍스트 개체 틀 23">
            <a:extLst>
              <a:ext uri="{FF2B5EF4-FFF2-40B4-BE49-F238E27FC236}">
                <a16:creationId xmlns:a16="http://schemas.microsoft.com/office/drawing/2014/main" id="{A1FDF53A-442D-114C-93C9-541B8BD3886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17526" y="3695989"/>
            <a:ext cx="4440914" cy="75969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ts val="2700"/>
              </a:lnSpc>
              <a:spcBef>
                <a:spcPts val="1000"/>
              </a:spcBef>
              <a:buFontTx/>
              <a:buNone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2927211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02_텍스트&amp;이미지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9" name="그림 개체 틀 28">
            <a:extLst>
              <a:ext uri="{FF2B5EF4-FFF2-40B4-BE49-F238E27FC236}">
                <a16:creationId xmlns:a16="http://schemas.microsoft.com/office/drawing/2014/main" id="{E7E32564-6EC2-D942-A2D4-B45008C05B5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7359516" y="981075"/>
            <a:ext cx="3183626" cy="489584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0" name="그림 개체 틀 28">
            <a:extLst>
              <a:ext uri="{FF2B5EF4-FFF2-40B4-BE49-F238E27FC236}">
                <a16:creationId xmlns:a16="http://schemas.microsoft.com/office/drawing/2014/main" id="{96B206C3-AA77-524D-968A-7FD39BD77D0C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3916370" y="981075"/>
            <a:ext cx="3183626" cy="489584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텍스트 개체 틀 23">
            <a:extLst>
              <a:ext uri="{FF2B5EF4-FFF2-40B4-BE49-F238E27FC236}">
                <a16:creationId xmlns:a16="http://schemas.microsoft.com/office/drawing/2014/main" id="{F6EB3FBD-059E-A641-889F-D86E349844D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17525" y="2356318"/>
            <a:ext cx="3337729" cy="115937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38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8" name="텍스트 개체 틀 23">
            <a:extLst>
              <a:ext uri="{FF2B5EF4-FFF2-40B4-BE49-F238E27FC236}">
                <a16:creationId xmlns:a16="http://schemas.microsoft.com/office/drawing/2014/main" id="{D843A42B-459F-124B-8B1C-AE8DD2D0C3A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17526" y="3695989"/>
            <a:ext cx="3337729" cy="75969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ts val="2700"/>
              </a:lnSpc>
              <a:spcBef>
                <a:spcPts val="1000"/>
              </a:spcBef>
              <a:buFontTx/>
              <a:buNone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5186626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03_텍스트&amp;이미지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9" name="그림 개체 틀 28">
            <a:extLst>
              <a:ext uri="{FF2B5EF4-FFF2-40B4-BE49-F238E27FC236}">
                <a16:creationId xmlns:a16="http://schemas.microsoft.com/office/drawing/2014/main" id="{E7E32564-6EC2-D942-A2D4-B45008C05B5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19854" y="3300538"/>
            <a:ext cx="4869358" cy="2576388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0" name="그림 개체 틀 28">
            <a:extLst>
              <a:ext uri="{FF2B5EF4-FFF2-40B4-BE49-F238E27FC236}">
                <a16:creationId xmlns:a16="http://schemas.microsoft.com/office/drawing/2014/main" id="{8B9F9DBB-305B-BF4E-9F22-194C8C25BC5E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665310" y="3300538"/>
            <a:ext cx="4869358" cy="2576388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텍스트 개체 틀 23">
            <a:extLst>
              <a:ext uri="{FF2B5EF4-FFF2-40B4-BE49-F238E27FC236}">
                <a16:creationId xmlns:a16="http://schemas.microsoft.com/office/drawing/2014/main" id="{23870520-5AD2-5A44-AD49-3F17D9F3E10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17525" y="809252"/>
            <a:ext cx="4440914" cy="115937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38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8" name="텍스트 개체 틀 23">
            <a:extLst>
              <a:ext uri="{FF2B5EF4-FFF2-40B4-BE49-F238E27FC236}">
                <a16:creationId xmlns:a16="http://schemas.microsoft.com/office/drawing/2014/main" id="{42B7B3C5-B77B-354E-A277-0513D0D9CF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17526" y="2148923"/>
            <a:ext cx="4440914" cy="75969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ts val="2700"/>
              </a:lnSpc>
              <a:spcBef>
                <a:spcPts val="1000"/>
              </a:spcBef>
              <a:buFontTx/>
              <a:buNone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8459688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04_텍스트&amp;이미지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04F366E6-6B15-304E-8885-7F0824AE43C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2925" y="5285013"/>
            <a:ext cx="4874400" cy="40077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r>
              <a:rPr kumimoji="1" lang="ko-KR" altLang="en-US" dirty="0">
                <a:effectLst/>
              </a:rPr>
              <a:t> 입력해주세요</a:t>
            </a:r>
            <a:endParaRPr kumimoji="1" lang="ko-Kore-KR" altLang="en-US" dirty="0"/>
          </a:p>
        </p:txBody>
      </p: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0AEF0180-8443-7A4F-ACF1-A7C14B92698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22925" y="5698115"/>
            <a:ext cx="4874400" cy="318036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9" name="그림 개체 틀 28">
            <a:extLst>
              <a:ext uri="{FF2B5EF4-FFF2-40B4-BE49-F238E27FC236}">
                <a16:creationId xmlns:a16="http://schemas.microsoft.com/office/drawing/2014/main" id="{E7E32564-6EC2-D942-A2D4-B45008C05B5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22925" y="981075"/>
            <a:ext cx="4874400" cy="406464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8" name="그림 개체 틀 28">
            <a:extLst>
              <a:ext uri="{FF2B5EF4-FFF2-40B4-BE49-F238E27FC236}">
                <a16:creationId xmlns:a16="http://schemas.microsoft.com/office/drawing/2014/main" id="{3BF0C84C-039D-9248-A41F-182D7774C307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659328" y="981075"/>
            <a:ext cx="4874400" cy="406464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9D99E698-62D3-AF43-8F95-AD3F6B5F454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659328" y="5285013"/>
            <a:ext cx="4874400" cy="40077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r>
              <a:rPr kumimoji="1" lang="ko-KR" altLang="en-US" dirty="0">
                <a:effectLst/>
              </a:rPr>
              <a:t> 입력해주세요</a:t>
            </a:r>
            <a:endParaRPr kumimoji="1" lang="ko-Kore-KR" altLang="en-US" dirty="0"/>
          </a:p>
        </p:txBody>
      </p:sp>
      <p:sp>
        <p:nvSpPr>
          <p:cNvPr id="31" name="텍스트 개체 틀 23">
            <a:extLst>
              <a:ext uri="{FF2B5EF4-FFF2-40B4-BE49-F238E27FC236}">
                <a16:creationId xmlns:a16="http://schemas.microsoft.com/office/drawing/2014/main" id="{F358A436-26B8-A24D-BC50-432F1E2C6C1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659328" y="5698115"/>
            <a:ext cx="4874400" cy="318036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7257456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05_텍스트&amp;이미지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31" name="그림 개체 틀 28">
            <a:extLst>
              <a:ext uri="{FF2B5EF4-FFF2-40B4-BE49-F238E27FC236}">
                <a16:creationId xmlns:a16="http://schemas.microsoft.com/office/drawing/2014/main" id="{8D8302A4-A73D-294D-9A4C-9CAB7BD8B905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22925" y="981075"/>
            <a:ext cx="4303675" cy="23201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2" name="그림 개체 틀 28">
            <a:extLst>
              <a:ext uri="{FF2B5EF4-FFF2-40B4-BE49-F238E27FC236}">
                <a16:creationId xmlns:a16="http://schemas.microsoft.com/office/drawing/2014/main" id="{8E707141-678E-834E-8B14-2A73C40E1324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22925" y="3556740"/>
            <a:ext cx="4303675" cy="23201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텍스트 개체 틀 23">
            <a:extLst>
              <a:ext uri="{FF2B5EF4-FFF2-40B4-BE49-F238E27FC236}">
                <a16:creationId xmlns:a16="http://schemas.microsoft.com/office/drawing/2014/main" id="{AF40DD62-F46B-BE45-8421-6F9840064E9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77405" y="2224116"/>
            <a:ext cx="6701960" cy="57417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38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r>
              <a:rPr kumimoji="1" lang="ko-KR" altLang="en-US" dirty="0">
                <a:effectLst/>
              </a:rPr>
              <a:t> 입력해주세요</a:t>
            </a:r>
            <a:endParaRPr kumimoji="1" lang="ko-Kore-KR" altLang="en-US" dirty="0"/>
          </a:p>
        </p:txBody>
      </p:sp>
      <p:sp>
        <p:nvSpPr>
          <p:cNvPr id="9" name="텍스트 개체 틀 23">
            <a:extLst>
              <a:ext uri="{FF2B5EF4-FFF2-40B4-BE49-F238E27FC236}">
                <a16:creationId xmlns:a16="http://schemas.microsoft.com/office/drawing/2014/main" id="{5C5D23ED-46F9-E444-8965-E04C3083C97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977405" y="2969839"/>
            <a:ext cx="6701960" cy="1735325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184150" indent="-184150" algn="l" defTabSz="914400" rtl="0" eaLnBrk="1" latinLnBrk="0" hangingPunct="1">
              <a:lnSpc>
                <a:spcPts val="28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r>
              <a:rPr kumimoji="1" lang="ko-KR" altLang="en-US" dirty="0">
                <a:effectLst/>
              </a:rPr>
              <a:t>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주제를 입력해주세요</a:t>
            </a:r>
            <a:endParaRPr kumimoji="1" lang="en-US" altLang="ko-KR" dirty="0">
              <a:effectLst/>
            </a:endParaRPr>
          </a:p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br>
              <a:rPr kumimoji="1" lang="en-US" altLang="ko-KR" dirty="0">
                <a:effectLst/>
              </a:rPr>
            </a:b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642478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06_텍스트&amp;이미지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5" name="그림 개체 틀 28">
            <a:extLst>
              <a:ext uri="{FF2B5EF4-FFF2-40B4-BE49-F238E27FC236}">
                <a16:creationId xmlns:a16="http://schemas.microsoft.com/office/drawing/2014/main" id="{213C1F14-F759-3246-AD51-1EAB0F20A215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19748" y="981075"/>
            <a:ext cx="4874400" cy="258839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6" name="그림 개체 틀 28">
            <a:extLst>
              <a:ext uri="{FF2B5EF4-FFF2-40B4-BE49-F238E27FC236}">
                <a16:creationId xmlns:a16="http://schemas.microsoft.com/office/drawing/2014/main" id="{C3B762E3-7E4C-CB40-85FE-00E0E348CE6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659328" y="981075"/>
            <a:ext cx="4874400" cy="258839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텍스트 개체 틀 23">
            <a:extLst>
              <a:ext uri="{FF2B5EF4-FFF2-40B4-BE49-F238E27FC236}">
                <a16:creationId xmlns:a16="http://schemas.microsoft.com/office/drawing/2014/main" id="{4B9575B4-3135-A84E-A77F-CA5C7A1EFEF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53736" y="3735826"/>
            <a:ext cx="10079992" cy="57417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38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r>
              <a:rPr kumimoji="1" lang="ko-KR" altLang="en-US" dirty="0">
                <a:effectLst/>
              </a:rPr>
              <a:t> 입력해주세요</a:t>
            </a:r>
            <a:endParaRPr kumimoji="1" lang="ko-Kore-KR" altLang="en-US" dirty="0"/>
          </a:p>
        </p:txBody>
      </p:sp>
      <p:sp>
        <p:nvSpPr>
          <p:cNvPr id="8" name="텍스트 개체 틀 23">
            <a:extLst>
              <a:ext uri="{FF2B5EF4-FFF2-40B4-BE49-F238E27FC236}">
                <a16:creationId xmlns:a16="http://schemas.microsoft.com/office/drawing/2014/main" id="{2133D6D9-D44B-7647-83CE-2216A116F7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53736" y="4481549"/>
            <a:ext cx="10079992" cy="1735325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184150" indent="-184150" algn="l" defTabSz="914400" rtl="0" eaLnBrk="1" latinLnBrk="0" hangingPunct="1">
              <a:lnSpc>
                <a:spcPts val="28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r>
              <a:rPr kumimoji="1" lang="ko-KR" altLang="en-US" dirty="0">
                <a:effectLst/>
              </a:rPr>
              <a:t>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주제를 입력해주세요</a:t>
            </a:r>
            <a:endParaRPr kumimoji="1" lang="en-US" altLang="ko-KR" dirty="0">
              <a:effectLst/>
            </a:endParaRPr>
          </a:p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br>
              <a:rPr kumimoji="1" lang="en-US" altLang="ko-KR" dirty="0">
                <a:effectLst/>
              </a:rPr>
            </a:b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6339756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07_텍스트&amp;이미지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4" name="그림 개체 틀 28">
            <a:extLst>
              <a:ext uri="{FF2B5EF4-FFF2-40B4-BE49-F238E27FC236}">
                <a16:creationId xmlns:a16="http://schemas.microsoft.com/office/drawing/2014/main" id="{ED356482-7F5C-2B4B-80DC-0B8EFDAF969D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22925" y="1659074"/>
            <a:ext cx="4874400" cy="258839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5" name="그림 개체 틀 28">
            <a:extLst>
              <a:ext uri="{FF2B5EF4-FFF2-40B4-BE49-F238E27FC236}">
                <a16:creationId xmlns:a16="http://schemas.microsoft.com/office/drawing/2014/main" id="{6B986617-AB01-C24B-B754-88C04F36559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659328" y="1659074"/>
            <a:ext cx="4874400" cy="258839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E51669D7-82D3-2D4B-8811-CE8A5548397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6053" y="4433416"/>
            <a:ext cx="4891272" cy="40077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19BAEA5D-3A01-EB43-949D-C05DBA6F746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6053" y="4824484"/>
            <a:ext cx="4891272" cy="307777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A6936096-07F4-8D49-86F2-69CE24625BB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06053" y="5397361"/>
            <a:ext cx="4891272" cy="686825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188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7803EDB7-79CC-C343-9AFE-692645AE969A}"/>
              </a:ext>
            </a:extLst>
          </p:cNvPr>
          <p:cNvCxnSpPr/>
          <p:nvPr userDrawn="1"/>
        </p:nvCxnSpPr>
        <p:spPr>
          <a:xfrm>
            <a:off x="537093" y="5233012"/>
            <a:ext cx="48744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D5A78C6F-82EA-7641-9E6E-F99AC3389F0B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642456" y="4433416"/>
            <a:ext cx="4891272" cy="40077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4" name="텍스트 개체 틀 23">
            <a:extLst>
              <a:ext uri="{FF2B5EF4-FFF2-40B4-BE49-F238E27FC236}">
                <a16:creationId xmlns:a16="http://schemas.microsoft.com/office/drawing/2014/main" id="{92133253-E22F-3047-A923-AC991991127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642456" y="4824484"/>
            <a:ext cx="4891272" cy="307777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5" name="텍스트 개체 틀 23">
            <a:extLst>
              <a:ext uri="{FF2B5EF4-FFF2-40B4-BE49-F238E27FC236}">
                <a16:creationId xmlns:a16="http://schemas.microsoft.com/office/drawing/2014/main" id="{083224A5-63AF-8044-9FB4-B6287B30C5E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642456" y="5397361"/>
            <a:ext cx="4891272" cy="686825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188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DAE80610-710D-F647-AE9F-6CB40ACFF25B}"/>
              </a:ext>
            </a:extLst>
          </p:cNvPr>
          <p:cNvCxnSpPr/>
          <p:nvPr userDrawn="1"/>
        </p:nvCxnSpPr>
        <p:spPr>
          <a:xfrm>
            <a:off x="5660561" y="5233012"/>
            <a:ext cx="48744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23">
            <a:extLst>
              <a:ext uri="{FF2B5EF4-FFF2-40B4-BE49-F238E27FC236}">
                <a16:creationId xmlns:a16="http://schemas.microsoft.com/office/drawing/2014/main" id="{FD1A91C9-81D2-564C-A4FA-EF83E657DAA0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7176298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08_텍스트&amp;이미지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52">
            <a:extLst>
              <a:ext uri="{FF2B5EF4-FFF2-40B4-BE49-F238E27FC236}">
                <a16:creationId xmlns:a16="http://schemas.microsoft.com/office/drawing/2014/main" id="{9FFC0F33-6125-5F43-8EB9-69713A844E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2" name="텍스트 개체 틀 27">
            <a:extLst>
              <a:ext uri="{FF2B5EF4-FFF2-40B4-BE49-F238E27FC236}">
                <a16:creationId xmlns:a16="http://schemas.microsoft.com/office/drawing/2014/main" id="{E5D73049-19BF-5E40-93D5-B84EF4249F1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05310" y="1652616"/>
            <a:ext cx="2292973" cy="4485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14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-US" altLang="ko-KR" dirty="0">
                <a:effectLst/>
              </a:rPr>
              <a:t>01</a:t>
            </a:r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E32FF82D-FDBD-EE48-AAFE-9AF597417A54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44634" y="2317216"/>
            <a:ext cx="2153649" cy="996140"/>
          </a:xfrm>
          <a:prstGeom prst="rect">
            <a:avLst/>
          </a:prstGeom>
        </p:spPr>
        <p:txBody>
          <a:bodyPr wrap="square" tIns="0"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8" name="텍스트 개체 틀 27">
            <a:extLst>
              <a:ext uri="{FF2B5EF4-FFF2-40B4-BE49-F238E27FC236}">
                <a16:creationId xmlns:a16="http://schemas.microsoft.com/office/drawing/2014/main" id="{93D740D8-6308-9748-B02B-5E17715C31B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3085481" y="1652616"/>
            <a:ext cx="2292973" cy="4485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14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-US" altLang="ko-KR" dirty="0">
                <a:effectLst/>
              </a:rPr>
              <a:t>02</a:t>
            </a:r>
            <a:endParaRPr kumimoji="1" lang="ko-Kore-KR" altLang="en-US" dirty="0"/>
          </a:p>
        </p:txBody>
      </p:sp>
      <p:sp>
        <p:nvSpPr>
          <p:cNvPr id="50" name="텍스트 개체 틀 27">
            <a:extLst>
              <a:ext uri="{FF2B5EF4-FFF2-40B4-BE49-F238E27FC236}">
                <a16:creationId xmlns:a16="http://schemas.microsoft.com/office/drawing/2014/main" id="{B76C91EB-9887-744A-9789-D8ADD52A731C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667061" y="1652616"/>
            <a:ext cx="2292973" cy="4485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14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-US" altLang="ko-KR" dirty="0">
                <a:effectLst/>
              </a:rPr>
              <a:t>03</a:t>
            </a:r>
            <a:endParaRPr kumimoji="1" lang="ko-Kore-KR" altLang="en-US" dirty="0"/>
          </a:p>
        </p:txBody>
      </p:sp>
      <p:sp>
        <p:nvSpPr>
          <p:cNvPr id="52" name="텍스트 개체 틀 27">
            <a:extLst>
              <a:ext uri="{FF2B5EF4-FFF2-40B4-BE49-F238E27FC236}">
                <a16:creationId xmlns:a16="http://schemas.microsoft.com/office/drawing/2014/main" id="{FDA9F3B4-059B-DC4B-9D44-EDEC63C5AD96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248641" y="1652616"/>
            <a:ext cx="2292973" cy="4485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14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-US" altLang="ko-KR" dirty="0">
                <a:effectLst/>
              </a:rPr>
              <a:t>04</a:t>
            </a:r>
            <a:endParaRPr kumimoji="1" lang="ko-Kore-KR" altLang="en-US" dirty="0"/>
          </a:p>
        </p:txBody>
      </p:sp>
      <p:sp>
        <p:nvSpPr>
          <p:cNvPr id="54" name="그림 개체 틀 28">
            <a:extLst>
              <a:ext uri="{FF2B5EF4-FFF2-40B4-BE49-F238E27FC236}">
                <a16:creationId xmlns:a16="http://schemas.microsoft.com/office/drawing/2014/main" id="{F9EE025D-5A8E-634A-B856-20931CA6BD2B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22925" y="3464850"/>
            <a:ext cx="4874400" cy="2412076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55" name="그림 개체 틀 28">
            <a:extLst>
              <a:ext uri="{FF2B5EF4-FFF2-40B4-BE49-F238E27FC236}">
                <a16:creationId xmlns:a16="http://schemas.microsoft.com/office/drawing/2014/main" id="{5E67D01B-2514-7A47-83E3-41DE3F582BE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659328" y="3464850"/>
            <a:ext cx="4874400" cy="2412076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4" name="텍스트 개체 틀 23">
            <a:extLst>
              <a:ext uri="{FF2B5EF4-FFF2-40B4-BE49-F238E27FC236}">
                <a16:creationId xmlns:a16="http://schemas.microsoft.com/office/drawing/2014/main" id="{7424C724-2602-0F4E-BCB7-46A910224F62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3224805" y="2317216"/>
            <a:ext cx="2153649" cy="996140"/>
          </a:xfrm>
          <a:prstGeom prst="rect">
            <a:avLst/>
          </a:prstGeom>
        </p:spPr>
        <p:txBody>
          <a:bodyPr wrap="square" tIns="0"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5" name="텍스트 개체 틀 23">
            <a:extLst>
              <a:ext uri="{FF2B5EF4-FFF2-40B4-BE49-F238E27FC236}">
                <a16:creationId xmlns:a16="http://schemas.microsoft.com/office/drawing/2014/main" id="{6A95ABA6-C4ED-454A-9BA9-FF00B4B8AFA9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5806385" y="2317216"/>
            <a:ext cx="2153649" cy="996140"/>
          </a:xfrm>
          <a:prstGeom prst="rect">
            <a:avLst/>
          </a:prstGeom>
        </p:spPr>
        <p:txBody>
          <a:bodyPr wrap="square" tIns="0"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6" name="텍스트 개체 틀 23">
            <a:extLst>
              <a:ext uri="{FF2B5EF4-FFF2-40B4-BE49-F238E27FC236}">
                <a16:creationId xmlns:a16="http://schemas.microsoft.com/office/drawing/2014/main" id="{4F65DB10-0E19-EF48-8DE0-928872AE991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387965" y="2317216"/>
            <a:ext cx="2153649" cy="996140"/>
          </a:xfrm>
          <a:prstGeom prst="rect">
            <a:avLst/>
          </a:prstGeom>
        </p:spPr>
        <p:txBody>
          <a:bodyPr wrap="square" tIns="0"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7" name="텍스트 개체 틀 23">
            <a:extLst>
              <a:ext uri="{FF2B5EF4-FFF2-40B4-BE49-F238E27FC236}">
                <a16:creationId xmlns:a16="http://schemas.microsoft.com/office/drawing/2014/main" id="{6241177C-E3CE-1142-BF5A-DCF6037AF2E2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3504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05_아이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A00EF2F-4CC5-6D42-B17A-7A629A5C5C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자유형 2">
            <a:extLst>
              <a:ext uri="{FF2B5EF4-FFF2-40B4-BE49-F238E27FC236}">
                <a16:creationId xmlns:a16="http://schemas.microsoft.com/office/drawing/2014/main" id="{D2B75866-1959-E945-B4E5-E1A4AD46B8EF}"/>
              </a:ext>
            </a:extLst>
          </p:cNvPr>
          <p:cNvSpPr/>
          <p:nvPr userDrawn="1"/>
        </p:nvSpPr>
        <p:spPr>
          <a:xfrm>
            <a:off x="635414" y="1714190"/>
            <a:ext cx="632906" cy="439456"/>
          </a:xfrm>
          <a:custGeom>
            <a:avLst/>
            <a:gdLst>
              <a:gd name="connsiteX0" fmla="*/ 32307 w 632906"/>
              <a:gd name="connsiteY0" fmla="*/ 0 h 439456"/>
              <a:gd name="connsiteX1" fmla="*/ 0 w 632906"/>
              <a:gd name="connsiteY1" fmla="*/ 32057 h 439456"/>
              <a:gd name="connsiteX2" fmla="*/ 0 w 632906"/>
              <a:gd name="connsiteY2" fmla="*/ 407400 h 439456"/>
              <a:gd name="connsiteX3" fmla="*/ 32307 w 632906"/>
              <a:gd name="connsiteY3" fmla="*/ 439457 h 439456"/>
              <a:gd name="connsiteX4" fmla="*/ 600599 w 632906"/>
              <a:gd name="connsiteY4" fmla="*/ 439457 h 439456"/>
              <a:gd name="connsiteX5" fmla="*/ 632907 w 632906"/>
              <a:gd name="connsiteY5" fmla="*/ 407400 h 439456"/>
              <a:gd name="connsiteX6" fmla="*/ 632907 w 632906"/>
              <a:gd name="connsiteY6" fmla="*/ 32057 h 439456"/>
              <a:gd name="connsiteX7" fmla="*/ 600599 w 632906"/>
              <a:gd name="connsiteY7" fmla="*/ 0 h 439456"/>
              <a:gd name="connsiteX8" fmla="*/ 32307 w 632906"/>
              <a:gd name="connsiteY8" fmla="*/ 0 h 439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2906" h="439456">
                <a:moveTo>
                  <a:pt x="32307" y="0"/>
                </a:moveTo>
                <a:cubicBezTo>
                  <a:pt x="14464" y="0"/>
                  <a:pt x="0" y="14352"/>
                  <a:pt x="0" y="32057"/>
                </a:cubicBezTo>
                <a:lnTo>
                  <a:pt x="0" y="407400"/>
                </a:lnTo>
                <a:cubicBezTo>
                  <a:pt x="0" y="425104"/>
                  <a:pt x="14464" y="439457"/>
                  <a:pt x="32307" y="439457"/>
                </a:cubicBezTo>
                <a:lnTo>
                  <a:pt x="600599" y="439457"/>
                </a:lnTo>
                <a:cubicBezTo>
                  <a:pt x="618442" y="439457"/>
                  <a:pt x="632907" y="425104"/>
                  <a:pt x="632907" y="407400"/>
                </a:cubicBezTo>
                <a:lnTo>
                  <a:pt x="632907" y="32057"/>
                </a:lnTo>
                <a:cubicBezTo>
                  <a:pt x="632907" y="14352"/>
                  <a:pt x="618442" y="0"/>
                  <a:pt x="600599" y="0"/>
                </a:cubicBezTo>
                <a:lnTo>
                  <a:pt x="32307" y="0"/>
                </a:lnTo>
                <a:close/>
              </a:path>
            </a:pathLst>
          </a:custGeom>
          <a:solidFill>
            <a:srgbClr val="FC1C49"/>
          </a:solidFill>
          <a:ln w="641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4" name="자유형 3">
            <a:extLst>
              <a:ext uri="{FF2B5EF4-FFF2-40B4-BE49-F238E27FC236}">
                <a16:creationId xmlns:a16="http://schemas.microsoft.com/office/drawing/2014/main" id="{394B42BE-965A-4E4B-8A00-D5355796179B}"/>
              </a:ext>
            </a:extLst>
          </p:cNvPr>
          <p:cNvSpPr/>
          <p:nvPr userDrawn="1"/>
        </p:nvSpPr>
        <p:spPr>
          <a:xfrm>
            <a:off x="760529" y="1846249"/>
            <a:ext cx="103053" cy="175337"/>
          </a:xfrm>
          <a:custGeom>
            <a:avLst/>
            <a:gdLst>
              <a:gd name="connsiteX0" fmla="*/ 99374 w 103053"/>
              <a:gd name="connsiteY0" fmla="*/ 3862 h 175337"/>
              <a:gd name="connsiteX1" fmla="*/ 99161 w 103053"/>
              <a:gd name="connsiteY1" fmla="*/ 21995 h 175337"/>
              <a:gd name="connsiteX2" fmla="*/ 31415 w 103053"/>
              <a:gd name="connsiteY2" fmla="*/ 87669 h 175337"/>
              <a:gd name="connsiteX3" fmla="*/ 99161 w 103053"/>
              <a:gd name="connsiteY3" fmla="*/ 153342 h 175337"/>
              <a:gd name="connsiteX4" fmla="*/ 99374 w 103053"/>
              <a:gd name="connsiteY4" fmla="*/ 171475 h 175337"/>
              <a:gd name="connsiteX5" fmla="*/ 81100 w 103053"/>
              <a:gd name="connsiteY5" fmla="*/ 171686 h 175337"/>
              <a:gd name="connsiteX6" fmla="*/ 3892 w 103053"/>
              <a:gd name="connsiteY6" fmla="*/ 96841 h 175337"/>
              <a:gd name="connsiteX7" fmla="*/ 0 w 103053"/>
              <a:gd name="connsiteY7" fmla="*/ 87669 h 175337"/>
              <a:gd name="connsiteX8" fmla="*/ 3892 w 103053"/>
              <a:gd name="connsiteY8" fmla="*/ 78496 h 175337"/>
              <a:gd name="connsiteX9" fmla="*/ 81100 w 103053"/>
              <a:gd name="connsiteY9" fmla="*/ 3651 h 175337"/>
              <a:gd name="connsiteX10" fmla="*/ 99374 w 103053"/>
              <a:gd name="connsiteY10" fmla="*/ 3862 h 175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3053" h="175337">
                <a:moveTo>
                  <a:pt x="99374" y="3862"/>
                </a:moveTo>
                <a:cubicBezTo>
                  <a:pt x="104361" y="8927"/>
                  <a:pt x="104266" y="17046"/>
                  <a:pt x="99161" y="21995"/>
                </a:cubicBezTo>
                <a:lnTo>
                  <a:pt x="31415" y="87669"/>
                </a:lnTo>
                <a:lnTo>
                  <a:pt x="99161" y="153342"/>
                </a:lnTo>
                <a:cubicBezTo>
                  <a:pt x="104266" y="158291"/>
                  <a:pt x="104361" y="166410"/>
                  <a:pt x="99374" y="171475"/>
                </a:cubicBezTo>
                <a:cubicBezTo>
                  <a:pt x="94386" y="176541"/>
                  <a:pt x="86205" y="176635"/>
                  <a:pt x="81100" y="171686"/>
                </a:cubicBezTo>
                <a:lnTo>
                  <a:pt x="3892" y="96841"/>
                </a:lnTo>
                <a:cubicBezTo>
                  <a:pt x="1403" y="94428"/>
                  <a:pt x="0" y="91121"/>
                  <a:pt x="0" y="87669"/>
                </a:cubicBezTo>
                <a:cubicBezTo>
                  <a:pt x="0" y="84216"/>
                  <a:pt x="1403" y="80910"/>
                  <a:pt x="3892" y="78496"/>
                </a:cubicBezTo>
                <a:lnTo>
                  <a:pt x="81100" y="3651"/>
                </a:lnTo>
                <a:cubicBezTo>
                  <a:pt x="86205" y="-1298"/>
                  <a:pt x="94386" y="-1204"/>
                  <a:pt x="99374" y="3862"/>
                </a:cubicBezTo>
                <a:close/>
              </a:path>
            </a:pathLst>
          </a:custGeom>
          <a:solidFill>
            <a:srgbClr val="FFFFFF"/>
          </a:solidFill>
          <a:ln w="641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5" name="자유형 4">
            <a:extLst>
              <a:ext uri="{FF2B5EF4-FFF2-40B4-BE49-F238E27FC236}">
                <a16:creationId xmlns:a16="http://schemas.microsoft.com/office/drawing/2014/main" id="{7E9AE07E-0B2F-7449-9A3B-B1ED9677B9FB}"/>
              </a:ext>
            </a:extLst>
          </p:cNvPr>
          <p:cNvSpPr/>
          <p:nvPr userDrawn="1"/>
        </p:nvSpPr>
        <p:spPr>
          <a:xfrm>
            <a:off x="1040153" y="1846249"/>
            <a:ext cx="103053" cy="175337"/>
          </a:xfrm>
          <a:custGeom>
            <a:avLst/>
            <a:gdLst>
              <a:gd name="connsiteX0" fmla="*/ 3679 w 103053"/>
              <a:gd name="connsiteY0" fmla="*/ 3862 h 175337"/>
              <a:gd name="connsiteX1" fmla="*/ 3892 w 103053"/>
              <a:gd name="connsiteY1" fmla="*/ 21995 h 175337"/>
              <a:gd name="connsiteX2" fmla="*/ 71638 w 103053"/>
              <a:gd name="connsiteY2" fmla="*/ 87669 h 175337"/>
              <a:gd name="connsiteX3" fmla="*/ 3892 w 103053"/>
              <a:gd name="connsiteY3" fmla="*/ 153342 h 175337"/>
              <a:gd name="connsiteX4" fmla="*/ 3679 w 103053"/>
              <a:gd name="connsiteY4" fmla="*/ 171475 h 175337"/>
              <a:gd name="connsiteX5" fmla="*/ 21954 w 103053"/>
              <a:gd name="connsiteY5" fmla="*/ 171686 h 175337"/>
              <a:gd name="connsiteX6" fmla="*/ 99162 w 103053"/>
              <a:gd name="connsiteY6" fmla="*/ 96841 h 175337"/>
              <a:gd name="connsiteX7" fmla="*/ 103053 w 103053"/>
              <a:gd name="connsiteY7" fmla="*/ 87669 h 175337"/>
              <a:gd name="connsiteX8" fmla="*/ 99162 w 103053"/>
              <a:gd name="connsiteY8" fmla="*/ 78496 h 175337"/>
              <a:gd name="connsiteX9" fmla="*/ 21954 w 103053"/>
              <a:gd name="connsiteY9" fmla="*/ 3651 h 175337"/>
              <a:gd name="connsiteX10" fmla="*/ 3679 w 103053"/>
              <a:gd name="connsiteY10" fmla="*/ 3862 h 175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3053" h="175337">
                <a:moveTo>
                  <a:pt x="3679" y="3862"/>
                </a:moveTo>
                <a:cubicBezTo>
                  <a:pt x="-1308" y="8927"/>
                  <a:pt x="-1213" y="17046"/>
                  <a:pt x="3892" y="21995"/>
                </a:cubicBezTo>
                <a:lnTo>
                  <a:pt x="71638" y="87669"/>
                </a:lnTo>
                <a:lnTo>
                  <a:pt x="3892" y="153342"/>
                </a:lnTo>
                <a:cubicBezTo>
                  <a:pt x="-1213" y="158291"/>
                  <a:pt x="-1308" y="166410"/>
                  <a:pt x="3679" y="171475"/>
                </a:cubicBezTo>
                <a:cubicBezTo>
                  <a:pt x="8667" y="176541"/>
                  <a:pt x="16848" y="176635"/>
                  <a:pt x="21954" y="171686"/>
                </a:cubicBezTo>
                <a:lnTo>
                  <a:pt x="99162" y="96841"/>
                </a:lnTo>
                <a:cubicBezTo>
                  <a:pt x="101650" y="94428"/>
                  <a:pt x="103053" y="91121"/>
                  <a:pt x="103053" y="87669"/>
                </a:cubicBezTo>
                <a:cubicBezTo>
                  <a:pt x="103053" y="84216"/>
                  <a:pt x="101650" y="80910"/>
                  <a:pt x="99162" y="78496"/>
                </a:cubicBezTo>
                <a:lnTo>
                  <a:pt x="21954" y="3651"/>
                </a:lnTo>
                <a:cubicBezTo>
                  <a:pt x="16848" y="-1298"/>
                  <a:pt x="8667" y="-1204"/>
                  <a:pt x="3679" y="3862"/>
                </a:cubicBezTo>
                <a:close/>
              </a:path>
            </a:pathLst>
          </a:custGeom>
          <a:solidFill>
            <a:srgbClr val="FFFFFF"/>
          </a:solidFill>
          <a:ln w="641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6" name="자유형 5">
            <a:extLst>
              <a:ext uri="{FF2B5EF4-FFF2-40B4-BE49-F238E27FC236}">
                <a16:creationId xmlns:a16="http://schemas.microsoft.com/office/drawing/2014/main" id="{E6862C3C-FBD9-3248-B045-58AF9AC7F2FC}"/>
              </a:ext>
            </a:extLst>
          </p:cNvPr>
          <p:cNvSpPr/>
          <p:nvPr userDrawn="1"/>
        </p:nvSpPr>
        <p:spPr>
          <a:xfrm>
            <a:off x="898255" y="1846247"/>
            <a:ext cx="107220" cy="175341"/>
          </a:xfrm>
          <a:custGeom>
            <a:avLst/>
            <a:gdLst>
              <a:gd name="connsiteX0" fmla="*/ 100430 w 107220"/>
              <a:gd name="connsiteY0" fmla="*/ 1539 h 175341"/>
              <a:gd name="connsiteX1" fmla="*/ 105670 w 107220"/>
              <a:gd name="connsiteY1" fmla="*/ 18912 h 175341"/>
              <a:gd name="connsiteX2" fmla="*/ 24299 w 107220"/>
              <a:gd name="connsiteY2" fmla="*/ 168604 h 175341"/>
              <a:gd name="connsiteX3" fmla="*/ 6791 w 107220"/>
              <a:gd name="connsiteY3" fmla="*/ 173802 h 175341"/>
              <a:gd name="connsiteX4" fmla="*/ 1552 w 107220"/>
              <a:gd name="connsiteY4" fmla="*/ 156429 h 175341"/>
              <a:gd name="connsiteX5" fmla="*/ 82921 w 107220"/>
              <a:gd name="connsiteY5" fmla="*/ 6738 h 175341"/>
              <a:gd name="connsiteX6" fmla="*/ 100430 w 107220"/>
              <a:gd name="connsiteY6" fmla="*/ 1539 h 175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220" h="175341">
                <a:moveTo>
                  <a:pt x="100430" y="1539"/>
                </a:moveTo>
                <a:cubicBezTo>
                  <a:pt x="106712" y="4901"/>
                  <a:pt x="109057" y="12680"/>
                  <a:pt x="105670" y="18912"/>
                </a:cubicBezTo>
                <a:lnTo>
                  <a:pt x="24299" y="168604"/>
                </a:lnTo>
                <a:cubicBezTo>
                  <a:pt x="20911" y="174837"/>
                  <a:pt x="13072" y="177164"/>
                  <a:pt x="6791" y="173802"/>
                </a:cubicBezTo>
                <a:cubicBezTo>
                  <a:pt x="509" y="170441"/>
                  <a:pt x="-1837" y="162662"/>
                  <a:pt x="1552" y="156429"/>
                </a:cubicBezTo>
                <a:lnTo>
                  <a:pt x="82921" y="6738"/>
                </a:lnTo>
                <a:cubicBezTo>
                  <a:pt x="86310" y="505"/>
                  <a:pt x="94149" y="-1822"/>
                  <a:pt x="100430" y="1539"/>
                </a:cubicBezTo>
                <a:close/>
              </a:path>
            </a:pathLst>
          </a:custGeom>
          <a:solidFill>
            <a:srgbClr val="FFFFFF"/>
          </a:solidFill>
          <a:ln w="641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8" name="자유형 7">
            <a:extLst>
              <a:ext uri="{FF2B5EF4-FFF2-40B4-BE49-F238E27FC236}">
                <a16:creationId xmlns:a16="http://schemas.microsoft.com/office/drawing/2014/main" id="{B208870A-A417-0442-8CCD-4CCE57978E24}"/>
              </a:ext>
            </a:extLst>
          </p:cNvPr>
          <p:cNvSpPr/>
          <p:nvPr userDrawn="1"/>
        </p:nvSpPr>
        <p:spPr>
          <a:xfrm>
            <a:off x="1813474" y="1648411"/>
            <a:ext cx="567711" cy="573406"/>
          </a:xfrm>
          <a:custGeom>
            <a:avLst/>
            <a:gdLst>
              <a:gd name="connsiteX0" fmla="*/ 217559 w 567711"/>
              <a:gd name="connsiteY0" fmla="*/ 0 h 573406"/>
              <a:gd name="connsiteX1" fmla="*/ 146084 w 567711"/>
              <a:gd name="connsiteY1" fmla="*/ 49014 h 573406"/>
              <a:gd name="connsiteX2" fmla="*/ 111773 w 567711"/>
              <a:gd name="connsiteY2" fmla="*/ 57347 h 573406"/>
              <a:gd name="connsiteX3" fmla="*/ 64866 w 567711"/>
              <a:gd name="connsiteY3" fmla="*/ 99072 h 573406"/>
              <a:gd name="connsiteX4" fmla="*/ 58815 w 567711"/>
              <a:gd name="connsiteY4" fmla="*/ 189949 h 573406"/>
              <a:gd name="connsiteX5" fmla="*/ 0 w 567711"/>
              <a:gd name="connsiteY5" fmla="*/ 289015 h 573406"/>
              <a:gd name="connsiteX6" fmla="*/ 59012 w 567711"/>
              <a:gd name="connsiteY6" fmla="*/ 387772 h 573406"/>
              <a:gd name="connsiteX7" fmla="*/ 54248 w 567711"/>
              <a:gd name="connsiteY7" fmla="*/ 419320 h 573406"/>
              <a:gd name="connsiteX8" fmla="*/ 68852 w 567711"/>
              <a:gd name="connsiteY8" fmla="*/ 475724 h 573406"/>
              <a:gd name="connsiteX9" fmla="*/ 118271 w 567711"/>
              <a:gd name="connsiteY9" fmla="*/ 513019 h 573406"/>
              <a:gd name="connsiteX10" fmla="*/ 145605 w 567711"/>
              <a:gd name="connsiteY10" fmla="*/ 517622 h 573406"/>
              <a:gd name="connsiteX11" fmla="*/ 162002 w 567711"/>
              <a:gd name="connsiteY11" fmla="*/ 547687 h 573406"/>
              <a:gd name="connsiteX12" fmla="*/ 217559 w 567711"/>
              <a:gd name="connsiteY12" fmla="*/ 573407 h 573406"/>
              <a:gd name="connsiteX13" fmla="*/ 283856 w 567711"/>
              <a:gd name="connsiteY13" fmla="*/ 550890 h 573406"/>
              <a:gd name="connsiteX14" fmla="*/ 350153 w 567711"/>
              <a:gd name="connsiteY14" fmla="*/ 573407 h 573406"/>
              <a:gd name="connsiteX15" fmla="*/ 405710 w 567711"/>
              <a:gd name="connsiteY15" fmla="*/ 547687 h 573406"/>
              <a:gd name="connsiteX16" fmla="*/ 422106 w 567711"/>
              <a:gd name="connsiteY16" fmla="*/ 517622 h 573406"/>
              <a:gd name="connsiteX17" fmla="*/ 449441 w 567711"/>
              <a:gd name="connsiteY17" fmla="*/ 513019 h 573406"/>
              <a:gd name="connsiteX18" fmla="*/ 498860 w 567711"/>
              <a:gd name="connsiteY18" fmla="*/ 475724 h 573406"/>
              <a:gd name="connsiteX19" fmla="*/ 513464 w 567711"/>
              <a:gd name="connsiteY19" fmla="*/ 419320 h 573406"/>
              <a:gd name="connsiteX20" fmla="*/ 508700 w 567711"/>
              <a:gd name="connsiteY20" fmla="*/ 387772 h 573406"/>
              <a:gd name="connsiteX21" fmla="*/ 567712 w 567711"/>
              <a:gd name="connsiteY21" fmla="*/ 289015 h 573406"/>
              <a:gd name="connsiteX22" fmla="*/ 508896 w 567711"/>
              <a:gd name="connsiteY22" fmla="*/ 189949 h 573406"/>
              <a:gd name="connsiteX23" fmla="*/ 502845 w 567711"/>
              <a:gd name="connsiteY23" fmla="*/ 99072 h 573406"/>
              <a:gd name="connsiteX24" fmla="*/ 455938 w 567711"/>
              <a:gd name="connsiteY24" fmla="*/ 57347 h 573406"/>
              <a:gd name="connsiteX25" fmla="*/ 421628 w 567711"/>
              <a:gd name="connsiteY25" fmla="*/ 49014 h 573406"/>
              <a:gd name="connsiteX26" fmla="*/ 350153 w 567711"/>
              <a:gd name="connsiteY26" fmla="*/ 0 h 573406"/>
              <a:gd name="connsiteX27" fmla="*/ 287180 w 567711"/>
              <a:gd name="connsiteY27" fmla="*/ 33578 h 573406"/>
              <a:gd name="connsiteX28" fmla="*/ 283856 w 567711"/>
              <a:gd name="connsiteY28" fmla="*/ 38992 h 573406"/>
              <a:gd name="connsiteX29" fmla="*/ 280532 w 567711"/>
              <a:gd name="connsiteY29" fmla="*/ 33578 h 573406"/>
              <a:gd name="connsiteX30" fmla="*/ 217559 w 567711"/>
              <a:gd name="connsiteY30" fmla="*/ 0 h 573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67711" h="573406">
                <a:moveTo>
                  <a:pt x="217559" y="0"/>
                </a:moveTo>
                <a:cubicBezTo>
                  <a:pt x="182300" y="0"/>
                  <a:pt x="155878" y="21382"/>
                  <a:pt x="146084" y="49014"/>
                </a:cubicBezTo>
                <a:cubicBezTo>
                  <a:pt x="135964" y="49638"/>
                  <a:pt x="123807" y="52228"/>
                  <a:pt x="111773" y="57347"/>
                </a:cubicBezTo>
                <a:cubicBezTo>
                  <a:pt x="94491" y="64700"/>
                  <a:pt x="76405" y="77728"/>
                  <a:pt x="64866" y="99072"/>
                </a:cubicBezTo>
                <a:cubicBezTo>
                  <a:pt x="45707" y="134514"/>
                  <a:pt x="50628" y="168938"/>
                  <a:pt x="58815" y="189949"/>
                </a:cubicBezTo>
                <a:cubicBezTo>
                  <a:pt x="33971" y="203266"/>
                  <a:pt x="0" y="233801"/>
                  <a:pt x="0" y="289015"/>
                </a:cubicBezTo>
                <a:cubicBezTo>
                  <a:pt x="0" y="343862"/>
                  <a:pt x="33587" y="375044"/>
                  <a:pt x="59012" y="387772"/>
                </a:cubicBezTo>
                <a:cubicBezTo>
                  <a:pt x="56058" y="397068"/>
                  <a:pt x="54396" y="408157"/>
                  <a:pt x="54248" y="419320"/>
                </a:cubicBezTo>
                <a:cubicBezTo>
                  <a:pt x="54008" y="437382"/>
                  <a:pt x="57673" y="458317"/>
                  <a:pt x="68852" y="475724"/>
                </a:cubicBezTo>
                <a:cubicBezTo>
                  <a:pt x="82379" y="496789"/>
                  <a:pt x="101333" y="507713"/>
                  <a:pt x="118271" y="513019"/>
                </a:cubicBezTo>
                <a:cubicBezTo>
                  <a:pt x="128285" y="516156"/>
                  <a:pt x="137847" y="517414"/>
                  <a:pt x="145605" y="517622"/>
                </a:cubicBezTo>
                <a:cubicBezTo>
                  <a:pt x="148568" y="527336"/>
                  <a:pt x="153935" y="538175"/>
                  <a:pt x="162002" y="547687"/>
                </a:cubicBezTo>
                <a:cubicBezTo>
                  <a:pt x="173983" y="561816"/>
                  <a:pt x="192320" y="573407"/>
                  <a:pt x="217559" y="573407"/>
                </a:cubicBezTo>
                <a:cubicBezTo>
                  <a:pt x="250550" y="573407"/>
                  <a:pt x="271635" y="565242"/>
                  <a:pt x="283856" y="550890"/>
                </a:cubicBezTo>
                <a:cubicBezTo>
                  <a:pt x="296077" y="565242"/>
                  <a:pt x="317162" y="573407"/>
                  <a:pt x="350153" y="573407"/>
                </a:cubicBezTo>
                <a:cubicBezTo>
                  <a:pt x="375392" y="573407"/>
                  <a:pt x="393729" y="561816"/>
                  <a:pt x="405710" y="547687"/>
                </a:cubicBezTo>
                <a:cubicBezTo>
                  <a:pt x="413777" y="538175"/>
                  <a:pt x="419144" y="527336"/>
                  <a:pt x="422106" y="517622"/>
                </a:cubicBezTo>
                <a:cubicBezTo>
                  <a:pt x="429864" y="517414"/>
                  <a:pt x="439427" y="516156"/>
                  <a:pt x="449441" y="513019"/>
                </a:cubicBezTo>
                <a:cubicBezTo>
                  <a:pt x="466378" y="507713"/>
                  <a:pt x="485333" y="496789"/>
                  <a:pt x="498860" y="475724"/>
                </a:cubicBezTo>
                <a:cubicBezTo>
                  <a:pt x="510038" y="458317"/>
                  <a:pt x="513704" y="437382"/>
                  <a:pt x="513464" y="419320"/>
                </a:cubicBezTo>
                <a:cubicBezTo>
                  <a:pt x="513316" y="408157"/>
                  <a:pt x="511654" y="397068"/>
                  <a:pt x="508700" y="387772"/>
                </a:cubicBezTo>
                <a:cubicBezTo>
                  <a:pt x="534125" y="375044"/>
                  <a:pt x="567712" y="343862"/>
                  <a:pt x="567712" y="289015"/>
                </a:cubicBezTo>
                <a:cubicBezTo>
                  <a:pt x="567712" y="233801"/>
                  <a:pt x="533740" y="203266"/>
                  <a:pt x="508896" y="189949"/>
                </a:cubicBezTo>
                <a:cubicBezTo>
                  <a:pt x="517083" y="168938"/>
                  <a:pt x="522005" y="134514"/>
                  <a:pt x="502845" y="99072"/>
                </a:cubicBezTo>
                <a:cubicBezTo>
                  <a:pt x="491306" y="77728"/>
                  <a:pt x="473221" y="64700"/>
                  <a:pt x="455938" y="57347"/>
                </a:cubicBezTo>
                <a:cubicBezTo>
                  <a:pt x="443905" y="52228"/>
                  <a:pt x="431748" y="49638"/>
                  <a:pt x="421628" y="49014"/>
                </a:cubicBezTo>
                <a:cubicBezTo>
                  <a:pt x="411834" y="21382"/>
                  <a:pt x="385412" y="0"/>
                  <a:pt x="350153" y="0"/>
                </a:cubicBezTo>
                <a:cubicBezTo>
                  <a:pt x="319855" y="0"/>
                  <a:pt x="299465" y="15091"/>
                  <a:pt x="287180" y="33578"/>
                </a:cubicBezTo>
                <a:cubicBezTo>
                  <a:pt x="286001" y="35353"/>
                  <a:pt x="284893" y="37161"/>
                  <a:pt x="283856" y="38992"/>
                </a:cubicBezTo>
                <a:cubicBezTo>
                  <a:pt x="282819" y="37161"/>
                  <a:pt x="281711" y="35353"/>
                  <a:pt x="280532" y="33578"/>
                </a:cubicBezTo>
                <a:cubicBezTo>
                  <a:pt x="268247" y="15091"/>
                  <a:pt x="247856" y="0"/>
                  <a:pt x="217559" y="0"/>
                </a:cubicBezTo>
                <a:close/>
              </a:path>
            </a:pathLst>
          </a:custGeom>
          <a:solidFill>
            <a:srgbClr val="FC1C49"/>
          </a:solidFill>
          <a:ln w="649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9" name="자유형 8">
            <a:extLst>
              <a:ext uri="{FF2B5EF4-FFF2-40B4-BE49-F238E27FC236}">
                <a16:creationId xmlns:a16="http://schemas.microsoft.com/office/drawing/2014/main" id="{0E0393AF-2C6B-4E48-B60D-75480374DDE9}"/>
              </a:ext>
            </a:extLst>
          </p:cNvPr>
          <p:cNvSpPr/>
          <p:nvPr userDrawn="1"/>
        </p:nvSpPr>
        <p:spPr>
          <a:xfrm>
            <a:off x="2170014" y="1966996"/>
            <a:ext cx="102259" cy="73623"/>
          </a:xfrm>
          <a:custGeom>
            <a:avLst/>
            <a:gdLst>
              <a:gd name="connsiteX0" fmla="*/ 10931 w 102259"/>
              <a:gd name="connsiteY0" fmla="*/ 168 h 73623"/>
              <a:gd name="connsiteX1" fmla="*/ 25857 w 102259"/>
              <a:gd name="connsiteY1" fmla="*/ 10850 h 73623"/>
              <a:gd name="connsiteX2" fmla="*/ 87965 w 102259"/>
              <a:gd name="connsiteY2" fmla="*/ 47358 h 73623"/>
              <a:gd name="connsiteX3" fmla="*/ 102195 w 102259"/>
              <a:gd name="connsiteY3" fmla="*/ 58938 h 73623"/>
              <a:gd name="connsiteX4" fmla="*/ 90529 w 102259"/>
              <a:gd name="connsiteY4" fmla="*/ 73062 h 73623"/>
              <a:gd name="connsiteX5" fmla="*/ 170 w 102259"/>
              <a:gd name="connsiteY5" fmla="*/ 14985 h 73623"/>
              <a:gd name="connsiteX6" fmla="*/ 10931 w 102259"/>
              <a:gd name="connsiteY6" fmla="*/ 168 h 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59" h="73623">
                <a:moveTo>
                  <a:pt x="10931" y="168"/>
                </a:moveTo>
                <a:cubicBezTo>
                  <a:pt x="18024" y="-973"/>
                  <a:pt x="24707" y="3809"/>
                  <a:pt x="25857" y="10850"/>
                </a:cubicBezTo>
                <a:cubicBezTo>
                  <a:pt x="27904" y="23381"/>
                  <a:pt x="44975" y="51583"/>
                  <a:pt x="87965" y="47358"/>
                </a:cubicBezTo>
                <a:cubicBezTo>
                  <a:pt x="95115" y="46655"/>
                  <a:pt x="101486" y="51840"/>
                  <a:pt x="102195" y="58938"/>
                </a:cubicBezTo>
                <a:cubicBezTo>
                  <a:pt x="102903" y="66036"/>
                  <a:pt x="97680" y="72360"/>
                  <a:pt x="90529" y="73062"/>
                </a:cubicBezTo>
                <a:cubicBezTo>
                  <a:pt x="32208" y="78794"/>
                  <a:pt x="4141" y="39293"/>
                  <a:pt x="170" y="14985"/>
                </a:cubicBezTo>
                <a:cubicBezTo>
                  <a:pt x="-980" y="7944"/>
                  <a:pt x="3837" y="1311"/>
                  <a:pt x="10931" y="168"/>
                </a:cubicBezTo>
                <a:close/>
              </a:path>
            </a:pathLst>
          </a:custGeom>
          <a:solidFill>
            <a:srgbClr val="FFFFFF"/>
          </a:solidFill>
          <a:ln w="649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0" name="자유형 9">
            <a:extLst>
              <a:ext uri="{FF2B5EF4-FFF2-40B4-BE49-F238E27FC236}">
                <a16:creationId xmlns:a16="http://schemas.microsoft.com/office/drawing/2014/main" id="{59C434A9-4A9F-BB4C-80A7-94453DA3E15C}"/>
              </a:ext>
            </a:extLst>
          </p:cNvPr>
          <p:cNvSpPr/>
          <p:nvPr userDrawn="1"/>
        </p:nvSpPr>
        <p:spPr>
          <a:xfrm>
            <a:off x="2003696" y="1779024"/>
            <a:ext cx="106527" cy="108338"/>
          </a:xfrm>
          <a:custGeom>
            <a:avLst/>
            <a:gdLst>
              <a:gd name="connsiteX0" fmla="*/ 93516 w 106527"/>
              <a:gd name="connsiteY0" fmla="*/ 0 h 108338"/>
              <a:gd name="connsiteX1" fmla="*/ 106527 w 106527"/>
              <a:gd name="connsiteY1" fmla="*/ 12915 h 108338"/>
              <a:gd name="connsiteX2" fmla="*/ 90255 w 106527"/>
              <a:gd name="connsiteY2" fmla="*/ 71475 h 108338"/>
              <a:gd name="connsiteX3" fmla="*/ 13011 w 106527"/>
              <a:gd name="connsiteY3" fmla="*/ 108338 h 108338"/>
              <a:gd name="connsiteX4" fmla="*/ 0 w 106527"/>
              <a:gd name="connsiteY4" fmla="*/ 95423 h 108338"/>
              <a:gd name="connsiteX5" fmla="*/ 13011 w 106527"/>
              <a:gd name="connsiteY5" fmla="*/ 82508 h 108338"/>
              <a:gd name="connsiteX6" fmla="*/ 68516 w 106527"/>
              <a:gd name="connsiteY6" fmla="*/ 57277 h 108338"/>
              <a:gd name="connsiteX7" fmla="*/ 80504 w 106527"/>
              <a:gd name="connsiteY7" fmla="*/ 12915 h 108338"/>
              <a:gd name="connsiteX8" fmla="*/ 93516 w 106527"/>
              <a:gd name="connsiteY8" fmla="*/ 0 h 108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527" h="108338">
                <a:moveTo>
                  <a:pt x="93516" y="0"/>
                </a:moveTo>
                <a:cubicBezTo>
                  <a:pt x="100701" y="0"/>
                  <a:pt x="106527" y="5782"/>
                  <a:pt x="106527" y="12915"/>
                </a:cubicBezTo>
                <a:cubicBezTo>
                  <a:pt x="106527" y="27794"/>
                  <a:pt x="103633" y="51295"/>
                  <a:pt x="90255" y="71475"/>
                </a:cubicBezTo>
                <a:cubicBezTo>
                  <a:pt x="76292" y="92538"/>
                  <a:pt x="50700" y="108338"/>
                  <a:pt x="13011" y="108338"/>
                </a:cubicBezTo>
                <a:cubicBezTo>
                  <a:pt x="5825" y="108338"/>
                  <a:pt x="0" y="102556"/>
                  <a:pt x="0" y="95423"/>
                </a:cubicBezTo>
                <a:cubicBezTo>
                  <a:pt x="0" y="88290"/>
                  <a:pt x="5825" y="82508"/>
                  <a:pt x="13011" y="82508"/>
                </a:cubicBezTo>
                <a:cubicBezTo>
                  <a:pt x="43718" y="82508"/>
                  <a:pt x="59642" y="70664"/>
                  <a:pt x="68516" y="57277"/>
                </a:cubicBezTo>
                <a:cubicBezTo>
                  <a:pt x="77975" y="43008"/>
                  <a:pt x="80504" y="25255"/>
                  <a:pt x="80504" y="12915"/>
                </a:cubicBezTo>
                <a:cubicBezTo>
                  <a:pt x="80504" y="5782"/>
                  <a:pt x="86329" y="0"/>
                  <a:pt x="93516" y="0"/>
                </a:cubicBezTo>
                <a:close/>
              </a:path>
            </a:pathLst>
          </a:custGeom>
          <a:solidFill>
            <a:srgbClr val="FFFFFF"/>
          </a:solidFill>
          <a:ln w="649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1" name="자유형 10">
            <a:extLst>
              <a:ext uri="{FF2B5EF4-FFF2-40B4-BE49-F238E27FC236}">
                <a16:creationId xmlns:a16="http://schemas.microsoft.com/office/drawing/2014/main" id="{602B3593-6685-2348-9D8F-1457BB747B99}"/>
              </a:ext>
            </a:extLst>
          </p:cNvPr>
          <p:cNvSpPr/>
          <p:nvPr userDrawn="1"/>
        </p:nvSpPr>
        <p:spPr>
          <a:xfrm>
            <a:off x="2084202" y="1779024"/>
            <a:ext cx="106527" cy="108338"/>
          </a:xfrm>
          <a:custGeom>
            <a:avLst/>
            <a:gdLst>
              <a:gd name="connsiteX0" fmla="*/ 13011 w 106527"/>
              <a:gd name="connsiteY0" fmla="*/ 0 h 108338"/>
              <a:gd name="connsiteX1" fmla="*/ 0 w 106527"/>
              <a:gd name="connsiteY1" fmla="*/ 12915 h 108338"/>
              <a:gd name="connsiteX2" fmla="*/ 16272 w 106527"/>
              <a:gd name="connsiteY2" fmla="*/ 71475 h 108338"/>
              <a:gd name="connsiteX3" fmla="*/ 93516 w 106527"/>
              <a:gd name="connsiteY3" fmla="*/ 108338 h 108338"/>
              <a:gd name="connsiteX4" fmla="*/ 106527 w 106527"/>
              <a:gd name="connsiteY4" fmla="*/ 95423 h 108338"/>
              <a:gd name="connsiteX5" fmla="*/ 93516 w 106527"/>
              <a:gd name="connsiteY5" fmla="*/ 82508 h 108338"/>
              <a:gd name="connsiteX6" fmla="*/ 38010 w 106527"/>
              <a:gd name="connsiteY6" fmla="*/ 57277 h 108338"/>
              <a:gd name="connsiteX7" fmla="*/ 26023 w 106527"/>
              <a:gd name="connsiteY7" fmla="*/ 12915 h 108338"/>
              <a:gd name="connsiteX8" fmla="*/ 13011 w 106527"/>
              <a:gd name="connsiteY8" fmla="*/ 0 h 108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527" h="108338">
                <a:moveTo>
                  <a:pt x="13011" y="0"/>
                </a:moveTo>
                <a:cubicBezTo>
                  <a:pt x="5825" y="0"/>
                  <a:pt x="0" y="5782"/>
                  <a:pt x="0" y="12915"/>
                </a:cubicBezTo>
                <a:cubicBezTo>
                  <a:pt x="0" y="27794"/>
                  <a:pt x="2894" y="51295"/>
                  <a:pt x="16272" y="71475"/>
                </a:cubicBezTo>
                <a:cubicBezTo>
                  <a:pt x="30235" y="92538"/>
                  <a:pt x="55193" y="108338"/>
                  <a:pt x="93516" y="108338"/>
                </a:cubicBezTo>
                <a:cubicBezTo>
                  <a:pt x="100701" y="108338"/>
                  <a:pt x="106527" y="102556"/>
                  <a:pt x="106527" y="95423"/>
                </a:cubicBezTo>
                <a:cubicBezTo>
                  <a:pt x="106527" y="88290"/>
                  <a:pt x="100701" y="82508"/>
                  <a:pt x="93516" y="82508"/>
                </a:cubicBezTo>
                <a:cubicBezTo>
                  <a:pt x="62808" y="82508"/>
                  <a:pt x="46885" y="70664"/>
                  <a:pt x="38010" y="57277"/>
                </a:cubicBezTo>
                <a:cubicBezTo>
                  <a:pt x="28551" y="43008"/>
                  <a:pt x="26023" y="25255"/>
                  <a:pt x="26023" y="12915"/>
                </a:cubicBezTo>
                <a:cubicBezTo>
                  <a:pt x="26023" y="5782"/>
                  <a:pt x="20197" y="0"/>
                  <a:pt x="13011" y="0"/>
                </a:cubicBezTo>
                <a:close/>
              </a:path>
            </a:pathLst>
          </a:custGeom>
          <a:solidFill>
            <a:srgbClr val="FFFFFF"/>
          </a:solidFill>
          <a:ln w="649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2" name="자유형 11">
            <a:extLst>
              <a:ext uri="{FF2B5EF4-FFF2-40B4-BE49-F238E27FC236}">
                <a16:creationId xmlns:a16="http://schemas.microsoft.com/office/drawing/2014/main" id="{663E8073-FBF6-EA46-9334-8AD0499F76CB}"/>
              </a:ext>
            </a:extLst>
          </p:cNvPr>
          <p:cNvSpPr/>
          <p:nvPr userDrawn="1"/>
        </p:nvSpPr>
        <p:spPr>
          <a:xfrm>
            <a:off x="2022864" y="2007666"/>
            <a:ext cx="87350" cy="88684"/>
          </a:xfrm>
          <a:custGeom>
            <a:avLst/>
            <a:gdLst>
              <a:gd name="connsiteX0" fmla="*/ 74339 w 87350"/>
              <a:gd name="connsiteY0" fmla="*/ 88684 h 88684"/>
              <a:gd name="connsiteX1" fmla="*/ 87350 w 87350"/>
              <a:gd name="connsiteY1" fmla="*/ 75769 h 88684"/>
              <a:gd name="connsiteX2" fmla="*/ 74444 w 87350"/>
              <a:gd name="connsiteY2" fmla="*/ 29468 h 88684"/>
              <a:gd name="connsiteX3" fmla="*/ 13011 w 87350"/>
              <a:gd name="connsiteY3" fmla="*/ 0 h 88684"/>
              <a:gd name="connsiteX4" fmla="*/ 0 w 87350"/>
              <a:gd name="connsiteY4" fmla="*/ 12915 h 88684"/>
              <a:gd name="connsiteX5" fmla="*/ 13011 w 87350"/>
              <a:gd name="connsiteY5" fmla="*/ 25830 h 88684"/>
              <a:gd name="connsiteX6" fmla="*/ 52705 w 87350"/>
              <a:gd name="connsiteY6" fmla="*/ 43666 h 88684"/>
              <a:gd name="connsiteX7" fmla="*/ 61327 w 87350"/>
              <a:gd name="connsiteY7" fmla="*/ 75769 h 88684"/>
              <a:gd name="connsiteX8" fmla="*/ 74339 w 87350"/>
              <a:gd name="connsiteY8" fmla="*/ 88684 h 8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50" h="88684">
                <a:moveTo>
                  <a:pt x="74339" y="88684"/>
                </a:moveTo>
                <a:cubicBezTo>
                  <a:pt x="81525" y="88684"/>
                  <a:pt x="87350" y="82902"/>
                  <a:pt x="87350" y="75769"/>
                </a:cubicBezTo>
                <a:cubicBezTo>
                  <a:pt x="87350" y="64132"/>
                  <a:pt x="85102" y="45545"/>
                  <a:pt x="74444" y="29468"/>
                </a:cubicBezTo>
                <a:cubicBezTo>
                  <a:pt x="63202" y="12508"/>
                  <a:pt x="43666" y="0"/>
                  <a:pt x="13011" y="0"/>
                </a:cubicBezTo>
                <a:cubicBezTo>
                  <a:pt x="5826" y="0"/>
                  <a:pt x="0" y="5783"/>
                  <a:pt x="0" y="12915"/>
                </a:cubicBezTo>
                <a:cubicBezTo>
                  <a:pt x="0" y="20048"/>
                  <a:pt x="5826" y="25830"/>
                  <a:pt x="13011" y="25830"/>
                </a:cubicBezTo>
                <a:cubicBezTo>
                  <a:pt x="35422" y="25830"/>
                  <a:pt x="46551" y="34382"/>
                  <a:pt x="52705" y="43666"/>
                </a:cubicBezTo>
                <a:cubicBezTo>
                  <a:pt x="59445" y="53832"/>
                  <a:pt x="61327" y="66671"/>
                  <a:pt x="61327" y="75769"/>
                </a:cubicBezTo>
                <a:cubicBezTo>
                  <a:pt x="61327" y="82902"/>
                  <a:pt x="67153" y="88684"/>
                  <a:pt x="74339" y="88684"/>
                </a:cubicBezTo>
                <a:close/>
              </a:path>
            </a:pathLst>
          </a:custGeom>
          <a:solidFill>
            <a:srgbClr val="FFFFFF"/>
          </a:solidFill>
          <a:ln w="649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3" name="자유형 12">
            <a:extLst>
              <a:ext uri="{FF2B5EF4-FFF2-40B4-BE49-F238E27FC236}">
                <a16:creationId xmlns:a16="http://schemas.microsoft.com/office/drawing/2014/main" id="{2B0105DB-4ACC-B74B-BB00-C8E1AD758006}"/>
              </a:ext>
            </a:extLst>
          </p:cNvPr>
          <p:cNvSpPr/>
          <p:nvPr userDrawn="1"/>
        </p:nvSpPr>
        <p:spPr>
          <a:xfrm>
            <a:off x="2084421" y="1716365"/>
            <a:ext cx="26022" cy="466278"/>
          </a:xfrm>
          <a:custGeom>
            <a:avLst/>
            <a:gdLst>
              <a:gd name="connsiteX0" fmla="*/ 13011 w 26022"/>
              <a:gd name="connsiteY0" fmla="*/ 0 h 466278"/>
              <a:gd name="connsiteX1" fmla="*/ 26023 w 26022"/>
              <a:gd name="connsiteY1" fmla="*/ 12915 h 466278"/>
              <a:gd name="connsiteX2" fmla="*/ 26023 w 26022"/>
              <a:gd name="connsiteY2" fmla="*/ 453364 h 466278"/>
              <a:gd name="connsiteX3" fmla="*/ 13011 w 26022"/>
              <a:gd name="connsiteY3" fmla="*/ 466279 h 466278"/>
              <a:gd name="connsiteX4" fmla="*/ 0 w 26022"/>
              <a:gd name="connsiteY4" fmla="*/ 453364 h 466278"/>
              <a:gd name="connsiteX5" fmla="*/ 0 w 26022"/>
              <a:gd name="connsiteY5" fmla="*/ 12915 h 466278"/>
              <a:gd name="connsiteX6" fmla="*/ 13011 w 26022"/>
              <a:gd name="connsiteY6" fmla="*/ 0 h 46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22" h="466278">
                <a:moveTo>
                  <a:pt x="13011" y="0"/>
                </a:moveTo>
                <a:cubicBezTo>
                  <a:pt x="20197" y="0"/>
                  <a:pt x="26023" y="5783"/>
                  <a:pt x="26023" y="12915"/>
                </a:cubicBezTo>
                <a:lnTo>
                  <a:pt x="26023" y="453364"/>
                </a:lnTo>
                <a:cubicBezTo>
                  <a:pt x="26023" y="460497"/>
                  <a:pt x="20197" y="466279"/>
                  <a:pt x="13011" y="466279"/>
                </a:cubicBezTo>
                <a:cubicBezTo>
                  <a:pt x="5825" y="466279"/>
                  <a:pt x="0" y="460497"/>
                  <a:pt x="0" y="453364"/>
                </a:cubicBezTo>
                <a:lnTo>
                  <a:pt x="0" y="12915"/>
                </a:lnTo>
                <a:cubicBezTo>
                  <a:pt x="0" y="5783"/>
                  <a:pt x="5825" y="0"/>
                  <a:pt x="13011" y="0"/>
                </a:cubicBezTo>
                <a:close/>
              </a:path>
            </a:pathLst>
          </a:custGeom>
          <a:solidFill>
            <a:srgbClr val="FFFFFF"/>
          </a:solidFill>
          <a:ln w="649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4" name="자유형 13">
            <a:extLst>
              <a:ext uri="{FF2B5EF4-FFF2-40B4-BE49-F238E27FC236}">
                <a16:creationId xmlns:a16="http://schemas.microsoft.com/office/drawing/2014/main" id="{19C0246C-0846-364C-93C5-64FADC312F4B}"/>
              </a:ext>
            </a:extLst>
          </p:cNvPr>
          <p:cNvSpPr/>
          <p:nvPr userDrawn="1"/>
        </p:nvSpPr>
        <p:spPr>
          <a:xfrm>
            <a:off x="2980311" y="1639265"/>
            <a:ext cx="517537" cy="591721"/>
          </a:xfrm>
          <a:custGeom>
            <a:avLst/>
            <a:gdLst>
              <a:gd name="connsiteX0" fmla="*/ 286001 w 517537"/>
              <a:gd name="connsiteY0" fmla="*/ 0 h 591721"/>
              <a:gd name="connsiteX1" fmla="*/ 54464 w 517537"/>
              <a:gd name="connsiteY1" fmla="*/ 240802 h 591721"/>
              <a:gd name="connsiteX2" fmla="*/ 54464 w 517537"/>
              <a:gd name="connsiteY2" fmla="*/ 275975 h 591721"/>
              <a:gd name="connsiteX3" fmla="*/ 3236 w 517537"/>
              <a:gd name="connsiteY3" fmla="*/ 369815 h 591721"/>
              <a:gd name="connsiteX4" fmla="*/ 25848 w 517537"/>
              <a:gd name="connsiteY4" fmla="*/ 408385 h 591721"/>
              <a:gd name="connsiteX5" fmla="*/ 54464 w 517537"/>
              <a:gd name="connsiteY5" fmla="*/ 408385 h 591721"/>
              <a:gd name="connsiteX6" fmla="*/ 54464 w 517537"/>
              <a:gd name="connsiteY6" fmla="*/ 488884 h 591721"/>
              <a:gd name="connsiteX7" fmla="*/ 99855 w 517537"/>
              <a:gd name="connsiteY7" fmla="*/ 534224 h 591721"/>
              <a:gd name="connsiteX8" fmla="*/ 212328 w 517537"/>
              <a:gd name="connsiteY8" fmla="*/ 518679 h 591721"/>
              <a:gd name="connsiteX9" fmla="*/ 212328 w 517537"/>
              <a:gd name="connsiteY9" fmla="*/ 578710 h 591721"/>
              <a:gd name="connsiteX10" fmla="*/ 225234 w 517537"/>
              <a:gd name="connsiteY10" fmla="*/ 591721 h 591721"/>
              <a:gd name="connsiteX11" fmla="*/ 446595 w 517537"/>
              <a:gd name="connsiteY11" fmla="*/ 591721 h 591721"/>
              <a:gd name="connsiteX12" fmla="*/ 459501 w 517537"/>
              <a:gd name="connsiteY12" fmla="*/ 578710 h 591721"/>
              <a:gd name="connsiteX13" fmla="*/ 459501 w 517537"/>
              <a:gd name="connsiteY13" fmla="*/ 482342 h 591721"/>
              <a:gd name="connsiteX14" fmla="*/ 491371 w 517537"/>
              <a:gd name="connsiteY14" fmla="*/ 355966 h 591721"/>
              <a:gd name="connsiteX15" fmla="*/ 491372 w 517537"/>
              <a:gd name="connsiteY15" fmla="*/ 355966 h 591721"/>
              <a:gd name="connsiteX16" fmla="*/ 502750 w 517537"/>
              <a:gd name="connsiteY16" fmla="*/ 325657 h 591721"/>
              <a:gd name="connsiteX17" fmla="*/ 517538 w 517537"/>
              <a:gd name="connsiteY17" fmla="*/ 240802 h 591721"/>
              <a:gd name="connsiteX18" fmla="*/ 286001 w 517537"/>
              <a:gd name="connsiteY18" fmla="*/ 0 h 591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17537" h="591721">
                <a:moveTo>
                  <a:pt x="286001" y="0"/>
                </a:moveTo>
                <a:cubicBezTo>
                  <a:pt x="157731" y="0"/>
                  <a:pt x="54464" y="108217"/>
                  <a:pt x="54464" y="240802"/>
                </a:cubicBezTo>
                <a:lnTo>
                  <a:pt x="54464" y="275975"/>
                </a:lnTo>
                <a:lnTo>
                  <a:pt x="3236" y="369815"/>
                </a:lnTo>
                <a:cubicBezTo>
                  <a:pt x="-6232" y="387158"/>
                  <a:pt x="6212" y="408385"/>
                  <a:pt x="25848" y="408385"/>
                </a:cubicBezTo>
                <a:lnTo>
                  <a:pt x="54464" y="408385"/>
                </a:lnTo>
                <a:lnTo>
                  <a:pt x="54464" y="488884"/>
                </a:lnTo>
                <a:cubicBezTo>
                  <a:pt x="54464" y="513925"/>
                  <a:pt x="74627" y="534671"/>
                  <a:pt x="99855" y="534224"/>
                </a:cubicBezTo>
                <a:cubicBezTo>
                  <a:pt x="135890" y="533586"/>
                  <a:pt x="177425" y="530947"/>
                  <a:pt x="212328" y="518679"/>
                </a:cubicBezTo>
                <a:lnTo>
                  <a:pt x="212328" y="578710"/>
                </a:lnTo>
                <a:cubicBezTo>
                  <a:pt x="212328" y="585896"/>
                  <a:pt x="218106" y="591721"/>
                  <a:pt x="225234" y="591721"/>
                </a:cubicBezTo>
                <a:lnTo>
                  <a:pt x="446595" y="591721"/>
                </a:lnTo>
                <a:cubicBezTo>
                  <a:pt x="453723" y="591721"/>
                  <a:pt x="459501" y="585896"/>
                  <a:pt x="459501" y="578710"/>
                </a:cubicBezTo>
                <a:lnTo>
                  <a:pt x="459501" y="482342"/>
                </a:lnTo>
                <a:cubicBezTo>
                  <a:pt x="459501" y="439343"/>
                  <a:pt x="475003" y="398789"/>
                  <a:pt x="491371" y="355966"/>
                </a:cubicBezTo>
                <a:lnTo>
                  <a:pt x="491372" y="355966"/>
                </a:lnTo>
                <a:cubicBezTo>
                  <a:pt x="495179" y="346005"/>
                  <a:pt x="499033" y="335922"/>
                  <a:pt x="502750" y="325657"/>
                </a:cubicBezTo>
                <a:cubicBezTo>
                  <a:pt x="512314" y="299244"/>
                  <a:pt x="517538" y="270641"/>
                  <a:pt x="517538" y="240802"/>
                </a:cubicBezTo>
                <a:cubicBezTo>
                  <a:pt x="517538" y="108217"/>
                  <a:pt x="414272" y="0"/>
                  <a:pt x="286001" y="0"/>
                </a:cubicBezTo>
                <a:close/>
              </a:path>
            </a:pathLst>
          </a:custGeom>
          <a:solidFill>
            <a:srgbClr val="FC1C49"/>
          </a:solidFill>
          <a:ln w="638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5" name="자유형 14">
            <a:extLst>
              <a:ext uri="{FF2B5EF4-FFF2-40B4-BE49-F238E27FC236}">
                <a16:creationId xmlns:a16="http://schemas.microsoft.com/office/drawing/2014/main" id="{6E92757C-B88B-5A40-B709-821CD887B0F4}"/>
              </a:ext>
            </a:extLst>
          </p:cNvPr>
          <p:cNvSpPr/>
          <p:nvPr userDrawn="1"/>
        </p:nvSpPr>
        <p:spPr>
          <a:xfrm>
            <a:off x="3112096" y="1705466"/>
            <a:ext cx="315274" cy="211212"/>
          </a:xfrm>
          <a:custGeom>
            <a:avLst/>
            <a:gdLst>
              <a:gd name="connsiteX0" fmla="*/ 157637 w 315274"/>
              <a:gd name="connsiteY0" fmla="*/ 0 h 211212"/>
              <a:gd name="connsiteX1" fmla="*/ 0 w 315274"/>
              <a:gd name="connsiteY1" fmla="*/ 153490 h 211212"/>
              <a:gd name="connsiteX2" fmla="*/ 15746 w 315274"/>
              <a:gd name="connsiteY2" fmla="*/ 200768 h 211212"/>
              <a:gd name="connsiteX3" fmla="*/ 56291 w 315274"/>
              <a:gd name="connsiteY3" fmla="*/ 210872 h 211212"/>
              <a:gd name="connsiteX4" fmla="*/ 92499 w 315274"/>
              <a:gd name="connsiteY4" fmla="*/ 205153 h 211212"/>
              <a:gd name="connsiteX5" fmla="*/ 103621 w 315274"/>
              <a:gd name="connsiteY5" fmla="*/ 203044 h 211212"/>
              <a:gd name="connsiteX6" fmla="*/ 157637 w 315274"/>
              <a:gd name="connsiteY6" fmla="*/ 197132 h 211212"/>
              <a:gd name="connsiteX7" fmla="*/ 211654 w 315274"/>
              <a:gd name="connsiteY7" fmla="*/ 203044 h 211212"/>
              <a:gd name="connsiteX8" fmla="*/ 222776 w 315274"/>
              <a:gd name="connsiteY8" fmla="*/ 205153 h 211212"/>
              <a:gd name="connsiteX9" fmla="*/ 258984 w 315274"/>
              <a:gd name="connsiteY9" fmla="*/ 210872 h 211212"/>
              <a:gd name="connsiteX10" fmla="*/ 299529 w 315274"/>
              <a:gd name="connsiteY10" fmla="*/ 200768 h 211212"/>
              <a:gd name="connsiteX11" fmla="*/ 315275 w 315274"/>
              <a:gd name="connsiteY11" fmla="*/ 153490 h 211212"/>
              <a:gd name="connsiteX12" fmla="*/ 157637 w 315274"/>
              <a:gd name="connsiteY12" fmla="*/ 0 h 211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5274" h="211212">
                <a:moveTo>
                  <a:pt x="157637" y="0"/>
                </a:moveTo>
                <a:cubicBezTo>
                  <a:pt x="71043" y="0"/>
                  <a:pt x="0" y="68259"/>
                  <a:pt x="0" y="153490"/>
                </a:cubicBezTo>
                <a:cubicBezTo>
                  <a:pt x="0" y="174097"/>
                  <a:pt x="4197" y="190505"/>
                  <a:pt x="15746" y="200768"/>
                </a:cubicBezTo>
                <a:cubicBezTo>
                  <a:pt x="27197" y="210944"/>
                  <a:pt x="42444" y="211951"/>
                  <a:pt x="56291" y="210872"/>
                </a:cubicBezTo>
                <a:cubicBezTo>
                  <a:pt x="67144" y="210027"/>
                  <a:pt x="79683" y="207617"/>
                  <a:pt x="92499" y="205153"/>
                </a:cubicBezTo>
                <a:cubicBezTo>
                  <a:pt x="96194" y="204442"/>
                  <a:pt x="99913" y="203728"/>
                  <a:pt x="103621" y="203044"/>
                </a:cubicBezTo>
                <a:cubicBezTo>
                  <a:pt x="120727" y="199894"/>
                  <a:pt x="138845" y="197132"/>
                  <a:pt x="157637" y="197132"/>
                </a:cubicBezTo>
                <a:cubicBezTo>
                  <a:pt x="176430" y="197132"/>
                  <a:pt x="194548" y="199894"/>
                  <a:pt x="211654" y="203044"/>
                </a:cubicBezTo>
                <a:cubicBezTo>
                  <a:pt x="215361" y="203728"/>
                  <a:pt x="219080" y="204442"/>
                  <a:pt x="222776" y="205153"/>
                </a:cubicBezTo>
                <a:cubicBezTo>
                  <a:pt x="235592" y="207617"/>
                  <a:pt x="248131" y="210027"/>
                  <a:pt x="258984" y="210872"/>
                </a:cubicBezTo>
                <a:cubicBezTo>
                  <a:pt x="272831" y="211951"/>
                  <a:pt x="288078" y="210944"/>
                  <a:pt x="299529" y="200768"/>
                </a:cubicBezTo>
                <a:cubicBezTo>
                  <a:pt x="311078" y="190505"/>
                  <a:pt x="315275" y="174097"/>
                  <a:pt x="315275" y="153490"/>
                </a:cubicBezTo>
                <a:cubicBezTo>
                  <a:pt x="315275" y="68259"/>
                  <a:pt x="244231" y="0"/>
                  <a:pt x="157637" y="0"/>
                </a:cubicBezTo>
                <a:close/>
              </a:path>
            </a:pathLst>
          </a:custGeom>
          <a:solidFill>
            <a:srgbClr val="FFFFFF"/>
          </a:solidFill>
          <a:ln w="638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6" name="자유형 15">
            <a:extLst>
              <a:ext uri="{FF2B5EF4-FFF2-40B4-BE49-F238E27FC236}">
                <a16:creationId xmlns:a16="http://schemas.microsoft.com/office/drawing/2014/main" id="{F598640A-B66B-2840-9572-B4A13D8F8793}"/>
              </a:ext>
            </a:extLst>
          </p:cNvPr>
          <p:cNvSpPr/>
          <p:nvPr userDrawn="1"/>
        </p:nvSpPr>
        <p:spPr>
          <a:xfrm>
            <a:off x="4225174" y="1618286"/>
            <a:ext cx="309085" cy="489789"/>
          </a:xfrm>
          <a:custGeom>
            <a:avLst/>
            <a:gdLst>
              <a:gd name="connsiteX0" fmla="*/ 171716 w 309085"/>
              <a:gd name="connsiteY0" fmla="*/ 10903 h 489789"/>
              <a:gd name="connsiteX1" fmla="*/ 137369 w 309085"/>
              <a:gd name="connsiteY1" fmla="*/ 10903 h 489789"/>
              <a:gd name="connsiteX2" fmla="*/ 14916 w 309085"/>
              <a:gd name="connsiteY2" fmla="*/ 265532 h 489789"/>
              <a:gd name="connsiteX3" fmla="*/ 29969 w 309085"/>
              <a:gd name="connsiteY3" fmla="*/ 421426 h 489789"/>
              <a:gd name="connsiteX4" fmla="*/ 77318 w 309085"/>
              <a:gd name="connsiteY4" fmla="*/ 484679 h 489789"/>
              <a:gd name="connsiteX5" fmla="*/ 87458 w 309085"/>
              <a:gd name="connsiteY5" fmla="*/ 489790 h 489789"/>
              <a:gd name="connsiteX6" fmla="*/ 221627 w 309085"/>
              <a:gd name="connsiteY6" fmla="*/ 489790 h 489789"/>
              <a:gd name="connsiteX7" fmla="*/ 231767 w 309085"/>
              <a:gd name="connsiteY7" fmla="*/ 484679 h 489789"/>
              <a:gd name="connsiteX8" fmla="*/ 279117 w 309085"/>
              <a:gd name="connsiteY8" fmla="*/ 421426 h 489789"/>
              <a:gd name="connsiteX9" fmla="*/ 294170 w 309085"/>
              <a:gd name="connsiteY9" fmla="*/ 265532 h 489789"/>
              <a:gd name="connsiteX10" fmla="*/ 171716 w 309085"/>
              <a:gd name="connsiteY10" fmla="*/ 10903 h 48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9085" h="489789">
                <a:moveTo>
                  <a:pt x="171716" y="10903"/>
                </a:moveTo>
                <a:cubicBezTo>
                  <a:pt x="164725" y="-3634"/>
                  <a:pt x="144360" y="-3634"/>
                  <a:pt x="137369" y="10903"/>
                </a:cubicBezTo>
                <a:lnTo>
                  <a:pt x="14916" y="265532"/>
                </a:lnTo>
                <a:cubicBezTo>
                  <a:pt x="-9456" y="316210"/>
                  <a:pt x="-3630" y="376542"/>
                  <a:pt x="29969" y="421426"/>
                </a:cubicBezTo>
                <a:lnTo>
                  <a:pt x="77318" y="484679"/>
                </a:lnTo>
                <a:cubicBezTo>
                  <a:pt x="79729" y="487900"/>
                  <a:pt x="83480" y="489790"/>
                  <a:pt x="87458" y="489790"/>
                </a:cubicBezTo>
                <a:lnTo>
                  <a:pt x="221627" y="489790"/>
                </a:lnTo>
                <a:cubicBezTo>
                  <a:pt x="225606" y="489790"/>
                  <a:pt x="229356" y="487900"/>
                  <a:pt x="231767" y="484679"/>
                </a:cubicBezTo>
                <a:lnTo>
                  <a:pt x="279117" y="421426"/>
                </a:lnTo>
                <a:cubicBezTo>
                  <a:pt x="312716" y="376542"/>
                  <a:pt x="318541" y="316210"/>
                  <a:pt x="294170" y="265532"/>
                </a:cubicBezTo>
                <a:lnTo>
                  <a:pt x="171716" y="10903"/>
                </a:lnTo>
                <a:close/>
              </a:path>
            </a:pathLst>
          </a:custGeom>
          <a:solidFill>
            <a:srgbClr val="FC1C49"/>
          </a:solidFill>
          <a:ln w="622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7" name="자유형 16">
            <a:extLst>
              <a:ext uri="{FF2B5EF4-FFF2-40B4-BE49-F238E27FC236}">
                <a16:creationId xmlns:a16="http://schemas.microsoft.com/office/drawing/2014/main" id="{24BE6D78-FA37-8A4B-9946-DD518B0408F8}"/>
              </a:ext>
            </a:extLst>
          </p:cNvPr>
          <p:cNvSpPr/>
          <p:nvPr userDrawn="1"/>
        </p:nvSpPr>
        <p:spPr>
          <a:xfrm>
            <a:off x="4233418" y="2078141"/>
            <a:ext cx="292611" cy="173320"/>
          </a:xfrm>
          <a:custGeom>
            <a:avLst/>
            <a:gdLst>
              <a:gd name="connsiteX0" fmla="*/ 0 w 292611"/>
              <a:gd name="connsiteY0" fmla="*/ 32420 h 173320"/>
              <a:gd name="connsiteX1" fmla="*/ 31865 w 292611"/>
              <a:gd name="connsiteY1" fmla="*/ 0 h 173320"/>
              <a:gd name="connsiteX2" fmla="*/ 260747 w 292611"/>
              <a:gd name="connsiteY2" fmla="*/ 0 h 173320"/>
              <a:gd name="connsiteX3" fmla="*/ 292612 w 292611"/>
              <a:gd name="connsiteY3" fmla="*/ 32419 h 173320"/>
              <a:gd name="connsiteX4" fmla="*/ 292612 w 292611"/>
              <a:gd name="connsiteY4" fmla="*/ 140901 h 173320"/>
              <a:gd name="connsiteX5" fmla="*/ 260747 w 292611"/>
              <a:gd name="connsiteY5" fmla="*/ 173320 h 173320"/>
              <a:gd name="connsiteX6" fmla="*/ 31865 w 292611"/>
              <a:gd name="connsiteY6" fmla="*/ 173320 h 173320"/>
              <a:gd name="connsiteX7" fmla="*/ 0 w 292611"/>
              <a:gd name="connsiteY7" fmla="*/ 140901 h 173320"/>
              <a:gd name="connsiteX8" fmla="*/ 0 w 292611"/>
              <a:gd name="connsiteY8" fmla="*/ 32420 h 17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611" h="173320">
                <a:moveTo>
                  <a:pt x="0" y="32420"/>
                </a:moveTo>
                <a:cubicBezTo>
                  <a:pt x="0" y="14515"/>
                  <a:pt x="14266" y="0"/>
                  <a:pt x="31865" y="0"/>
                </a:cubicBezTo>
                <a:lnTo>
                  <a:pt x="260747" y="0"/>
                </a:lnTo>
                <a:cubicBezTo>
                  <a:pt x="278346" y="0"/>
                  <a:pt x="292612" y="14515"/>
                  <a:pt x="292612" y="32419"/>
                </a:cubicBezTo>
                <a:lnTo>
                  <a:pt x="292612" y="140901"/>
                </a:lnTo>
                <a:cubicBezTo>
                  <a:pt x="292612" y="158806"/>
                  <a:pt x="278346" y="173320"/>
                  <a:pt x="260747" y="173320"/>
                </a:cubicBezTo>
                <a:lnTo>
                  <a:pt x="31865" y="173320"/>
                </a:lnTo>
                <a:cubicBezTo>
                  <a:pt x="14266" y="173320"/>
                  <a:pt x="0" y="158806"/>
                  <a:pt x="0" y="140901"/>
                </a:cubicBezTo>
                <a:lnTo>
                  <a:pt x="0" y="32420"/>
                </a:lnTo>
                <a:close/>
              </a:path>
            </a:pathLst>
          </a:custGeom>
          <a:solidFill>
            <a:srgbClr val="FFFFFF"/>
          </a:solidFill>
          <a:ln w="622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8" name="자유형 17">
            <a:extLst>
              <a:ext uri="{FF2B5EF4-FFF2-40B4-BE49-F238E27FC236}">
                <a16:creationId xmlns:a16="http://schemas.microsoft.com/office/drawing/2014/main" id="{50987067-0AA8-7445-BA2F-DAD4FB92AE5E}"/>
              </a:ext>
            </a:extLst>
          </p:cNvPr>
          <p:cNvSpPr/>
          <p:nvPr userDrawn="1"/>
        </p:nvSpPr>
        <p:spPr>
          <a:xfrm>
            <a:off x="4233418" y="2078141"/>
            <a:ext cx="292611" cy="173320"/>
          </a:xfrm>
          <a:custGeom>
            <a:avLst/>
            <a:gdLst>
              <a:gd name="connsiteX0" fmla="*/ 260747 w 292611"/>
              <a:gd name="connsiteY0" fmla="*/ 25935 h 173320"/>
              <a:gd name="connsiteX1" fmla="*/ 31865 w 292611"/>
              <a:gd name="connsiteY1" fmla="*/ 25935 h 173320"/>
              <a:gd name="connsiteX2" fmla="*/ 25492 w 292611"/>
              <a:gd name="connsiteY2" fmla="*/ 32420 h 173320"/>
              <a:gd name="connsiteX3" fmla="*/ 25492 w 292611"/>
              <a:gd name="connsiteY3" fmla="*/ 140901 h 173320"/>
              <a:gd name="connsiteX4" fmla="*/ 31865 w 292611"/>
              <a:gd name="connsiteY4" fmla="*/ 147385 h 173320"/>
              <a:gd name="connsiteX5" fmla="*/ 260747 w 292611"/>
              <a:gd name="connsiteY5" fmla="*/ 147385 h 173320"/>
              <a:gd name="connsiteX6" fmla="*/ 267120 w 292611"/>
              <a:gd name="connsiteY6" fmla="*/ 140901 h 173320"/>
              <a:gd name="connsiteX7" fmla="*/ 267120 w 292611"/>
              <a:gd name="connsiteY7" fmla="*/ 32419 h 173320"/>
              <a:gd name="connsiteX8" fmla="*/ 260747 w 292611"/>
              <a:gd name="connsiteY8" fmla="*/ 25935 h 173320"/>
              <a:gd name="connsiteX9" fmla="*/ 31865 w 292611"/>
              <a:gd name="connsiteY9" fmla="*/ 0 h 173320"/>
              <a:gd name="connsiteX10" fmla="*/ 0 w 292611"/>
              <a:gd name="connsiteY10" fmla="*/ 32420 h 173320"/>
              <a:gd name="connsiteX11" fmla="*/ 0 w 292611"/>
              <a:gd name="connsiteY11" fmla="*/ 140901 h 173320"/>
              <a:gd name="connsiteX12" fmla="*/ 31865 w 292611"/>
              <a:gd name="connsiteY12" fmla="*/ 173320 h 173320"/>
              <a:gd name="connsiteX13" fmla="*/ 260747 w 292611"/>
              <a:gd name="connsiteY13" fmla="*/ 173320 h 173320"/>
              <a:gd name="connsiteX14" fmla="*/ 292612 w 292611"/>
              <a:gd name="connsiteY14" fmla="*/ 140901 h 173320"/>
              <a:gd name="connsiteX15" fmla="*/ 292612 w 292611"/>
              <a:gd name="connsiteY15" fmla="*/ 32419 h 173320"/>
              <a:gd name="connsiteX16" fmla="*/ 260747 w 292611"/>
              <a:gd name="connsiteY16" fmla="*/ 0 h 173320"/>
              <a:gd name="connsiteX17" fmla="*/ 31865 w 292611"/>
              <a:gd name="connsiteY17" fmla="*/ 0 h 17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2611" h="173320">
                <a:moveTo>
                  <a:pt x="260747" y="25935"/>
                </a:moveTo>
                <a:lnTo>
                  <a:pt x="31865" y="25935"/>
                </a:lnTo>
                <a:cubicBezTo>
                  <a:pt x="28345" y="25935"/>
                  <a:pt x="25492" y="28839"/>
                  <a:pt x="25492" y="32420"/>
                </a:cubicBezTo>
                <a:lnTo>
                  <a:pt x="25492" y="140901"/>
                </a:lnTo>
                <a:cubicBezTo>
                  <a:pt x="25492" y="144482"/>
                  <a:pt x="28345" y="147385"/>
                  <a:pt x="31865" y="147385"/>
                </a:cubicBezTo>
                <a:lnTo>
                  <a:pt x="260747" y="147385"/>
                </a:lnTo>
                <a:cubicBezTo>
                  <a:pt x="264267" y="147385"/>
                  <a:pt x="267120" y="144482"/>
                  <a:pt x="267120" y="140901"/>
                </a:cubicBezTo>
                <a:lnTo>
                  <a:pt x="267120" y="32419"/>
                </a:lnTo>
                <a:cubicBezTo>
                  <a:pt x="267120" y="28839"/>
                  <a:pt x="264267" y="25935"/>
                  <a:pt x="260747" y="25935"/>
                </a:cubicBezTo>
                <a:close/>
                <a:moveTo>
                  <a:pt x="31865" y="0"/>
                </a:moveTo>
                <a:cubicBezTo>
                  <a:pt x="14266" y="0"/>
                  <a:pt x="0" y="14515"/>
                  <a:pt x="0" y="32420"/>
                </a:cubicBezTo>
                <a:lnTo>
                  <a:pt x="0" y="140901"/>
                </a:lnTo>
                <a:cubicBezTo>
                  <a:pt x="0" y="158806"/>
                  <a:pt x="14266" y="173320"/>
                  <a:pt x="31865" y="173320"/>
                </a:cubicBezTo>
                <a:lnTo>
                  <a:pt x="260747" y="173320"/>
                </a:lnTo>
                <a:cubicBezTo>
                  <a:pt x="278346" y="173320"/>
                  <a:pt x="292612" y="158806"/>
                  <a:pt x="292612" y="140901"/>
                </a:cubicBezTo>
                <a:lnTo>
                  <a:pt x="292612" y="32419"/>
                </a:lnTo>
                <a:cubicBezTo>
                  <a:pt x="292612" y="14515"/>
                  <a:pt x="278346" y="0"/>
                  <a:pt x="260747" y="0"/>
                </a:cubicBezTo>
                <a:lnTo>
                  <a:pt x="31865" y="0"/>
                </a:lnTo>
                <a:close/>
              </a:path>
            </a:pathLst>
          </a:custGeom>
          <a:solidFill>
            <a:srgbClr val="FC1C49"/>
          </a:solidFill>
          <a:ln w="622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9" name="자유형 18">
            <a:extLst>
              <a:ext uri="{FF2B5EF4-FFF2-40B4-BE49-F238E27FC236}">
                <a16:creationId xmlns:a16="http://schemas.microsoft.com/office/drawing/2014/main" id="{1FA1E7AD-981D-1A41-9515-4FAEA80AA5FD}"/>
              </a:ext>
            </a:extLst>
          </p:cNvPr>
          <p:cNvSpPr/>
          <p:nvPr userDrawn="1"/>
        </p:nvSpPr>
        <p:spPr>
          <a:xfrm>
            <a:off x="4366982" y="1850727"/>
            <a:ext cx="25491" cy="141062"/>
          </a:xfrm>
          <a:custGeom>
            <a:avLst/>
            <a:gdLst>
              <a:gd name="connsiteX0" fmla="*/ 12746 w 25491"/>
              <a:gd name="connsiteY0" fmla="*/ 0 h 141062"/>
              <a:gd name="connsiteX1" fmla="*/ 25492 w 25491"/>
              <a:gd name="connsiteY1" fmla="*/ 12968 h 141062"/>
              <a:gd name="connsiteX2" fmla="*/ 25492 w 25491"/>
              <a:gd name="connsiteY2" fmla="*/ 128095 h 141062"/>
              <a:gd name="connsiteX3" fmla="*/ 12746 w 25491"/>
              <a:gd name="connsiteY3" fmla="*/ 141062 h 141062"/>
              <a:gd name="connsiteX4" fmla="*/ 0 w 25491"/>
              <a:gd name="connsiteY4" fmla="*/ 128095 h 141062"/>
              <a:gd name="connsiteX5" fmla="*/ 0 w 25491"/>
              <a:gd name="connsiteY5" fmla="*/ 12968 h 141062"/>
              <a:gd name="connsiteX6" fmla="*/ 12746 w 25491"/>
              <a:gd name="connsiteY6" fmla="*/ 0 h 14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91" h="141062">
                <a:moveTo>
                  <a:pt x="12746" y="0"/>
                </a:moveTo>
                <a:cubicBezTo>
                  <a:pt x="19785" y="0"/>
                  <a:pt x="25492" y="5806"/>
                  <a:pt x="25492" y="12968"/>
                </a:cubicBezTo>
                <a:lnTo>
                  <a:pt x="25492" y="128095"/>
                </a:lnTo>
                <a:cubicBezTo>
                  <a:pt x="25492" y="135257"/>
                  <a:pt x="19785" y="141062"/>
                  <a:pt x="12746" y="141062"/>
                </a:cubicBezTo>
                <a:cubicBezTo>
                  <a:pt x="5706" y="141062"/>
                  <a:pt x="0" y="135257"/>
                  <a:pt x="0" y="128095"/>
                </a:cubicBezTo>
                <a:lnTo>
                  <a:pt x="0" y="12968"/>
                </a:lnTo>
                <a:cubicBezTo>
                  <a:pt x="0" y="5806"/>
                  <a:pt x="5706" y="0"/>
                  <a:pt x="12746" y="0"/>
                </a:cubicBezTo>
                <a:close/>
              </a:path>
            </a:pathLst>
          </a:custGeom>
          <a:solidFill>
            <a:srgbClr val="FFFFFF"/>
          </a:solidFill>
          <a:ln w="622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0" name="자유형 19">
            <a:extLst>
              <a:ext uri="{FF2B5EF4-FFF2-40B4-BE49-F238E27FC236}">
                <a16:creationId xmlns:a16="http://schemas.microsoft.com/office/drawing/2014/main" id="{2813C7ED-C504-E54D-A64B-8A7FF535F6E6}"/>
              </a:ext>
            </a:extLst>
          </p:cNvPr>
          <p:cNvSpPr/>
          <p:nvPr userDrawn="1"/>
        </p:nvSpPr>
        <p:spPr>
          <a:xfrm>
            <a:off x="5215251" y="1709858"/>
            <a:ext cx="452563" cy="448253"/>
          </a:xfrm>
          <a:custGeom>
            <a:avLst/>
            <a:gdLst>
              <a:gd name="connsiteX0" fmla="*/ 226282 w 452563"/>
              <a:gd name="connsiteY0" fmla="*/ 448253 h 448253"/>
              <a:gd name="connsiteX1" fmla="*/ 452564 w 452563"/>
              <a:gd name="connsiteY1" fmla="*/ 224127 h 448253"/>
              <a:gd name="connsiteX2" fmla="*/ 226282 w 452563"/>
              <a:gd name="connsiteY2" fmla="*/ 0 h 448253"/>
              <a:gd name="connsiteX3" fmla="*/ 0 w 452563"/>
              <a:gd name="connsiteY3" fmla="*/ 224127 h 448253"/>
              <a:gd name="connsiteX4" fmla="*/ 226282 w 452563"/>
              <a:gd name="connsiteY4" fmla="*/ 448253 h 448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563" h="448253">
                <a:moveTo>
                  <a:pt x="226282" y="448253"/>
                </a:moveTo>
                <a:cubicBezTo>
                  <a:pt x="351254" y="448253"/>
                  <a:pt x="452564" y="347908"/>
                  <a:pt x="452564" y="224127"/>
                </a:cubicBezTo>
                <a:cubicBezTo>
                  <a:pt x="452564" y="100345"/>
                  <a:pt x="351254" y="0"/>
                  <a:pt x="226282" y="0"/>
                </a:cubicBezTo>
                <a:cubicBezTo>
                  <a:pt x="101310" y="0"/>
                  <a:pt x="0" y="100345"/>
                  <a:pt x="0" y="224127"/>
                </a:cubicBezTo>
                <a:cubicBezTo>
                  <a:pt x="0" y="347908"/>
                  <a:pt x="101310" y="448253"/>
                  <a:pt x="226282" y="448253"/>
                </a:cubicBezTo>
                <a:close/>
              </a:path>
            </a:pathLst>
          </a:custGeom>
          <a:solidFill>
            <a:srgbClr val="FC1C49"/>
          </a:solidFill>
          <a:ln w="644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1" name="자유형 20">
            <a:extLst>
              <a:ext uri="{FF2B5EF4-FFF2-40B4-BE49-F238E27FC236}">
                <a16:creationId xmlns:a16="http://schemas.microsoft.com/office/drawing/2014/main" id="{31C611C5-99C7-C545-89BA-8E44DFEFFBEE}"/>
              </a:ext>
            </a:extLst>
          </p:cNvPr>
          <p:cNvSpPr/>
          <p:nvPr userDrawn="1"/>
        </p:nvSpPr>
        <p:spPr>
          <a:xfrm>
            <a:off x="5676940" y="1762641"/>
            <a:ext cx="73762" cy="342679"/>
          </a:xfrm>
          <a:custGeom>
            <a:avLst/>
            <a:gdLst>
              <a:gd name="connsiteX0" fmla="*/ 4445 w 73762"/>
              <a:gd name="connsiteY0" fmla="*/ 3187 h 342679"/>
              <a:gd name="connsiteX1" fmla="*/ 22805 w 73762"/>
              <a:gd name="connsiteY1" fmla="*/ 4403 h 342679"/>
              <a:gd name="connsiteX2" fmla="*/ 73762 w 73762"/>
              <a:gd name="connsiteY2" fmla="*/ 171340 h 342679"/>
              <a:gd name="connsiteX3" fmla="*/ 22805 w 73762"/>
              <a:gd name="connsiteY3" fmla="*/ 338276 h 342679"/>
              <a:gd name="connsiteX4" fmla="*/ 4445 w 73762"/>
              <a:gd name="connsiteY4" fmla="*/ 339492 h 342679"/>
              <a:gd name="connsiteX5" fmla="*/ 3218 w 73762"/>
              <a:gd name="connsiteY5" fmla="*/ 321307 h 342679"/>
              <a:gd name="connsiteX6" fmla="*/ 47739 w 73762"/>
              <a:gd name="connsiteY6" fmla="*/ 171340 h 342679"/>
              <a:gd name="connsiteX7" fmla="*/ 3218 w 73762"/>
              <a:gd name="connsiteY7" fmla="*/ 21372 h 342679"/>
              <a:gd name="connsiteX8" fmla="*/ 4445 w 73762"/>
              <a:gd name="connsiteY8" fmla="*/ 3187 h 34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762" h="342679">
                <a:moveTo>
                  <a:pt x="4445" y="3187"/>
                </a:moveTo>
                <a:cubicBezTo>
                  <a:pt x="9854" y="-1499"/>
                  <a:pt x="18074" y="-954"/>
                  <a:pt x="22805" y="4403"/>
                </a:cubicBezTo>
                <a:cubicBezTo>
                  <a:pt x="54200" y="39953"/>
                  <a:pt x="73762" y="102269"/>
                  <a:pt x="73762" y="171340"/>
                </a:cubicBezTo>
                <a:cubicBezTo>
                  <a:pt x="73762" y="240410"/>
                  <a:pt x="54200" y="302726"/>
                  <a:pt x="22805" y="338276"/>
                </a:cubicBezTo>
                <a:cubicBezTo>
                  <a:pt x="18074" y="343634"/>
                  <a:pt x="9854" y="344178"/>
                  <a:pt x="4445" y="339492"/>
                </a:cubicBezTo>
                <a:cubicBezTo>
                  <a:pt x="-964" y="334806"/>
                  <a:pt x="-1513" y="326664"/>
                  <a:pt x="3218" y="321307"/>
                </a:cubicBezTo>
                <a:cubicBezTo>
                  <a:pt x="29046" y="292060"/>
                  <a:pt x="47739" y="236694"/>
                  <a:pt x="47739" y="171340"/>
                </a:cubicBezTo>
                <a:cubicBezTo>
                  <a:pt x="47739" y="105985"/>
                  <a:pt x="29046" y="50619"/>
                  <a:pt x="3218" y="21372"/>
                </a:cubicBezTo>
                <a:cubicBezTo>
                  <a:pt x="-1513" y="16015"/>
                  <a:pt x="-964" y="7873"/>
                  <a:pt x="4445" y="3187"/>
                </a:cubicBezTo>
                <a:close/>
              </a:path>
            </a:pathLst>
          </a:custGeom>
          <a:solidFill>
            <a:srgbClr val="FC1C49"/>
          </a:solidFill>
          <a:ln w="644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2" name="자유형 21">
            <a:extLst>
              <a:ext uri="{FF2B5EF4-FFF2-40B4-BE49-F238E27FC236}">
                <a16:creationId xmlns:a16="http://schemas.microsoft.com/office/drawing/2014/main" id="{84F33670-3DC3-1A49-9A7D-442FDCBE5CBB}"/>
              </a:ext>
            </a:extLst>
          </p:cNvPr>
          <p:cNvSpPr/>
          <p:nvPr userDrawn="1"/>
        </p:nvSpPr>
        <p:spPr>
          <a:xfrm>
            <a:off x="5782439" y="1787835"/>
            <a:ext cx="51844" cy="292297"/>
          </a:xfrm>
          <a:custGeom>
            <a:avLst/>
            <a:gdLst>
              <a:gd name="connsiteX0" fmla="*/ 6635 w 51844"/>
              <a:gd name="connsiteY0" fmla="*/ 1657 h 292297"/>
              <a:gd name="connsiteX1" fmla="*/ 24354 w 51844"/>
              <a:gd name="connsiteY1" fmla="*/ 6572 h 292297"/>
              <a:gd name="connsiteX2" fmla="*/ 51844 w 51844"/>
              <a:gd name="connsiteY2" fmla="*/ 146149 h 292297"/>
              <a:gd name="connsiteX3" fmla="*/ 24354 w 51844"/>
              <a:gd name="connsiteY3" fmla="*/ 285726 h 292297"/>
              <a:gd name="connsiteX4" fmla="*/ 6635 w 51844"/>
              <a:gd name="connsiteY4" fmla="*/ 290640 h 292297"/>
              <a:gd name="connsiteX5" fmla="*/ 1674 w 51844"/>
              <a:gd name="connsiteY5" fmla="*/ 273089 h 292297"/>
              <a:gd name="connsiteX6" fmla="*/ 25821 w 51844"/>
              <a:gd name="connsiteY6" fmla="*/ 146149 h 292297"/>
              <a:gd name="connsiteX7" fmla="*/ 1674 w 51844"/>
              <a:gd name="connsiteY7" fmla="*/ 19208 h 292297"/>
              <a:gd name="connsiteX8" fmla="*/ 6635 w 51844"/>
              <a:gd name="connsiteY8" fmla="*/ 1657 h 29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844" h="292297">
                <a:moveTo>
                  <a:pt x="6635" y="1657"/>
                </a:moveTo>
                <a:cubicBezTo>
                  <a:pt x="12898" y="-1832"/>
                  <a:pt x="20831" y="368"/>
                  <a:pt x="24354" y="6572"/>
                </a:cubicBezTo>
                <a:cubicBezTo>
                  <a:pt x="41408" y="36601"/>
                  <a:pt x="51844" y="88654"/>
                  <a:pt x="51844" y="146149"/>
                </a:cubicBezTo>
                <a:cubicBezTo>
                  <a:pt x="51844" y="203643"/>
                  <a:pt x="41408" y="255696"/>
                  <a:pt x="24354" y="285726"/>
                </a:cubicBezTo>
                <a:cubicBezTo>
                  <a:pt x="20831" y="291929"/>
                  <a:pt x="12898" y="294129"/>
                  <a:pt x="6635" y="290640"/>
                </a:cubicBezTo>
                <a:cubicBezTo>
                  <a:pt x="372" y="287151"/>
                  <a:pt x="-1850" y="279292"/>
                  <a:pt x="1674" y="273089"/>
                </a:cubicBezTo>
                <a:cubicBezTo>
                  <a:pt x="15567" y="248624"/>
                  <a:pt x="25821" y="201707"/>
                  <a:pt x="25821" y="146149"/>
                </a:cubicBezTo>
                <a:cubicBezTo>
                  <a:pt x="25821" y="90591"/>
                  <a:pt x="15567" y="43673"/>
                  <a:pt x="1674" y="19208"/>
                </a:cubicBezTo>
                <a:cubicBezTo>
                  <a:pt x="-1850" y="13005"/>
                  <a:pt x="372" y="5147"/>
                  <a:pt x="6635" y="1657"/>
                </a:cubicBezTo>
                <a:close/>
              </a:path>
            </a:pathLst>
          </a:custGeom>
          <a:solidFill>
            <a:srgbClr val="FC1C49"/>
          </a:solidFill>
          <a:ln w="644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3" name="자유형 22">
            <a:extLst>
              <a:ext uri="{FF2B5EF4-FFF2-40B4-BE49-F238E27FC236}">
                <a16:creationId xmlns:a16="http://schemas.microsoft.com/office/drawing/2014/main" id="{7A435807-EF95-5E49-B497-36F1B09F6F77}"/>
              </a:ext>
            </a:extLst>
          </p:cNvPr>
          <p:cNvSpPr/>
          <p:nvPr userDrawn="1"/>
        </p:nvSpPr>
        <p:spPr>
          <a:xfrm>
            <a:off x="6513744" y="1756788"/>
            <a:ext cx="314563" cy="493761"/>
          </a:xfrm>
          <a:custGeom>
            <a:avLst/>
            <a:gdLst>
              <a:gd name="connsiteX0" fmla="*/ 97125 w 314563"/>
              <a:gd name="connsiteY0" fmla="*/ 0 h 493761"/>
              <a:gd name="connsiteX1" fmla="*/ 90624 w 314563"/>
              <a:gd name="connsiteY1" fmla="*/ 1786 h 493761"/>
              <a:gd name="connsiteX2" fmla="*/ 17773 w 314563"/>
              <a:gd name="connsiteY2" fmla="*/ 79399 h 493761"/>
              <a:gd name="connsiteX3" fmla="*/ 15829 w 314563"/>
              <a:gd name="connsiteY3" fmla="*/ 220192 h 493761"/>
              <a:gd name="connsiteX4" fmla="*/ 57933 w 314563"/>
              <a:gd name="connsiteY4" fmla="*/ 370865 h 493761"/>
              <a:gd name="connsiteX5" fmla="*/ 28801 w 314563"/>
              <a:gd name="connsiteY5" fmla="*/ 473792 h 493761"/>
              <a:gd name="connsiteX6" fmla="*/ 28342 w 314563"/>
              <a:gd name="connsiteY6" fmla="*/ 487013 h 493761"/>
              <a:gd name="connsiteX7" fmla="*/ 39607 w 314563"/>
              <a:gd name="connsiteY7" fmla="*/ 493761 h 493761"/>
              <a:gd name="connsiteX8" fmla="*/ 117672 w 314563"/>
              <a:gd name="connsiteY8" fmla="*/ 467837 h 493761"/>
              <a:gd name="connsiteX9" fmla="*/ 197746 w 314563"/>
              <a:gd name="connsiteY9" fmla="*/ 401548 h 493761"/>
              <a:gd name="connsiteX10" fmla="*/ 309473 w 314563"/>
              <a:gd name="connsiteY10" fmla="*/ 197069 h 493761"/>
              <a:gd name="connsiteX11" fmla="*/ 285838 w 314563"/>
              <a:gd name="connsiteY11" fmla="*/ 53836 h 493761"/>
              <a:gd name="connsiteX12" fmla="*/ 211335 w 314563"/>
              <a:gd name="connsiteY12" fmla="*/ 194 h 493761"/>
              <a:gd name="connsiteX13" fmla="*/ 209125 w 314563"/>
              <a:gd name="connsiteY13" fmla="*/ 0 h 493761"/>
              <a:gd name="connsiteX14" fmla="*/ 97125 w 314563"/>
              <a:gd name="connsiteY14" fmla="*/ 0 h 49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4563" h="493761">
                <a:moveTo>
                  <a:pt x="97125" y="0"/>
                </a:moveTo>
                <a:cubicBezTo>
                  <a:pt x="94840" y="0"/>
                  <a:pt x="92596" y="617"/>
                  <a:pt x="90624" y="1786"/>
                </a:cubicBezTo>
                <a:cubicBezTo>
                  <a:pt x="67786" y="15334"/>
                  <a:pt x="36959" y="42157"/>
                  <a:pt x="17773" y="79399"/>
                </a:cubicBezTo>
                <a:cubicBezTo>
                  <a:pt x="-1696" y="117188"/>
                  <a:pt x="-9027" y="165575"/>
                  <a:pt x="15829" y="220192"/>
                </a:cubicBezTo>
                <a:cubicBezTo>
                  <a:pt x="44212" y="282557"/>
                  <a:pt x="56940" y="330818"/>
                  <a:pt x="57933" y="370865"/>
                </a:cubicBezTo>
                <a:cubicBezTo>
                  <a:pt x="58917" y="410502"/>
                  <a:pt x="48427" y="442889"/>
                  <a:pt x="28801" y="473792"/>
                </a:cubicBezTo>
                <a:cubicBezTo>
                  <a:pt x="26267" y="477783"/>
                  <a:pt x="26090" y="482853"/>
                  <a:pt x="28342" y="487013"/>
                </a:cubicBezTo>
                <a:cubicBezTo>
                  <a:pt x="30593" y="491174"/>
                  <a:pt x="34913" y="493761"/>
                  <a:pt x="39607" y="493761"/>
                </a:cubicBezTo>
                <a:cubicBezTo>
                  <a:pt x="63946" y="493761"/>
                  <a:pt x="90988" y="483820"/>
                  <a:pt x="117672" y="467837"/>
                </a:cubicBezTo>
                <a:cubicBezTo>
                  <a:pt x="144562" y="451731"/>
                  <a:pt x="172121" y="428876"/>
                  <a:pt x="197746" y="401548"/>
                </a:cubicBezTo>
                <a:cubicBezTo>
                  <a:pt x="248880" y="347015"/>
                  <a:pt x="293531" y="273346"/>
                  <a:pt x="309473" y="197069"/>
                </a:cubicBezTo>
                <a:cubicBezTo>
                  <a:pt x="322631" y="134110"/>
                  <a:pt x="308691" y="86585"/>
                  <a:pt x="285838" y="53836"/>
                </a:cubicBezTo>
                <a:cubicBezTo>
                  <a:pt x="263435" y="21733"/>
                  <a:pt x="232458" y="3922"/>
                  <a:pt x="211335" y="194"/>
                </a:cubicBezTo>
                <a:cubicBezTo>
                  <a:pt x="210606" y="65"/>
                  <a:pt x="209866" y="0"/>
                  <a:pt x="209125" y="0"/>
                </a:cubicBezTo>
                <a:lnTo>
                  <a:pt x="97125" y="0"/>
                </a:lnTo>
                <a:close/>
              </a:path>
            </a:pathLst>
          </a:custGeom>
          <a:solidFill>
            <a:srgbClr val="FC1C49"/>
          </a:solidFill>
          <a:ln w="62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4" name="자유형 23">
            <a:extLst>
              <a:ext uri="{FF2B5EF4-FFF2-40B4-BE49-F238E27FC236}">
                <a16:creationId xmlns:a16="http://schemas.microsoft.com/office/drawing/2014/main" id="{7D779178-F64B-C447-BCCD-E2028F523AC5}"/>
              </a:ext>
            </a:extLst>
          </p:cNvPr>
          <p:cNvSpPr/>
          <p:nvPr userDrawn="1"/>
        </p:nvSpPr>
        <p:spPr>
          <a:xfrm>
            <a:off x="6525182" y="1616368"/>
            <a:ext cx="292873" cy="172231"/>
          </a:xfrm>
          <a:custGeom>
            <a:avLst/>
            <a:gdLst>
              <a:gd name="connsiteX0" fmla="*/ 292874 w 292873"/>
              <a:gd name="connsiteY0" fmla="*/ 139812 h 172231"/>
              <a:gd name="connsiteX1" fmla="*/ 260779 w 292873"/>
              <a:gd name="connsiteY1" fmla="*/ 172231 h 172231"/>
              <a:gd name="connsiteX2" fmla="*/ 32095 w 292873"/>
              <a:gd name="connsiteY2" fmla="*/ 172231 h 172231"/>
              <a:gd name="connsiteX3" fmla="*/ 0 w 292873"/>
              <a:gd name="connsiteY3" fmla="*/ 139812 h 172231"/>
              <a:gd name="connsiteX4" fmla="*/ 0 w 292873"/>
              <a:gd name="connsiteY4" fmla="*/ 32419 h 172231"/>
              <a:gd name="connsiteX5" fmla="*/ 32095 w 292873"/>
              <a:gd name="connsiteY5" fmla="*/ 0 h 172231"/>
              <a:gd name="connsiteX6" fmla="*/ 260779 w 292873"/>
              <a:gd name="connsiteY6" fmla="*/ 0 h 172231"/>
              <a:gd name="connsiteX7" fmla="*/ 292874 w 292873"/>
              <a:gd name="connsiteY7" fmla="*/ 32419 h 172231"/>
              <a:gd name="connsiteX8" fmla="*/ 292874 w 292873"/>
              <a:gd name="connsiteY8" fmla="*/ 139812 h 172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873" h="172231">
                <a:moveTo>
                  <a:pt x="292874" y="139812"/>
                </a:moveTo>
                <a:cubicBezTo>
                  <a:pt x="292874" y="157716"/>
                  <a:pt x="278504" y="172231"/>
                  <a:pt x="260779" y="172231"/>
                </a:cubicBezTo>
                <a:lnTo>
                  <a:pt x="32095" y="172231"/>
                </a:lnTo>
                <a:cubicBezTo>
                  <a:pt x="14369" y="172231"/>
                  <a:pt x="0" y="157716"/>
                  <a:pt x="0" y="139812"/>
                </a:cubicBezTo>
                <a:lnTo>
                  <a:pt x="0" y="32419"/>
                </a:lnTo>
                <a:cubicBezTo>
                  <a:pt x="0" y="14515"/>
                  <a:pt x="14369" y="0"/>
                  <a:pt x="32095" y="0"/>
                </a:cubicBezTo>
                <a:lnTo>
                  <a:pt x="260779" y="0"/>
                </a:lnTo>
                <a:cubicBezTo>
                  <a:pt x="278504" y="0"/>
                  <a:pt x="292874" y="14515"/>
                  <a:pt x="292874" y="32419"/>
                </a:cubicBezTo>
                <a:lnTo>
                  <a:pt x="292874" y="139812"/>
                </a:lnTo>
                <a:close/>
              </a:path>
            </a:pathLst>
          </a:custGeom>
          <a:solidFill>
            <a:srgbClr val="FFFFFF"/>
          </a:solidFill>
          <a:ln w="62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5" name="자유형 24">
            <a:extLst>
              <a:ext uri="{FF2B5EF4-FFF2-40B4-BE49-F238E27FC236}">
                <a16:creationId xmlns:a16="http://schemas.microsoft.com/office/drawing/2014/main" id="{206AD9E3-DB93-EE48-BEB5-EB00C0861861}"/>
              </a:ext>
            </a:extLst>
          </p:cNvPr>
          <p:cNvSpPr/>
          <p:nvPr userDrawn="1"/>
        </p:nvSpPr>
        <p:spPr>
          <a:xfrm>
            <a:off x="6525182" y="1616368"/>
            <a:ext cx="292873" cy="172231"/>
          </a:xfrm>
          <a:custGeom>
            <a:avLst/>
            <a:gdLst>
              <a:gd name="connsiteX0" fmla="*/ 32095 w 292873"/>
              <a:gd name="connsiteY0" fmla="*/ 146296 h 172231"/>
              <a:gd name="connsiteX1" fmla="*/ 260779 w 292873"/>
              <a:gd name="connsiteY1" fmla="*/ 146296 h 172231"/>
              <a:gd name="connsiteX2" fmla="*/ 267198 w 292873"/>
              <a:gd name="connsiteY2" fmla="*/ 139812 h 172231"/>
              <a:gd name="connsiteX3" fmla="*/ 267198 w 292873"/>
              <a:gd name="connsiteY3" fmla="*/ 32419 h 172231"/>
              <a:gd name="connsiteX4" fmla="*/ 260779 w 292873"/>
              <a:gd name="connsiteY4" fmla="*/ 25935 h 172231"/>
              <a:gd name="connsiteX5" fmla="*/ 32095 w 292873"/>
              <a:gd name="connsiteY5" fmla="*/ 25935 h 172231"/>
              <a:gd name="connsiteX6" fmla="*/ 25676 w 292873"/>
              <a:gd name="connsiteY6" fmla="*/ 32419 h 172231"/>
              <a:gd name="connsiteX7" fmla="*/ 25676 w 292873"/>
              <a:gd name="connsiteY7" fmla="*/ 139812 h 172231"/>
              <a:gd name="connsiteX8" fmla="*/ 32095 w 292873"/>
              <a:gd name="connsiteY8" fmla="*/ 146296 h 172231"/>
              <a:gd name="connsiteX9" fmla="*/ 260779 w 292873"/>
              <a:gd name="connsiteY9" fmla="*/ 172231 h 172231"/>
              <a:gd name="connsiteX10" fmla="*/ 292874 w 292873"/>
              <a:gd name="connsiteY10" fmla="*/ 139812 h 172231"/>
              <a:gd name="connsiteX11" fmla="*/ 292874 w 292873"/>
              <a:gd name="connsiteY11" fmla="*/ 32419 h 172231"/>
              <a:gd name="connsiteX12" fmla="*/ 260779 w 292873"/>
              <a:gd name="connsiteY12" fmla="*/ 0 h 172231"/>
              <a:gd name="connsiteX13" fmla="*/ 32095 w 292873"/>
              <a:gd name="connsiteY13" fmla="*/ 0 h 172231"/>
              <a:gd name="connsiteX14" fmla="*/ 0 w 292873"/>
              <a:gd name="connsiteY14" fmla="*/ 32419 h 172231"/>
              <a:gd name="connsiteX15" fmla="*/ 0 w 292873"/>
              <a:gd name="connsiteY15" fmla="*/ 139812 h 172231"/>
              <a:gd name="connsiteX16" fmla="*/ 32095 w 292873"/>
              <a:gd name="connsiteY16" fmla="*/ 172231 h 172231"/>
              <a:gd name="connsiteX17" fmla="*/ 260779 w 292873"/>
              <a:gd name="connsiteY17" fmla="*/ 172231 h 172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2873" h="172231">
                <a:moveTo>
                  <a:pt x="32095" y="146296"/>
                </a:moveTo>
                <a:lnTo>
                  <a:pt x="260779" y="146296"/>
                </a:lnTo>
                <a:cubicBezTo>
                  <a:pt x="264324" y="146296"/>
                  <a:pt x="267198" y="143393"/>
                  <a:pt x="267198" y="139812"/>
                </a:cubicBezTo>
                <a:lnTo>
                  <a:pt x="267198" y="32419"/>
                </a:lnTo>
                <a:cubicBezTo>
                  <a:pt x="267198" y="28838"/>
                  <a:pt x="264324" y="25935"/>
                  <a:pt x="260779" y="25935"/>
                </a:cubicBezTo>
                <a:lnTo>
                  <a:pt x="32095" y="25935"/>
                </a:lnTo>
                <a:cubicBezTo>
                  <a:pt x="28550" y="25935"/>
                  <a:pt x="25676" y="28838"/>
                  <a:pt x="25676" y="32419"/>
                </a:cubicBezTo>
                <a:lnTo>
                  <a:pt x="25676" y="139812"/>
                </a:lnTo>
                <a:cubicBezTo>
                  <a:pt x="25676" y="143393"/>
                  <a:pt x="28550" y="146296"/>
                  <a:pt x="32095" y="146296"/>
                </a:cubicBezTo>
                <a:close/>
                <a:moveTo>
                  <a:pt x="260779" y="172231"/>
                </a:moveTo>
                <a:cubicBezTo>
                  <a:pt x="278504" y="172231"/>
                  <a:pt x="292874" y="157716"/>
                  <a:pt x="292874" y="139812"/>
                </a:cubicBezTo>
                <a:lnTo>
                  <a:pt x="292874" y="32419"/>
                </a:lnTo>
                <a:cubicBezTo>
                  <a:pt x="292874" y="14515"/>
                  <a:pt x="278504" y="0"/>
                  <a:pt x="260779" y="0"/>
                </a:cubicBezTo>
                <a:lnTo>
                  <a:pt x="32095" y="0"/>
                </a:lnTo>
                <a:cubicBezTo>
                  <a:pt x="14369" y="0"/>
                  <a:pt x="0" y="14515"/>
                  <a:pt x="0" y="32419"/>
                </a:cubicBezTo>
                <a:lnTo>
                  <a:pt x="0" y="139812"/>
                </a:lnTo>
                <a:cubicBezTo>
                  <a:pt x="0" y="157716"/>
                  <a:pt x="14369" y="172231"/>
                  <a:pt x="32095" y="172231"/>
                </a:cubicBezTo>
                <a:lnTo>
                  <a:pt x="260779" y="172231"/>
                </a:lnTo>
                <a:close/>
              </a:path>
            </a:pathLst>
          </a:custGeom>
          <a:solidFill>
            <a:srgbClr val="FC1C49"/>
          </a:solidFill>
          <a:ln w="62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6" name="자유형 25">
            <a:extLst>
              <a:ext uri="{FF2B5EF4-FFF2-40B4-BE49-F238E27FC236}">
                <a16:creationId xmlns:a16="http://schemas.microsoft.com/office/drawing/2014/main" id="{DA268471-B331-6349-A3D5-3D6AB21654CF}"/>
              </a:ext>
            </a:extLst>
          </p:cNvPr>
          <p:cNvSpPr/>
          <p:nvPr userDrawn="1"/>
        </p:nvSpPr>
        <p:spPr>
          <a:xfrm>
            <a:off x="6576089" y="1891519"/>
            <a:ext cx="197905" cy="64469"/>
          </a:xfrm>
          <a:custGeom>
            <a:avLst/>
            <a:gdLst>
              <a:gd name="connsiteX0" fmla="*/ 192958 w 197905"/>
              <a:gd name="connsiteY0" fmla="*/ 61730 h 64469"/>
              <a:gd name="connsiteX1" fmla="*/ 174940 w 197905"/>
              <a:gd name="connsiteY1" fmla="*/ 59471 h 64469"/>
              <a:gd name="connsiteX2" fmla="*/ 153412 w 197905"/>
              <a:gd name="connsiteY2" fmla="*/ 31562 h 64469"/>
              <a:gd name="connsiteX3" fmla="*/ 130609 w 197905"/>
              <a:gd name="connsiteY3" fmla="*/ 31562 h 64469"/>
              <a:gd name="connsiteX4" fmla="*/ 67298 w 197905"/>
              <a:gd name="connsiteY4" fmla="*/ 31562 h 64469"/>
              <a:gd name="connsiteX5" fmla="*/ 44494 w 197905"/>
              <a:gd name="connsiteY5" fmla="*/ 31562 h 64469"/>
              <a:gd name="connsiteX6" fmla="*/ 22965 w 197905"/>
              <a:gd name="connsiteY6" fmla="*/ 59471 h 64469"/>
              <a:gd name="connsiteX7" fmla="*/ 4948 w 197905"/>
              <a:gd name="connsiteY7" fmla="*/ 61730 h 64469"/>
              <a:gd name="connsiteX8" fmla="*/ 2712 w 197905"/>
              <a:gd name="connsiteY8" fmla="*/ 43531 h 64469"/>
              <a:gd name="connsiteX9" fmla="*/ 24241 w 197905"/>
              <a:gd name="connsiteY9" fmla="*/ 15621 h 64469"/>
              <a:gd name="connsiteX10" fmla="*/ 87551 w 197905"/>
              <a:gd name="connsiteY10" fmla="*/ 15621 h 64469"/>
              <a:gd name="connsiteX11" fmla="*/ 110355 w 197905"/>
              <a:gd name="connsiteY11" fmla="*/ 15621 h 64469"/>
              <a:gd name="connsiteX12" fmla="*/ 173666 w 197905"/>
              <a:gd name="connsiteY12" fmla="*/ 15621 h 64469"/>
              <a:gd name="connsiteX13" fmla="*/ 195194 w 197905"/>
              <a:gd name="connsiteY13" fmla="*/ 43531 h 64469"/>
              <a:gd name="connsiteX14" fmla="*/ 192958 w 197905"/>
              <a:gd name="connsiteY14" fmla="*/ 61730 h 64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7905" h="64469">
                <a:moveTo>
                  <a:pt x="192958" y="61730"/>
                </a:moveTo>
                <a:cubicBezTo>
                  <a:pt x="187365" y="66132"/>
                  <a:pt x="179298" y="65121"/>
                  <a:pt x="174940" y="59471"/>
                </a:cubicBezTo>
                <a:lnTo>
                  <a:pt x="153412" y="31562"/>
                </a:lnTo>
                <a:cubicBezTo>
                  <a:pt x="147625" y="24060"/>
                  <a:pt x="136395" y="24060"/>
                  <a:pt x="130609" y="31562"/>
                </a:cubicBezTo>
                <a:cubicBezTo>
                  <a:pt x="114542" y="52390"/>
                  <a:pt x="83364" y="52390"/>
                  <a:pt x="67298" y="31562"/>
                </a:cubicBezTo>
                <a:cubicBezTo>
                  <a:pt x="61510" y="24060"/>
                  <a:pt x="50281" y="24060"/>
                  <a:pt x="44494" y="31562"/>
                </a:cubicBezTo>
                <a:lnTo>
                  <a:pt x="22965" y="59471"/>
                </a:lnTo>
                <a:cubicBezTo>
                  <a:pt x="18607" y="65121"/>
                  <a:pt x="10541" y="66132"/>
                  <a:pt x="4948" y="61730"/>
                </a:cubicBezTo>
                <a:cubicBezTo>
                  <a:pt x="-645" y="57328"/>
                  <a:pt x="-1646" y="49180"/>
                  <a:pt x="2712" y="43531"/>
                </a:cubicBezTo>
                <a:lnTo>
                  <a:pt x="24241" y="15621"/>
                </a:lnTo>
                <a:cubicBezTo>
                  <a:pt x="40307" y="-5207"/>
                  <a:pt x="71485" y="-5207"/>
                  <a:pt x="87551" y="15621"/>
                </a:cubicBezTo>
                <a:cubicBezTo>
                  <a:pt x="93338" y="23124"/>
                  <a:pt x="104567" y="23124"/>
                  <a:pt x="110355" y="15621"/>
                </a:cubicBezTo>
                <a:cubicBezTo>
                  <a:pt x="126421" y="-5207"/>
                  <a:pt x="157599" y="-5207"/>
                  <a:pt x="173666" y="15621"/>
                </a:cubicBezTo>
                <a:lnTo>
                  <a:pt x="195194" y="43531"/>
                </a:lnTo>
                <a:cubicBezTo>
                  <a:pt x="199552" y="49180"/>
                  <a:pt x="198551" y="57328"/>
                  <a:pt x="192958" y="61730"/>
                </a:cubicBezTo>
                <a:close/>
              </a:path>
            </a:pathLst>
          </a:custGeom>
          <a:solidFill>
            <a:srgbClr val="FFFFFF"/>
          </a:solidFill>
          <a:ln w="62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9DEB2D7-8B81-0A49-860B-64BE9A0C716E}"/>
              </a:ext>
            </a:extLst>
          </p:cNvPr>
          <p:cNvGrpSpPr/>
          <p:nvPr userDrawn="1"/>
        </p:nvGrpSpPr>
        <p:grpSpPr>
          <a:xfrm>
            <a:off x="7530875" y="1664684"/>
            <a:ext cx="544865" cy="538455"/>
            <a:chOff x="7530875" y="1664684"/>
            <a:chExt cx="544865" cy="538455"/>
          </a:xfrm>
        </p:grpSpPr>
        <p:sp>
          <p:nvSpPr>
            <p:cNvPr id="28" name="자유형 27">
              <a:extLst>
                <a:ext uri="{FF2B5EF4-FFF2-40B4-BE49-F238E27FC236}">
                  <a16:creationId xmlns:a16="http://schemas.microsoft.com/office/drawing/2014/main" id="{D63E6728-3A44-D04D-A4E1-AA8AB4E5A0C1}"/>
                </a:ext>
              </a:extLst>
            </p:cNvPr>
            <p:cNvSpPr/>
            <p:nvPr/>
          </p:nvSpPr>
          <p:spPr>
            <a:xfrm>
              <a:off x="7530875" y="1664684"/>
              <a:ext cx="544865" cy="538455"/>
            </a:xfrm>
            <a:custGeom>
              <a:avLst/>
              <a:gdLst>
                <a:gd name="connsiteX0" fmla="*/ 272433 w 544865"/>
                <a:gd name="connsiteY0" fmla="*/ 538455 h 538455"/>
                <a:gd name="connsiteX1" fmla="*/ 544866 w 544865"/>
                <a:gd name="connsiteY1" fmla="*/ 269227 h 538455"/>
                <a:gd name="connsiteX2" fmla="*/ 272433 w 544865"/>
                <a:gd name="connsiteY2" fmla="*/ 0 h 538455"/>
                <a:gd name="connsiteX3" fmla="*/ 0 w 544865"/>
                <a:gd name="connsiteY3" fmla="*/ 269227 h 538455"/>
                <a:gd name="connsiteX4" fmla="*/ 272433 w 544865"/>
                <a:gd name="connsiteY4" fmla="*/ 538455 h 538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865" h="538455">
                  <a:moveTo>
                    <a:pt x="272433" y="538455"/>
                  </a:moveTo>
                  <a:cubicBezTo>
                    <a:pt x="422893" y="538455"/>
                    <a:pt x="544866" y="417918"/>
                    <a:pt x="544866" y="269227"/>
                  </a:cubicBezTo>
                  <a:cubicBezTo>
                    <a:pt x="544866" y="120537"/>
                    <a:pt x="422893" y="0"/>
                    <a:pt x="272433" y="0"/>
                  </a:cubicBezTo>
                  <a:cubicBezTo>
                    <a:pt x="121972" y="0"/>
                    <a:pt x="0" y="120537"/>
                    <a:pt x="0" y="269227"/>
                  </a:cubicBezTo>
                  <a:cubicBezTo>
                    <a:pt x="0" y="417918"/>
                    <a:pt x="121972" y="538455"/>
                    <a:pt x="272433" y="538455"/>
                  </a:cubicBezTo>
                  <a:close/>
                </a:path>
              </a:pathLst>
            </a:custGeom>
            <a:solidFill>
              <a:srgbClr val="FC1C49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9" name="자유형 28">
              <a:extLst>
                <a:ext uri="{FF2B5EF4-FFF2-40B4-BE49-F238E27FC236}">
                  <a16:creationId xmlns:a16="http://schemas.microsoft.com/office/drawing/2014/main" id="{7A45E176-C4D3-C441-9A5B-9CA0FB7FBCC6}"/>
                </a:ext>
              </a:extLst>
            </p:cNvPr>
            <p:cNvSpPr/>
            <p:nvPr/>
          </p:nvSpPr>
          <p:spPr>
            <a:xfrm>
              <a:off x="7686525" y="1851553"/>
              <a:ext cx="238954" cy="181949"/>
            </a:xfrm>
            <a:custGeom>
              <a:avLst/>
              <a:gdLst>
                <a:gd name="connsiteX0" fmla="*/ 8863 w 238954"/>
                <a:gd name="connsiteY0" fmla="*/ 676 h 181949"/>
                <a:gd name="connsiteX1" fmla="*/ 25346 w 238954"/>
                <a:gd name="connsiteY1" fmla="*/ 8759 h 181949"/>
                <a:gd name="connsiteX2" fmla="*/ 66245 w 238954"/>
                <a:gd name="connsiteY2" fmla="*/ 128797 h 181949"/>
                <a:gd name="connsiteX3" fmla="*/ 107145 w 238954"/>
                <a:gd name="connsiteY3" fmla="*/ 8759 h 181949"/>
                <a:gd name="connsiteX4" fmla="*/ 119476 w 238954"/>
                <a:gd name="connsiteY4" fmla="*/ 4 h 181949"/>
                <a:gd name="connsiteX5" fmla="*/ 131807 w 238954"/>
                <a:gd name="connsiteY5" fmla="*/ 8759 h 181949"/>
                <a:gd name="connsiteX6" fmla="*/ 172708 w 238954"/>
                <a:gd name="connsiteY6" fmla="*/ 128797 h 181949"/>
                <a:gd name="connsiteX7" fmla="*/ 213609 w 238954"/>
                <a:gd name="connsiteY7" fmla="*/ 8759 h 181949"/>
                <a:gd name="connsiteX8" fmla="*/ 230092 w 238954"/>
                <a:gd name="connsiteY8" fmla="*/ 676 h 181949"/>
                <a:gd name="connsiteX9" fmla="*/ 238271 w 238954"/>
                <a:gd name="connsiteY9" fmla="*/ 16965 h 181949"/>
                <a:gd name="connsiteX10" fmla="*/ 185040 w 238954"/>
                <a:gd name="connsiteY10" fmla="*/ 173195 h 181949"/>
                <a:gd name="connsiteX11" fmla="*/ 172708 w 238954"/>
                <a:gd name="connsiteY11" fmla="*/ 181950 h 181949"/>
                <a:gd name="connsiteX12" fmla="*/ 160377 w 238954"/>
                <a:gd name="connsiteY12" fmla="*/ 173195 h 181949"/>
                <a:gd name="connsiteX13" fmla="*/ 119476 w 238954"/>
                <a:gd name="connsiteY13" fmla="*/ 53156 h 181949"/>
                <a:gd name="connsiteX14" fmla="*/ 78575 w 238954"/>
                <a:gd name="connsiteY14" fmla="*/ 173195 h 181949"/>
                <a:gd name="connsiteX15" fmla="*/ 66244 w 238954"/>
                <a:gd name="connsiteY15" fmla="*/ 181950 h 181949"/>
                <a:gd name="connsiteX16" fmla="*/ 53913 w 238954"/>
                <a:gd name="connsiteY16" fmla="*/ 173195 h 181949"/>
                <a:gd name="connsiteX17" fmla="*/ 684 w 238954"/>
                <a:gd name="connsiteY17" fmla="*/ 16965 h 181949"/>
                <a:gd name="connsiteX18" fmla="*/ 8863 w 238954"/>
                <a:gd name="connsiteY18" fmla="*/ 676 h 181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38954" h="181949">
                  <a:moveTo>
                    <a:pt x="8863" y="676"/>
                  </a:moveTo>
                  <a:cubicBezTo>
                    <a:pt x="15673" y="-1590"/>
                    <a:pt x="23053" y="2028"/>
                    <a:pt x="25346" y="8759"/>
                  </a:cubicBezTo>
                  <a:lnTo>
                    <a:pt x="66245" y="128797"/>
                  </a:lnTo>
                  <a:lnTo>
                    <a:pt x="107145" y="8759"/>
                  </a:lnTo>
                  <a:cubicBezTo>
                    <a:pt x="108927" y="3527"/>
                    <a:pt x="113890" y="4"/>
                    <a:pt x="119476" y="4"/>
                  </a:cubicBezTo>
                  <a:cubicBezTo>
                    <a:pt x="125062" y="4"/>
                    <a:pt x="130025" y="3527"/>
                    <a:pt x="131807" y="8759"/>
                  </a:cubicBezTo>
                  <a:lnTo>
                    <a:pt x="172708" y="128797"/>
                  </a:lnTo>
                  <a:lnTo>
                    <a:pt x="213609" y="8759"/>
                  </a:lnTo>
                  <a:cubicBezTo>
                    <a:pt x="215902" y="2028"/>
                    <a:pt x="223282" y="-1590"/>
                    <a:pt x="230092" y="676"/>
                  </a:cubicBezTo>
                  <a:cubicBezTo>
                    <a:pt x="236902" y="2942"/>
                    <a:pt x="240564" y="10235"/>
                    <a:pt x="238271" y="16965"/>
                  </a:cubicBezTo>
                  <a:lnTo>
                    <a:pt x="185040" y="173195"/>
                  </a:lnTo>
                  <a:cubicBezTo>
                    <a:pt x="183257" y="178426"/>
                    <a:pt x="178294" y="181950"/>
                    <a:pt x="172708" y="181950"/>
                  </a:cubicBezTo>
                  <a:cubicBezTo>
                    <a:pt x="167122" y="181950"/>
                    <a:pt x="162160" y="178426"/>
                    <a:pt x="160377" y="173195"/>
                  </a:cubicBezTo>
                  <a:lnTo>
                    <a:pt x="119476" y="53156"/>
                  </a:lnTo>
                  <a:lnTo>
                    <a:pt x="78575" y="173195"/>
                  </a:lnTo>
                  <a:cubicBezTo>
                    <a:pt x="76792" y="178426"/>
                    <a:pt x="71830" y="181950"/>
                    <a:pt x="66244" y="181950"/>
                  </a:cubicBezTo>
                  <a:cubicBezTo>
                    <a:pt x="60658" y="181950"/>
                    <a:pt x="55696" y="178426"/>
                    <a:pt x="53913" y="173195"/>
                  </a:cubicBezTo>
                  <a:lnTo>
                    <a:pt x="684" y="16965"/>
                  </a:lnTo>
                  <a:cubicBezTo>
                    <a:pt x="-1609" y="10235"/>
                    <a:pt x="2053" y="2942"/>
                    <a:pt x="8863" y="676"/>
                  </a:cubicBezTo>
                  <a:close/>
                </a:path>
              </a:pathLst>
            </a:custGeom>
            <a:solidFill>
              <a:srgbClr val="FFFFFF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0" name="자유형 29">
              <a:extLst>
                <a:ext uri="{FF2B5EF4-FFF2-40B4-BE49-F238E27FC236}">
                  <a16:creationId xmlns:a16="http://schemas.microsoft.com/office/drawing/2014/main" id="{1F845E59-DC4B-AA44-B254-CDA013504F60}"/>
                </a:ext>
              </a:extLst>
            </p:cNvPr>
            <p:cNvSpPr/>
            <p:nvPr/>
          </p:nvSpPr>
          <p:spPr>
            <a:xfrm>
              <a:off x="7670805" y="1927802"/>
              <a:ext cx="57462" cy="25716"/>
            </a:xfrm>
            <a:custGeom>
              <a:avLst/>
              <a:gdLst>
                <a:gd name="connsiteX0" fmla="*/ 0 w 57462"/>
                <a:gd name="connsiteY0" fmla="*/ 12858 h 25716"/>
                <a:gd name="connsiteX1" fmla="*/ 13011 w 57462"/>
                <a:gd name="connsiteY1" fmla="*/ 0 h 25716"/>
                <a:gd name="connsiteX2" fmla="*/ 44451 w 57462"/>
                <a:gd name="connsiteY2" fmla="*/ 0 h 25716"/>
                <a:gd name="connsiteX3" fmla="*/ 57462 w 57462"/>
                <a:gd name="connsiteY3" fmla="*/ 12858 h 25716"/>
                <a:gd name="connsiteX4" fmla="*/ 44451 w 57462"/>
                <a:gd name="connsiteY4" fmla="*/ 25717 h 25716"/>
                <a:gd name="connsiteX5" fmla="*/ 13011 w 57462"/>
                <a:gd name="connsiteY5" fmla="*/ 25717 h 25716"/>
                <a:gd name="connsiteX6" fmla="*/ 0 w 57462"/>
                <a:gd name="connsiteY6" fmla="*/ 12858 h 25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462" h="25716">
                  <a:moveTo>
                    <a:pt x="0" y="12858"/>
                  </a:moveTo>
                  <a:cubicBezTo>
                    <a:pt x="0" y="5757"/>
                    <a:pt x="5825" y="0"/>
                    <a:pt x="13011" y="0"/>
                  </a:cubicBezTo>
                  <a:lnTo>
                    <a:pt x="44451" y="0"/>
                  </a:lnTo>
                  <a:cubicBezTo>
                    <a:pt x="51637" y="0"/>
                    <a:pt x="57462" y="5757"/>
                    <a:pt x="57462" y="12858"/>
                  </a:cubicBezTo>
                  <a:cubicBezTo>
                    <a:pt x="57462" y="19960"/>
                    <a:pt x="51637" y="25717"/>
                    <a:pt x="44451" y="25717"/>
                  </a:cubicBezTo>
                  <a:lnTo>
                    <a:pt x="13011" y="25717"/>
                  </a:lnTo>
                  <a:cubicBezTo>
                    <a:pt x="5825" y="25717"/>
                    <a:pt x="0" y="19960"/>
                    <a:pt x="0" y="12858"/>
                  </a:cubicBezTo>
                  <a:close/>
                </a:path>
              </a:pathLst>
            </a:custGeom>
            <a:solidFill>
              <a:srgbClr val="FFFFFF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1" name="자유형 30">
              <a:extLst>
                <a:ext uri="{FF2B5EF4-FFF2-40B4-BE49-F238E27FC236}">
                  <a16:creationId xmlns:a16="http://schemas.microsoft.com/office/drawing/2014/main" id="{FC42E316-F352-AD40-B9FE-1E2347317E25}"/>
                </a:ext>
              </a:extLst>
            </p:cNvPr>
            <p:cNvSpPr/>
            <p:nvPr/>
          </p:nvSpPr>
          <p:spPr>
            <a:xfrm>
              <a:off x="7883739" y="1927802"/>
              <a:ext cx="57462" cy="25716"/>
            </a:xfrm>
            <a:custGeom>
              <a:avLst/>
              <a:gdLst>
                <a:gd name="connsiteX0" fmla="*/ 0 w 57462"/>
                <a:gd name="connsiteY0" fmla="*/ 12858 h 25716"/>
                <a:gd name="connsiteX1" fmla="*/ 13011 w 57462"/>
                <a:gd name="connsiteY1" fmla="*/ 0 h 25716"/>
                <a:gd name="connsiteX2" fmla="*/ 44451 w 57462"/>
                <a:gd name="connsiteY2" fmla="*/ 0 h 25716"/>
                <a:gd name="connsiteX3" fmla="*/ 57462 w 57462"/>
                <a:gd name="connsiteY3" fmla="*/ 12858 h 25716"/>
                <a:gd name="connsiteX4" fmla="*/ 44451 w 57462"/>
                <a:gd name="connsiteY4" fmla="*/ 25717 h 25716"/>
                <a:gd name="connsiteX5" fmla="*/ 13011 w 57462"/>
                <a:gd name="connsiteY5" fmla="*/ 25717 h 25716"/>
                <a:gd name="connsiteX6" fmla="*/ 0 w 57462"/>
                <a:gd name="connsiteY6" fmla="*/ 12858 h 25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462" h="25716">
                  <a:moveTo>
                    <a:pt x="0" y="12858"/>
                  </a:moveTo>
                  <a:cubicBezTo>
                    <a:pt x="0" y="5757"/>
                    <a:pt x="5825" y="0"/>
                    <a:pt x="13011" y="0"/>
                  </a:cubicBezTo>
                  <a:lnTo>
                    <a:pt x="44451" y="0"/>
                  </a:lnTo>
                  <a:cubicBezTo>
                    <a:pt x="51636" y="0"/>
                    <a:pt x="57462" y="5757"/>
                    <a:pt x="57462" y="12858"/>
                  </a:cubicBezTo>
                  <a:cubicBezTo>
                    <a:pt x="57462" y="19960"/>
                    <a:pt x="51636" y="25717"/>
                    <a:pt x="44451" y="25717"/>
                  </a:cubicBezTo>
                  <a:lnTo>
                    <a:pt x="13011" y="25717"/>
                  </a:lnTo>
                  <a:cubicBezTo>
                    <a:pt x="5825" y="25717"/>
                    <a:pt x="0" y="19960"/>
                    <a:pt x="0" y="12858"/>
                  </a:cubicBezTo>
                  <a:close/>
                </a:path>
              </a:pathLst>
            </a:custGeom>
            <a:solidFill>
              <a:srgbClr val="FFFFFF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F422E9F-8800-4C4B-A87C-D55A7478262F}"/>
              </a:ext>
            </a:extLst>
          </p:cNvPr>
          <p:cNvGrpSpPr/>
          <p:nvPr userDrawn="1"/>
        </p:nvGrpSpPr>
        <p:grpSpPr>
          <a:xfrm>
            <a:off x="8666228" y="1699960"/>
            <a:ext cx="566424" cy="465834"/>
            <a:chOff x="8666228" y="1699960"/>
            <a:chExt cx="566424" cy="465834"/>
          </a:xfrm>
        </p:grpSpPr>
        <p:sp>
          <p:nvSpPr>
            <p:cNvPr id="33" name="자유형 32">
              <a:extLst>
                <a:ext uri="{FF2B5EF4-FFF2-40B4-BE49-F238E27FC236}">
                  <a16:creationId xmlns:a16="http://schemas.microsoft.com/office/drawing/2014/main" id="{A38275DA-9581-FE48-81A6-357971D0E3C9}"/>
                </a:ext>
              </a:extLst>
            </p:cNvPr>
            <p:cNvSpPr/>
            <p:nvPr/>
          </p:nvSpPr>
          <p:spPr>
            <a:xfrm>
              <a:off x="8666228" y="1812985"/>
              <a:ext cx="64097" cy="157041"/>
            </a:xfrm>
            <a:custGeom>
              <a:avLst/>
              <a:gdLst>
                <a:gd name="connsiteX0" fmla="*/ 62378 w 64097"/>
                <a:gd name="connsiteY0" fmla="*/ 6520 h 157041"/>
                <a:gd name="connsiteX1" fmla="*/ 44809 w 64097"/>
                <a:gd name="connsiteY1" fmla="*/ 1739 h 157041"/>
                <a:gd name="connsiteX2" fmla="*/ 0 w 64097"/>
                <a:gd name="connsiteY2" fmla="*/ 78521 h 157041"/>
                <a:gd name="connsiteX3" fmla="*/ 44809 w 64097"/>
                <a:gd name="connsiteY3" fmla="*/ 155303 h 157041"/>
                <a:gd name="connsiteX4" fmla="*/ 62378 w 64097"/>
                <a:gd name="connsiteY4" fmla="*/ 150522 h 157041"/>
                <a:gd name="connsiteX5" fmla="*/ 57651 w 64097"/>
                <a:gd name="connsiteY5" fmla="*/ 132753 h 157041"/>
                <a:gd name="connsiteX6" fmla="*/ 25730 w 64097"/>
                <a:gd name="connsiteY6" fmla="*/ 78521 h 157041"/>
                <a:gd name="connsiteX7" fmla="*/ 57651 w 64097"/>
                <a:gd name="connsiteY7" fmla="*/ 24289 h 157041"/>
                <a:gd name="connsiteX8" fmla="*/ 62378 w 64097"/>
                <a:gd name="connsiteY8" fmla="*/ 6520 h 15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097" h="157041">
                  <a:moveTo>
                    <a:pt x="62378" y="6520"/>
                  </a:moveTo>
                  <a:cubicBezTo>
                    <a:pt x="58832" y="292"/>
                    <a:pt x="50966" y="-1848"/>
                    <a:pt x="44809" y="1739"/>
                  </a:cubicBezTo>
                  <a:cubicBezTo>
                    <a:pt x="18177" y="17252"/>
                    <a:pt x="0" y="45687"/>
                    <a:pt x="0" y="78521"/>
                  </a:cubicBezTo>
                  <a:cubicBezTo>
                    <a:pt x="0" y="111354"/>
                    <a:pt x="18177" y="139789"/>
                    <a:pt x="44809" y="155303"/>
                  </a:cubicBezTo>
                  <a:cubicBezTo>
                    <a:pt x="50966" y="158889"/>
                    <a:pt x="58832" y="156749"/>
                    <a:pt x="62378" y="150522"/>
                  </a:cubicBezTo>
                  <a:cubicBezTo>
                    <a:pt x="65924" y="144295"/>
                    <a:pt x="63808" y="136340"/>
                    <a:pt x="57651" y="132753"/>
                  </a:cubicBezTo>
                  <a:cubicBezTo>
                    <a:pt x="38296" y="121478"/>
                    <a:pt x="25730" y="101261"/>
                    <a:pt x="25730" y="78521"/>
                  </a:cubicBezTo>
                  <a:cubicBezTo>
                    <a:pt x="25730" y="55780"/>
                    <a:pt x="38296" y="35563"/>
                    <a:pt x="57651" y="24289"/>
                  </a:cubicBezTo>
                  <a:cubicBezTo>
                    <a:pt x="63808" y="20702"/>
                    <a:pt x="65924" y="12746"/>
                    <a:pt x="62378" y="6520"/>
                  </a:cubicBezTo>
                  <a:close/>
                </a:path>
              </a:pathLst>
            </a:custGeom>
            <a:solidFill>
              <a:srgbClr val="FC1C49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4" name="자유형 33">
              <a:extLst>
                <a:ext uri="{FF2B5EF4-FFF2-40B4-BE49-F238E27FC236}">
                  <a16:creationId xmlns:a16="http://schemas.microsoft.com/office/drawing/2014/main" id="{53A97C96-42E9-2943-B440-14CD2A03147F}"/>
                </a:ext>
              </a:extLst>
            </p:cNvPr>
            <p:cNvSpPr/>
            <p:nvPr/>
          </p:nvSpPr>
          <p:spPr>
            <a:xfrm>
              <a:off x="9032973" y="1922262"/>
              <a:ext cx="115510" cy="243532"/>
            </a:xfrm>
            <a:custGeom>
              <a:avLst/>
              <a:gdLst>
                <a:gd name="connsiteX0" fmla="*/ 115510 w 115510"/>
                <a:gd name="connsiteY0" fmla="*/ 4683 h 243532"/>
                <a:gd name="connsiteX1" fmla="*/ 110880 w 115510"/>
                <a:gd name="connsiteY1" fmla="*/ 0 h 243532"/>
                <a:gd name="connsiteX2" fmla="*/ 4630 w 115510"/>
                <a:gd name="connsiteY2" fmla="*/ 0 h 243532"/>
                <a:gd name="connsiteX3" fmla="*/ 0 w 115510"/>
                <a:gd name="connsiteY3" fmla="*/ 4683 h 243532"/>
                <a:gd name="connsiteX4" fmla="*/ 0 w 115510"/>
                <a:gd name="connsiteY4" fmla="*/ 185121 h 243532"/>
                <a:gd name="connsiteX5" fmla="*/ 57755 w 115510"/>
                <a:gd name="connsiteY5" fmla="*/ 243533 h 24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510" h="243532">
                  <a:moveTo>
                    <a:pt x="115510" y="4683"/>
                  </a:moveTo>
                  <a:cubicBezTo>
                    <a:pt x="115510" y="2097"/>
                    <a:pt x="113437" y="0"/>
                    <a:pt x="110880" y="0"/>
                  </a:cubicBezTo>
                  <a:lnTo>
                    <a:pt x="4630" y="0"/>
                  </a:lnTo>
                  <a:cubicBezTo>
                    <a:pt x="2073" y="0"/>
                    <a:pt x="0" y="2097"/>
                    <a:pt x="0" y="4683"/>
                  </a:cubicBezTo>
                  <a:lnTo>
                    <a:pt x="0" y="185121"/>
                  </a:lnTo>
                  <a:cubicBezTo>
                    <a:pt x="0" y="217381"/>
                    <a:pt x="25858" y="243533"/>
                    <a:pt x="57755" y="243533"/>
                  </a:cubicBezTo>
                </a:path>
              </a:pathLst>
            </a:custGeom>
            <a:solidFill>
              <a:srgbClr val="FC1C49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5" name="자유형 34">
              <a:extLst>
                <a:ext uri="{FF2B5EF4-FFF2-40B4-BE49-F238E27FC236}">
                  <a16:creationId xmlns:a16="http://schemas.microsoft.com/office/drawing/2014/main" id="{60D927BA-4AC7-A74F-B099-FDBA8DEFFBB7}"/>
                </a:ext>
              </a:extLst>
            </p:cNvPr>
            <p:cNvSpPr/>
            <p:nvPr/>
          </p:nvSpPr>
          <p:spPr>
            <a:xfrm>
              <a:off x="9032973" y="1922262"/>
              <a:ext cx="115510" cy="243532"/>
            </a:xfrm>
            <a:custGeom>
              <a:avLst/>
              <a:gdLst>
                <a:gd name="connsiteX0" fmla="*/ 89780 w 115510"/>
                <a:gd name="connsiteY0" fmla="*/ 26023 h 243532"/>
                <a:gd name="connsiteX1" fmla="*/ 89780 w 115510"/>
                <a:gd name="connsiteY1" fmla="*/ 185121 h 243532"/>
                <a:gd name="connsiteX2" fmla="*/ 57755 w 115510"/>
                <a:gd name="connsiteY2" fmla="*/ 217510 h 243532"/>
                <a:gd name="connsiteX3" fmla="*/ 25730 w 115510"/>
                <a:gd name="connsiteY3" fmla="*/ 185121 h 243532"/>
                <a:gd name="connsiteX4" fmla="*/ 25730 w 115510"/>
                <a:gd name="connsiteY4" fmla="*/ 26023 h 243532"/>
                <a:gd name="connsiteX5" fmla="*/ 89780 w 115510"/>
                <a:gd name="connsiteY5" fmla="*/ 26023 h 243532"/>
                <a:gd name="connsiteX6" fmla="*/ 110880 w 115510"/>
                <a:gd name="connsiteY6" fmla="*/ 0 h 243532"/>
                <a:gd name="connsiteX7" fmla="*/ 115510 w 115510"/>
                <a:gd name="connsiteY7" fmla="*/ 4683 h 243532"/>
                <a:gd name="connsiteX8" fmla="*/ 115510 w 115510"/>
                <a:gd name="connsiteY8" fmla="*/ 185121 h 243532"/>
                <a:gd name="connsiteX9" fmla="*/ 57755 w 115510"/>
                <a:gd name="connsiteY9" fmla="*/ 243533 h 243532"/>
                <a:gd name="connsiteX10" fmla="*/ 0 w 115510"/>
                <a:gd name="connsiteY10" fmla="*/ 185121 h 243532"/>
                <a:gd name="connsiteX11" fmla="*/ 0 w 115510"/>
                <a:gd name="connsiteY11" fmla="*/ 4683 h 243532"/>
                <a:gd name="connsiteX12" fmla="*/ 4630 w 115510"/>
                <a:gd name="connsiteY12" fmla="*/ 0 h 243532"/>
                <a:gd name="connsiteX13" fmla="*/ 110880 w 115510"/>
                <a:gd name="connsiteY13" fmla="*/ 0 h 24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510" h="243532">
                  <a:moveTo>
                    <a:pt x="89780" y="26023"/>
                  </a:moveTo>
                  <a:lnTo>
                    <a:pt x="89780" y="185121"/>
                  </a:lnTo>
                  <a:cubicBezTo>
                    <a:pt x="89780" y="203009"/>
                    <a:pt x="75442" y="217510"/>
                    <a:pt x="57755" y="217510"/>
                  </a:cubicBezTo>
                  <a:cubicBezTo>
                    <a:pt x="40068" y="217510"/>
                    <a:pt x="25730" y="203009"/>
                    <a:pt x="25730" y="185121"/>
                  </a:cubicBezTo>
                  <a:lnTo>
                    <a:pt x="25730" y="26023"/>
                  </a:lnTo>
                  <a:lnTo>
                    <a:pt x="89780" y="26023"/>
                  </a:lnTo>
                  <a:close/>
                  <a:moveTo>
                    <a:pt x="110880" y="0"/>
                  </a:moveTo>
                  <a:cubicBezTo>
                    <a:pt x="113437" y="0"/>
                    <a:pt x="115510" y="2097"/>
                    <a:pt x="115510" y="4683"/>
                  </a:cubicBezTo>
                  <a:lnTo>
                    <a:pt x="115510" y="185121"/>
                  </a:lnTo>
                  <a:cubicBezTo>
                    <a:pt x="115510" y="217381"/>
                    <a:pt x="89652" y="243533"/>
                    <a:pt x="57755" y="243533"/>
                  </a:cubicBezTo>
                  <a:cubicBezTo>
                    <a:pt x="25858" y="243533"/>
                    <a:pt x="0" y="217381"/>
                    <a:pt x="0" y="185121"/>
                  </a:cubicBezTo>
                  <a:lnTo>
                    <a:pt x="0" y="4683"/>
                  </a:lnTo>
                  <a:cubicBezTo>
                    <a:pt x="0" y="2097"/>
                    <a:pt x="2073" y="0"/>
                    <a:pt x="4630" y="0"/>
                  </a:cubicBezTo>
                  <a:lnTo>
                    <a:pt x="110880" y="0"/>
                  </a:lnTo>
                  <a:close/>
                </a:path>
              </a:pathLst>
            </a:custGeom>
            <a:solidFill>
              <a:srgbClr val="FC1C49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6" name="자유형 35">
              <a:extLst>
                <a:ext uri="{FF2B5EF4-FFF2-40B4-BE49-F238E27FC236}">
                  <a16:creationId xmlns:a16="http://schemas.microsoft.com/office/drawing/2014/main" id="{2E427DC4-BCD4-FF45-BFF0-C93DD28AAEEB}"/>
                </a:ext>
              </a:extLst>
            </p:cNvPr>
            <p:cNvSpPr/>
            <p:nvPr/>
          </p:nvSpPr>
          <p:spPr>
            <a:xfrm>
              <a:off x="8746023" y="1699960"/>
              <a:ext cx="317058" cy="383377"/>
            </a:xfrm>
            <a:custGeom>
              <a:avLst/>
              <a:gdLst>
                <a:gd name="connsiteX0" fmla="*/ 317058 w 317058"/>
                <a:gd name="connsiteY0" fmla="*/ 92494 h 383377"/>
                <a:gd name="connsiteX1" fmla="*/ 292239 w 317058"/>
                <a:gd name="connsiteY1" fmla="*/ 60824 h 383377"/>
                <a:gd name="connsiteX2" fmla="*/ 39507 w 317058"/>
                <a:gd name="connsiteY2" fmla="*/ 874 h 383377"/>
                <a:gd name="connsiteX3" fmla="*/ 0 w 317058"/>
                <a:gd name="connsiteY3" fmla="*/ 32543 h 383377"/>
                <a:gd name="connsiteX4" fmla="*/ 0 w 317058"/>
                <a:gd name="connsiteY4" fmla="*/ 350835 h 383377"/>
                <a:gd name="connsiteX5" fmla="*/ 39507 w 317058"/>
                <a:gd name="connsiteY5" fmla="*/ 382504 h 383377"/>
                <a:gd name="connsiteX6" fmla="*/ 292239 w 317058"/>
                <a:gd name="connsiteY6" fmla="*/ 322554 h 383377"/>
                <a:gd name="connsiteX7" fmla="*/ 317058 w 317058"/>
                <a:gd name="connsiteY7" fmla="*/ 290885 h 383377"/>
                <a:gd name="connsiteX8" fmla="*/ 317058 w 317058"/>
                <a:gd name="connsiteY8" fmla="*/ 92494 h 38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7058" h="383377">
                  <a:moveTo>
                    <a:pt x="317058" y="92494"/>
                  </a:moveTo>
                  <a:cubicBezTo>
                    <a:pt x="317058" y="77390"/>
                    <a:pt x="306779" y="64273"/>
                    <a:pt x="292239" y="60824"/>
                  </a:cubicBezTo>
                  <a:lnTo>
                    <a:pt x="39507" y="874"/>
                  </a:lnTo>
                  <a:cubicBezTo>
                    <a:pt x="19324" y="-3914"/>
                    <a:pt x="0" y="11576"/>
                    <a:pt x="0" y="32543"/>
                  </a:cubicBezTo>
                  <a:lnTo>
                    <a:pt x="0" y="350835"/>
                  </a:lnTo>
                  <a:cubicBezTo>
                    <a:pt x="0" y="371801"/>
                    <a:pt x="19324" y="387292"/>
                    <a:pt x="39507" y="382504"/>
                  </a:cubicBezTo>
                  <a:lnTo>
                    <a:pt x="292239" y="322554"/>
                  </a:lnTo>
                  <a:cubicBezTo>
                    <a:pt x="306779" y="319104"/>
                    <a:pt x="317058" y="305988"/>
                    <a:pt x="317058" y="290885"/>
                  </a:cubicBezTo>
                  <a:lnTo>
                    <a:pt x="317058" y="92494"/>
                  </a:lnTo>
                  <a:close/>
                </a:path>
              </a:pathLst>
            </a:custGeom>
            <a:solidFill>
              <a:srgbClr val="FFFFFF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7" name="자유형 36">
              <a:extLst>
                <a:ext uri="{FF2B5EF4-FFF2-40B4-BE49-F238E27FC236}">
                  <a16:creationId xmlns:a16="http://schemas.microsoft.com/office/drawing/2014/main" id="{FA6205B3-F755-BE42-BAE1-3539FA943152}"/>
                </a:ext>
              </a:extLst>
            </p:cNvPr>
            <p:cNvSpPr/>
            <p:nvPr/>
          </p:nvSpPr>
          <p:spPr>
            <a:xfrm>
              <a:off x="8746023" y="1699960"/>
              <a:ext cx="317058" cy="383377"/>
            </a:xfrm>
            <a:custGeom>
              <a:avLst/>
              <a:gdLst>
                <a:gd name="connsiteX0" fmla="*/ 33632 w 317058"/>
                <a:gd name="connsiteY0" fmla="*/ 26209 h 383377"/>
                <a:gd name="connsiteX1" fmla="*/ 286364 w 317058"/>
                <a:gd name="connsiteY1" fmla="*/ 86160 h 383377"/>
                <a:gd name="connsiteX2" fmla="*/ 291328 w 317058"/>
                <a:gd name="connsiteY2" fmla="*/ 92494 h 383377"/>
                <a:gd name="connsiteX3" fmla="*/ 291328 w 317058"/>
                <a:gd name="connsiteY3" fmla="*/ 290885 h 383377"/>
                <a:gd name="connsiteX4" fmla="*/ 286364 w 317058"/>
                <a:gd name="connsiteY4" fmla="*/ 297219 h 383377"/>
                <a:gd name="connsiteX5" fmla="*/ 33632 w 317058"/>
                <a:gd name="connsiteY5" fmla="*/ 357169 h 383377"/>
                <a:gd name="connsiteX6" fmla="*/ 25730 w 317058"/>
                <a:gd name="connsiteY6" fmla="*/ 350835 h 383377"/>
                <a:gd name="connsiteX7" fmla="*/ 25730 w 317058"/>
                <a:gd name="connsiteY7" fmla="*/ 32543 h 383377"/>
                <a:gd name="connsiteX8" fmla="*/ 33632 w 317058"/>
                <a:gd name="connsiteY8" fmla="*/ 26209 h 383377"/>
                <a:gd name="connsiteX9" fmla="*/ 292239 w 317058"/>
                <a:gd name="connsiteY9" fmla="*/ 60824 h 383377"/>
                <a:gd name="connsiteX10" fmla="*/ 317058 w 317058"/>
                <a:gd name="connsiteY10" fmla="*/ 92494 h 383377"/>
                <a:gd name="connsiteX11" fmla="*/ 317058 w 317058"/>
                <a:gd name="connsiteY11" fmla="*/ 290885 h 383377"/>
                <a:gd name="connsiteX12" fmla="*/ 292239 w 317058"/>
                <a:gd name="connsiteY12" fmla="*/ 322554 h 383377"/>
                <a:gd name="connsiteX13" fmla="*/ 39507 w 317058"/>
                <a:gd name="connsiteY13" fmla="*/ 382504 h 383377"/>
                <a:gd name="connsiteX14" fmla="*/ 0 w 317058"/>
                <a:gd name="connsiteY14" fmla="*/ 350835 h 383377"/>
                <a:gd name="connsiteX15" fmla="*/ 0 w 317058"/>
                <a:gd name="connsiteY15" fmla="*/ 32543 h 383377"/>
                <a:gd name="connsiteX16" fmla="*/ 39507 w 317058"/>
                <a:gd name="connsiteY16" fmla="*/ 874 h 383377"/>
                <a:gd name="connsiteX17" fmla="*/ 292239 w 317058"/>
                <a:gd name="connsiteY17" fmla="*/ 60824 h 38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7058" h="383377">
                  <a:moveTo>
                    <a:pt x="33632" y="26209"/>
                  </a:moveTo>
                  <a:lnTo>
                    <a:pt x="286364" y="86160"/>
                  </a:lnTo>
                  <a:cubicBezTo>
                    <a:pt x="289272" y="86849"/>
                    <a:pt x="291328" y="89473"/>
                    <a:pt x="291328" y="92494"/>
                  </a:cubicBezTo>
                  <a:lnTo>
                    <a:pt x="291328" y="290885"/>
                  </a:lnTo>
                  <a:cubicBezTo>
                    <a:pt x="291328" y="293905"/>
                    <a:pt x="289272" y="296528"/>
                    <a:pt x="286364" y="297219"/>
                  </a:cubicBezTo>
                  <a:lnTo>
                    <a:pt x="33632" y="357169"/>
                  </a:lnTo>
                  <a:cubicBezTo>
                    <a:pt x="29595" y="358126"/>
                    <a:pt x="25730" y="355028"/>
                    <a:pt x="25730" y="350835"/>
                  </a:cubicBezTo>
                  <a:lnTo>
                    <a:pt x="25730" y="32543"/>
                  </a:lnTo>
                  <a:cubicBezTo>
                    <a:pt x="25730" y="28350"/>
                    <a:pt x="29595" y="25252"/>
                    <a:pt x="33632" y="26209"/>
                  </a:cubicBezTo>
                  <a:close/>
                  <a:moveTo>
                    <a:pt x="292239" y="60824"/>
                  </a:moveTo>
                  <a:cubicBezTo>
                    <a:pt x="306779" y="64273"/>
                    <a:pt x="317058" y="77390"/>
                    <a:pt x="317058" y="92494"/>
                  </a:cubicBezTo>
                  <a:lnTo>
                    <a:pt x="317058" y="290885"/>
                  </a:lnTo>
                  <a:cubicBezTo>
                    <a:pt x="317058" y="305988"/>
                    <a:pt x="306779" y="319104"/>
                    <a:pt x="292239" y="322554"/>
                  </a:cubicBezTo>
                  <a:lnTo>
                    <a:pt x="39507" y="382504"/>
                  </a:lnTo>
                  <a:cubicBezTo>
                    <a:pt x="19324" y="387292"/>
                    <a:pt x="0" y="371801"/>
                    <a:pt x="0" y="350835"/>
                  </a:cubicBezTo>
                  <a:lnTo>
                    <a:pt x="0" y="32543"/>
                  </a:lnTo>
                  <a:cubicBezTo>
                    <a:pt x="0" y="11576"/>
                    <a:pt x="19324" y="-3914"/>
                    <a:pt x="39507" y="874"/>
                  </a:cubicBezTo>
                  <a:lnTo>
                    <a:pt x="292239" y="60824"/>
                  </a:lnTo>
                  <a:close/>
                </a:path>
              </a:pathLst>
            </a:custGeom>
            <a:solidFill>
              <a:srgbClr val="FC1C49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8" name="자유형 37">
              <a:extLst>
                <a:ext uri="{FF2B5EF4-FFF2-40B4-BE49-F238E27FC236}">
                  <a16:creationId xmlns:a16="http://schemas.microsoft.com/office/drawing/2014/main" id="{006D40E7-C108-E849-93ED-A831FDC8EA09}"/>
                </a:ext>
              </a:extLst>
            </p:cNvPr>
            <p:cNvSpPr/>
            <p:nvPr/>
          </p:nvSpPr>
          <p:spPr>
            <a:xfrm>
              <a:off x="9032972" y="1759697"/>
              <a:ext cx="199680" cy="263609"/>
            </a:xfrm>
            <a:custGeom>
              <a:avLst/>
              <a:gdLst>
                <a:gd name="connsiteX0" fmla="*/ 72667 w 199680"/>
                <a:gd name="connsiteY0" fmla="*/ 263568 h 263609"/>
                <a:gd name="connsiteX1" fmla="*/ 69357 w 199680"/>
                <a:gd name="connsiteY1" fmla="*/ 263610 h 263609"/>
                <a:gd name="connsiteX2" fmla="*/ 0 w 199680"/>
                <a:gd name="connsiteY2" fmla="*/ 263610 h 263609"/>
                <a:gd name="connsiteX3" fmla="*/ 0 w 199680"/>
                <a:gd name="connsiteY3" fmla="*/ 0 h 263609"/>
                <a:gd name="connsiteX4" fmla="*/ 69357 w 199680"/>
                <a:gd name="connsiteY4" fmla="*/ 0 h 263609"/>
                <a:gd name="connsiteX5" fmla="*/ 199644 w 199680"/>
                <a:gd name="connsiteY5" fmla="*/ 128618 h 263609"/>
                <a:gd name="connsiteX6" fmla="*/ 199681 w 199680"/>
                <a:gd name="connsiteY6" fmla="*/ 131805 h 263609"/>
                <a:gd name="connsiteX7" fmla="*/ 72667 w 199680"/>
                <a:gd name="connsiteY7" fmla="*/ 263568 h 26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9680" h="263609">
                  <a:moveTo>
                    <a:pt x="72667" y="263568"/>
                  </a:moveTo>
                  <a:cubicBezTo>
                    <a:pt x="71569" y="263596"/>
                    <a:pt x="70465" y="263610"/>
                    <a:pt x="69357" y="263610"/>
                  </a:cubicBezTo>
                  <a:lnTo>
                    <a:pt x="0" y="263610"/>
                  </a:lnTo>
                  <a:lnTo>
                    <a:pt x="0" y="0"/>
                  </a:lnTo>
                  <a:lnTo>
                    <a:pt x="69357" y="0"/>
                  </a:lnTo>
                  <a:cubicBezTo>
                    <a:pt x="140280" y="0"/>
                    <a:pt x="197970" y="57296"/>
                    <a:pt x="199644" y="128618"/>
                  </a:cubicBezTo>
                  <a:cubicBezTo>
                    <a:pt x="199668" y="129678"/>
                    <a:pt x="199681" y="130740"/>
                    <a:pt x="199681" y="131805"/>
                  </a:cubicBezTo>
                  <a:cubicBezTo>
                    <a:pt x="199681" y="203480"/>
                    <a:pt x="143113" y="261792"/>
                    <a:pt x="72667" y="263568"/>
                  </a:cubicBezTo>
                  <a:close/>
                </a:path>
              </a:pathLst>
            </a:custGeom>
            <a:solidFill>
              <a:srgbClr val="FC1C49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sp>
        <p:nvSpPr>
          <p:cNvPr id="39" name="자유형 38">
            <a:extLst>
              <a:ext uri="{FF2B5EF4-FFF2-40B4-BE49-F238E27FC236}">
                <a16:creationId xmlns:a16="http://schemas.microsoft.com/office/drawing/2014/main" id="{F43E0BB3-5ED7-104E-9000-80252C3ECF1D}"/>
              </a:ext>
            </a:extLst>
          </p:cNvPr>
          <p:cNvSpPr/>
          <p:nvPr userDrawn="1"/>
        </p:nvSpPr>
        <p:spPr>
          <a:xfrm>
            <a:off x="9812539" y="1772761"/>
            <a:ext cx="554021" cy="394728"/>
          </a:xfrm>
          <a:custGeom>
            <a:avLst/>
            <a:gdLst>
              <a:gd name="connsiteX0" fmla="*/ 32276 w 554021"/>
              <a:gd name="connsiteY0" fmla="*/ 0 h 394728"/>
              <a:gd name="connsiteX1" fmla="*/ 0 w 554021"/>
              <a:gd name="connsiteY1" fmla="*/ 32106 h 394728"/>
              <a:gd name="connsiteX2" fmla="*/ 0 w 554021"/>
              <a:gd name="connsiteY2" fmla="*/ 362622 h 394728"/>
              <a:gd name="connsiteX3" fmla="*/ 32276 w 554021"/>
              <a:gd name="connsiteY3" fmla="*/ 394729 h 394728"/>
              <a:gd name="connsiteX4" fmla="*/ 521745 w 554021"/>
              <a:gd name="connsiteY4" fmla="*/ 394729 h 394728"/>
              <a:gd name="connsiteX5" fmla="*/ 554022 w 554021"/>
              <a:gd name="connsiteY5" fmla="*/ 362622 h 394728"/>
              <a:gd name="connsiteX6" fmla="*/ 554022 w 554021"/>
              <a:gd name="connsiteY6" fmla="*/ 32106 h 394728"/>
              <a:gd name="connsiteX7" fmla="*/ 521745 w 554021"/>
              <a:gd name="connsiteY7" fmla="*/ 0 h 394728"/>
              <a:gd name="connsiteX8" fmla="*/ 32276 w 554021"/>
              <a:gd name="connsiteY8" fmla="*/ 0 h 394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4021" h="394728">
                <a:moveTo>
                  <a:pt x="32276" y="0"/>
                </a:moveTo>
                <a:cubicBezTo>
                  <a:pt x="14451" y="0"/>
                  <a:pt x="0" y="14375"/>
                  <a:pt x="0" y="32106"/>
                </a:cubicBezTo>
                <a:lnTo>
                  <a:pt x="0" y="362622"/>
                </a:lnTo>
                <a:cubicBezTo>
                  <a:pt x="0" y="380354"/>
                  <a:pt x="14451" y="394729"/>
                  <a:pt x="32276" y="394729"/>
                </a:cubicBezTo>
                <a:lnTo>
                  <a:pt x="521745" y="394729"/>
                </a:lnTo>
                <a:cubicBezTo>
                  <a:pt x="539571" y="394729"/>
                  <a:pt x="554022" y="380354"/>
                  <a:pt x="554022" y="362622"/>
                </a:cubicBezTo>
                <a:lnTo>
                  <a:pt x="554022" y="32106"/>
                </a:lnTo>
                <a:cubicBezTo>
                  <a:pt x="554022" y="14375"/>
                  <a:pt x="539571" y="0"/>
                  <a:pt x="521745" y="0"/>
                </a:cubicBezTo>
                <a:lnTo>
                  <a:pt x="32276" y="0"/>
                </a:lnTo>
                <a:close/>
              </a:path>
            </a:pathLst>
          </a:custGeom>
          <a:solidFill>
            <a:srgbClr val="FC1C49"/>
          </a:solidFill>
          <a:ln w="642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40" name="자유형 39">
            <a:extLst>
              <a:ext uri="{FF2B5EF4-FFF2-40B4-BE49-F238E27FC236}">
                <a16:creationId xmlns:a16="http://schemas.microsoft.com/office/drawing/2014/main" id="{AB00F748-0BE5-E94A-B960-46323153CBDD}"/>
              </a:ext>
            </a:extLst>
          </p:cNvPr>
          <p:cNvSpPr/>
          <p:nvPr userDrawn="1"/>
        </p:nvSpPr>
        <p:spPr>
          <a:xfrm>
            <a:off x="10000851" y="1682444"/>
            <a:ext cx="184003" cy="72285"/>
          </a:xfrm>
          <a:custGeom>
            <a:avLst/>
            <a:gdLst>
              <a:gd name="connsiteX0" fmla="*/ 177535 w 184003"/>
              <a:gd name="connsiteY0" fmla="*/ 70570 h 72285"/>
              <a:gd name="connsiteX1" fmla="*/ 182279 w 184003"/>
              <a:gd name="connsiteY1" fmla="*/ 53031 h 72285"/>
              <a:gd name="connsiteX2" fmla="*/ 92002 w 184003"/>
              <a:gd name="connsiteY2" fmla="*/ 0 h 72285"/>
              <a:gd name="connsiteX3" fmla="*/ 1725 w 184003"/>
              <a:gd name="connsiteY3" fmla="*/ 53031 h 72285"/>
              <a:gd name="connsiteX4" fmla="*/ 6469 w 184003"/>
              <a:gd name="connsiteY4" fmla="*/ 70570 h 72285"/>
              <a:gd name="connsiteX5" fmla="*/ 24100 w 184003"/>
              <a:gd name="connsiteY5" fmla="*/ 65851 h 72285"/>
              <a:gd name="connsiteX6" fmla="*/ 92002 w 184003"/>
              <a:gd name="connsiteY6" fmla="*/ 25685 h 72285"/>
              <a:gd name="connsiteX7" fmla="*/ 159904 w 184003"/>
              <a:gd name="connsiteY7" fmla="*/ 65851 h 72285"/>
              <a:gd name="connsiteX8" fmla="*/ 177535 w 184003"/>
              <a:gd name="connsiteY8" fmla="*/ 70570 h 7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03" h="72285">
                <a:moveTo>
                  <a:pt x="177535" y="70570"/>
                </a:moveTo>
                <a:cubicBezTo>
                  <a:pt x="183714" y="67030"/>
                  <a:pt x="185838" y="59177"/>
                  <a:pt x="182279" y="53031"/>
                </a:cubicBezTo>
                <a:cubicBezTo>
                  <a:pt x="164004" y="21471"/>
                  <a:pt x="130558" y="0"/>
                  <a:pt x="92002" y="0"/>
                </a:cubicBezTo>
                <a:cubicBezTo>
                  <a:pt x="53447" y="0"/>
                  <a:pt x="19999" y="21471"/>
                  <a:pt x="1725" y="53031"/>
                </a:cubicBezTo>
                <a:cubicBezTo>
                  <a:pt x="-1834" y="59177"/>
                  <a:pt x="290" y="67030"/>
                  <a:pt x="6469" y="70570"/>
                </a:cubicBezTo>
                <a:cubicBezTo>
                  <a:pt x="12648" y="74110"/>
                  <a:pt x="20542" y="71997"/>
                  <a:pt x="24100" y="65851"/>
                </a:cubicBezTo>
                <a:cubicBezTo>
                  <a:pt x="38169" y="41555"/>
                  <a:pt x="63461" y="25685"/>
                  <a:pt x="92002" y="25685"/>
                </a:cubicBezTo>
                <a:cubicBezTo>
                  <a:pt x="120543" y="25685"/>
                  <a:pt x="145835" y="41555"/>
                  <a:pt x="159904" y="65851"/>
                </a:cubicBezTo>
                <a:cubicBezTo>
                  <a:pt x="163463" y="71997"/>
                  <a:pt x="171356" y="74110"/>
                  <a:pt x="177535" y="70570"/>
                </a:cubicBezTo>
                <a:close/>
              </a:path>
            </a:pathLst>
          </a:custGeom>
          <a:solidFill>
            <a:srgbClr val="FC1C49"/>
          </a:solidFill>
          <a:ln w="642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41" name="자유형 40">
            <a:extLst>
              <a:ext uri="{FF2B5EF4-FFF2-40B4-BE49-F238E27FC236}">
                <a16:creationId xmlns:a16="http://schemas.microsoft.com/office/drawing/2014/main" id="{77B0FC24-A4D5-DB40-816F-D00DE093E84E}"/>
              </a:ext>
            </a:extLst>
          </p:cNvPr>
          <p:cNvSpPr/>
          <p:nvPr userDrawn="1"/>
        </p:nvSpPr>
        <p:spPr>
          <a:xfrm>
            <a:off x="9873650" y="1867673"/>
            <a:ext cx="431793" cy="57717"/>
          </a:xfrm>
          <a:custGeom>
            <a:avLst/>
            <a:gdLst>
              <a:gd name="connsiteX0" fmla="*/ 243467 w 431793"/>
              <a:gd name="connsiteY0" fmla="*/ 10050 h 57717"/>
              <a:gd name="connsiteX1" fmla="*/ 256322 w 431793"/>
              <a:gd name="connsiteY1" fmla="*/ 3 h 57717"/>
              <a:gd name="connsiteX2" fmla="*/ 418883 w 431793"/>
              <a:gd name="connsiteY2" fmla="*/ 3 h 57717"/>
              <a:gd name="connsiteX3" fmla="*/ 431794 w 431793"/>
              <a:gd name="connsiteY3" fmla="*/ 12845 h 57717"/>
              <a:gd name="connsiteX4" fmla="*/ 418883 w 431793"/>
              <a:gd name="connsiteY4" fmla="*/ 25688 h 57717"/>
              <a:gd name="connsiteX5" fmla="*/ 265471 w 431793"/>
              <a:gd name="connsiteY5" fmla="*/ 25688 h 57717"/>
              <a:gd name="connsiteX6" fmla="*/ 166322 w 431793"/>
              <a:gd name="connsiteY6" fmla="*/ 25688 h 57717"/>
              <a:gd name="connsiteX7" fmla="*/ 12910 w 431793"/>
              <a:gd name="connsiteY7" fmla="*/ 25688 h 57717"/>
              <a:gd name="connsiteX8" fmla="*/ 0 w 431793"/>
              <a:gd name="connsiteY8" fmla="*/ 12845 h 57717"/>
              <a:gd name="connsiteX9" fmla="*/ 12910 w 431793"/>
              <a:gd name="connsiteY9" fmla="*/ 3 h 57717"/>
              <a:gd name="connsiteX10" fmla="*/ 175471 w 431793"/>
              <a:gd name="connsiteY10" fmla="*/ 3 h 57717"/>
              <a:gd name="connsiteX11" fmla="*/ 188327 w 431793"/>
              <a:gd name="connsiteY11" fmla="*/ 10051 h 57717"/>
              <a:gd name="connsiteX12" fmla="*/ 243467 w 431793"/>
              <a:gd name="connsiteY12" fmla="*/ 10050 h 57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1793" h="57717">
                <a:moveTo>
                  <a:pt x="243467" y="10050"/>
                </a:moveTo>
                <a:cubicBezTo>
                  <a:pt x="244828" y="3979"/>
                  <a:pt x="250302" y="-122"/>
                  <a:pt x="256322" y="3"/>
                </a:cubicBezTo>
                <a:lnTo>
                  <a:pt x="418883" y="3"/>
                </a:lnTo>
                <a:cubicBezTo>
                  <a:pt x="426013" y="3"/>
                  <a:pt x="431794" y="5752"/>
                  <a:pt x="431794" y="12845"/>
                </a:cubicBezTo>
                <a:cubicBezTo>
                  <a:pt x="431794" y="19938"/>
                  <a:pt x="426013" y="25688"/>
                  <a:pt x="418883" y="25688"/>
                </a:cubicBezTo>
                <a:lnTo>
                  <a:pt x="265471" y="25688"/>
                </a:lnTo>
                <a:cubicBezTo>
                  <a:pt x="247433" y="68393"/>
                  <a:pt x="184358" y="68396"/>
                  <a:pt x="166322" y="25688"/>
                </a:cubicBezTo>
                <a:lnTo>
                  <a:pt x="12910" y="25688"/>
                </a:lnTo>
                <a:cubicBezTo>
                  <a:pt x="5780" y="25688"/>
                  <a:pt x="0" y="19938"/>
                  <a:pt x="0" y="12845"/>
                </a:cubicBezTo>
                <a:cubicBezTo>
                  <a:pt x="0" y="5752"/>
                  <a:pt x="5780" y="3"/>
                  <a:pt x="12910" y="3"/>
                </a:cubicBezTo>
                <a:lnTo>
                  <a:pt x="175471" y="3"/>
                </a:lnTo>
                <a:cubicBezTo>
                  <a:pt x="181492" y="-122"/>
                  <a:pt x="186966" y="3979"/>
                  <a:pt x="188327" y="10051"/>
                </a:cubicBezTo>
                <a:cubicBezTo>
                  <a:pt x="194896" y="39358"/>
                  <a:pt x="236895" y="39362"/>
                  <a:pt x="243467" y="10050"/>
                </a:cubicBezTo>
                <a:close/>
              </a:path>
            </a:pathLst>
          </a:custGeom>
          <a:solidFill>
            <a:srgbClr val="FFFFFF"/>
          </a:solidFill>
          <a:ln w="642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42" name="자유형 41">
            <a:extLst>
              <a:ext uri="{FF2B5EF4-FFF2-40B4-BE49-F238E27FC236}">
                <a16:creationId xmlns:a16="http://schemas.microsoft.com/office/drawing/2014/main" id="{683D1A8B-F633-0541-AD95-79A64870E185}"/>
              </a:ext>
            </a:extLst>
          </p:cNvPr>
          <p:cNvSpPr/>
          <p:nvPr userDrawn="1"/>
        </p:nvSpPr>
        <p:spPr>
          <a:xfrm>
            <a:off x="11016419" y="1641104"/>
            <a:ext cx="441677" cy="581540"/>
          </a:xfrm>
          <a:custGeom>
            <a:avLst/>
            <a:gdLst>
              <a:gd name="connsiteX0" fmla="*/ 441678 w 441677"/>
              <a:gd name="connsiteY0" fmla="*/ 32409 h 581540"/>
              <a:gd name="connsiteX1" fmla="*/ 409459 w 441677"/>
              <a:gd name="connsiteY1" fmla="*/ 0 h 581540"/>
              <a:gd name="connsiteX2" fmla="*/ 32219 w 441677"/>
              <a:gd name="connsiteY2" fmla="*/ 0 h 581540"/>
              <a:gd name="connsiteX3" fmla="*/ 0 w 441677"/>
              <a:gd name="connsiteY3" fmla="*/ 32409 h 581540"/>
              <a:gd name="connsiteX4" fmla="*/ 0 w 441677"/>
              <a:gd name="connsiteY4" fmla="*/ 549131 h 581540"/>
              <a:gd name="connsiteX5" fmla="*/ 32219 w 441677"/>
              <a:gd name="connsiteY5" fmla="*/ 581540 h 581540"/>
              <a:gd name="connsiteX6" fmla="*/ 409459 w 441677"/>
              <a:gd name="connsiteY6" fmla="*/ 581540 h 581540"/>
              <a:gd name="connsiteX7" fmla="*/ 441678 w 441677"/>
              <a:gd name="connsiteY7" fmla="*/ 549131 h 581540"/>
              <a:gd name="connsiteX8" fmla="*/ 441678 w 441677"/>
              <a:gd name="connsiteY8" fmla="*/ 32409 h 58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1677" h="581540">
                <a:moveTo>
                  <a:pt x="441678" y="32409"/>
                </a:moveTo>
                <a:cubicBezTo>
                  <a:pt x="441678" y="14510"/>
                  <a:pt x="427253" y="0"/>
                  <a:pt x="409459" y="0"/>
                </a:cubicBezTo>
                <a:lnTo>
                  <a:pt x="32219" y="0"/>
                </a:lnTo>
                <a:cubicBezTo>
                  <a:pt x="14425" y="0"/>
                  <a:pt x="0" y="14510"/>
                  <a:pt x="0" y="32409"/>
                </a:cubicBezTo>
                <a:lnTo>
                  <a:pt x="0" y="549131"/>
                </a:lnTo>
                <a:cubicBezTo>
                  <a:pt x="0" y="567031"/>
                  <a:pt x="14425" y="581540"/>
                  <a:pt x="32219" y="581540"/>
                </a:cubicBezTo>
                <a:lnTo>
                  <a:pt x="409459" y="581540"/>
                </a:lnTo>
                <a:cubicBezTo>
                  <a:pt x="427253" y="581540"/>
                  <a:pt x="441678" y="567031"/>
                  <a:pt x="441678" y="549131"/>
                </a:cubicBezTo>
                <a:lnTo>
                  <a:pt x="441678" y="32409"/>
                </a:lnTo>
                <a:close/>
              </a:path>
            </a:pathLst>
          </a:custGeom>
          <a:solidFill>
            <a:srgbClr val="FC1C49"/>
          </a:solidFill>
          <a:ln w="639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43" name="자유형 42">
            <a:extLst>
              <a:ext uri="{FF2B5EF4-FFF2-40B4-BE49-F238E27FC236}">
                <a16:creationId xmlns:a16="http://schemas.microsoft.com/office/drawing/2014/main" id="{CA241B96-E907-4042-87B0-522C0EBB8062}"/>
              </a:ext>
            </a:extLst>
          </p:cNvPr>
          <p:cNvSpPr/>
          <p:nvPr userDrawn="1"/>
        </p:nvSpPr>
        <p:spPr>
          <a:xfrm>
            <a:off x="11108429" y="1760386"/>
            <a:ext cx="257638" cy="25927"/>
          </a:xfrm>
          <a:custGeom>
            <a:avLst/>
            <a:gdLst>
              <a:gd name="connsiteX0" fmla="*/ 0 w 257638"/>
              <a:gd name="connsiteY0" fmla="*/ 12964 h 25927"/>
              <a:gd name="connsiteX1" fmla="*/ 12887 w 257638"/>
              <a:gd name="connsiteY1" fmla="*/ 0 h 25927"/>
              <a:gd name="connsiteX2" fmla="*/ 244751 w 257638"/>
              <a:gd name="connsiteY2" fmla="*/ 0 h 25927"/>
              <a:gd name="connsiteX3" fmla="*/ 257639 w 257638"/>
              <a:gd name="connsiteY3" fmla="*/ 12964 h 25927"/>
              <a:gd name="connsiteX4" fmla="*/ 244751 w 257638"/>
              <a:gd name="connsiteY4" fmla="*/ 25927 h 25927"/>
              <a:gd name="connsiteX5" fmla="*/ 12887 w 257638"/>
              <a:gd name="connsiteY5" fmla="*/ 25927 h 25927"/>
              <a:gd name="connsiteX6" fmla="*/ 0 w 257638"/>
              <a:gd name="connsiteY6" fmla="*/ 12964 h 25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638" h="25927">
                <a:moveTo>
                  <a:pt x="0" y="12964"/>
                </a:moveTo>
                <a:cubicBezTo>
                  <a:pt x="0" y="5805"/>
                  <a:pt x="5770" y="0"/>
                  <a:pt x="12887" y="0"/>
                </a:cubicBezTo>
                <a:lnTo>
                  <a:pt x="244751" y="0"/>
                </a:lnTo>
                <a:cubicBezTo>
                  <a:pt x="251869" y="0"/>
                  <a:pt x="257639" y="5805"/>
                  <a:pt x="257639" y="12964"/>
                </a:cubicBezTo>
                <a:cubicBezTo>
                  <a:pt x="257639" y="20124"/>
                  <a:pt x="251869" y="25927"/>
                  <a:pt x="244751" y="25927"/>
                </a:cubicBezTo>
                <a:lnTo>
                  <a:pt x="12887" y="25927"/>
                </a:lnTo>
                <a:cubicBezTo>
                  <a:pt x="5770" y="25927"/>
                  <a:pt x="0" y="20124"/>
                  <a:pt x="0" y="12964"/>
                </a:cubicBezTo>
                <a:close/>
              </a:path>
            </a:pathLst>
          </a:custGeom>
          <a:solidFill>
            <a:srgbClr val="FFFFFF"/>
          </a:solidFill>
          <a:ln w="639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44" name="자유형 43">
            <a:extLst>
              <a:ext uri="{FF2B5EF4-FFF2-40B4-BE49-F238E27FC236}">
                <a16:creationId xmlns:a16="http://schemas.microsoft.com/office/drawing/2014/main" id="{781C36F6-3928-8B4F-98D0-208836458748}"/>
              </a:ext>
            </a:extLst>
          </p:cNvPr>
          <p:cNvSpPr/>
          <p:nvPr userDrawn="1"/>
        </p:nvSpPr>
        <p:spPr>
          <a:xfrm>
            <a:off x="11108429" y="1868527"/>
            <a:ext cx="257638" cy="25927"/>
          </a:xfrm>
          <a:custGeom>
            <a:avLst/>
            <a:gdLst>
              <a:gd name="connsiteX0" fmla="*/ 0 w 257638"/>
              <a:gd name="connsiteY0" fmla="*/ 12964 h 25927"/>
              <a:gd name="connsiteX1" fmla="*/ 12887 w 257638"/>
              <a:gd name="connsiteY1" fmla="*/ 0 h 25927"/>
              <a:gd name="connsiteX2" fmla="*/ 244751 w 257638"/>
              <a:gd name="connsiteY2" fmla="*/ 0 h 25927"/>
              <a:gd name="connsiteX3" fmla="*/ 257639 w 257638"/>
              <a:gd name="connsiteY3" fmla="*/ 12964 h 25927"/>
              <a:gd name="connsiteX4" fmla="*/ 244751 w 257638"/>
              <a:gd name="connsiteY4" fmla="*/ 25927 h 25927"/>
              <a:gd name="connsiteX5" fmla="*/ 12887 w 257638"/>
              <a:gd name="connsiteY5" fmla="*/ 25927 h 25927"/>
              <a:gd name="connsiteX6" fmla="*/ 0 w 257638"/>
              <a:gd name="connsiteY6" fmla="*/ 12964 h 25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638" h="25927">
                <a:moveTo>
                  <a:pt x="0" y="12964"/>
                </a:moveTo>
                <a:cubicBezTo>
                  <a:pt x="0" y="5804"/>
                  <a:pt x="5770" y="0"/>
                  <a:pt x="12887" y="0"/>
                </a:cubicBezTo>
                <a:lnTo>
                  <a:pt x="244751" y="0"/>
                </a:lnTo>
                <a:cubicBezTo>
                  <a:pt x="251869" y="0"/>
                  <a:pt x="257639" y="5804"/>
                  <a:pt x="257639" y="12964"/>
                </a:cubicBezTo>
                <a:cubicBezTo>
                  <a:pt x="257639" y="20124"/>
                  <a:pt x="251869" y="25927"/>
                  <a:pt x="244751" y="25927"/>
                </a:cubicBezTo>
                <a:lnTo>
                  <a:pt x="12887" y="25927"/>
                </a:lnTo>
                <a:cubicBezTo>
                  <a:pt x="5770" y="25927"/>
                  <a:pt x="0" y="20124"/>
                  <a:pt x="0" y="12964"/>
                </a:cubicBezTo>
                <a:close/>
              </a:path>
            </a:pathLst>
          </a:custGeom>
          <a:solidFill>
            <a:srgbClr val="FFFFFF"/>
          </a:solidFill>
          <a:ln w="639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45" name="자유형 44">
            <a:extLst>
              <a:ext uri="{FF2B5EF4-FFF2-40B4-BE49-F238E27FC236}">
                <a16:creationId xmlns:a16="http://schemas.microsoft.com/office/drawing/2014/main" id="{D344DE25-4E6C-0546-835A-B9B83F2DA294}"/>
              </a:ext>
            </a:extLst>
          </p:cNvPr>
          <p:cNvSpPr/>
          <p:nvPr userDrawn="1"/>
        </p:nvSpPr>
        <p:spPr>
          <a:xfrm>
            <a:off x="11108429" y="1976693"/>
            <a:ext cx="141714" cy="25927"/>
          </a:xfrm>
          <a:custGeom>
            <a:avLst/>
            <a:gdLst>
              <a:gd name="connsiteX0" fmla="*/ 0 w 141714"/>
              <a:gd name="connsiteY0" fmla="*/ 12964 h 25927"/>
              <a:gd name="connsiteX1" fmla="*/ 12887 w 141714"/>
              <a:gd name="connsiteY1" fmla="*/ 0 h 25927"/>
              <a:gd name="connsiteX2" fmla="*/ 128827 w 141714"/>
              <a:gd name="connsiteY2" fmla="*/ 0 h 25927"/>
              <a:gd name="connsiteX3" fmla="*/ 141714 w 141714"/>
              <a:gd name="connsiteY3" fmla="*/ 12964 h 25927"/>
              <a:gd name="connsiteX4" fmla="*/ 128827 w 141714"/>
              <a:gd name="connsiteY4" fmla="*/ 25927 h 25927"/>
              <a:gd name="connsiteX5" fmla="*/ 12887 w 141714"/>
              <a:gd name="connsiteY5" fmla="*/ 25927 h 25927"/>
              <a:gd name="connsiteX6" fmla="*/ 0 w 141714"/>
              <a:gd name="connsiteY6" fmla="*/ 12964 h 25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714" h="25927">
                <a:moveTo>
                  <a:pt x="0" y="12964"/>
                </a:moveTo>
                <a:cubicBezTo>
                  <a:pt x="0" y="5804"/>
                  <a:pt x="5770" y="0"/>
                  <a:pt x="12887" y="0"/>
                </a:cubicBezTo>
                <a:lnTo>
                  <a:pt x="128827" y="0"/>
                </a:lnTo>
                <a:cubicBezTo>
                  <a:pt x="135944" y="0"/>
                  <a:pt x="141714" y="5804"/>
                  <a:pt x="141714" y="12964"/>
                </a:cubicBezTo>
                <a:cubicBezTo>
                  <a:pt x="141714" y="20124"/>
                  <a:pt x="135944" y="25927"/>
                  <a:pt x="128827" y="25927"/>
                </a:cubicBezTo>
                <a:lnTo>
                  <a:pt x="12887" y="25927"/>
                </a:lnTo>
                <a:cubicBezTo>
                  <a:pt x="5770" y="25927"/>
                  <a:pt x="0" y="20124"/>
                  <a:pt x="0" y="12964"/>
                </a:cubicBezTo>
                <a:close/>
              </a:path>
            </a:pathLst>
          </a:custGeom>
          <a:solidFill>
            <a:srgbClr val="FFFFFF"/>
          </a:solidFill>
          <a:ln w="639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5D6FEC1-E13D-0142-8985-3B356B0C9969}"/>
              </a:ext>
            </a:extLst>
          </p:cNvPr>
          <p:cNvGrpSpPr/>
          <p:nvPr userDrawn="1"/>
        </p:nvGrpSpPr>
        <p:grpSpPr>
          <a:xfrm>
            <a:off x="10861387" y="3061776"/>
            <a:ext cx="751723" cy="494306"/>
            <a:chOff x="10861387" y="3061776"/>
            <a:chExt cx="751723" cy="494306"/>
          </a:xfrm>
        </p:grpSpPr>
        <p:sp>
          <p:nvSpPr>
            <p:cNvPr id="47" name="자유형 46">
              <a:extLst>
                <a:ext uri="{FF2B5EF4-FFF2-40B4-BE49-F238E27FC236}">
                  <a16:creationId xmlns:a16="http://schemas.microsoft.com/office/drawing/2014/main" id="{53143646-F3BB-5441-93B8-B0216142C604}"/>
                </a:ext>
              </a:extLst>
            </p:cNvPr>
            <p:cNvSpPr/>
            <p:nvPr/>
          </p:nvSpPr>
          <p:spPr>
            <a:xfrm>
              <a:off x="11133159" y="3061776"/>
              <a:ext cx="210937" cy="209134"/>
            </a:xfrm>
            <a:custGeom>
              <a:avLst/>
              <a:gdLst>
                <a:gd name="connsiteX0" fmla="*/ 210937 w 210937"/>
                <a:gd name="connsiteY0" fmla="*/ 104567 h 209134"/>
                <a:gd name="connsiteX1" fmla="*/ 105469 w 210937"/>
                <a:gd name="connsiteY1" fmla="*/ 209134 h 209134"/>
                <a:gd name="connsiteX2" fmla="*/ 0 w 210937"/>
                <a:gd name="connsiteY2" fmla="*/ 104567 h 209134"/>
                <a:gd name="connsiteX3" fmla="*/ 105469 w 210937"/>
                <a:gd name="connsiteY3" fmla="*/ 0 h 209134"/>
                <a:gd name="connsiteX4" fmla="*/ 210937 w 210937"/>
                <a:gd name="connsiteY4" fmla="*/ 104567 h 209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937" h="209134">
                  <a:moveTo>
                    <a:pt x="210937" y="104567"/>
                  </a:moveTo>
                  <a:cubicBezTo>
                    <a:pt x="210937" y="162318"/>
                    <a:pt x="163717" y="209134"/>
                    <a:pt x="105469" y="209134"/>
                  </a:cubicBezTo>
                  <a:cubicBezTo>
                    <a:pt x="47220" y="209134"/>
                    <a:pt x="0" y="162318"/>
                    <a:pt x="0" y="104567"/>
                  </a:cubicBezTo>
                  <a:cubicBezTo>
                    <a:pt x="0" y="46816"/>
                    <a:pt x="47220" y="0"/>
                    <a:pt x="105469" y="0"/>
                  </a:cubicBezTo>
                  <a:cubicBezTo>
                    <a:pt x="163717" y="0"/>
                    <a:pt x="210937" y="46816"/>
                    <a:pt x="210937" y="104567"/>
                  </a:cubicBezTo>
                  <a:close/>
                </a:path>
              </a:pathLst>
            </a:custGeom>
            <a:solidFill>
              <a:srgbClr val="FC1C49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48" name="자유형 47">
              <a:extLst>
                <a:ext uri="{FF2B5EF4-FFF2-40B4-BE49-F238E27FC236}">
                  <a16:creationId xmlns:a16="http://schemas.microsoft.com/office/drawing/2014/main" id="{A79C26AE-3917-4B49-8466-167F681DC6A3}"/>
                </a:ext>
              </a:extLst>
            </p:cNvPr>
            <p:cNvSpPr/>
            <p:nvPr/>
          </p:nvSpPr>
          <p:spPr>
            <a:xfrm>
              <a:off x="11133159" y="3061776"/>
              <a:ext cx="210937" cy="209134"/>
            </a:xfrm>
            <a:custGeom>
              <a:avLst/>
              <a:gdLst>
                <a:gd name="connsiteX0" fmla="*/ 105469 w 210937"/>
                <a:gd name="connsiteY0" fmla="*/ 183334 h 209134"/>
                <a:gd name="connsiteX1" fmla="*/ 184914 w 210937"/>
                <a:gd name="connsiteY1" fmla="*/ 104567 h 209134"/>
                <a:gd name="connsiteX2" fmla="*/ 105469 w 210937"/>
                <a:gd name="connsiteY2" fmla="*/ 25800 h 209134"/>
                <a:gd name="connsiteX3" fmla="*/ 26023 w 210937"/>
                <a:gd name="connsiteY3" fmla="*/ 104567 h 209134"/>
                <a:gd name="connsiteX4" fmla="*/ 105469 w 210937"/>
                <a:gd name="connsiteY4" fmla="*/ 183334 h 209134"/>
                <a:gd name="connsiteX5" fmla="*/ 105469 w 210937"/>
                <a:gd name="connsiteY5" fmla="*/ 209134 h 209134"/>
                <a:gd name="connsiteX6" fmla="*/ 210937 w 210937"/>
                <a:gd name="connsiteY6" fmla="*/ 104567 h 209134"/>
                <a:gd name="connsiteX7" fmla="*/ 105469 w 210937"/>
                <a:gd name="connsiteY7" fmla="*/ 0 h 209134"/>
                <a:gd name="connsiteX8" fmla="*/ 0 w 210937"/>
                <a:gd name="connsiteY8" fmla="*/ 104567 h 209134"/>
                <a:gd name="connsiteX9" fmla="*/ 105469 w 210937"/>
                <a:gd name="connsiteY9" fmla="*/ 209134 h 209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937" h="209134">
                  <a:moveTo>
                    <a:pt x="105469" y="183334"/>
                  </a:moveTo>
                  <a:cubicBezTo>
                    <a:pt x="149346" y="183334"/>
                    <a:pt x="184914" y="148068"/>
                    <a:pt x="184914" y="104567"/>
                  </a:cubicBezTo>
                  <a:cubicBezTo>
                    <a:pt x="184914" y="61065"/>
                    <a:pt x="149346" y="25800"/>
                    <a:pt x="105469" y="25800"/>
                  </a:cubicBezTo>
                  <a:cubicBezTo>
                    <a:pt x="61592" y="25800"/>
                    <a:pt x="26023" y="61065"/>
                    <a:pt x="26023" y="104567"/>
                  </a:cubicBezTo>
                  <a:cubicBezTo>
                    <a:pt x="26023" y="148068"/>
                    <a:pt x="61592" y="183334"/>
                    <a:pt x="105469" y="183334"/>
                  </a:cubicBezTo>
                  <a:close/>
                  <a:moveTo>
                    <a:pt x="105469" y="209134"/>
                  </a:moveTo>
                  <a:cubicBezTo>
                    <a:pt x="163717" y="209134"/>
                    <a:pt x="210937" y="162318"/>
                    <a:pt x="210937" y="104567"/>
                  </a:cubicBezTo>
                  <a:cubicBezTo>
                    <a:pt x="210937" y="46816"/>
                    <a:pt x="163717" y="0"/>
                    <a:pt x="105469" y="0"/>
                  </a:cubicBezTo>
                  <a:cubicBezTo>
                    <a:pt x="47220" y="0"/>
                    <a:pt x="0" y="46816"/>
                    <a:pt x="0" y="104567"/>
                  </a:cubicBezTo>
                  <a:cubicBezTo>
                    <a:pt x="0" y="162318"/>
                    <a:pt x="47220" y="209134"/>
                    <a:pt x="105469" y="209134"/>
                  </a:cubicBezTo>
                  <a:close/>
                </a:path>
              </a:pathLst>
            </a:custGeom>
            <a:solidFill>
              <a:srgbClr val="FC1C49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49" name="자유형 48">
              <a:extLst>
                <a:ext uri="{FF2B5EF4-FFF2-40B4-BE49-F238E27FC236}">
                  <a16:creationId xmlns:a16="http://schemas.microsoft.com/office/drawing/2014/main" id="{6023CFA9-88F4-EA4B-9187-B9C00DD76759}"/>
                </a:ext>
              </a:extLst>
            </p:cNvPr>
            <p:cNvSpPr/>
            <p:nvPr/>
          </p:nvSpPr>
          <p:spPr>
            <a:xfrm>
              <a:off x="10936050" y="3122850"/>
              <a:ext cx="171200" cy="169737"/>
            </a:xfrm>
            <a:custGeom>
              <a:avLst/>
              <a:gdLst>
                <a:gd name="connsiteX0" fmla="*/ 171201 w 171200"/>
                <a:gd name="connsiteY0" fmla="*/ 84869 h 169737"/>
                <a:gd name="connsiteX1" fmla="*/ 85600 w 171200"/>
                <a:gd name="connsiteY1" fmla="*/ 169738 h 169737"/>
                <a:gd name="connsiteX2" fmla="*/ 0 w 171200"/>
                <a:gd name="connsiteY2" fmla="*/ 84869 h 169737"/>
                <a:gd name="connsiteX3" fmla="*/ 85600 w 171200"/>
                <a:gd name="connsiteY3" fmla="*/ 0 h 169737"/>
                <a:gd name="connsiteX4" fmla="*/ 171201 w 171200"/>
                <a:gd name="connsiteY4" fmla="*/ 84869 h 16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200" h="169737">
                  <a:moveTo>
                    <a:pt x="171201" y="84869"/>
                  </a:moveTo>
                  <a:cubicBezTo>
                    <a:pt x="171201" y="131741"/>
                    <a:pt x="132876" y="169738"/>
                    <a:pt x="85600" y="169738"/>
                  </a:cubicBezTo>
                  <a:cubicBezTo>
                    <a:pt x="38324" y="169738"/>
                    <a:pt x="0" y="131741"/>
                    <a:pt x="0" y="84869"/>
                  </a:cubicBezTo>
                  <a:cubicBezTo>
                    <a:pt x="0" y="37997"/>
                    <a:pt x="38324" y="0"/>
                    <a:pt x="85600" y="0"/>
                  </a:cubicBezTo>
                  <a:cubicBezTo>
                    <a:pt x="132876" y="0"/>
                    <a:pt x="171201" y="37997"/>
                    <a:pt x="171201" y="84869"/>
                  </a:cubicBezTo>
                  <a:close/>
                </a:path>
              </a:pathLst>
            </a:custGeom>
            <a:solidFill>
              <a:srgbClr val="FFFFFF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50" name="자유형 49">
              <a:extLst>
                <a:ext uri="{FF2B5EF4-FFF2-40B4-BE49-F238E27FC236}">
                  <a16:creationId xmlns:a16="http://schemas.microsoft.com/office/drawing/2014/main" id="{DDA847BE-A5A7-0F4F-A921-8D7DE894395F}"/>
                </a:ext>
              </a:extLst>
            </p:cNvPr>
            <p:cNvSpPr/>
            <p:nvPr/>
          </p:nvSpPr>
          <p:spPr>
            <a:xfrm>
              <a:off x="10936050" y="3122850"/>
              <a:ext cx="171200" cy="169737"/>
            </a:xfrm>
            <a:custGeom>
              <a:avLst/>
              <a:gdLst>
                <a:gd name="connsiteX0" fmla="*/ 85600 w 171200"/>
                <a:gd name="connsiteY0" fmla="*/ 143938 h 169737"/>
                <a:gd name="connsiteX1" fmla="*/ 145178 w 171200"/>
                <a:gd name="connsiteY1" fmla="*/ 84869 h 169737"/>
                <a:gd name="connsiteX2" fmla="*/ 85600 w 171200"/>
                <a:gd name="connsiteY2" fmla="*/ 25800 h 169737"/>
                <a:gd name="connsiteX3" fmla="*/ 26023 w 171200"/>
                <a:gd name="connsiteY3" fmla="*/ 84869 h 169737"/>
                <a:gd name="connsiteX4" fmla="*/ 85600 w 171200"/>
                <a:gd name="connsiteY4" fmla="*/ 143938 h 169737"/>
                <a:gd name="connsiteX5" fmla="*/ 85600 w 171200"/>
                <a:gd name="connsiteY5" fmla="*/ 169738 h 169737"/>
                <a:gd name="connsiteX6" fmla="*/ 171201 w 171200"/>
                <a:gd name="connsiteY6" fmla="*/ 84869 h 169737"/>
                <a:gd name="connsiteX7" fmla="*/ 85600 w 171200"/>
                <a:gd name="connsiteY7" fmla="*/ 0 h 169737"/>
                <a:gd name="connsiteX8" fmla="*/ 0 w 171200"/>
                <a:gd name="connsiteY8" fmla="*/ 84869 h 169737"/>
                <a:gd name="connsiteX9" fmla="*/ 85600 w 171200"/>
                <a:gd name="connsiteY9" fmla="*/ 169738 h 16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200" h="169737">
                  <a:moveTo>
                    <a:pt x="85600" y="143938"/>
                  </a:moveTo>
                  <a:cubicBezTo>
                    <a:pt x="118504" y="143938"/>
                    <a:pt x="145178" y="117492"/>
                    <a:pt x="145178" y="84869"/>
                  </a:cubicBezTo>
                  <a:cubicBezTo>
                    <a:pt x="145178" y="52246"/>
                    <a:pt x="118504" y="25800"/>
                    <a:pt x="85600" y="25800"/>
                  </a:cubicBezTo>
                  <a:cubicBezTo>
                    <a:pt x="52696" y="25800"/>
                    <a:pt x="26023" y="52246"/>
                    <a:pt x="26023" y="84869"/>
                  </a:cubicBezTo>
                  <a:cubicBezTo>
                    <a:pt x="26023" y="117492"/>
                    <a:pt x="52696" y="143938"/>
                    <a:pt x="85600" y="143938"/>
                  </a:cubicBezTo>
                  <a:close/>
                  <a:moveTo>
                    <a:pt x="85600" y="169738"/>
                  </a:moveTo>
                  <a:cubicBezTo>
                    <a:pt x="132876" y="169738"/>
                    <a:pt x="171201" y="131741"/>
                    <a:pt x="171201" y="84869"/>
                  </a:cubicBezTo>
                  <a:cubicBezTo>
                    <a:pt x="171201" y="37997"/>
                    <a:pt x="132876" y="0"/>
                    <a:pt x="85600" y="0"/>
                  </a:cubicBezTo>
                  <a:cubicBezTo>
                    <a:pt x="38324" y="0"/>
                    <a:pt x="0" y="37997"/>
                    <a:pt x="0" y="84869"/>
                  </a:cubicBezTo>
                  <a:cubicBezTo>
                    <a:pt x="0" y="131741"/>
                    <a:pt x="38324" y="169738"/>
                    <a:pt x="85600" y="169738"/>
                  </a:cubicBezTo>
                  <a:close/>
                </a:path>
              </a:pathLst>
            </a:custGeom>
            <a:solidFill>
              <a:srgbClr val="FC1C49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51" name="자유형 50">
              <a:extLst>
                <a:ext uri="{FF2B5EF4-FFF2-40B4-BE49-F238E27FC236}">
                  <a16:creationId xmlns:a16="http://schemas.microsoft.com/office/drawing/2014/main" id="{F032366E-1848-B548-A666-1285F37799F8}"/>
                </a:ext>
              </a:extLst>
            </p:cNvPr>
            <p:cNvSpPr/>
            <p:nvPr/>
          </p:nvSpPr>
          <p:spPr>
            <a:xfrm>
              <a:off x="10861387" y="3305594"/>
              <a:ext cx="320499" cy="176041"/>
            </a:xfrm>
            <a:custGeom>
              <a:avLst/>
              <a:gdLst>
                <a:gd name="connsiteX0" fmla="*/ 0 w 320499"/>
                <a:gd name="connsiteY0" fmla="*/ 150893 h 176041"/>
                <a:gd name="connsiteX1" fmla="*/ 152194 w 320499"/>
                <a:gd name="connsiteY1" fmla="*/ 0 h 176041"/>
                <a:gd name="connsiteX2" fmla="*/ 168306 w 320499"/>
                <a:gd name="connsiteY2" fmla="*/ 0 h 176041"/>
                <a:gd name="connsiteX3" fmla="*/ 320499 w 320499"/>
                <a:gd name="connsiteY3" fmla="*/ 150893 h 176041"/>
                <a:gd name="connsiteX4" fmla="*/ 295134 w 320499"/>
                <a:gd name="connsiteY4" fmla="*/ 176042 h 176041"/>
                <a:gd name="connsiteX5" fmla="*/ 25366 w 320499"/>
                <a:gd name="connsiteY5" fmla="*/ 176042 h 176041"/>
                <a:gd name="connsiteX6" fmla="*/ 0 w 320499"/>
                <a:gd name="connsiteY6" fmla="*/ 150893 h 17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0499" h="176041">
                  <a:moveTo>
                    <a:pt x="0" y="150893"/>
                  </a:moveTo>
                  <a:cubicBezTo>
                    <a:pt x="0" y="67557"/>
                    <a:pt x="68139" y="0"/>
                    <a:pt x="152194" y="0"/>
                  </a:cubicBezTo>
                  <a:lnTo>
                    <a:pt x="168306" y="0"/>
                  </a:lnTo>
                  <a:cubicBezTo>
                    <a:pt x="252360" y="0"/>
                    <a:pt x="320499" y="67557"/>
                    <a:pt x="320499" y="150893"/>
                  </a:cubicBezTo>
                  <a:cubicBezTo>
                    <a:pt x="320499" y="164782"/>
                    <a:pt x="309143" y="176042"/>
                    <a:pt x="295134" y="176042"/>
                  </a:cubicBezTo>
                  <a:lnTo>
                    <a:pt x="25366" y="176042"/>
                  </a:lnTo>
                  <a:cubicBezTo>
                    <a:pt x="11357" y="176042"/>
                    <a:pt x="0" y="164782"/>
                    <a:pt x="0" y="150893"/>
                  </a:cubicBezTo>
                  <a:close/>
                </a:path>
              </a:pathLst>
            </a:custGeom>
            <a:solidFill>
              <a:srgbClr val="FFFFFF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52" name="자유형 51">
              <a:extLst>
                <a:ext uri="{FF2B5EF4-FFF2-40B4-BE49-F238E27FC236}">
                  <a16:creationId xmlns:a16="http://schemas.microsoft.com/office/drawing/2014/main" id="{72D19CE3-D6A1-924F-9CD2-729DF307212D}"/>
                </a:ext>
              </a:extLst>
            </p:cNvPr>
            <p:cNvSpPr/>
            <p:nvPr/>
          </p:nvSpPr>
          <p:spPr>
            <a:xfrm>
              <a:off x="10861387" y="3305594"/>
              <a:ext cx="320499" cy="176041"/>
            </a:xfrm>
            <a:custGeom>
              <a:avLst/>
              <a:gdLst>
                <a:gd name="connsiteX0" fmla="*/ 168306 w 320499"/>
                <a:gd name="connsiteY0" fmla="*/ 25800 h 176041"/>
                <a:gd name="connsiteX1" fmla="*/ 152194 w 320499"/>
                <a:gd name="connsiteY1" fmla="*/ 25800 h 176041"/>
                <a:gd name="connsiteX2" fmla="*/ 26025 w 320499"/>
                <a:gd name="connsiteY2" fmla="*/ 150241 h 176041"/>
                <a:gd name="connsiteX3" fmla="*/ 294475 w 320499"/>
                <a:gd name="connsiteY3" fmla="*/ 150241 h 176041"/>
                <a:gd name="connsiteX4" fmla="*/ 168306 w 320499"/>
                <a:gd name="connsiteY4" fmla="*/ 25800 h 176041"/>
                <a:gd name="connsiteX5" fmla="*/ 152194 w 320499"/>
                <a:gd name="connsiteY5" fmla="*/ 0 h 176041"/>
                <a:gd name="connsiteX6" fmla="*/ 0 w 320499"/>
                <a:gd name="connsiteY6" fmla="*/ 150893 h 176041"/>
                <a:gd name="connsiteX7" fmla="*/ 25366 w 320499"/>
                <a:gd name="connsiteY7" fmla="*/ 176042 h 176041"/>
                <a:gd name="connsiteX8" fmla="*/ 295134 w 320499"/>
                <a:gd name="connsiteY8" fmla="*/ 176042 h 176041"/>
                <a:gd name="connsiteX9" fmla="*/ 320499 w 320499"/>
                <a:gd name="connsiteY9" fmla="*/ 150893 h 176041"/>
                <a:gd name="connsiteX10" fmla="*/ 168306 w 320499"/>
                <a:gd name="connsiteY10" fmla="*/ 0 h 176041"/>
                <a:gd name="connsiteX11" fmla="*/ 152194 w 320499"/>
                <a:gd name="connsiteY11" fmla="*/ 0 h 17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0499" h="176041">
                  <a:moveTo>
                    <a:pt x="168306" y="25800"/>
                  </a:moveTo>
                  <a:lnTo>
                    <a:pt x="152194" y="25800"/>
                  </a:lnTo>
                  <a:cubicBezTo>
                    <a:pt x="82730" y="25800"/>
                    <a:pt x="26378" y="81454"/>
                    <a:pt x="26025" y="150241"/>
                  </a:cubicBezTo>
                  <a:lnTo>
                    <a:pt x="294475" y="150241"/>
                  </a:lnTo>
                  <a:cubicBezTo>
                    <a:pt x="294121" y="81454"/>
                    <a:pt x="237769" y="25800"/>
                    <a:pt x="168306" y="25800"/>
                  </a:cubicBezTo>
                  <a:close/>
                  <a:moveTo>
                    <a:pt x="152194" y="0"/>
                  </a:moveTo>
                  <a:cubicBezTo>
                    <a:pt x="68139" y="0"/>
                    <a:pt x="0" y="67557"/>
                    <a:pt x="0" y="150893"/>
                  </a:cubicBezTo>
                  <a:cubicBezTo>
                    <a:pt x="0" y="164782"/>
                    <a:pt x="11357" y="176042"/>
                    <a:pt x="25366" y="176042"/>
                  </a:cubicBezTo>
                  <a:lnTo>
                    <a:pt x="295134" y="176042"/>
                  </a:lnTo>
                  <a:cubicBezTo>
                    <a:pt x="309143" y="176042"/>
                    <a:pt x="320499" y="164782"/>
                    <a:pt x="320499" y="150893"/>
                  </a:cubicBezTo>
                  <a:cubicBezTo>
                    <a:pt x="320499" y="67557"/>
                    <a:pt x="252360" y="0"/>
                    <a:pt x="168306" y="0"/>
                  </a:cubicBezTo>
                  <a:lnTo>
                    <a:pt x="152194" y="0"/>
                  </a:lnTo>
                  <a:close/>
                </a:path>
              </a:pathLst>
            </a:custGeom>
            <a:solidFill>
              <a:srgbClr val="FC1C49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53" name="자유형 52">
              <a:extLst>
                <a:ext uri="{FF2B5EF4-FFF2-40B4-BE49-F238E27FC236}">
                  <a16:creationId xmlns:a16="http://schemas.microsoft.com/office/drawing/2014/main" id="{6B313362-DF75-D043-91A0-CD501DEA3386}"/>
                </a:ext>
              </a:extLst>
            </p:cNvPr>
            <p:cNvSpPr/>
            <p:nvPr/>
          </p:nvSpPr>
          <p:spPr>
            <a:xfrm>
              <a:off x="11367263" y="3122850"/>
              <a:ext cx="171201" cy="169737"/>
            </a:xfrm>
            <a:custGeom>
              <a:avLst/>
              <a:gdLst>
                <a:gd name="connsiteX0" fmla="*/ 171202 w 171201"/>
                <a:gd name="connsiteY0" fmla="*/ 84869 h 169737"/>
                <a:gd name="connsiteX1" fmla="*/ 85601 w 171201"/>
                <a:gd name="connsiteY1" fmla="*/ 169738 h 169737"/>
                <a:gd name="connsiteX2" fmla="*/ 0 w 171201"/>
                <a:gd name="connsiteY2" fmla="*/ 84869 h 169737"/>
                <a:gd name="connsiteX3" fmla="*/ 85601 w 171201"/>
                <a:gd name="connsiteY3" fmla="*/ 0 h 169737"/>
                <a:gd name="connsiteX4" fmla="*/ 171202 w 171201"/>
                <a:gd name="connsiteY4" fmla="*/ 84869 h 16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201" h="169737">
                  <a:moveTo>
                    <a:pt x="171202" y="84869"/>
                  </a:moveTo>
                  <a:cubicBezTo>
                    <a:pt x="171202" y="131741"/>
                    <a:pt x="132876" y="169738"/>
                    <a:pt x="85601" y="169738"/>
                  </a:cubicBezTo>
                  <a:cubicBezTo>
                    <a:pt x="38324" y="169738"/>
                    <a:pt x="0" y="131741"/>
                    <a:pt x="0" y="84869"/>
                  </a:cubicBezTo>
                  <a:cubicBezTo>
                    <a:pt x="0" y="37997"/>
                    <a:pt x="38324" y="0"/>
                    <a:pt x="85601" y="0"/>
                  </a:cubicBezTo>
                  <a:cubicBezTo>
                    <a:pt x="132876" y="0"/>
                    <a:pt x="171202" y="37997"/>
                    <a:pt x="171202" y="84869"/>
                  </a:cubicBezTo>
                  <a:close/>
                </a:path>
              </a:pathLst>
            </a:custGeom>
            <a:solidFill>
              <a:srgbClr val="FFFFFF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54" name="자유형 53">
              <a:extLst>
                <a:ext uri="{FF2B5EF4-FFF2-40B4-BE49-F238E27FC236}">
                  <a16:creationId xmlns:a16="http://schemas.microsoft.com/office/drawing/2014/main" id="{A8410B8E-AB28-1140-9806-E2CF81EEE829}"/>
                </a:ext>
              </a:extLst>
            </p:cNvPr>
            <p:cNvSpPr/>
            <p:nvPr/>
          </p:nvSpPr>
          <p:spPr>
            <a:xfrm>
              <a:off x="11367263" y="3122850"/>
              <a:ext cx="171201" cy="169737"/>
            </a:xfrm>
            <a:custGeom>
              <a:avLst/>
              <a:gdLst>
                <a:gd name="connsiteX0" fmla="*/ 85601 w 171201"/>
                <a:gd name="connsiteY0" fmla="*/ 143938 h 169737"/>
                <a:gd name="connsiteX1" fmla="*/ 145179 w 171201"/>
                <a:gd name="connsiteY1" fmla="*/ 84869 h 169737"/>
                <a:gd name="connsiteX2" fmla="*/ 85601 w 171201"/>
                <a:gd name="connsiteY2" fmla="*/ 25800 h 169737"/>
                <a:gd name="connsiteX3" fmla="*/ 26023 w 171201"/>
                <a:gd name="connsiteY3" fmla="*/ 84869 h 169737"/>
                <a:gd name="connsiteX4" fmla="*/ 85601 w 171201"/>
                <a:gd name="connsiteY4" fmla="*/ 143938 h 169737"/>
                <a:gd name="connsiteX5" fmla="*/ 85601 w 171201"/>
                <a:gd name="connsiteY5" fmla="*/ 169738 h 169737"/>
                <a:gd name="connsiteX6" fmla="*/ 171202 w 171201"/>
                <a:gd name="connsiteY6" fmla="*/ 84869 h 169737"/>
                <a:gd name="connsiteX7" fmla="*/ 85601 w 171201"/>
                <a:gd name="connsiteY7" fmla="*/ 0 h 169737"/>
                <a:gd name="connsiteX8" fmla="*/ 0 w 171201"/>
                <a:gd name="connsiteY8" fmla="*/ 84869 h 169737"/>
                <a:gd name="connsiteX9" fmla="*/ 85601 w 171201"/>
                <a:gd name="connsiteY9" fmla="*/ 169738 h 16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201" h="169737">
                  <a:moveTo>
                    <a:pt x="85601" y="143938"/>
                  </a:moveTo>
                  <a:cubicBezTo>
                    <a:pt x="118505" y="143938"/>
                    <a:pt x="145179" y="117492"/>
                    <a:pt x="145179" y="84869"/>
                  </a:cubicBezTo>
                  <a:cubicBezTo>
                    <a:pt x="145179" y="52246"/>
                    <a:pt x="118505" y="25800"/>
                    <a:pt x="85601" y="25800"/>
                  </a:cubicBezTo>
                  <a:cubicBezTo>
                    <a:pt x="52697" y="25800"/>
                    <a:pt x="26023" y="52246"/>
                    <a:pt x="26023" y="84869"/>
                  </a:cubicBezTo>
                  <a:cubicBezTo>
                    <a:pt x="26023" y="117492"/>
                    <a:pt x="52697" y="143938"/>
                    <a:pt x="85601" y="143938"/>
                  </a:cubicBezTo>
                  <a:close/>
                  <a:moveTo>
                    <a:pt x="85601" y="169738"/>
                  </a:moveTo>
                  <a:cubicBezTo>
                    <a:pt x="132876" y="169738"/>
                    <a:pt x="171202" y="131741"/>
                    <a:pt x="171202" y="84869"/>
                  </a:cubicBezTo>
                  <a:cubicBezTo>
                    <a:pt x="171202" y="37997"/>
                    <a:pt x="132876" y="0"/>
                    <a:pt x="85601" y="0"/>
                  </a:cubicBezTo>
                  <a:cubicBezTo>
                    <a:pt x="38324" y="0"/>
                    <a:pt x="0" y="37997"/>
                    <a:pt x="0" y="84869"/>
                  </a:cubicBezTo>
                  <a:cubicBezTo>
                    <a:pt x="0" y="131741"/>
                    <a:pt x="38324" y="169738"/>
                    <a:pt x="85601" y="169738"/>
                  </a:cubicBezTo>
                  <a:close/>
                </a:path>
              </a:pathLst>
            </a:custGeom>
            <a:solidFill>
              <a:srgbClr val="FC1C49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55" name="자유형 54">
              <a:extLst>
                <a:ext uri="{FF2B5EF4-FFF2-40B4-BE49-F238E27FC236}">
                  <a16:creationId xmlns:a16="http://schemas.microsoft.com/office/drawing/2014/main" id="{1F4F3E19-913E-E049-B1F6-D1E0B831C556}"/>
                </a:ext>
              </a:extLst>
            </p:cNvPr>
            <p:cNvSpPr/>
            <p:nvPr/>
          </p:nvSpPr>
          <p:spPr>
            <a:xfrm>
              <a:off x="11292612" y="3318895"/>
              <a:ext cx="320498" cy="162739"/>
            </a:xfrm>
            <a:custGeom>
              <a:avLst/>
              <a:gdLst>
                <a:gd name="connsiteX0" fmla="*/ 0 w 320498"/>
                <a:gd name="connsiteY0" fmla="*/ 138289 h 162739"/>
                <a:gd name="connsiteX1" fmla="*/ 152550 w 320498"/>
                <a:gd name="connsiteY1" fmla="*/ 0 h 162739"/>
                <a:gd name="connsiteX2" fmla="*/ 167253 w 320498"/>
                <a:gd name="connsiteY2" fmla="*/ 0 h 162739"/>
                <a:gd name="connsiteX3" fmla="*/ 320498 w 320498"/>
                <a:gd name="connsiteY3" fmla="*/ 138289 h 162739"/>
                <a:gd name="connsiteX4" fmla="*/ 295835 w 320498"/>
                <a:gd name="connsiteY4" fmla="*/ 162740 h 162739"/>
                <a:gd name="connsiteX5" fmla="*/ 24661 w 320498"/>
                <a:gd name="connsiteY5" fmla="*/ 162740 h 162739"/>
                <a:gd name="connsiteX6" fmla="*/ 0 w 320498"/>
                <a:gd name="connsiteY6" fmla="*/ 138289 h 162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0498" h="162739">
                  <a:moveTo>
                    <a:pt x="0" y="138289"/>
                  </a:moveTo>
                  <a:cubicBezTo>
                    <a:pt x="0" y="54568"/>
                    <a:pt x="68108" y="0"/>
                    <a:pt x="152550" y="0"/>
                  </a:cubicBezTo>
                  <a:lnTo>
                    <a:pt x="167253" y="0"/>
                  </a:lnTo>
                  <a:cubicBezTo>
                    <a:pt x="251694" y="0"/>
                    <a:pt x="320498" y="54568"/>
                    <a:pt x="320498" y="138289"/>
                  </a:cubicBezTo>
                  <a:cubicBezTo>
                    <a:pt x="320498" y="151793"/>
                    <a:pt x="309458" y="162740"/>
                    <a:pt x="295835" y="162740"/>
                  </a:cubicBezTo>
                  <a:lnTo>
                    <a:pt x="24661" y="162740"/>
                  </a:lnTo>
                  <a:cubicBezTo>
                    <a:pt x="11041" y="162740"/>
                    <a:pt x="0" y="151793"/>
                    <a:pt x="0" y="138289"/>
                  </a:cubicBezTo>
                  <a:close/>
                </a:path>
              </a:pathLst>
            </a:custGeom>
            <a:solidFill>
              <a:srgbClr val="FFFFFF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56" name="자유형 55">
              <a:extLst>
                <a:ext uri="{FF2B5EF4-FFF2-40B4-BE49-F238E27FC236}">
                  <a16:creationId xmlns:a16="http://schemas.microsoft.com/office/drawing/2014/main" id="{029D78AC-C4F5-5C41-A46B-EFE1CB480644}"/>
                </a:ext>
              </a:extLst>
            </p:cNvPr>
            <p:cNvSpPr/>
            <p:nvPr/>
          </p:nvSpPr>
          <p:spPr>
            <a:xfrm>
              <a:off x="11292612" y="3305594"/>
              <a:ext cx="320498" cy="176041"/>
            </a:xfrm>
            <a:custGeom>
              <a:avLst/>
              <a:gdLst>
                <a:gd name="connsiteX0" fmla="*/ 167601 w 320498"/>
                <a:gd name="connsiteY0" fmla="*/ 25800 h 176041"/>
                <a:gd name="connsiteX1" fmla="*/ 152898 w 320498"/>
                <a:gd name="connsiteY1" fmla="*/ 25800 h 176041"/>
                <a:gd name="connsiteX2" fmla="*/ 26030 w 320498"/>
                <a:gd name="connsiteY2" fmla="*/ 150241 h 176041"/>
                <a:gd name="connsiteX3" fmla="*/ 294469 w 320498"/>
                <a:gd name="connsiteY3" fmla="*/ 150241 h 176041"/>
                <a:gd name="connsiteX4" fmla="*/ 167601 w 320498"/>
                <a:gd name="connsiteY4" fmla="*/ 25800 h 176041"/>
                <a:gd name="connsiteX5" fmla="*/ 152898 w 320498"/>
                <a:gd name="connsiteY5" fmla="*/ 0 h 176041"/>
                <a:gd name="connsiteX6" fmla="*/ 0 w 320498"/>
                <a:gd name="connsiteY6" fmla="*/ 151591 h 176041"/>
                <a:gd name="connsiteX7" fmla="*/ 24661 w 320498"/>
                <a:gd name="connsiteY7" fmla="*/ 176042 h 176041"/>
                <a:gd name="connsiteX8" fmla="*/ 295835 w 320498"/>
                <a:gd name="connsiteY8" fmla="*/ 176042 h 176041"/>
                <a:gd name="connsiteX9" fmla="*/ 320498 w 320498"/>
                <a:gd name="connsiteY9" fmla="*/ 151591 h 176041"/>
                <a:gd name="connsiteX10" fmla="*/ 167601 w 320498"/>
                <a:gd name="connsiteY10" fmla="*/ 0 h 176041"/>
                <a:gd name="connsiteX11" fmla="*/ 152898 w 320498"/>
                <a:gd name="connsiteY11" fmla="*/ 0 h 17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0498" h="176041">
                  <a:moveTo>
                    <a:pt x="167601" y="25800"/>
                  </a:moveTo>
                  <a:lnTo>
                    <a:pt x="152898" y="25800"/>
                  </a:lnTo>
                  <a:cubicBezTo>
                    <a:pt x="83282" y="25800"/>
                    <a:pt x="26760" y="81391"/>
                    <a:pt x="26030" y="150241"/>
                  </a:cubicBezTo>
                  <a:lnTo>
                    <a:pt x="294469" y="150241"/>
                  </a:lnTo>
                  <a:cubicBezTo>
                    <a:pt x="293741" y="81391"/>
                    <a:pt x="237219" y="25800"/>
                    <a:pt x="167601" y="25800"/>
                  </a:cubicBezTo>
                  <a:close/>
                  <a:moveTo>
                    <a:pt x="152898" y="0"/>
                  </a:moveTo>
                  <a:cubicBezTo>
                    <a:pt x="68455" y="0"/>
                    <a:pt x="0" y="67870"/>
                    <a:pt x="0" y="151591"/>
                  </a:cubicBezTo>
                  <a:cubicBezTo>
                    <a:pt x="0" y="165095"/>
                    <a:pt x="11041" y="176042"/>
                    <a:pt x="24661" y="176042"/>
                  </a:cubicBezTo>
                  <a:lnTo>
                    <a:pt x="295835" y="176042"/>
                  </a:lnTo>
                  <a:cubicBezTo>
                    <a:pt x="309458" y="176042"/>
                    <a:pt x="320498" y="165095"/>
                    <a:pt x="320498" y="151591"/>
                  </a:cubicBezTo>
                  <a:cubicBezTo>
                    <a:pt x="320498" y="67870"/>
                    <a:pt x="252045" y="0"/>
                    <a:pt x="167601" y="0"/>
                  </a:cubicBezTo>
                  <a:lnTo>
                    <a:pt x="152898" y="0"/>
                  </a:lnTo>
                  <a:close/>
                </a:path>
              </a:pathLst>
            </a:custGeom>
            <a:solidFill>
              <a:srgbClr val="FC1C49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57" name="자유형 56">
              <a:extLst>
                <a:ext uri="{FF2B5EF4-FFF2-40B4-BE49-F238E27FC236}">
                  <a16:creationId xmlns:a16="http://schemas.microsoft.com/office/drawing/2014/main" id="{E6D7420A-4542-D942-9D81-59C0A0C28216}"/>
                </a:ext>
              </a:extLst>
            </p:cNvPr>
            <p:cNvSpPr/>
            <p:nvPr/>
          </p:nvSpPr>
          <p:spPr>
            <a:xfrm>
              <a:off x="11015662" y="3302237"/>
              <a:ext cx="445918" cy="253845"/>
            </a:xfrm>
            <a:custGeom>
              <a:avLst/>
              <a:gdLst>
                <a:gd name="connsiteX0" fmla="*/ 0 w 445918"/>
                <a:gd name="connsiteY0" fmla="*/ 212853 h 253845"/>
                <a:gd name="connsiteX1" fmla="*/ 214688 w 445918"/>
                <a:gd name="connsiteY1" fmla="*/ 0 h 253845"/>
                <a:gd name="connsiteX2" fmla="*/ 231230 w 445918"/>
                <a:gd name="connsiteY2" fmla="*/ 0 h 253845"/>
                <a:gd name="connsiteX3" fmla="*/ 445919 w 445918"/>
                <a:gd name="connsiteY3" fmla="*/ 212853 h 253845"/>
                <a:gd name="connsiteX4" fmla="*/ 445919 w 445918"/>
                <a:gd name="connsiteY4" fmla="*/ 221595 h 253845"/>
                <a:gd name="connsiteX5" fmla="*/ 413390 w 445918"/>
                <a:gd name="connsiteY5" fmla="*/ 253845 h 253845"/>
                <a:gd name="connsiteX6" fmla="*/ 32529 w 445918"/>
                <a:gd name="connsiteY6" fmla="*/ 253845 h 253845"/>
                <a:gd name="connsiteX7" fmla="*/ 0 w 445918"/>
                <a:gd name="connsiteY7" fmla="*/ 221595 h 253845"/>
                <a:gd name="connsiteX8" fmla="*/ 0 w 445918"/>
                <a:gd name="connsiteY8" fmla="*/ 212853 h 25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918" h="253845">
                  <a:moveTo>
                    <a:pt x="0" y="212853"/>
                  </a:moveTo>
                  <a:cubicBezTo>
                    <a:pt x="0" y="95298"/>
                    <a:pt x="96119" y="0"/>
                    <a:pt x="214688" y="0"/>
                  </a:cubicBezTo>
                  <a:lnTo>
                    <a:pt x="231230" y="0"/>
                  </a:lnTo>
                  <a:cubicBezTo>
                    <a:pt x="349799" y="0"/>
                    <a:pt x="445919" y="95298"/>
                    <a:pt x="445919" y="212853"/>
                  </a:cubicBezTo>
                  <a:lnTo>
                    <a:pt x="445919" y="221595"/>
                  </a:lnTo>
                  <a:cubicBezTo>
                    <a:pt x="445919" y="239406"/>
                    <a:pt x="431355" y="253845"/>
                    <a:pt x="413390" y="253845"/>
                  </a:cubicBezTo>
                  <a:lnTo>
                    <a:pt x="32529" y="253845"/>
                  </a:lnTo>
                  <a:cubicBezTo>
                    <a:pt x="14564" y="253845"/>
                    <a:pt x="0" y="239406"/>
                    <a:pt x="0" y="221595"/>
                  </a:cubicBezTo>
                  <a:lnTo>
                    <a:pt x="0" y="212853"/>
                  </a:lnTo>
                  <a:close/>
                </a:path>
              </a:pathLst>
            </a:custGeom>
            <a:solidFill>
              <a:srgbClr val="FC1C49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58" name="자유형 57">
              <a:extLst>
                <a:ext uri="{FF2B5EF4-FFF2-40B4-BE49-F238E27FC236}">
                  <a16:creationId xmlns:a16="http://schemas.microsoft.com/office/drawing/2014/main" id="{E1880F06-4690-0343-A74D-2BC4E8E182D2}"/>
                </a:ext>
              </a:extLst>
            </p:cNvPr>
            <p:cNvSpPr/>
            <p:nvPr/>
          </p:nvSpPr>
          <p:spPr>
            <a:xfrm>
              <a:off x="11015662" y="3302237"/>
              <a:ext cx="445918" cy="253845"/>
            </a:xfrm>
            <a:custGeom>
              <a:avLst/>
              <a:gdLst>
                <a:gd name="connsiteX0" fmla="*/ 231230 w 445918"/>
                <a:gd name="connsiteY0" fmla="*/ 25800 h 253845"/>
                <a:gd name="connsiteX1" fmla="*/ 214688 w 445918"/>
                <a:gd name="connsiteY1" fmla="*/ 25800 h 253845"/>
                <a:gd name="connsiteX2" fmla="*/ 26023 w 445918"/>
                <a:gd name="connsiteY2" fmla="*/ 212853 h 253845"/>
                <a:gd name="connsiteX3" fmla="*/ 26023 w 445918"/>
                <a:gd name="connsiteY3" fmla="*/ 221595 h 253845"/>
                <a:gd name="connsiteX4" fmla="*/ 32529 w 445918"/>
                <a:gd name="connsiteY4" fmla="*/ 228045 h 253845"/>
                <a:gd name="connsiteX5" fmla="*/ 413390 w 445918"/>
                <a:gd name="connsiteY5" fmla="*/ 228045 h 253845"/>
                <a:gd name="connsiteX6" fmla="*/ 419896 w 445918"/>
                <a:gd name="connsiteY6" fmla="*/ 221595 h 253845"/>
                <a:gd name="connsiteX7" fmla="*/ 419896 w 445918"/>
                <a:gd name="connsiteY7" fmla="*/ 212853 h 253845"/>
                <a:gd name="connsiteX8" fmla="*/ 231230 w 445918"/>
                <a:gd name="connsiteY8" fmla="*/ 25800 h 253845"/>
                <a:gd name="connsiteX9" fmla="*/ 214688 w 445918"/>
                <a:gd name="connsiteY9" fmla="*/ 0 h 253845"/>
                <a:gd name="connsiteX10" fmla="*/ 0 w 445918"/>
                <a:gd name="connsiteY10" fmla="*/ 212853 h 253845"/>
                <a:gd name="connsiteX11" fmla="*/ 0 w 445918"/>
                <a:gd name="connsiteY11" fmla="*/ 221595 h 253845"/>
                <a:gd name="connsiteX12" fmla="*/ 32529 w 445918"/>
                <a:gd name="connsiteY12" fmla="*/ 253845 h 253845"/>
                <a:gd name="connsiteX13" fmla="*/ 413390 w 445918"/>
                <a:gd name="connsiteY13" fmla="*/ 253845 h 253845"/>
                <a:gd name="connsiteX14" fmla="*/ 445919 w 445918"/>
                <a:gd name="connsiteY14" fmla="*/ 221595 h 253845"/>
                <a:gd name="connsiteX15" fmla="*/ 445919 w 445918"/>
                <a:gd name="connsiteY15" fmla="*/ 212853 h 253845"/>
                <a:gd name="connsiteX16" fmla="*/ 231230 w 445918"/>
                <a:gd name="connsiteY16" fmla="*/ 0 h 253845"/>
                <a:gd name="connsiteX17" fmla="*/ 214688 w 445918"/>
                <a:gd name="connsiteY17" fmla="*/ 0 h 25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45918" h="253845">
                  <a:moveTo>
                    <a:pt x="231230" y="25800"/>
                  </a:moveTo>
                  <a:lnTo>
                    <a:pt x="214688" y="25800"/>
                  </a:lnTo>
                  <a:cubicBezTo>
                    <a:pt x="110491" y="25800"/>
                    <a:pt x="26023" y="109547"/>
                    <a:pt x="26023" y="212853"/>
                  </a:cubicBezTo>
                  <a:lnTo>
                    <a:pt x="26023" y="221595"/>
                  </a:lnTo>
                  <a:cubicBezTo>
                    <a:pt x="26023" y="225157"/>
                    <a:pt x="28935" y="228045"/>
                    <a:pt x="32529" y="228045"/>
                  </a:cubicBezTo>
                  <a:lnTo>
                    <a:pt x="413390" y="228045"/>
                  </a:lnTo>
                  <a:cubicBezTo>
                    <a:pt x="416983" y="228045"/>
                    <a:pt x="419896" y="225157"/>
                    <a:pt x="419896" y="221595"/>
                  </a:cubicBezTo>
                  <a:lnTo>
                    <a:pt x="419896" y="212853"/>
                  </a:lnTo>
                  <a:cubicBezTo>
                    <a:pt x="419896" y="109547"/>
                    <a:pt x="335427" y="25800"/>
                    <a:pt x="231230" y="25800"/>
                  </a:cubicBezTo>
                  <a:close/>
                  <a:moveTo>
                    <a:pt x="214688" y="0"/>
                  </a:moveTo>
                  <a:cubicBezTo>
                    <a:pt x="96119" y="0"/>
                    <a:pt x="0" y="95298"/>
                    <a:pt x="0" y="212853"/>
                  </a:cubicBezTo>
                  <a:lnTo>
                    <a:pt x="0" y="221595"/>
                  </a:lnTo>
                  <a:cubicBezTo>
                    <a:pt x="0" y="239406"/>
                    <a:pt x="14564" y="253845"/>
                    <a:pt x="32529" y="253845"/>
                  </a:cubicBezTo>
                  <a:lnTo>
                    <a:pt x="413390" y="253845"/>
                  </a:lnTo>
                  <a:cubicBezTo>
                    <a:pt x="431355" y="253845"/>
                    <a:pt x="445919" y="239406"/>
                    <a:pt x="445919" y="221595"/>
                  </a:cubicBezTo>
                  <a:lnTo>
                    <a:pt x="445919" y="212853"/>
                  </a:lnTo>
                  <a:cubicBezTo>
                    <a:pt x="445919" y="95298"/>
                    <a:pt x="349799" y="0"/>
                    <a:pt x="231230" y="0"/>
                  </a:cubicBezTo>
                  <a:lnTo>
                    <a:pt x="214688" y="0"/>
                  </a:lnTo>
                  <a:close/>
                </a:path>
              </a:pathLst>
            </a:custGeom>
            <a:solidFill>
              <a:srgbClr val="FC1C49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59" name="자유형 58">
              <a:extLst>
                <a:ext uri="{FF2B5EF4-FFF2-40B4-BE49-F238E27FC236}">
                  <a16:creationId xmlns:a16="http://schemas.microsoft.com/office/drawing/2014/main" id="{EE358F84-6BF1-3743-B803-FC8CE11B58CD}"/>
                </a:ext>
              </a:extLst>
            </p:cNvPr>
            <p:cNvSpPr/>
            <p:nvPr/>
          </p:nvSpPr>
          <p:spPr>
            <a:xfrm>
              <a:off x="11225770" y="3368941"/>
              <a:ext cx="26022" cy="110522"/>
            </a:xfrm>
            <a:custGeom>
              <a:avLst/>
              <a:gdLst>
                <a:gd name="connsiteX0" fmla="*/ 13011 w 26022"/>
                <a:gd name="connsiteY0" fmla="*/ 0 h 110522"/>
                <a:gd name="connsiteX1" fmla="*/ 26023 w 26022"/>
                <a:gd name="connsiteY1" fmla="*/ 12900 h 110522"/>
                <a:gd name="connsiteX2" fmla="*/ 26023 w 26022"/>
                <a:gd name="connsiteY2" fmla="*/ 97623 h 110522"/>
                <a:gd name="connsiteX3" fmla="*/ 13011 w 26022"/>
                <a:gd name="connsiteY3" fmla="*/ 110523 h 110522"/>
                <a:gd name="connsiteX4" fmla="*/ 0 w 26022"/>
                <a:gd name="connsiteY4" fmla="*/ 97623 h 110522"/>
                <a:gd name="connsiteX5" fmla="*/ 0 w 26022"/>
                <a:gd name="connsiteY5" fmla="*/ 12900 h 110522"/>
                <a:gd name="connsiteX6" fmla="*/ 13011 w 26022"/>
                <a:gd name="connsiteY6" fmla="*/ 0 h 1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022" h="110522">
                  <a:moveTo>
                    <a:pt x="13011" y="0"/>
                  </a:moveTo>
                  <a:cubicBezTo>
                    <a:pt x="20197" y="0"/>
                    <a:pt x="26023" y="5775"/>
                    <a:pt x="26023" y="12900"/>
                  </a:cubicBezTo>
                  <a:lnTo>
                    <a:pt x="26023" y="97623"/>
                  </a:lnTo>
                  <a:cubicBezTo>
                    <a:pt x="26023" y="104748"/>
                    <a:pt x="20197" y="110523"/>
                    <a:pt x="13011" y="110523"/>
                  </a:cubicBezTo>
                  <a:cubicBezTo>
                    <a:pt x="5825" y="110523"/>
                    <a:pt x="0" y="104748"/>
                    <a:pt x="0" y="97623"/>
                  </a:cubicBezTo>
                  <a:lnTo>
                    <a:pt x="0" y="12900"/>
                  </a:lnTo>
                  <a:cubicBezTo>
                    <a:pt x="0" y="5775"/>
                    <a:pt x="5825" y="0"/>
                    <a:pt x="13011" y="0"/>
                  </a:cubicBezTo>
                  <a:close/>
                </a:path>
              </a:pathLst>
            </a:custGeom>
            <a:solidFill>
              <a:srgbClr val="FFFFFF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sp>
        <p:nvSpPr>
          <p:cNvPr id="60" name="자유형 59">
            <a:extLst>
              <a:ext uri="{FF2B5EF4-FFF2-40B4-BE49-F238E27FC236}">
                <a16:creationId xmlns:a16="http://schemas.microsoft.com/office/drawing/2014/main" id="{448F7417-F8C7-904C-AF70-48C054C8F86A}"/>
              </a:ext>
            </a:extLst>
          </p:cNvPr>
          <p:cNvSpPr/>
          <p:nvPr userDrawn="1"/>
        </p:nvSpPr>
        <p:spPr>
          <a:xfrm>
            <a:off x="9984891" y="3061784"/>
            <a:ext cx="208929" cy="209134"/>
          </a:xfrm>
          <a:custGeom>
            <a:avLst/>
            <a:gdLst>
              <a:gd name="connsiteX0" fmla="*/ 208929 w 208929"/>
              <a:gd name="connsiteY0" fmla="*/ 104568 h 209134"/>
              <a:gd name="connsiteX1" fmla="*/ 104465 w 208929"/>
              <a:gd name="connsiteY1" fmla="*/ 209135 h 209134"/>
              <a:gd name="connsiteX2" fmla="*/ 0 w 208929"/>
              <a:gd name="connsiteY2" fmla="*/ 104568 h 209134"/>
              <a:gd name="connsiteX3" fmla="*/ 104465 w 208929"/>
              <a:gd name="connsiteY3" fmla="*/ 0 h 209134"/>
              <a:gd name="connsiteX4" fmla="*/ 208929 w 208929"/>
              <a:gd name="connsiteY4" fmla="*/ 104568 h 20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929" h="209134">
                <a:moveTo>
                  <a:pt x="208929" y="104568"/>
                </a:moveTo>
                <a:cubicBezTo>
                  <a:pt x="208929" y="162319"/>
                  <a:pt x="162159" y="209135"/>
                  <a:pt x="104465" y="209135"/>
                </a:cubicBezTo>
                <a:cubicBezTo>
                  <a:pt x="46771" y="209135"/>
                  <a:pt x="0" y="162319"/>
                  <a:pt x="0" y="104568"/>
                </a:cubicBezTo>
                <a:cubicBezTo>
                  <a:pt x="0" y="46816"/>
                  <a:pt x="46771" y="0"/>
                  <a:pt x="104465" y="0"/>
                </a:cubicBezTo>
                <a:cubicBezTo>
                  <a:pt x="162159" y="0"/>
                  <a:pt x="208929" y="46816"/>
                  <a:pt x="208929" y="104568"/>
                </a:cubicBezTo>
                <a:close/>
              </a:path>
            </a:pathLst>
          </a:custGeom>
          <a:solidFill>
            <a:srgbClr val="FC1C49"/>
          </a:solidFill>
          <a:ln w="639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61" name="자유형 60">
            <a:extLst>
              <a:ext uri="{FF2B5EF4-FFF2-40B4-BE49-F238E27FC236}">
                <a16:creationId xmlns:a16="http://schemas.microsoft.com/office/drawing/2014/main" id="{9D751809-2B5E-2F42-9351-8076AB6BEB39}"/>
              </a:ext>
            </a:extLst>
          </p:cNvPr>
          <p:cNvSpPr/>
          <p:nvPr userDrawn="1"/>
        </p:nvSpPr>
        <p:spPr>
          <a:xfrm>
            <a:off x="9984891" y="3061784"/>
            <a:ext cx="208929" cy="209134"/>
          </a:xfrm>
          <a:custGeom>
            <a:avLst/>
            <a:gdLst>
              <a:gd name="connsiteX0" fmla="*/ 104465 w 208929"/>
              <a:gd name="connsiteY0" fmla="*/ 183334 h 209134"/>
              <a:gd name="connsiteX1" fmla="*/ 183154 w 208929"/>
              <a:gd name="connsiteY1" fmla="*/ 104568 h 209134"/>
              <a:gd name="connsiteX2" fmla="*/ 104465 w 208929"/>
              <a:gd name="connsiteY2" fmla="*/ 25800 h 209134"/>
              <a:gd name="connsiteX3" fmla="*/ 25775 w 208929"/>
              <a:gd name="connsiteY3" fmla="*/ 104568 h 209134"/>
              <a:gd name="connsiteX4" fmla="*/ 104465 w 208929"/>
              <a:gd name="connsiteY4" fmla="*/ 183334 h 209134"/>
              <a:gd name="connsiteX5" fmla="*/ 104465 w 208929"/>
              <a:gd name="connsiteY5" fmla="*/ 209135 h 209134"/>
              <a:gd name="connsiteX6" fmla="*/ 208929 w 208929"/>
              <a:gd name="connsiteY6" fmla="*/ 104568 h 209134"/>
              <a:gd name="connsiteX7" fmla="*/ 104465 w 208929"/>
              <a:gd name="connsiteY7" fmla="*/ 0 h 209134"/>
              <a:gd name="connsiteX8" fmla="*/ 0 w 208929"/>
              <a:gd name="connsiteY8" fmla="*/ 104568 h 209134"/>
              <a:gd name="connsiteX9" fmla="*/ 104465 w 208929"/>
              <a:gd name="connsiteY9" fmla="*/ 209135 h 20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8929" h="209134">
                <a:moveTo>
                  <a:pt x="104465" y="183334"/>
                </a:moveTo>
                <a:cubicBezTo>
                  <a:pt x="147924" y="183334"/>
                  <a:pt x="183154" y="148069"/>
                  <a:pt x="183154" y="104568"/>
                </a:cubicBezTo>
                <a:cubicBezTo>
                  <a:pt x="183154" y="61066"/>
                  <a:pt x="147924" y="25800"/>
                  <a:pt x="104465" y="25800"/>
                </a:cubicBezTo>
                <a:cubicBezTo>
                  <a:pt x="61005" y="25800"/>
                  <a:pt x="25775" y="61066"/>
                  <a:pt x="25775" y="104568"/>
                </a:cubicBezTo>
                <a:cubicBezTo>
                  <a:pt x="25775" y="148069"/>
                  <a:pt x="61005" y="183334"/>
                  <a:pt x="104465" y="183334"/>
                </a:cubicBezTo>
                <a:close/>
                <a:moveTo>
                  <a:pt x="104465" y="209135"/>
                </a:moveTo>
                <a:cubicBezTo>
                  <a:pt x="162159" y="209135"/>
                  <a:pt x="208929" y="162319"/>
                  <a:pt x="208929" y="104568"/>
                </a:cubicBezTo>
                <a:cubicBezTo>
                  <a:pt x="208929" y="46816"/>
                  <a:pt x="162159" y="0"/>
                  <a:pt x="104465" y="0"/>
                </a:cubicBezTo>
                <a:cubicBezTo>
                  <a:pt x="46771" y="0"/>
                  <a:pt x="0" y="46816"/>
                  <a:pt x="0" y="104568"/>
                </a:cubicBezTo>
                <a:cubicBezTo>
                  <a:pt x="0" y="162319"/>
                  <a:pt x="46771" y="209135"/>
                  <a:pt x="104465" y="209135"/>
                </a:cubicBezTo>
                <a:close/>
              </a:path>
            </a:pathLst>
          </a:custGeom>
          <a:solidFill>
            <a:srgbClr val="FC1C49"/>
          </a:solidFill>
          <a:ln w="639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62" name="자유형 61">
            <a:extLst>
              <a:ext uri="{FF2B5EF4-FFF2-40B4-BE49-F238E27FC236}">
                <a16:creationId xmlns:a16="http://schemas.microsoft.com/office/drawing/2014/main" id="{D3E8D5E7-0EA3-7B4B-B1CA-B4AB8A1F61F4}"/>
              </a:ext>
            </a:extLst>
          </p:cNvPr>
          <p:cNvSpPr/>
          <p:nvPr userDrawn="1"/>
        </p:nvSpPr>
        <p:spPr>
          <a:xfrm>
            <a:off x="9868510" y="3302236"/>
            <a:ext cx="441673" cy="253845"/>
          </a:xfrm>
          <a:custGeom>
            <a:avLst/>
            <a:gdLst>
              <a:gd name="connsiteX0" fmla="*/ 220837 w 441673"/>
              <a:gd name="connsiteY0" fmla="*/ 0 h 253845"/>
              <a:gd name="connsiteX1" fmla="*/ 0 w 441673"/>
              <a:gd name="connsiteY1" fmla="*/ 221982 h 253845"/>
              <a:gd name="connsiteX2" fmla="*/ 31700 w 441673"/>
              <a:gd name="connsiteY2" fmla="*/ 253846 h 253845"/>
              <a:gd name="connsiteX3" fmla="*/ 409974 w 441673"/>
              <a:gd name="connsiteY3" fmla="*/ 253846 h 253845"/>
              <a:gd name="connsiteX4" fmla="*/ 441674 w 441673"/>
              <a:gd name="connsiteY4" fmla="*/ 221982 h 253845"/>
              <a:gd name="connsiteX5" fmla="*/ 220837 w 441673"/>
              <a:gd name="connsiteY5" fmla="*/ 0 h 25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1673" h="253845">
                <a:moveTo>
                  <a:pt x="220837" y="0"/>
                </a:moveTo>
                <a:cubicBezTo>
                  <a:pt x="98872" y="0"/>
                  <a:pt x="0" y="99897"/>
                  <a:pt x="0" y="221982"/>
                </a:cubicBezTo>
                <a:cubicBezTo>
                  <a:pt x="0" y="239507"/>
                  <a:pt x="14192" y="253846"/>
                  <a:pt x="31700" y="253846"/>
                </a:cubicBezTo>
                <a:lnTo>
                  <a:pt x="409974" y="253846"/>
                </a:lnTo>
                <a:cubicBezTo>
                  <a:pt x="427481" y="253846"/>
                  <a:pt x="441674" y="239507"/>
                  <a:pt x="441674" y="221982"/>
                </a:cubicBezTo>
                <a:cubicBezTo>
                  <a:pt x="441674" y="99897"/>
                  <a:pt x="342801" y="0"/>
                  <a:pt x="220837" y="0"/>
                </a:cubicBezTo>
                <a:close/>
              </a:path>
            </a:pathLst>
          </a:custGeom>
          <a:solidFill>
            <a:srgbClr val="FC1C49"/>
          </a:solidFill>
          <a:ln w="639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63" name="자유형 62">
            <a:extLst>
              <a:ext uri="{FF2B5EF4-FFF2-40B4-BE49-F238E27FC236}">
                <a16:creationId xmlns:a16="http://schemas.microsoft.com/office/drawing/2014/main" id="{1B29BAF5-19DB-9642-AD23-5D59D11ABBDA}"/>
              </a:ext>
            </a:extLst>
          </p:cNvPr>
          <p:cNvSpPr/>
          <p:nvPr userDrawn="1"/>
        </p:nvSpPr>
        <p:spPr>
          <a:xfrm>
            <a:off x="10075100" y="3367135"/>
            <a:ext cx="25774" cy="108462"/>
          </a:xfrm>
          <a:custGeom>
            <a:avLst/>
            <a:gdLst>
              <a:gd name="connsiteX0" fmla="*/ 12887 w 25774"/>
              <a:gd name="connsiteY0" fmla="*/ 0 h 108462"/>
              <a:gd name="connsiteX1" fmla="*/ 25775 w 25774"/>
              <a:gd name="connsiteY1" fmla="*/ 12900 h 108462"/>
              <a:gd name="connsiteX2" fmla="*/ 25775 w 25774"/>
              <a:gd name="connsiteY2" fmla="*/ 95562 h 108462"/>
              <a:gd name="connsiteX3" fmla="*/ 12887 w 25774"/>
              <a:gd name="connsiteY3" fmla="*/ 108462 h 108462"/>
              <a:gd name="connsiteX4" fmla="*/ 0 w 25774"/>
              <a:gd name="connsiteY4" fmla="*/ 95562 h 108462"/>
              <a:gd name="connsiteX5" fmla="*/ 0 w 25774"/>
              <a:gd name="connsiteY5" fmla="*/ 12900 h 108462"/>
              <a:gd name="connsiteX6" fmla="*/ 12887 w 25774"/>
              <a:gd name="connsiteY6" fmla="*/ 0 h 10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4" h="108462">
                <a:moveTo>
                  <a:pt x="12887" y="0"/>
                </a:moveTo>
                <a:cubicBezTo>
                  <a:pt x="20005" y="0"/>
                  <a:pt x="25775" y="5775"/>
                  <a:pt x="25775" y="12900"/>
                </a:cubicBezTo>
                <a:lnTo>
                  <a:pt x="25775" y="95562"/>
                </a:lnTo>
                <a:cubicBezTo>
                  <a:pt x="25775" y="102687"/>
                  <a:pt x="20005" y="108462"/>
                  <a:pt x="12887" y="108462"/>
                </a:cubicBezTo>
                <a:cubicBezTo>
                  <a:pt x="5770" y="108462"/>
                  <a:pt x="0" y="102687"/>
                  <a:pt x="0" y="95562"/>
                </a:cubicBezTo>
                <a:lnTo>
                  <a:pt x="0" y="12900"/>
                </a:lnTo>
                <a:cubicBezTo>
                  <a:pt x="0" y="5775"/>
                  <a:pt x="5770" y="0"/>
                  <a:pt x="12887" y="0"/>
                </a:cubicBezTo>
                <a:close/>
              </a:path>
            </a:pathLst>
          </a:custGeom>
          <a:solidFill>
            <a:srgbClr val="FFFFFF"/>
          </a:solidFill>
          <a:ln w="639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64" name="자유형 63">
            <a:extLst>
              <a:ext uri="{FF2B5EF4-FFF2-40B4-BE49-F238E27FC236}">
                <a16:creationId xmlns:a16="http://schemas.microsoft.com/office/drawing/2014/main" id="{765A43C6-128B-9B41-9C0D-09DF1A7C28B0}"/>
              </a:ext>
            </a:extLst>
          </p:cNvPr>
          <p:cNvSpPr/>
          <p:nvPr userDrawn="1"/>
        </p:nvSpPr>
        <p:spPr>
          <a:xfrm>
            <a:off x="8729686" y="3036348"/>
            <a:ext cx="440641" cy="549218"/>
          </a:xfrm>
          <a:custGeom>
            <a:avLst/>
            <a:gdLst>
              <a:gd name="connsiteX0" fmla="*/ 220321 w 440641"/>
              <a:gd name="connsiteY0" fmla="*/ 0 h 549218"/>
              <a:gd name="connsiteX1" fmla="*/ 70266 w 440641"/>
              <a:gd name="connsiteY1" fmla="*/ 16978 h 549218"/>
              <a:gd name="connsiteX2" fmla="*/ 22226 w 440641"/>
              <a:gd name="connsiteY2" fmla="*/ 36508 h 549218"/>
              <a:gd name="connsiteX3" fmla="*/ 0 w 440641"/>
              <a:gd name="connsiteY3" fmla="*/ 69336 h 549218"/>
              <a:gd name="connsiteX4" fmla="*/ 0 w 440641"/>
              <a:gd name="connsiteY4" fmla="*/ 167062 h 549218"/>
              <a:gd name="connsiteX5" fmla="*/ 19015 w 440641"/>
              <a:gd name="connsiteY5" fmla="*/ 197683 h 549218"/>
              <a:gd name="connsiteX6" fmla="*/ 0 w 440641"/>
              <a:gd name="connsiteY6" fmla="*/ 228336 h 549218"/>
              <a:gd name="connsiteX7" fmla="*/ 0 w 440641"/>
              <a:gd name="connsiteY7" fmla="*/ 326062 h 549218"/>
              <a:gd name="connsiteX8" fmla="*/ 15624 w 440641"/>
              <a:gd name="connsiteY8" fmla="*/ 354110 h 549218"/>
              <a:gd name="connsiteX9" fmla="*/ 0 w 440641"/>
              <a:gd name="connsiteY9" fmla="*/ 382190 h 549218"/>
              <a:gd name="connsiteX10" fmla="*/ 0 w 440641"/>
              <a:gd name="connsiteY10" fmla="*/ 479916 h 549218"/>
              <a:gd name="connsiteX11" fmla="*/ 22248 w 440641"/>
              <a:gd name="connsiteY11" fmla="*/ 512724 h 549218"/>
              <a:gd name="connsiteX12" fmla="*/ 70289 w 440641"/>
              <a:gd name="connsiteY12" fmla="*/ 532247 h 549218"/>
              <a:gd name="connsiteX13" fmla="*/ 220321 w 440641"/>
              <a:gd name="connsiteY13" fmla="*/ 549219 h 549218"/>
              <a:gd name="connsiteX14" fmla="*/ 370352 w 440641"/>
              <a:gd name="connsiteY14" fmla="*/ 532247 h 549218"/>
              <a:gd name="connsiteX15" fmla="*/ 418394 w 440641"/>
              <a:gd name="connsiteY15" fmla="*/ 512724 h 549218"/>
              <a:gd name="connsiteX16" fmla="*/ 440641 w 440641"/>
              <a:gd name="connsiteY16" fmla="*/ 479916 h 549218"/>
              <a:gd name="connsiteX17" fmla="*/ 440641 w 440641"/>
              <a:gd name="connsiteY17" fmla="*/ 382190 h 549218"/>
              <a:gd name="connsiteX18" fmla="*/ 425018 w 440641"/>
              <a:gd name="connsiteY18" fmla="*/ 354110 h 549218"/>
              <a:gd name="connsiteX19" fmla="*/ 440641 w 440641"/>
              <a:gd name="connsiteY19" fmla="*/ 326062 h 549218"/>
              <a:gd name="connsiteX20" fmla="*/ 440641 w 440641"/>
              <a:gd name="connsiteY20" fmla="*/ 228336 h 549218"/>
              <a:gd name="connsiteX21" fmla="*/ 421627 w 440641"/>
              <a:gd name="connsiteY21" fmla="*/ 197683 h 549218"/>
              <a:gd name="connsiteX22" fmla="*/ 440641 w 440641"/>
              <a:gd name="connsiteY22" fmla="*/ 167062 h 549218"/>
              <a:gd name="connsiteX23" fmla="*/ 440641 w 440641"/>
              <a:gd name="connsiteY23" fmla="*/ 69336 h 549218"/>
              <a:gd name="connsiteX24" fmla="*/ 418415 w 440641"/>
              <a:gd name="connsiteY24" fmla="*/ 36508 h 549218"/>
              <a:gd name="connsiteX25" fmla="*/ 370375 w 440641"/>
              <a:gd name="connsiteY25" fmla="*/ 16978 h 549218"/>
              <a:gd name="connsiteX26" fmla="*/ 220321 w 440641"/>
              <a:gd name="connsiteY26" fmla="*/ 0 h 549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40641" h="549218">
                <a:moveTo>
                  <a:pt x="220321" y="0"/>
                </a:moveTo>
                <a:cubicBezTo>
                  <a:pt x="162236" y="0"/>
                  <a:pt x="109189" y="6390"/>
                  <a:pt x="70266" y="16978"/>
                </a:cubicBezTo>
                <a:cubicBezTo>
                  <a:pt x="50898" y="22246"/>
                  <a:pt x="34292" y="28748"/>
                  <a:pt x="22226" y="36508"/>
                </a:cubicBezTo>
                <a:cubicBezTo>
                  <a:pt x="10750" y="43888"/>
                  <a:pt x="0" y="54681"/>
                  <a:pt x="0" y="69336"/>
                </a:cubicBezTo>
                <a:lnTo>
                  <a:pt x="0" y="167062"/>
                </a:lnTo>
                <a:cubicBezTo>
                  <a:pt x="15" y="180322"/>
                  <a:pt x="8830" y="190416"/>
                  <a:pt x="19015" y="197683"/>
                </a:cubicBezTo>
                <a:cubicBezTo>
                  <a:pt x="8823" y="204954"/>
                  <a:pt x="0" y="215060"/>
                  <a:pt x="0" y="228336"/>
                </a:cubicBezTo>
                <a:lnTo>
                  <a:pt x="0" y="326062"/>
                </a:lnTo>
                <a:cubicBezTo>
                  <a:pt x="13" y="337824"/>
                  <a:pt x="6949" y="347094"/>
                  <a:pt x="15624" y="354110"/>
                </a:cubicBezTo>
                <a:cubicBezTo>
                  <a:pt x="6942" y="361132"/>
                  <a:pt x="0" y="370413"/>
                  <a:pt x="0" y="382190"/>
                </a:cubicBezTo>
                <a:lnTo>
                  <a:pt x="0" y="479916"/>
                </a:lnTo>
                <a:cubicBezTo>
                  <a:pt x="17" y="494563"/>
                  <a:pt x="10770" y="505347"/>
                  <a:pt x="22248" y="512724"/>
                </a:cubicBezTo>
                <a:cubicBezTo>
                  <a:pt x="34316" y="520481"/>
                  <a:pt x="50921" y="526981"/>
                  <a:pt x="70289" y="532247"/>
                </a:cubicBezTo>
                <a:cubicBezTo>
                  <a:pt x="109209" y="542831"/>
                  <a:pt x="162247" y="549219"/>
                  <a:pt x="220321" y="549219"/>
                </a:cubicBezTo>
                <a:cubicBezTo>
                  <a:pt x="278394" y="549219"/>
                  <a:pt x="331432" y="542831"/>
                  <a:pt x="370352" y="532247"/>
                </a:cubicBezTo>
                <a:cubicBezTo>
                  <a:pt x="389720" y="526981"/>
                  <a:pt x="406325" y="520481"/>
                  <a:pt x="418394" y="512724"/>
                </a:cubicBezTo>
                <a:cubicBezTo>
                  <a:pt x="429871" y="505347"/>
                  <a:pt x="440625" y="494563"/>
                  <a:pt x="440641" y="479916"/>
                </a:cubicBezTo>
                <a:lnTo>
                  <a:pt x="440641" y="382190"/>
                </a:lnTo>
                <a:cubicBezTo>
                  <a:pt x="440641" y="370413"/>
                  <a:pt x="433700" y="361132"/>
                  <a:pt x="425018" y="354110"/>
                </a:cubicBezTo>
                <a:cubicBezTo>
                  <a:pt x="433692" y="347094"/>
                  <a:pt x="440628" y="337824"/>
                  <a:pt x="440641" y="326062"/>
                </a:cubicBezTo>
                <a:lnTo>
                  <a:pt x="440641" y="228336"/>
                </a:lnTo>
                <a:cubicBezTo>
                  <a:pt x="440641" y="215060"/>
                  <a:pt x="431819" y="204954"/>
                  <a:pt x="421627" y="197683"/>
                </a:cubicBezTo>
                <a:cubicBezTo>
                  <a:pt x="431812" y="190416"/>
                  <a:pt x="440626" y="180322"/>
                  <a:pt x="440641" y="167062"/>
                </a:cubicBezTo>
                <a:lnTo>
                  <a:pt x="440641" y="69336"/>
                </a:lnTo>
                <a:cubicBezTo>
                  <a:pt x="440641" y="54681"/>
                  <a:pt x="429891" y="43888"/>
                  <a:pt x="418415" y="36508"/>
                </a:cubicBezTo>
                <a:cubicBezTo>
                  <a:pt x="406349" y="28748"/>
                  <a:pt x="389744" y="22246"/>
                  <a:pt x="370375" y="16978"/>
                </a:cubicBezTo>
                <a:cubicBezTo>
                  <a:pt x="331452" y="6390"/>
                  <a:pt x="278405" y="0"/>
                  <a:pt x="220321" y="0"/>
                </a:cubicBezTo>
                <a:close/>
              </a:path>
            </a:pathLst>
          </a:custGeom>
          <a:solidFill>
            <a:srgbClr val="FC1C49"/>
          </a:solidFill>
          <a:ln w="639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65" name="자유형 64">
            <a:extLst>
              <a:ext uri="{FF2B5EF4-FFF2-40B4-BE49-F238E27FC236}">
                <a16:creationId xmlns:a16="http://schemas.microsoft.com/office/drawing/2014/main" id="{F3313A2C-C316-4D4D-98DD-7A8B5FB7718B}"/>
              </a:ext>
            </a:extLst>
          </p:cNvPr>
          <p:cNvSpPr/>
          <p:nvPr userDrawn="1"/>
        </p:nvSpPr>
        <p:spPr>
          <a:xfrm>
            <a:off x="8872997" y="3129871"/>
            <a:ext cx="246194" cy="45149"/>
          </a:xfrm>
          <a:custGeom>
            <a:avLst/>
            <a:gdLst>
              <a:gd name="connsiteX0" fmla="*/ 245610 w 246194"/>
              <a:gd name="connsiteY0" fmla="*/ 9081 h 45149"/>
              <a:gd name="connsiteX1" fmla="*/ 237130 w 246194"/>
              <a:gd name="connsiteY1" fmla="*/ 25242 h 45149"/>
              <a:gd name="connsiteX2" fmla="*/ 77011 w 246194"/>
              <a:gd name="connsiteY2" fmla="*/ 45150 h 45149"/>
              <a:gd name="connsiteX3" fmla="*/ 11756 w 246194"/>
              <a:gd name="connsiteY3" fmla="*/ 42352 h 45149"/>
              <a:gd name="connsiteX4" fmla="*/ 51 w 246194"/>
              <a:gd name="connsiteY4" fmla="*/ 28358 h 45149"/>
              <a:gd name="connsiteX5" fmla="*/ 14020 w 246194"/>
              <a:gd name="connsiteY5" fmla="*/ 16630 h 45149"/>
              <a:gd name="connsiteX6" fmla="*/ 77011 w 246194"/>
              <a:gd name="connsiteY6" fmla="*/ 19329 h 45149"/>
              <a:gd name="connsiteX7" fmla="*/ 229478 w 246194"/>
              <a:gd name="connsiteY7" fmla="*/ 586 h 45149"/>
              <a:gd name="connsiteX8" fmla="*/ 245610 w 246194"/>
              <a:gd name="connsiteY8" fmla="*/ 9081 h 45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6194" h="45149">
                <a:moveTo>
                  <a:pt x="245610" y="9081"/>
                </a:moveTo>
                <a:cubicBezTo>
                  <a:pt x="247724" y="15890"/>
                  <a:pt x="243926" y="23126"/>
                  <a:pt x="237130" y="25242"/>
                </a:cubicBezTo>
                <a:cubicBezTo>
                  <a:pt x="197481" y="37591"/>
                  <a:pt x="140178" y="45150"/>
                  <a:pt x="77011" y="45150"/>
                </a:cubicBezTo>
                <a:cubicBezTo>
                  <a:pt x="54267" y="45150"/>
                  <a:pt x="32338" y="44170"/>
                  <a:pt x="11756" y="42352"/>
                </a:cubicBezTo>
                <a:cubicBezTo>
                  <a:pt x="4666" y="41726"/>
                  <a:pt x="-575" y="35460"/>
                  <a:pt x="51" y="28358"/>
                </a:cubicBezTo>
                <a:cubicBezTo>
                  <a:pt x="676" y="21255"/>
                  <a:pt x="6930" y="16004"/>
                  <a:pt x="14020" y="16630"/>
                </a:cubicBezTo>
                <a:cubicBezTo>
                  <a:pt x="33824" y="18380"/>
                  <a:pt x="54996" y="19329"/>
                  <a:pt x="77011" y="19329"/>
                </a:cubicBezTo>
                <a:cubicBezTo>
                  <a:pt x="138536" y="19329"/>
                  <a:pt x="193076" y="11923"/>
                  <a:pt x="229478" y="586"/>
                </a:cubicBezTo>
                <a:cubicBezTo>
                  <a:pt x="236274" y="-1532"/>
                  <a:pt x="243497" y="2272"/>
                  <a:pt x="245610" y="9081"/>
                </a:cubicBezTo>
                <a:close/>
              </a:path>
            </a:pathLst>
          </a:custGeom>
          <a:solidFill>
            <a:srgbClr val="FFFFFF"/>
          </a:solidFill>
          <a:ln w="639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66" name="자유형 65">
            <a:extLst>
              <a:ext uri="{FF2B5EF4-FFF2-40B4-BE49-F238E27FC236}">
                <a16:creationId xmlns:a16="http://schemas.microsoft.com/office/drawing/2014/main" id="{93D8988E-68DD-9646-8C71-08FD5B45D1F8}"/>
              </a:ext>
            </a:extLst>
          </p:cNvPr>
          <p:cNvSpPr/>
          <p:nvPr userDrawn="1"/>
        </p:nvSpPr>
        <p:spPr>
          <a:xfrm>
            <a:off x="8872997" y="3279649"/>
            <a:ext cx="246194" cy="45149"/>
          </a:xfrm>
          <a:custGeom>
            <a:avLst/>
            <a:gdLst>
              <a:gd name="connsiteX0" fmla="*/ 245610 w 246194"/>
              <a:gd name="connsiteY0" fmla="*/ 9081 h 45149"/>
              <a:gd name="connsiteX1" fmla="*/ 237130 w 246194"/>
              <a:gd name="connsiteY1" fmla="*/ 25242 h 45149"/>
              <a:gd name="connsiteX2" fmla="*/ 77011 w 246194"/>
              <a:gd name="connsiteY2" fmla="*/ 45149 h 45149"/>
              <a:gd name="connsiteX3" fmla="*/ 11756 w 246194"/>
              <a:gd name="connsiteY3" fmla="*/ 42352 h 45149"/>
              <a:gd name="connsiteX4" fmla="*/ 51 w 246194"/>
              <a:gd name="connsiteY4" fmla="*/ 28357 h 45149"/>
              <a:gd name="connsiteX5" fmla="*/ 14020 w 246194"/>
              <a:gd name="connsiteY5" fmla="*/ 16631 h 45149"/>
              <a:gd name="connsiteX6" fmla="*/ 77011 w 246194"/>
              <a:gd name="connsiteY6" fmla="*/ 19328 h 45149"/>
              <a:gd name="connsiteX7" fmla="*/ 229478 w 246194"/>
              <a:gd name="connsiteY7" fmla="*/ 585 h 45149"/>
              <a:gd name="connsiteX8" fmla="*/ 245610 w 246194"/>
              <a:gd name="connsiteY8" fmla="*/ 9081 h 45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6194" h="45149">
                <a:moveTo>
                  <a:pt x="245610" y="9081"/>
                </a:moveTo>
                <a:cubicBezTo>
                  <a:pt x="247724" y="15890"/>
                  <a:pt x="243926" y="23125"/>
                  <a:pt x="237130" y="25242"/>
                </a:cubicBezTo>
                <a:cubicBezTo>
                  <a:pt x="197481" y="37591"/>
                  <a:pt x="140178" y="45149"/>
                  <a:pt x="77011" y="45149"/>
                </a:cubicBezTo>
                <a:cubicBezTo>
                  <a:pt x="54267" y="45149"/>
                  <a:pt x="32338" y="44170"/>
                  <a:pt x="11756" y="42352"/>
                </a:cubicBezTo>
                <a:cubicBezTo>
                  <a:pt x="4666" y="41726"/>
                  <a:pt x="-575" y="35460"/>
                  <a:pt x="51" y="28357"/>
                </a:cubicBezTo>
                <a:cubicBezTo>
                  <a:pt x="676" y="21255"/>
                  <a:pt x="6930" y="16005"/>
                  <a:pt x="14020" y="16631"/>
                </a:cubicBezTo>
                <a:cubicBezTo>
                  <a:pt x="33824" y="18380"/>
                  <a:pt x="54996" y="19328"/>
                  <a:pt x="77011" y="19328"/>
                </a:cubicBezTo>
                <a:cubicBezTo>
                  <a:pt x="138536" y="19328"/>
                  <a:pt x="193076" y="11923"/>
                  <a:pt x="229478" y="585"/>
                </a:cubicBezTo>
                <a:cubicBezTo>
                  <a:pt x="236274" y="-1531"/>
                  <a:pt x="243497" y="2272"/>
                  <a:pt x="245610" y="9081"/>
                </a:cubicBezTo>
                <a:close/>
              </a:path>
            </a:pathLst>
          </a:custGeom>
          <a:solidFill>
            <a:srgbClr val="FFFFFF"/>
          </a:solidFill>
          <a:ln w="639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67" name="자유형 66">
            <a:extLst>
              <a:ext uri="{FF2B5EF4-FFF2-40B4-BE49-F238E27FC236}">
                <a16:creationId xmlns:a16="http://schemas.microsoft.com/office/drawing/2014/main" id="{EF3E6C25-8BC0-2747-996C-E1D740781B25}"/>
              </a:ext>
            </a:extLst>
          </p:cNvPr>
          <p:cNvSpPr/>
          <p:nvPr userDrawn="1"/>
        </p:nvSpPr>
        <p:spPr>
          <a:xfrm>
            <a:off x="8872997" y="3456868"/>
            <a:ext cx="246194" cy="45149"/>
          </a:xfrm>
          <a:custGeom>
            <a:avLst/>
            <a:gdLst>
              <a:gd name="connsiteX0" fmla="*/ 245610 w 246194"/>
              <a:gd name="connsiteY0" fmla="*/ 9081 h 45149"/>
              <a:gd name="connsiteX1" fmla="*/ 237130 w 246194"/>
              <a:gd name="connsiteY1" fmla="*/ 25243 h 45149"/>
              <a:gd name="connsiteX2" fmla="*/ 77011 w 246194"/>
              <a:gd name="connsiteY2" fmla="*/ 45149 h 45149"/>
              <a:gd name="connsiteX3" fmla="*/ 11756 w 246194"/>
              <a:gd name="connsiteY3" fmla="*/ 42352 h 45149"/>
              <a:gd name="connsiteX4" fmla="*/ 51 w 246194"/>
              <a:gd name="connsiteY4" fmla="*/ 28357 h 45149"/>
              <a:gd name="connsiteX5" fmla="*/ 14020 w 246194"/>
              <a:gd name="connsiteY5" fmla="*/ 16631 h 45149"/>
              <a:gd name="connsiteX6" fmla="*/ 77011 w 246194"/>
              <a:gd name="connsiteY6" fmla="*/ 19328 h 45149"/>
              <a:gd name="connsiteX7" fmla="*/ 229478 w 246194"/>
              <a:gd name="connsiteY7" fmla="*/ 585 h 45149"/>
              <a:gd name="connsiteX8" fmla="*/ 245610 w 246194"/>
              <a:gd name="connsiteY8" fmla="*/ 9081 h 45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6194" h="45149">
                <a:moveTo>
                  <a:pt x="245610" y="9081"/>
                </a:moveTo>
                <a:cubicBezTo>
                  <a:pt x="247724" y="15890"/>
                  <a:pt x="243926" y="23126"/>
                  <a:pt x="237130" y="25243"/>
                </a:cubicBezTo>
                <a:cubicBezTo>
                  <a:pt x="197481" y="37592"/>
                  <a:pt x="140178" y="45149"/>
                  <a:pt x="77011" y="45149"/>
                </a:cubicBezTo>
                <a:cubicBezTo>
                  <a:pt x="54267" y="45149"/>
                  <a:pt x="32338" y="44170"/>
                  <a:pt x="11756" y="42352"/>
                </a:cubicBezTo>
                <a:cubicBezTo>
                  <a:pt x="4666" y="41726"/>
                  <a:pt x="-575" y="35460"/>
                  <a:pt x="51" y="28357"/>
                </a:cubicBezTo>
                <a:cubicBezTo>
                  <a:pt x="676" y="21255"/>
                  <a:pt x="6930" y="16005"/>
                  <a:pt x="14020" y="16631"/>
                </a:cubicBezTo>
                <a:cubicBezTo>
                  <a:pt x="33824" y="18380"/>
                  <a:pt x="54996" y="19328"/>
                  <a:pt x="77011" y="19328"/>
                </a:cubicBezTo>
                <a:cubicBezTo>
                  <a:pt x="138536" y="19328"/>
                  <a:pt x="193076" y="11923"/>
                  <a:pt x="229478" y="585"/>
                </a:cubicBezTo>
                <a:cubicBezTo>
                  <a:pt x="236274" y="-1531"/>
                  <a:pt x="243497" y="2272"/>
                  <a:pt x="245610" y="9081"/>
                </a:cubicBezTo>
                <a:close/>
              </a:path>
            </a:pathLst>
          </a:custGeom>
          <a:solidFill>
            <a:srgbClr val="FFFFFF"/>
          </a:solidFill>
          <a:ln w="639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68" name="그래픽 29">
            <a:extLst>
              <a:ext uri="{FF2B5EF4-FFF2-40B4-BE49-F238E27FC236}">
                <a16:creationId xmlns:a16="http://schemas.microsoft.com/office/drawing/2014/main" id="{C6D643B5-D973-7947-A466-88B8885342FD}"/>
              </a:ext>
            </a:extLst>
          </p:cNvPr>
          <p:cNvSpPr/>
          <p:nvPr userDrawn="1"/>
        </p:nvSpPr>
        <p:spPr>
          <a:xfrm>
            <a:off x="7517667" y="3035520"/>
            <a:ext cx="571278" cy="506872"/>
          </a:xfrm>
          <a:custGeom>
            <a:avLst/>
            <a:gdLst>
              <a:gd name="connsiteX0" fmla="*/ 234988 w 571278"/>
              <a:gd name="connsiteY0" fmla="*/ 3795 h 506872"/>
              <a:gd name="connsiteX1" fmla="*/ 216587 w 571278"/>
              <a:gd name="connsiteY1" fmla="*/ 3795 h 506872"/>
              <a:gd name="connsiteX2" fmla="*/ 216587 w 571278"/>
              <a:gd name="connsiteY2" fmla="*/ 22118 h 506872"/>
              <a:gd name="connsiteX3" fmla="*/ 276447 w 571278"/>
              <a:gd name="connsiteY3" fmla="*/ 81726 h 506872"/>
              <a:gd name="connsiteX4" fmla="*/ 294849 w 571278"/>
              <a:gd name="connsiteY4" fmla="*/ 81726 h 506872"/>
              <a:gd name="connsiteX5" fmla="*/ 354709 w 571278"/>
              <a:gd name="connsiteY5" fmla="*/ 22118 h 506872"/>
              <a:gd name="connsiteX6" fmla="*/ 354709 w 571278"/>
              <a:gd name="connsiteY6" fmla="*/ 3795 h 506872"/>
              <a:gd name="connsiteX7" fmla="*/ 336308 w 571278"/>
              <a:gd name="connsiteY7" fmla="*/ 3795 h 506872"/>
              <a:gd name="connsiteX8" fmla="*/ 285648 w 571278"/>
              <a:gd name="connsiteY8" fmla="*/ 54241 h 506872"/>
              <a:gd name="connsiteX9" fmla="*/ 234988 w 571278"/>
              <a:gd name="connsiteY9" fmla="*/ 3795 h 506872"/>
              <a:gd name="connsiteX10" fmla="*/ 0 w 571278"/>
              <a:gd name="connsiteY10" fmla="*/ 131808 h 506872"/>
              <a:gd name="connsiteX11" fmla="*/ 32529 w 571278"/>
              <a:gd name="connsiteY11" fmla="*/ 99416 h 506872"/>
              <a:gd name="connsiteX12" fmla="*/ 538750 w 571278"/>
              <a:gd name="connsiteY12" fmla="*/ 99416 h 506872"/>
              <a:gd name="connsiteX13" fmla="*/ 571279 w 571278"/>
              <a:gd name="connsiteY13" fmla="*/ 131808 h 506872"/>
              <a:gd name="connsiteX14" fmla="*/ 571279 w 571278"/>
              <a:gd name="connsiteY14" fmla="*/ 474481 h 506872"/>
              <a:gd name="connsiteX15" fmla="*/ 538750 w 571278"/>
              <a:gd name="connsiteY15" fmla="*/ 506873 h 506872"/>
              <a:gd name="connsiteX16" fmla="*/ 32529 w 571278"/>
              <a:gd name="connsiteY16" fmla="*/ 506873 h 506872"/>
              <a:gd name="connsiteX17" fmla="*/ 0 w 571278"/>
              <a:gd name="connsiteY17" fmla="*/ 474481 h 506872"/>
              <a:gd name="connsiteX18" fmla="*/ 0 w 571278"/>
              <a:gd name="connsiteY18" fmla="*/ 131808 h 50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71278" h="506872">
                <a:moveTo>
                  <a:pt x="234988" y="3795"/>
                </a:moveTo>
                <a:cubicBezTo>
                  <a:pt x="229906" y="-1265"/>
                  <a:pt x="221668" y="-1265"/>
                  <a:pt x="216587" y="3795"/>
                </a:cubicBezTo>
                <a:cubicBezTo>
                  <a:pt x="211505" y="8855"/>
                  <a:pt x="211505" y="17058"/>
                  <a:pt x="216587" y="22118"/>
                </a:cubicBezTo>
                <a:lnTo>
                  <a:pt x="276447" y="81726"/>
                </a:lnTo>
                <a:lnTo>
                  <a:pt x="294849" y="81726"/>
                </a:lnTo>
                <a:lnTo>
                  <a:pt x="354709" y="22118"/>
                </a:lnTo>
                <a:cubicBezTo>
                  <a:pt x="359791" y="17058"/>
                  <a:pt x="359791" y="8855"/>
                  <a:pt x="354709" y="3795"/>
                </a:cubicBezTo>
                <a:cubicBezTo>
                  <a:pt x="349628" y="-1265"/>
                  <a:pt x="341389" y="-1265"/>
                  <a:pt x="336308" y="3795"/>
                </a:cubicBezTo>
                <a:lnTo>
                  <a:pt x="285648" y="54241"/>
                </a:lnTo>
                <a:lnTo>
                  <a:pt x="234988" y="3795"/>
                </a:lnTo>
                <a:close/>
                <a:moveTo>
                  <a:pt x="0" y="131808"/>
                </a:moveTo>
                <a:cubicBezTo>
                  <a:pt x="0" y="113919"/>
                  <a:pt x="14563" y="99416"/>
                  <a:pt x="32529" y="99416"/>
                </a:cubicBezTo>
                <a:lnTo>
                  <a:pt x="538750" y="99416"/>
                </a:lnTo>
                <a:cubicBezTo>
                  <a:pt x="556716" y="99416"/>
                  <a:pt x="571279" y="113919"/>
                  <a:pt x="571279" y="131808"/>
                </a:cubicBezTo>
                <a:lnTo>
                  <a:pt x="571279" y="474481"/>
                </a:lnTo>
                <a:cubicBezTo>
                  <a:pt x="571279" y="492370"/>
                  <a:pt x="556716" y="506873"/>
                  <a:pt x="538750" y="506873"/>
                </a:cubicBezTo>
                <a:lnTo>
                  <a:pt x="32529" y="506873"/>
                </a:lnTo>
                <a:cubicBezTo>
                  <a:pt x="14563" y="506873"/>
                  <a:pt x="0" y="492370"/>
                  <a:pt x="0" y="474481"/>
                </a:cubicBezTo>
                <a:lnTo>
                  <a:pt x="0" y="131808"/>
                </a:lnTo>
                <a:close/>
              </a:path>
            </a:pathLst>
          </a:custGeom>
          <a:solidFill>
            <a:srgbClr val="FC1C49"/>
          </a:solidFill>
          <a:ln w="649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69" name="자유형 68">
            <a:extLst>
              <a:ext uri="{FF2B5EF4-FFF2-40B4-BE49-F238E27FC236}">
                <a16:creationId xmlns:a16="http://schemas.microsoft.com/office/drawing/2014/main" id="{94BB3994-B1FB-624F-8FDF-5FB6EA8B320B}"/>
              </a:ext>
            </a:extLst>
          </p:cNvPr>
          <p:cNvSpPr/>
          <p:nvPr userDrawn="1"/>
        </p:nvSpPr>
        <p:spPr>
          <a:xfrm>
            <a:off x="6420070" y="2990200"/>
            <a:ext cx="485429" cy="635075"/>
          </a:xfrm>
          <a:custGeom>
            <a:avLst/>
            <a:gdLst>
              <a:gd name="connsiteX0" fmla="*/ 32106 w 485429"/>
              <a:gd name="connsiteY0" fmla="*/ 635075 h 635075"/>
              <a:gd name="connsiteX1" fmla="*/ 0 w 485429"/>
              <a:gd name="connsiteY1" fmla="*/ 602656 h 635075"/>
              <a:gd name="connsiteX2" fmla="*/ 0 w 485429"/>
              <a:gd name="connsiteY2" fmla="*/ 32419 h 635075"/>
              <a:gd name="connsiteX3" fmla="*/ 32106 w 485429"/>
              <a:gd name="connsiteY3" fmla="*/ 0 h 635075"/>
              <a:gd name="connsiteX4" fmla="*/ 453324 w 485429"/>
              <a:gd name="connsiteY4" fmla="*/ 0 h 635075"/>
              <a:gd name="connsiteX5" fmla="*/ 485430 w 485429"/>
              <a:gd name="connsiteY5" fmla="*/ 32419 h 635075"/>
              <a:gd name="connsiteX6" fmla="*/ 485430 w 485429"/>
              <a:gd name="connsiteY6" fmla="*/ 602656 h 635075"/>
              <a:gd name="connsiteX7" fmla="*/ 453324 w 485429"/>
              <a:gd name="connsiteY7" fmla="*/ 635075 h 635075"/>
              <a:gd name="connsiteX8" fmla="*/ 32106 w 485429"/>
              <a:gd name="connsiteY8" fmla="*/ 635075 h 63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5429" h="635075">
                <a:moveTo>
                  <a:pt x="32106" y="635075"/>
                </a:moveTo>
                <a:cubicBezTo>
                  <a:pt x="14374" y="635075"/>
                  <a:pt x="0" y="620561"/>
                  <a:pt x="0" y="602656"/>
                </a:cubicBezTo>
                <a:lnTo>
                  <a:pt x="0" y="32419"/>
                </a:lnTo>
                <a:cubicBezTo>
                  <a:pt x="0" y="14515"/>
                  <a:pt x="14374" y="0"/>
                  <a:pt x="32106" y="0"/>
                </a:cubicBezTo>
                <a:lnTo>
                  <a:pt x="453324" y="0"/>
                </a:lnTo>
                <a:cubicBezTo>
                  <a:pt x="471055" y="0"/>
                  <a:pt x="485430" y="14515"/>
                  <a:pt x="485430" y="32419"/>
                </a:cubicBezTo>
                <a:lnTo>
                  <a:pt x="485430" y="602656"/>
                </a:lnTo>
                <a:cubicBezTo>
                  <a:pt x="485430" y="620561"/>
                  <a:pt x="471055" y="635075"/>
                  <a:pt x="453324" y="635075"/>
                </a:cubicBezTo>
                <a:lnTo>
                  <a:pt x="32106" y="635075"/>
                </a:lnTo>
                <a:close/>
              </a:path>
            </a:pathLst>
          </a:custGeom>
          <a:solidFill>
            <a:srgbClr val="FC1C49"/>
          </a:solidFill>
          <a:ln w="630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70" name="자유형 69">
            <a:extLst>
              <a:ext uri="{FF2B5EF4-FFF2-40B4-BE49-F238E27FC236}">
                <a16:creationId xmlns:a16="http://schemas.microsoft.com/office/drawing/2014/main" id="{D328D7F0-F0CD-644D-A5FC-F30DA362BC33}"/>
              </a:ext>
            </a:extLst>
          </p:cNvPr>
          <p:cNvSpPr/>
          <p:nvPr userDrawn="1"/>
        </p:nvSpPr>
        <p:spPr>
          <a:xfrm>
            <a:off x="6608787" y="3549067"/>
            <a:ext cx="107976" cy="25935"/>
          </a:xfrm>
          <a:custGeom>
            <a:avLst/>
            <a:gdLst>
              <a:gd name="connsiteX0" fmla="*/ 0 w 107976"/>
              <a:gd name="connsiteY0" fmla="*/ 12968 h 25935"/>
              <a:gd name="connsiteX1" fmla="*/ 12842 w 107976"/>
              <a:gd name="connsiteY1" fmla="*/ 25935 h 25935"/>
              <a:gd name="connsiteX2" fmla="*/ 95134 w 107976"/>
              <a:gd name="connsiteY2" fmla="*/ 25935 h 25935"/>
              <a:gd name="connsiteX3" fmla="*/ 107977 w 107976"/>
              <a:gd name="connsiteY3" fmla="*/ 12968 h 25935"/>
              <a:gd name="connsiteX4" fmla="*/ 95134 w 107976"/>
              <a:gd name="connsiteY4" fmla="*/ 0 h 25935"/>
              <a:gd name="connsiteX5" fmla="*/ 12842 w 107976"/>
              <a:gd name="connsiteY5" fmla="*/ 0 h 25935"/>
              <a:gd name="connsiteX6" fmla="*/ 0 w 107976"/>
              <a:gd name="connsiteY6" fmla="*/ 12968 h 25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976" h="25935">
                <a:moveTo>
                  <a:pt x="0" y="12968"/>
                </a:moveTo>
                <a:cubicBezTo>
                  <a:pt x="0" y="20130"/>
                  <a:pt x="5750" y="25935"/>
                  <a:pt x="12842" y="25935"/>
                </a:cubicBezTo>
                <a:lnTo>
                  <a:pt x="95134" y="25935"/>
                </a:lnTo>
                <a:cubicBezTo>
                  <a:pt x="102227" y="25935"/>
                  <a:pt x="107977" y="20130"/>
                  <a:pt x="107977" y="12968"/>
                </a:cubicBezTo>
                <a:cubicBezTo>
                  <a:pt x="107977" y="5806"/>
                  <a:pt x="102227" y="0"/>
                  <a:pt x="95134" y="0"/>
                </a:cubicBezTo>
                <a:lnTo>
                  <a:pt x="12842" y="0"/>
                </a:lnTo>
                <a:cubicBezTo>
                  <a:pt x="5750" y="0"/>
                  <a:pt x="0" y="5806"/>
                  <a:pt x="0" y="12968"/>
                </a:cubicBezTo>
                <a:close/>
              </a:path>
            </a:pathLst>
          </a:custGeom>
          <a:solidFill>
            <a:srgbClr val="FFFFFF"/>
          </a:solidFill>
          <a:ln w="630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71" name="자유형 70">
            <a:extLst>
              <a:ext uri="{FF2B5EF4-FFF2-40B4-BE49-F238E27FC236}">
                <a16:creationId xmlns:a16="http://schemas.microsoft.com/office/drawing/2014/main" id="{983BE96E-77F5-5D4B-A588-DEFF24F2A072}"/>
              </a:ext>
            </a:extLst>
          </p:cNvPr>
          <p:cNvSpPr/>
          <p:nvPr userDrawn="1"/>
        </p:nvSpPr>
        <p:spPr>
          <a:xfrm>
            <a:off x="5339579" y="2990192"/>
            <a:ext cx="383570" cy="635075"/>
          </a:xfrm>
          <a:custGeom>
            <a:avLst/>
            <a:gdLst>
              <a:gd name="connsiteX0" fmla="*/ 32529 w 383570"/>
              <a:gd name="connsiteY0" fmla="*/ 0 h 635075"/>
              <a:gd name="connsiteX1" fmla="*/ 0 w 383570"/>
              <a:gd name="connsiteY1" fmla="*/ 32419 h 635075"/>
              <a:gd name="connsiteX2" fmla="*/ 0 w 383570"/>
              <a:gd name="connsiteY2" fmla="*/ 602656 h 635075"/>
              <a:gd name="connsiteX3" fmla="*/ 32529 w 383570"/>
              <a:gd name="connsiteY3" fmla="*/ 635075 h 635075"/>
              <a:gd name="connsiteX4" fmla="*/ 351042 w 383570"/>
              <a:gd name="connsiteY4" fmla="*/ 635075 h 635075"/>
              <a:gd name="connsiteX5" fmla="*/ 383570 w 383570"/>
              <a:gd name="connsiteY5" fmla="*/ 602656 h 635075"/>
              <a:gd name="connsiteX6" fmla="*/ 383570 w 383570"/>
              <a:gd name="connsiteY6" fmla="*/ 32419 h 635075"/>
              <a:gd name="connsiteX7" fmla="*/ 351042 w 383570"/>
              <a:gd name="connsiteY7" fmla="*/ 0 h 635075"/>
              <a:gd name="connsiteX8" fmla="*/ 32529 w 383570"/>
              <a:gd name="connsiteY8" fmla="*/ 0 h 63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3570" h="635075">
                <a:moveTo>
                  <a:pt x="32529" y="0"/>
                </a:moveTo>
                <a:cubicBezTo>
                  <a:pt x="14564" y="0"/>
                  <a:pt x="0" y="14515"/>
                  <a:pt x="0" y="32419"/>
                </a:cubicBezTo>
                <a:lnTo>
                  <a:pt x="0" y="602656"/>
                </a:lnTo>
                <a:cubicBezTo>
                  <a:pt x="0" y="620561"/>
                  <a:pt x="14563" y="635075"/>
                  <a:pt x="32529" y="635075"/>
                </a:cubicBezTo>
                <a:lnTo>
                  <a:pt x="351042" y="635075"/>
                </a:lnTo>
                <a:cubicBezTo>
                  <a:pt x="369007" y="635075"/>
                  <a:pt x="383570" y="620561"/>
                  <a:pt x="383570" y="602656"/>
                </a:cubicBezTo>
                <a:lnTo>
                  <a:pt x="383570" y="32419"/>
                </a:lnTo>
                <a:cubicBezTo>
                  <a:pt x="383570" y="14514"/>
                  <a:pt x="369007" y="0"/>
                  <a:pt x="351042" y="0"/>
                </a:cubicBezTo>
                <a:lnTo>
                  <a:pt x="32529" y="0"/>
                </a:lnTo>
                <a:close/>
              </a:path>
            </a:pathLst>
          </a:custGeom>
          <a:solidFill>
            <a:srgbClr val="FC1C4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72" name="자유형 71">
            <a:extLst>
              <a:ext uri="{FF2B5EF4-FFF2-40B4-BE49-F238E27FC236}">
                <a16:creationId xmlns:a16="http://schemas.microsoft.com/office/drawing/2014/main" id="{0A7707F4-69AA-1847-81FE-5B160C8E609D}"/>
              </a:ext>
            </a:extLst>
          </p:cNvPr>
          <p:cNvSpPr/>
          <p:nvPr userDrawn="1"/>
        </p:nvSpPr>
        <p:spPr>
          <a:xfrm>
            <a:off x="5510261" y="3061412"/>
            <a:ext cx="39034" cy="38902"/>
          </a:xfrm>
          <a:custGeom>
            <a:avLst/>
            <a:gdLst>
              <a:gd name="connsiteX0" fmla="*/ 39034 w 39034"/>
              <a:gd name="connsiteY0" fmla="*/ 19451 h 38902"/>
              <a:gd name="connsiteX1" fmla="*/ 19517 w 39034"/>
              <a:gd name="connsiteY1" fmla="*/ 38903 h 38902"/>
              <a:gd name="connsiteX2" fmla="*/ 0 w 39034"/>
              <a:gd name="connsiteY2" fmla="*/ 19451 h 38902"/>
              <a:gd name="connsiteX3" fmla="*/ 19517 w 39034"/>
              <a:gd name="connsiteY3" fmla="*/ 0 h 38902"/>
              <a:gd name="connsiteX4" fmla="*/ 39034 w 39034"/>
              <a:gd name="connsiteY4" fmla="*/ 19451 h 38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34" h="38902">
                <a:moveTo>
                  <a:pt x="39034" y="19451"/>
                </a:moveTo>
                <a:cubicBezTo>
                  <a:pt x="39034" y="30194"/>
                  <a:pt x="30296" y="38903"/>
                  <a:pt x="19517" y="38903"/>
                </a:cubicBezTo>
                <a:cubicBezTo>
                  <a:pt x="8738" y="38903"/>
                  <a:pt x="0" y="30194"/>
                  <a:pt x="0" y="19451"/>
                </a:cubicBezTo>
                <a:cubicBezTo>
                  <a:pt x="0" y="8709"/>
                  <a:pt x="8738" y="0"/>
                  <a:pt x="19517" y="0"/>
                </a:cubicBezTo>
                <a:cubicBezTo>
                  <a:pt x="30296" y="0"/>
                  <a:pt x="39034" y="8709"/>
                  <a:pt x="39034" y="19451"/>
                </a:cubicBezTo>
                <a:close/>
              </a:path>
            </a:pathLst>
          </a:custGeom>
          <a:solidFill>
            <a:srgbClr val="FFF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73" name="자유형 72">
            <a:extLst>
              <a:ext uri="{FF2B5EF4-FFF2-40B4-BE49-F238E27FC236}">
                <a16:creationId xmlns:a16="http://schemas.microsoft.com/office/drawing/2014/main" id="{A1305DFD-71E0-2B43-92A0-D72D33A72ACC}"/>
              </a:ext>
            </a:extLst>
          </p:cNvPr>
          <p:cNvSpPr/>
          <p:nvPr userDrawn="1"/>
        </p:nvSpPr>
        <p:spPr>
          <a:xfrm>
            <a:off x="4196406" y="2990192"/>
            <a:ext cx="383569" cy="635075"/>
          </a:xfrm>
          <a:custGeom>
            <a:avLst/>
            <a:gdLst>
              <a:gd name="connsiteX0" fmla="*/ 32529 w 383569"/>
              <a:gd name="connsiteY0" fmla="*/ 0 h 635075"/>
              <a:gd name="connsiteX1" fmla="*/ 0 w 383569"/>
              <a:gd name="connsiteY1" fmla="*/ 32419 h 635075"/>
              <a:gd name="connsiteX2" fmla="*/ 0 w 383569"/>
              <a:gd name="connsiteY2" fmla="*/ 602656 h 635075"/>
              <a:gd name="connsiteX3" fmla="*/ 32528 w 383569"/>
              <a:gd name="connsiteY3" fmla="*/ 635075 h 635075"/>
              <a:gd name="connsiteX4" fmla="*/ 351041 w 383569"/>
              <a:gd name="connsiteY4" fmla="*/ 635075 h 635075"/>
              <a:gd name="connsiteX5" fmla="*/ 383570 w 383569"/>
              <a:gd name="connsiteY5" fmla="*/ 602656 h 635075"/>
              <a:gd name="connsiteX6" fmla="*/ 383570 w 383569"/>
              <a:gd name="connsiteY6" fmla="*/ 32419 h 635075"/>
              <a:gd name="connsiteX7" fmla="*/ 351041 w 383569"/>
              <a:gd name="connsiteY7" fmla="*/ 0 h 635075"/>
              <a:gd name="connsiteX8" fmla="*/ 32529 w 383569"/>
              <a:gd name="connsiteY8" fmla="*/ 0 h 63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3569" h="635075">
                <a:moveTo>
                  <a:pt x="32529" y="0"/>
                </a:moveTo>
                <a:cubicBezTo>
                  <a:pt x="14563" y="0"/>
                  <a:pt x="0" y="14515"/>
                  <a:pt x="0" y="32419"/>
                </a:cubicBezTo>
                <a:lnTo>
                  <a:pt x="0" y="602656"/>
                </a:lnTo>
                <a:cubicBezTo>
                  <a:pt x="0" y="620561"/>
                  <a:pt x="14563" y="635075"/>
                  <a:pt x="32528" y="635075"/>
                </a:cubicBezTo>
                <a:lnTo>
                  <a:pt x="351041" y="635075"/>
                </a:lnTo>
                <a:cubicBezTo>
                  <a:pt x="369006" y="635075"/>
                  <a:pt x="383570" y="620561"/>
                  <a:pt x="383570" y="602656"/>
                </a:cubicBezTo>
                <a:lnTo>
                  <a:pt x="383570" y="32419"/>
                </a:lnTo>
                <a:cubicBezTo>
                  <a:pt x="383570" y="14514"/>
                  <a:pt x="369007" y="0"/>
                  <a:pt x="351041" y="0"/>
                </a:cubicBezTo>
                <a:lnTo>
                  <a:pt x="32529" y="0"/>
                </a:lnTo>
                <a:close/>
              </a:path>
            </a:pathLst>
          </a:custGeom>
          <a:solidFill>
            <a:srgbClr val="FC1C4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74" name="자유형 73">
            <a:extLst>
              <a:ext uri="{FF2B5EF4-FFF2-40B4-BE49-F238E27FC236}">
                <a16:creationId xmlns:a16="http://schemas.microsoft.com/office/drawing/2014/main" id="{0CED24C6-86C6-8B4E-84D0-6B7250F73B64}"/>
              </a:ext>
            </a:extLst>
          </p:cNvPr>
          <p:cNvSpPr/>
          <p:nvPr userDrawn="1"/>
        </p:nvSpPr>
        <p:spPr>
          <a:xfrm>
            <a:off x="4333483" y="3067896"/>
            <a:ext cx="109397" cy="25935"/>
          </a:xfrm>
          <a:custGeom>
            <a:avLst/>
            <a:gdLst>
              <a:gd name="connsiteX0" fmla="*/ 0 w 109397"/>
              <a:gd name="connsiteY0" fmla="*/ 12968 h 25935"/>
              <a:gd name="connsiteX1" fmla="*/ 13011 w 109397"/>
              <a:gd name="connsiteY1" fmla="*/ 0 h 25935"/>
              <a:gd name="connsiteX2" fmla="*/ 96386 w 109397"/>
              <a:gd name="connsiteY2" fmla="*/ 0 h 25935"/>
              <a:gd name="connsiteX3" fmla="*/ 109397 w 109397"/>
              <a:gd name="connsiteY3" fmla="*/ 12968 h 25935"/>
              <a:gd name="connsiteX4" fmla="*/ 96386 w 109397"/>
              <a:gd name="connsiteY4" fmla="*/ 25935 h 25935"/>
              <a:gd name="connsiteX5" fmla="*/ 13011 w 109397"/>
              <a:gd name="connsiteY5" fmla="*/ 25935 h 25935"/>
              <a:gd name="connsiteX6" fmla="*/ 0 w 109397"/>
              <a:gd name="connsiteY6" fmla="*/ 12968 h 25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397" h="25935">
                <a:moveTo>
                  <a:pt x="0" y="12968"/>
                </a:moveTo>
                <a:cubicBezTo>
                  <a:pt x="0" y="5806"/>
                  <a:pt x="5825" y="0"/>
                  <a:pt x="13011" y="0"/>
                </a:cubicBezTo>
                <a:lnTo>
                  <a:pt x="96386" y="0"/>
                </a:lnTo>
                <a:cubicBezTo>
                  <a:pt x="103572" y="0"/>
                  <a:pt x="109397" y="5806"/>
                  <a:pt x="109397" y="12968"/>
                </a:cubicBezTo>
                <a:cubicBezTo>
                  <a:pt x="109397" y="20130"/>
                  <a:pt x="103572" y="25935"/>
                  <a:pt x="96386" y="25935"/>
                </a:cubicBezTo>
                <a:lnTo>
                  <a:pt x="13011" y="25935"/>
                </a:lnTo>
                <a:cubicBezTo>
                  <a:pt x="5825" y="25935"/>
                  <a:pt x="0" y="20130"/>
                  <a:pt x="0" y="12968"/>
                </a:cubicBezTo>
                <a:close/>
              </a:path>
            </a:pathLst>
          </a:custGeom>
          <a:solidFill>
            <a:srgbClr val="FFF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75" name="자유형 74">
            <a:extLst>
              <a:ext uri="{FF2B5EF4-FFF2-40B4-BE49-F238E27FC236}">
                <a16:creationId xmlns:a16="http://schemas.microsoft.com/office/drawing/2014/main" id="{812F8A6E-A4E8-B441-A5FE-62F270346866}"/>
              </a:ext>
            </a:extLst>
          </p:cNvPr>
          <p:cNvSpPr/>
          <p:nvPr userDrawn="1"/>
        </p:nvSpPr>
        <p:spPr>
          <a:xfrm>
            <a:off x="2935589" y="3088034"/>
            <a:ext cx="630180" cy="439453"/>
          </a:xfrm>
          <a:custGeom>
            <a:avLst/>
            <a:gdLst>
              <a:gd name="connsiteX0" fmla="*/ 32307 w 630180"/>
              <a:gd name="connsiteY0" fmla="*/ 0 h 439453"/>
              <a:gd name="connsiteX1" fmla="*/ 0 w 630180"/>
              <a:gd name="connsiteY1" fmla="*/ 32057 h 439453"/>
              <a:gd name="connsiteX2" fmla="*/ 0 w 630180"/>
              <a:gd name="connsiteY2" fmla="*/ 407396 h 439453"/>
              <a:gd name="connsiteX3" fmla="*/ 32307 w 630180"/>
              <a:gd name="connsiteY3" fmla="*/ 439453 h 439453"/>
              <a:gd name="connsiteX4" fmla="*/ 597873 w 630180"/>
              <a:gd name="connsiteY4" fmla="*/ 439453 h 439453"/>
              <a:gd name="connsiteX5" fmla="*/ 630181 w 630180"/>
              <a:gd name="connsiteY5" fmla="*/ 407396 h 439453"/>
              <a:gd name="connsiteX6" fmla="*/ 630181 w 630180"/>
              <a:gd name="connsiteY6" fmla="*/ 32057 h 439453"/>
              <a:gd name="connsiteX7" fmla="*/ 597873 w 630180"/>
              <a:gd name="connsiteY7" fmla="*/ 0 h 439453"/>
              <a:gd name="connsiteX8" fmla="*/ 32307 w 630180"/>
              <a:gd name="connsiteY8" fmla="*/ 0 h 439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0180" h="439453">
                <a:moveTo>
                  <a:pt x="32307" y="0"/>
                </a:moveTo>
                <a:cubicBezTo>
                  <a:pt x="14464" y="0"/>
                  <a:pt x="0" y="14352"/>
                  <a:pt x="0" y="32057"/>
                </a:cubicBezTo>
                <a:lnTo>
                  <a:pt x="0" y="407396"/>
                </a:lnTo>
                <a:cubicBezTo>
                  <a:pt x="0" y="425101"/>
                  <a:pt x="14464" y="439453"/>
                  <a:pt x="32307" y="439453"/>
                </a:cubicBezTo>
                <a:lnTo>
                  <a:pt x="597873" y="439453"/>
                </a:lnTo>
                <a:cubicBezTo>
                  <a:pt x="615716" y="439453"/>
                  <a:pt x="630181" y="425101"/>
                  <a:pt x="630181" y="407396"/>
                </a:cubicBezTo>
                <a:lnTo>
                  <a:pt x="630181" y="32057"/>
                </a:lnTo>
                <a:cubicBezTo>
                  <a:pt x="630181" y="14352"/>
                  <a:pt x="615716" y="0"/>
                  <a:pt x="597873" y="0"/>
                </a:cubicBezTo>
                <a:lnTo>
                  <a:pt x="32307" y="0"/>
                </a:lnTo>
                <a:close/>
              </a:path>
            </a:pathLst>
          </a:custGeom>
          <a:solidFill>
            <a:srgbClr val="FC1C49"/>
          </a:solidFill>
          <a:ln w="641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76" name="자유형 75">
            <a:extLst>
              <a:ext uri="{FF2B5EF4-FFF2-40B4-BE49-F238E27FC236}">
                <a16:creationId xmlns:a16="http://schemas.microsoft.com/office/drawing/2014/main" id="{F360D006-6546-3649-9ED6-639776EDF0D7}"/>
              </a:ext>
            </a:extLst>
          </p:cNvPr>
          <p:cNvSpPr/>
          <p:nvPr userDrawn="1"/>
        </p:nvSpPr>
        <p:spPr>
          <a:xfrm>
            <a:off x="3010261" y="3165673"/>
            <a:ext cx="484986" cy="25645"/>
          </a:xfrm>
          <a:custGeom>
            <a:avLst/>
            <a:gdLst>
              <a:gd name="connsiteX0" fmla="*/ 0 w 484986"/>
              <a:gd name="connsiteY0" fmla="*/ 12823 h 25645"/>
              <a:gd name="connsiteX1" fmla="*/ 12923 w 484986"/>
              <a:gd name="connsiteY1" fmla="*/ 0 h 25645"/>
              <a:gd name="connsiteX2" fmla="*/ 472064 w 484986"/>
              <a:gd name="connsiteY2" fmla="*/ 0 h 25645"/>
              <a:gd name="connsiteX3" fmla="*/ 484987 w 484986"/>
              <a:gd name="connsiteY3" fmla="*/ 12823 h 25645"/>
              <a:gd name="connsiteX4" fmla="*/ 472064 w 484986"/>
              <a:gd name="connsiteY4" fmla="*/ 25646 h 25645"/>
              <a:gd name="connsiteX5" fmla="*/ 12923 w 484986"/>
              <a:gd name="connsiteY5" fmla="*/ 25646 h 25645"/>
              <a:gd name="connsiteX6" fmla="*/ 0 w 484986"/>
              <a:gd name="connsiteY6" fmla="*/ 12823 h 2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986" h="25645">
                <a:moveTo>
                  <a:pt x="0" y="12823"/>
                </a:moveTo>
                <a:cubicBezTo>
                  <a:pt x="0" y="5741"/>
                  <a:pt x="5786" y="0"/>
                  <a:pt x="12923" y="0"/>
                </a:cubicBezTo>
                <a:lnTo>
                  <a:pt x="472064" y="0"/>
                </a:lnTo>
                <a:cubicBezTo>
                  <a:pt x="479201" y="0"/>
                  <a:pt x="484987" y="5741"/>
                  <a:pt x="484987" y="12823"/>
                </a:cubicBezTo>
                <a:cubicBezTo>
                  <a:pt x="484987" y="19904"/>
                  <a:pt x="479201" y="25646"/>
                  <a:pt x="472064" y="25646"/>
                </a:cubicBezTo>
                <a:lnTo>
                  <a:pt x="12923" y="25646"/>
                </a:lnTo>
                <a:cubicBezTo>
                  <a:pt x="5786" y="25646"/>
                  <a:pt x="0" y="19904"/>
                  <a:pt x="0" y="12823"/>
                </a:cubicBezTo>
                <a:close/>
              </a:path>
            </a:pathLst>
          </a:custGeom>
          <a:solidFill>
            <a:srgbClr val="FFFFFF"/>
          </a:solidFill>
          <a:ln w="641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77" name="자유형 76">
            <a:extLst>
              <a:ext uri="{FF2B5EF4-FFF2-40B4-BE49-F238E27FC236}">
                <a16:creationId xmlns:a16="http://schemas.microsoft.com/office/drawing/2014/main" id="{DCF9E48B-3CBA-5846-8CDF-BF36BD6D4C52}"/>
              </a:ext>
            </a:extLst>
          </p:cNvPr>
          <p:cNvSpPr/>
          <p:nvPr userDrawn="1"/>
        </p:nvSpPr>
        <p:spPr>
          <a:xfrm>
            <a:off x="1839292" y="3088034"/>
            <a:ext cx="542522" cy="367295"/>
          </a:xfrm>
          <a:custGeom>
            <a:avLst/>
            <a:gdLst>
              <a:gd name="connsiteX0" fmla="*/ 0 w 542522"/>
              <a:gd name="connsiteY0" fmla="*/ 32057 h 367295"/>
              <a:gd name="connsiteX1" fmla="*/ 32307 w 542522"/>
              <a:gd name="connsiteY1" fmla="*/ 0 h 367295"/>
              <a:gd name="connsiteX2" fmla="*/ 510216 w 542522"/>
              <a:gd name="connsiteY2" fmla="*/ 0 h 367295"/>
              <a:gd name="connsiteX3" fmla="*/ 542523 w 542522"/>
              <a:gd name="connsiteY3" fmla="*/ 32057 h 367295"/>
              <a:gd name="connsiteX4" fmla="*/ 542523 w 542522"/>
              <a:gd name="connsiteY4" fmla="*/ 335238 h 367295"/>
              <a:gd name="connsiteX5" fmla="*/ 510215 w 542522"/>
              <a:gd name="connsiteY5" fmla="*/ 367295 h 367295"/>
              <a:gd name="connsiteX6" fmla="*/ 32307 w 542522"/>
              <a:gd name="connsiteY6" fmla="*/ 367295 h 367295"/>
              <a:gd name="connsiteX7" fmla="*/ 0 w 542522"/>
              <a:gd name="connsiteY7" fmla="*/ 335238 h 367295"/>
              <a:gd name="connsiteX8" fmla="*/ 0 w 542522"/>
              <a:gd name="connsiteY8" fmla="*/ 32057 h 36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2522" h="367295">
                <a:moveTo>
                  <a:pt x="0" y="32057"/>
                </a:moveTo>
                <a:cubicBezTo>
                  <a:pt x="0" y="14352"/>
                  <a:pt x="14464" y="0"/>
                  <a:pt x="32307" y="0"/>
                </a:cubicBezTo>
                <a:lnTo>
                  <a:pt x="510216" y="0"/>
                </a:lnTo>
                <a:cubicBezTo>
                  <a:pt x="528059" y="0"/>
                  <a:pt x="542523" y="14352"/>
                  <a:pt x="542523" y="32057"/>
                </a:cubicBezTo>
                <a:lnTo>
                  <a:pt x="542523" y="335238"/>
                </a:lnTo>
                <a:cubicBezTo>
                  <a:pt x="542523" y="352943"/>
                  <a:pt x="528059" y="367295"/>
                  <a:pt x="510215" y="367295"/>
                </a:cubicBezTo>
                <a:lnTo>
                  <a:pt x="32307" y="367295"/>
                </a:lnTo>
                <a:cubicBezTo>
                  <a:pt x="14464" y="367295"/>
                  <a:pt x="0" y="352943"/>
                  <a:pt x="0" y="335238"/>
                </a:cubicBezTo>
                <a:lnTo>
                  <a:pt x="0" y="32057"/>
                </a:lnTo>
                <a:close/>
              </a:path>
            </a:pathLst>
          </a:custGeom>
          <a:solidFill>
            <a:srgbClr val="FFFFFF"/>
          </a:solidFill>
          <a:ln w="641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78" name="자유형 77">
            <a:extLst>
              <a:ext uri="{FF2B5EF4-FFF2-40B4-BE49-F238E27FC236}">
                <a16:creationId xmlns:a16="http://schemas.microsoft.com/office/drawing/2014/main" id="{9EE11950-5864-0746-BAD0-3C31BAD51C3A}"/>
              </a:ext>
            </a:extLst>
          </p:cNvPr>
          <p:cNvSpPr/>
          <p:nvPr userDrawn="1"/>
        </p:nvSpPr>
        <p:spPr>
          <a:xfrm>
            <a:off x="1795592" y="3088034"/>
            <a:ext cx="629924" cy="439456"/>
          </a:xfrm>
          <a:custGeom>
            <a:avLst/>
            <a:gdLst>
              <a:gd name="connsiteX0" fmla="*/ 76007 w 629924"/>
              <a:gd name="connsiteY0" fmla="*/ 25646 h 439456"/>
              <a:gd name="connsiteX1" fmla="*/ 553916 w 629924"/>
              <a:gd name="connsiteY1" fmla="*/ 25646 h 439456"/>
              <a:gd name="connsiteX2" fmla="*/ 560377 w 629924"/>
              <a:gd name="connsiteY2" fmla="*/ 32057 h 439456"/>
              <a:gd name="connsiteX3" fmla="*/ 560377 w 629924"/>
              <a:gd name="connsiteY3" fmla="*/ 333708 h 439456"/>
              <a:gd name="connsiteX4" fmla="*/ 69546 w 629924"/>
              <a:gd name="connsiteY4" fmla="*/ 333708 h 439456"/>
              <a:gd name="connsiteX5" fmla="*/ 69546 w 629924"/>
              <a:gd name="connsiteY5" fmla="*/ 32057 h 439456"/>
              <a:gd name="connsiteX6" fmla="*/ 76007 w 629924"/>
              <a:gd name="connsiteY6" fmla="*/ 25646 h 439456"/>
              <a:gd name="connsiteX7" fmla="*/ 43700 w 629924"/>
              <a:gd name="connsiteY7" fmla="*/ 333708 h 439456"/>
              <a:gd name="connsiteX8" fmla="*/ 43700 w 629924"/>
              <a:gd name="connsiteY8" fmla="*/ 32057 h 439456"/>
              <a:gd name="connsiteX9" fmla="*/ 76007 w 629924"/>
              <a:gd name="connsiteY9" fmla="*/ 0 h 439456"/>
              <a:gd name="connsiteX10" fmla="*/ 553916 w 629924"/>
              <a:gd name="connsiteY10" fmla="*/ 0 h 439456"/>
              <a:gd name="connsiteX11" fmla="*/ 586223 w 629924"/>
              <a:gd name="connsiteY11" fmla="*/ 32057 h 439456"/>
              <a:gd name="connsiteX12" fmla="*/ 586223 w 629924"/>
              <a:gd name="connsiteY12" fmla="*/ 333708 h 439456"/>
              <a:gd name="connsiteX13" fmla="*/ 604079 w 629924"/>
              <a:gd name="connsiteY13" fmla="*/ 333708 h 439456"/>
              <a:gd name="connsiteX14" fmla="*/ 629925 w 629924"/>
              <a:gd name="connsiteY14" fmla="*/ 359354 h 439456"/>
              <a:gd name="connsiteX15" fmla="*/ 629925 w 629924"/>
              <a:gd name="connsiteY15" fmla="*/ 413811 h 439456"/>
              <a:gd name="connsiteX16" fmla="*/ 604079 w 629924"/>
              <a:gd name="connsiteY16" fmla="*/ 439456 h 439456"/>
              <a:gd name="connsiteX17" fmla="*/ 25846 w 629924"/>
              <a:gd name="connsiteY17" fmla="*/ 439456 h 439456"/>
              <a:gd name="connsiteX18" fmla="*/ 0 w 629924"/>
              <a:gd name="connsiteY18" fmla="*/ 413811 h 439456"/>
              <a:gd name="connsiteX19" fmla="*/ 0 w 629924"/>
              <a:gd name="connsiteY19" fmla="*/ 359354 h 439456"/>
              <a:gd name="connsiteX20" fmla="*/ 25846 w 629924"/>
              <a:gd name="connsiteY20" fmla="*/ 333708 h 439456"/>
              <a:gd name="connsiteX21" fmla="*/ 43700 w 629924"/>
              <a:gd name="connsiteY21" fmla="*/ 333708 h 439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29924" h="439456">
                <a:moveTo>
                  <a:pt x="76007" y="25646"/>
                </a:moveTo>
                <a:lnTo>
                  <a:pt x="553916" y="25646"/>
                </a:lnTo>
                <a:cubicBezTo>
                  <a:pt x="557484" y="25646"/>
                  <a:pt x="560377" y="28516"/>
                  <a:pt x="560377" y="32057"/>
                </a:cubicBezTo>
                <a:lnTo>
                  <a:pt x="560377" y="333708"/>
                </a:lnTo>
                <a:lnTo>
                  <a:pt x="69546" y="333708"/>
                </a:lnTo>
                <a:lnTo>
                  <a:pt x="69546" y="32057"/>
                </a:lnTo>
                <a:cubicBezTo>
                  <a:pt x="69546" y="28516"/>
                  <a:pt x="72439" y="25646"/>
                  <a:pt x="76007" y="25646"/>
                </a:cubicBezTo>
                <a:close/>
                <a:moveTo>
                  <a:pt x="43700" y="333708"/>
                </a:moveTo>
                <a:lnTo>
                  <a:pt x="43700" y="32057"/>
                </a:lnTo>
                <a:cubicBezTo>
                  <a:pt x="43700" y="14352"/>
                  <a:pt x="58164" y="0"/>
                  <a:pt x="76007" y="0"/>
                </a:cubicBezTo>
                <a:lnTo>
                  <a:pt x="553916" y="0"/>
                </a:lnTo>
                <a:cubicBezTo>
                  <a:pt x="571759" y="0"/>
                  <a:pt x="586223" y="14352"/>
                  <a:pt x="586223" y="32057"/>
                </a:cubicBezTo>
                <a:lnTo>
                  <a:pt x="586223" y="333708"/>
                </a:lnTo>
                <a:lnTo>
                  <a:pt x="604079" y="333708"/>
                </a:lnTo>
                <a:cubicBezTo>
                  <a:pt x="618353" y="333708"/>
                  <a:pt x="629925" y="345190"/>
                  <a:pt x="629925" y="359354"/>
                </a:cubicBezTo>
                <a:lnTo>
                  <a:pt x="629925" y="413811"/>
                </a:lnTo>
                <a:cubicBezTo>
                  <a:pt x="629925" y="427974"/>
                  <a:pt x="618353" y="439456"/>
                  <a:pt x="604079" y="439456"/>
                </a:cubicBezTo>
                <a:lnTo>
                  <a:pt x="25846" y="439456"/>
                </a:lnTo>
                <a:cubicBezTo>
                  <a:pt x="11572" y="439456"/>
                  <a:pt x="0" y="427974"/>
                  <a:pt x="0" y="413811"/>
                </a:cubicBezTo>
                <a:lnTo>
                  <a:pt x="0" y="359354"/>
                </a:lnTo>
                <a:cubicBezTo>
                  <a:pt x="0" y="345189"/>
                  <a:pt x="11572" y="333708"/>
                  <a:pt x="25846" y="333708"/>
                </a:cubicBezTo>
                <a:lnTo>
                  <a:pt x="43700" y="333708"/>
                </a:lnTo>
                <a:close/>
              </a:path>
            </a:pathLst>
          </a:custGeom>
          <a:solidFill>
            <a:srgbClr val="FC1C49"/>
          </a:solidFill>
          <a:ln w="641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79" name="자유형 78">
            <a:extLst>
              <a:ext uri="{FF2B5EF4-FFF2-40B4-BE49-F238E27FC236}">
                <a16:creationId xmlns:a16="http://schemas.microsoft.com/office/drawing/2014/main" id="{96F457C4-1F1E-E14F-8D0A-FF7AC61273E0}"/>
              </a:ext>
            </a:extLst>
          </p:cNvPr>
          <p:cNvSpPr/>
          <p:nvPr userDrawn="1"/>
        </p:nvSpPr>
        <p:spPr>
          <a:xfrm>
            <a:off x="1914218" y="3166048"/>
            <a:ext cx="83541" cy="25645"/>
          </a:xfrm>
          <a:custGeom>
            <a:avLst/>
            <a:gdLst>
              <a:gd name="connsiteX0" fmla="*/ 0 w 83541"/>
              <a:gd name="connsiteY0" fmla="*/ 12823 h 25645"/>
              <a:gd name="connsiteX1" fmla="*/ 12923 w 83541"/>
              <a:gd name="connsiteY1" fmla="*/ 0 h 25645"/>
              <a:gd name="connsiteX2" fmla="*/ 70618 w 83541"/>
              <a:gd name="connsiteY2" fmla="*/ 0 h 25645"/>
              <a:gd name="connsiteX3" fmla="*/ 83541 w 83541"/>
              <a:gd name="connsiteY3" fmla="*/ 12823 h 25645"/>
              <a:gd name="connsiteX4" fmla="*/ 70618 w 83541"/>
              <a:gd name="connsiteY4" fmla="*/ 25646 h 25645"/>
              <a:gd name="connsiteX5" fmla="*/ 12923 w 83541"/>
              <a:gd name="connsiteY5" fmla="*/ 25646 h 25645"/>
              <a:gd name="connsiteX6" fmla="*/ 0 w 83541"/>
              <a:gd name="connsiteY6" fmla="*/ 12823 h 2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541" h="25645">
                <a:moveTo>
                  <a:pt x="0" y="12823"/>
                </a:moveTo>
                <a:cubicBezTo>
                  <a:pt x="0" y="5741"/>
                  <a:pt x="5786" y="0"/>
                  <a:pt x="12923" y="0"/>
                </a:cubicBezTo>
                <a:lnTo>
                  <a:pt x="70618" y="0"/>
                </a:lnTo>
                <a:cubicBezTo>
                  <a:pt x="77756" y="0"/>
                  <a:pt x="83541" y="5741"/>
                  <a:pt x="83541" y="12823"/>
                </a:cubicBezTo>
                <a:cubicBezTo>
                  <a:pt x="83541" y="19904"/>
                  <a:pt x="77756" y="25646"/>
                  <a:pt x="70618" y="25646"/>
                </a:cubicBezTo>
                <a:lnTo>
                  <a:pt x="12923" y="25646"/>
                </a:lnTo>
                <a:cubicBezTo>
                  <a:pt x="5786" y="25646"/>
                  <a:pt x="0" y="19904"/>
                  <a:pt x="0" y="12823"/>
                </a:cubicBezTo>
                <a:close/>
              </a:path>
            </a:pathLst>
          </a:custGeom>
          <a:solidFill>
            <a:srgbClr val="FC1C49"/>
          </a:solidFill>
          <a:ln w="641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80" name="자유형 79">
            <a:extLst>
              <a:ext uri="{FF2B5EF4-FFF2-40B4-BE49-F238E27FC236}">
                <a16:creationId xmlns:a16="http://schemas.microsoft.com/office/drawing/2014/main" id="{253A1E4B-CCE3-EF4B-B4DE-528BA4D69B08}"/>
              </a:ext>
            </a:extLst>
          </p:cNvPr>
          <p:cNvSpPr/>
          <p:nvPr userDrawn="1"/>
        </p:nvSpPr>
        <p:spPr>
          <a:xfrm>
            <a:off x="694407" y="3088034"/>
            <a:ext cx="514914" cy="380758"/>
          </a:xfrm>
          <a:custGeom>
            <a:avLst/>
            <a:gdLst>
              <a:gd name="connsiteX0" fmla="*/ 37389 w 514914"/>
              <a:gd name="connsiteY0" fmla="*/ 0 h 380758"/>
              <a:gd name="connsiteX1" fmla="*/ 0 w 514914"/>
              <a:gd name="connsiteY1" fmla="*/ 37308 h 380758"/>
              <a:gd name="connsiteX2" fmla="*/ 0 w 514914"/>
              <a:gd name="connsiteY2" fmla="*/ 343451 h 380758"/>
              <a:gd name="connsiteX3" fmla="*/ 37389 w 514914"/>
              <a:gd name="connsiteY3" fmla="*/ 380758 h 380758"/>
              <a:gd name="connsiteX4" fmla="*/ 477526 w 514914"/>
              <a:gd name="connsiteY4" fmla="*/ 380758 h 380758"/>
              <a:gd name="connsiteX5" fmla="*/ 514914 w 514914"/>
              <a:gd name="connsiteY5" fmla="*/ 343451 h 380758"/>
              <a:gd name="connsiteX6" fmla="*/ 514914 w 514914"/>
              <a:gd name="connsiteY6" fmla="*/ 37308 h 380758"/>
              <a:gd name="connsiteX7" fmla="*/ 477526 w 514914"/>
              <a:gd name="connsiteY7" fmla="*/ 0 h 380758"/>
              <a:gd name="connsiteX8" fmla="*/ 37389 w 514914"/>
              <a:gd name="connsiteY8" fmla="*/ 0 h 380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4914" h="380758">
                <a:moveTo>
                  <a:pt x="37389" y="0"/>
                </a:moveTo>
                <a:cubicBezTo>
                  <a:pt x="16740" y="0"/>
                  <a:pt x="0" y="16703"/>
                  <a:pt x="0" y="37308"/>
                </a:cubicBezTo>
                <a:lnTo>
                  <a:pt x="0" y="343451"/>
                </a:lnTo>
                <a:cubicBezTo>
                  <a:pt x="0" y="364055"/>
                  <a:pt x="16740" y="380758"/>
                  <a:pt x="37389" y="380758"/>
                </a:cubicBezTo>
                <a:lnTo>
                  <a:pt x="477526" y="380758"/>
                </a:lnTo>
                <a:cubicBezTo>
                  <a:pt x="498175" y="380758"/>
                  <a:pt x="514914" y="364055"/>
                  <a:pt x="514914" y="343451"/>
                </a:cubicBezTo>
                <a:lnTo>
                  <a:pt x="514914" y="37308"/>
                </a:lnTo>
                <a:cubicBezTo>
                  <a:pt x="514914" y="16703"/>
                  <a:pt x="498175" y="0"/>
                  <a:pt x="477526" y="0"/>
                </a:cubicBezTo>
                <a:lnTo>
                  <a:pt x="37389" y="0"/>
                </a:lnTo>
                <a:close/>
              </a:path>
            </a:pathLst>
          </a:custGeom>
          <a:solidFill>
            <a:srgbClr val="FC1C4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81" name="자유형 80">
            <a:extLst>
              <a:ext uri="{FF2B5EF4-FFF2-40B4-BE49-F238E27FC236}">
                <a16:creationId xmlns:a16="http://schemas.microsoft.com/office/drawing/2014/main" id="{876D3ADE-82B4-0A45-B1BC-D062444D9246}"/>
              </a:ext>
            </a:extLst>
          </p:cNvPr>
          <p:cNvSpPr/>
          <p:nvPr userDrawn="1"/>
        </p:nvSpPr>
        <p:spPr>
          <a:xfrm>
            <a:off x="835169" y="3529391"/>
            <a:ext cx="233399" cy="25645"/>
          </a:xfrm>
          <a:custGeom>
            <a:avLst/>
            <a:gdLst>
              <a:gd name="connsiteX0" fmla="*/ 0 w 233399"/>
              <a:gd name="connsiteY0" fmla="*/ 12823 h 25645"/>
              <a:gd name="connsiteX1" fmla="*/ 12851 w 233399"/>
              <a:gd name="connsiteY1" fmla="*/ 0 h 25645"/>
              <a:gd name="connsiteX2" fmla="*/ 220549 w 233399"/>
              <a:gd name="connsiteY2" fmla="*/ 0 h 25645"/>
              <a:gd name="connsiteX3" fmla="*/ 233399 w 233399"/>
              <a:gd name="connsiteY3" fmla="*/ 12823 h 25645"/>
              <a:gd name="connsiteX4" fmla="*/ 220549 w 233399"/>
              <a:gd name="connsiteY4" fmla="*/ 25646 h 25645"/>
              <a:gd name="connsiteX5" fmla="*/ 12851 w 233399"/>
              <a:gd name="connsiteY5" fmla="*/ 25646 h 25645"/>
              <a:gd name="connsiteX6" fmla="*/ 0 w 233399"/>
              <a:gd name="connsiteY6" fmla="*/ 12823 h 2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3399" h="25645">
                <a:moveTo>
                  <a:pt x="0" y="12823"/>
                </a:moveTo>
                <a:cubicBezTo>
                  <a:pt x="0" y="5741"/>
                  <a:pt x="5753" y="0"/>
                  <a:pt x="12851" y="0"/>
                </a:cubicBezTo>
                <a:lnTo>
                  <a:pt x="220549" y="0"/>
                </a:lnTo>
                <a:cubicBezTo>
                  <a:pt x="227646" y="0"/>
                  <a:pt x="233399" y="5741"/>
                  <a:pt x="233399" y="12823"/>
                </a:cubicBezTo>
                <a:cubicBezTo>
                  <a:pt x="233399" y="19904"/>
                  <a:pt x="227646" y="25646"/>
                  <a:pt x="220549" y="25646"/>
                </a:cubicBezTo>
                <a:lnTo>
                  <a:pt x="12851" y="25646"/>
                </a:lnTo>
                <a:cubicBezTo>
                  <a:pt x="5753" y="25646"/>
                  <a:pt x="0" y="19904"/>
                  <a:pt x="0" y="12823"/>
                </a:cubicBezTo>
                <a:close/>
              </a:path>
            </a:pathLst>
          </a:custGeom>
          <a:solidFill>
            <a:srgbClr val="FC1C4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82" name="자유형 81">
            <a:extLst>
              <a:ext uri="{FF2B5EF4-FFF2-40B4-BE49-F238E27FC236}">
                <a16:creationId xmlns:a16="http://schemas.microsoft.com/office/drawing/2014/main" id="{2F671305-BF2B-5C41-92D7-DC64D8C468AC}"/>
              </a:ext>
            </a:extLst>
          </p:cNvPr>
          <p:cNvSpPr/>
          <p:nvPr userDrawn="1"/>
        </p:nvSpPr>
        <p:spPr>
          <a:xfrm>
            <a:off x="757795" y="3166048"/>
            <a:ext cx="83075" cy="25645"/>
          </a:xfrm>
          <a:custGeom>
            <a:avLst/>
            <a:gdLst>
              <a:gd name="connsiteX0" fmla="*/ 0 w 83075"/>
              <a:gd name="connsiteY0" fmla="*/ 12823 h 25645"/>
              <a:gd name="connsiteX1" fmla="*/ 12851 w 83075"/>
              <a:gd name="connsiteY1" fmla="*/ 0 h 25645"/>
              <a:gd name="connsiteX2" fmla="*/ 70224 w 83075"/>
              <a:gd name="connsiteY2" fmla="*/ 0 h 25645"/>
              <a:gd name="connsiteX3" fmla="*/ 83075 w 83075"/>
              <a:gd name="connsiteY3" fmla="*/ 12823 h 25645"/>
              <a:gd name="connsiteX4" fmla="*/ 70224 w 83075"/>
              <a:gd name="connsiteY4" fmla="*/ 25646 h 25645"/>
              <a:gd name="connsiteX5" fmla="*/ 12851 w 83075"/>
              <a:gd name="connsiteY5" fmla="*/ 25646 h 25645"/>
              <a:gd name="connsiteX6" fmla="*/ 0 w 83075"/>
              <a:gd name="connsiteY6" fmla="*/ 12823 h 2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075" h="25645">
                <a:moveTo>
                  <a:pt x="0" y="12823"/>
                </a:moveTo>
                <a:cubicBezTo>
                  <a:pt x="0" y="5741"/>
                  <a:pt x="5753" y="0"/>
                  <a:pt x="12851" y="0"/>
                </a:cubicBezTo>
                <a:lnTo>
                  <a:pt x="70224" y="0"/>
                </a:lnTo>
                <a:cubicBezTo>
                  <a:pt x="77322" y="0"/>
                  <a:pt x="83075" y="5741"/>
                  <a:pt x="83075" y="12823"/>
                </a:cubicBezTo>
                <a:cubicBezTo>
                  <a:pt x="83075" y="19904"/>
                  <a:pt x="77322" y="25646"/>
                  <a:pt x="70224" y="25646"/>
                </a:cubicBezTo>
                <a:lnTo>
                  <a:pt x="12851" y="25646"/>
                </a:lnTo>
                <a:cubicBezTo>
                  <a:pt x="5753" y="25646"/>
                  <a:pt x="0" y="19904"/>
                  <a:pt x="0" y="12823"/>
                </a:cubicBezTo>
                <a:close/>
              </a:path>
            </a:pathLst>
          </a:custGeom>
          <a:solidFill>
            <a:srgbClr val="FFF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CDC107AC-AA6F-3C48-BCFD-B93CA13EBC64}"/>
              </a:ext>
            </a:extLst>
          </p:cNvPr>
          <p:cNvGrpSpPr/>
          <p:nvPr userDrawn="1"/>
        </p:nvGrpSpPr>
        <p:grpSpPr>
          <a:xfrm>
            <a:off x="682640" y="4412040"/>
            <a:ext cx="538448" cy="538449"/>
            <a:chOff x="682640" y="4412040"/>
            <a:chExt cx="538448" cy="538449"/>
          </a:xfrm>
        </p:grpSpPr>
        <p:sp>
          <p:nvSpPr>
            <p:cNvPr id="84" name="자유형 83">
              <a:extLst>
                <a:ext uri="{FF2B5EF4-FFF2-40B4-BE49-F238E27FC236}">
                  <a16:creationId xmlns:a16="http://schemas.microsoft.com/office/drawing/2014/main" id="{9C022BD3-AC8A-9A48-891E-E73DE68E5C9F}"/>
                </a:ext>
              </a:extLst>
            </p:cNvPr>
            <p:cNvSpPr/>
            <p:nvPr/>
          </p:nvSpPr>
          <p:spPr>
            <a:xfrm>
              <a:off x="682640" y="4412040"/>
              <a:ext cx="538448" cy="538449"/>
            </a:xfrm>
            <a:custGeom>
              <a:avLst/>
              <a:gdLst>
                <a:gd name="connsiteX0" fmla="*/ 269224 w 538448"/>
                <a:gd name="connsiteY0" fmla="*/ 538449 h 538449"/>
                <a:gd name="connsiteX1" fmla="*/ 538449 w 538448"/>
                <a:gd name="connsiteY1" fmla="*/ 269225 h 538449"/>
                <a:gd name="connsiteX2" fmla="*/ 269224 w 538448"/>
                <a:gd name="connsiteY2" fmla="*/ 0 h 538449"/>
                <a:gd name="connsiteX3" fmla="*/ 0 w 538448"/>
                <a:gd name="connsiteY3" fmla="*/ 269225 h 538449"/>
                <a:gd name="connsiteX4" fmla="*/ 269224 w 538448"/>
                <a:gd name="connsiteY4" fmla="*/ 538449 h 538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448" h="538449">
                  <a:moveTo>
                    <a:pt x="269224" y="538449"/>
                  </a:moveTo>
                  <a:cubicBezTo>
                    <a:pt x="417913" y="538449"/>
                    <a:pt x="538449" y="417913"/>
                    <a:pt x="538449" y="269225"/>
                  </a:cubicBezTo>
                  <a:cubicBezTo>
                    <a:pt x="538449" y="120536"/>
                    <a:pt x="417913" y="0"/>
                    <a:pt x="269224" y="0"/>
                  </a:cubicBezTo>
                  <a:cubicBezTo>
                    <a:pt x="120536" y="0"/>
                    <a:pt x="0" y="120536"/>
                    <a:pt x="0" y="269225"/>
                  </a:cubicBezTo>
                  <a:cubicBezTo>
                    <a:pt x="0" y="417913"/>
                    <a:pt x="120536" y="538449"/>
                    <a:pt x="269224" y="538449"/>
                  </a:cubicBezTo>
                  <a:close/>
                </a:path>
              </a:pathLst>
            </a:custGeom>
            <a:solidFill>
              <a:srgbClr val="FC1C49"/>
            </a:solidFill>
            <a:ln w="6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85" name="자유형 84">
              <a:extLst>
                <a:ext uri="{FF2B5EF4-FFF2-40B4-BE49-F238E27FC236}">
                  <a16:creationId xmlns:a16="http://schemas.microsoft.com/office/drawing/2014/main" id="{070C12B1-F4E1-6645-98CB-E2B430089627}"/>
                </a:ext>
              </a:extLst>
            </p:cNvPr>
            <p:cNvSpPr/>
            <p:nvPr/>
          </p:nvSpPr>
          <p:spPr>
            <a:xfrm>
              <a:off x="879166" y="4748730"/>
              <a:ext cx="145389" cy="46758"/>
            </a:xfrm>
            <a:custGeom>
              <a:avLst/>
              <a:gdLst>
                <a:gd name="connsiteX0" fmla="*/ 2831 w 145389"/>
                <a:gd name="connsiteY0" fmla="*/ 4811 h 46758"/>
                <a:gd name="connsiteX1" fmla="*/ 20907 w 145389"/>
                <a:gd name="connsiteY1" fmla="*/ 2831 h 46758"/>
                <a:gd name="connsiteX2" fmla="*/ 124483 w 145389"/>
                <a:gd name="connsiteY2" fmla="*/ 2831 h 46758"/>
                <a:gd name="connsiteX3" fmla="*/ 142559 w 145389"/>
                <a:gd name="connsiteY3" fmla="*/ 4811 h 46758"/>
                <a:gd name="connsiteX4" fmla="*/ 140579 w 145389"/>
                <a:gd name="connsiteY4" fmla="*/ 22887 h 46758"/>
                <a:gd name="connsiteX5" fmla="*/ 4811 w 145389"/>
                <a:gd name="connsiteY5" fmla="*/ 22887 h 46758"/>
                <a:gd name="connsiteX6" fmla="*/ 2831 w 145389"/>
                <a:gd name="connsiteY6" fmla="*/ 4811 h 4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389" h="46758">
                  <a:moveTo>
                    <a:pt x="2831" y="4811"/>
                  </a:moveTo>
                  <a:cubicBezTo>
                    <a:pt x="7275" y="-728"/>
                    <a:pt x="15368" y="-1614"/>
                    <a:pt x="20907" y="2831"/>
                  </a:cubicBezTo>
                  <a:cubicBezTo>
                    <a:pt x="51163" y="27112"/>
                    <a:pt x="94226" y="27112"/>
                    <a:pt x="124483" y="2831"/>
                  </a:cubicBezTo>
                  <a:cubicBezTo>
                    <a:pt x="130022" y="-1614"/>
                    <a:pt x="138115" y="-728"/>
                    <a:pt x="142559" y="4811"/>
                  </a:cubicBezTo>
                  <a:cubicBezTo>
                    <a:pt x="147004" y="10350"/>
                    <a:pt x="146118" y="18443"/>
                    <a:pt x="140579" y="22887"/>
                  </a:cubicBezTo>
                  <a:cubicBezTo>
                    <a:pt x="100919" y="54715"/>
                    <a:pt x="44471" y="54715"/>
                    <a:pt x="4811" y="22887"/>
                  </a:cubicBezTo>
                  <a:cubicBezTo>
                    <a:pt x="-728" y="18443"/>
                    <a:pt x="-1614" y="10350"/>
                    <a:pt x="2831" y="4811"/>
                  </a:cubicBezTo>
                  <a:close/>
                </a:path>
              </a:pathLst>
            </a:custGeom>
            <a:solidFill>
              <a:srgbClr val="FFFFFF"/>
            </a:solidFill>
            <a:ln w="6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86" name="자유형 85">
              <a:extLst>
                <a:ext uri="{FF2B5EF4-FFF2-40B4-BE49-F238E27FC236}">
                  <a16:creationId xmlns:a16="http://schemas.microsoft.com/office/drawing/2014/main" id="{F749ACFA-B6FF-9944-B9AA-E7D0F29E3E04}"/>
                </a:ext>
              </a:extLst>
            </p:cNvPr>
            <p:cNvSpPr/>
            <p:nvPr/>
          </p:nvSpPr>
          <p:spPr>
            <a:xfrm>
              <a:off x="862940" y="4628943"/>
              <a:ext cx="49576" cy="49576"/>
            </a:xfrm>
            <a:custGeom>
              <a:avLst/>
              <a:gdLst>
                <a:gd name="connsiteX0" fmla="*/ 49577 w 49576"/>
                <a:gd name="connsiteY0" fmla="*/ 24788 h 49576"/>
                <a:gd name="connsiteX1" fmla="*/ 24788 w 49576"/>
                <a:gd name="connsiteY1" fmla="*/ 49577 h 49576"/>
                <a:gd name="connsiteX2" fmla="*/ 0 w 49576"/>
                <a:gd name="connsiteY2" fmla="*/ 24788 h 49576"/>
                <a:gd name="connsiteX3" fmla="*/ 24788 w 49576"/>
                <a:gd name="connsiteY3" fmla="*/ 0 h 49576"/>
                <a:gd name="connsiteX4" fmla="*/ 49577 w 49576"/>
                <a:gd name="connsiteY4" fmla="*/ 24788 h 49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76" h="49576">
                  <a:moveTo>
                    <a:pt x="49577" y="24788"/>
                  </a:moveTo>
                  <a:cubicBezTo>
                    <a:pt x="49577" y="38479"/>
                    <a:pt x="38479" y="49577"/>
                    <a:pt x="24788" y="49577"/>
                  </a:cubicBezTo>
                  <a:cubicBezTo>
                    <a:pt x="11098" y="49577"/>
                    <a:pt x="0" y="38479"/>
                    <a:pt x="0" y="24788"/>
                  </a:cubicBezTo>
                  <a:cubicBezTo>
                    <a:pt x="0" y="11098"/>
                    <a:pt x="11098" y="0"/>
                    <a:pt x="24788" y="0"/>
                  </a:cubicBezTo>
                  <a:cubicBezTo>
                    <a:pt x="38479" y="0"/>
                    <a:pt x="49577" y="11098"/>
                    <a:pt x="49577" y="24788"/>
                  </a:cubicBezTo>
                  <a:close/>
                </a:path>
              </a:pathLst>
            </a:custGeom>
            <a:solidFill>
              <a:srgbClr val="FFFFFF"/>
            </a:solidFill>
            <a:ln w="6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87" name="자유형 86">
              <a:extLst>
                <a:ext uri="{FF2B5EF4-FFF2-40B4-BE49-F238E27FC236}">
                  <a16:creationId xmlns:a16="http://schemas.microsoft.com/office/drawing/2014/main" id="{6C4B4AE5-A575-B04E-A0C2-72627EDCE865}"/>
                </a:ext>
              </a:extLst>
            </p:cNvPr>
            <p:cNvSpPr/>
            <p:nvPr/>
          </p:nvSpPr>
          <p:spPr>
            <a:xfrm>
              <a:off x="986902" y="4628943"/>
              <a:ext cx="49576" cy="49576"/>
            </a:xfrm>
            <a:custGeom>
              <a:avLst/>
              <a:gdLst>
                <a:gd name="connsiteX0" fmla="*/ 49577 w 49576"/>
                <a:gd name="connsiteY0" fmla="*/ 24788 h 49576"/>
                <a:gd name="connsiteX1" fmla="*/ 24788 w 49576"/>
                <a:gd name="connsiteY1" fmla="*/ 49577 h 49576"/>
                <a:gd name="connsiteX2" fmla="*/ 0 w 49576"/>
                <a:gd name="connsiteY2" fmla="*/ 24788 h 49576"/>
                <a:gd name="connsiteX3" fmla="*/ 24788 w 49576"/>
                <a:gd name="connsiteY3" fmla="*/ 0 h 49576"/>
                <a:gd name="connsiteX4" fmla="*/ 49577 w 49576"/>
                <a:gd name="connsiteY4" fmla="*/ 24788 h 49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76" h="49576">
                  <a:moveTo>
                    <a:pt x="49577" y="24788"/>
                  </a:moveTo>
                  <a:cubicBezTo>
                    <a:pt x="49577" y="38479"/>
                    <a:pt x="38479" y="49577"/>
                    <a:pt x="24788" y="49577"/>
                  </a:cubicBezTo>
                  <a:cubicBezTo>
                    <a:pt x="11098" y="49577"/>
                    <a:pt x="0" y="38479"/>
                    <a:pt x="0" y="24788"/>
                  </a:cubicBezTo>
                  <a:cubicBezTo>
                    <a:pt x="0" y="11098"/>
                    <a:pt x="11098" y="0"/>
                    <a:pt x="24788" y="0"/>
                  </a:cubicBezTo>
                  <a:cubicBezTo>
                    <a:pt x="38479" y="0"/>
                    <a:pt x="49577" y="11098"/>
                    <a:pt x="49577" y="24788"/>
                  </a:cubicBezTo>
                  <a:close/>
                </a:path>
              </a:pathLst>
            </a:custGeom>
            <a:solidFill>
              <a:srgbClr val="FFFFFF"/>
            </a:solidFill>
            <a:ln w="6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sp>
        <p:nvSpPr>
          <p:cNvPr id="88" name="자유형 87">
            <a:extLst>
              <a:ext uri="{FF2B5EF4-FFF2-40B4-BE49-F238E27FC236}">
                <a16:creationId xmlns:a16="http://schemas.microsoft.com/office/drawing/2014/main" id="{1E12B68D-4DC1-524F-B7F0-5C8FDA68346C}"/>
              </a:ext>
            </a:extLst>
          </p:cNvPr>
          <p:cNvSpPr/>
          <p:nvPr userDrawn="1"/>
        </p:nvSpPr>
        <p:spPr>
          <a:xfrm>
            <a:off x="1826467" y="4412040"/>
            <a:ext cx="538436" cy="538436"/>
          </a:xfrm>
          <a:custGeom>
            <a:avLst/>
            <a:gdLst>
              <a:gd name="connsiteX0" fmla="*/ 269218 w 538436"/>
              <a:gd name="connsiteY0" fmla="*/ 538436 h 538436"/>
              <a:gd name="connsiteX1" fmla="*/ 0 w 538436"/>
              <a:gd name="connsiteY1" fmla="*/ 269218 h 538436"/>
              <a:gd name="connsiteX2" fmla="*/ 269218 w 538436"/>
              <a:gd name="connsiteY2" fmla="*/ 0 h 538436"/>
              <a:gd name="connsiteX3" fmla="*/ 538436 w 538436"/>
              <a:gd name="connsiteY3" fmla="*/ 269218 h 538436"/>
              <a:gd name="connsiteX4" fmla="*/ 269218 w 538436"/>
              <a:gd name="connsiteY4" fmla="*/ 538436 h 53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436" h="538436">
                <a:moveTo>
                  <a:pt x="269218" y="538436"/>
                </a:moveTo>
                <a:cubicBezTo>
                  <a:pt x="120533" y="538436"/>
                  <a:pt x="0" y="417903"/>
                  <a:pt x="0" y="269218"/>
                </a:cubicBezTo>
                <a:cubicBezTo>
                  <a:pt x="0" y="120533"/>
                  <a:pt x="120533" y="0"/>
                  <a:pt x="269218" y="0"/>
                </a:cubicBezTo>
                <a:cubicBezTo>
                  <a:pt x="417904" y="0"/>
                  <a:pt x="538436" y="120533"/>
                  <a:pt x="538436" y="269218"/>
                </a:cubicBezTo>
                <a:cubicBezTo>
                  <a:pt x="538436" y="417903"/>
                  <a:pt x="417904" y="538436"/>
                  <a:pt x="269218" y="538436"/>
                </a:cubicBezTo>
                <a:close/>
              </a:path>
            </a:pathLst>
          </a:custGeom>
          <a:solidFill>
            <a:srgbClr val="FC1C49"/>
          </a:solidFill>
          <a:ln w="63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89" name="자유형 88">
            <a:extLst>
              <a:ext uri="{FF2B5EF4-FFF2-40B4-BE49-F238E27FC236}">
                <a16:creationId xmlns:a16="http://schemas.microsoft.com/office/drawing/2014/main" id="{45A497F3-8650-294C-BC96-10D9FF5DF195}"/>
              </a:ext>
            </a:extLst>
          </p:cNvPr>
          <p:cNvSpPr/>
          <p:nvPr userDrawn="1"/>
        </p:nvSpPr>
        <p:spPr>
          <a:xfrm>
            <a:off x="2008898" y="4628902"/>
            <a:ext cx="49575" cy="49575"/>
          </a:xfrm>
          <a:custGeom>
            <a:avLst/>
            <a:gdLst>
              <a:gd name="connsiteX0" fmla="*/ 49576 w 49575"/>
              <a:gd name="connsiteY0" fmla="*/ 24788 h 49575"/>
              <a:gd name="connsiteX1" fmla="*/ 24788 w 49575"/>
              <a:gd name="connsiteY1" fmla="*/ 49576 h 49575"/>
              <a:gd name="connsiteX2" fmla="*/ 0 w 49575"/>
              <a:gd name="connsiteY2" fmla="*/ 24788 h 49575"/>
              <a:gd name="connsiteX3" fmla="*/ 24788 w 49575"/>
              <a:gd name="connsiteY3" fmla="*/ 0 h 49575"/>
              <a:gd name="connsiteX4" fmla="*/ 49576 w 49575"/>
              <a:gd name="connsiteY4" fmla="*/ 24788 h 4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75" h="49575">
                <a:moveTo>
                  <a:pt x="49576" y="24788"/>
                </a:moveTo>
                <a:cubicBezTo>
                  <a:pt x="49576" y="38478"/>
                  <a:pt x="38478" y="49576"/>
                  <a:pt x="24788" y="49576"/>
                </a:cubicBezTo>
                <a:cubicBezTo>
                  <a:pt x="11098" y="49576"/>
                  <a:pt x="0" y="38478"/>
                  <a:pt x="0" y="24788"/>
                </a:cubicBezTo>
                <a:cubicBezTo>
                  <a:pt x="0" y="11098"/>
                  <a:pt x="11098" y="0"/>
                  <a:pt x="24788" y="0"/>
                </a:cubicBezTo>
                <a:cubicBezTo>
                  <a:pt x="38478" y="0"/>
                  <a:pt x="49576" y="11098"/>
                  <a:pt x="49576" y="24788"/>
                </a:cubicBezTo>
                <a:close/>
              </a:path>
            </a:pathLst>
          </a:custGeom>
          <a:solidFill>
            <a:srgbClr val="FFFFFF"/>
          </a:solidFill>
          <a:ln w="63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90" name="자유형 89">
            <a:extLst>
              <a:ext uri="{FF2B5EF4-FFF2-40B4-BE49-F238E27FC236}">
                <a16:creationId xmlns:a16="http://schemas.microsoft.com/office/drawing/2014/main" id="{CA401C00-FD20-8042-BFB8-848CB2ACA614}"/>
              </a:ext>
            </a:extLst>
          </p:cNvPr>
          <p:cNvSpPr/>
          <p:nvPr userDrawn="1"/>
        </p:nvSpPr>
        <p:spPr>
          <a:xfrm>
            <a:off x="2132872" y="4628902"/>
            <a:ext cx="49575" cy="49575"/>
          </a:xfrm>
          <a:custGeom>
            <a:avLst/>
            <a:gdLst>
              <a:gd name="connsiteX0" fmla="*/ 49576 w 49575"/>
              <a:gd name="connsiteY0" fmla="*/ 24788 h 49575"/>
              <a:gd name="connsiteX1" fmla="*/ 24788 w 49575"/>
              <a:gd name="connsiteY1" fmla="*/ 49576 h 49575"/>
              <a:gd name="connsiteX2" fmla="*/ 0 w 49575"/>
              <a:gd name="connsiteY2" fmla="*/ 24788 h 49575"/>
              <a:gd name="connsiteX3" fmla="*/ 24788 w 49575"/>
              <a:gd name="connsiteY3" fmla="*/ 0 h 49575"/>
              <a:gd name="connsiteX4" fmla="*/ 49576 w 49575"/>
              <a:gd name="connsiteY4" fmla="*/ 24788 h 4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75" h="49575">
                <a:moveTo>
                  <a:pt x="49576" y="24788"/>
                </a:moveTo>
                <a:cubicBezTo>
                  <a:pt x="49576" y="38478"/>
                  <a:pt x="38478" y="49576"/>
                  <a:pt x="24788" y="49576"/>
                </a:cubicBezTo>
                <a:cubicBezTo>
                  <a:pt x="11098" y="49576"/>
                  <a:pt x="0" y="38478"/>
                  <a:pt x="0" y="24788"/>
                </a:cubicBezTo>
                <a:cubicBezTo>
                  <a:pt x="0" y="11098"/>
                  <a:pt x="11098" y="0"/>
                  <a:pt x="24788" y="0"/>
                </a:cubicBezTo>
                <a:cubicBezTo>
                  <a:pt x="38478" y="0"/>
                  <a:pt x="49576" y="11098"/>
                  <a:pt x="49576" y="24788"/>
                </a:cubicBezTo>
                <a:close/>
              </a:path>
            </a:pathLst>
          </a:custGeom>
          <a:solidFill>
            <a:srgbClr val="FFFFFF"/>
          </a:solidFill>
          <a:ln w="63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91" name="자유형 90">
            <a:extLst>
              <a:ext uri="{FF2B5EF4-FFF2-40B4-BE49-F238E27FC236}">
                <a16:creationId xmlns:a16="http://schemas.microsoft.com/office/drawing/2014/main" id="{3EC58E7F-BCBB-3C4C-809D-6B48CCD3F448}"/>
              </a:ext>
            </a:extLst>
          </p:cNvPr>
          <p:cNvSpPr/>
          <p:nvPr userDrawn="1"/>
        </p:nvSpPr>
        <p:spPr>
          <a:xfrm>
            <a:off x="2037113" y="4694655"/>
            <a:ext cx="117134" cy="102663"/>
          </a:xfrm>
          <a:custGeom>
            <a:avLst/>
            <a:gdLst>
              <a:gd name="connsiteX0" fmla="*/ 27480 w 117134"/>
              <a:gd name="connsiteY0" fmla="*/ 31161 h 102663"/>
              <a:gd name="connsiteX1" fmla="*/ 25717 w 117134"/>
              <a:gd name="connsiteY1" fmla="*/ 40367 h 102663"/>
              <a:gd name="connsiteX2" fmla="*/ 58567 w 117134"/>
              <a:gd name="connsiteY2" fmla="*/ 76947 h 102663"/>
              <a:gd name="connsiteX3" fmla="*/ 91418 w 117134"/>
              <a:gd name="connsiteY3" fmla="*/ 40367 h 102663"/>
              <a:gd name="connsiteX4" fmla="*/ 89655 w 117134"/>
              <a:gd name="connsiteY4" fmla="*/ 31161 h 102663"/>
              <a:gd name="connsiteX5" fmla="*/ 85921 w 117134"/>
              <a:gd name="connsiteY5" fmla="*/ 28234 h 102663"/>
              <a:gd name="connsiteX6" fmla="*/ 75314 w 117134"/>
              <a:gd name="connsiteY6" fmla="*/ 26133 h 102663"/>
              <a:gd name="connsiteX7" fmla="*/ 58567 w 117134"/>
              <a:gd name="connsiteY7" fmla="*/ 25717 h 102663"/>
              <a:gd name="connsiteX8" fmla="*/ 41820 w 117134"/>
              <a:gd name="connsiteY8" fmla="*/ 26133 h 102663"/>
              <a:gd name="connsiteX9" fmla="*/ 31214 w 117134"/>
              <a:gd name="connsiteY9" fmla="*/ 28234 h 102663"/>
              <a:gd name="connsiteX10" fmla="*/ 27480 w 117134"/>
              <a:gd name="connsiteY10" fmla="*/ 31161 h 102663"/>
              <a:gd name="connsiteX11" fmla="*/ 39730 w 117134"/>
              <a:gd name="connsiteY11" fmla="*/ 501 h 102663"/>
              <a:gd name="connsiteX12" fmla="*/ 58567 w 117134"/>
              <a:gd name="connsiteY12" fmla="*/ 0 h 102663"/>
              <a:gd name="connsiteX13" fmla="*/ 77404 w 117134"/>
              <a:gd name="connsiteY13" fmla="*/ 501 h 102663"/>
              <a:gd name="connsiteX14" fmla="*/ 95855 w 117134"/>
              <a:gd name="connsiteY14" fmla="*/ 4514 h 102663"/>
              <a:gd name="connsiteX15" fmla="*/ 111713 w 117134"/>
              <a:gd name="connsiteY15" fmla="*/ 17939 h 102663"/>
              <a:gd name="connsiteX16" fmla="*/ 117134 w 117134"/>
              <a:gd name="connsiteY16" fmla="*/ 40367 h 102663"/>
              <a:gd name="connsiteX17" fmla="*/ 58567 w 117134"/>
              <a:gd name="connsiteY17" fmla="*/ 102663 h 102663"/>
              <a:gd name="connsiteX18" fmla="*/ 0 w 117134"/>
              <a:gd name="connsiteY18" fmla="*/ 40367 h 102663"/>
              <a:gd name="connsiteX19" fmla="*/ 5422 w 117134"/>
              <a:gd name="connsiteY19" fmla="*/ 17939 h 102663"/>
              <a:gd name="connsiteX20" fmla="*/ 21279 w 117134"/>
              <a:gd name="connsiteY20" fmla="*/ 4514 h 102663"/>
              <a:gd name="connsiteX21" fmla="*/ 39730 w 117134"/>
              <a:gd name="connsiteY21" fmla="*/ 501 h 102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7134" h="102663">
                <a:moveTo>
                  <a:pt x="27480" y="31161"/>
                </a:moveTo>
                <a:cubicBezTo>
                  <a:pt x="26715" y="32436"/>
                  <a:pt x="25717" y="35076"/>
                  <a:pt x="25717" y="40367"/>
                </a:cubicBezTo>
                <a:cubicBezTo>
                  <a:pt x="25717" y="61538"/>
                  <a:pt x="41356" y="76947"/>
                  <a:pt x="58567" y="76947"/>
                </a:cubicBezTo>
                <a:cubicBezTo>
                  <a:pt x="75779" y="76947"/>
                  <a:pt x="91418" y="61538"/>
                  <a:pt x="91418" y="40367"/>
                </a:cubicBezTo>
                <a:cubicBezTo>
                  <a:pt x="91418" y="35076"/>
                  <a:pt x="90419" y="32436"/>
                  <a:pt x="89655" y="31161"/>
                </a:cubicBezTo>
                <a:cubicBezTo>
                  <a:pt x="88996" y="30063"/>
                  <a:pt x="88007" y="29108"/>
                  <a:pt x="85921" y="28234"/>
                </a:cubicBezTo>
                <a:cubicBezTo>
                  <a:pt x="83586" y="27256"/>
                  <a:pt x="80198" y="26531"/>
                  <a:pt x="75314" y="26133"/>
                </a:cubicBezTo>
                <a:cubicBezTo>
                  <a:pt x="70459" y="25737"/>
                  <a:pt x="64980" y="25717"/>
                  <a:pt x="58567" y="25717"/>
                </a:cubicBezTo>
                <a:cubicBezTo>
                  <a:pt x="52155" y="25717"/>
                  <a:pt x="46676" y="25737"/>
                  <a:pt x="41820" y="26133"/>
                </a:cubicBezTo>
                <a:cubicBezTo>
                  <a:pt x="36936" y="26531"/>
                  <a:pt x="33548" y="27256"/>
                  <a:pt x="31214" y="28234"/>
                </a:cubicBezTo>
                <a:cubicBezTo>
                  <a:pt x="29127" y="29108"/>
                  <a:pt x="28138" y="30063"/>
                  <a:pt x="27480" y="31161"/>
                </a:cubicBezTo>
                <a:close/>
                <a:moveTo>
                  <a:pt x="39730" y="501"/>
                </a:moveTo>
                <a:cubicBezTo>
                  <a:pt x="45812" y="6"/>
                  <a:pt x="52357" y="0"/>
                  <a:pt x="58567" y="0"/>
                </a:cubicBezTo>
                <a:cubicBezTo>
                  <a:pt x="64777" y="0"/>
                  <a:pt x="71323" y="6"/>
                  <a:pt x="77404" y="501"/>
                </a:cubicBezTo>
                <a:cubicBezTo>
                  <a:pt x="83456" y="995"/>
                  <a:pt x="89918" y="2027"/>
                  <a:pt x="95855" y="4514"/>
                </a:cubicBezTo>
                <a:cubicBezTo>
                  <a:pt x="102041" y="7104"/>
                  <a:pt x="107745" y="11320"/>
                  <a:pt x="111713" y="17939"/>
                </a:cubicBezTo>
                <a:cubicBezTo>
                  <a:pt x="115574" y="24382"/>
                  <a:pt x="117134" y="32007"/>
                  <a:pt x="117134" y="40367"/>
                </a:cubicBezTo>
                <a:cubicBezTo>
                  <a:pt x="117134" y="73804"/>
                  <a:pt x="91844" y="102663"/>
                  <a:pt x="58567" y="102663"/>
                </a:cubicBezTo>
                <a:cubicBezTo>
                  <a:pt x="25290" y="102663"/>
                  <a:pt x="0" y="73804"/>
                  <a:pt x="0" y="40367"/>
                </a:cubicBezTo>
                <a:cubicBezTo>
                  <a:pt x="0" y="32007"/>
                  <a:pt x="1560" y="24382"/>
                  <a:pt x="5422" y="17939"/>
                </a:cubicBezTo>
                <a:cubicBezTo>
                  <a:pt x="9389" y="11320"/>
                  <a:pt x="15094" y="7104"/>
                  <a:pt x="21279" y="4514"/>
                </a:cubicBezTo>
                <a:cubicBezTo>
                  <a:pt x="27216" y="2027"/>
                  <a:pt x="33678" y="995"/>
                  <a:pt x="39730" y="501"/>
                </a:cubicBezTo>
                <a:close/>
              </a:path>
            </a:pathLst>
          </a:custGeom>
          <a:solidFill>
            <a:srgbClr val="FFFFFF"/>
          </a:solidFill>
          <a:ln w="63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92" name="자유형 91">
            <a:extLst>
              <a:ext uri="{FF2B5EF4-FFF2-40B4-BE49-F238E27FC236}">
                <a16:creationId xmlns:a16="http://schemas.microsoft.com/office/drawing/2014/main" id="{B3072626-2305-C645-9B1E-8411A0BE6D02}"/>
              </a:ext>
            </a:extLst>
          </p:cNvPr>
          <p:cNvSpPr/>
          <p:nvPr userDrawn="1"/>
        </p:nvSpPr>
        <p:spPr>
          <a:xfrm>
            <a:off x="2969891" y="4412040"/>
            <a:ext cx="538398" cy="538398"/>
          </a:xfrm>
          <a:custGeom>
            <a:avLst/>
            <a:gdLst>
              <a:gd name="connsiteX0" fmla="*/ 269199 w 538398"/>
              <a:gd name="connsiteY0" fmla="*/ 538398 h 538398"/>
              <a:gd name="connsiteX1" fmla="*/ 538399 w 538398"/>
              <a:gd name="connsiteY1" fmla="*/ 269200 h 538398"/>
              <a:gd name="connsiteX2" fmla="*/ 269199 w 538398"/>
              <a:gd name="connsiteY2" fmla="*/ 0 h 538398"/>
              <a:gd name="connsiteX3" fmla="*/ 0 w 538398"/>
              <a:gd name="connsiteY3" fmla="*/ 269200 h 538398"/>
              <a:gd name="connsiteX4" fmla="*/ 269199 w 538398"/>
              <a:gd name="connsiteY4" fmla="*/ 538398 h 538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398" h="538398">
                <a:moveTo>
                  <a:pt x="269199" y="538398"/>
                </a:moveTo>
                <a:cubicBezTo>
                  <a:pt x="417874" y="538398"/>
                  <a:pt x="538399" y="417874"/>
                  <a:pt x="538399" y="269200"/>
                </a:cubicBezTo>
                <a:cubicBezTo>
                  <a:pt x="538399" y="120525"/>
                  <a:pt x="417874" y="0"/>
                  <a:pt x="269199" y="0"/>
                </a:cubicBezTo>
                <a:cubicBezTo>
                  <a:pt x="120525" y="0"/>
                  <a:pt x="0" y="120525"/>
                  <a:pt x="0" y="269200"/>
                </a:cubicBezTo>
                <a:cubicBezTo>
                  <a:pt x="0" y="417874"/>
                  <a:pt x="120525" y="538398"/>
                  <a:pt x="269199" y="538398"/>
                </a:cubicBezTo>
                <a:close/>
              </a:path>
            </a:pathLst>
          </a:custGeom>
          <a:solidFill>
            <a:srgbClr val="FC1C49"/>
          </a:solidFill>
          <a:ln w="63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93" name="자유형 92">
            <a:extLst>
              <a:ext uri="{FF2B5EF4-FFF2-40B4-BE49-F238E27FC236}">
                <a16:creationId xmlns:a16="http://schemas.microsoft.com/office/drawing/2014/main" id="{3866AA81-89DC-2D41-8DA2-9A74B907BC26}"/>
              </a:ext>
            </a:extLst>
          </p:cNvPr>
          <p:cNvSpPr/>
          <p:nvPr userDrawn="1"/>
        </p:nvSpPr>
        <p:spPr>
          <a:xfrm>
            <a:off x="3151010" y="4624817"/>
            <a:ext cx="56487" cy="79119"/>
          </a:xfrm>
          <a:custGeom>
            <a:avLst/>
            <a:gdLst>
              <a:gd name="connsiteX0" fmla="*/ 3147 w 56487"/>
              <a:gd name="connsiteY0" fmla="*/ 4431 h 79119"/>
              <a:gd name="connsiteX1" fmla="*/ 4431 w 56487"/>
              <a:gd name="connsiteY1" fmla="*/ 22570 h 79119"/>
              <a:gd name="connsiteX2" fmla="*/ 24010 w 56487"/>
              <a:gd name="connsiteY2" fmla="*/ 39560 h 79119"/>
              <a:gd name="connsiteX3" fmla="*/ 4431 w 56487"/>
              <a:gd name="connsiteY3" fmla="*/ 56549 h 79119"/>
              <a:gd name="connsiteX4" fmla="*/ 3147 w 56487"/>
              <a:gd name="connsiteY4" fmla="*/ 74688 h 79119"/>
              <a:gd name="connsiteX5" fmla="*/ 21286 w 56487"/>
              <a:gd name="connsiteY5" fmla="*/ 75973 h 79119"/>
              <a:gd name="connsiteX6" fmla="*/ 52057 w 56487"/>
              <a:gd name="connsiteY6" fmla="*/ 49271 h 79119"/>
              <a:gd name="connsiteX7" fmla="*/ 56488 w 56487"/>
              <a:gd name="connsiteY7" fmla="*/ 39560 h 79119"/>
              <a:gd name="connsiteX8" fmla="*/ 52057 w 56487"/>
              <a:gd name="connsiteY8" fmla="*/ 29848 h 79119"/>
              <a:gd name="connsiteX9" fmla="*/ 21286 w 56487"/>
              <a:gd name="connsiteY9" fmla="*/ 3147 h 79119"/>
              <a:gd name="connsiteX10" fmla="*/ 3147 w 56487"/>
              <a:gd name="connsiteY10" fmla="*/ 4431 h 79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487" h="79119">
                <a:moveTo>
                  <a:pt x="3147" y="4431"/>
                </a:moveTo>
                <a:cubicBezTo>
                  <a:pt x="-1507" y="9795"/>
                  <a:pt x="-933" y="17916"/>
                  <a:pt x="4431" y="22570"/>
                </a:cubicBezTo>
                <a:lnTo>
                  <a:pt x="24010" y="39560"/>
                </a:lnTo>
                <a:lnTo>
                  <a:pt x="4431" y="56549"/>
                </a:lnTo>
                <a:cubicBezTo>
                  <a:pt x="-933" y="61204"/>
                  <a:pt x="-1507" y="69324"/>
                  <a:pt x="3147" y="74688"/>
                </a:cubicBezTo>
                <a:cubicBezTo>
                  <a:pt x="7801" y="80052"/>
                  <a:pt x="15922" y="80627"/>
                  <a:pt x="21286" y="75973"/>
                </a:cubicBezTo>
                <a:lnTo>
                  <a:pt x="52057" y="49271"/>
                </a:lnTo>
                <a:cubicBezTo>
                  <a:pt x="54871" y="46829"/>
                  <a:pt x="56488" y="43286"/>
                  <a:pt x="56488" y="39560"/>
                </a:cubicBezTo>
                <a:cubicBezTo>
                  <a:pt x="56488" y="35834"/>
                  <a:pt x="54871" y="32290"/>
                  <a:pt x="52057" y="29848"/>
                </a:cubicBezTo>
                <a:lnTo>
                  <a:pt x="21286" y="3147"/>
                </a:lnTo>
                <a:cubicBezTo>
                  <a:pt x="15922" y="-1508"/>
                  <a:pt x="7801" y="-932"/>
                  <a:pt x="3147" y="4431"/>
                </a:cubicBezTo>
                <a:close/>
              </a:path>
            </a:pathLst>
          </a:custGeom>
          <a:solidFill>
            <a:srgbClr val="FFFFFF"/>
          </a:solidFill>
          <a:ln w="63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94" name="자유형 93">
            <a:extLst>
              <a:ext uri="{FF2B5EF4-FFF2-40B4-BE49-F238E27FC236}">
                <a16:creationId xmlns:a16="http://schemas.microsoft.com/office/drawing/2014/main" id="{35640CF0-EE29-834F-87F5-E5353744CDE8}"/>
              </a:ext>
            </a:extLst>
          </p:cNvPr>
          <p:cNvSpPr/>
          <p:nvPr userDrawn="1"/>
        </p:nvSpPr>
        <p:spPr>
          <a:xfrm>
            <a:off x="3270500" y="4624501"/>
            <a:ext cx="56837" cy="79726"/>
          </a:xfrm>
          <a:custGeom>
            <a:avLst/>
            <a:gdLst>
              <a:gd name="connsiteX0" fmla="*/ 53691 w 56837"/>
              <a:gd name="connsiteY0" fmla="*/ 4431 h 79726"/>
              <a:gd name="connsiteX1" fmla="*/ 52407 w 56837"/>
              <a:gd name="connsiteY1" fmla="*/ 22570 h 79726"/>
              <a:gd name="connsiteX2" fmla="*/ 32478 w 56837"/>
              <a:gd name="connsiteY2" fmla="*/ 39863 h 79726"/>
              <a:gd name="connsiteX3" fmla="*/ 52407 w 56837"/>
              <a:gd name="connsiteY3" fmla="*/ 57156 h 79726"/>
              <a:gd name="connsiteX4" fmla="*/ 53691 w 56837"/>
              <a:gd name="connsiteY4" fmla="*/ 75295 h 79726"/>
              <a:gd name="connsiteX5" fmla="*/ 35552 w 56837"/>
              <a:gd name="connsiteY5" fmla="*/ 76579 h 79726"/>
              <a:gd name="connsiteX6" fmla="*/ 4431 w 56837"/>
              <a:gd name="connsiteY6" fmla="*/ 49575 h 79726"/>
              <a:gd name="connsiteX7" fmla="*/ 0 w 56837"/>
              <a:gd name="connsiteY7" fmla="*/ 39863 h 79726"/>
              <a:gd name="connsiteX8" fmla="*/ 4431 w 56837"/>
              <a:gd name="connsiteY8" fmla="*/ 30151 h 79726"/>
              <a:gd name="connsiteX9" fmla="*/ 35552 w 56837"/>
              <a:gd name="connsiteY9" fmla="*/ 3147 h 79726"/>
              <a:gd name="connsiteX10" fmla="*/ 53691 w 56837"/>
              <a:gd name="connsiteY10" fmla="*/ 4431 h 79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837" h="79726">
                <a:moveTo>
                  <a:pt x="53691" y="4431"/>
                </a:moveTo>
                <a:cubicBezTo>
                  <a:pt x="58345" y="9795"/>
                  <a:pt x="57770" y="17916"/>
                  <a:pt x="52407" y="22570"/>
                </a:cubicBezTo>
                <a:lnTo>
                  <a:pt x="32478" y="39863"/>
                </a:lnTo>
                <a:lnTo>
                  <a:pt x="52407" y="57156"/>
                </a:lnTo>
                <a:cubicBezTo>
                  <a:pt x="57770" y="61810"/>
                  <a:pt x="58345" y="69931"/>
                  <a:pt x="53691" y="75295"/>
                </a:cubicBezTo>
                <a:cubicBezTo>
                  <a:pt x="49037" y="80659"/>
                  <a:pt x="40916" y="81233"/>
                  <a:pt x="35552" y="76579"/>
                </a:cubicBezTo>
                <a:lnTo>
                  <a:pt x="4431" y="49575"/>
                </a:lnTo>
                <a:cubicBezTo>
                  <a:pt x="1617" y="47133"/>
                  <a:pt x="0" y="43589"/>
                  <a:pt x="0" y="39863"/>
                </a:cubicBezTo>
                <a:cubicBezTo>
                  <a:pt x="0" y="36137"/>
                  <a:pt x="1617" y="32594"/>
                  <a:pt x="4431" y="30151"/>
                </a:cubicBezTo>
                <a:lnTo>
                  <a:pt x="35552" y="3147"/>
                </a:lnTo>
                <a:cubicBezTo>
                  <a:pt x="40916" y="-1507"/>
                  <a:pt x="49037" y="-933"/>
                  <a:pt x="53691" y="4431"/>
                </a:cubicBezTo>
                <a:close/>
              </a:path>
            </a:pathLst>
          </a:custGeom>
          <a:solidFill>
            <a:srgbClr val="FFFFFF"/>
          </a:solidFill>
          <a:ln w="63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95" name="자유형 94">
            <a:extLst>
              <a:ext uri="{FF2B5EF4-FFF2-40B4-BE49-F238E27FC236}">
                <a16:creationId xmlns:a16="http://schemas.microsoft.com/office/drawing/2014/main" id="{A3A1D079-D89B-1645-B6E5-86995C8E74DA}"/>
              </a:ext>
            </a:extLst>
          </p:cNvPr>
          <p:cNvSpPr/>
          <p:nvPr userDrawn="1"/>
        </p:nvSpPr>
        <p:spPr>
          <a:xfrm>
            <a:off x="3166395" y="4748730"/>
            <a:ext cx="145389" cy="46758"/>
          </a:xfrm>
          <a:custGeom>
            <a:avLst/>
            <a:gdLst>
              <a:gd name="connsiteX0" fmla="*/ 2831 w 145389"/>
              <a:gd name="connsiteY0" fmla="*/ 4811 h 46758"/>
              <a:gd name="connsiteX1" fmla="*/ 20907 w 145389"/>
              <a:gd name="connsiteY1" fmla="*/ 2831 h 46758"/>
              <a:gd name="connsiteX2" fmla="*/ 124483 w 145389"/>
              <a:gd name="connsiteY2" fmla="*/ 2831 h 46758"/>
              <a:gd name="connsiteX3" fmla="*/ 142559 w 145389"/>
              <a:gd name="connsiteY3" fmla="*/ 4811 h 46758"/>
              <a:gd name="connsiteX4" fmla="*/ 140579 w 145389"/>
              <a:gd name="connsiteY4" fmla="*/ 22887 h 46758"/>
              <a:gd name="connsiteX5" fmla="*/ 4811 w 145389"/>
              <a:gd name="connsiteY5" fmla="*/ 22887 h 46758"/>
              <a:gd name="connsiteX6" fmla="*/ 2831 w 145389"/>
              <a:gd name="connsiteY6" fmla="*/ 4811 h 4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389" h="46758">
                <a:moveTo>
                  <a:pt x="2831" y="4811"/>
                </a:moveTo>
                <a:cubicBezTo>
                  <a:pt x="7275" y="-728"/>
                  <a:pt x="15368" y="-1614"/>
                  <a:pt x="20907" y="2831"/>
                </a:cubicBezTo>
                <a:cubicBezTo>
                  <a:pt x="51163" y="27112"/>
                  <a:pt x="94226" y="27112"/>
                  <a:pt x="124483" y="2831"/>
                </a:cubicBezTo>
                <a:cubicBezTo>
                  <a:pt x="130022" y="-1614"/>
                  <a:pt x="138115" y="-728"/>
                  <a:pt x="142559" y="4811"/>
                </a:cubicBezTo>
                <a:cubicBezTo>
                  <a:pt x="147004" y="10350"/>
                  <a:pt x="146118" y="18443"/>
                  <a:pt x="140579" y="22887"/>
                </a:cubicBezTo>
                <a:cubicBezTo>
                  <a:pt x="100919" y="54715"/>
                  <a:pt x="44471" y="54715"/>
                  <a:pt x="4811" y="22887"/>
                </a:cubicBezTo>
                <a:cubicBezTo>
                  <a:pt x="-728" y="18443"/>
                  <a:pt x="-1614" y="10350"/>
                  <a:pt x="2831" y="4811"/>
                </a:cubicBezTo>
                <a:close/>
              </a:path>
            </a:pathLst>
          </a:custGeom>
          <a:solidFill>
            <a:srgbClr val="FFFFFF"/>
          </a:solidFill>
          <a:ln w="63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96" name="자유형 95">
            <a:extLst>
              <a:ext uri="{FF2B5EF4-FFF2-40B4-BE49-F238E27FC236}">
                <a16:creationId xmlns:a16="http://schemas.microsoft.com/office/drawing/2014/main" id="{34698460-A798-3F4C-A281-4D472C5C8BB1}"/>
              </a:ext>
            </a:extLst>
          </p:cNvPr>
          <p:cNvSpPr/>
          <p:nvPr userDrawn="1"/>
        </p:nvSpPr>
        <p:spPr>
          <a:xfrm>
            <a:off x="4114123" y="4412040"/>
            <a:ext cx="538392" cy="538392"/>
          </a:xfrm>
          <a:custGeom>
            <a:avLst/>
            <a:gdLst>
              <a:gd name="connsiteX0" fmla="*/ 269196 w 538392"/>
              <a:gd name="connsiteY0" fmla="*/ 538393 h 538392"/>
              <a:gd name="connsiteX1" fmla="*/ 538392 w 538392"/>
              <a:gd name="connsiteY1" fmla="*/ 269196 h 538392"/>
              <a:gd name="connsiteX2" fmla="*/ 269196 w 538392"/>
              <a:gd name="connsiteY2" fmla="*/ 0 h 538392"/>
              <a:gd name="connsiteX3" fmla="*/ 0 w 538392"/>
              <a:gd name="connsiteY3" fmla="*/ 269196 h 538392"/>
              <a:gd name="connsiteX4" fmla="*/ 269196 w 538392"/>
              <a:gd name="connsiteY4" fmla="*/ 538393 h 53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392" h="538392">
                <a:moveTo>
                  <a:pt x="269196" y="538393"/>
                </a:moveTo>
                <a:cubicBezTo>
                  <a:pt x="417869" y="538393"/>
                  <a:pt x="538392" y="417869"/>
                  <a:pt x="538392" y="269196"/>
                </a:cubicBezTo>
                <a:cubicBezTo>
                  <a:pt x="538392" y="120523"/>
                  <a:pt x="417869" y="0"/>
                  <a:pt x="269196" y="0"/>
                </a:cubicBezTo>
                <a:cubicBezTo>
                  <a:pt x="120523" y="0"/>
                  <a:pt x="0" y="120523"/>
                  <a:pt x="0" y="269196"/>
                </a:cubicBezTo>
                <a:cubicBezTo>
                  <a:pt x="0" y="417869"/>
                  <a:pt x="120523" y="538393"/>
                  <a:pt x="269196" y="538393"/>
                </a:cubicBezTo>
                <a:close/>
              </a:path>
            </a:pathLst>
          </a:custGeom>
          <a:solidFill>
            <a:srgbClr val="FC1C49"/>
          </a:solidFill>
          <a:ln w="63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97" name="자유형 96">
            <a:extLst>
              <a:ext uri="{FF2B5EF4-FFF2-40B4-BE49-F238E27FC236}">
                <a16:creationId xmlns:a16="http://schemas.microsoft.com/office/drawing/2014/main" id="{422E0BBD-6636-564D-808B-E0F815CF8711}"/>
              </a:ext>
            </a:extLst>
          </p:cNvPr>
          <p:cNvSpPr/>
          <p:nvPr userDrawn="1"/>
        </p:nvSpPr>
        <p:spPr>
          <a:xfrm>
            <a:off x="4331173" y="4740107"/>
            <a:ext cx="104285" cy="25716"/>
          </a:xfrm>
          <a:custGeom>
            <a:avLst/>
            <a:gdLst>
              <a:gd name="connsiteX0" fmla="*/ 0 w 104285"/>
              <a:gd name="connsiteY0" fmla="*/ 12858 h 25716"/>
              <a:gd name="connsiteX1" fmla="*/ 12858 w 104285"/>
              <a:gd name="connsiteY1" fmla="*/ 0 h 25716"/>
              <a:gd name="connsiteX2" fmla="*/ 91427 w 104285"/>
              <a:gd name="connsiteY2" fmla="*/ 0 h 25716"/>
              <a:gd name="connsiteX3" fmla="*/ 104286 w 104285"/>
              <a:gd name="connsiteY3" fmla="*/ 12858 h 25716"/>
              <a:gd name="connsiteX4" fmla="*/ 91427 w 104285"/>
              <a:gd name="connsiteY4" fmla="*/ 25717 h 25716"/>
              <a:gd name="connsiteX5" fmla="*/ 12858 w 104285"/>
              <a:gd name="connsiteY5" fmla="*/ 25717 h 25716"/>
              <a:gd name="connsiteX6" fmla="*/ 0 w 104285"/>
              <a:gd name="connsiteY6" fmla="*/ 12858 h 2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285" h="25716">
                <a:moveTo>
                  <a:pt x="0" y="12858"/>
                </a:moveTo>
                <a:cubicBezTo>
                  <a:pt x="0" y="5757"/>
                  <a:pt x="5757" y="0"/>
                  <a:pt x="12858" y="0"/>
                </a:cubicBezTo>
                <a:lnTo>
                  <a:pt x="91427" y="0"/>
                </a:lnTo>
                <a:cubicBezTo>
                  <a:pt x="98529" y="0"/>
                  <a:pt x="104286" y="5757"/>
                  <a:pt x="104286" y="12858"/>
                </a:cubicBezTo>
                <a:cubicBezTo>
                  <a:pt x="104286" y="19960"/>
                  <a:pt x="98529" y="25717"/>
                  <a:pt x="91427" y="25717"/>
                </a:cubicBezTo>
                <a:lnTo>
                  <a:pt x="12858" y="25717"/>
                </a:lnTo>
                <a:cubicBezTo>
                  <a:pt x="5757" y="25717"/>
                  <a:pt x="0" y="19960"/>
                  <a:pt x="0" y="12858"/>
                </a:cubicBezTo>
                <a:close/>
              </a:path>
            </a:pathLst>
          </a:custGeom>
          <a:solidFill>
            <a:srgbClr val="FFFFFF"/>
          </a:solidFill>
          <a:ln w="63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98" name="자유형 97">
            <a:extLst>
              <a:ext uri="{FF2B5EF4-FFF2-40B4-BE49-F238E27FC236}">
                <a16:creationId xmlns:a16="http://schemas.microsoft.com/office/drawing/2014/main" id="{95B6D1C8-0F26-E848-A4F0-998A8BBE97A4}"/>
              </a:ext>
            </a:extLst>
          </p:cNvPr>
          <p:cNvSpPr/>
          <p:nvPr userDrawn="1"/>
        </p:nvSpPr>
        <p:spPr>
          <a:xfrm>
            <a:off x="4298648" y="4628912"/>
            <a:ext cx="49571" cy="49571"/>
          </a:xfrm>
          <a:custGeom>
            <a:avLst/>
            <a:gdLst>
              <a:gd name="connsiteX0" fmla="*/ 49571 w 49571"/>
              <a:gd name="connsiteY0" fmla="*/ 24786 h 49571"/>
              <a:gd name="connsiteX1" fmla="*/ 24786 w 49571"/>
              <a:gd name="connsiteY1" fmla="*/ 49571 h 49571"/>
              <a:gd name="connsiteX2" fmla="*/ 0 w 49571"/>
              <a:gd name="connsiteY2" fmla="*/ 24786 h 49571"/>
              <a:gd name="connsiteX3" fmla="*/ 24786 w 49571"/>
              <a:gd name="connsiteY3" fmla="*/ 0 h 49571"/>
              <a:gd name="connsiteX4" fmla="*/ 49571 w 49571"/>
              <a:gd name="connsiteY4" fmla="*/ 24786 h 49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71" h="49571">
                <a:moveTo>
                  <a:pt x="49571" y="24786"/>
                </a:moveTo>
                <a:cubicBezTo>
                  <a:pt x="49571" y="38475"/>
                  <a:pt x="38474" y="49571"/>
                  <a:pt x="24786" y="49571"/>
                </a:cubicBezTo>
                <a:cubicBezTo>
                  <a:pt x="11097" y="49571"/>
                  <a:pt x="0" y="38475"/>
                  <a:pt x="0" y="24786"/>
                </a:cubicBezTo>
                <a:cubicBezTo>
                  <a:pt x="0" y="11097"/>
                  <a:pt x="11097" y="0"/>
                  <a:pt x="24786" y="0"/>
                </a:cubicBezTo>
                <a:cubicBezTo>
                  <a:pt x="38474" y="0"/>
                  <a:pt x="49571" y="11097"/>
                  <a:pt x="49571" y="24786"/>
                </a:cubicBezTo>
                <a:close/>
              </a:path>
            </a:pathLst>
          </a:custGeom>
          <a:solidFill>
            <a:srgbClr val="FFFFFF"/>
          </a:solidFill>
          <a:ln w="63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99" name="자유형 98">
            <a:extLst>
              <a:ext uri="{FF2B5EF4-FFF2-40B4-BE49-F238E27FC236}">
                <a16:creationId xmlns:a16="http://schemas.microsoft.com/office/drawing/2014/main" id="{E8CBDF6E-266A-9147-90CF-109CCB069F93}"/>
              </a:ext>
            </a:extLst>
          </p:cNvPr>
          <p:cNvSpPr/>
          <p:nvPr userDrawn="1"/>
        </p:nvSpPr>
        <p:spPr>
          <a:xfrm>
            <a:off x="4422601" y="4628912"/>
            <a:ext cx="49571" cy="49571"/>
          </a:xfrm>
          <a:custGeom>
            <a:avLst/>
            <a:gdLst>
              <a:gd name="connsiteX0" fmla="*/ 49571 w 49571"/>
              <a:gd name="connsiteY0" fmla="*/ 24786 h 49571"/>
              <a:gd name="connsiteX1" fmla="*/ 24786 w 49571"/>
              <a:gd name="connsiteY1" fmla="*/ 49571 h 49571"/>
              <a:gd name="connsiteX2" fmla="*/ 0 w 49571"/>
              <a:gd name="connsiteY2" fmla="*/ 24786 h 49571"/>
              <a:gd name="connsiteX3" fmla="*/ 24786 w 49571"/>
              <a:gd name="connsiteY3" fmla="*/ 0 h 49571"/>
              <a:gd name="connsiteX4" fmla="*/ 49571 w 49571"/>
              <a:gd name="connsiteY4" fmla="*/ 24786 h 49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71" h="49571">
                <a:moveTo>
                  <a:pt x="49571" y="24786"/>
                </a:moveTo>
                <a:cubicBezTo>
                  <a:pt x="49571" y="38475"/>
                  <a:pt x="38474" y="49571"/>
                  <a:pt x="24786" y="49571"/>
                </a:cubicBezTo>
                <a:cubicBezTo>
                  <a:pt x="11097" y="49571"/>
                  <a:pt x="0" y="38475"/>
                  <a:pt x="0" y="24786"/>
                </a:cubicBezTo>
                <a:cubicBezTo>
                  <a:pt x="0" y="11097"/>
                  <a:pt x="11097" y="0"/>
                  <a:pt x="24786" y="0"/>
                </a:cubicBezTo>
                <a:cubicBezTo>
                  <a:pt x="38474" y="0"/>
                  <a:pt x="49571" y="11097"/>
                  <a:pt x="49571" y="24786"/>
                </a:cubicBezTo>
                <a:close/>
              </a:path>
            </a:pathLst>
          </a:custGeom>
          <a:solidFill>
            <a:srgbClr val="FFFFFF"/>
          </a:solidFill>
          <a:ln w="63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00" name="자유형 99">
            <a:extLst>
              <a:ext uri="{FF2B5EF4-FFF2-40B4-BE49-F238E27FC236}">
                <a16:creationId xmlns:a16="http://schemas.microsoft.com/office/drawing/2014/main" id="{C8597D51-A9EC-944B-8F74-7B5B0BAF6A46}"/>
              </a:ext>
            </a:extLst>
          </p:cNvPr>
          <p:cNvSpPr/>
          <p:nvPr userDrawn="1"/>
        </p:nvSpPr>
        <p:spPr>
          <a:xfrm>
            <a:off x="5254741" y="4412053"/>
            <a:ext cx="544795" cy="538385"/>
          </a:xfrm>
          <a:custGeom>
            <a:avLst/>
            <a:gdLst>
              <a:gd name="connsiteX0" fmla="*/ 272398 w 544795"/>
              <a:gd name="connsiteY0" fmla="*/ 538386 h 538385"/>
              <a:gd name="connsiteX1" fmla="*/ 544795 w 544795"/>
              <a:gd name="connsiteY1" fmla="*/ 269193 h 538385"/>
              <a:gd name="connsiteX2" fmla="*/ 272398 w 544795"/>
              <a:gd name="connsiteY2" fmla="*/ 0 h 538385"/>
              <a:gd name="connsiteX3" fmla="*/ 0 w 544795"/>
              <a:gd name="connsiteY3" fmla="*/ 269193 h 538385"/>
              <a:gd name="connsiteX4" fmla="*/ 272398 w 544795"/>
              <a:gd name="connsiteY4" fmla="*/ 538386 h 53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795" h="538385">
                <a:moveTo>
                  <a:pt x="272398" y="538386"/>
                </a:moveTo>
                <a:cubicBezTo>
                  <a:pt x="422839" y="538386"/>
                  <a:pt x="544795" y="417864"/>
                  <a:pt x="544795" y="269193"/>
                </a:cubicBezTo>
                <a:cubicBezTo>
                  <a:pt x="544795" y="120522"/>
                  <a:pt x="422839" y="0"/>
                  <a:pt x="272398" y="0"/>
                </a:cubicBezTo>
                <a:cubicBezTo>
                  <a:pt x="121957" y="0"/>
                  <a:pt x="0" y="120522"/>
                  <a:pt x="0" y="269193"/>
                </a:cubicBezTo>
                <a:cubicBezTo>
                  <a:pt x="0" y="417864"/>
                  <a:pt x="121957" y="538386"/>
                  <a:pt x="272398" y="538386"/>
                </a:cubicBezTo>
                <a:close/>
              </a:path>
            </a:pathLst>
          </a:custGeom>
          <a:solidFill>
            <a:srgbClr val="FC1C49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01" name="자유형 100">
            <a:extLst>
              <a:ext uri="{FF2B5EF4-FFF2-40B4-BE49-F238E27FC236}">
                <a16:creationId xmlns:a16="http://schemas.microsoft.com/office/drawing/2014/main" id="{09826CD9-498E-D24C-800B-F6936CD99315}"/>
              </a:ext>
            </a:extLst>
          </p:cNvPr>
          <p:cNvSpPr/>
          <p:nvPr userDrawn="1"/>
        </p:nvSpPr>
        <p:spPr>
          <a:xfrm>
            <a:off x="5460093" y="4711872"/>
            <a:ext cx="137255" cy="62547"/>
          </a:xfrm>
          <a:custGeom>
            <a:avLst/>
            <a:gdLst>
              <a:gd name="connsiteX0" fmla="*/ 2864 w 137255"/>
              <a:gd name="connsiteY0" fmla="*/ 57736 h 62547"/>
              <a:gd name="connsiteX1" fmla="*/ 21156 w 137255"/>
              <a:gd name="connsiteY1" fmla="*/ 59716 h 62547"/>
              <a:gd name="connsiteX2" fmla="*/ 30242 w 137255"/>
              <a:gd name="connsiteY2" fmla="*/ 52511 h 62547"/>
              <a:gd name="connsiteX3" fmla="*/ 122628 w 137255"/>
              <a:gd name="connsiteY3" fmla="*/ 26658 h 62547"/>
              <a:gd name="connsiteX4" fmla="*/ 137153 w 137255"/>
              <a:gd name="connsiteY4" fmla="*/ 15495 h 62547"/>
              <a:gd name="connsiteX5" fmla="*/ 125857 w 137255"/>
              <a:gd name="connsiteY5" fmla="*/ 1140 h 62547"/>
              <a:gd name="connsiteX6" fmla="*/ 13954 w 137255"/>
              <a:gd name="connsiteY6" fmla="*/ 32454 h 62547"/>
              <a:gd name="connsiteX7" fmla="*/ 4868 w 137255"/>
              <a:gd name="connsiteY7" fmla="*/ 39660 h 62547"/>
              <a:gd name="connsiteX8" fmla="*/ 2864 w 137255"/>
              <a:gd name="connsiteY8" fmla="*/ 57736 h 62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255" h="62547">
                <a:moveTo>
                  <a:pt x="2864" y="57736"/>
                </a:moveTo>
                <a:cubicBezTo>
                  <a:pt x="7362" y="63275"/>
                  <a:pt x="15551" y="64162"/>
                  <a:pt x="21156" y="59716"/>
                </a:cubicBezTo>
                <a:lnTo>
                  <a:pt x="30242" y="52511"/>
                </a:lnTo>
                <a:cubicBezTo>
                  <a:pt x="56231" y="31899"/>
                  <a:pt x="89561" y="22572"/>
                  <a:pt x="122628" y="26658"/>
                </a:cubicBezTo>
                <a:cubicBezTo>
                  <a:pt x="129758" y="27539"/>
                  <a:pt x="136261" y="22541"/>
                  <a:pt x="137153" y="15495"/>
                </a:cubicBezTo>
                <a:cubicBezTo>
                  <a:pt x="138045" y="8448"/>
                  <a:pt x="132987" y="2021"/>
                  <a:pt x="125857" y="1140"/>
                </a:cubicBezTo>
                <a:cubicBezTo>
                  <a:pt x="85805" y="-3810"/>
                  <a:pt x="45434" y="7488"/>
                  <a:pt x="13954" y="32454"/>
                </a:cubicBezTo>
                <a:lnTo>
                  <a:pt x="4868" y="39660"/>
                </a:lnTo>
                <a:cubicBezTo>
                  <a:pt x="-736" y="44104"/>
                  <a:pt x="-1634" y="52197"/>
                  <a:pt x="2864" y="57736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02" name="자유형 101">
            <a:extLst>
              <a:ext uri="{FF2B5EF4-FFF2-40B4-BE49-F238E27FC236}">
                <a16:creationId xmlns:a16="http://schemas.microsoft.com/office/drawing/2014/main" id="{D3351046-04F2-6947-930D-BD36406A8194}"/>
              </a:ext>
            </a:extLst>
          </p:cNvPr>
          <p:cNvSpPr/>
          <p:nvPr userDrawn="1"/>
        </p:nvSpPr>
        <p:spPr>
          <a:xfrm>
            <a:off x="5439335" y="4628930"/>
            <a:ext cx="50161" cy="49570"/>
          </a:xfrm>
          <a:custGeom>
            <a:avLst/>
            <a:gdLst>
              <a:gd name="connsiteX0" fmla="*/ 50161 w 50161"/>
              <a:gd name="connsiteY0" fmla="*/ 24785 h 49570"/>
              <a:gd name="connsiteX1" fmla="*/ 25081 w 50161"/>
              <a:gd name="connsiteY1" fmla="*/ 49571 h 49570"/>
              <a:gd name="connsiteX2" fmla="*/ 0 w 50161"/>
              <a:gd name="connsiteY2" fmla="*/ 24785 h 49570"/>
              <a:gd name="connsiteX3" fmla="*/ 25081 w 50161"/>
              <a:gd name="connsiteY3" fmla="*/ 0 h 49570"/>
              <a:gd name="connsiteX4" fmla="*/ 50161 w 50161"/>
              <a:gd name="connsiteY4" fmla="*/ 24785 h 4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61" h="49570">
                <a:moveTo>
                  <a:pt x="50161" y="24785"/>
                </a:moveTo>
                <a:cubicBezTo>
                  <a:pt x="50161" y="38474"/>
                  <a:pt x="38932" y="49571"/>
                  <a:pt x="25081" y="49571"/>
                </a:cubicBezTo>
                <a:cubicBezTo>
                  <a:pt x="11229" y="49571"/>
                  <a:pt x="0" y="38474"/>
                  <a:pt x="0" y="24785"/>
                </a:cubicBezTo>
                <a:cubicBezTo>
                  <a:pt x="0" y="11097"/>
                  <a:pt x="11229" y="0"/>
                  <a:pt x="25081" y="0"/>
                </a:cubicBezTo>
                <a:cubicBezTo>
                  <a:pt x="38932" y="0"/>
                  <a:pt x="50161" y="11097"/>
                  <a:pt x="50161" y="24785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03" name="자유형 102">
            <a:extLst>
              <a:ext uri="{FF2B5EF4-FFF2-40B4-BE49-F238E27FC236}">
                <a16:creationId xmlns:a16="http://schemas.microsoft.com/office/drawing/2014/main" id="{83DB6B16-5C13-8249-B116-C51DB0C77FC0}"/>
              </a:ext>
            </a:extLst>
          </p:cNvPr>
          <p:cNvSpPr/>
          <p:nvPr userDrawn="1"/>
        </p:nvSpPr>
        <p:spPr>
          <a:xfrm>
            <a:off x="5558406" y="4640865"/>
            <a:ext cx="62899" cy="25716"/>
          </a:xfrm>
          <a:custGeom>
            <a:avLst/>
            <a:gdLst>
              <a:gd name="connsiteX0" fmla="*/ 0 w 62899"/>
              <a:gd name="connsiteY0" fmla="*/ 12858 h 25716"/>
              <a:gd name="connsiteX1" fmla="*/ 13011 w 62899"/>
              <a:gd name="connsiteY1" fmla="*/ 0 h 25716"/>
              <a:gd name="connsiteX2" fmla="*/ 49888 w 62899"/>
              <a:gd name="connsiteY2" fmla="*/ 0 h 25716"/>
              <a:gd name="connsiteX3" fmla="*/ 62900 w 62899"/>
              <a:gd name="connsiteY3" fmla="*/ 12858 h 25716"/>
              <a:gd name="connsiteX4" fmla="*/ 49888 w 62899"/>
              <a:gd name="connsiteY4" fmla="*/ 25717 h 25716"/>
              <a:gd name="connsiteX5" fmla="*/ 13011 w 62899"/>
              <a:gd name="connsiteY5" fmla="*/ 25717 h 25716"/>
              <a:gd name="connsiteX6" fmla="*/ 0 w 62899"/>
              <a:gd name="connsiteY6" fmla="*/ 12858 h 2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899" h="25716">
                <a:moveTo>
                  <a:pt x="0" y="12858"/>
                </a:moveTo>
                <a:cubicBezTo>
                  <a:pt x="0" y="5757"/>
                  <a:pt x="5826" y="0"/>
                  <a:pt x="13011" y="0"/>
                </a:cubicBezTo>
                <a:lnTo>
                  <a:pt x="49888" y="0"/>
                </a:lnTo>
                <a:cubicBezTo>
                  <a:pt x="57075" y="0"/>
                  <a:pt x="62900" y="5757"/>
                  <a:pt x="62900" y="12858"/>
                </a:cubicBezTo>
                <a:cubicBezTo>
                  <a:pt x="62900" y="19960"/>
                  <a:pt x="57075" y="25717"/>
                  <a:pt x="49888" y="25717"/>
                </a:cubicBezTo>
                <a:lnTo>
                  <a:pt x="13011" y="25717"/>
                </a:lnTo>
                <a:cubicBezTo>
                  <a:pt x="5826" y="25717"/>
                  <a:pt x="0" y="19960"/>
                  <a:pt x="0" y="12858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8EB3D2F2-BEA1-1342-B6A9-C2D8818C3C04}"/>
              </a:ext>
            </a:extLst>
          </p:cNvPr>
          <p:cNvGrpSpPr/>
          <p:nvPr userDrawn="1"/>
        </p:nvGrpSpPr>
        <p:grpSpPr>
          <a:xfrm>
            <a:off x="6398558" y="4412053"/>
            <a:ext cx="544795" cy="538385"/>
            <a:chOff x="6398558" y="4412053"/>
            <a:chExt cx="544795" cy="538385"/>
          </a:xfrm>
        </p:grpSpPr>
        <p:sp>
          <p:nvSpPr>
            <p:cNvPr id="105" name="자유형 104">
              <a:extLst>
                <a:ext uri="{FF2B5EF4-FFF2-40B4-BE49-F238E27FC236}">
                  <a16:creationId xmlns:a16="http://schemas.microsoft.com/office/drawing/2014/main" id="{069C8DAE-02C4-3C45-B049-BF4A2B667D5E}"/>
                </a:ext>
              </a:extLst>
            </p:cNvPr>
            <p:cNvSpPr/>
            <p:nvPr/>
          </p:nvSpPr>
          <p:spPr>
            <a:xfrm>
              <a:off x="6398558" y="4412053"/>
              <a:ext cx="544795" cy="538385"/>
            </a:xfrm>
            <a:custGeom>
              <a:avLst/>
              <a:gdLst>
                <a:gd name="connsiteX0" fmla="*/ 272398 w 544795"/>
                <a:gd name="connsiteY0" fmla="*/ 538386 h 538385"/>
                <a:gd name="connsiteX1" fmla="*/ 544795 w 544795"/>
                <a:gd name="connsiteY1" fmla="*/ 269193 h 538385"/>
                <a:gd name="connsiteX2" fmla="*/ 272398 w 544795"/>
                <a:gd name="connsiteY2" fmla="*/ 0 h 538385"/>
                <a:gd name="connsiteX3" fmla="*/ 0 w 544795"/>
                <a:gd name="connsiteY3" fmla="*/ 269193 h 538385"/>
                <a:gd name="connsiteX4" fmla="*/ 272398 w 544795"/>
                <a:gd name="connsiteY4" fmla="*/ 538386 h 53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795" h="538385">
                  <a:moveTo>
                    <a:pt x="272398" y="538386"/>
                  </a:moveTo>
                  <a:cubicBezTo>
                    <a:pt x="422839" y="538386"/>
                    <a:pt x="544795" y="417864"/>
                    <a:pt x="544795" y="269193"/>
                  </a:cubicBezTo>
                  <a:cubicBezTo>
                    <a:pt x="544795" y="120522"/>
                    <a:pt x="422839" y="0"/>
                    <a:pt x="272398" y="0"/>
                  </a:cubicBezTo>
                  <a:cubicBezTo>
                    <a:pt x="121957" y="0"/>
                    <a:pt x="0" y="120522"/>
                    <a:pt x="0" y="269193"/>
                  </a:cubicBezTo>
                  <a:cubicBezTo>
                    <a:pt x="0" y="417864"/>
                    <a:pt x="121957" y="538386"/>
                    <a:pt x="272398" y="538386"/>
                  </a:cubicBezTo>
                  <a:close/>
                </a:path>
              </a:pathLst>
            </a:custGeom>
            <a:solidFill>
              <a:srgbClr val="FC1C49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06" name="자유형 105">
              <a:extLst>
                <a:ext uri="{FF2B5EF4-FFF2-40B4-BE49-F238E27FC236}">
                  <a16:creationId xmlns:a16="http://schemas.microsoft.com/office/drawing/2014/main" id="{661739B9-D423-B941-B1C8-B80BFD4056EB}"/>
                </a:ext>
              </a:extLst>
            </p:cNvPr>
            <p:cNvSpPr/>
            <p:nvPr/>
          </p:nvSpPr>
          <p:spPr>
            <a:xfrm>
              <a:off x="6603904" y="4729923"/>
              <a:ext cx="134099" cy="44495"/>
            </a:xfrm>
            <a:custGeom>
              <a:avLst/>
              <a:gdLst>
                <a:gd name="connsiteX0" fmla="*/ 2864 w 134099"/>
                <a:gd name="connsiteY0" fmla="*/ 39685 h 44495"/>
                <a:gd name="connsiteX1" fmla="*/ 21155 w 134099"/>
                <a:gd name="connsiteY1" fmla="*/ 41665 h 44495"/>
                <a:gd name="connsiteX2" fmla="*/ 112944 w 134099"/>
                <a:gd name="connsiteY2" fmla="*/ 41665 h 44495"/>
                <a:gd name="connsiteX3" fmla="*/ 131235 w 134099"/>
                <a:gd name="connsiteY3" fmla="*/ 39685 h 44495"/>
                <a:gd name="connsiteX4" fmla="*/ 129231 w 134099"/>
                <a:gd name="connsiteY4" fmla="*/ 21609 h 44495"/>
                <a:gd name="connsiteX5" fmla="*/ 4868 w 134099"/>
                <a:gd name="connsiteY5" fmla="*/ 21609 h 44495"/>
                <a:gd name="connsiteX6" fmla="*/ 2864 w 134099"/>
                <a:gd name="connsiteY6" fmla="*/ 39685 h 4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099" h="44495">
                  <a:moveTo>
                    <a:pt x="2864" y="39685"/>
                  </a:moveTo>
                  <a:cubicBezTo>
                    <a:pt x="7362" y="45224"/>
                    <a:pt x="15551" y="46110"/>
                    <a:pt x="21155" y="41665"/>
                  </a:cubicBezTo>
                  <a:cubicBezTo>
                    <a:pt x="47968" y="20401"/>
                    <a:pt x="86131" y="20401"/>
                    <a:pt x="112944" y="41665"/>
                  </a:cubicBezTo>
                  <a:cubicBezTo>
                    <a:pt x="118548" y="46110"/>
                    <a:pt x="126737" y="45224"/>
                    <a:pt x="131235" y="39685"/>
                  </a:cubicBezTo>
                  <a:cubicBezTo>
                    <a:pt x="135733" y="34146"/>
                    <a:pt x="134835" y="26053"/>
                    <a:pt x="129231" y="21609"/>
                  </a:cubicBezTo>
                  <a:cubicBezTo>
                    <a:pt x="92903" y="-7203"/>
                    <a:pt x="41196" y="-7203"/>
                    <a:pt x="4868" y="21609"/>
                  </a:cubicBezTo>
                  <a:cubicBezTo>
                    <a:pt x="-736" y="26053"/>
                    <a:pt x="-1633" y="34146"/>
                    <a:pt x="2864" y="39685"/>
                  </a:cubicBezTo>
                  <a:close/>
                </a:path>
              </a:pathLst>
            </a:custGeom>
            <a:solidFill>
              <a:srgbClr val="FFFFFF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07" name="자유형 106">
              <a:extLst>
                <a:ext uri="{FF2B5EF4-FFF2-40B4-BE49-F238E27FC236}">
                  <a16:creationId xmlns:a16="http://schemas.microsoft.com/office/drawing/2014/main" id="{F88EB4D3-154E-FE4E-8527-077650B51AD9}"/>
                </a:ext>
              </a:extLst>
            </p:cNvPr>
            <p:cNvSpPr/>
            <p:nvPr/>
          </p:nvSpPr>
          <p:spPr>
            <a:xfrm>
              <a:off x="6583161" y="4628930"/>
              <a:ext cx="50161" cy="49570"/>
            </a:xfrm>
            <a:custGeom>
              <a:avLst/>
              <a:gdLst>
                <a:gd name="connsiteX0" fmla="*/ 50161 w 50161"/>
                <a:gd name="connsiteY0" fmla="*/ 24785 h 49570"/>
                <a:gd name="connsiteX1" fmla="*/ 25081 w 50161"/>
                <a:gd name="connsiteY1" fmla="*/ 49571 h 49570"/>
                <a:gd name="connsiteX2" fmla="*/ 0 w 50161"/>
                <a:gd name="connsiteY2" fmla="*/ 24785 h 49570"/>
                <a:gd name="connsiteX3" fmla="*/ 25081 w 50161"/>
                <a:gd name="connsiteY3" fmla="*/ 0 h 49570"/>
                <a:gd name="connsiteX4" fmla="*/ 50161 w 50161"/>
                <a:gd name="connsiteY4" fmla="*/ 24785 h 4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61" h="49570">
                  <a:moveTo>
                    <a:pt x="50161" y="24785"/>
                  </a:moveTo>
                  <a:cubicBezTo>
                    <a:pt x="50161" y="38474"/>
                    <a:pt x="38932" y="49571"/>
                    <a:pt x="25081" y="49571"/>
                  </a:cubicBezTo>
                  <a:cubicBezTo>
                    <a:pt x="11229" y="49571"/>
                    <a:pt x="0" y="38474"/>
                    <a:pt x="0" y="24785"/>
                  </a:cubicBezTo>
                  <a:cubicBezTo>
                    <a:pt x="0" y="11097"/>
                    <a:pt x="11229" y="0"/>
                    <a:pt x="25081" y="0"/>
                  </a:cubicBezTo>
                  <a:cubicBezTo>
                    <a:pt x="38932" y="0"/>
                    <a:pt x="50161" y="11097"/>
                    <a:pt x="50161" y="24785"/>
                  </a:cubicBezTo>
                  <a:close/>
                </a:path>
              </a:pathLst>
            </a:custGeom>
            <a:solidFill>
              <a:srgbClr val="FFFFFF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08" name="자유형 107">
              <a:extLst>
                <a:ext uri="{FF2B5EF4-FFF2-40B4-BE49-F238E27FC236}">
                  <a16:creationId xmlns:a16="http://schemas.microsoft.com/office/drawing/2014/main" id="{FACE4AAC-EB99-E942-97AF-B6B51DA4E3D7}"/>
                </a:ext>
              </a:extLst>
            </p:cNvPr>
            <p:cNvSpPr/>
            <p:nvPr/>
          </p:nvSpPr>
          <p:spPr>
            <a:xfrm>
              <a:off x="6708583" y="4628930"/>
              <a:ext cx="50161" cy="49570"/>
            </a:xfrm>
            <a:custGeom>
              <a:avLst/>
              <a:gdLst>
                <a:gd name="connsiteX0" fmla="*/ 50161 w 50161"/>
                <a:gd name="connsiteY0" fmla="*/ 24785 h 49570"/>
                <a:gd name="connsiteX1" fmla="*/ 25081 w 50161"/>
                <a:gd name="connsiteY1" fmla="*/ 49571 h 49570"/>
                <a:gd name="connsiteX2" fmla="*/ 0 w 50161"/>
                <a:gd name="connsiteY2" fmla="*/ 24785 h 49570"/>
                <a:gd name="connsiteX3" fmla="*/ 25081 w 50161"/>
                <a:gd name="connsiteY3" fmla="*/ 0 h 49570"/>
                <a:gd name="connsiteX4" fmla="*/ 50161 w 50161"/>
                <a:gd name="connsiteY4" fmla="*/ 24785 h 4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61" h="49570">
                  <a:moveTo>
                    <a:pt x="50161" y="24785"/>
                  </a:moveTo>
                  <a:cubicBezTo>
                    <a:pt x="50161" y="38474"/>
                    <a:pt x="38932" y="49571"/>
                    <a:pt x="25081" y="49571"/>
                  </a:cubicBezTo>
                  <a:cubicBezTo>
                    <a:pt x="11229" y="49571"/>
                    <a:pt x="0" y="38474"/>
                    <a:pt x="0" y="24785"/>
                  </a:cubicBezTo>
                  <a:cubicBezTo>
                    <a:pt x="0" y="11097"/>
                    <a:pt x="11229" y="0"/>
                    <a:pt x="25081" y="0"/>
                  </a:cubicBezTo>
                  <a:cubicBezTo>
                    <a:pt x="38932" y="0"/>
                    <a:pt x="50161" y="11097"/>
                    <a:pt x="50161" y="24785"/>
                  </a:cubicBezTo>
                  <a:close/>
                </a:path>
              </a:pathLst>
            </a:custGeom>
            <a:solidFill>
              <a:srgbClr val="FFFFFF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sp>
        <p:nvSpPr>
          <p:cNvPr id="109" name="자유형 108">
            <a:extLst>
              <a:ext uri="{FF2B5EF4-FFF2-40B4-BE49-F238E27FC236}">
                <a16:creationId xmlns:a16="http://schemas.microsoft.com/office/drawing/2014/main" id="{68F71945-C01B-FA4E-8CC7-E9C67CF4281C}"/>
              </a:ext>
            </a:extLst>
          </p:cNvPr>
          <p:cNvSpPr/>
          <p:nvPr userDrawn="1"/>
        </p:nvSpPr>
        <p:spPr>
          <a:xfrm>
            <a:off x="7542375" y="4412053"/>
            <a:ext cx="544795" cy="538385"/>
          </a:xfrm>
          <a:custGeom>
            <a:avLst/>
            <a:gdLst>
              <a:gd name="connsiteX0" fmla="*/ 272398 w 544795"/>
              <a:gd name="connsiteY0" fmla="*/ 538386 h 538385"/>
              <a:gd name="connsiteX1" fmla="*/ 544795 w 544795"/>
              <a:gd name="connsiteY1" fmla="*/ 269193 h 538385"/>
              <a:gd name="connsiteX2" fmla="*/ 272398 w 544795"/>
              <a:gd name="connsiteY2" fmla="*/ 0 h 538385"/>
              <a:gd name="connsiteX3" fmla="*/ 0 w 544795"/>
              <a:gd name="connsiteY3" fmla="*/ 269193 h 538385"/>
              <a:gd name="connsiteX4" fmla="*/ 272398 w 544795"/>
              <a:gd name="connsiteY4" fmla="*/ 538386 h 53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795" h="538385">
                <a:moveTo>
                  <a:pt x="272398" y="538386"/>
                </a:moveTo>
                <a:cubicBezTo>
                  <a:pt x="422839" y="538386"/>
                  <a:pt x="544795" y="417864"/>
                  <a:pt x="544795" y="269193"/>
                </a:cubicBezTo>
                <a:cubicBezTo>
                  <a:pt x="544795" y="120522"/>
                  <a:pt x="422839" y="0"/>
                  <a:pt x="272398" y="0"/>
                </a:cubicBezTo>
                <a:cubicBezTo>
                  <a:pt x="121957" y="0"/>
                  <a:pt x="0" y="120522"/>
                  <a:pt x="0" y="269193"/>
                </a:cubicBezTo>
                <a:cubicBezTo>
                  <a:pt x="0" y="417864"/>
                  <a:pt x="121957" y="538386"/>
                  <a:pt x="272398" y="538386"/>
                </a:cubicBezTo>
                <a:close/>
              </a:path>
            </a:pathLst>
          </a:custGeom>
          <a:solidFill>
            <a:srgbClr val="FC1C49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10" name="자유형 109">
            <a:extLst>
              <a:ext uri="{FF2B5EF4-FFF2-40B4-BE49-F238E27FC236}">
                <a16:creationId xmlns:a16="http://schemas.microsoft.com/office/drawing/2014/main" id="{6638743A-2248-B44F-88BB-A45B9E548BC6}"/>
              </a:ext>
            </a:extLst>
          </p:cNvPr>
          <p:cNvSpPr/>
          <p:nvPr userDrawn="1"/>
        </p:nvSpPr>
        <p:spPr>
          <a:xfrm>
            <a:off x="7747076" y="4740122"/>
            <a:ext cx="105526" cy="25716"/>
          </a:xfrm>
          <a:custGeom>
            <a:avLst/>
            <a:gdLst>
              <a:gd name="connsiteX0" fmla="*/ 0 w 105526"/>
              <a:gd name="connsiteY0" fmla="*/ 12858 h 25716"/>
              <a:gd name="connsiteX1" fmla="*/ 13011 w 105526"/>
              <a:gd name="connsiteY1" fmla="*/ 0 h 25716"/>
              <a:gd name="connsiteX2" fmla="*/ 92515 w 105526"/>
              <a:gd name="connsiteY2" fmla="*/ 0 h 25716"/>
              <a:gd name="connsiteX3" fmla="*/ 105526 w 105526"/>
              <a:gd name="connsiteY3" fmla="*/ 12858 h 25716"/>
              <a:gd name="connsiteX4" fmla="*/ 92515 w 105526"/>
              <a:gd name="connsiteY4" fmla="*/ 25717 h 25716"/>
              <a:gd name="connsiteX5" fmla="*/ 13011 w 105526"/>
              <a:gd name="connsiteY5" fmla="*/ 25717 h 25716"/>
              <a:gd name="connsiteX6" fmla="*/ 0 w 105526"/>
              <a:gd name="connsiteY6" fmla="*/ 12858 h 2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526" h="25716">
                <a:moveTo>
                  <a:pt x="0" y="12858"/>
                </a:moveTo>
                <a:cubicBezTo>
                  <a:pt x="0" y="5757"/>
                  <a:pt x="5826" y="0"/>
                  <a:pt x="13011" y="0"/>
                </a:cubicBezTo>
                <a:lnTo>
                  <a:pt x="92515" y="0"/>
                </a:lnTo>
                <a:cubicBezTo>
                  <a:pt x="99701" y="0"/>
                  <a:pt x="105526" y="5757"/>
                  <a:pt x="105526" y="12858"/>
                </a:cubicBezTo>
                <a:cubicBezTo>
                  <a:pt x="105526" y="19960"/>
                  <a:pt x="99701" y="25717"/>
                  <a:pt x="92515" y="25717"/>
                </a:cubicBezTo>
                <a:lnTo>
                  <a:pt x="13011" y="25717"/>
                </a:lnTo>
                <a:cubicBezTo>
                  <a:pt x="5826" y="25717"/>
                  <a:pt x="0" y="19960"/>
                  <a:pt x="0" y="12858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11" name="자유형 110">
            <a:extLst>
              <a:ext uri="{FF2B5EF4-FFF2-40B4-BE49-F238E27FC236}">
                <a16:creationId xmlns:a16="http://schemas.microsoft.com/office/drawing/2014/main" id="{F70982DF-1A30-584C-83FC-E1B1F5564B3C}"/>
              </a:ext>
            </a:extLst>
          </p:cNvPr>
          <p:cNvSpPr/>
          <p:nvPr userDrawn="1"/>
        </p:nvSpPr>
        <p:spPr>
          <a:xfrm>
            <a:off x="7726978" y="4628930"/>
            <a:ext cx="50161" cy="49570"/>
          </a:xfrm>
          <a:custGeom>
            <a:avLst/>
            <a:gdLst>
              <a:gd name="connsiteX0" fmla="*/ 50161 w 50161"/>
              <a:gd name="connsiteY0" fmla="*/ 24785 h 49570"/>
              <a:gd name="connsiteX1" fmla="*/ 25081 w 50161"/>
              <a:gd name="connsiteY1" fmla="*/ 49571 h 49570"/>
              <a:gd name="connsiteX2" fmla="*/ 0 w 50161"/>
              <a:gd name="connsiteY2" fmla="*/ 24785 h 49570"/>
              <a:gd name="connsiteX3" fmla="*/ 25081 w 50161"/>
              <a:gd name="connsiteY3" fmla="*/ 0 h 49570"/>
              <a:gd name="connsiteX4" fmla="*/ 50161 w 50161"/>
              <a:gd name="connsiteY4" fmla="*/ 24785 h 4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61" h="49570">
                <a:moveTo>
                  <a:pt x="50161" y="24785"/>
                </a:moveTo>
                <a:cubicBezTo>
                  <a:pt x="50161" y="38474"/>
                  <a:pt x="38932" y="49571"/>
                  <a:pt x="25081" y="49571"/>
                </a:cubicBezTo>
                <a:cubicBezTo>
                  <a:pt x="11229" y="49571"/>
                  <a:pt x="0" y="38474"/>
                  <a:pt x="0" y="24785"/>
                </a:cubicBezTo>
                <a:cubicBezTo>
                  <a:pt x="0" y="11097"/>
                  <a:pt x="11229" y="0"/>
                  <a:pt x="25081" y="0"/>
                </a:cubicBezTo>
                <a:cubicBezTo>
                  <a:pt x="38932" y="0"/>
                  <a:pt x="50161" y="11097"/>
                  <a:pt x="50161" y="24785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12" name="자유형 111">
            <a:extLst>
              <a:ext uri="{FF2B5EF4-FFF2-40B4-BE49-F238E27FC236}">
                <a16:creationId xmlns:a16="http://schemas.microsoft.com/office/drawing/2014/main" id="{3BAA48DF-4525-C54F-B296-3CFBEA7870BF}"/>
              </a:ext>
            </a:extLst>
          </p:cNvPr>
          <p:cNvSpPr/>
          <p:nvPr userDrawn="1"/>
        </p:nvSpPr>
        <p:spPr>
          <a:xfrm>
            <a:off x="7852416" y="4628930"/>
            <a:ext cx="50161" cy="49570"/>
          </a:xfrm>
          <a:custGeom>
            <a:avLst/>
            <a:gdLst>
              <a:gd name="connsiteX0" fmla="*/ 50161 w 50161"/>
              <a:gd name="connsiteY0" fmla="*/ 24785 h 49570"/>
              <a:gd name="connsiteX1" fmla="*/ 25081 w 50161"/>
              <a:gd name="connsiteY1" fmla="*/ 49571 h 49570"/>
              <a:gd name="connsiteX2" fmla="*/ 0 w 50161"/>
              <a:gd name="connsiteY2" fmla="*/ 24785 h 49570"/>
              <a:gd name="connsiteX3" fmla="*/ 25081 w 50161"/>
              <a:gd name="connsiteY3" fmla="*/ 0 h 49570"/>
              <a:gd name="connsiteX4" fmla="*/ 50161 w 50161"/>
              <a:gd name="connsiteY4" fmla="*/ 24785 h 4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61" h="49570">
                <a:moveTo>
                  <a:pt x="50161" y="24785"/>
                </a:moveTo>
                <a:cubicBezTo>
                  <a:pt x="50161" y="38474"/>
                  <a:pt x="38932" y="49571"/>
                  <a:pt x="25081" y="49571"/>
                </a:cubicBezTo>
                <a:cubicBezTo>
                  <a:pt x="11229" y="49571"/>
                  <a:pt x="0" y="38474"/>
                  <a:pt x="0" y="24785"/>
                </a:cubicBezTo>
                <a:cubicBezTo>
                  <a:pt x="0" y="11097"/>
                  <a:pt x="11229" y="0"/>
                  <a:pt x="25081" y="0"/>
                </a:cubicBezTo>
                <a:cubicBezTo>
                  <a:pt x="38932" y="0"/>
                  <a:pt x="50161" y="11097"/>
                  <a:pt x="50161" y="24785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13" name="자유형 112">
            <a:extLst>
              <a:ext uri="{FF2B5EF4-FFF2-40B4-BE49-F238E27FC236}">
                <a16:creationId xmlns:a16="http://schemas.microsoft.com/office/drawing/2014/main" id="{8F805F1B-BD87-0546-9608-5A4426FE2566}"/>
              </a:ext>
            </a:extLst>
          </p:cNvPr>
          <p:cNvSpPr/>
          <p:nvPr userDrawn="1"/>
        </p:nvSpPr>
        <p:spPr>
          <a:xfrm>
            <a:off x="7879757" y="4688709"/>
            <a:ext cx="49588" cy="98466"/>
          </a:xfrm>
          <a:custGeom>
            <a:avLst/>
            <a:gdLst>
              <a:gd name="connsiteX0" fmla="*/ 802 w 49588"/>
              <a:gd name="connsiteY0" fmla="*/ 67716 h 98466"/>
              <a:gd name="connsiteX1" fmla="*/ 17093 w 49588"/>
              <a:gd name="connsiteY1" fmla="*/ 6012 h 98466"/>
              <a:gd name="connsiteX2" fmla="*/ 32855 w 49588"/>
              <a:gd name="connsiteY2" fmla="*/ 6057 h 98466"/>
              <a:gd name="connsiteX3" fmla="*/ 48822 w 49588"/>
              <a:gd name="connsiteY3" fmla="*/ 67982 h 98466"/>
              <a:gd name="connsiteX4" fmla="*/ 44659 w 49588"/>
              <a:gd name="connsiteY4" fmla="*/ 88675 h 98466"/>
              <a:gd name="connsiteX5" fmla="*/ 5126 w 49588"/>
              <a:gd name="connsiteY5" fmla="*/ 88846 h 98466"/>
              <a:gd name="connsiteX6" fmla="*/ 802 w 49588"/>
              <a:gd name="connsiteY6" fmla="*/ 67716 h 9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88" h="98466">
                <a:moveTo>
                  <a:pt x="802" y="67716"/>
                </a:moveTo>
                <a:lnTo>
                  <a:pt x="17093" y="6012"/>
                </a:lnTo>
                <a:cubicBezTo>
                  <a:pt x="19216" y="-2028"/>
                  <a:pt x="30779" y="-1995"/>
                  <a:pt x="32855" y="6057"/>
                </a:cubicBezTo>
                <a:lnTo>
                  <a:pt x="48822" y="67982"/>
                </a:lnTo>
                <a:cubicBezTo>
                  <a:pt x="50669" y="75147"/>
                  <a:pt x="49139" y="82754"/>
                  <a:pt x="44659" y="88675"/>
                </a:cubicBezTo>
                <a:cubicBezTo>
                  <a:pt x="34827" y="101673"/>
                  <a:pt x="15109" y="101732"/>
                  <a:pt x="5126" y="88846"/>
                </a:cubicBezTo>
                <a:cubicBezTo>
                  <a:pt x="475" y="82842"/>
                  <a:pt x="-1130" y="75033"/>
                  <a:pt x="802" y="67716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14" name="자유형 113">
            <a:extLst>
              <a:ext uri="{FF2B5EF4-FFF2-40B4-BE49-F238E27FC236}">
                <a16:creationId xmlns:a16="http://schemas.microsoft.com/office/drawing/2014/main" id="{9B0E0EC5-5ABA-AF41-9AC2-B18A4F22025C}"/>
              </a:ext>
            </a:extLst>
          </p:cNvPr>
          <p:cNvSpPr/>
          <p:nvPr userDrawn="1"/>
        </p:nvSpPr>
        <p:spPr>
          <a:xfrm>
            <a:off x="8686192" y="4412053"/>
            <a:ext cx="544795" cy="538385"/>
          </a:xfrm>
          <a:custGeom>
            <a:avLst/>
            <a:gdLst>
              <a:gd name="connsiteX0" fmla="*/ 272398 w 544795"/>
              <a:gd name="connsiteY0" fmla="*/ 538386 h 538385"/>
              <a:gd name="connsiteX1" fmla="*/ 544795 w 544795"/>
              <a:gd name="connsiteY1" fmla="*/ 269193 h 538385"/>
              <a:gd name="connsiteX2" fmla="*/ 272398 w 544795"/>
              <a:gd name="connsiteY2" fmla="*/ 0 h 538385"/>
              <a:gd name="connsiteX3" fmla="*/ 0 w 544795"/>
              <a:gd name="connsiteY3" fmla="*/ 269193 h 538385"/>
              <a:gd name="connsiteX4" fmla="*/ 272398 w 544795"/>
              <a:gd name="connsiteY4" fmla="*/ 538386 h 53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795" h="538385">
                <a:moveTo>
                  <a:pt x="272398" y="538386"/>
                </a:moveTo>
                <a:cubicBezTo>
                  <a:pt x="422839" y="538386"/>
                  <a:pt x="544795" y="417864"/>
                  <a:pt x="544795" y="269193"/>
                </a:cubicBezTo>
                <a:cubicBezTo>
                  <a:pt x="544795" y="120522"/>
                  <a:pt x="422839" y="0"/>
                  <a:pt x="272398" y="0"/>
                </a:cubicBezTo>
                <a:cubicBezTo>
                  <a:pt x="121957" y="0"/>
                  <a:pt x="0" y="120522"/>
                  <a:pt x="0" y="269193"/>
                </a:cubicBezTo>
                <a:cubicBezTo>
                  <a:pt x="0" y="417864"/>
                  <a:pt x="121957" y="538386"/>
                  <a:pt x="272398" y="538386"/>
                </a:cubicBezTo>
                <a:close/>
              </a:path>
            </a:pathLst>
          </a:custGeom>
          <a:solidFill>
            <a:srgbClr val="FC1C49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15" name="자유형 114">
            <a:extLst>
              <a:ext uri="{FF2B5EF4-FFF2-40B4-BE49-F238E27FC236}">
                <a16:creationId xmlns:a16="http://schemas.microsoft.com/office/drawing/2014/main" id="{C8606660-57DA-D945-B7BD-DFD963B914FC}"/>
              </a:ext>
            </a:extLst>
          </p:cNvPr>
          <p:cNvSpPr/>
          <p:nvPr userDrawn="1"/>
        </p:nvSpPr>
        <p:spPr>
          <a:xfrm>
            <a:off x="8865611" y="4628931"/>
            <a:ext cx="50160" cy="49570"/>
          </a:xfrm>
          <a:custGeom>
            <a:avLst/>
            <a:gdLst>
              <a:gd name="connsiteX0" fmla="*/ 50161 w 50160"/>
              <a:gd name="connsiteY0" fmla="*/ 24785 h 49570"/>
              <a:gd name="connsiteX1" fmla="*/ 25081 w 50160"/>
              <a:gd name="connsiteY1" fmla="*/ 49571 h 49570"/>
              <a:gd name="connsiteX2" fmla="*/ 0 w 50160"/>
              <a:gd name="connsiteY2" fmla="*/ 24785 h 49570"/>
              <a:gd name="connsiteX3" fmla="*/ 25081 w 50160"/>
              <a:gd name="connsiteY3" fmla="*/ 0 h 49570"/>
              <a:gd name="connsiteX4" fmla="*/ 50161 w 50160"/>
              <a:gd name="connsiteY4" fmla="*/ 24785 h 4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60" h="49570">
                <a:moveTo>
                  <a:pt x="50161" y="24785"/>
                </a:moveTo>
                <a:cubicBezTo>
                  <a:pt x="50161" y="38474"/>
                  <a:pt x="38932" y="49571"/>
                  <a:pt x="25081" y="49571"/>
                </a:cubicBezTo>
                <a:cubicBezTo>
                  <a:pt x="11229" y="49571"/>
                  <a:pt x="0" y="38474"/>
                  <a:pt x="0" y="24785"/>
                </a:cubicBezTo>
                <a:cubicBezTo>
                  <a:pt x="0" y="11097"/>
                  <a:pt x="11229" y="0"/>
                  <a:pt x="25081" y="0"/>
                </a:cubicBezTo>
                <a:cubicBezTo>
                  <a:pt x="38932" y="0"/>
                  <a:pt x="50161" y="11097"/>
                  <a:pt x="50161" y="24785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16" name="자유형 115">
            <a:extLst>
              <a:ext uri="{FF2B5EF4-FFF2-40B4-BE49-F238E27FC236}">
                <a16:creationId xmlns:a16="http://schemas.microsoft.com/office/drawing/2014/main" id="{905EFD6F-2E38-404D-A501-D98CDB7FFA8F}"/>
              </a:ext>
            </a:extLst>
          </p:cNvPr>
          <p:cNvSpPr/>
          <p:nvPr userDrawn="1"/>
        </p:nvSpPr>
        <p:spPr>
          <a:xfrm>
            <a:off x="8991049" y="4628931"/>
            <a:ext cx="50161" cy="49570"/>
          </a:xfrm>
          <a:custGeom>
            <a:avLst/>
            <a:gdLst>
              <a:gd name="connsiteX0" fmla="*/ 50162 w 50161"/>
              <a:gd name="connsiteY0" fmla="*/ 24785 h 49570"/>
              <a:gd name="connsiteX1" fmla="*/ 25081 w 50161"/>
              <a:gd name="connsiteY1" fmla="*/ 49571 h 49570"/>
              <a:gd name="connsiteX2" fmla="*/ 0 w 50161"/>
              <a:gd name="connsiteY2" fmla="*/ 24785 h 49570"/>
              <a:gd name="connsiteX3" fmla="*/ 25081 w 50161"/>
              <a:gd name="connsiteY3" fmla="*/ 0 h 49570"/>
              <a:gd name="connsiteX4" fmla="*/ 50162 w 50161"/>
              <a:gd name="connsiteY4" fmla="*/ 24785 h 4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61" h="49570">
                <a:moveTo>
                  <a:pt x="50162" y="24785"/>
                </a:moveTo>
                <a:cubicBezTo>
                  <a:pt x="50162" y="38474"/>
                  <a:pt x="38933" y="49571"/>
                  <a:pt x="25081" y="49571"/>
                </a:cubicBezTo>
                <a:cubicBezTo>
                  <a:pt x="11229" y="49571"/>
                  <a:pt x="0" y="38474"/>
                  <a:pt x="0" y="24785"/>
                </a:cubicBezTo>
                <a:cubicBezTo>
                  <a:pt x="0" y="11097"/>
                  <a:pt x="11229" y="0"/>
                  <a:pt x="25081" y="0"/>
                </a:cubicBezTo>
                <a:cubicBezTo>
                  <a:pt x="38933" y="0"/>
                  <a:pt x="50162" y="11097"/>
                  <a:pt x="50162" y="24785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17" name="자유형 116">
            <a:extLst>
              <a:ext uri="{FF2B5EF4-FFF2-40B4-BE49-F238E27FC236}">
                <a16:creationId xmlns:a16="http://schemas.microsoft.com/office/drawing/2014/main" id="{A46E2982-F1A3-3B43-A213-71484C9ABAEE}"/>
              </a:ext>
            </a:extLst>
          </p:cNvPr>
          <p:cNvSpPr/>
          <p:nvPr userDrawn="1"/>
        </p:nvSpPr>
        <p:spPr>
          <a:xfrm>
            <a:off x="8906681" y="4690938"/>
            <a:ext cx="103797" cy="129543"/>
          </a:xfrm>
          <a:custGeom>
            <a:avLst/>
            <a:gdLst>
              <a:gd name="connsiteX0" fmla="*/ 34859 w 103797"/>
              <a:gd name="connsiteY0" fmla="*/ 35714 h 129543"/>
              <a:gd name="connsiteX1" fmla="*/ 26023 w 103797"/>
              <a:gd name="connsiteY1" fmla="*/ 64771 h 129543"/>
              <a:gd name="connsiteX2" fmla="*/ 34859 w 103797"/>
              <a:gd name="connsiteY2" fmla="*/ 93829 h 129543"/>
              <a:gd name="connsiteX3" fmla="*/ 51899 w 103797"/>
              <a:gd name="connsiteY3" fmla="*/ 103827 h 129543"/>
              <a:gd name="connsiteX4" fmla="*/ 68939 w 103797"/>
              <a:gd name="connsiteY4" fmla="*/ 93829 h 129543"/>
              <a:gd name="connsiteX5" fmla="*/ 77775 w 103797"/>
              <a:gd name="connsiteY5" fmla="*/ 64771 h 129543"/>
              <a:gd name="connsiteX6" fmla="*/ 68939 w 103797"/>
              <a:gd name="connsiteY6" fmla="*/ 35714 h 129543"/>
              <a:gd name="connsiteX7" fmla="*/ 51899 w 103797"/>
              <a:gd name="connsiteY7" fmla="*/ 25717 h 129543"/>
              <a:gd name="connsiteX8" fmla="*/ 34859 w 103797"/>
              <a:gd name="connsiteY8" fmla="*/ 35714 h 129543"/>
              <a:gd name="connsiteX9" fmla="*/ 13944 w 103797"/>
              <a:gd name="connsiteY9" fmla="*/ 20413 h 129543"/>
              <a:gd name="connsiteX10" fmla="*/ 51899 w 103797"/>
              <a:gd name="connsiteY10" fmla="*/ 0 h 129543"/>
              <a:gd name="connsiteX11" fmla="*/ 89854 w 103797"/>
              <a:gd name="connsiteY11" fmla="*/ 20413 h 129543"/>
              <a:gd name="connsiteX12" fmla="*/ 103798 w 103797"/>
              <a:gd name="connsiteY12" fmla="*/ 64771 h 129543"/>
              <a:gd name="connsiteX13" fmla="*/ 89854 w 103797"/>
              <a:gd name="connsiteY13" fmla="*/ 109130 h 129543"/>
              <a:gd name="connsiteX14" fmla="*/ 51899 w 103797"/>
              <a:gd name="connsiteY14" fmla="*/ 129543 h 129543"/>
              <a:gd name="connsiteX15" fmla="*/ 13944 w 103797"/>
              <a:gd name="connsiteY15" fmla="*/ 109130 h 129543"/>
              <a:gd name="connsiteX16" fmla="*/ 0 w 103797"/>
              <a:gd name="connsiteY16" fmla="*/ 64771 h 129543"/>
              <a:gd name="connsiteX17" fmla="*/ 13944 w 103797"/>
              <a:gd name="connsiteY17" fmla="*/ 20413 h 12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3797" h="129543">
                <a:moveTo>
                  <a:pt x="34859" y="35714"/>
                </a:moveTo>
                <a:cubicBezTo>
                  <a:pt x="29641" y="42679"/>
                  <a:pt x="26023" y="52910"/>
                  <a:pt x="26023" y="64771"/>
                </a:cubicBezTo>
                <a:cubicBezTo>
                  <a:pt x="26023" y="76632"/>
                  <a:pt x="29641" y="86864"/>
                  <a:pt x="34859" y="93829"/>
                </a:cubicBezTo>
                <a:cubicBezTo>
                  <a:pt x="40078" y="100796"/>
                  <a:pt x="46248" y="103827"/>
                  <a:pt x="51899" y="103827"/>
                </a:cubicBezTo>
                <a:cubicBezTo>
                  <a:pt x="57550" y="103827"/>
                  <a:pt x="63719" y="100796"/>
                  <a:pt x="68939" y="93829"/>
                </a:cubicBezTo>
                <a:cubicBezTo>
                  <a:pt x="74157" y="86864"/>
                  <a:pt x="77775" y="76632"/>
                  <a:pt x="77775" y="64771"/>
                </a:cubicBezTo>
                <a:cubicBezTo>
                  <a:pt x="77775" y="52910"/>
                  <a:pt x="74157" y="42679"/>
                  <a:pt x="68939" y="35714"/>
                </a:cubicBezTo>
                <a:cubicBezTo>
                  <a:pt x="63719" y="28746"/>
                  <a:pt x="57550" y="25717"/>
                  <a:pt x="51899" y="25717"/>
                </a:cubicBezTo>
                <a:cubicBezTo>
                  <a:pt x="46248" y="25717"/>
                  <a:pt x="40078" y="28746"/>
                  <a:pt x="34859" y="35714"/>
                </a:cubicBezTo>
                <a:close/>
                <a:moveTo>
                  <a:pt x="13944" y="20413"/>
                </a:moveTo>
                <a:cubicBezTo>
                  <a:pt x="22799" y="8591"/>
                  <a:pt x="36073" y="0"/>
                  <a:pt x="51899" y="0"/>
                </a:cubicBezTo>
                <a:cubicBezTo>
                  <a:pt x="67724" y="0"/>
                  <a:pt x="80999" y="8591"/>
                  <a:pt x="89854" y="20413"/>
                </a:cubicBezTo>
                <a:cubicBezTo>
                  <a:pt x="98711" y="32236"/>
                  <a:pt x="103798" y="47962"/>
                  <a:pt x="103798" y="64771"/>
                </a:cubicBezTo>
                <a:cubicBezTo>
                  <a:pt x="103798" y="81581"/>
                  <a:pt x="98711" y="97307"/>
                  <a:pt x="89854" y="109130"/>
                </a:cubicBezTo>
                <a:cubicBezTo>
                  <a:pt x="80999" y="120951"/>
                  <a:pt x="67724" y="129543"/>
                  <a:pt x="51899" y="129543"/>
                </a:cubicBezTo>
                <a:cubicBezTo>
                  <a:pt x="36073" y="129543"/>
                  <a:pt x="22799" y="120951"/>
                  <a:pt x="13944" y="109130"/>
                </a:cubicBezTo>
                <a:cubicBezTo>
                  <a:pt x="5086" y="97307"/>
                  <a:pt x="0" y="81581"/>
                  <a:pt x="0" y="64771"/>
                </a:cubicBezTo>
                <a:cubicBezTo>
                  <a:pt x="0" y="47962"/>
                  <a:pt x="5086" y="32236"/>
                  <a:pt x="13944" y="20413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18" name="자유형 117">
            <a:extLst>
              <a:ext uri="{FF2B5EF4-FFF2-40B4-BE49-F238E27FC236}">
                <a16:creationId xmlns:a16="http://schemas.microsoft.com/office/drawing/2014/main" id="{B49AD2E7-77F9-B244-B32F-5A8710D13281}"/>
              </a:ext>
            </a:extLst>
          </p:cNvPr>
          <p:cNvSpPr/>
          <p:nvPr userDrawn="1"/>
        </p:nvSpPr>
        <p:spPr>
          <a:xfrm>
            <a:off x="9830009" y="4412053"/>
            <a:ext cx="544795" cy="538385"/>
          </a:xfrm>
          <a:custGeom>
            <a:avLst/>
            <a:gdLst>
              <a:gd name="connsiteX0" fmla="*/ 272398 w 544795"/>
              <a:gd name="connsiteY0" fmla="*/ 538386 h 538385"/>
              <a:gd name="connsiteX1" fmla="*/ 544795 w 544795"/>
              <a:gd name="connsiteY1" fmla="*/ 269193 h 538385"/>
              <a:gd name="connsiteX2" fmla="*/ 272398 w 544795"/>
              <a:gd name="connsiteY2" fmla="*/ 0 h 538385"/>
              <a:gd name="connsiteX3" fmla="*/ 0 w 544795"/>
              <a:gd name="connsiteY3" fmla="*/ 269193 h 538385"/>
              <a:gd name="connsiteX4" fmla="*/ 272398 w 544795"/>
              <a:gd name="connsiteY4" fmla="*/ 538386 h 53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795" h="538385">
                <a:moveTo>
                  <a:pt x="272398" y="538386"/>
                </a:moveTo>
                <a:cubicBezTo>
                  <a:pt x="422839" y="538386"/>
                  <a:pt x="544795" y="417864"/>
                  <a:pt x="544795" y="269193"/>
                </a:cubicBezTo>
                <a:cubicBezTo>
                  <a:pt x="544795" y="120522"/>
                  <a:pt x="422839" y="0"/>
                  <a:pt x="272398" y="0"/>
                </a:cubicBezTo>
                <a:cubicBezTo>
                  <a:pt x="121957" y="0"/>
                  <a:pt x="0" y="120522"/>
                  <a:pt x="0" y="269193"/>
                </a:cubicBezTo>
                <a:cubicBezTo>
                  <a:pt x="0" y="417864"/>
                  <a:pt x="121957" y="538386"/>
                  <a:pt x="272398" y="538386"/>
                </a:cubicBezTo>
                <a:close/>
              </a:path>
            </a:pathLst>
          </a:custGeom>
          <a:solidFill>
            <a:srgbClr val="FC1C49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19" name="자유형 118">
            <a:extLst>
              <a:ext uri="{FF2B5EF4-FFF2-40B4-BE49-F238E27FC236}">
                <a16:creationId xmlns:a16="http://schemas.microsoft.com/office/drawing/2014/main" id="{746D2716-A31B-BF49-AE6D-87FF6514D85A}"/>
              </a:ext>
            </a:extLst>
          </p:cNvPr>
          <p:cNvSpPr/>
          <p:nvPr userDrawn="1"/>
        </p:nvSpPr>
        <p:spPr>
          <a:xfrm>
            <a:off x="10028859" y="4758629"/>
            <a:ext cx="147106" cy="46755"/>
          </a:xfrm>
          <a:custGeom>
            <a:avLst/>
            <a:gdLst>
              <a:gd name="connsiteX0" fmla="*/ 2864 w 147106"/>
              <a:gd name="connsiteY0" fmla="*/ 4811 h 46755"/>
              <a:gd name="connsiteX1" fmla="*/ 21156 w 147106"/>
              <a:gd name="connsiteY1" fmla="*/ 2831 h 46755"/>
              <a:gd name="connsiteX2" fmla="*/ 125951 w 147106"/>
              <a:gd name="connsiteY2" fmla="*/ 2831 h 46755"/>
              <a:gd name="connsiteX3" fmla="*/ 144243 w 147106"/>
              <a:gd name="connsiteY3" fmla="*/ 4811 h 46755"/>
              <a:gd name="connsiteX4" fmla="*/ 142238 w 147106"/>
              <a:gd name="connsiteY4" fmla="*/ 22887 h 46755"/>
              <a:gd name="connsiteX5" fmla="*/ 4868 w 147106"/>
              <a:gd name="connsiteY5" fmla="*/ 22887 h 46755"/>
              <a:gd name="connsiteX6" fmla="*/ 2864 w 147106"/>
              <a:gd name="connsiteY6" fmla="*/ 4811 h 4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7106" h="46755">
                <a:moveTo>
                  <a:pt x="2864" y="4811"/>
                </a:moveTo>
                <a:cubicBezTo>
                  <a:pt x="7362" y="-728"/>
                  <a:pt x="15551" y="-1614"/>
                  <a:pt x="21156" y="2831"/>
                </a:cubicBezTo>
                <a:cubicBezTo>
                  <a:pt x="51768" y="27109"/>
                  <a:pt x="95338" y="27109"/>
                  <a:pt x="125951" y="2831"/>
                </a:cubicBezTo>
                <a:cubicBezTo>
                  <a:pt x="131555" y="-1614"/>
                  <a:pt x="139744" y="-728"/>
                  <a:pt x="144243" y="4811"/>
                </a:cubicBezTo>
                <a:cubicBezTo>
                  <a:pt x="148740" y="10349"/>
                  <a:pt x="147843" y="18442"/>
                  <a:pt x="142238" y="22887"/>
                </a:cubicBezTo>
                <a:cubicBezTo>
                  <a:pt x="102110" y="54712"/>
                  <a:pt x="44996" y="54712"/>
                  <a:pt x="4868" y="22887"/>
                </a:cubicBezTo>
                <a:cubicBezTo>
                  <a:pt x="-736" y="18442"/>
                  <a:pt x="-1634" y="10349"/>
                  <a:pt x="2864" y="4811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20" name="자유형 119">
            <a:extLst>
              <a:ext uri="{FF2B5EF4-FFF2-40B4-BE49-F238E27FC236}">
                <a16:creationId xmlns:a16="http://schemas.microsoft.com/office/drawing/2014/main" id="{2BFD2A02-4077-5442-8684-67079B72117A}"/>
              </a:ext>
            </a:extLst>
          </p:cNvPr>
          <p:cNvSpPr/>
          <p:nvPr userDrawn="1"/>
        </p:nvSpPr>
        <p:spPr>
          <a:xfrm>
            <a:off x="10085915" y="4555199"/>
            <a:ext cx="32997" cy="119293"/>
          </a:xfrm>
          <a:custGeom>
            <a:avLst/>
            <a:gdLst>
              <a:gd name="connsiteX0" fmla="*/ 16498 w 32997"/>
              <a:gd name="connsiteY0" fmla="*/ 0 h 119293"/>
              <a:gd name="connsiteX1" fmla="*/ 32998 w 32997"/>
              <a:gd name="connsiteY1" fmla="*/ 16304 h 119293"/>
              <a:gd name="connsiteX2" fmla="*/ 32998 w 32997"/>
              <a:gd name="connsiteY2" fmla="*/ 102989 h 119293"/>
              <a:gd name="connsiteX3" fmla="*/ 16498 w 32997"/>
              <a:gd name="connsiteY3" fmla="*/ 119293 h 119293"/>
              <a:gd name="connsiteX4" fmla="*/ 0 w 32997"/>
              <a:gd name="connsiteY4" fmla="*/ 102989 h 119293"/>
              <a:gd name="connsiteX5" fmla="*/ 0 w 32997"/>
              <a:gd name="connsiteY5" fmla="*/ 16304 h 119293"/>
              <a:gd name="connsiteX6" fmla="*/ 16498 w 32997"/>
              <a:gd name="connsiteY6" fmla="*/ 0 h 11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97" h="119293">
                <a:moveTo>
                  <a:pt x="16498" y="0"/>
                </a:moveTo>
                <a:cubicBezTo>
                  <a:pt x="25611" y="0"/>
                  <a:pt x="32998" y="7300"/>
                  <a:pt x="32998" y="16304"/>
                </a:cubicBezTo>
                <a:lnTo>
                  <a:pt x="32998" y="102989"/>
                </a:lnTo>
                <a:cubicBezTo>
                  <a:pt x="32998" y="111993"/>
                  <a:pt x="25611" y="119293"/>
                  <a:pt x="16498" y="119293"/>
                </a:cubicBezTo>
                <a:cubicBezTo>
                  <a:pt x="7387" y="119293"/>
                  <a:pt x="0" y="111993"/>
                  <a:pt x="0" y="102989"/>
                </a:cubicBezTo>
                <a:lnTo>
                  <a:pt x="0" y="16304"/>
                </a:lnTo>
                <a:cubicBezTo>
                  <a:pt x="0" y="7300"/>
                  <a:pt x="7387" y="0"/>
                  <a:pt x="16498" y="0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21" name="자유형 120">
            <a:extLst>
              <a:ext uri="{FF2B5EF4-FFF2-40B4-BE49-F238E27FC236}">
                <a16:creationId xmlns:a16="http://schemas.microsoft.com/office/drawing/2014/main" id="{243B99B8-8FD0-2C43-8842-3D12A3D23F22}"/>
              </a:ext>
            </a:extLst>
          </p:cNvPr>
          <p:cNvSpPr/>
          <p:nvPr userDrawn="1"/>
        </p:nvSpPr>
        <p:spPr>
          <a:xfrm>
            <a:off x="10081203" y="4694003"/>
            <a:ext cx="42416" cy="41916"/>
          </a:xfrm>
          <a:custGeom>
            <a:avLst/>
            <a:gdLst>
              <a:gd name="connsiteX0" fmla="*/ 42417 w 42416"/>
              <a:gd name="connsiteY0" fmla="*/ 20958 h 41916"/>
              <a:gd name="connsiteX1" fmla="*/ 21208 w 42416"/>
              <a:gd name="connsiteY1" fmla="*/ 41917 h 41916"/>
              <a:gd name="connsiteX2" fmla="*/ 0 w 42416"/>
              <a:gd name="connsiteY2" fmla="*/ 20958 h 41916"/>
              <a:gd name="connsiteX3" fmla="*/ 21208 w 42416"/>
              <a:gd name="connsiteY3" fmla="*/ 0 h 41916"/>
              <a:gd name="connsiteX4" fmla="*/ 42417 w 42416"/>
              <a:gd name="connsiteY4" fmla="*/ 20958 h 4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16" h="41916">
                <a:moveTo>
                  <a:pt x="42417" y="20958"/>
                </a:moveTo>
                <a:cubicBezTo>
                  <a:pt x="42417" y="32533"/>
                  <a:pt x="32921" y="41917"/>
                  <a:pt x="21208" y="41917"/>
                </a:cubicBezTo>
                <a:cubicBezTo>
                  <a:pt x="9495" y="41917"/>
                  <a:pt x="0" y="32533"/>
                  <a:pt x="0" y="20958"/>
                </a:cubicBezTo>
                <a:cubicBezTo>
                  <a:pt x="0" y="9383"/>
                  <a:pt x="9495" y="0"/>
                  <a:pt x="21208" y="0"/>
                </a:cubicBezTo>
                <a:cubicBezTo>
                  <a:pt x="32921" y="0"/>
                  <a:pt x="42417" y="9383"/>
                  <a:pt x="42417" y="20958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22" name="자유형 121">
            <a:extLst>
              <a:ext uri="{FF2B5EF4-FFF2-40B4-BE49-F238E27FC236}">
                <a16:creationId xmlns:a16="http://schemas.microsoft.com/office/drawing/2014/main" id="{15ABFEB3-48BA-AA41-B2F5-2EC33D7C0F06}"/>
              </a:ext>
            </a:extLst>
          </p:cNvPr>
          <p:cNvSpPr/>
          <p:nvPr userDrawn="1"/>
        </p:nvSpPr>
        <p:spPr>
          <a:xfrm>
            <a:off x="10973827" y="4412053"/>
            <a:ext cx="544795" cy="538385"/>
          </a:xfrm>
          <a:custGeom>
            <a:avLst/>
            <a:gdLst>
              <a:gd name="connsiteX0" fmla="*/ 272398 w 544795"/>
              <a:gd name="connsiteY0" fmla="*/ 538386 h 538385"/>
              <a:gd name="connsiteX1" fmla="*/ 544795 w 544795"/>
              <a:gd name="connsiteY1" fmla="*/ 269193 h 538385"/>
              <a:gd name="connsiteX2" fmla="*/ 272398 w 544795"/>
              <a:gd name="connsiteY2" fmla="*/ 0 h 538385"/>
              <a:gd name="connsiteX3" fmla="*/ 0 w 544795"/>
              <a:gd name="connsiteY3" fmla="*/ 269193 h 538385"/>
              <a:gd name="connsiteX4" fmla="*/ 272398 w 544795"/>
              <a:gd name="connsiteY4" fmla="*/ 538386 h 53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795" h="538385">
                <a:moveTo>
                  <a:pt x="272398" y="538386"/>
                </a:moveTo>
                <a:cubicBezTo>
                  <a:pt x="422839" y="538386"/>
                  <a:pt x="544795" y="417864"/>
                  <a:pt x="544795" y="269193"/>
                </a:cubicBezTo>
                <a:cubicBezTo>
                  <a:pt x="544795" y="120522"/>
                  <a:pt x="422839" y="0"/>
                  <a:pt x="272398" y="0"/>
                </a:cubicBezTo>
                <a:cubicBezTo>
                  <a:pt x="121957" y="0"/>
                  <a:pt x="0" y="120522"/>
                  <a:pt x="0" y="269193"/>
                </a:cubicBezTo>
                <a:cubicBezTo>
                  <a:pt x="0" y="417864"/>
                  <a:pt x="121957" y="538386"/>
                  <a:pt x="272398" y="538386"/>
                </a:cubicBezTo>
                <a:close/>
              </a:path>
            </a:pathLst>
          </a:custGeom>
          <a:solidFill>
            <a:srgbClr val="FC1C49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23" name="자유형 122">
            <a:extLst>
              <a:ext uri="{FF2B5EF4-FFF2-40B4-BE49-F238E27FC236}">
                <a16:creationId xmlns:a16="http://schemas.microsoft.com/office/drawing/2014/main" id="{BBC0AFBA-AEC9-5D40-9468-8ADA69C9AED6}"/>
              </a:ext>
            </a:extLst>
          </p:cNvPr>
          <p:cNvSpPr/>
          <p:nvPr userDrawn="1"/>
        </p:nvSpPr>
        <p:spPr>
          <a:xfrm>
            <a:off x="11161569" y="4769133"/>
            <a:ext cx="169311" cy="25716"/>
          </a:xfrm>
          <a:custGeom>
            <a:avLst/>
            <a:gdLst>
              <a:gd name="connsiteX0" fmla="*/ 0 w 169311"/>
              <a:gd name="connsiteY0" fmla="*/ 12858 h 25716"/>
              <a:gd name="connsiteX1" fmla="*/ 13011 w 169311"/>
              <a:gd name="connsiteY1" fmla="*/ 0 h 25716"/>
              <a:gd name="connsiteX2" fmla="*/ 156300 w 169311"/>
              <a:gd name="connsiteY2" fmla="*/ 0 h 25716"/>
              <a:gd name="connsiteX3" fmla="*/ 169312 w 169311"/>
              <a:gd name="connsiteY3" fmla="*/ 12858 h 25716"/>
              <a:gd name="connsiteX4" fmla="*/ 156300 w 169311"/>
              <a:gd name="connsiteY4" fmla="*/ 25717 h 25716"/>
              <a:gd name="connsiteX5" fmla="*/ 13011 w 169311"/>
              <a:gd name="connsiteY5" fmla="*/ 25717 h 25716"/>
              <a:gd name="connsiteX6" fmla="*/ 0 w 169311"/>
              <a:gd name="connsiteY6" fmla="*/ 12858 h 2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311" h="25716">
                <a:moveTo>
                  <a:pt x="0" y="12858"/>
                </a:moveTo>
                <a:cubicBezTo>
                  <a:pt x="0" y="5757"/>
                  <a:pt x="5825" y="0"/>
                  <a:pt x="13011" y="0"/>
                </a:cubicBezTo>
                <a:lnTo>
                  <a:pt x="156300" y="0"/>
                </a:lnTo>
                <a:cubicBezTo>
                  <a:pt x="163486" y="0"/>
                  <a:pt x="169312" y="5757"/>
                  <a:pt x="169312" y="12858"/>
                </a:cubicBezTo>
                <a:cubicBezTo>
                  <a:pt x="169312" y="19959"/>
                  <a:pt x="163486" y="25717"/>
                  <a:pt x="156300" y="25717"/>
                </a:cubicBezTo>
                <a:lnTo>
                  <a:pt x="13011" y="25717"/>
                </a:lnTo>
                <a:cubicBezTo>
                  <a:pt x="5825" y="25717"/>
                  <a:pt x="0" y="19959"/>
                  <a:pt x="0" y="12858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24" name="자유형 123">
            <a:extLst>
              <a:ext uri="{FF2B5EF4-FFF2-40B4-BE49-F238E27FC236}">
                <a16:creationId xmlns:a16="http://schemas.microsoft.com/office/drawing/2014/main" id="{3DD53E04-EF51-E44D-9E2B-15B41E2A9A67}"/>
              </a:ext>
            </a:extLst>
          </p:cNvPr>
          <p:cNvSpPr/>
          <p:nvPr userDrawn="1"/>
        </p:nvSpPr>
        <p:spPr>
          <a:xfrm>
            <a:off x="11226680" y="4697282"/>
            <a:ext cx="39097" cy="38637"/>
          </a:xfrm>
          <a:custGeom>
            <a:avLst/>
            <a:gdLst>
              <a:gd name="connsiteX0" fmla="*/ 39098 w 39097"/>
              <a:gd name="connsiteY0" fmla="*/ 19319 h 38637"/>
              <a:gd name="connsiteX1" fmla="*/ 19549 w 39097"/>
              <a:gd name="connsiteY1" fmla="*/ 38638 h 38637"/>
              <a:gd name="connsiteX2" fmla="*/ 0 w 39097"/>
              <a:gd name="connsiteY2" fmla="*/ 19319 h 38637"/>
              <a:gd name="connsiteX3" fmla="*/ 19549 w 39097"/>
              <a:gd name="connsiteY3" fmla="*/ 0 h 38637"/>
              <a:gd name="connsiteX4" fmla="*/ 39098 w 39097"/>
              <a:gd name="connsiteY4" fmla="*/ 19319 h 3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97" h="38637">
                <a:moveTo>
                  <a:pt x="39098" y="19319"/>
                </a:moveTo>
                <a:cubicBezTo>
                  <a:pt x="39098" y="29989"/>
                  <a:pt x="30346" y="38638"/>
                  <a:pt x="19549" y="38638"/>
                </a:cubicBezTo>
                <a:cubicBezTo>
                  <a:pt x="8752" y="38638"/>
                  <a:pt x="0" y="29989"/>
                  <a:pt x="0" y="19319"/>
                </a:cubicBezTo>
                <a:cubicBezTo>
                  <a:pt x="0" y="8650"/>
                  <a:pt x="8752" y="0"/>
                  <a:pt x="19549" y="0"/>
                </a:cubicBezTo>
                <a:cubicBezTo>
                  <a:pt x="30346" y="0"/>
                  <a:pt x="39098" y="8650"/>
                  <a:pt x="39098" y="19319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25" name="자유형 124">
            <a:extLst>
              <a:ext uri="{FF2B5EF4-FFF2-40B4-BE49-F238E27FC236}">
                <a16:creationId xmlns:a16="http://schemas.microsoft.com/office/drawing/2014/main" id="{232C0E8C-5A1A-D847-9CB7-F1E3F7873E37}"/>
              </a:ext>
            </a:extLst>
          </p:cNvPr>
          <p:cNvSpPr/>
          <p:nvPr userDrawn="1"/>
        </p:nvSpPr>
        <p:spPr>
          <a:xfrm>
            <a:off x="11190520" y="4554136"/>
            <a:ext cx="111416" cy="123759"/>
          </a:xfrm>
          <a:custGeom>
            <a:avLst/>
            <a:gdLst>
              <a:gd name="connsiteX0" fmla="*/ 55708 w 111416"/>
              <a:gd name="connsiteY0" fmla="*/ 27002 h 123759"/>
              <a:gd name="connsiteX1" fmla="*/ 27324 w 111416"/>
              <a:gd name="connsiteY1" fmla="*/ 50211 h 123759"/>
              <a:gd name="connsiteX2" fmla="*/ 13662 w 111416"/>
              <a:gd name="connsiteY2" fmla="*/ 63712 h 123759"/>
              <a:gd name="connsiteX3" fmla="*/ 0 w 111416"/>
              <a:gd name="connsiteY3" fmla="*/ 50211 h 123759"/>
              <a:gd name="connsiteX4" fmla="*/ 55708 w 111416"/>
              <a:gd name="connsiteY4" fmla="*/ 0 h 123759"/>
              <a:gd name="connsiteX5" fmla="*/ 111417 w 111416"/>
              <a:gd name="connsiteY5" fmla="*/ 50211 h 123759"/>
              <a:gd name="connsiteX6" fmla="*/ 69370 w 111416"/>
              <a:gd name="connsiteY6" fmla="*/ 98870 h 123759"/>
              <a:gd name="connsiteX7" fmla="*/ 69370 w 111416"/>
              <a:gd name="connsiteY7" fmla="*/ 110258 h 123759"/>
              <a:gd name="connsiteX8" fmla="*/ 55708 w 111416"/>
              <a:gd name="connsiteY8" fmla="*/ 123759 h 123759"/>
              <a:gd name="connsiteX9" fmla="*/ 42046 w 111416"/>
              <a:gd name="connsiteY9" fmla="*/ 110258 h 123759"/>
              <a:gd name="connsiteX10" fmla="*/ 42046 w 111416"/>
              <a:gd name="connsiteY10" fmla="*/ 86921 h 123759"/>
              <a:gd name="connsiteX11" fmla="*/ 55708 w 111416"/>
              <a:gd name="connsiteY11" fmla="*/ 73420 h 123759"/>
              <a:gd name="connsiteX12" fmla="*/ 84093 w 111416"/>
              <a:gd name="connsiteY12" fmla="*/ 50211 h 123759"/>
              <a:gd name="connsiteX13" fmla="*/ 55708 w 111416"/>
              <a:gd name="connsiteY13" fmla="*/ 27002 h 12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1416" h="123759">
                <a:moveTo>
                  <a:pt x="55708" y="27002"/>
                </a:moveTo>
                <a:cubicBezTo>
                  <a:pt x="38392" y="27002"/>
                  <a:pt x="27324" y="38917"/>
                  <a:pt x="27324" y="50211"/>
                </a:cubicBezTo>
                <a:cubicBezTo>
                  <a:pt x="27324" y="57668"/>
                  <a:pt x="21207" y="63712"/>
                  <a:pt x="13662" y="63712"/>
                </a:cubicBezTo>
                <a:cubicBezTo>
                  <a:pt x="6117" y="63712"/>
                  <a:pt x="0" y="57668"/>
                  <a:pt x="0" y="50211"/>
                </a:cubicBezTo>
                <a:cubicBezTo>
                  <a:pt x="0" y="20957"/>
                  <a:pt x="26581" y="0"/>
                  <a:pt x="55708" y="0"/>
                </a:cubicBezTo>
                <a:cubicBezTo>
                  <a:pt x="84835" y="0"/>
                  <a:pt x="111417" y="20957"/>
                  <a:pt x="111417" y="50211"/>
                </a:cubicBezTo>
                <a:cubicBezTo>
                  <a:pt x="111417" y="74794"/>
                  <a:pt x="92647" y="93517"/>
                  <a:pt x="69370" y="98870"/>
                </a:cubicBezTo>
                <a:lnTo>
                  <a:pt x="69370" y="110258"/>
                </a:lnTo>
                <a:cubicBezTo>
                  <a:pt x="69370" y="117715"/>
                  <a:pt x="63254" y="123759"/>
                  <a:pt x="55708" y="123759"/>
                </a:cubicBezTo>
                <a:cubicBezTo>
                  <a:pt x="48163" y="123759"/>
                  <a:pt x="42046" y="117715"/>
                  <a:pt x="42046" y="110258"/>
                </a:cubicBezTo>
                <a:lnTo>
                  <a:pt x="42046" y="86921"/>
                </a:lnTo>
                <a:cubicBezTo>
                  <a:pt x="42046" y="79464"/>
                  <a:pt x="48163" y="73420"/>
                  <a:pt x="55708" y="73420"/>
                </a:cubicBezTo>
                <a:cubicBezTo>
                  <a:pt x="73025" y="73420"/>
                  <a:pt x="84093" y="61505"/>
                  <a:pt x="84093" y="50211"/>
                </a:cubicBezTo>
                <a:cubicBezTo>
                  <a:pt x="84093" y="38917"/>
                  <a:pt x="73025" y="27002"/>
                  <a:pt x="55708" y="27002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DF5AF9B-68AF-FA4A-A087-A109DFB1C800}"/>
              </a:ext>
            </a:extLst>
          </p:cNvPr>
          <p:cNvSpPr txBox="1"/>
          <p:nvPr userDrawn="1"/>
        </p:nvSpPr>
        <p:spPr>
          <a:xfrm>
            <a:off x="453592" y="2382487"/>
            <a:ext cx="978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Programming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E2E88D9-4A78-8E48-B292-6BC3583BB463}"/>
              </a:ext>
            </a:extLst>
          </p:cNvPr>
          <p:cNvSpPr txBox="1"/>
          <p:nvPr userDrawn="1"/>
        </p:nvSpPr>
        <p:spPr>
          <a:xfrm>
            <a:off x="1606603" y="2382487"/>
            <a:ext cx="978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DataScience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E559765-03DC-D749-9519-B7C3ED58729A}"/>
              </a:ext>
            </a:extLst>
          </p:cNvPr>
          <p:cNvSpPr txBox="1"/>
          <p:nvPr userDrawn="1"/>
        </p:nvSpPr>
        <p:spPr>
          <a:xfrm>
            <a:off x="3122898" y="2382487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AI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AE24247-2CFC-7E49-B5C4-FEC63ED0C7E5}"/>
              </a:ext>
            </a:extLst>
          </p:cNvPr>
          <p:cNvSpPr txBox="1"/>
          <p:nvPr userDrawn="1"/>
        </p:nvSpPr>
        <p:spPr>
          <a:xfrm>
            <a:off x="4089058" y="2382487"/>
            <a:ext cx="5902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Design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FFC2389-8015-3E41-AD15-D1D73BE57EF6}"/>
              </a:ext>
            </a:extLst>
          </p:cNvPr>
          <p:cNvSpPr txBox="1"/>
          <p:nvPr userDrawn="1"/>
        </p:nvSpPr>
        <p:spPr>
          <a:xfrm>
            <a:off x="5111342" y="2382487"/>
            <a:ext cx="8146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Motion/3D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DB5FCE3-64B2-5747-9F0B-6250D4130648}"/>
              </a:ext>
            </a:extLst>
          </p:cNvPr>
          <p:cNvSpPr txBox="1"/>
          <p:nvPr userDrawn="1"/>
        </p:nvSpPr>
        <p:spPr>
          <a:xfrm>
            <a:off x="6420070" y="2382487"/>
            <a:ext cx="4427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Illust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7969A71-CEE0-4F49-99E4-9CC607CC3294}"/>
              </a:ext>
            </a:extLst>
          </p:cNvPr>
          <p:cNvSpPr txBox="1"/>
          <p:nvPr userDrawn="1"/>
        </p:nvSpPr>
        <p:spPr>
          <a:xfrm>
            <a:off x="7268283" y="2382487"/>
            <a:ext cx="1063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Finance/Invest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8D1E206-B30C-4B48-874F-FE147DDD0139}"/>
              </a:ext>
            </a:extLst>
          </p:cNvPr>
          <p:cNvSpPr txBox="1"/>
          <p:nvPr userDrawn="1"/>
        </p:nvSpPr>
        <p:spPr>
          <a:xfrm>
            <a:off x="8554872" y="2382487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MARKETING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1DDAB56-C1EC-BB40-955B-6E82DF78E483}"/>
              </a:ext>
            </a:extLst>
          </p:cNvPr>
          <p:cNvSpPr txBox="1"/>
          <p:nvPr userDrawn="1"/>
        </p:nvSpPr>
        <p:spPr>
          <a:xfrm>
            <a:off x="9846914" y="2382487"/>
            <a:ext cx="494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Work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1047943-6232-C84E-840E-B417BBD15652}"/>
              </a:ext>
            </a:extLst>
          </p:cNvPr>
          <p:cNvSpPr txBox="1"/>
          <p:nvPr userDrawn="1"/>
        </p:nvSpPr>
        <p:spPr>
          <a:xfrm>
            <a:off x="10773018" y="2382487"/>
            <a:ext cx="928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Business/PM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4854301-FD49-EA4A-91D6-797C6670FDD9}"/>
              </a:ext>
            </a:extLst>
          </p:cNvPr>
          <p:cNvSpPr txBox="1"/>
          <p:nvPr userDrawn="1"/>
        </p:nvSpPr>
        <p:spPr>
          <a:xfrm>
            <a:off x="431150" y="3768072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Web_desktop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4003771-CD94-F84F-8838-9DBC9E5BBA98}"/>
              </a:ext>
            </a:extLst>
          </p:cNvPr>
          <p:cNvSpPr txBox="1"/>
          <p:nvPr userDrawn="1"/>
        </p:nvSpPr>
        <p:spPr>
          <a:xfrm>
            <a:off x="1629045" y="3768072"/>
            <a:ext cx="933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Web_laptop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AAE8AEF-A931-F948-9DBA-7771AED73B4F}"/>
              </a:ext>
            </a:extLst>
          </p:cNvPr>
          <p:cNvSpPr txBox="1"/>
          <p:nvPr userDrawn="1"/>
        </p:nvSpPr>
        <p:spPr>
          <a:xfrm>
            <a:off x="2805503" y="3768072"/>
            <a:ext cx="9284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Web_screen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2171F83-CDB2-3348-825D-972D06FEBE8A}"/>
              </a:ext>
            </a:extLst>
          </p:cNvPr>
          <p:cNvSpPr txBox="1"/>
          <p:nvPr userDrawn="1"/>
        </p:nvSpPr>
        <p:spPr>
          <a:xfrm>
            <a:off x="3963222" y="3768072"/>
            <a:ext cx="8418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Mobile_iOS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0A88BB1-3712-F54D-8D2E-20CD93E6F901}"/>
              </a:ext>
            </a:extLst>
          </p:cNvPr>
          <p:cNvSpPr txBox="1"/>
          <p:nvPr userDrawn="1"/>
        </p:nvSpPr>
        <p:spPr>
          <a:xfrm>
            <a:off x="4969476" y="3768072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Mobile_Android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2F4836E-AD0E-A04B-9DB6-53ED2A3BDBF9}"/>
              </a:ext>
            </a:extLst>
          </p:cNvPr>
          <p:cNvSpPr txBox="1"/>
          <p:nvPr userDrawn="1"/>
        </p:nvSpPr>
        <p:spPr>
          <a:xfrm>
            <a:off x="6358354" y="3768072"/>
            <a:ext cx="5661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Tablet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DD9C4AE-FDF1-D244-BB32-34CEF3A9A590}"/>
              </a:ext>
            </a:extLst>
          </p:cNvPr>
          <p:cNvSpPr txBox="1"/>
          <p:nvPr userDrawn="1"/>
        </p:nvSpPr>
        <p:spPr>
          <a:xfrm>
            <a:off x="7633768" y="3768072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TV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8EF4A82-61D5-9645-9C29-3238EC1B3D25}"/>
              </a:ext>
            </a:extLst>
          </p:cNvPr>
          <p:cNvSpPr txBox="1"/>
          <p:nvPr userDrawn="1"/>
        </p:nvSpPr>
        <p:spPr>
          <a:xfrm>
            <a:off x="8598153" y="3768072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Database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C8BD74E-F0C8-0841-81B2-472477F4BB63}"/>
              </a:ext>
            </a:extLst>
          </p:cNvPr>
          <p:cNvSpPr txBox="1"/>
          <p:nvPr userDrawn="1"/>
        </p:nvSpPr>
        <p:spPr>
          <a:xfrm>
            <a:off x="9802831" y="3768072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Person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D4B8199-69DC-5745-BBCF-07477A4DC14F}"/>
              </a:ext>
            </a:extLst>
          </p:cNvPr>
          <p:cNvSpPr txBox="1"/>
          <p:nvPr userDrawn="1"/>
        </p:nvSpPr>
        <p:spPr>
          <a:xfrm>
            <a:off x="10939730" y="3768072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People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3A2B7A4-E70D-6148-82E9-E2D759CD7A8B}"/>
              </a:ext>
            </a:extLst>
          </p:cNvPr>
          <p:cNvSpPr txBox="1"/>
          <p:nvPr userDrawn="1"/>
        </p:nvSpPr>
        <p:spPr>
          <a:xfrm>
            <a:off x="431150" y="5176081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Emotion_smile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42BD2CC-8778-684F-A264-4DF12EC0129C}"/>
              </a:ext>
            </a:extLst>
          </p:cNvPr>
          <p:cNvSpPr txBox="1"/>
          <p:nvPr userDrawn="1"/>
        </p:nvSpPr>
        <p:spPr>
          <a:xfrm>
            <a:off x="1540078" y="5176081"/>
            <a:ext cx="11112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Emotion_happy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DE68D22-EBF4-DD43-A66D-FADC365A40C5}"/>
              </a:ext>
            </a:extLst>
          </p:cNvPr>
          <p:cNvSpPr txBox="1"/>
          <p:nvPr userDrawn="1"/>
        </p:nvSpPr>
        <p:spPr>
          <a:xfrm>
            <a:off x="2684477" y="5176081"/>
            <a:ext cx="1170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Emotion_excited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07FAB27-3F7E-5E49-8E2A-6458A1E81FF2}"/>
              </a:ext>
            </a:extLst>
          </p:cNvPr>
          <p:cNvSpPr txBox="1"/>
          <p:nvPr userDrawn="1"/>
        </p:nvSpPr>
        <p:spPr>
          <a:xfrm>
            <a:off x="3885477" y="5176081"/>
            <a:ext cx="9973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Emotion_soso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FF521D7-E247-FB42-8FBD-7DD3C46ED64B}"/>
              </a:ext>
            </a:extLst>
          </p:cNvPr>
          <p:cNvSpPr txBox="1"/>
          <p:nvPr userDrawn="1"/>
        </p:nvSpPr>
        <p:spPr>
          <a:xfrm>
            <a:off x="4969476" y="517608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Emotion_humm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7955848-FC0B-6B4D-9B67-B8A8275C13EA}"/>
              </a:ext>
            </a:extLst>
          </p:cNvPr>
          <p:cNvSpPr txBox="1"/>
          <p:nvPr userDrawn="1"/>
        </p:nvSpPr>
        <p:spPr>
          <a:xfrm>
            <a:off x="6154773" y="5176081"/>
            <a:ext cx="9733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Emotion_bad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CDB19B2-B746-EA4A-8F72-03D435A46606}"/>
              </a:ext>
            </a:extLst>
          </p:cNvPr>
          <p:cNvSpPr txBox="1"/>
          <p:nvPr userDrawn="1"/>
        </p:nvSpPr>
        <p:spPr>
          <a:xfrm>
            <a:off x="7325190" y="5176081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Emotion_sad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06CD83F-A2FB-5244-B9EB-93FCEE385498}"/>
              </a:ext>
            </a:extLst>
          </p:cNvPr>
          <p:cNvSpPr txBox="1"/>
          <p:nvPr userDrawn="1"/>
        </p:nvSpPr>
        <p:spPr>
          <a:xfrm>
            <a:off x="8352894" y="5176081"/>
            <a:ext cx="12763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Emotion_Surprised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966C026-B9D0-0740-BD18-BAAEF4D9141F}"/>
              </a:ext>
            </a:extLst>
          </p:cNvPr>
          <p:cNvSpPr txBox="1"/>
          <p:nvPr userDrawn="1"/>
        </p:nvSpPr>
        <p:spPr>
          <a:xfrm>
            <a:off x="9715468" y="5176081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Emotion_!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B49A489-3225-524D-85C5-27123FD00857}"/>
              </a:ext>
            </a:extLst>
          </p:cNvPr>
          <p:cNvSpPr txBox="1"/>
          <p:nvPr userDrawn="1"/>
        </p:nvSpPr>
        <p:spPr>
          <a:xfrm>
            <a:off x="10838741" y="5176081"/>
            <a:ext cx="7970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Emotion_?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cxnSp>
        <p:nvCxnSpPr>
          <p:cNvPr id="172" name="직선 연결선[R] 171">
            <a:extLst>
              <a:ext uri="{FF2B5EF4-FFF2-40B4-BE49-F238E27FC236}">
                <a16:creationId xmlns:a16="http://schemas.microsoft.com/office/drawing/2014/main" id="{333F39A4-4B0C-3F4B-BCDF-2E2C26C1E5A9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[R] 172">
            <a:extLst>
              <a:ext uri="{FF2B5EF4-FFF2-40B4-BE49-F238E27FC236}">
                <a16:creationId xmlns:a16="http://schemas.microsoft.com/office/drawing/2014/main" id="{574E4A27-E094-0642-ADEF-27E4646D8AA9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텍스트 개체 틀 52">
            <a:extLst>
              <a:ext uri="{FF2B5EF4-FFF2-40B4-BE49-F238E27FC236}">
                <a16:creationId xmlns:a16="http://schemas.microsoft.com/office/drawing/2014/main" id="{20AEB4BA-DCE1-2043-B338-E516CA8535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lang="en" altLang="ko-Kore-KR" dirty="0">
                <a:effectLst/>
              </a:rPr>
              <a:t>Guide : Icon 1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pic>
        <p:nvPicPr>
          <p:cNvPr id="175" name="그림 174">
            <a:extLst>
              <a:ext uri="{FF2B5EF4-FFF2-40B4-BE49-F238E27FC236}">
                <a16:creationId xmlns:a16="http://schemas.microsoft.com/office/drawing/2014/main" id="{4DCAD944-AF91-0747-9FBB-7E10719918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4262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01_텍스트&amp;이미지3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52">
            <a:extLst>
              <a:ext uri="{FF2B5EF4-FFF2-40B4-BE49-F238E27FC236}">
                <a16:creationId xmlns:a16="http://schemas.microsoft.com/office/drawing/2014/main" id="{7DD1C5E2-3B2E-D048-BB55-38AA36E976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6" name="그림 개체 틀 28">
            <a:extLst>
              <a:ext uri="{FF2B5EF4-FFF2-40B4-BE49-F238E27FC236}">
                <a16:creationId xmlns:a16="http://schemas.microsoft.com/office/drawing/2014/main" id="{65F55C32-CA6E-B843-8016-A246F4AB92A2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22925" y="1659074"/>
            <a:ext cx="3196848" cy="3155296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텍스트 개체 틀 23">
            <a:extLst>
              <a:ext uri="{FF2B5EF4-FFF2-40B4-BE49-F238E27FC236}">
                <a16:creationId xmlns:a16="http://schemas.microsoft.com/office/drawing/2014/main" id="{5107579D-9256-8540-83CC-2715B6A9D4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47981" y="5013417"/>
            <a:ext cx="3271792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8" name="텍스트 개체 틀 23">
            <a:extLst>
              <a:ext uri="{FF2B5EF4-FFF2-40B4-BE49-F238E27FC236}">
                <a16:creationId xmlns:a16="http://schemas.microsoft.com/office/drawing/2014/main" id="{3CA86A01-B707-3146-9219-7F38BC88A97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47982" y="5298915"/>
            <a:ext cx="3271791" cy="750575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1" name="그림 개체 틀 28">
            <a:extLst>
              <a:ext uri="{FF2B5EF4-FFF2-40B4-BE49-F238E27FC236}">
                <a16:creationId xmlns:a16="http://schemas.microsoft.com/office/drawing/2014/main" id="{F914423E-42E2-1B46-AFD2-33E9D1D487F0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3930465" y="1659074"/>
            <a:ext cx="3196848" cy="3155296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2" name="텍스트 개체 틀 23">
            <a:extLst>
              <a:ext uri="{FF2B5EF4-FFF2-40B4-BE49-F238E27FC236}">
                <a16:creationId xmlns:a16="http://schemas.microsoft.com/office/drawing/2014/main" id="{C3A419B0-F65C-4645-B86C-99122A0640B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855521" y="5013417"/>
            <a:ext cx="3271792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4" name="그림 개체 틀 28">
            <a:extLst>
              <a:ext uri="{FF2B5EF4-FFF2-40B4-BE49-F238E27FC236}">
                <a16:creationId xmlns:a16="http://schemas.microsoft.com/office/drawing/2014/main" id="{DDAF2307-271A-5344-8847-624EC60BE158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7347059" y="1659074"/>
            <a:ext cx="3196848" cy="3155296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5" name="텍스트 개체 틀 23">
            <a:extLst>
              <a:ext uri="{FF2B5EF4-FFF2-40B4-BE49-F238E27FC236}">
                <a16:creationId xmlns:a16="http://schemas.microsoft.com/office/drawing/2014/main" id="{18991F08-F100-A947-A7E0-A453858EBE6F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272115" y="5013417"/>
            <a:ext cx="3271792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8" name="텍스트 개체 틀 23">
            <a:extLst>
              <a:ext uri="{FF2B5EF4-FFF2-40B4-BE49-F238E27FC236}">
                <a16:creationId xmlns:a16="http://schemas.microsoft.com/office/drawing/2014/main" id="{280AB4C4-FFFD-6C4D-AC61-88C1EC34F656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3855522" y="5298915"/>
            <a:ext cx="3271791" cy="750575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9" name="텍스트 개체 틀 23">
            <a:extLst>
              <a:ext uri="{FF2B5EF4-FFF2-40B4-BE49-F238E27FC236}">
                <a16:creationId xmlns:a16="http://schemas.microsoft.com/office/drawing/2014/main" id="{E173EBAD-84AD-7E48-8B8B-8282141E4876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7272116" y="5298915"/>
            <a:ext cx="3271791" cy="750575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3" name="텍스트 개체 틀 23">
            <a:extLst>
              <a:ext uri="{FF2B5EF4-FFF2-40B4-BE49-F238E27FC236}">
                <a16:creationId xmlns:a16="http://schemas.microsoft.com/office/drawing/2014/main" id="{30EFADA0-FBC6-754E-AF9B-1AAB2F6DFF2D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3962130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01_텍스트&amp;이미지4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52">
            <a:extLst>
              <a:ext uri="{FF2B5EF4-FFF2-40B4-BE49-F238E27FC236}">
                <a16:creationId xmlns:a16="http://schemas.microsoft.com/office/drawing/2014/main" id="{A98C164E-793E-8F4C-93A9-CF4C7ED6B6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5" name="그림 개체 틀 28">
            <a:extLst>
              <a:ext uri="{FF2B5EF4-FFF2-40B4-BE49-F238E27FC236}">
                <a16:creationId xmlns:a16="http://schemas.microsoft.com/office/drawing/2014/main" id="{BEED0899-4BD0-5749-B980-EED3AD70F70A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7359516" y="981076"/>
            <a:ext cx="3183626" cy="230195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그림 개체 틀 28">
            <a:extLst>
              <a:ext uri="{FF2B5EF4-FFF2-40B4-BE49-F238E27FC236}">
                <a16:creationId xmlns:a16="http://schemas.microsoft.com/office/drawing/2014/main" id="{9134DAD5-9D40-044B-91D5-CCAFA857FBAC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3916370" y="981076"/>
            <a:ext cx="3183626" cy="230195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9" name="그림 개체 틀 28">
            <a:extLst>
              <a:ext uri="{FF2B5EF4-FFF2-40B4-BE49-F238E27FC236}">
                <a16:creationId xmlns:a16="http://schemas.microsoft.com/office/drawing/2014/main" id="{EAFA4223-1F10-4B44-9410-22F8ACAAE9BA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359516" y="3574973"/>
            <a:ext cx="3183626" cy="230195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0" name="그림 개체 틀 28">
            <a:extLst>
              <a:ext uri="{FF2B5EF4-FFF2-40B4-BE49-F238E27FC236}">
                <a16:creationId xmlns:a16="http://schemas.microsoft.com/office/drawing/2014/main" id="{8B89001A-B70E-9A48-921F-059728C55FEF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3916370" y="3574973"/>
            <a:ext cx="3183626" cy="230195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1" name="텍스트 개체 틀 23">
            <a:extLst>
              <a:ext uri="{FF2B5EF4-FFF2-40B4-BE49-F238E27FC236}">
                <a16:creationId xmlns:a16="http://schemas.microsoft.com/office/drawing/2014/main" id="{D611E43D-F559-F54E-A32D-110EE8AE25A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17525" y="2356318"/>
            <a:ext cx="3337729" cy="115937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38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4" name="텍스트 개체 틀 23">
            <a:extLst>
              <a:ext uri="{FF2B5EF4-FFF2-40B4-BE49-F238E27FC236}">
                <a16:creationId xmlns:a16="http://schemas.microsoft.com/office/drawing/2014/main" id="{51479891-D099-3740-AD4D-14BEBD44470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17526" y="3695989"/>
            <a:ext cx="3337729" cy="75969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ts val="2700"/>
              </a:lnSpc>
              <a:spcBef>
                <a:spcPts val="1000"/>
              </a:spcBef>
              <a:buFontTx/>
              <a:buNone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9428409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02_텍스트&amp;이미지4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8">
            <a:extLst>
              <a:ext uri="{FF2B5EF4-FFF2-40B4-BE49-F238E27FC236}">
                <a16:creationId xmlns:a16="http://schemas.microsoft.com/office/drawing/2014/main" id="{26541E87-7DBF-654C-9D47-8861630B37A3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8244537" y="981076"/>
            <a:ext cx="2298605" cy="4284988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텍스트 개체 틀 52">
            <a:extLst>
              <a:ext uri="{FF2B5EF4-FFF2-40B4-BE49-F238E27FC236}">
                <a16:creationId xmlns:a16="http://schemas.microsoft.com/office/drawing/2014/main" id="{19083657-B20D-A241-93BC-B273286FA8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6" name="텍스트 개체 틀 23">
            <a:extLst>
              <a:ext uri="{FF2B5EF4-FFF2-40B4-BE49-F238E27FC236}">
                <a16:creationId xmlns:a16="http://schemas.microsoft.com/office/drawing/2014/main" id="{05D88A07-448C-F64E-A2F7-EAE728A167D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244537" y="5443075"/>
            <a:ext cx="2298606" cy="29191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7" name="텍스트 개체 틀 23">
            <a:extLst>
              <a:ext uri="{FF2B5EF4-FFF2-40B4-BE49-F238E27FC236}">
                <a16:creationId xmlns:a16="http://schemas.microsoft.com/office/drawing/2014/main" id="{7BE660F9-31C0-604F-B20B-D7096215059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244534" y="5705688"/>
            <a:ext cx="2298610" cy="318036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8" name="그림 개체 틀 28">
            <a:extLst>
              <a:ext uri="{FF2B5EF4-FFF2-40B4-BE49-F238E27FC236}">
                <a16:creationId xmlns:a16="http://schemas.microsoft.com/office/drawing/2014/main" id="{073427A3-A000-814E-B47C-9BB24336641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5669608" y="981076"/>
            <a:ext cx="2298605" cy="4284988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9" name="텍스트 개체 틀 23">
            <a:extLst>
              <a:ext uri="{FF2B5EF4-FFF2-40B4-BE49-F238E27FC236}">
                <a16:creationId xmlns:a16="http://schemas.microsoft.com/office/drawing/2014/main" id="{E033B9CB-8EDE-1843-AA3B-65FAA88EF95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669603" y="5443075"/>
            <a:ext cx="2290602" cy="29191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0" name="텍스트 개체 틀 23">
            <a:extLst>
              <a:ext uri="{FF2B5EF4-FFF2-40B4-BE49-F238E27FC236}">
                <a16:creationId xmlns:a16="http://schemas.microsoft.com/office/drawing/2014/main" id="{9AF8AFD7-804F-1B4C-AFA0-C8832E317B5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669600" y="5705688"/>
            <a:ext cx="2290606" cy="318036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1" name="그림 개체 틀 28">
            <a:extLst>
              <a:ext uri="{FF2B5EF4-FFF2-40B4-BE49-F238E27FC236}">
                <a16:creationId xmlns:a16="http://schemas.microsoft.com/office/drawing/2014/main" id="{A9F81AB1-8F63-7F4B-9ACD-1DCD8F01D0C0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3094678" y="981076"/>
            <a:ext cx="2298605" cy="4284988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2" name="텍스트 개체 틀 23">
            <a:extLst>
              <a:ext uri="{FF2B5EF4-FFF2-40B4-BE49-F238E27FC236}">
                <a16:creationId xmlns:a16="http://schemas.microsoft.com/office/drawing/2014/main" id="{FE9E01A8-2D28-904A-9AA3-2E01B3B2D8E7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3094678" y="5443075"/>
            <a:ext cx="2298606" cy="29191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3" name="텍스트 개체 틀 23">
            <a:extLst>
              <a:ext uri="{FF2B5EF4-FFF2-40B4-BE49-F238E27FC236}">
                <a16:creationId xmlns:a16="http://schemas.microsoft.com/office/drawing/2014/main" id="{17C9782E-3EF5-B04D-9A38-43242DF572E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3094679" y="5705688"/>
            <a:ext cx="2298605" cy="318036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4" name="그림 개체 틀 28">
            <a:extLst>
              <a:ext uri="{FF2B5EF4-FFF2-40B4-BE49-F238E27FC236}">
                <a16:creationId xmlns:a16="http://schemas.microsoft.com/office/drawing/2014/main" id="{63D7A82B-CD09-DA46-94F7-472CCCF55C2C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519748" y="981076"/>
            <a:ext cx="2298605" cy="4284988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5" name="텍스트 개체 틀 23">
            <a:extLst>
              <a:ext uri="{FF2B5EF4-FFF2-40B4-BE49-F238E27FC236}">
                <a16:creationId xmlns:a16="http://schemas.microsoft.com/office/drawing/2014/main" id="{3B390FF2-E85D-864B-9909-02001615B43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9748" y="5443075"/>
            <a:ext cx="2298605" cy="29191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6" name="텍스트 개체 틀 23">
            <a:extLst>
              <a:ext uri="{FF2B5EF4-FFF2-40B4-BE49-F238E27FC236}">
                <a16:creationId xmlns:a16="http://schemas.microsoft.com/office/drawing/2014/main" id="{A7EC05DF-4D3D-5A41-AAE4-1324CEE78AD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19750" y="5705688"/>
            <a:ext cx="2298604" cy="318036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4634632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03_텍스트&amp;이미지4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8">
            <a:extLst>
              <a:ext uri="{FF2B5EF4-FFF2-40B4-BE49-F238E27FC236}">
                <a16:creationId xmlns:a16="http://schemas.microsoft.com/office/drawing/2014/main" id="{C99CD91F-229F-8C4F-8517-AEFA52D47569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19748" y="981075"/>
            <a:ext cx="4893446" cy="176212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그림 개체 틀 28">
            <a:extLst>
              <a:ext uri="{FF2B5EF4-FFF2-40B4-BE49-F238E27FC236}">
                <a16:creationId xmlns:a16="http://schemas.microsoft.com/office/drawing/2014/main" id="{49A29C56-8BB7-D645-9A1B-A3C88993EF3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649696" y="981075"/>
            <a:ext cx="4893446" cy="176212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4" name="텍스트 개체 틀 52">
            <a:extLst>
              <a:ext uri="{FF2B5EF4-FFF2-40B4-BE49-F238E27FC236}">
                <a16:creationId xmlns:a16="http://schemas.microsoft.com/office/drawing/2014/main" id="{C4463693-66FB-4F46-B333-6D6C656361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7" name="텍스트 개체 틀 23">
            <a:extLst>
              <a:ext uri="{FF2B5EF4-FFF2-40B4-BE49-F238E27FC236}">
                <a16:creationId xmlns:a16="http://schemas.microsoft.com/office/drawing/2014/main" id="{79E8643D-1BAF-E24D-ABB2-3775856D3E1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44804" y="2829308"/>
            <a:ext cx="4968390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8" name="텍스트 개체 틀 23">
            <a:extLst>
              <a:ext uri="{FF2B5EF4-FFF2-40B4-BE49-F238E27FC236}">
                <a16:creationId xmlns:a16="http://schemas.microsoft.com/office/drawing/2014/main" id="{8B16982E-5830-604E-BBAF-F1748D86871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44806" y="3100799"/>
            <a:ext cx="4968388" cy="318036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1" name="텍스트 개체 틀 23">
            <a:extLst>
              <a:ext uri="{FF2B5EF4-FFF2-40B4-BE49-F238E27FC236}">
                <a16:creationId xmlns:a16="http://schemas.microsoft.com/office/drawing/2014/main" id="{8F42FD01-1ED2-2047-AE31-A353A6FD42C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574752" y="2829308"/>
            <a:ext cx="4968390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2" name="텍스트 개체 틀 23">
            <a:extLst>
              <a:ext uri="{FF2B5EF4-FFF2-40B4-BE49-F238E27FC236}">
                <a16:creationId xmlns:a16="http://schemas.microsoft.com/office/drawing/2014/main" id="{BA07D53B-34B4-B449-BC2A-51435EFE44C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574754" y="3100799"/>
            <a:ext cx="4968388" cy="318036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3" name="그림 개체 틀 28">
            <a:extLst>
              <a:ext uri="{FF2B5EF4-FFF2-40B4-BE49-F238E27FC236}">
                <a16:creationId xmlns:a16="http://schemas.microsoft.com/office/drawing/2014/main" id="{345FCF06-551D-7A41-9A6C-B0213183DDE6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519748" y="3573202"/>
            <a:ext cx="4893446" cy="176212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4" name="그림 개체 틀 28">
            <a:extLst>
              <a:ext uri="{FF2B5EF4-FFF2-40B4-BE49-F238E27FC236}">
                <a16:creationId xmlns:a16="http://schemas.microsoft.com/office/drawing/2014/main" id="{4AA84336-BCC5-EB4C-ABBD-1D04B6140A7E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5649696" y="3573202"/>
            <a:ext cx="4893446" cy="176212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5" name="텍스트 개체 틀 23">
            <a:extLst>
              <a:ext uri="{FF2B5EF4-FFF2-40B4-BE49-F238E27FC236}">
                <a16:creationId xmlns:a16="http://schemas.microsoft.com/office/drawing/2014/main" id="{1F790C0D-A149-A54A-9264-09E62753D31E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44804" y="5421435"/>
            <a:ext cx="4968390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6" name="텍스트 개체 틀 23">
            <a:extLst>
              <a:ext uri="{FF2B5EF4-FFF2-40B4-BE49-F238E27FC236}">
                <a16:creationId xmlns:a16="http://schemas.microsoft.com/office/drawing/2014/main" id="{C8B4A876-CAB5-5D48-A392-271594C65F9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444806" y="5692926"/>
            <a:ext cx="4968388" cy="318036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7" name="텍스트 개체 틀 23">
            <a:extLst>
              <a:ext uri="{FF2B5EF4-FFF2-40B4-BE49-F238E27FC236}">
                <a16:creationId xmlns:a16="http://schemas.microsoft.com/office/drawing/2014/main" id="{DD240BC8-EF7A-5D47-9367-22B52084B77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574752" y="5421435"/>
            <a:ext cx="4968390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8" name="텍스트 개체 틀 23">
            <a:extLst>
              <a:ext uri="{FF2B5EF4-FFF2-40B4-BE49-F238E27FC236}">
                <a16:creationId xmlns:a16="http://schemas.microsoft.com/office/drawing/2014/main" id="{AB215AC8-5627-0C4B-9C07-FCEF4C6A529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574754" y="5692926"/>
            <a:ext cx="4968388" cy="318036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9644014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04_텍스트&amp;이미지4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52">
            <a:extLst>
              <a:ext uri="{FF2B5EF4-FFF2-40B4-BE49-F238E27FC236}">
                <a16:creationId xmlns:a16="http://schemas.microsoft.com/office/drawing/2014/main" id="{BB8A521D-8526-D04B-8C31-7F9FE95B64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10" name="그림 개체 틀 28">
            <a:extLst>
              <a:ext uri="{FF2B5EF4-FFF2-40B4-BE49-F238E27FC236}">
                <a16:creationId xmlns:a16="http://schemas.microsoft.com/office/drawing/2014/main" id="{9CA3B721-153A-1A4C-A105-262E06119A15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22925" y="1659074"/>
            <a:ext cx="2337533" cy="234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1" name="텍스트 개체 틀 23">
            <a:extLst>
              <a:ext uri="{FF2B5EF4-FFF2-40B4-BE49-F238E27FC236}">
                <a16:creationId xmlns:a16="http://schemas.microsoft.com/office/drawing/2014/main" id="{7FCEC97C-9DD0-D343-A331-6A5A507856E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64097" y="4143401"/>
            <a:ext cx="2396361" cy="40077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12" name="텍스트 개체 틀 23">
            <a:extLst>
              <a:ext uri="{FF2B5EF4-FFF2-40B4-BE49-F238E27FC236}">
                <a16:creationId xmlns:a16="http://schemas.microsoft.com/office/drawing/2014/main" id="{43EEB923-C8D6-984B-9BA7-26C7ECE7225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4097" y="4644639"/>
            <a:ext cx="2396361" cy="694062"/>
          </a:xfrm>
          <a:prstGeom prst="rect">
            <a:avLst/>
          </a:prstGeom>
        </p:spPr>
        <p:txBody>
          <a:bodyPr wrap="square" tIns="0" anchor="t">
            <a:no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3" name="텍스트 개체 틀 23">
            <a:extLst>
              <a:ext uri="{FF2B5EF4-FFF2-40B4-BE49-F238E27FC236}">
                <a16:creationId xmlns:a16="http://schemas.microsoft.com/office/drawing/2014/main" id="{85DD81D5-FDFD-2B49-B6E2-BE58251CD22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64097" y="5391969"/>
            <a:ext cx="2396361" cy="268792"/>
          </a:xfrm>
          <a:prstGeom prst="rect">
            <a:avLst/>
          </a:prstGeom>
        </p:spPr>
        <p:txBody>
          <a:bodyPr wrap="square" tIns="0" anchor="t">
            <a:sp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4" name="그림 개체 틀 28">
            <a:extLst>
              <a:ext uri="{FF2B5EF4-FFF2-40B4-BE49-F238E27FC236}">
                <a16:creationId xmlns:a16="http://schemas.microsoft.com/office/drawing/2014/main" id="{C4F75E9F-58BA-A648-BA8C-BF22E58D8B33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3083820" y="1659074"/>
            <a:ext cx="2337533" cy="234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5" name="텍스트 개체 틀 23">
            <a:extLst>
              <a:ext uri="{FF2B5EF4-FFF2-40B4-BE49-F238E27FC236}">
                <a16:creationId xmlns:a16="http://schemas.microsoft.com/office/drawing/2014/main" id="{D49B4ADC-B6F7-BA46-B96F-5A56120024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024992" y="4143401"/>
            <a:ext cx="2396361" cy="40077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16" name="텍스트 개체 틀 23">
            <a:extLst>
              <a:ext uri="{FF2B5EF4-FFF2-40B4-BE49-F238E27FC236}">
                <a16:creationId xmlns:a16="http://schemas.microsoft.com/office/drawing/2014/main" id="{81A5B14F-A65D-C840-B7CE-72528265B2D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024992" y="4644639"/>
            <a:ext cx="2396361" cy="694062"/>
          </a:xfrm>
          <a:prstGeom prst="rect">
            <a:avLst/>
          </a:prstGeom>
        </p:spPr>
        <p:txBody>
          <a:bodyPr wrap="square" tIns="0" anchor="t">
            <a:no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7" name="텍스트 개체 틀 23">
            <a:extLst>
              <a:ext uri="{FF2B5EF4-FFF2-40B4-BE49-F238E27FC236}">
                <a16:creationId xmlns:a16="http://schemas.microsoft.com/office/drawing/2014/main" id="{726D89FD-22E1-5E4E-97B2-943151A6716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024992" y="5391969"/>
            <a:ext cx="2396361" cy="268792"/>
          </a:xfrm>
          <a:prstGeom prst="rect">
            <a:avLst/>
          </a:prstGeom>
        </p:spPr>
        <p:txBody>
          <a:bodyPr wrap="square" tIns="0" anchor="t">
            <a:sp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8" name="그림 개체 틀 28">
            <a:extLst>
              <a:ext uri="{FF2B5EF4-FFF2-40B4-BE49-F238E27FC236}">
                <a16:creationId xmlns:a16="http://schemas.microsoft.com/office/drawing/2014/main" id="{44DADFF8-FAA8-6748-8D52-CDA8B255EE3D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5644715" y="1659074"/>
            <a:ext cx="2337533" cy="234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9" name="텍스트 개체 틀 23">
            <a:extLst>
              <a:ext uri="{FF2B5EF4-FFF2-40B4-BE49-F238E27FC236}">
                <a16:creationId xmlns:a16="http://schemas.microsoft.com/office/drawing/2014/main" id="{56578EA3-0F14-7A44-AE76-CDD9EBE667B2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85887" y="4143401"/>
            <a:ext cx="2396361" cy="40077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20" name="텍스트 개체 틀 23">
            <a:extLst>
              <a:ext uri="{FF2B5EF4-FFF2-40B4-BE49-F238E27FC236}">
                <a16:creationId xmlns:a16="http://schemas.microsoft.com/office/drawing/2014/main" id="{094B6842-DEE6-C540-9091-B5BA2723AFAD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85887" y="4644639"/>
            <a:ext cx="2396361" cy="694062"/>
          </a:xfrm>
          <a:prstGeom prst="rect">
            <a:avLst/>
          </a:prstGeom>
        </p:spPr>
        <p:txBody>
          <a:bodyPr wrap="square" tIns="0" anchor="t">
            <a:no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1" name="텍스트 개체 틀 23">
            <a:extLst>
              <a:ext uri="{FF2B5EF4-FFF2-40B4-BE49-F238E27FC236}">
                <a16:creationId xmlns:a16="http://schemas.microsoft.com/office/drawing/2014/main" id="{E14862B6-F4BA-6443-968E-8ED763DA3A03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585887" y="5391969"/>
            <a:ext cx="2396361" cy="268792"/>
          </a:xfrm>
          <a:prstGeom prst="rect">
            <a:avLst/>
          </a:prstGeom>
        </p:spPr>
        <p:txBody>
          <a:bodyPr wrap="square" tIns="0" anchor="t">
            <a:sp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2" name="그림 개체 틀 28">
            <a:extLst>
              <a:ext uri="{FF2B5EF4-FFF2-40B4-BE49-F238E27FC236}">
                <a16:creationId xmlns:a16="http://schemas.microsoft.com/office/drawing/2014/main" id="{F0EF17FF-1E0B-2C40-845C-CE66CB75E1DB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8205609" y="1659074"/>
            <a:ext cx="2337533" cy="234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C0DDD0FF-5EF5-5741-845A-F12A2CC9DFCE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8146781" y="4143401"/>
            <a:ext cx="2396361" cy="40077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E5EE4219-EC3E-BD4E-8073-279ED77B1947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8146781" y="4644639"/>
            <a:ext cx="2396361" cy="694062"/>
          </a:xfrm>
          <a:prstGeom prst="rect">
            <a:avLst/>
          </a:prstGeom>
        </p:spPr>
        <p:txBody>
          <a:bodyPr wrap="square" tIns="0" anchor="t">
            <a:no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221C5E1F-159C-704C-908A-DC3B2195F334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146781" y="5391969"/>
            <a:ext cx="2396361" cy="268792"/>
          </a:xfrm>
          <a:prstGeom prst="rect">
            <a:avLst/>
          </a:prstGeom>
        </p:spPr>
        <p:txBody>
          <a:bodyPr wrap="square" tIns="0" anchor="t">
            <a:sp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6" name="삼각형 25">
            <a:extLst>
              <a:ext uri="{FF2B5EF4-FFF2-40B4-BE49-F238E27FC236}">
                <a16:creationId xmlns:a16="http://schemas.microsoft.com/office/drawing/2014/main" id="{A684D298-A268-374B-AB6D-CCD30BFF1D88}"/>
              </a:ext>
            </a:extLst>
          </p:cNvPr>
          <p:cNvSpPr/>
          <p:nvPr userDrawn="1"/>
        </p:nvSpPr>
        <p:spPr>
          <a:xfrm rot="5400000">
            <a:off x="2917099" y="2769894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삼각형 26">
            <a:extLst>
              <a:ext uri="{FF2B5EF4-FFF2-40B4-BE49-F238E27FC236}">
                <a16:creationId xmlns:a16="http://schemas.microsoft.com/office/drawing/2014/main" id="{6CE93ED6-8BC1-4443-B4F2-2D6BE063D3D8}"/>
              </a:ext>
            </a:extLst>
          </p:cNvPr>
          <p:cNvSpPr/>
          <p:nvPr userDrawn="1"/>
        </p:nvSpPr>
        <p:spPr>
          <a:xfrm rot="5400000">
            <a:off x="5475328" y="2769894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삼각형 27">
            <a:extLst>
              <a:ext uri="{FF2B5EF4-FFF2-40B4-BE49-F238E27FC236}">
                <a16:creationId xmlns:a16="http://schemas.microsoft.com/office/drawing/2014/main" id="{EBE23827-1666-214E-8184-21F9BC250AB8}"/>
              </a:ext>
            </a:extLst>
          </p:cNvPr>
          <p:cNvSpPr/>
          <p:nvPr userDrawn="1"/>
        </p:nvSpPr>
        <p:spPr>
          <a:xfrm rot="5400000">
            <a:off x="8033557" y="2769894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5F074B6F-96B3-E742-9132-C92DA3DCD0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5833927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01_텍스트&amp;이미지5단~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52">
            <a:extLst>
              <a:ext uri="{FF2B5EF4-FFF2-40B4-BE49-F238E27FC236}">
                <a16:creationId xmlns:a16="http://schemas.microsoft.com/office/drawing/2014/main" id="{B1FA91E4-14E3-A54D-A8AB-9A2959ABA8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7" name="그림 개체 틀 28">
            <a:extLst>
              <a:ext uri="{FF2B5EF4-FFF2-40B4-BE49-F238E27FC236}">
                <a16:creationId xmlns:a16="http://schemas.microsoft.com/office/drawing/2014/main" id="{C2C43D4C-356C-B843-B51C-EC8EBB40AB01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3925423" y="981076"/>
            <a:ext cx="2063825" cy="230195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2" name="그림 개체 틀 28">
            <a:extLst>
              <a:ext uri="{FF2B5EF4-FFF2-40B4-BE49-F238E27FC236}">
                <a16:creationId xmlns:a16="http://schemas.microsoft.com/office/drawing/2014/main" id="{ED409036-3523-FB43-9C76-3F7DD89B4B17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8479317" y="981076"/>
            <a:ext cx="2063825" cy="230195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3" name="그림 개체 틀 28">
            <a:extLst>
              <a:ext uri="{FF2B5EF4-FFF2-40B4-BE49-F238E27FC236}">
                <a16:creationId xmlns:a16="http://schemas.microsoft.com/office/drawing/2014/main" id="{FAEF6711-31E6-8849-B483-CEC5D9608CB6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6198446" y="981076"/>
            <a:ext cx="2063825" cy="230195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4" name="그림 개체 틀 28">
            <a:extLst>
              <a:ext uri="{FF2B5EF4-FFF2-40B4-BE49-F238E27FC236}">
                <a16:creationId xmlns:a16="http://schemas.microsoft.com/office/drawing/2014/main" id="{85AC3577-32C4-004E-AA1F-438ECF903F43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3925423" y="3574972"/>
            <a:ext cx="2063825" cy="230195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5" name="그림 개체 틀 28">
            <a:extLst>
              <a:ext uri="{FF2B5EF4-FFF2-40B4-BE49-F238E27FC236}">
                <a16:creationId xmlns:a16="http://schemas.microsoft.com/office/drawing/2014/main" id="{027D99BE-7C56-FA4E-98EC-49FD24E59BDB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8479317" y="3574972"/>
            <a:ext cx="2063825" cy="230195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6" name="그림 개체 틀 28">
            <a:extLst>
              <a:ext uri="{FF2B5EF4-FFF2-40B4-BE49-F238E27FC236}">
                <a16:creationId xmlns:a16="http://schemas.microsoft.com/office/drawing/2014/main" id="{B363608E-7748-8C4D-B446-F14098C0B6B6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6198446" y="3574972"/>
            <a:ext cx="2063825" cy="230195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1" name="텍스트 개체 틀 23">
            <a:extLst>
              <a:ext uri="{FF2B5EF4-FFF2-40B4-BE49-F238E27FC236}">
                <a16:creationId xmlns:a16="http://schemas.microsoft.com/office/drawing/2014/main" id="{B24AEF86-0157-8E4F-8253-48C2171A87D8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417525" y="2356318"/>
            <a:ext cx="3337729" cy="115937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38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9" name="텍스트 개체 틀 23">
            <a:extLst>
              <a:ext uri="{FF2B5EF4-FFF2-40B4-BE49-F238E27FC236}">
                <a16:creationId xmlns:a16="http://schemas.microsoft.com/office/drawing/2014/main" id="{8124E259-B105-4842-AF3D-8DBA73A67F6D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17526" y="3695989"/>
            <a:ext cx="3337729" cy="75969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ts val="2700"/>
              </a:lnSpc>
              <a:spcBef>
                <a:spcPts val="1000"/>
              </a:spcBef>
              <a:buFontTx/>
              <a:buNone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6202485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02_텍스트&amp;이미지5단~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76D38CA3-7C2B-1841-AEAD-D9F48973581A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444804" y="5421435"/>
            <a:ext cx="3271792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4111C1D0-1E5D-814F-9C29-532E79DB5BA5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444805" y="5680299"/>
            <a:ext cx="3271791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6" name="그림 개체 틀 28">
            <a:extLst>
              <a:ext uri="{FF2B5EF4-FFF2-40B4-BE49-F238E27FC236}">
                <a16:creationId xmlns:a16="http://schemas.microsoft.com/office/drawing/2014/main" id="{02BE16E4-D054-4343-B04F-742FA6392FEC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519748" y="3573202"/>
            <a:ext cx="3196848" cy="176212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7" name="그림 개체 틀 28">
            <a:extLst>
              <a:ext uri="{FF2B5EF4-FFF2-40B4-BE49-F238E27FC236}">
                <a16:creationId xmlns:a16="http://schemas.microsoft.com/office/drawing/2014/main" id="{D318FB38-A87D-A740-98E7-4CB7C3CE9A22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3925939" y="3573202"/>
            <a:ext cx="3196848" cy="176212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8" name="그림 개체 틀 28">
            <a:extLst>
              <a:ext uri="{FF2B5EF4-FFF2-40B4-BE49-F238E27FC236}">
                <a16:creationId xmlns:a16="http://schemas.microsoft.com/office/drawing/2014/main" id="{83E4B0A7-B03B-444C-8705-8259D54D75A7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7346294" y="3573202"/>
            <a:ext cx="3196848" cy="176212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8160F2C9-515F-1F4D-A2B7-6B91F6BAF1AB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3850995" y="5421435"/>
            <a:ext cx="3271792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A3A6A4AD-7A79-324B-913B-F7526C13455F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3850996" y="5680299"/>
            <a:ext cx="3271791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1" name="텍스트 개체 틀 23">
            <a:extLst>
              <a:ext uri="{FF2B5EF4-FFF2-40B4-BE49-F238E27FC236}">
                <a16:creationId xmlns:a16="http://schemas.microsoft.com/office/drawing/2014/main" id="{7BAFB06F-42DC-464E-B6B9-00C1B921E96F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7271350" y="5421435"/>
            <a:ext cx="3271792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2" name="텍스트 개체 틀 23">
            <a:extLst>
              <a:ext uri="{FF2B5EF4-FFF2-40B4-BE49-F238E27FC236}">
                <a16:creationId xmlns:a16="http://schemas.microsoft.com/office/drawing/2014/main" id="{6D449333-C998-7841-A589-05C0C74240EA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7271351" y="5680299"/>
            <a:ext cx="3271791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" name="텍스트 개체 틀 52">
            <a:extLst>
              <a:ext uri="{FF2B5EF4-FFF2-40B4-BE49-F238E27FC236}">
                <a16:creationId xmlns:a16="http://schemas.microsoft.com/office/drawing/2014/main" id="{A3AD32F1-8B90-4C49-9D2D-8C8A3DC080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5" name="텍스트 개체 틀 23">
            <a:extLst>
              <a:ext uri="{FF2B5EF4-FFF2-40B4-BE49-F238E27FC236}">
                <a16:creationId xmlns:a16="http://schemas.microsoft.com/office/drawing/2014/main" id="{C7D321F7-0E18-E74F-89A7-288EA4254A0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44804" y="2829308"/>
            <a:ext cx="3271792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6" name="텍스트 개체 틀 23">
            <a:extLst>
              <a:ext uri="{FF2B5EF4-FFF2-40B4-BE49-F238E27FC236}">
                <a16:creationId xmlns:a16="http://schemas.microsoft.com/office/drawing/2014/main" id="{1C028AD7-5D78-2E49-91E1-C897F759AF2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44805" y="3088172"/>
            <a:ext cx="3271791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5" name="그림 개체 틀 28">
            <a:extLst>
              <a:ext uri="{FF2B5EF4-FFF2-40B4-BE49-F238E27FC236}">
                <a16:creationId xmlns:a16="http://schemas.microsoft.com/office/drawing/2014/main" id="{5C1912BC-F968-F44B-A8CE-3450DBABCFC5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519748" y="981075"/>
            <a:ext cx="3196848" cy="176212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6" name="그림 개체 틀 28">
            <a:extLst>
              <a:ext uri="{FF2B5EF4-FFF2-40B4-BE49-F238E27FC236}">
                <a16:creationId xmlns:a16="http://schemas.microsoft.com/office/drawing/2014/main" id="{56195741-47B9-B040-AC5E-AF293C2EB0F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3925939" y="981075"/>
            <a:ext cx="3196848" cy="176212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7" name="그림 개체 틀 28">
            <a:extLst>
              <a:ext uri="{FF2B5EF4-FFF2-40B4-BE49-F238E27FC236}">
                <a16:creationId xmlns:a16="http://schemas.microsoft.com/office/drawing/2014/main" id="{3AEFFC25-B319-6147-A646-E380788E7C84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7346294" y="981075"/>
            <a:ext cx="3196848" cy="176212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8" name="텍스트 개체 틀 23">
            <a:extLst>
              <a:ext uri="{FF2B5EF4-FFF2-40B4-BE49-F238E27FC236}">
                <a16:creationId xmlns:a16="http://schemas.microsoft.com/office/drawing/2014/main" id="{AEC40759-F68C-5846-BCDA-646B040B3FF3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3850995" y="2829308"/>
            <a:ext cx="3271792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9" name="텍스트 개체 틀 23">
            <a:extLst>
              <a:ext uri="{FF2B5EF4-FFF2-40B4-BE49-F238E27FC236}">
                <a16:creationId xmlns:a16="http://schemas.microsoft.com/office/drawing/2014/main" id="{A04A8064-5259-D447-BE20-F29A7B5D4538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850996" y="3088172"/>
            <a:ext cx="3271791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2" name="텍스트 개체 틀 23">
            <a:extLst>
              <a:ext uri="{FF2B5EF4-FFF2-40B4-BE49-F238E27FC236}">
                <a16:creationId xmlns:a16="http://schemas.microsoft.com/office/drawing/2014/main" id="{DBBB2590-7308-5448-9D81-F5F40BA9628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7271350" y="2829308"/>
            <a:ext cx="3271792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F8CB1093-5143-814A-83E8-1847D0192988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7271351" y="3088172"/>
            <a:ext cx="3271791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9244502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03_텍스트&amp;이미지5단~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8">
            <a:extLst>
              <a:ext uri="{FF2B5EF4-FFF2-40B4-BE49-F238E27FC236}">
                <a16:creationId xmlns:a16="http://schemas.microsoft.com/office/drawing/2014/main" id="{5590CEA6-B618-D64C-82C1-C751560640C2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8244537" y="981076"/>
            <a:ext cx="2298605" cy="1762124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텍스트 개체 틀 52">
            <a:extLst>
              <a:ext uri="{FF2B5EF4-FFF2-40B4-BE49-F238E27FC236}">
                <a16:creationId xmlns:a16="http://schemas.microsoft.com/office/drawing/2014/main" id="{76C16C13-46D3-7344-BE0E-61F25EFFD0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4" name="그림 개체 틀 28">
            <a:extLst>
              <a:ext uri="{FF2B5EF4-FFF2-40B4-BE49-F238E27FC236}">
                <a16:creationId xmlns:a16="http://schemas.microsoft.com/office/drawing/2014/main" id="{AA6BD583-17FA-204B-8BFB-7752D0517F72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5665684" y="981076"/>
            <a:ext cx="2298605" cy="1762124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5" name="그림 개체 틀 28">
            <a:extLst>
              <a:ext uri="{FF2B5EF4-FFF2-40B4-BE49-F238E27FC236}">
                <a16:creationId xmlns:a16="http://schemas.microsoft.com/office/drawing/2014/main" id="{EF293916-95D0-AC4C-90F6-70DAE061EA9B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3095737" y="981076"/>
            <a:ext cx="2298605" cy="1762124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그림 개체 틀 28">
            <a:extLst>
              <a:ext uri="{FF2B5EF4-FFF2-40B4-BE49-F238E27FC236}">
                <a16:creationId xmlns:a16="http://schemas.microsoft.com/office/drawing/2014/main" id="{1BBBDAD1-D887-064C-A0C7-68051C5CEAF8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519748" y="981076"/>
            <a:ext cx="2298605" cy="1762124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2" name="텍스트 개체 틀 23">
            <a:extLst>
              <a:ext uri="{FF2B5EF4-FFF2-40B4-BE49-F238E27FC236}">
                <a16:creationId xmlns:a16="http://schemas.microsoft.com/office/drawing/2014/main" id="{E81BAC51-FDBD-F345-9342-507F5C4E27F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145379" y="2829308"/>
            <a:ext cx="2397763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3" name="텍스트 개체 틀 23">
            <a:extLst>
              <a:ext uri="{FF2B5EF4-FFF2-40B4-BE49-F238E27FC236}">
                <a16:creationId xmlns:a16="http://schemas.microsoft.com/office/drawing/2014/main" id="{8589AD48-17FB-8842-9172-62F510E9FE1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145375" y="3088172"/>
            <a:ext cx="2397767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4" name="텍스트 개체 틀 23">
            <a:extLst>
              <a:ext uri="{FF2B5EF4-FFF2-40B4-BE49-F238E27FC236}">
                <a16:creationId xmlns:a16="http://schemas.microsoft.com/office/drawing/2014/main" id="{2ACA8989-854D-CA47-8B1C-0D2BBA929B8B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566517" y="2829308"/>
            <a:ext cx="2397772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5" name="텍스트 개체 틀 23">
            <a:extLst>
              <a:ext uri="{FF2B5EF4-FFF2-40B4-BE49-F238E27FC236}">
                <a16:creationId xmlns:a16="http://schemas.microsoft.com/office/drawing/2014/main" id="{634EEAA4-D5A4-A146-9D4E-73FBD1CE417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566513" y="3088172"/>
            <a:ext cx="2397776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6" name="텍스트 개체 틀 23">
            <a:extLst>
              <a:ext uri="{FF2B5EF4-FFF2-40B4-BE49-F238E27FC236}">
                <a16:creationId xmlns:a16="http://schemas.microsoft.com/office/drawing/2014/main" id="{016A6522-308E-764F-9A32-C356C9C9F6F6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996583" y="2829308"/>
            <a:ext cx="2397759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7" name="텍스트 개체 틀 23">
            <a:extLst>
              <a:ext uri="{FF2B5EF4-FFF2-40B4-BE49-F238E27FC236}">
                <a16:creationId xmlns:a16="http://schemas.microsoft.com/office/drawing/2014/main" id="{3DFDA183-F4D6-AC47-B75A-BC228EDCCCA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2996584" y="3088172"/>
            <a:ext cx="239775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0" name="그림 개체 틀 28">
            <a:extLst>
              <a:ext uri="{FF2B5EF4-FFF2-40B4-BE49-F238E27FC236}">
                <a16:creationId xmlns:a16="http://schemas.microsoft.com/office/drawing/2014/main" id="{F3F6ACD2-0A5D-714E-BF8B-F5F3A570C91D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8244537" y="3579726"/>
            <a:ext cx="2298605" cy="1762124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1" name="그림 개체 틀 28">
            <a:extLst>
              <a:ext uri="{FF2B5EF4-FFF2-40B4-BE49-F238E27FC236}">
                <a16:creationId xmlns:a16="http://schemas.microsoft.com/office/drawing/2014/main" id="{1D33EE59-2185-4946-8EFC-FCC520A6D846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5665684" y="3579726"/>
            <a:ext cx="2298605" cy="1762124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2" name="그림 개체 틀 28">
            <a:extLst>
              <a:ext uri="{FF2B5EF4-FFF2-40B4-BE49-F238E27FC236}">
                <a16:creationId xmlns:a16="http://schemas.microsoft.com/office/drawing/2014/main" id="{9DCFBB85-205E-044E-A50A-A2FDF40D98F4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3095737" y="3579726"/>
            <a:ext cx="2298605" cy="1762124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3" name="그림 개체 틀 28">
            <a:extLst>
              <a:ext uri="{FF2B5EF4-FFF2-40B4-BE49-F238E27FC236}">
                <a16:creationId xmlns:a16="http://schemas.microsoft.com/office/drawing/2014/main" id="{D165B6E7-DFDF-AF49-AD17-BDDBE175D571}"/>
              </a:ext>
            </a:extLst>
          </p:cNvPr>
          <p:cNvSpPr>
            <a:spLocks noGrp="1"/>
          </p:cNvSpPr>
          <p:nvPr>
            <p:ph type="pic" sz="quarter" idx="64"/>
          </p:nvPr>
        </p:nvSpPr>
        <p:spPr>
          <a:xfrm>
            <a:off x="519748" y="3579726"/>
            <a:ext cx="2298605" cy="1762124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55E02921-51A7-E34F-80D5-C7A7CC31229B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145379" y="5427958"/>
            <a:ext cx="2397763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82722237-F4FE-394D-90F9-81F562D5AAAA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8145375" y="5686822"/>
            <a:ext cx="2397767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6F006DF4-7851-4D44-826D-8D3121DD5E37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5566517" y="5427958"/>
            <a:ext cx="2397772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D406AF08-1086-5049-9B2D-CD2645E3765D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5566513" y="5686822"/>
            <a:ext cx="2397776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F98FB415-7DFA-F747-9069-F3B80B2439B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2996583" y="5427958"/>
            <a:ext cx="2397759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38CE85D0-DA72-E045-8C23-9A69D3F7C5C7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2996584" y="5686822"/>
            <a:ext cx="239775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6" name="텍스트 개체 틀 23">
            <a:extLst>
              <a:ext uri="{FF2B5EF4-FFF2-40B4-BE49-F238E27FC236}">
                <a16:creationId xmlns:a16="http://schemas.microsoft.com/office/drawing/2014/main" id="{AD18A600-9BE0-D949-A7E6-FA74472F0E94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444804" y="5421435"/>
            <a:ext cx="2370689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7" name="텍스트 개체 틀 23">
            <a:extLst>
              <a:ext uri="{FF2B5EF4-FFF2-40B4-BE49-F238E27FC236}">
                <a16:creationId xmlns:a16="http://schemas.microsoft.com/office/drawing/2014/main" id="{CF669DE3-42BA-264F-A629-52B168FD9489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444806" y="5680299"/>
            <a:ext cx="237068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8" name="텍스트 개체 틀 23">
            <a:extLst>
              <a:ext uri="{FF2B5EF4-FFF2-40B4-BE49-F238E27FC236}">
                <a16:creationId xmlns:a16="http://schemas.microsoft.com/office/drawing/2014/main" id="{9091B31C-921E-7E48-AF77-55D1EB7CED62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444804" y="2829308"/>
            <a:ext cx="2370689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9" name="텍스트 개체 틀 23">
            <a:extLst>
              <a:ext uri="{FF2B5EF4-FFF2-40B4-BE49-F238E27FC236}">
                <a16:creationId xmlns:a16="http://schemas.microsoft.com/office/drawing/2014/main" id="{D66CD3F5-D308-5648-9FA8-EB74842B5A17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444806" y="3088172"/>
            <a:ext cx="237068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3658572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04_텍스트&amp;이미지5단~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52">
            <a:extLst>
              <a:ext uri="{FF2B5EF4-FFF2-40B4-BE49-F238E27FC236}">
                <a16:creationId xmlns:a16="http://schemas.microsoft.com/office/drawing/2014/main" id="{1ED328AF-8E62-1D49-A3ED-E8EBE8018B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5" name="그림 개체 틀 28">
            <a:extLst>
              <a:ext uri="{FF2B5EF4-FFF2-40B4-BE49-F238E27FC236}">
                <a16:creationId xmlns:a16="http://schemas.microsoft.com/office/drawing/2014/main" id="{6D73501D-4094-AB47-9619-991372DCC37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3925423" y="981076"/>
            <a:ext cx="2063825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그림 개체 틀 28">
            <a:extLst>
              <a:ext uri="{FF2B5EF4-FFF2-40B4-BE49-F238E27FC236}">
                <a16:creationId xmlns:a16="http://schemas.microsoft.com/office/drawing/2014/main" id="{59811979-54CC-5348-9CF5-98AD91C1BBE0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8479317" y="981076"/>
            <a:ext cx="2063825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그림 개체 틀 28">
            <a:extLst>
              <a:ext uri="{FF2B5EF4-FFF2-40B4-BE49-F238E27FC236}">
                <a16:creationId xmlns:a16="http://schemas.microsoft.com/office/drawing/2014/main" id="{5F0CB873-8AC7-884C-8207-29BB29B3F574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6202370" y="981076"/>
            <a:ext cx="2063825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3" name="그림 개체 틀 28">
            <a:extLst>
              <a:ext uri="{FF2B5EF4-FFF2-40B4-BE49-F238E27FC236}">
                <a16:creationId xmlns:a16="http://schemas.microsoft.com/office/drawing/2014/main" id="{8CA64A0D-FE80-2B4B-955C-32F146F13B49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3925423" y="2691158"/>
            <a:ext cx="2063825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4" name="그림 개체 틀 28">
            <a:extLst>
              <a:ext uri="{FF2B5EF4-FFF2-40B4-BE49-F238E27FC236}">
                <a16:creationId xmlns:a16="http://schemas.microsoft.com/office/drawing/2014/main" id="{47D02354-8D14-5840-8F32-E0C30845E954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8479317" y="2691158"/>
            <a:ext cx="2063825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5" name="그림 개체 틀 28">
            <a:extLst>
              <a:ext uri="{FF2B5EF4-FFF2-40B4-BE49-F238E27FC236}">
                <a16:creationId xmlns:a16="http://schemas.microsoft.com/office/drawing/2014/main" id="{B9438953-4428-9848-9C0D-04E4D9577B9B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6202370" y="2691158"/>
            <a:ext cx="2063825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1" name="텍스트 개체 틀 23">
            <a:extLst>
              <a:ext uri="{FF2B5EF4-FFF2-40B4-BE49-F238E27FC236}">
                <a16:creationId xmlns:a16="http://schemas.microsoft.com/office/drawing/2014/main" id="{440C4969-9EC8-4043-AED5-88DF7D8F2A1B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17525" y="2356318"/>
            <a:ext cx="3337729" cy="115937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38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22" name="텍스트 개체 틀 23">
            <a:extLst>
              <a:ext uri="{FF2B5EF4-FFF2-40B4-BE49-F238E27FC236}">
                <a16:creationId xmlns:a16="http://schemas.microsoft.com/office/drawing/2014/main" id="{143148D0-1704-6D45-A594-5EA9BEAF7678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17526" y="3695989"/>
            <a:ext cx="3337729" cy="75969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ts val="2700"/>
              </a:lnSpc>
              <a:spcBef>
                <a:spcPts val="1000"/>
              </a:spcBef>
              <a:buFontTx/>
              <a:buNone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6" name="그림 개체 틀 28">
            <a:extLst>
              <a:ext uri="{FF2B5EF4-FFF2-40B4-BE49-F238E27FC236}">
                <a16:creationId xmlns:a16="http://schemas.microsoft.com/office/drawing/2014/main" id="{DA99BE7F-9F2C-C044-AEE7-00E8D4BA5EE6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925423" y="4401241"/>
            <a:ext cx="2063825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7" name="그림 개체 틀 28">
            <a:extLst>
              <a:ext uri="{FF2B5EF4-FFF2-40B4-BE49-F238E27FC236}">
                <a16:creationId xmlns:a16="http://schemas.microsoft.com/office/drawing/2014/main" id="{E5F83C7D-1F60-8B47-AFA5-9E3B442F9A00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8479317" y="4401241"/>
            <a:ext cx="2063825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8" name="그림 개체 틀 28">
            <a:extLst>
              <a:ext uri="{FF2B5EF4-FFF2-40B4-BE49-F238E27FC236}">
                <a16:creationId xmlns:a16="http://schemas.microsoft.com/office/drawing/2014/main" id="{3ADE103D-0DF9-A641-B90E-074B1F9C1139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6202370" y="4401241"/>
            <a:ext cx="2063825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202841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01_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2">
            <a:extLst>
              <a:ext uri="{FF2B5EF4-FFF2-40B4-BE49-F238E27FC236}">
                <a16:creationId xmlns:a16="http://schemas.microsoft.com/office/drawing/2014/main" id="{07C2C92E-8819-3945-89F5-F2459CC307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5" name="그림 개체 틀 28">
            <a:extLst>
              <a:ext uri="{FF2B5EF4-FFF2-40B4-BE49-F238E27FC236}">
                <a16:creationId xmlns:a16="http://schemas.microsoft.com/office/drawing/2014/main" id="{984E4DC3-8702-BA46-95C4-336902244BA1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22925" y="981074"/>
            <a:ext cx="10024362" cy="49032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4124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33.xml"/><Relationship Id="rId42" Type="http://schemas.openxmlformats.org/officeDocument/2006/relationships/slideLayout" Target="../slideLayouts/slideLayout54.xml"/><Relationship Id="rId47" Type="http://schemas.openxmlformats.org/officeDocument/2006/relationships/slideLayout" Target="../slideLayouts/slideLayout59.xml"/><Relationship Id="rId63" Type="http://schemas.openxmlformats.org/officeDocument/2006/relationships/slideLayout" Target="../slideLayouts/slideLayout75.xml"/><Relationship Id="rId68" Type="http://schemas.openxmlformats.org/officeDocument/2006/relationships/slideLayout" Target="../slideLayouts/slideLayout80.xml"/><Relationship Id="rId84" Type="http://schemas.openxmlformats.org/officeDocument/2006/relationships/slideLayout" Target="../slideLayouts/slideLayout96.xml"/><Relationship Id="rId89" Type="http://schemas.openxmlformats.org/officeDocument/2006/relationships/slideLayout" Target="../slideLayouts/slideLayout101.xml"/><Relationship Id="rId1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3.xml"/><Relationship Id="rId32" Type="http://schemas.openxmlformats.org/officeDocument/2006/relationships/slideLayout" Target="../slideLayouts/slideLayout44.xml"/><Relationship Id="rId37" Type="http://schemas.openxmlformats.org/officeDocument/2006/relationships/slideLayout" Target="../slideLayouts/slideLayout49.xml"/><Relationship Id="rId53" Type="http://schemas.openxmlformats.org/officeDocument/2006/relationships/slideLayout" Target="../slideLayouts/slideLayout65.xml"/><Relationship Id="rId58" Type="http://schemas.openxmlformats.org/officeDocument/2006/relationships/slideLayout" Target="../slideLayouts/slideLayout70.xml"/><Relationship Id="rId74" Type="http://schemas.openxmlformats.org/officeDocument/2006/relationships/slideLayout" Target="../slideLayouts/slideLayout86.xml"/><Relationship Id="rId79" Type="http://schemas.openxmlformats.org/officeDocument/2006/relationships/slideLayout" Target="../slideLayouts/slideLayout91.xml"/><Relationship Id="rId5" Type="http://schemas.openxmlformats.org/officeDocument/2006/relationships/slideLayout" Target="../slideLayouts/slideLayout17.xml"/><Relationship Id="rId90" Type="http://schemas.openxmlformats.org/officeDocument/2006/relationships/slideLayout" Target="../slideLayouts/slideLayout102.xml"/><Relationship Id="rId95" Type="http://schemas.openxmlformats.org/officeDocument/2006/relationships/image" Target="../media/image3.png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43" Type="http://schemas.openxmlformats.org/officeDocument/2006/relationships/slideLayout" Target="../slideLayouts/slideLayout55.xml"/><Relationship Id="rId48" Type="http://schemas.openxmlformats.org/officeDocument/2006/relationships/slideLayout" Target="../slideLayouts/slideLayout60.xml"/><Relationship Id="rId64" Type="http://schemas.openxmlformats.org/officeDocument/2006/relationships/slideLayout" Target="../slideLayouts/slideLayout76.xml"/><Relationship Id="rId69" Type="http://schemas.openxmlformats.org/officeDocument/2006/relationships/slideLayout" Target="../slideLayouts/slideLayout81.xml"/><Relationship Id="rId8" Type="http://schemas.openxmlformats.org/officeDocument/2006/relationships/slideLayout" Target="../slideLayouts/slideLayout20.xml"/><Relationship Id="rId51" Type="http://schemas.openxmlformats.org/officeDocument/2006/relationships/slideLayout" Target="../slideLayouts/slideLayout63.xml"/><Relationship Id="rId72" Type="http://schemas.openxmlformats.org/officeDocument/2006/relationships/slideLayout" Target="../slideLayouts/slideLayout84.xml"/><Relationship Id="rId80" Type="http://schemas.openxmlformats.org/officeDocument/2006/relationships/slideLayout" Target="../slideLayouts/slideLayout92.xml"/><Relationship Id="rId85" Type="http://schemas.openxmlformats.org/officeDocument/2006/relationships/slideLayout" Target="../slideLayouts/slideLayout97.xml"/><Relationship Id="rId9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38" Type="http://schemas.openxmlformats.org/officeDocument/2006/relationships/slideLayout" Target="../slideLayouts/slideLayout50.xml"/><Relationship Id="rId46" Type="http://schemas.openxmlformats.org/officeDocument/2006/relationships/slideLayout" Target="../slideLayouts/slideLayout58.xml"/><Relationship Id="rId59" Type="http://schemas.openxmlformats.org/officeDocument/2006/relationships/slideLayout" Target="../slideLayouts/slideLayout71.xml"/><Relationship Id="rId67" Type="http://schemas.openxmlformats.org/officeDocument/2006/relationships/slideLayout" Target="../slideLayouts/slideLayout79.xml"/><Relationship Id="rId20" Type="http://schemas.openxmlformats.org/officeDocument/2006/relationships/slideLayout" Target="../slideLayouts/slideLayout32.xml"/><Relationship Id="rId41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66.xml"/><Relationship Id="rId62" Type="http://schemas.openxmlformats.org/officeDocument/2006/relationships/slideLayout" Target="../slideLayouts/slideLayout74.xml"/><Relationship Id="rId70" Type="http://schemas.openxmlformats.org/officeDocument/2006/relationships/slideLayout" Target="../slideLayouts/slideLayout82.xml"/><Relationship Id="rId75" Type="http://schemas.openxmlformats.org/officeDocument/2006/relationships/slideLayout" Target="../slideLayouts/slideLayout87.xml"/><Relationship Id="rId83" Type="http://schemas.openxmlformats.org/officeDocument/2006/relationships/slideLayout" Target="../slideLayouts/slideLayout95.xml"/><Relationship Id="rId88" Type="http://schemas.openxmlformats.org/officeDocument/2006/relationships/slideLayout" Target="../slideLayouts/slideLayout100.xml"/><Relationship Id="rId91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61.xml"/><Relationship Id="rId57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22.xml"/><Relationship Id="rId31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56.xml"/><Relationship Id="rId52" Type="http://schemas.openxmlformats.org/officeDocument/2006/relationships/slideLayout" Target="../slideLayouts/slideLayout64.xml"/><Relationship Id="rId60" Type="http://schemas.openxmlformats.org/officeDocument/2006/relationships/slideLayout" Target="../slideLayouts/slideLayout72.xml"/><Relationship Id="rId65" Type="http://schemas.openxmlformats.org/officeDocument/2006/relationships/slideLayout" Target="../slideLayouts/slideLayout77.xml"/><Relationship Id="rId73" Type="http://schemas.openxmlformats.org/officeDocument/2006/relationships/slideLayout" Target="../slideLayouts/slideLayout85.xml"/><Relationship Id="rId78" Type="http://schemas.openxmlformats.org/officeDocument/2006/relationships/slideLayout" Target="../slideLayouts/slideLayout90.xml"/><Relationship Id="rId81" Type="http://schemas.openxmlformats.org/officeDocument/2006/relationships/slideLayout" Target="../slideLayouts/slideLayout93.xml"/><Relationship Id="rId86" Type="http://schemas.openxmlformats.org/officeDocument/2006/relationships/slideLayout" Target="../slideLayouts/slideLayout98.xml"/><Relationship Id="rId94" Type="http://schemas.openxmlformats.org/officeDocument/2006/relationships/image" Target="../media/image2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9" Type="http://schemas.openxmlformats.org/officeDocument/2006/relationships/slideLayout" Target="../slideLayouts/slideLayout51.xml"/><Relationship Id="rId34" Type="http://schemas.openxmlformats.org/officeDocument/2006/relationships/slideLayout" Target="../slideLayouts/slideLayout46.xml"/><Relationship Id="rId50" Type="http://schemas.openxmlformats.org/officeDocument/2006/relationships/slideLayout" Target="../slideLayouts/slideLayout62.xml"/><Relationship Id="rId55" Type="http://schemas.openxmlformats.org/officeDocument/2006/relationships/slideLayout" Target="../slideLayouts/slideLayout67.xml"/><Relationship Id="rId7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19.xml"/><Relationship Id="rId71" Type="http://schemas.openxmlformats.org/officeDocument/2006/relationships/slideLayout" Target="../slideLayouts/slideLayout83.xml"/><Relationship Id="rId92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14.xml"/><Relationship Id="rId29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36.xml"/><Relationship Id="rId40" Type="http://schemas.openxmlformats.org/officeDocument/2006/relationships/slideLayout" Target="../slideLayouts/slideLayout52.xml"/><Relationship Id="rId45" Type="http://schemas.openxmlformats.org/officeDocument/2006/relationships/slideLayout" Target="../slideLayouts/slideLayout57.xml"/><Relationship Id="rId66" Type="http://schemas.openxmlformats.org/officeDocument/2006/relationships/slideLayout" Target="../slideLayouts/slideLayout78.xml"/><Relationship Id="rId87" Type="http://schemas.openxmlformats.org/officeDocument/2006/relationships/slideLayout" Target="../slideLayouts/slideLayout99.xml"/><Relationship Id="rId61" Type="http://schemas.openxmlformats.org/officeDocument/2006/relationships/slideLayout" Target="../slideLayouts/slideLayout73.xml"/><Relationship Id="rId82" Type="http://schemas.openxmlformats.org/officeDocument/2006/relationships/slideLayout" Target="../slideLayouts/slideLayout94.xml"/><Relationship Id="rId1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26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Relationship Id="rId56" Type="http://schemas.openxmlformats.org/officeDocument/2006/relationships/slideLayout" Target="../slideLayouts/slideLayout68.xml"/><Relationship Id="rId77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876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763" r:id="rId3"/>
    <p:sldLayoutId id="2147483741" r:id="rId4"/>
    <p:sldLayoutId id="2147483761" r:id="rId5"/>
    <p:sldLayoutId id="2147483762" r:id="rId6"/>
    <p:sldLayoutId id="2147483653" r:id="rId7"/>
    <p:sldLayoutId id="2147483652" r:id="rId8"/>
    <p:sldLayoutId id="2147483649" r:id="rId9"/>
    <p:sldLayoutId id="2147483764" r:id="rId10"/>
    <p:sldLayoutId id="2147483765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4ADFF3F-1777-F740-A85E-9DD503126E8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FA2C35-DAA6-2D48-A3DB-9EF5FE95877A}"/>
              </a:ext>
            </a:extLst>
          </p:cNvPr>
          <p:cNvPicPr>
            <a:picLocks noChangeAspect="1"/>
          </p:cNvPicPr>
          <p:nvPr userDrawn="1"/>
        </p:nvPicPr>
        <p:blipFill>
          <a:blip r:embed="rId94"/>
          <a:stretch>
            <a:fillRect/>
          </a:stretch>
        </p:blipFill>
        <p:spPr>
          <a:xfrm>
            <a:off x="8841126" y="3815180"/>
            <a:ext cx="3350873" cy="3042819"/>
          </a:xfrm>
          <a:prstGeom prst="rect">
            <a:avLst/>
          </a:prstGeom>
        </p:spPr>
      </p:pic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9D8414CB-C180-614D-97C7-2B4D88395210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84767B5A-A503-3249-ADDA-B29E044F8B3A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C615AAAA-710D-BE4A-BE5F-B25EEE0694DC}"/>
              </a:ext>
            </a:extLst>
          </p:cNvPr>
          <p:cNvPicPr>
            <a:picLocks noChangeAspect="1"/>
          </p:cNvPicPr>
          <p:nvPr userDrawn="1"/>
        </p:nvPicPr>
        <p:blipFill>
          <a:blip r:embed="rId95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774" r:id="rId20"/>
    <p:sldLayoutId id="2147483685" r:id="rId21"/>
    <p:sldLayoutId id="2147483687" r:id="rId22"/>
    <p:sldLayoutId id="2147483697" r:id="rId23"/>
    <p:sldLayoutId id="2147483688" r:id="rId24"/>
    <p:sldLayoutId id="2147483689" r:id="rId25"/>
    <p:sldLayoutId id="2147483690" r:id="rId26"/>
    <p:sldLayoutId id="2147483691" r:id="rId27"/>
    <p:sldLayoutId id="2147483692" r:id="rId28"/>
    <p:sldLayoutId id="2147483693" r:id="rId29"/>
    <p:sldLayoutId id="2147483694" r:id="rId30"/>
    <p:sldLayoutId id="2147483695" r:id="rId31"/>
    <p:sldLayoutId id="2147483696" r:id="rId32"/>
    <p:sldLayoutId id="2147483686" r:id="rId33"/>
    <p:sldLayoutId id="2147483711" r:id="rId34"/>
    <p:sldLayoutId id="2147483698" r:id="rId35"/>
    <p:sldLayoutId id="2147483699" r:id="rId36"/>
    <p:sldLayoutId id="2147483700" r:id="rId37"/>
    <p:sldLayoutId id="2147483701" r:id="rId38"/>
    <p:sldLayoutId id="2147483702" r:id="rId39"/>
    <p:sldLayoutId id="2147483703" r:id="rId40"/>
    <p:sldLayoutId id="2147483704" r:id="rId41"/>
    <p:sldLayoutId id="2147483705" r:id="rId42"/>
    <p:sldLayoutId id="2147483706" r:id="rId43"/>
    <p:sldLayoutId id="2147483707" r:id="rId44"/>
    <p:sldLayoutId id="2147483708" r:id="rId45"/>
    <p:sldLayoutId id="2147483722" r:id="rId46"/>
    <p:sldLayoutId id="2147483723" r:id="rId47"/>
    <p:sldLayoutId id="2147483775" r:id="rId48"/>
    <p:sldLayoutId id="2147483776" r:id="rId49"/>
    <p:sldLayoutId id="2147483726" r:id="rId50"/>
    <p:sldLayoutId id="2147483727" r:id="rId51"/>
    <p:sldLayoutId id="2147483728" r:id="rId52"/>
    <p:sldLayoutId id="2147483729" r:id="rId53"/>
    <p:sldLayoutId id="2147483766" r:id="rId54"/>
    <p:sldLayoutId id="2147483767" r:id="rId55"/>
    <p:sldLayoutId id="2147483768" r:id="rId56"/>
    <p:sldLayoutId id="2147483769" r:id="rId57"/>
    <p:sldLayoutId id="2147483770" r:id="rId58"/>
    <p:sldLayoutId id="2147483771" r:id="rId59"/>
    <p:sldLayoutId id="2147483772" r:id="rId60"/>
    <p:sldLayoutId id="2147483773" r:id="rId61"/>
    <p:sldLayoutId id="2147483730" r:id="rId62"/>
    <p:sldLayoutId id="2147483779" r:id="rId63"/>
    <p:sldLayoutId id="2147483712" r:id="rId64"/>
    <p:sldLayoutId id="2147483732" r:id="rId65"/>
    <p:sldLayoutId id="2147483713" r:id="rId66"/>
    <p:sldLayoutId id="2147483780" r:id="rId67"/>
    <p:sldLayoutId id="2147483714" r:id="rId68"/>
    <p:sldLayoutId id="2147483781" r:id="rId69"/>
    <p:sldLayoutId id="2147483735" r:id="rId70"/>
    <p:sldLayoutId id="2147483736" r:id="rId71"/>
    <p:sldLayoutId id="2147483737" r:id="rId72"/>
    <p:sldLayoutId id="2147483738" r:id="rId73"/>
    <p:sldLayoutId id="2147483739" r:id="rId74"/>
    <p:sldLayoutId id="2147483715" r:id="rId75"/>
    <p:sldLayoutId id="2147483716" r:id="rId76"/>
    <p:sldLayoutId id="2147483657" r:id="rId77"/>
    <p:sldLayoutId id="2147483742" r:id="rId78"/>
    <p:sldLayoutId id="2147483743" r:id="rId79"/>
    <p:sldLayoutId id="2147483744" r:id="rId80"/>
    <p:sldLayoutId id="2147483745" r:id="rId81"/>
    <p:sldLayoutId id="2147483746" r:id="rId82"/>
    <p:sldLayoutId id="2147483747" r:id="rId83"/>
    <p:sldLayoutId id="2147483748" r:id="rId84"/>
    <p:sldLayoutId id="2147483749" r:id="rId85"/>
    <p:sldLayoutId id="2147483750" r:id="rId86"/>
    <p:sldLayoutId id="2147483751" r:id="rId87"/>
    <p:sldLayoutId id="2147483752" r:id="rId88"/>
    <p:sldLayoutId id="2147483753" r:id="rId89"/>
    <p:sldLayoutId id="2147483754" r:id="rId90"/>
    <p:sldLayoutId id="2147483755" r:id="rId91"/>
    <p:sldLayoutId id="2147483756" r:id="rId9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6_AB45F043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1_8E42AF0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4_1812842B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5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40_74B8565C.xml"/><Relationship Id="rId1" Type="http://schemas.openxmlformats.org/officeDocument/2006/relationships/slideLayout" Target="../slideLayouts/slideLayout5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8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62_BA15C476.xml"/><Relationship Id="rId1" Type="http://schemas.openxmlformats.org/officeDocument/2006/relationships/slideLayout" Target="../slideLayouts/slideLayout89.xml"/></Relationships>
</file>

<file path=ppt/slides/_rels/slide8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63_C9D38A05.xml"/><Relationship Id="rId1" Type="http://schemas.openxmlformats.org/officeDocument/2006/relationships/slideLayout" Target="../slideLayouts/slideLayout90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9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6A_321633AC.xml"/><Relationship Id="rId1" Type="http://schemas.openxmlformats.org/officeDocument/2006/relationships/slideLayout" Target="../slideLayouts/slideLayout9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9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6F_825ED1ED.xml"/><Relationship Id="rId1" Type="http://schemas.openxmlformats.org/officeDocument/2006/relationships/slideLayout" Target="../slideLayouts/slideLayout10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ECA50B9-1DD4-AC4A-B74A-17F40854B26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ko-KR" altLang="en-US" dirty="0"/>
              <a:t>주제를</a:t>
            </a:r>
            <a:br>
              <a:rPr lang="en-US" altLang="ko-KR" dirty="0"/>
            </a:br>
            <a:r>
              <a:rPr lang="ko-KR" altLang="en-US" dirty="0"/>
              <a:t>입력해주세요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03588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0D65F58-14F8-9347-8134-7A1631AB28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/>
              <a:t>TITLE</a:t>
            </a:r>
            <a:endParaRPr lang="ko-Kore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34D2A39C-FD92-AF44-AAA8-9F231705C48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altLang="ko-Kore-KR" dirty="0"/>
              <a:t>name</a:t>
            </a:r>
            <a:endParaRPr lang="ko-Kore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F99B83E-C930-B347-925A-C6259BB4BE4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ko-KR" altLang="en-US" dirty="0"/>
              <a:t>○○○ 님</a:t>
            </a:r>
            <a:endParaRPr lang="ko-Kore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887EA0AD-3FC9-A742-8224-996B8D6B075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ko-Kore-KR" altLang="en-US" dirty="0"/>
              <a:t>강사님</a:t>
            </a:r>
            <a:r>
              <a:rPr lang="ko-KR" altLang="en-US" dirty="0"/>
              <a:t> 소개</a:t>
            </a:r>
            <a:endParaRPr lang="ko-Kore-KR" altLang="en-US" dirty="0"/>
          </a:p>
        </p:txBody>
      </p:sp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F1A11CB6-02DA-C44E-8F76-504C338E1F4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63AB3771-08E5-FB48-9170-8FD81BCB657D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ko-KR" altLang="en-US" dirty="0"/>
              <a:t>내용을 입력해주세요 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en-US" altLang="ko-KR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E69C4A3B-702C-D847-BF5D-CACDEFE7FED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4B795C67-5BA7-A946-82AC-94376D35840D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0395A685-4EB9-6E47-9CC8-2F1D2B78A11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0249677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61574AD-2E9B-0B46-B348-DB3FE91CDE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9BD282-2130-9B47-AE6F-0EC2B58C9D6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/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0C8BBD4F-E665-5B49-BCE7-724A41652ADA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801C77C5-65FD-C648-A29C-EB9DA60A4C19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5949EB63-704C-9444-A2FC-4C35D83DF9C2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163E10ED-D7E0-454A-B3B4-17372B3F5EA2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E807BAFF-FACC-8747-B21B-66A5A9E2DF86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4C32B762-1F25-4943-AF83-CD312C33C65C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D9506E44-A5C2-054C-B01D-6AE07EEA5768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C1FA5F8A-BDDB-9B4B-AF69-A8CF287624F4}"/>
              </a:ext>
            </a:extLst>
          </p:cNvPr>
          <p:cNvSpPr>
            <a:spLocks noGrp="1"/>
          </p:cNvSpPr>
          <p:nvPr>
            <p:ph type="pic" sz="quarter" idx="64"/>
          </p:nvPr>
        </p:nvSpPr>
        <p:spPr/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7A503386-CED1-BC47-AF39-0394492AF812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83851598-286F-244B-830F-3CE51E66268A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/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0B411CFB-DD6D-034D-9155-B60D64E464E9}"/>
              </a:ext>
            </a:extLst>
          </p:cNvPr>
          <p:cNvSpPr>
            <a:spLocks noGrp="1"/>
          </p:cNvSpPr>
          <p:nvPr>
            <p:ph type="pic" sz="quarter" idx="67"/>
          </p:nvPr>
        </p:nvSpPr>
        <p:spPr/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8D86B8CF-B788-1A4E-A58F-16155458511D}"/>
              </a:ext>
            </a:extLst>
          </p:cNvPr>
          <p:cNvSpPr>
            <a:spLocks noGrp="1"/>
          </p:cNvSpPr>
          <p:nvPr>
            <p:ph type="pic" sz="quarter" idx="68"/>
          </p:nvPr>
        </p:nvSpPr>
        <p:spPr/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673D6D83-21EE-C548-B331-BD6317853170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/>
      </p:sp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6F5227E1-2278-2745-A43F-0FA9E42C6A7D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/>
      </p:sp>
    </p:spTree>
    <p:extLst>
      <p:ext uri="{BB962C8B-B14F-4D97-AF65-F5344CB8AC3E}">
        <p14:creationId xmlns:p14="http://schemas.microsoft.com/office/powerpoint/2010/main" val="1990260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0E22B526-CFF3-084B-8D27-1836258DD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/>
              <a:t>TITLE</a:t>
            </a:r>
            <a:endParaRPr lang="ko-Kore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D612BB96-0A80-884A-89FD-4172D6CE3F8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altLang="ko-Kore-KR" dirty="0"/>
              <a:t>01</a:t>
            </a:r>
            <a:endParaRPr lang="ko-Kore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7B634CB4-C564-334D-B1C1-3C7B3133E9A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ko-KR" altLang="en-US" dirty="0"/>
              <a:t>주제를</a:t>
            </a:r>
            <a:br>
              <a:rPr lang="en-US" altLang="ko-KR" dirty="0"/>
            </a:br>
            <a:r>
              <a:rPr lang="ko-KR" altLang="en-US" dirty="0"/>
              <a:t>입력해주세요</a:t>
            </a:r>
            <a:endParaRPr lang="ko-Kore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530AF072-DD2F-B34B-AF20-1C01FC3AD32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altLang="ko-Kore-KR" dirty="0"/>
              <a:t>02</a:t>
            </a:r>
            <a:endParaRPr lang="ko-Kore-KR" altLang="en-US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AA1B12A7-7994-6046-A91A-E5DEF3891E84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altLang="ko-Kore-KR" dirty="0"/>
              <a:t>03</a:t>
            </a:r>
            <a:endParaRPr lang="ko-Kore-KR" altLang="en-US" dirty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D84E462B-5D46-FC43-8E63-B159F28706B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altLang="ko-Kore-KR" dirty="0"/>
              <a:t>04</a:t>
            </a:r>
            <a:endParaRPr lang="ko-Kore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18EE7B88-DAC5-184B-AF21-FB4996187F1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altLang="ko-Kore-KR" dirty="0"/>
              <a:t>05</a:t>
            </a:r>
            <a:endParaRPr lang="ko-Kore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91DE9E79-016F-194C-AC4D-41AE1DE3A4EF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en-US" altLang="ko-KR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438A04D4-79FD-D745-8E46-6A5F5709D1CC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en-US" altLang="ko-KR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A49E0791-DB71-9E4B-BCE6-FF4CD2F1B3D6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en-US" altLang="ko-KR" dirty="0"/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B839135D-778F-4F4B-9AAB-A03356E15051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en-US" altLang="ko-KR" dirty="0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762B4D72-58EF-EE45-88B7-1A88911FE1CD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en-US" altLang="ko-KR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EFC31D46-CA99-C644-88D9-C59A9608EEDE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</a:t>
            </a:r>
            <a:br>
              <a:rPr lang="en-US" altLang="ko-KR" dirty="0"/>
            </a:br>
            <a:r>
              <a:rPr lang="ko-KR" altLang="en-US" dirty="0"/>
              <a:t>입력해주세요</a:t>
            </a:r>
            <a:endParaRPr lang="ko-Kore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91A3881F-2E44-E948-B0AE-DC1E6CA2A1F6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</a:t>
            </a:r>
            <a:br>
              <a:rPr lang="en-US" altLang="ko-KR" dirty="0"/>
            </a:br>
            <a:r>
              <a:rPr lang="ko-KR" altLang="en-US" dirty="0"/>
              <a:t>입력해주세요</a:t>
            </a:r>
            <a:endParaRPr lang="ko-Kore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8F8D3B07-F7F8-8943-8614-1657C8B7F5EB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</a:t>
            </a:r>
            <a:br>
              <a:rPr lang="en-US" altLang="ko-KR" dirty="0"/>
            </a:br>
            <a:r>
              <a:rPr lang="ko-KR" altLang="en-US" dirty="0"/>
              <a:t>입력해주세요</a:t>
            </a:r>
            <a:endParaRPr lang="ko-Kore-KR" altLang="en-US" dirty="0"/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3727B595-2251-9A40-8EC8-C7D64D370136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</a:t>
            </a:r>
            <a:br>
              <a:rPr lang="en-US" altLang="ko-KR" dirty="0"/>
            </a:br>
            <a:r>
              <a:rPr lang="ko-KR" altLang="en-US" dirty="0"/>
              <a:t>입력해주세요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1813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텍스트 개체 틀 43">
            <a:extLst>
              <a:ext uri="{FF2B5EF4-FFF2-40B4-BE49-F238E27FC236}">
                <a16:creationId xmlns:a16="http://schemas.microsoft.com/office/drawing/2014/main" id="{ADD58A32-1E74-C446-8A80-0661F36667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/>
              <a:t>TITLE</a:t>
            </a:r>
            <a:endParaRPr lang="ko-Kore-KR" altLang="en-US" dirty="0"/>
          </a:p>
        </p:txBody>
      </p:sp>
      <p:sp>
        <p:nvSpPr>
          <p:cNvPr id="46" name="텍스트 개체 틀 45">
            <a:extLst>
              <a:ext uri="{FF2B5EF4-FFF2-40B4-BE49-F238E27FC236}">
                <a16:creationId xmlns:a16="http://schemas.microsoft.com/office/drawing/2014/main" id="{AB42A2A7-E1AD-0E41-A10A-F430473E41B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altLang="ko-Kore-KR" dirty="0"/>
              <a:t>01</a:t>
            </a:r>
            <a:endParaRPr lang="ko-Kore-KR" altLang="en-US" dirty="0"/>
          </a:p>
        </p:txBody>
      </p:sp>
      <p:sp>
        <p:nvSpPr>
          <p:cNvPr id="48" name="텍스트 개체 틀 47">
            <a:extLst>
              <a:ext uri="{FF2B5EF4-FFF2-40B4-BE49-F238E27FC236}">
                <a16:creationId xmlns:a16="http://schemas.microsoft.com/office/drawing/2014/main" id="{E513F265-5F3B-9F4A-B2A9-106C1757DEE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altLang="ko-Kore-KR" dirty="0"/>
              <a:t>02</a:t>
            </a:r>
            <a:endParaRPr lang="ko-Kore-KR" altLang="en-US" dirty="0"/>
          </a:p>
        </p:txBody>
      </p:sp>
      <p:sp>
        <p:nvSpPr>
          <p:cNvPr id="51" name="텍스트 개체 틀 50">
            <a:extLst>
              <a:ext uri="{FF2B5EF4-FFF2-40B4-BE49-F238E27FC236}">
                <a16:creationId xmlns:a16="http://schemas.microsoft.com/office/drawing/2014/main" id="{E7DDB0E9-7BA9-F440-9871-4EF613C4C99A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altLang="ko-Kore-KR" dirty="0"/>
              <a:t>03</a:t>
            </a:r>
            <a:endParaRPr lang="ko-Kore-KR" altLang="en-US" dirty="0"/>
          </a:p>
        </p:txBody>
      </p:sp>
      <p:sp>
        <p:nvSpPr>
          <p:cNvPr id="54" name="텍스트 개체 틀 53">
            <a:extLst>
              <a:ext uri="{FF2B5EF4-FFF2-40B4-BE49-F238E27FC236}">
                <a16:creationId xmlns:a16="http://schemas.microsoft.com/office/drawing/2014/main" id="{0613400C-C92E-6049-A1B9-F2A6E35E2D7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altLang="ko-Kore-KR" dirty="0"/>
              <a:t>04</a:t>
            </a:r>
            <a:endParaRPr lang="ko-Kore-KR" altLang="en-US" dirty="0"/>
          </a:p>
        </p:txBody>
      </p:sp>
      <p:sp>
        <p:nvSpPr>
          <p:cNvPr id="57" name="텍스트 개체 틀 56">
            <a:extLst>
              <a:ext uri="{FF2B5EF4-FFF2-40B4-BE49-F238E27FC236}">
                <a16:creationId xmlns:a16="http://schemas.microsoft.com/office/drawing/2014/main" id="{80732822-614A-6B40-A70D-291277E5D8B1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altLang="ko-Kore-KR" dirty="0"/>
              <a:t>05</a:t>
            </a:r>
            <a:endParaRPr lang="ko-Kore-KR" altLang="en-US" dirty="0"/>
          </a:p>
        </p:txBody>
      </p:sp>
      <p:sp>
        <p:nvSpPr>
          <p:cNvPr id="60" name="텍스트 개체 틀 59">
            <a:extLst>
              <a:ext uri="{FF2B5EF4-FFF2-40B4-BE49-F238E27FC236}">
                <a16:creationId xmlns:a16="http://schemas.microsoft.com/office/drawing/2014/main" id="{E69990E7-51F1-7E49-BD39-0ECFB4453E24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altLang="ko-Kore-KR" dirty="0"/>
              <a:t>06</a:t>
            </a:r>
            <a:endParaRPr lang="ko-Kore-KR" altLang="en-US" dirty="0"/>
          </a:p>
        </p:txBody>
      </p:sp>
      <p:sp>
        <p:nvSpPr>
          <p:cNvPr id="63" name="텍스트 개체 틀 62">
            <a:extLst>
              <a:ext uri="{FF2B5EF4-FFF2-40B4-BE49-F238E27FC236}">
                <a16:creationId xmlns:a16="http://schemas.microsoft.com/office/drawing/2014/main" id="{B50888BB-DF41-FD47-8A50-3EE3A868E20C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altLang="ko-Kore-KR" dirty="0"/>
              <a:t>07</a:t>
            </a:r>
            <a:endParaRPr lang="ko-Kore-KR" altLang="en-US" dirty="0"/>
          </a:p>
        </p:txBody>
      </p:sp>
      <p:sp>
        <p:nvSpPr>
          <p:cNvPr id="66" name="텍스트 개체 틀 65">
            <a:extLst>
              <a:ext uri="{FF2B5EF4-FFF2-40B4-BE49-F238E27FC236}">
                <a16:creationId xmlns:a16="http://schemas.microsoft.com/office/drawing/2014/main" id="{8F91864B-D8EF-D549-BF47-0B78CCA47FE2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en-US" altLang="ko-Kore-KR" dirty="0"/>
              <a:t>08</a:t>
            </a:r>
            <a:endParaRPr lang="ko-Kore-KR" altLang="en-US" dirty="0"/>
          </a:p>
        </p:txBody>
      </p:sp>
      <p:sp>
        <p:nvSpPr>
          <p:cNvPr id="47" name="텍스트 개체 틀 46">
            <a:extLst>
              <a:ext uri="{FF2B5EF4-FFF2-40B4-BE49-F238E27FC236}">
                <a16:creationId xmlns:a16="http://schemas.microsoft.com/office/drawing/2014/main" id="{A11EE3A4-967F-EC4C-ABE8-88087ADB4C7C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en-US" altLang="ko-KR" dirty="0"/>
          </a:p>
        </p:txBody>
      </p:sp>
      <p:sp>
        <p:nvSpPr>
          <p:cNvPr id="50" name="텍스트 개체 틀 49">
            <a:extLst>
              <a:ext uri="{FF2B5EF4-FFF2-40B4-BE49-F238E27FC236}">
                <a16:creationId xmlns:a16="http://schemas.microsoft.com/office/drawing/2014/main" id="{F5ABC89E-6999-DE4D-820B-2B6593ACA553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en-US" altLang="ko-KR" dirty="0"/>
          </a:p>
        </p:txBody>
      </p:sp>
      <p:sp>
        <p:nvSpPr>
          <p:cNvPr id="45" name="텍스트 개체 틀 44">
            <a:extLst>
              <a:ext uri="{FF2B5EF4-FFF2-40B4-BE49-F238E27FC236}">
                <a16:creationId xmlns:a16="http://schemas.microsoft.com/office/drawing/2014/main" id="{6B5D9754-AD10-BE44-A83A-F2E8AA85E855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</a:t>
            </a:r>
            <a:br>
              <a:rPr lang="en-US" altLang="ko-KR" dirty="0"/>
            </a:br>
            <a:r>
              <a:rPr lang="ko-KR" altLang="en-US" dirty="0"/>
              <a:t>입력해주세요</a:t>
            </a:r>
            <a:endParaRPr lang="ko-Kore-KR" altLang="en-US" dirty="0"/>
          </a:p>
        </p:txBody>
      </p:sp>
      <p:sp>
        <p:nvSpPr>
          <p:cNvPr id="49" name="텍스트 개체 틀 48">
            <a:extLst>
              <a:ext uri="{FF2B5EF4-FFF2-40B4-BE49-F238E27FC236}">
                <a16:creationId xmlns:a16="http://schemas.microsoft.com/office/drawing/2014/main" id="{1859E7A2-CB71-4A4A-B504-7A241C2C9FEA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</a:t>
            </a:r>
            <a:br>
              <a:rPr lang="en-US" altLang="ko-KR" dirty="0"/>
            </a:br>
            <a:r>
              <a:rPr lang="ko-KR" altLang="en-US" dirty="0"/>
              <a:t>입력해주세요</a:t>
            </a:r>
            <a:endParaRPr lang="ko-Kore-KR" altLang="en-US" dirty="0"/>
          </a:p>
        </p:txBody>
      </p:sp>
      <p:sp>
        <p:nvSpPr>
          <p:cNvPr id="52" name="텍스트 개체 틀 51">
            <a:extLst>
              <a:ext uri="{FF2B5EF4-FFF2-40B4-BE49-F238E27FC236}">
                <a16:creationId xmlns:a16="http://schemas.microsoft.com/office/drawing/2014/main" id="{AAB503EC-D70B-8849-AFFE-2C38A3BE4D60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en-US" altLang="ko-KR" dirty="0"/>
          </a:p>
        </p:txBody>
      </p:sp>
      <p:sp>
        <p:nvSpPr>
          <p:cNvPr id="55" name="텍스트 개체 틀 54">
            <a:extLst>
              <a:ext uri="{FF2B5EF4-FFF2-40B4-BE49-F238E27FC236}">
                <a16:creationId xmlns:a16="http://schemas.microsoft.com/office/drawing/2014/main" id="{3F973F09-69C4-1646-9F8D-827139750A18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</a:t>
            </a:r>
            <a:br>
              <a:rPr lang="en-US" altLang="ko-KR" dirty="0"/>
            </a:br>
            <a:r>
              <a:rPr lang="ko-KR" altLang="en-US" dirty="0"/>
              <a:t>입력해주세요</a:t>
            </a:r>
            <a:endParaRPr lang="ko-Kore-KR" altLang="en-US" dirty="0"/>
          </a:p>
        </p:txBody>
      </p:sp>
      <p:sp>
        <p:nvSpPr>
          <p:cNvPr id="76" name="텍스트 개체 틀 75">
            <a:extLst>
              <a:ext uri="{FF2B5EF4-FFF2-40B4-BE49-F238E27FC236}">
                <a16:creationId xmlns:a16="http://schemas.microsoft.com/office/drawing/2014/main" id="{29FFE5C5-D989-624E-ABFF-03145ED4D391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en-US" altLang="ko-KR" dirty="0"/>
          </a:p>
        </p:txBody>
      </p:sp>
      <p:sp>
        <p:nvSpPr>
          <p:cNvPr id="70" name="텍스트 개체 틀 69">
            <a:extLst>
              <a:ext uri="{FF2B5EF4-FFF2-40B4-BE49-F238E27FC236}">
                <a16:creationId xmlns:a16="http://schemas.microsoft.com/office/drawing/2014/main" id="{D50A0BBD-3C10-284E-A5A0-70DE75841822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</a:t>
            </a:r>
            <a:br>
              <a:rPr lang="en-US" altLang="ko-KR" dirty="0"/>
            </a:br>
            <a:r>
              <a:rPr lang="ko-KR" altLang="en-US" dirty="0"/>
              <a:t>입력해주세요</a:t>
            </a:r>
            <a:endParaRPr lang="ko-Kore-KR" altLang="en-US" dirty="0"/>
          </a:p>
        </p:txBody>
      </p:sp>
      <p:sp>
        <p:nvSpPr>
          <p:cNvPr id="72" name="텍스트 개체 틀 71">
            <a:extLst>
              <a:ext uri="{FF2B5EF4-FFF2-40B4-BE49-F238E27FC236}">
                <a16:creationId xmlns:a16="http://schemas.microsoft.com/office/drawing/2014/main" id="{F54B3975-1775-004F-BE43-B8CDDD9AF9FC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en-US" altLang="ko-KR" dirty="0"/>
          </a:p>
        </p:txBody>
      </p:sp>
      <p:sp>
        <p:nvSpPr>
          <p:cNvPr id="74" name="텍스트 개체 틀 73">
            <a:extLst>
              <a:ext uri="{FF2B5EF4-FFF2-40B4-BE49-F238E27FC236}">
                <a16:creationId xmlns:a16="http://schemas.microsoft.com/office/drawing/2014/main" id="{B83E2B73-2CC9-C040-AD66-9BFB5F3EE562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en-US" altLang="ko-KR" dirty="0"/>
          </a:p>
        </p:txBody>
      </p:sp>
      <p:sp>
        <p:nvSpPr>
          <p:cNvPr id="53" name="텍스트 개체 틀 52">
            <a:extLst>
              <a:ext uri="{FF2B5EF4-FFF2-40B4-BE49-F238E27FC236}">
                <a16:creationId xmlns:a16="http://schemas.microsoft.com/office/drawing/2014/main" id="{FB67A234-8179-7D45-852C-6F39C9BA9A75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</a:t>
            </a:r>
            <a:br>
              <a:rPr lang="en-US" altLang="ko-KR" dirty="0"/>
            </a:br>
            <a:r>
              <a:rPr lang="ko-KR" altLang="en-US" dirty="0"/>
              <a:t>입력해주세요</a:t>
            </a:r>
            <a:endParaRPr lang="ko-Kore-KR" altLang="en-US" dirty="0"/>
          </a:p>
        </p:txBody>
      </p:sp>
      <p:sp>
        <p:nvSpPr>
          <p:cNvPr id="56" name="텍스트 개체 틀 55">
            <a:extLst>
              <a:ext uri="{FF2B5EF4-FFF2-40B4-BE49-F238E27FC236}">
                <a16:creationId xmlns:a16="http://schemas.microsoft.com/office/drawing/2014/main" id="{9C94015C-0232-6A48-8B55-AE7BCDF3A939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</a:t>
            </a:r>
            <a:br>
              <a:rPr lang="en-US" altLang="ko-KR" dirty="0"/>
            </a:br>
            <a:r>
              <a:rPr lang="ko-KR" altLang="en-US" dirty="0"/>
              <a:t>입력해주세요</a:t>
            </a:r>
            <a:endParaRPr lang="ko-Kore-KR" altLang="en-US" dirty="0"/>
          </a:p>
        </p:txBody>
      </p:sp>
      <p:sp>
        <p:nvSpPr>
          <p:cNvPr id="77" name="텍스트 개체 틀 76">
            <a:extLst>
              <a:ext uri="{FF2B5EF4-FFF2-40B4-BE49-F238E27FC236}">
                <a16:creationId xmlns:a16="http://schemas.microsoft.com/office/drawing/2014/main" id="{FBDD73A1-02EC-3C46-9249-7A6D2E086E41}"/>
              </a:ext>
            </a:extLst>
          </p:cNvPr>
          <p:cNvSpPr>
            <a:spLocks noGrp="1"/>
          </p:cNvSpPr>
          <p:nvPr>
            <p:ph type="body" sz="quarter" idx="8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en-US" altLang="ko-KR" dirty="0"/>
          </a:p>
        </p:txBody>
      </p:sp>
      <p:sp>
        <p:nvSpPr>
          <p:cNvPr id="71" name="텍스트 개체 틀 70">
            <a:extLst>
              <a:ext uri="{FF2B5EF4-FFF2-40B4-BE49-F238E27FC236}">
                <a16:creationId xmlns:a16="http://schemas.microsoft.com/office/drawing/2014/main" id="{8B279F4B-973B-134C-B94B-6EFDE4A65586}"/>
              </a:ext>
            </a:extLst>
          </p:cNvPr>
          <p:cNvSpPr>
            <a:spLocks noGrp="1"/>
          </p:cNvSpPr>
          <p:nvPr>
            <p:ph type="body" sz="quarter" idx="8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</a:t>
            </a:r>
            <a:br>
              <a:rPr lang="en-US" altLang="ko-KR" dirty="0"/>
            </a:br>
            <a:r>
              <a:rPr lang="ko-KR" altLang="en-US" dirty="0"/>
              <a:t>입력해주세요</a:t>
            </a:r>
            <a:endParaRPr lang="ko-Kore-KR" altLang="en-US" dirty="0"/>
          </a:p>
        </p:txBody>
      </p:sp>
      <p:sp>
        <p:nvSpPr>
          <p:cNvPr id="73" name="텍스트 개체 틀 72">
            <a:extLst>
              <a:ext uri="{FF2B5EF4-FFF2-40B4-BE49-F238E27FC236}">
                <a16:creationId xmlns:a16="http://schemas.microsoft.com/office/drawing/2014/main" id="{F4064023-9BAD-3D4F-AD4B-38E3DD7A872A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en-US" altLang="ko-KR" dirty="0"/>
          </a:p>
        </p:txBody>
      </p:sp>
      <p:sp>
        <p:nvSpPr>
          <p:cNvPr id="75" name="텍스트 개체 틀 74">
            <a:extLst>
              <a:ext uri="{FF2B5EF4-FFF2-40B4-BE49-F238E27FC236}">
                <a16:creationId xmlns:a16="http://schemas.microsoft.com/office/drawing/2014/main" id="{05F289F2-8F64-A346-AF9A-AABEE8164EF9}"/>
              </a:ext>
            </a:extLst>
          </p:cNvPr>
          <p:cNvSpPr>
            <a:spLocks noGrp="1"/>
          </p:cNvSpPr>
          <p:nvPr>
            <p:ph type="body" sz="quarter" idx="9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</a:t>
            </a:r>
            <a:br>
              <a:rPr lang="en-US" altLang="ko-KR" dirty="0"/>
            </a:br>
            <a:r>
              <a:rPr lang="ko-KR" altLang="en-US" dirty="0"/>
              <a:t>입력해주세요</a:t>
            </a:r>
            <a:endParaRPr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58D90C-ACD9-D247-8B63-1F5C01C83569}"/>
              </a:ext>
            </a:extLst>
          </p:cNvPr>
          <p:cNvSpPr>
            <a:spLocks noGrp="1"/>
          </p:cNvSpPr>
          <p:nvPr>
            <p:ph type="body" sz="quarter" idx="91"/>
          </p:nvPr>
        </p:nvSpPr>
        <p:spPr/>
        <p:txBody>
          <a:bodyPr/>
          <a:lstStyle/>
          <a:p>
            <a:r>
              <a:rPr lang="en-US" altLang="ko-Kore-KR" dirty="0"/>
              <a:t>CONTENT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42809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B60A642-90A1-F64B-B58B-040B79AB5F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/>
              <a:t>TITLE</a:t>
            </a:r>
            <a:endParaRPr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7E460F-125B-1F46-A3FB-5FDC69FF56D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altLang="ko-Kore-KR" dirty="0"/>
              <a:t>01</a:t>
            </a:r>
            <a:endParaRPr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A55871-1D63-CE48-95BF-A034E7B582C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2FA6EE-5633-7A48-9E20-20A32C057966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6C3B7B7-09E3-8A44-96B5-64521A6F25A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altLang="ko-Kore-KR" dirty="0"/>
              <a:t>02</a:t>
            </a:r>
            <a:endParaRPr lang="ko-Kore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1F614C4-74ED-6045-AB38-32326222EDB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782FA42-278F-0141-B3C8-BEBECB60FB86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B6AC104E-9896-6341-8F4B-8945B2C3037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altLang="ko-Kore-KR" dirty="0"/>
              <a:t>03</a:t>
            </a:r>
            <a:endParaRPr lang="ko-Kore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19761DAF-7EDF-E241-A1E0-463E34804A20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66B84F24-B1A8-4E4B-9EDB-033361AFA4F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7546B5AE-C605-AF43-AC26-4CCDAE166CD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altLang="ko-Kore-KR" dirty="0"/>
              <a:t>04</a:t>
            </a:r>
            <a:endParaRPr lang="ko-Kore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A2F891C-7AC8-424E-A5DF-9A464CADDB0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B424810B-A6F8-7C4E-AE6F-757F59232887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3FD8F25B-AE63-2342-AFC3-13D689D83BA4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altLang="ko-Kore-KR" dirty="0"/>
              <a:t>05</a:t>
            </a:r>
            <a:endParaRPr lang="ko-Kore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A1D147D-3E3A-A746-837F-AF3737B6B0A0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79520203-4148-9447-A62F-465312CE1C1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200DA3C8-949A-9D47-9591-7DE093D09EA6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altLang="ko-Kore-KR" dirty="0"/>
              <a:t>06</a:t>
            </a:r>
            <a:endParaRPr lang="ko-Kore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2A18DB9B-DEA0-D24C-B01D-3601DC68AB05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4F2ED1CF-AF5F-6A47-ACEF-40CE52B27740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04998414-A109-CA41-B3E0-960B475E4E3D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altLang="ko-Kore-KR" dirty="0"/>
              <a:t>07</a:t>
            </a:r>
            <a:endParaRPr lang="ko-Kore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3D9F7107-8C11-F04B-B965-87E4A66D1E08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6171F663-B27F-0343-B25E-9BCDBB4AAA31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BD011F07-7939-D949-93D3-6534D3290466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en-US" altLang="ko-Kore-KR" dirty="0"/>
              <a:t>08</a:t>
            </a:r>
            <a:endParaRPr lang="ko-Kore-KR" altLang="en-US" dirty="0"/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DA3C7017-2D4F-E24F-9C4F-48865D1D5593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1E6F1C7E-6087-904D-BDB0-F5EACEA71EBB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1543BCAD-0457-B441-BA71-5E1B75A3045F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r>
              <a:rPr lang="en-US" altLang="ko-Kore-KR" dirty="0"/>
              <a:t>09</a:t>
            </a:r>
            <a:endParaRPr lang="ko-Kore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73125638-9A9C-FA44-8BE8-FCE6F67AD066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CF7039E0-E9FD-1B4D-9907-6CEBD45AEF43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/>
        <p:txBody>
          <a:bodyPr/>
          <a:lstStyle/>
          <a:p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27FD8FC8-4142-C646-BD6B-F046B61EC869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/>
        <p:txBody>
          <a:bodyPr/>
          <a:lstStyle/>
          <a:p>
            <a:r>
              <a:rPr lang="en-US" altLang="ko-Kore-KR" dirty="0"/>
              <a:t>10</a:t>
            </a:r>
            <a:endParaRPr lang="ko-Kore-KR" altLang="en-US" dirty="0"/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CCB340C5-4098-904C-A50F-B6B134F6BB7E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AB152F88-B7C1-E749-BAC8-F66902F0B58F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/>
        <p:txBody>
          <a:bodyPr/>
          <a:lstStyle/>
          <a:p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28765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CAB614-5A1C-6E4B-AA02-2F5D69209EA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A6A98A-DF57-7F44-B8DD-217EF777A0A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ko-KR" altLang="en-US" dirty="0"/>
              <a:t>주제를</a:t>
            </a:r>
            <a:br>
              <a:rPr lang="en-US" altLang="ko-KR" dirty="0"/>
            </a:br>
            <a:r>
              <a:rPr lang="ko-KR" altLang="en-US" dirty="0"/>
              <a:t>입력해주세요</a:t>
            </a:r>
            <a:endParaRPr lang="ko-Kore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F494512-BE0A-CB4A-B0E4-1A4E3816A6F1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altLang="ko-Kore-KR" dirty="0">
                <a:latin typeface="Gilroy Bold" pitchFamily="2" charset="0"/>
              </a:rPr>
              <a:t>01</a:t>
            </a:r>
            <a:endParaRPr lang="ko-Kore-KR" altLang="en-US" dirty="0">
              <a:latin typeface="Gilroy Bold" pitchFamily="2" charset="0"/>
            </a:endParaRP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2F2868B4-0C67-534E-8AEA-25A5E963728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altLang="ko-Kore-KR" dirty="0">
                <a:latin typeface="Gilroy Bold" pitchFamily="2" charset="0"/>
              </a:rPr>
              <a:t>0</a:t>
            </a:r>
            <a:r>
              <a:rPr lang="en-US" altLang="ko-KR" dirty="0">
                <a:latin typeface="Gilroy Bold" pitchFamily="2" charset="0"/>
              </a:rPr>
              <a:t>2</a:t>
            </a:r>
            <a:endParaRPr lang="ko-Kore-KR" altLang="en-US" dirty="0">
              <a:latin typeface="Gilroy Bold" pitchFamily="2" charset="0"/>
            </a:endParaRP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EA0C4BF-6C95-8D46-A1D6-E519C7807170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altLang="ko-Kore-KR" dirty="0">
                <a:latin typeface="Gilroy Bold" pitchFamily="2" charset="0"/>
              </a:rPr>
              <a:t>0</a:t>
            </a:r>
            <a:r>
              <a:rPr lang="en-US" altLang="ko-KR" dirty="0">
                <a:latin typeface="Gilroy Bold" pitchFamily="2" charset="0"/>
              </a:rPr>
              <a:t>3</a:t>
            </a:r>
            <a:endParaRPr lang="ko-Kore-KR" altLang="en-US" dirty="0">
              <a:latin typeface="Gilroy Bold" pitchFamily="2" charset="0"/>
            </a:endParaRP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EB6618AE-E630-774B-A351-38C3E9F5FE5C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altLang="ko-Kore-KR" dirty="0">
                <a:latin typeface="Gilroy Bold" pitchFamily="2" charset="0"/>
              </a:rPr>
              <a:t>0</a:t>
            </a:r>
            <a:r>
              <a:rPr lang="en-US" altLang="ko-KR" dirty="0">
                <a:latin typeface="Gilroy Bold" pitchFamily="2" charset="0"/>
              </a:rPr>
              <a:t>4</a:t>
            </a:r>
            <a:endParaRPr lang="ko-Kore-KR" altLang="en-US" dirty="0">
              <a:latin typeface="Gilroy Bold" pitchFamily="2" charset="0"/>
            </a:endParaRP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9B464B0F-A6F5-ED45-988E-5109290BF5A0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D6BCBD4-D808-764A-B66F-6BABF5613011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691595A-FFC0-A147-BA39-DC4C9B0B101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</a:t>
            </a:r>
            <a:br>
              <a:rPr lang="en-US" altLang="ko-KR" dirty="0"/>
            </a:br>
            <a:r>
              <a:rPr lang="ko-KR" altLang="en-US" dirty="0"/>
              <a:t>입력해주세요</a:t>
            </a:r>
            <a:endParaRPr lang="ko-Kore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EE72C18E-7A99-FB4B-8CCD-032176FE6D01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B24D7065-3E4B-204E-A773-ECC02D2FA3A3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</a:t>
            </a:r>
            <a:br>
              <a:rPr lang="en-US" altLang="ko-KR" dirty="0"/>
            </a:br>
            <a:r>
              <a:rPr lang="ko-KR" altLang="en-US" dirty="0"/>
              <a:t>입력해주세요</a:t>
            </a:r>
            <a:endParaRPr lang="ko-Kore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78EEDC8-0BC3-394B-854E-32623AF8F763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585E112E-DBF1-8647-8BBD-2D0903F3C63B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</a:t>
            </a:r>
            <a:br>
              <a:rPr lang="en-US" altLang="ko-KR" dirty="0"/>
            </a:br>
            <a:r>
              <a:rPr lang="ko-KR" altLang="en-US" dirty="0"/>
              <a:t>입력해주세요</a:t>
            </a:r>
            <a:endParaRPr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EE164DC-9CAB-734E-B325-7A2209675AFE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ko-KR" altLang="en-US" dirty="0"/>
              <a:t>내용을 입력해주세요 </a:t>
            </a:r>
            <a:r>
              <a:rPr lang="en-US" altLang="ko-KR" dirty="0"/>
              <a:t>‣</a:t>
            </a:r>
            <a:endParaRPr lang="ko-Kore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FC8E00A-1C0E-7049-803A-29A5CCC09BAF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ko-KR" altLang="en-US" dirty="0"/>
              <a:t>내용을 입력해주세요 </a:t>
            </a:r>
            <a:r>
              <a:rPr lang="en-US" altLang="ko-KR" dirty="0"/>
              <a:t>‣</a:t>
            </a:r>
            <a:endParaRPr lang="ko-Kore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DDD0C44-2817-8B4B-A821-3CE437283D5E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ko-KR" altLang="en-US" dirty="0"/>
              <a:t>내용을 입력해주세요 </a:t>
            </a:r>
            <a:r>
              <a:rPr lang="en-US" altLang="ko-KR" dirty="0"/>
              <a:t>‣</a:t>
            </a:r>
            <a:endParaRPr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5DE9EE-249F-1748-8BA4-9DF825B9C7C6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ko-KR" altLang="en-US" dirty="0"/>
              <a:t>내용을 입력해주세요 </a:t>
            </a:r>
            <a:r>
              <a:rPr lang="en-US" altLang="ko-KR" dirty="0"/>
              <a:t>‣</a:t>
            </a:r>
            <a:endParaRPr lang="ko-Kore-KR" altLang="en-US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059B034-C817-1F48-A3A0-7FFAE798E8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" altLang="ko-Kore-KR" dirty="0"/>
              <a:t>TITLE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80971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5703C5AB-14B8-A249-9A1A-2EDA829341E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15ED07AF-0E48-264B-B1B3-A69C78DF98F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0D8D3493-C33A-6541-BFAA-EE3A2A223858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C6FBB7EA-E2E6-5F43-A4BB-E8A485D4798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3" name="텍스트 개체 틀 42">
            <a:extLst>
              <a:ext uri="{FF2B5EF4-FFF2-40B4-BE49-F238E27FC236}">
                <a16:creationId xmlns:a16="http://schemas.microsoft.com/office/drawing/2014/main" id="{CE2048EA-E4C2-E642-BB91-B38CEF148600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4" name="텍스트 개체 틀 43">
            <a:extLst>
              <a:ext uri="{FF2B5EF4-FFF2-40B4-BE49-F238E27FC236}">
                <a16:creationId xmlns:a16="http://schemas.microsoft.com/office/drawing/2014/main" id="{6AE33634-0AD8-ED45-B88D-D0204F422C14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493B4833-B4A4-5942-90E7-DDBE3735F710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A8EAE1AB-FBFC-B441-8384-F84466C489DA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8C1473E1-E247-454E-9218-216B2A214A6C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D08D08F8-B2C7-A646-8E23-D297D49B2BB4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AB359BAF-2C3F-8244-AB1A-E798E8071436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EB3085B6-D340-C94D-B413-F753786BB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" altLang="ko-Kore-KR" dirty="0"/>
              <a:t>TITLE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61502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12BD03D-1216-9C4C-A0B5-7D526349C5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PART</a:t>
            </a:r>
            <a:endParaRPr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9F2038-B7F0-BC46-9D51-9B21FA764FF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/>
              <a:t>주제를</a:t>
            </a:r>
            <a:br>
              <a:rPr lang="en-US" altLang="ko-KR" dirty="0"/>
            </a:br>
            <a:r>
              <a:rPr lang="ko-KR" altLang="en-US" dirty="0"/>
              <a:t>입력해주세요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61113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12BD03D-1216-9C4C-A0B5-7D526349C5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CLIP</a:t>
            </a:r>
            <a:endParaRPr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9F2038-B7F0-BC46-9D51-9B21FA764FF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/>
              <a:t>주제를</a:t>
            </a:r>
            <a:br>
              <a:rPr lang="en-US" altLang="ko-KR" dirty="0"/>
            </a:br>
            <a:r>
              <a:rPr lang="ko-KR" altLang="en-US" dirty="0"/>
              <a:t>입력해주세요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43593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D1A4791-C1F6-F843-A511-36E219A18E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FAD791-BF1E-274B-A968-9A906A4A3D9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ko-KR" altLang="en-US" dirty="0"/>
              <a:t>주제를</a:t>
            </a:r>
            <a:br>
              <a:rPr lang="en-US" altLang="ko-KR" dirty="0"/>
            </a:br>
            <a:r>
              <a:rPr lang="ko-KR" altLang="en-US" dirty="0"/>
              <a:t>입력해주세요</a:t>
            </a:r>
            <a:endParaRPr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F5F497-3DFB-EB46-9946-071E91C50E7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948344-33B9-144C-9C5D-2C1BF79B0575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7348742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35A9406-5B4C-3F49-8624-147A6D08D3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952660-4C4C-B74E-9E4C-303D2E40F99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0E71D3-CAED-684F-8E23-A0CCD49B8346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14DD1EC-A5BB-F644-B4C1-FCA5538D5C4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7DAFE28-04E8-CC4A-B018-54F1EB339B6D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2315FD-92E7-3841-BF6A-A0774E92A7DE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182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D1DF3380-83E0-9144-8BE8-D11CF66525C9}"/>
              </a:ext>
            </a:extLst>
          </p:cNvPr>
          <p:cNvCxnSpPr/>
          <p:nvPr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E54677B3-2818-1741-90C1-F9C0D3BD926D}"/>
              </a:ext>
            </a:extLst>
          </p:cNvPr>
          <p:cNvCxnSpPr/>
          <p:nvPr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9679788-FF19-DA41-8AD3-97C45048DF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ore-KR" dirty="0"/>
              <a:t>Guide : Grid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917092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4C1B221-CD8B-354C-8B45-19FB7E2B1E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EC0739-5E78-4F41-93AE-A7732205D91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194E33-308C-A74E-BAE3-06466C057F3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altLang="ko-Kore-KR" dirty="0"/>
              <a:t>0</a:t>
            </a:r>
            <a:r>
              <a:rPr lang="en-US" altLang="ko-KR" dirty="0"/>
              <a:t>1</a:t>
            </a:r>
            <a:endParaRPr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843786C-853E-194F-9DF8-BC2D192049C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47497E2-7F17-0041-BDDF-7B78228B717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ore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F75660-C1C8-0F40-80B6-75E19077715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62C0F13-D41A-7640-B111-B1E79835D1AD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altLang="ko-Kore-KR" dirty="0"/>
              <a:t>0</a:t>
            </a:r>
            <a:r>
              <a:rPr lang="en-US" altLang="ko-KR" dirty="0"/>
              <a:t>3</a:t>
            </a:r>
            <a:endParaRPr lang="ko-Kore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4DCF5DD4-DD5F-CC42-B330-6D309FF1034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D5D7BBE-878A-824C-84AA-DB24E618BC1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altLang="ko-Kore-KR" dirty="0"/>
              <a:t>0</a:t>
            </a:r>
            <a:r>
              <a:rPr lang="en-US" altLang="ko-KR" dirty="0"/>
              <a:t>4</a:t>
            </a:r>
            <a:endParaRPr lang="ko-Kore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2B12214C-986C-114B-B637-7CDDB6058470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4DD8E0B-AD7F-AE4B-903D-18755B5F3F8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altLang="ko-Kore-KR" dirty="0"/>
              <a:t>0</a:t>
            </a:r>
            <a:r>
              <a:rPr lang="en-US" altLang="ko-KR" dirty="0"/>
              <a:t>5</a:t>
            </a:r>
            <a:endParaRPr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DBC0CA-86A2-044F-9E5E-61F713E31778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14034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A5D3FBF-FF70-BA4C-ADAC-7BACBB8E0B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6B61AD-69CF-8649-86EA-FC24D727AD0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A3CFC3-89CB-0649-AADB-F3A7DE68FD9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6C31B5F-1794-FE43-A648-4DC30CD02EC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00C13C0-842A-6C4A-90C4-7B10376B34C2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7C82CF5-B47A-5949-9B9F-3EC9DE724C4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6B81C8-2380-DC4C-A76F-A4313163D35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30923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8C96D26-35DA-DA40-967F-1F00564BD5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ADF211-5465-CA4E-9627-A9A363960F8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2E8A26-ED1E-4B41-AD1B-EA7868B6F09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7E0047-DA84-564A-BAE6-9594E5FAAC0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988C094-3554-E247-A286-815D9E4C7EF0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en-US" altLang="ko-KR" dirty="0"/>
          </a:p>
          <a:p>
            <a:r>
              <a:rPr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9669101-61B6-3842-AD66-8341F5F99BF4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FC75502-D4C5-2142-BBE7-2AA7B8283DE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en-US" altLang="ko-KR" dirty="0"/>
          </a:p>
          <a:p>
            <a:r>
              <a:rPr lang="ko-KR" altLang="en-US" dirty="0"/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01813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E972BF3-3E04-A545-A25A-83FEF45781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34C8AE-4564-BB49-807F-0497ED48CDD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주제</a:t>
            </a:r>
            <a:endParaRPr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E61B0D-6EB4-EE40-A9E1-960639565C0C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309D6D2-02D2-7A46-B3A2-8FC96A59BC2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주제</a:t>
            </a:r>
            <a:endParaRPr lang="ko-Kore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6212850-850E-694C-A37D-CAC49AFC10B0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E87513A-CB05-704E-8423-98127AEF905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8F74B8E-82E5-2B40-A5FD-D24885F888F3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effectLst/>
              </a:rPr>
              <a:t>주제</a:t>
            </a:r>
            <a:endParaRPr lang="ko-Kore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00A8E16-2C50-7942-95A8-C6BBC169835C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95FDFE0-2EF5-124C-9B21-023078A17C79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065AAB82-5D4A-1D49-B596-C237687627DE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effectLst/>
              </a:rPr>
              <a:t>주제</a:t>
            </a:r>
            <a:endParaRPr lang="ko-Kore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C376EA4C-EA88-DD4C-9D3C-387E43EBC64D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42281FE6-3870-444A-AFAA-EDDE8DFF2D74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6A1331C5-3503-5740-B181-D9B37413D18B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effectLst/>
              </a:rPr>
              <a:t>주제</a:t>
            </a:r>
            <a:endParaRPr lang="ko-Kore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577E1A8F-3C63-3441-91B6-4C9CBE76F64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B7114FEF-8341-D44E-AC5A-37B5AC8F956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ko-KR" altLang="en-US" dirty="0"/>
              <a:t>주제</a:t>
            </a:r>
            <a:endParaRPr kumimoji="1" lang="ko-Kore-KR" altLang="en-US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009183E5-62D9-514C-9786-93564ACBB05D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A872999D-39D4-CE4A-9D72-26C59D4B801B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5072B200-F6AC-4641-A232-8680D8619786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ko-KR" altLang="en-US" dirty="0"/>
              <a:t>주제</a:t>
            </a:r>
            <a:endParaRPr kumimoji="1" lang="ko-Kore-KR" altLang="en-US" dirty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5CBC5C27-6665-A540-899D-C9A2E3987325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6EF1DF1E-5055-6E4A-B24A-4E5FC5696FE0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CA162BD8-D56F-C142-A603-B8A6B40A7EA2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ko-KR" altLang="en-US" dirty="0"/>
              <a:t>주제</a:t>
            </a:r>
            <a:endParaRPr kumimoji="1" lang="ko-Kore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C4807DD7-A580-AA4D-AF87-267FDDB5456A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6711B733-1765-B84A-943B-4199901786FD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655C04-6B6C-3A44-96E2-0AEBC8356E17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16866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CB602F6-C7AF-054A-99DD-B649C0EF23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D0D955-F5A0-7045-A368-5CA7454E1777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BEB540-B118-A94A-90F1-5F5DEED2DD34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294EE21-E7F8-2644-8A6A-B4021461AAD3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C446C33-8524-EA42-9DD8-532CC1A31C1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F0B45AE-2D75-5C44-A3B9-2D3B16BA0B7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  <a:endParaRPr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207E5C-8086-A34E-921C-46D80F1CF362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929BBC8-8772-EE44-AF92-7392EDCD1EEF}"/>
              </a:ext>
            </a:extLst>
          </p:cNvPr>
          <p:cNvGrpSpPr/>
          <p:nvPr/>
        </p:nvGrpSpPr>
        <p:grpSpPr>
          <a:xfrm>
            <a:off x="5187013" y="3248319"/>
            <a:ext cx="640046" cy="526382"/>
            <a:chOff x="8666228" y="1699960"/>
            <a:chExt cx="566424" cy="465834"/>
          </a:xfrm>
        </p:grpSpPr>
        <p:sp>
          <p:nvSpPr>
            <p:cNvPr id="10" name="자유형 9">
              <a:extLst>
                <a:ext uri="{FF2B5EF4-FFF2-40B4-BE49-F238E27FC236}">
                  <a16:creationId xmlns:a16="http://schemas.microsoft.com/office/drawing/2014/main" id="{C898AECD-9405-1C4D-9A26-B09598624001}"/>
                </a:ext>
              </a:extLst>
            </p:cNvPr>
            <p:cNvSpPr/>
            <p:nvPr/>
          </p:nvSpPr>
          <p:spPr>
            <a:xfrm>
              <a:off x="8666228" y="1812985"/>
              <a:ext cx="64097" cy="157041"/>
            </a:xfrm>
            <a:custGeom>
              <a:avLst/>
              <a:gdLst>
                <a:gd name="connsiteX0" fmla="*/ 62378 w 64097"/>
                <a:gd name="connsiteY0" fmla="*/ 6520 h 157041"/>
                <a:gd name="connsiteX1" fmla="*/ 44809 w 64097"/>
                <a:gd name="connsiteY1" fmla="*/ 1739 h 157041"/>
                <a:gd name="connsiteX2" fmla="*/ 0 w 64097"/>
                <a:gd name="connsiteY2" fmla="*/ 78521 h 157041"/>
                <a:gd name="connsiteX3" fmla="*/ 44809 w 64097"/>
                <a:gd name="connsiteY3" fmla="*/ 155303 h 157041"/>
                <a:gd name="connsiteX4" fmla="*/ 62378 w 64097"/>
                <a:gd name="connsiteY4" fmla="*/ 150522 h 157041"/>
                <a:gd name="connsiteX5" fmla="*/ 57651 w 64097"/>
                <a:gd name="connsiteY5" fmla="*/ 132753 h 157041"/>
                <a:gd name="connsiteX6" fmla="*/ 25730 w 64097"/>
                <a:gd name="connsiteY6" fmla="*/ 78521 h 157041"/>
                <a:gd name="connsiteX7" fmla="*/ 57651 w 64097"/>
                <a:gd name="connsiteY7" fmla="*/ 24289 h 157041"/>
                <a:gd name="connsiteX8" fmla="*/ 62378 w 64097"/>
                <a:gd name="connsiteY8" fmla="*/ 6520 h 15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097" h="157041">
                  <a:moveTo>
                    <a:pt x="62378" y="6520"/>
                  </a:moveTo>
                  <a:cubicBezTo>
                    <a:pt x="58832" y="292"/>
                    <a:pt x="50966" y="-1848"/>
                    <a:pt x="44809" y="1739"/>
                  </a:cubicBezTo>
                  <a:cubicBezTo>
                    <a:pt x="18177" y="17252"/>
                    <a:pt x="0" y="45687"/>
                    <a:pt x="0" y="78521"/>
                  </a:cubicBezTo>
                  <a:cubicBezTo>
                    <a:pt x="0" y="111354"/>
                    <a:pt x="18177" y="139789"/>
                    <a:pt x="44809" y="155303"/>
                  </a:cubicBezTo>
                  <a:cubicBezTo>
                    <a:pt x="50966" y="158889"/>
                    <a:pt x="58832" y="156749"/>
                    <a:pt x="62378" y="150522"/>
                  </a:cubicBezTo>
                  <a:cubicBezTo>
                    <a:pt x="65924" y="144295"/>
                    <a:pt x="63808" y="136340"/>
                    <a:pt x="57651" y="132753"/>
                  </a:cubicBezTo>
                  <a:cubicBezTo>
                    <a:pt x="38296" y="121478"/>
                    <a:pt x="25730" y="101261"/>
                    <a:pt x="25730" y="78521"/>
                  </a:cubicBezTo>
                  <a:cubicBezTo>
                    <a:pt x="25730" y="55780"/>
                    <a:pt x="38296" y="35563"/>
                    <a:pt x="57651" y="24289"/>
                  </a:cubicBezTo>
                  <a:cubicBezTo>
                    <a:pt x="63808" y="20702"/>
                    <a:pt x="65924" y="12746"/>
                    <a:pt x="62378" y="6520"/>
                  </a:cubicBezTo>
                  <a:close/>
                </a:path>
              </a:pathLst>
            </a:custGeom>
            <a:solidFill>
              <a:srgbClr val="FC1C49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1" name="자유형 10">
              <a:extLst>
                <a:ext uri="{FF2B5EF4-FFF2-40B4-BE49-F238E27FC236}">
                  <a16:creationId xmlns:a16="http://schemas.microsoft.com/office/drawing/2014/main" id="{4E084124-98AC-4942-A2EC-B197299F2186}"/>
                </a:ext>
              </a:extLst>
            </p:cNvPr>
            <p:cNvSpPr/>
            <p:nvPr/>
          </p:nvSpPr>
          <p:spPr>
            <a:xfrm>
              <a:off x="9032973" y="1922262"/>
              <a:ext cx="115510" cy="243532"/>
            </a:xfrm>
            <a:custGeom>
              <a:avLst/>
              <a:gdLst>
                <a:gd name="connsiteX0" fmla="*/ 115510 w 115510"/>
                <a:gd name="connsiteY0" fmla="*/ 4683 h 243532"/>
                <a:gd name="connsiteX1" fmla="*/ 110880 w 115510"/>
                <a:gd name="connsiteY1" fmla="*/ 0 h 243532"/>
                <a:gd name="connsiteX2" fmla="*/ 4630 w 115510"/>
                <a:gd name="connsiteY2" fmla="*/ 0 h 243532"/>
                <a:gd name="connsiteX3" fmla="*/ 0 w 115510"/>
                <a:gd name="connsiteY3" fmla="*/ 4683 h 243532"/>
                <a:gd name="connsiteX4" fmla="*/ 0 w 115510"/>
                <a:gd name="connsiteY4" fmla="*/ 185121 h 243532"/>
                <a:gd name="connsiteX5" fmla="*/ 57755 w 115510"/>
                <a:gd name="connsiteY5" fmla="*/ 243533 h 24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510" h="243532">
                  <a:moveTo>
                    <a:pt x="115510" y="4683"/>
                  </a:moveTo>
                  <a:cubicBezTo>
                    <a:pt x="115510" y="2097"/>
                    <a:pt x="113437" y="0"/>
                    <a:pt x="110880" y="0"/>
                  </a:cubicBezTo>
                  <a:lnTo>
                    <a:pt x="4630" y="0"/>
                  </a:lnTo>
                  <a:cubicBezTo>
                    <a:pt x="2073" y="0"/>
                    <a:pt x="0" y="2097"/>
                    <a:pt x="0" y="4683"/>
                  </a:cubicBezTo>
                  <a:lnTo>
                    <a:pt x="0" y="185121"/>
                  </a:lnTo>
                  <a:cubicBezTo>
                    <a:pt x="0" y="217381"/>
                    <a:pt x="25858" y="243533"/>
                    <a:pt x="57755" y="243533"/>
                  </a:cubicBezTo>
                </a:path>
              </a:pathLst>
            </a:custGeom>
            <a:solidFill>
              <a:srgbClr val="FC1C49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2" name="자유형 11">
              <a:extLst>
                <a:ext uri="{FF2B5EF4-FFF2-40B4-BE49-F238E27FC236}">
                  <a16:creationId xmlns:a16="http://schemas.microsoft.com/office/drawing/2014/main" id="{6E9D2033-2B40-B247-BF12-332255D4D7B5}"/>
                </a:ext>
              </a:extLst>
            </p:cNvPr>
            <p:cNvSpPr/>
            <p:nvPr/>
          </p:nvSpPr>
          <p:spPr>
            <a:xfrm>
              <a:off x="9032973" y="1922262"/>
              <a:ext cx="115510" cy="243532"/>
            </a:xfrm>
            <a:custGeom>
              <a:avLst/>
              <a:gdLst>
                <a:gd name="connsiteX0" fmla="*/ 89780 w 115510"/>
                <a:gd name="connsiteY0" fmla="*/ 26023 h 243532"/>
                <a:gd name="connsiteX1" fmla="*/ 89780 w 115510"/>
                <a:gd name="connsiteY1" fmla="*/ 185121 h 243532"/>
                <a:gd name="connsiteX2" fmla="*/ 57755 w 115510"/>
                <a:gd name="connsiteY2" fmla="*/ 217510 h 243532"/>
                <a:gd name="connsiteX3" fmla="*/ 25730 w 115510"/>
                <a:gd name="connsiteY3" fmla="*/ 185121 h 243532"/>
                <a:gd name="connsiteX4" fmla="*/ 25730 w 115510"/>
                <a:gd name="connsiteY4" fmla="*/ 26023 h 243532"/>
                <a:gd name="connsiteX5" fmla="*/ 89780 w 115510"/>
                <a:gd name="connsiteY5" fmla="*/ 26023 h 243532"/>
                <a:gd name="connsiteX6" fmla="*/ 110880 w 115510"/>
                <a:gd name="connsiteY6" fmla="*/ 0 h 243532"/>
                <a:gd name="connsiteX7" fmla="*/ 115510 w 115510"/>
                <a:gd name="connsiteY7" fmla="*/ 4683 h 243532"/>
                <a:gd name="connsiteX8" fmla="*/ 115510 w 115510"/>
                <a:gd name="connsiteY8" fmla="*/ 185121 h 243532"/>
                <a:gd name="connsiteX9" fmla="*/ 57755 w 115510"/>
                <a:gd name="connsiteY9" fmla="*/ 243533 h 243532"/>
                <a:gd name="connsiteX10" fmla="*/ 0 w 115510"/>
                <a:gd name="connsiteY10" fmla="*/ 185121 h 243532"/>
                <a:gd name="connsiteX11" fmla="*/ 0 w 115510"/>
                <a:gd name="connsiteY11" fmla="*/ 4683 h 243532"/>
                <a:gd name="connsiteX12" fmla="*/ 4630 w 115510"/>
                <a:gd name="connsiteY12" fmla="*/ 0 h 243532"/>
                <a:gd name="connsiteX13" fmla="*/ 110880 w 115510"/>
                <a:gd name="connsiteY13" fmla="*/ 0 h 24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510" h="243532">
                  <a:moveTo>
                    <a:pt x="89780" y="26023"/>
                  </a:moveTo>
                  <a:lnTo>
                    <a:pt x="89780" y="185121"/>
                  </a:lnTo>
                  <a:cubicBezTo>
                    <a:pt x="89780" y="203009"/>
                    <a:pt x="75442" y="217510"/>
                    <a:pt x="57755" y="217510"/>
                  </a:cubicBezTo>
                  <a:cubicBezTo>
                    <a:pt x="40068" y="217510"/>
                    <a:pt x="25730" y="203009"/>
                    <a:pt x="25730" y="185121"/>
                  </a:cubicBezTo>
                  <a:lnTo>
                    <a:pt x="25730" y="26023"/>
                  </a:lnTo>
                  <a:lnTo>
                    <a:pt x="89780" y="26023"/>
                  </a:lnTo>
                  <a:close/>
                  <a:moveTo>
                    <a:pt x="110880" y="0"/>
                  </a:moveTo>
                  <a:cubicBezTo>
                    <a:pt x="113437" y="0"/>
                    <a:pt x="115510" y="2097"/>
                    <a:pt x="115510" y="4683"/>
                  </a:cubicBezTo>
                  <a:lnTo>
                    <a:pt x="115510" y="185121"/>
                  </a:lnTo>
                  <a:cubicBezTo>
                    <a:pt x="115510" y="217381"/>
                    <a:pt x="89652" y="243533"/>
                    <a:pt x="57755" y="243533"/>
                  </a:cubicBezTo>
                  <a:cubicBezTo>
                    <a:pt x="25858" y="243533"/>
                    <a:pt x="0" y="217381"/>
                    <a:pt x="0" y="185121"/>
                  </a:cubicBezTo>
                  <a:lnTo>
                    <a:pt x="0" y="4683"/>
                  </a:lnTo>
                  <a:cubicBezTo>
                    <a:pt x="0" y="2097"/>
                    <a:pt x="2073" y="0"/>
                    <a:pt x="4630" y="0"/>
                  </a:cubicBezTo>
                  <a:lnTo>
                    <a:pt x="110880" y="0"/>
                  </a:lnTo>
                  <a:close/>
                </a:path>
              </a:pathLst>
            </a:custGeom>
            <a:solidFill>
              <a:srgbClr val="FC1C49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3" name="자유형 12">
              <a:extLst>
                <a:ext uri="{FF2B5EF4-FFF2-40B4-BE49-F238E27FC236}">
                  <a16:creationId xmlns:a16="http://schemas.microsoft.com/office/drawing/2014/main" id="{2469A28D-CACB-714F-AAD7-B65A3F6B847B}"/>
                </a:ext>
              </a:extLst>
            </p:cNvPr>
            <p:cNvSpPr/>
            <p:nvPr/>
          </p:nvSpPr>
          <p:spPr>
            <a:xfrm>
              <a:off x="8746023" y="1699960"/>
              <a:ext cx="317058" cy="383377"/>
            </a:xfrm>
            <a:custGeom>
              <a:avLst/>
              <a:gdLst>
                <a:gd name="connsiteX0" fmla="*/ 317058 w 317058"/>
                <a:gd name="connsiteY0" fmla="*/ 92494 h 383377"/>
                <a:gd name="connsiteX1" fmla="*/ 292239 w 317058"/>
                <a:gd name="connsiteY1" fmla="*/ 60824 h 383377"/>
                <a:gd name="connsiteX2" fmla="*/ 39507 w 317058"/>
                <a:gd name="connsiteY2" fmla="*/ 874 h 383377"/>
                <a:gd name="connsiteX3" fmla="*/ 0 w 317058"/>
                <a:gd name="connsiteY3" fmla="*/ 32543 h 383377"/>
                <a:gd name="connsiteX4" fmla="*/ 0 w 317058"/>
                <a:gd name="connsiteY4" fmla="*/ 350835 h 383377"/>
                <a:gd name="connsiteX5" fmla="*/ 39507 w 317058"/>
                <a:gd name="connsiteY5" fmla="*/ 382504 h 383377"/>
                <a:gd name="connsiteX6" fmla="*/ 292239 w 317058"/>
                <a:gd name="connsiteY6" fmla="*/ 322554 h 383377"/>
                <a:gd name="connsiteX7" fmla="*/ 317058 w 317058"/>
                <a:gd name="connsiteY7" fmla="*/ 290885 h 383377"/>
                <a:gd name="connsiteX8" fmla="*/ 317058 w 317058"/>
                <a:gd name="connsiteY8" fmla="*/ 92494 h 38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7058" h="383377">
                  <a:moveTo>
                    <a:pt x="317058" y="92494"/>
                  </a:moveTo>
                  <a:cubicBezTo>
                    <a:pt x="317058" y="77390"/>
                    <a:pt x="306779" y="64273"/>
                    <a:pt x="292239" y="60824"/>
                  </a:cubicBezTo>
                  <a:lnTo>
                    <a:pt x="39507" y="874"/>
                  </a:lnTo>
                  <a:cubicBezTo>
                    <a:pt x="19324" y="-3914"/>
                    <a:pt x="0" y="11576"/>
                    <a:pt x="0" y="32543"/>
                  </a:cubicBezTo>
                  <a:lnTo>
                    <a:pt x="0" y="350835"/>
                  </a:lnTo>
                  <a:cubicBezTo>
                    <a:pt x="0" y="371801"/>
                    <a:pt x="19324" y="387292"/>
                    <a:pt x="39507" y="382504"/>
                  </a:cubicBezTo>
                  <a:lnTo>
                    <a:pt x="292239" y="322554"/>
                  </a:lnTo>
                  <a:cubicBezTo>
                    <a:pt x="306779" y="319104"/>
                    <a:pt x="317058" y="305988"/>
                    <a:pt x="317058" y="290885"/>
                  </a:cubicBezTo>
                  <a:lnTo>
                    <a:pt x="317058" y="92494"/>
                  </a:lnTo>
                  <a:close/>
                </a:path>
              </a:pathLst>
            </a:custGeom>
            <a:solidFill>
              <a:srgbClr val="FFFFFF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4" name="자유형 13">
              <a:extLst>
                <a:ext uri="{FF2B5EF4-FFF2-40B4-BE49-F238E27FC236}">
                  <a16:creationId xmlns:a16="http://schemas.microsoft.com/office/drawing/2014/main" id="{16019D63-F4D4-2042-AF4C-05070BF102CC}"/>
                </a:ext>
              </a:extLst>
            </p:cNvPr>
            <p:cNvSpPr/>
            <p:nvPr/>
          </p:nvSpPr>
          <p:spPr>
            <a:xfrm>
              <a:off x="8746023" y="1699960"/>
              <a:ext cx="317058" cy="383377"/>
            </a:xfrm>
            <a:custGeom>
              <a:avLst/>
              <a:gdLst>
                <a:gd name="connsiteX0" fmla="*/ 33632 w 317058"/>
                <a:gd name="connsiteY0" fmla="*/ 26209 h 383377"/>
                <a:gd name="connsiteX1" fmla="*/ 286364 w 317058"/>
                <a:gd name="connsiteY1" fmla="*/ 86160 h 383377"/>
                <a:gd name="connsiteX2" fmla="*/ 291328 w 317058"/>
                <a:gd name="connsiteY2" fmla="*/ 92494 h 383377"/>
                <a:gd name="connsiteX3" fmla="*/ 291328 w 317058"/>
                <a:gd name="connsiteY3" fmla="*/ 290885 h 383377"/>
                <a:gd name="connsiteX4" fmla="*/ 286364 w 317058"/>
                <a:gd name="connsiteY4" fmla="*/ 297219 h 383377"/>
                <a:gd name="connsiteX5" fmla="*/ 33632 w 317058"/>
                <a:gd name="connsiteY5" fmla="*/ 357169 h 383377"/>
                <a:gd name="connsiteX6" fmla="*/ 25730 w 317058"/>
                <a:gd name="connsiteY6" fmla="*/ 350835 h 383377"/>
                <a:gd name="connsiteX7" fmla="*/ 25730 w 317058"/>
                <a:gd name="connsiteY7" fmla="*/ 32543 h 383377"/>
                <a:gd name="connsiteX8" fmla="*/ 33632 w 317058"/>
                <a:gd name="connsiteY8" fmla="*/ 26209 h 383377"/>
                <a:gd name="connsiteX9" fmla="*/ 292239 w 317058"/>
                <a:gd name="connsiteY9" fmla="*/ 60824 h 383377"/>
                <a:gd name="connsiteX10" fmla="*/ 317058 w 317058"/>
                <a:gd name="connsiteY10" fmla="*/ 92494 h 383377"/>
                <a:gd name="connsiteX11" fmla="*/ 317058 w 317058"/>
                <a:gd name="connsiteY11" fmla="*/ 290885 h 383377"/>
                <a:gd name="connsiteX12" fmla="*/ 292239 w 317058"/>
                <a:gd name="connsiteY12" fmla="*/ 322554 h 383377"/>
                <a:gd name="connsiteX13" fmla="*/ 39507 w 317058"/>
                <a:gd name="connsiteY13" fmla="*/ 382504 h 383377"/>
                <a:gd name="connsiteX14" fmla="*/ 0 w 317058"/>
                <a:gd name="connsiteY14" fmla="*/ 350835 h 383377"/>
                <a:gd name="connsiteX15" fmla="*/ 0 w 317058"/>
                <a:gd name="connsiteY15" fmla="*/ 32543 h 383377"/>
                <a:gd name="connsiteX16" fmla="*/ 39507 w 317058"/>
                <a:gd name="connsiteY16" fmla="*/ 874 h 383377"/>
                <a:gd name="connsiteX17" fmla="*/ 292239 w 317058"/>
                <a:gd name="connsiteY17" fmla="*/ 60824 h 38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7058" h="383377">
                  <a:moveTo>
                    <a:pt x="33632" y="26209"/>
                  </a:moveTo>
                  <a:lnTo>
                    <a:pt x="286364" y="86160"/>
                  </a:lnTo>
                  <a:cubicBezTo>
                    <a:pt x="289272" y="86849"/>
                    <a:pt x="291328" y="89473"/>
                    <a:pt x="291328" y="92494"/>
                  </a:cubicBezTo>
                  <a:lnTo>
                    <a:pt x="291328" y="290885"/>
                  </a:lnTo>
                  <a:cubicBezTo>
                    <a:pt x="291328" y="293905"/>
                    <a:pt x="289272" y="296528"/>
                    <a:pt x="286364" y="297219"/>
                  </a:cubicBezTo>
                  <a:lnTo>
                    <a:pt x="33632" y="357169"/>
                  </a:lnTo>
                  <a:cubicBezTo>
                    <a:pt x="29595" y="358126"/>
                    <a:pt x="25730" y="355028"/>
                    <a:pt x="25730" y="350835"/>
                  </a:cubicBezTo>
                  <a:lnTo>
                    <a:pt x="25730" y="32543"/>
                  </a:lnTo>
                  <a:cubicBezTo>
                    <a:pt x="25730" y="28350"/>
                    <a:pt x="29595" y="25252"/>
                    <a:pt x="33632" y="26209"/>
                  </a:cubicBezTo>
                  <a:close/>
                  <a:moveTo>
                    <a:pt x="292239" y="60824"/>
                  </a:moveTo>
                  <a:cubicBezTo>
                    <a:pt x="306779" y="64273"/>
                    <a:pt x="317058" y="77390"/>
                    <a:pt x="317058" y="92494"/>
                  </a:cubicBezTo>
                  <a:lnTo>
                    <a:pt x="317058" y="290885"/>
                  </a:lnTo>
                  <a:cubicBezTo>
                    <a:pt x="317058" y="305988"/>
                    <a:pt x="306779" y="319104"/>
                    <a:pt x="292239" y="322554"/>
                  </a:cubicBezTo>
                  <a:lnTo>
                    <a:pt x="39507" y="382504"/>
                  </a:lnTo>
                  <a:cubicBezTo>
                    <a:pt x="19324" y="387292"/>
                    <a:pt x="0" y="371801"/>
                    <a:pt x="0" y="350835"/>
                  </a:cubicBezTo>
                  <a:lnTo>
                    <a:pt x="0" y="32543"/>
                  </a:lnTo>
                  <a:cubicBezTo>
                    <a:pt x="0" y="11576"/>
                    <a:pt x="19324" y="-3914"/>
                    <a:pt x="39507" y="874"/>
                  </a:cubicBezTo>
                  <a:lnTo>
                    <a:pt x="292239" y="60824"/>
                  </a:lnTo>
                  <a:close/>
                </a:path>
              </a:pathLst>
            </a:custGeom>
            <a:solidFill>
              <a:srgbClr val="FC1C49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5" name="자유형 14">
              <a:extLst>
                <a:ext uri="{FF2B5EF4-FFF2-40B4-BE49-F238E27FC236}">
                  <a16:creationId xmlns:a16="http://schemas.microsoft.com/office/drawing/2014/main" id="{9E3A811F-8F09-7547-9139-0D59EB2B3BC8}"/>
                </a:ext>
              </a:extLst>
            </p:cNvPr>
            <p:cNvSpPr/>
            <p:nvPr/>
          </p:nvSpPr>
          <p:spPr>
            <a:xfrm>
              <a:off x="9032972" y="1759697"/>
              <a:ext cx="199680" cy="263609"/>
            </a:xfrm>
            <a:custGeom>
              <a:avLst/>
              <a:gdLst>
                <a:gd name="connsiteX0" fmla="*/ 72667 w 199680"/>
                <a:gd name="connsiteY0" fmla="*/ 263568 h 263609"/>
                <a:gd name="connsiteX1" fmla="*/ 69357 w 199680"/>
                <a:gd name="connsiteY1" fmla="*/ 263610 h 263609"/>
                <a:gd name="connsiteX2" fmla="*/ 0 w 199680"/>
                <a:gd name="connsiteY2" fmla="*/ 263610 h 263609"/>
                <a:gd name="connsiteX3" fmla="*/ 0 w 199680"/>
                <a:gd name="connsiteY3" fmla="*/ 0 h 263609"/>
                <a:gd name="connsiteX4" fmla="*/ 69357 w 199680"/>
                <a:gd name="connsiteY4" fmla="*/ 0 h 263609"/>
                <a:gd name="connsiteX5" fmla="*/ 199644 w 199680"/>
                <a:gd name="connsiteY5" fmla="*/ 128618 h 263609"/>
                <a:gd name="connsiteX6" fmla="*/ 199681 w 199680"/>
                <a:gd name="connsiteY6" fmla="*/ 131805 h 263609"/>
                <a:gd name="connsiteX7" fmla="*/ 72667 w 199680"/>
                <a:gd name="connsiteY7" fmla="*/ 263568 h 26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9680" h="263609">
                  <a:moveTo>
                    <a:pt x="72667" y="263568"/>
                  </a:moveTo>
                  <a:cubicBezTo>
                    <a:pt x="71569" y="263596"/>
                    <a:pt x="70465" y="263610"/>
                    <a:pt x="69357" y="263610"/>
                  </a:cubicBezTo>
                  <a:lnTo>
                    <a:pt x="0" y="263610"/>
                  </a:lnTo>
                  <a:lnTo>
                    <a:pt x="0" y="0"/>
                  </a:lnTo>
                  <a:lnTo>
                    <a:pt x="69357" y="0"/>
                  </a:lnTo>
                  <a:cubicBezTo>
                    <a:pt x="140280" y="0"/>
                    <a:pt x="197970" y="57296"/>
                    <a:pt x="199644" y="128618"/>
                  </a:cubicBezTo>
                  <a:cubicBezTo>
                    <a:pt x="199668" y="129678"/>
                    <a:pt x="199681" y="130740"/>
                    <a:pt x="199681" y="131805"/>
                  </a:cubicBezTo>
                  <a:cubicBezTo>
                    <a:pt x="199681" y="203480"/>
                    <a:pt x="143113" y="261792"/>
                    <a:pt x="72667" y="263568"/>
                  </a:cubicBezTo>
                  <a:close/>
                </a:path>
              </a:pathLst>
            </a:custGeom>
            <a:solidFill>
              <a:srgbClr val="FC1C49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3327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EFB7C948-19A5-2249-873D-F4B2A2D0B3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DE3EDB-D71D-5C43-932A-9F4FFD168B46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927A00-D0EA-624C-8E5F-FFE34E23860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  <a:endParaRPr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E859177-A7AB-724E-B66C-3898DA540A69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altLang="ko-Kore-KR" dirty="0"/>
              <a:t>0</a:t>
            </a:r>
            <a:r>
              <a:rPr lang="en-US" altLang="ko-KR" dirty="0"/>
              <a:t>1</a:t>
            </a:r>
            <a:endParaRPr lang="ko-Kore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1AE2AC9-0106-E24C-AFFE-CEA274302E1A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582D720E-7A40-CD4F-A784-E323D0199FF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  <a:endParaRPr lang="ko-Kore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42562835-ED7C-754C-810B-231662ED5F0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altLang="ko-Kore-KR" dirty="0"/>
              <a:t>0</a:t>
            </a:r>
            <a:r>
              <a:rPr lang="en-US" altLang="ko-KR" dirty="0"/>
              <a:t>2</a:t>
            </a:r>
            <a:endParaRPr lang="ko-Kore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6A38827D-8689-B143-B439-51FA73CD35F6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주제</a:t>
            </a:r>
            <a:endParaRPr lang="ko-Kore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5B7BA81-0E93-1543-A636-ED8663F5E996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altLang="ko-Kore-KR" dirty="0"/>
              <a:t>0</a:t>
            </a:r>
            <a:r>
              <a:rPr lang="en-US" altLang="ko-KR" dirty="0"/>
              <a:t>3</a:t>
            </a:r>
            <a:endParaRPr lang="ko-Kore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76A4F0D-C25D-EA47-81AB-EF6163458B69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37588509-1448-B44A-9335-D09015CD9756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991CA3E6-93D9-DD46-9AA7-BB4ACB35C568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0CFC5062-3936-DA4E-8C9E-F5955216D453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6BEBC105-B05B-A54E-A799-7143F1D4752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4810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A366EF9-5808-4441-828C-71804085E2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E673B1-0BA3-994B-8B56-5CBC3268231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ko-Kore-KR" altLang="en-US" dirty="0"/>
              <a:t>주제</a:t>
            </a: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9EC25BFE-F655-BE47-A75C-71ABE57D2A32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altLang="ko-Kore-KR" dirty="0"/>
              <a:t>0</a:t>
            </a:r>
            <a:r>
              <a:rPr lang="en-US" altLang="ko-KR" dirty="0"/>
              <a:t>2</a:t>
            </a:r>
            <a:endParaRPr lang="ko-Kore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2523BAF-48FF-CB41-B1F9-1097E799D9E8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  <a:endParaRPr lang="ko-Kore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F808DA4C-D55C-B14F-AF95-EC790B9EED00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altLang="ko-Kore-KR" dirty="0"/>
              <a:t>0</a:t>
            </a:r>
            <a:r>
              <a:rPr lang="en-US" altLang="ko-KR" dirty="0"/>
              <a:t>3</a:t>
            </a:r>
            <a:endParaRPr lang="ko-Kore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F020AB9B-2DDB-864C-BABF-2CE9A1F280EF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주제</a:t>
            </a:r>
            <a:endParaRPr lang="ko-Kore-KR" altLang="en-US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B0B471DB-03D6-4D4A-A41B-242DE9A49537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/>
        <p:txBody>
          <a:bodyPr/>
          <a:lstStyle/>
          <a:p>
            <a:r>
              <a:rPr lang="en-US" altLang="ko-Kore-KR" dirty="0"/>
              <a:t>0</a:t>
            </a:r>
            <a:r>
              <a:rPr lang="en-US" altLang="ko-KR" dirty="0"/>
              <a:t>1</a:t>
            </a:r>
            <a:endParaRPr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1EA1AB0-6AD2-284D-88BC-028AFF350CE2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D0EBAC5-713B-AB4D-B2E7-4E6944176111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F9B79846-E0B8-3D4A-8867-0C15243D6DC7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A3C9E537-FE96-F24F-B9ED-C0D8E0CC11DB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3788D271-7675-464C-94EC-1A572A91C2C7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/>
        <p:txBody>
          <a:bodyPr/>
          <a:lstStyle/>
          <a:p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AFCB41A-9C8B-7B4D-914C-D8980B46B838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/>
        <p:txBody>
          <a:bodyPr/>
          <a:lstStyle/>
          <a:p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18ADDC4C-0E9A-6649-9B20-8158A3B839A9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80463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64B388-2733-CA47-9597-11CA8501A2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811473-FF86-414C-8D97-934EADE9770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  <a:endParaRPr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CF8462A-B795-9940-87C1-8E674A153C52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주제</a:t>
            </a:r>
            <a:endParaRPr lang="ko-Kore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E8570FC-334E-A042-AF4F-8D031B7747F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주제</a:t>
            </a:r>
            <a:endParaRPr lang="ko-Kore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2F5ABBF-5B59-C743-8D94-126BFA27F5F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EFB7DC77-B66B-DC46-9BE5-BFF045AB3E2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4D21FBC2-B9FA-4045-9603-3BC174E13FD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2F1FB4B-B7B4-C442-BA77-5C884EB62742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75D4B7A-9614-B143-91F6-469DFE5F899F}"/>
              </a:ext>
            </a:extLst>
          </p:cNvPr>
          <p:cNvGrpSpPr/>
          <p:nvPr/>
        </p:nvGrpSpPr>
        <p:grpSpPr>
          <a:xfrm>
            <a:off x="764859" y="2468501"/>
            <a:ext cx="1000544" cy="657922"/>
            <a:chOff x="10861387" y="3061776"/>
            <a:chExt cx="751723" cy="494306"/>
          </a:xfrm>
        </p:grpSpPr>
        <p:sp>
          <p:nvSpPr>
            <p:cNvPr id="15" name="자유형 14">
              <a:extLst>
                <a:ext uri="{FF2B5EF4-FFF2-40B4-BE49-F238E27FC236}">
                  <a16:creationId xmlns:a16="http://schemas.microsoft.com/office/drawing/2014/main" id="{A8CB451E-2631-D447-ACAF-66074B4311E5}"/>
                </a:ext>
              </a:extLst>
            </p:cNvPr>
            <p:cNvSpPr/>
            <p:nvPr/>
          </p:nvSpPr>
          <p:spPr>
            <a:xfrm>
              <a:off x="11133159" y="3061776"/>
              <a:ext cx="210937" cy="209134"/>
            </a:xfrm>
            <a:custGeom>
              <a:avLst/>
              <a:gdLst>
                <a:gd name="connsiteX0" fmla="*/ 210937 w 210937"/>
                <a:gd name="connsiteY0" fmla="*/ 104567 h 209134"/>
                <a:gd name="connsiteX1" fmla="*/ 105469 w 210937"/>
                <a:gd name="connsiteY1" fmla="*/ 209134 h 209134"/>
                <a:gd name="connsiteX2" fmla="*/ 0 w 210937"/>
                <a:gd name="connsiteY2" fmla="*/ 104567 h 209134"/>
                <a:gd name="connsiteX3" fmla="*/ 105469 w 210937"/>
                <a:gd name="connsiteY3" fmla="*/ 0 h 209134"/>
                <a:gd name="connsiteX4" fmla="*/ 210937 w 210937"/>
                <a:gd name="connsiteY4" fmla="*/ 104567 h 209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937" h="209134">
                  <a:moveTo>
                    <a:pt x="210937" y="104567"/>
                  </a:moveTo>
                  <a:cubicBezTo>
                    <a:pt x="210937" y="162318"/>
                    <a:pt x="163717" y="209134"/>
                    <a:pt x="105469" y="209134"/>
                  </a:cubicBezTo>
                  <a:cubicBezTo>
                    <a:pt x="47220" y="209134"/>
                    <a:pt x="0" y="162318"/>
                    <a:pt x="0" y="104567"/>
                  </a:cubicBezTo>
                  <a:cubicBezTo>
                    <a:pt x="0" y="46816"/>
                    <a:pt x="47220" y="0"/>
                    <a:pt x="105469" y="0"/>
                  </a:cubicBezTo>
                  <a:cubicBezTo>
                    <a:pt x="163717" y="0"/>
                    <a:pt x="210937" y="46816"/>
                    <a:pt x="210937" y="104567"/>
                  </a:cubicBezTo>
                  <a:close/>
                </a:path>
              </a:pathLst>
            </a:custGeom>
            <a:solidFill>
              <a:srgbClr val="FC1C49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470EDFE0-E5E4-8E45-890F-55411EE463C6}"/>
                </a:ext>
              </a:extLst>
            </p:cNvPr>
            <p:cNvSpPr/>
            <p:nvPr/>
          </p:nvSpPr>
          <p:spPr>
            <a:xfrm>
              <a:off x="11133159" y="3061776"/>
              <a:ext cx="210937" cy="209134"/>
            </a:xfrm>
            <a:custGeom>
              <a:avLst/>
              <a:gdLst>
                <a:gd name="connsiteX0" fmla="*/ 105469 w 210937"/>
                <a:gd name="connsiteY0" fmla="*/ 183334 h 209134"/>
                <a:gd name="connsiteX1" fmla="*/ 184914 w 210937"/>
                <a:gd name="connsiteY1" fmla="*/ 104567 h 209134"/>
                <a:gd name="connsiteX2" fmla="*/ 105469 w 210937"/>
                <a:gd name="connsiteY2" fmla="*/ 25800 h 209134"/>
                <a:gd name="connsiteX3" fmla="*/ 26023 w 210937"/>
                <a:gd name="connsiteY3" fmla="*/ 104567 h 209134"/>
                <a:gd name="connsiteX4" fmla="*/ 105469 w 210937"/>
                <a:gd name="connsiteY4" fmla="*/ 183334 h 209134"/>
                <a:gd name="connsiteX5" fmla="*/ 105469 w 210937"/>
                <a:gd name="connsiteY5" fmla="*/ 209134 h 209134"/>
                <a:gd name="connsiteX6" fmla="*/ 210937 w 210937"/>
                <a:gd name="connsiteY6" fmla="*/ 104567 h 209134"/>
                <a:gd name="connsiteX7" fmla="*/ 105469 w 210937"/>
                <a:gd name="connsiteY7" fmla="*/ 0 h 209134"/>
                <a:gd name="connsiteX8" fmla="*/ 0 w 210937"/>
                <a:gd name="connsiteY8" fmla="*/ 104567 h 209134"/>
                <a:gd name="connsiteX9" fmla="*/ 105469 w 210937"/>
                <a:gd name="connsiteY9" fmla="*/ 209134 h 209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937" h="209134">
                  <a:moveTo>
                    <a:pt x="105469" y="183334"/>
                  </a:moveTo>
                  <a:cubicBezTo>
                    <a:pt x="149346" y="183334"/>
                    <a:pt x="184914" y="148068"/>
                    <a:pt x="184914" y="104567"/>
                  </a:cubicBezTo>
                  <a:cubicBezTo>
                    <a:pt x="184914" y="61065"/>
                    <a:pt x="149346" y="25800"/>
                    <a:pt x="105469" y="25800"/>
                  </a:cubicBezTo>
                  <a:cubicBezTo>
                    <a:pt x="61592" y="25800"/>
                    <a:pt x="26023" y="61065"/>
                    <a:pt x="26023" y="104567"/>
                  </a:cubicBezTo>
                  <a:cubicBezTo>
                    <a:pt x="26023" y="148068"/>
                    <a:pt x="61592" y="183334"/>
                    <a:pt x="105469" y="183334"/>
                  </a:cubicBezTo>
                  <a:close/>
                  <a:moveTo>
                    <a:pt x="105469" y="209134"/>
                  </a:moveTo>
                  <a:cubicBezTo>
                    <a:pt x="163717" y="209134"/>
                    <a:pt x="210937" y="162318"/>
                    <a:pt x="210937" y="104567"/>
                  </a:cubicBezTo>
                  <a:cubicBezTo>
                    <a:pt x="210937" y="46816"/>
                    <a:pt x="163717" y="0"/>
                    <a:pt x="105469" y="0"/>
                  </a:cubicBezTo>
                  <a:cubicBezTo>
                    <a:pt x="47220" y="0"/>
                    <a:pt x="0" y="46816"/>
                    <a:pt x="0" y="104567"/>
                  </a:cubicBezTo>
                  <a:cubicBezTo>
                    <a:pt x="0" y="162318"/>
                    <a:pt x="47220" y="209134"/>
                    <a:pt x="105469" y="209134"/>
                  </a:cubicBezTo>
                  <a:close/>
                </a:path>
              </a:pathLst>
            </a:custGeom>
            <a:solidFill>
              <a:srgbClr val="FC1C49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7" name="자유형 16">
              <a:extLst>
                <a:ext uri="{FF2B5EF4-FFF2-40B4-BE49-F238E27FC236}">
                  <a16:creationId xmlns:a16="http://schemas.microsoft.com/office/drawing/2014/main" id="{5680785E-613E-BD44-8967-D6E44E10BB57}"/>
                </a:ext>
              </a:extLst>
            </p:cNvPr>
            <p:cNvSpPr/>
            <p:nvPr/>
          </p:nvSpPr>
          <p:spPr>
            <a:xfrm>
              <a:off x="10936050" y="3122850"/>
              <a:ext cx="171200" cy="169737"/>
            </a:xfrm>
            <a:custGeom>
              <a:avLst/>
              <a:gdLst>
                <a:gd name="connsiteX0" fmla="*/ 171201 w 171200"/>
                <a:gd name="connsiteY0" fmla="*/ 84869 h 169737"/>
                <a:gd name="connsiteX1" fmla="*/ 85600 w 171200"/>
                <a:gd name="connsiteY1" fmla="*/ 169738 h 169737"/>
                <a:gd name="connsiteX2" fmla="*/ 0 w 171200"/>
                <a:gd name="connsiteY2" fmla="*/ 84869 h 169737"/>
                <a:gd name="connsiteX3" fmla="*/ 85600 w 171200"/>
                <a:gd name="connsiteY3" fmla="*/ 0 h 169737"/>
                <a:gd name="connsiteX4" fmla="*/ 171201 w 171200"/>
                <a:gd name="connsiteY4" fmla="*/ 84869 h 16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200" h="169737">
                  <a:moveTo>
                    <a:pt x="171201" y="84869"/>
                  </a:moveTo>
                  <a:cubicBezTo>
                    <a:pt x="171201" y="131741"/>
                    <a:pt x="132876" y="169738"/>
                    <a:pt x="85600" y="169738"/>
                  </a:cubicBezTo>
                  <a:cubicBezTo>
                    <a:pt x="38324" y="169738"/>
                    <a:pt x="0" y="131741"/>
                    <a:pt x="0" y="84869"/>
                  </a:cubicBezTo>
                  <a:cubicBezTo>
                    <a:pt x="0" y="37997"/>
                    <a:pt x="38324" y="0"/>
                    <a:pt x="85600" y="0"/>
                  </a:cubicBezTo>
                  <a:cubicBezTo>
                    <a:pt x="132876" y="0"/>
                    <a:pt x="171201" y="37997"/>
                    <a:pt x="171201" y="84869"/>
                  </a:cubicBezTo>
                  <a:close/>
                </a:path>
              </a:pathLst>
            </a:custGeom>
            <a:solidFill>
              <a:srgbClr val="FFFFFF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8" name="자유형 17">
              <a:extLst>
                <a:ext uri="{FF2B5EF4-FFF2-40B4-BE49-F238E27FC236}">
                  <a16:creationId xmlns:a16="http://schemas.microsoft.com/office/drawing/2014/main" id="{DBCF4AB4-96F4-A443-882F-18350350AC4B}"/>
                </a:ext>
              </a:extLst>
            </p:cNvPr>
            <p:cNvSpPr/>
            <p:nvPr/>
          </p:nvSpPr>
          <p:spPr>
            <a:xfrm>
              <a:off x="10936050" y="3122850"/>
              <a:ext cx="171200" cy="169737"/>
            </a:xfrm>
            <a:custGeom>
              <a:avLst/>
              <a:gdLst>
                <a:gd name="connsiteX0" fmla="*/ 85600 w 171200"/>
                <a:gd name="connsiteY0" fmla="*/ 143938 h 169737"/>
                <a:gd name="connsiteX1" fmla="*/ 145178 w 171200"/>
                <a:gd name="connsiteY1" fmla="*/ 84869 h 169737"/>
                <a:gd name="connsiteX2" fmla="*/ 85600 w 171200"/>
                <a:gd name="connsiteY2" fmla="*/ 25800 h 169737"/>
                <a:gd name="connsiteX3" fmla="*/ 26023 w 171200"/>
                <a:gd name="connsiteY3" fmla="*/ 84869 h 169737"/>
                <a:gd name="connsiteX4" fmla="*/ 85600 w 171200"/>
                <a:gd name="connsiteY4" fmla="*/ 143938 h 169737"/>
                <a:gd name="connsiteX5" fmla="*/ 85600 w 171200"/>
                <a:gd name="connsiteY5" fmla="*/ 169738 h 169737"/>
                <a:gd name="connsiteX6" fmla="*/ 171201 w 171200"/>
                <a:gd name="connsiteY6" fmla="*/ 84869 h 169737"/>
                <a:gd name="connsiteX7" fmla="*/ 85600 w 171200"/>
                <a:gd name="connsiteY7" fmla="*/ 0 h 169737"/>
                <a:gd name="connsiteX8" fmla="*/ 0 w 171200"/>
                <a:gd name="connsiteY8" fmla="*/ 84869 h 169737"/>
                <a:gd name="connsiteX9" fmla="*/ 85600 w 171200"/>
                <a:gd name="connsiteY9" fmla="*/ 169738 h 16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200" h="169737">
                  <a:moveTo>
                    <a:pt x="85600" y="143938"/>
                  </a:moveTo>
                  <a:cubicBezTo>
                    <a:pt x="118504" y="143938"/>
                    <a:pt x="145178" y="117492"/>
                    <a:pt x="145178" y="84869"/>
                  </a:cubicBezTo>
                  <a:cubicBezTo>
                    <a:pt x="145178" y="52246"/>
                    <a:pt x="118504" y="25800"/>
                    <a:pt x="85600" y="25800"/>
                  </a:cubicBezTo>
                  <a:cubicBezTo>
                    <a:pt x="52696" y="25800"/>
                    <a:pt x="26023" y="52246"/>
                    <a:pt x="26023" y="84869"/>
                  </a:cubicBezTo>
                  <a:cubicBezTo>
                    <a:pt x="26023" y="117492"/>
                    <a:pt x="52696" y="143938"/>
                    <a:pt x="85600" y="143938"/>
                  </a:cubicBezTo>
                  <a:close/>
                  <a:moveTo>
                    <a:pt x="85600" y="169738"/>
                  </a:moveTo>
                  <a:cubicBezTo>
                    <a:pt x="132876" y="169738"/>
                    <a:pt x="171201" y="131741"/>
                    <a:pt x="171201" y="84869"/>
                  </a:cubicBezTo>
                  <a:cubicBezTo>
                    <a:pt x="171201" y="37997"/>
                    <a:pt x="132876" y="0"/>
                    <a:pt x="85600" y="0"/>
                  </a:cubicBezTo>
                  <a:cubicBezTo>
                    <a:pt x="38324" y="0"/>
                    <a:pt x="0" y="37997"/>
                    <a:pt x="0" y="84869"/>
                  </a:cubicBezTo>
                  <a:cubicBezTo>
                    <a:pt x="0" y="131741"/>
                    <a:pt x="38324" y="169738"/>
                    <a:pt x="85600" y="169738"/>
                  </a:cubicBezTo>
                  <a:close/>
                </a:path>
              </a:pathLst>
            </a:custGeom>
            <a:solidFill>
              <a:srgbClr val="FC1C49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9" name="자유형 18">
              <a:extLst>
                <a:ext uri="{FF2B5EF4-FFF2-40B4-BE49-F238E27FC236}">
                  <a16:creationId xmlns:a16="http://schemas.microsoft.com/office/drawing/2014/main" id="{67AD94A2-302A-8A48-B921-4C3AEAE8363E}"/>
                </a:ext>
              </a:extLst>
            </p:cNvPr>
            <p:cNvSpPr/>
            <p:nvPr/>
          </p:nvSpPr>
          <p:spPr>
            <a:xfrm>
              <a:off x="10861387" y="3305594"/>
              <a:ext cx="320499" cy="176041"/>
            </a:xfrm>
            <a:custGeom>
              <a:avLst/>
              <a:gdLst>
                <a:gd name="connsiteX0" fmla="*/ 0 w 320499"/>
                <a:gd name="connsiteY0" fmla="*/ 150893 h 176041"/>
                <a:gd name="connsiteX1" fmla="*/ 152194 w 320499"/>
                <a:gd name="connsiteY1" fmla="*/ 0 h 176041"/>
                <a:gd name="connsiteX2" fmla="*/ 168306 w 320499"/>
                <a:gd name="connsiteY2" fmla="*/ 0 h 176041"/>
                <a:gd name="connsiteX3" fmla="*/ 320499 w 320499"/>
                <a:gd name="connsiteY3" fmla="*/ 150893 h 176041"/>
                <a:gd name="connsiteX4" fmla="*/ 295134 w 320499"/>
                <a:gd name="connsiteY4" fmla="*/ 176042 h 176041"/>
                <a:gd name="connsiteX5" fmla="*/ 25366 w 320499"/>
                <a:gd name="connsiteY5" fmla="*/ 176042 h 176041"/>
                <a:gd name="connsiteX6" fmla="*/ 0 w 320499"/>
                <a:gd name="connsiteY6" fmla="*/ 150893 h 17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0499" h="176041">
                  <a:moveTo>
                    <a:pt x="0" y="150893"/>
                  </a:moveTo>
                  <a:cubicBezTo>
                    <a:pt x="0" y="67557"/>
                    <a:pt x="68139" y="0"/>
                    <a:pt x="152194" y="0"/>
                  </a:cubicBezTo>
                  <a:lnTo>
                    <a:pt x="168306" y="0"/>
                  </a:lnTo>
                  <a:cubicBezTo>
                    <a:pt x="252360" y="0"/>
                    <a:pt x="320499" y="67557"/>
                    <a:pt x="320499" y="150893"/>
                  </a:cubicBezTo>
                  <a:cubicBezTo>
                    <a:pt x="320499" y="164782"/>
                    <a:pt x="309143" y="176042"/>
                    <a:pt x="295134" y="176042"/>
                  </a:cubicBezTo>
                  <a:lnTo>
                    <a:pt x="25366" y="176042"/>
                  </a:lnTo>
                  <a:cubicBezTo>
                    <a:pt x="11357" y="176042"/>
                    <a:pt x="0" y="164782"/>
                    <a:pt x="0" y="150893"/>
                  </a:cubicBezTo>
                  <a:close/>
                </a:path>
              </a:pathLst>
            </a:custGeom>
            <a:solidFill>
              <a:srgbClr val="FFFFFF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0" name="자유형 19">
              <a:extLst>
                <a:ext uri="{FF2B5EF4-FFF2-40B4-BE49-F238E27FC236}">
                  <a16:creationId xmlns:a16="http://schemas.microsoft.com/office/drawing/2014/main" id="{0BE2CD93-E1AE-444D-B6FE-FADB3D746FEA}"/>
                </a:ext>
              </a:extLst>
            </p:cNvPr>
            <p:cNvSpPr/>
            <p:nvPr/>
          </p:nvSpPr>
          <p:spPr>
            <a:xfrm>
              <a:off x="10861387" y="3305594"/>
              <a:ext cx="320499" cy="176041"/>
            </a:xfrm>
            <a:custGeom>
              <a:avLst/>
              <a:gdLst>
                <a:gd name="connsiteX0" fmla="*/ 168306 w 320499"/>
                <a:gd name="connsiteY0" fmla="*/ 25800 h 176041"/>
                <a:gd name="connsiteX1" fmla="*/ 152194 w 320499"/>
                <a:gd name="connsiteY1" fmla="*/ 25800 h 176041"/>
                <a:gd name="connsiteX2" fmla="*/ 26025 w 320499"/>
                <a:gd name="connsiteY2" fmla="*/ 150241 h 176041"/>
                <a:gd name="connsiteX3" fmla="*/ 294475 w 320499"/>
                <a:gd name="connsiteY3" fmla="*/ 150241 h 176041"/>
                <a:gd name="connsiteX4" fmla="*/ 168306 w 320499"/>
                <a:gd name="connsiteY4" fmla="*/ 25800 h 176041"/>
                <a:gd name="connsiteX5" fmla="*/ 152194 w 320499"/>
                <a:gd name="connsiteY5" fmla="*/ 0 h 176041"/>
                <a:gd name="connsiteX6" fmla="*/ 0 w 320499"/>
                <a:gd name="connsiteY6" fmla="*/ 150893 h 176041"/>
                <a:gd name="connsiteX7" fmla="*/ 25366 w 320499"/>
                <a:gd name="connsiteY7" fmla="*/ 176042 h 176041"/>
                <a:gd name="connsiteX8" fmla="*/ 295134 w 320499"/>
                <a:gd name="connsiteY8" fmla="*/ 176042 h 176041"/>
                <a:gd name="connsiteX9" fmla="*/ 320499 w 320499"/>
                <a:gd name="connsiteY9" fmla="*/ 150893 h 176041"/>
                <a:gd name="connsiteX10" fmla="*/ 168306 w 320499"/>
                <a:gd name="connsiteY10" fmla="*/ 0 h 176041"/>
                <a:gd name="connsiteX11" fmla="*/ 152194 w 320499"/>
                <a:gd name="connsiteY11" fmla="*/ 0 h 17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0499" h="176041">
                  <a:moveTo>
                    <a:pt x="168306" y="25800"/>
                  </a:moveTo>
                  <a:lnTo>
                    <a:pt x="152194" y="25800"/>
                  </a:lnTo>
                  <a:cubicBezTo>
                    <a:pt x="82730" y="25800"/>
                    <a:pt x="26378" y="81454"/>
                    <a:pt x="26025" y="150241"/>
                  </a:cubicBezTo>
                  <a:lnTo>
                    <a:pt x="294475" y="150241"/>
                  </a:lnTo>
                  <a:cubicBezTo>
                    <a:pt x="294121" y="81454"/>
                    <a:pt x="237769" y="25800"/>
                    <a:pt x="168306" y="25800"/>
                  </a:cubicBezTo>
                  <a:close/>
                  <a:moveTo>
                    <a:pt x="152194" y="0"/>
                  </a:moveTo>
                  <a:cubicBezTo>
                    <a:pt x="68139" y="0"/>
                    <a:pt x="0" y="67557"/>
                    <a:pt x="0" y="150893"/>
                  </a:cubicBezTo>
                  <a:cubicBezTo>
                    <a:pt x="0" y="164782"/>
                    <a:pt x="11357" y="176042"/>
                    <a:pt x="25366" y="176042"/>
                  </a:cubicBezTo>
                  <a:lnTo>
                    <a:pt x="295134" y="176042"/>
                  </a:lnTo>
                  <a:cubicBezTo>
                    <a:pt x="309143" y="176042"/>
                    <a:pt x="320499" y="164782"/>
                    <a:pt x="320499" y="150893"/>
                  </a:cubicBezTo>
                  <a:cubicBezTo>
                    <a:pt x="320499" y="67557"/>
                    <a:pt x="252360" y="0"/>
                    <a:pt x="168306" y="0"/>
                  </a:cubicBezTo>
                  <a:lnTo>
                    <a:pt x="152194" y="0"/>
                  </a:lnTo>
                  <a:close/>
                </a:path>
              </a:pathLst>
            </a:custGeom>
            <a:solidFill>
              <a:srgbClr val="FC1C49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1" name="자유형 20">
              <a:extLst>
                <a:ext uri="{FF2B5EF4-FFF2-40B4-BE49-F238E27FC236}">
                  <a16:creationId xmlns:a16="http://schemas.microsoft.com/office/drawing/2014/main" id="{0C1890F6-5FA0-4D41-9AB1-7C8AC3A2BC82}"/>
                </a:ext>
              </a:extLst>
            </p:cNvPr>
            <p:cNvSpPr/>
            <p:nvPr/>
          </p:nvSpPr>
          <p:spPr>
            <a:xfrm>
              <a:off x="11367263" y="3122850"/>
              <a:ext cx="171201" cy="169737"/>
            </a:xfrm>
            <a:custGeom>
              <a:avLst/>
              <a:gdLst>
                <a:gd name="connsiteX0" fmla="*/ 171202 w 171201"/>
                <a:gd name="connsiteY0" fmla="*/ 84869 h 169737"/>
                <a:gd name="connsiteX1" fmla="*/ 85601 w 171201"/>
                <a:gd name="connsiteY1" fmla="*/ 169738 h 169737"/>
                <a:gd name="connsiteX2" fmla="*/ 0 w 171201"/>
                <a:gd name="connsiteY2" fmla="*/ 84869 h 169737"/>
                <a:gd name="connsiteX3" fmla="*/ 85601 w 171201"/>
                <a:gd name="connsiteY3" fmla="*/ 0 h 169737"/>
                <a:gd name="connsiteX4" fmla="*/ 171202 w 171201"/>
                <a:gd name="connsiteY4" fmla="*/ 84869 h 16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201" h="169737">
                  <a:moveTo>
                    <a:pt x="171202" y="84869"/>
                  </a:moveTo>
                  <a:cubicBezTo>
                    <a:pt x="171202" y="131741"/>
                    <a:pt x="132876" y="169738"/>
                    <a:pt x="85601" y="169738"/>
                  </a:cubicBezTo>
                  <a:cubicBezTo>
                    <a:pt x="38324" y="169738"/>
                    <a:pt x="0" y="131741"/>
                    <a:pt x="0" y="84869"/>
                  </a:cubicBezTo>
                  <a:cubicBezTo>
                    <a:pt x="0" y="37997"/>
                    <a:pt x="38324" y="0"/>
                    <a:pt x="85601" y="0"/>
                  </a:cubicBezTo>
                  <a:cubicBezTo>
                    <a:pt x="132876" y="0"/>
                    <a:pt x="171202" y="37997"/>
                    <a:pt x="171202" y="84869"/>
                  </a:cubicBezTo>
                  <a:close/>
                </a:path>
              </a:pathLst>
            </a:custGeom>
            <a:solidFill>
              <a:srgbClr val="FFFFFF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2" name="자유형 21">
              <a:extLst>
                <a:ext uri="{FF2B5EF4-FFF2-40B4-BE49-F238E27FC236}">
                  <a16:creationId xmlns:a16="http://schemas.microsoft.com/office/drawing/2014/main" id="{7CE222C5-DB39-B945-A861-39C4BDD4C71D}"/>
                </a:ext>
              </a:extLst>
            </p:cNvPr>
            <p:cNvSpPr/>
            <p:nvPr/>
          </p:nvSpPr>
          <p:spPr>
            <a:xfrm>
              <a:off x="11367263" y="3122850"/>
              <a:ext cx="171201" cy="169737"/>
            </a:xfrm>
            <a:custGeom>
              <a:avLst/>
              <a:gdLst>
                <a:gd name="connsiteX0" fmla="*/ 85601 w 171201"/>
                <a:gd name="connsiteY0" fmla="*/ 143938 h 169737"/>
                <a:gd name="connsiteX1" fmla="*/ 145179 w 171201"/>
                <a:gd name="connsiteY1" fmla="*/ 84869 h 169737"/>
                <a:gd name="connsiteX2" fmla="*/ 85601 w 171201"/>
                <a:gd name="connsiteY2" fmla="*/ 25800 h 169737"/>
                <a:gd name="connsiteX3" fmla="*/ 26023 w 171201"/>
                <a:gd name="connsiteY3" fmla="*/ 84869 h 169737"/>
                <a:gd name="connsiteX4" fmla="*/ 85601 w 171201"/>
                <a:gd name="connsiteY4" fmla="*/ 143938 h 169737"/>
                <a:gd name="connsiteX5" fmla="*/ 85601 w 171201"/>
                <a:gd name="connsiteY5" fmla="*/ 169738 h 169737"/>
                <a:gd name="connsiteX6" fmla="*/ 171202 w 171201"/>
                <a:gd name="connsiteY6" fmla="*/ 84869 h 169737"/>
                <a:gd name="connsiteX7" fmla="*/ 85601 w 171201"/>
                <a:gd name="connsiteY7" fmla="*/ 0 h 169737"/>
                <a:gd name="connsiteX8" fmla="*/ 0 w 171201"/>
                <a:gd name="connsiteY8" fmla="*/ 84869 h 169737"/>
                <a:gd name="connsiteX9" fmla="*/ 85601 w 171201"/>
                <a:gd name="connsiteY9" fmla="*/ 169738 h 16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201" h="169737">
                  <a:moveTo>
                    <a:pt x="85601" y="143938"/>
                  </a:moveTo>
                  <a:cubicBezTo>
                    <a:pt x="118505" y="143938"/>
                    <a:pt x="145179" y="117492"/>
                    <a:pt x="145179" y="84869"/>
                  </a:cubicBezTo>
                  <a:cubicBezTo>
                    <a:pt x="145179" y="52246"/>
                    <a:pt x="118505" y="25800"/>
                    <a:pt x="85601" y="25800"/>
                  </a:cubicBezTo>
                  <a:cubicBezTo>
                    <a:pt x="52697" y="25800"/>
                    <a:pt x="26023" y="52246"/>
                    <a:pt x="26023" y="84869"/>
                  </a:cubicBezTo>
                  <a:cubicBezTo>
                    <a:pt x="26023" y="117492"/>
                    <a:pt x="52697" y="143938"/>
                    <a:pt x="85601" y="143938"/>
                  </a:cubicBezTo>
                  <a:close/>
                  <a:moveTo>
                    <a:pt x="85601" y="169738"/>
                  </a:moveTo>
                  <a:cubicBezTo>
                    <a:pt x="132876" y="169738"/>
                    <a:pt x="171202" y="131741"/>
                    <a:pt x="171202" y="84869"/>
                  </a:cubicBezTo>
                  <a:cubicBezTo>
                    <a:pt x="171202" y="37997"/>
                    <a:pt x="132876" y="0"/>
                    <a:pt x="85601" y="0"/>
                  </a:cubicBezTo>
                  <a:cubicBezTo>
                    <a:pt x="38324" y="0"/>
                    <a:pt x="0" y="37997"/>
                    <a:pt x="0" y="84869"/>
                  </a:cubicBezTo>
                  <a:cubicBezTo>
                    <a:pt x="0" y="131741"/>
                    <a:pt x="38324" y="169738"/>
                    <a:pt x="85601" y="169738"/>
                  </a:cubicBezTo>
                  <a:close/>
                </a:path>
              </a:pathLst>
            </a:custGeom>
            <a:solidFill>
              <a:srgbClr val="FC1C49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3" name="자유형 22">
              <a:extLst>
                <a:ext uri="{FF2B5EF4-FFF2-40B4-BE49-F238E27FC236}">
                  <a16:creationId xmlns:a16="http://schemas.microsoft.com/office/drawing/2014/main" id="{97146E3C-4446-9C4F-95E3-FFEBCDAFBB6E}"/>
                </a:ext>
              </a:extLst>
            </p:cNvPr>
            <p:cNvSpPr/>
            <p:nvPr/>
          </p:nvSpPr>
          <p:spPr>
            <a:xfrm>
              <a:off x="11292612" y="3318895"/>
              <a:ext cx="320498" cy="162739"/>
            </a:xfrm>
            <a:custGeom>
              <a:avLst/>
              <a:gdLst>
                <a:gd name="connsiteX0" fmla="*/ 0 w 320498"/>
                <a:gd name="connsiteY0" fmla="*/ 138289 h 162739"/>
                <a:gd name="connsiteX1" fmla="*/ 152550 w 320498"/>
                <a:gd name="connsiteY1" fmla="*/ 0 h 162739"/>
                <a:gd name="connsiteX2" fmla="*/ 167253 w 320498"/>
                <a:gd name="connsiteY2" fmla="*/ 0 h 162739"/>
                <a:gd name="connsiteX3" fmla="*/ 320498 w 320498"/>
                <a:gd name="connsiteY3" fmla="*/ 138289 h 162739"/>
                <a:gd name="connsiteX4" fmla="*/ 295835 w 320498"/>
                <a:gd name="connsiteY4" fmla="*/ 162740 h 162739"/>
                <a:gd name="connsiteX5" fmla="*/ 24661 w 320498"/>
                <a:gd name="connsiteY5" fmla="*/ 162740 h 162739"/>
                <a:gd name="connsiteX6" fmla="*/ 0 w 320498"/>
                <a:gd name="connsiteY6" fmla="*/ 138289 h 162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0498" h="162739">
                  <a:moveTo>
                    <a:pt x="0" y="138289"/>
                  </a:moveTo>
                  <a:cubicBezTo>
                    <a:pt x="0" y="54568"/>
                    <a:pt x="68108" y="0"/>
                    <a:pt x="152550" y="0"/>
                  </a:cubicBezTo>
                  <a:lnTo>
                    <a:pt x="167253" y="0"/>
                  </a:lnTo>
                  <a:cubicBezTo>
                    <a:pt x="251694" y="0"/>
                    <a:pt x="320498" y="54568"/>
                    <a:pt x="320498" y="138289"/>
                  </a:cubicBezTo>
                  <a:cubicBezTo>
                    <a:pt x="320498" y="151793"/>
                    <a:pt x="309458" y="162740"/>
                    <a:pt x="295835" y="162740"/>
                  </a:cubicBezTo>
                  <a:lnTo>
                    <a:pt x="24661" y="162740"/>
                  </a:lnTo>
                  <a:cubicBezTo>
                    <a:pt x="11041" y="162740"/>
                    <a:pt x="0" y="151793"/>
                    <a:pt x="0" y="138289"/>
                  </a:cubicBezTo>
                  <a:close/>
                </a:path>
              </a:pathLst>
            </a:custGeom>
            <a:solidFill>
              <a:srgbClr val="FFFFFF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4" name="자유형 23">
              <a:extLst>
                <a:ext uri="{FF2B5EF4-FFF2-40B4-BE49-F238E27FC236}">
                  <a16:creationId xmlns:a16="http://schemas.microsoft.com/office/drawing/2014/main" id="{47E67711-E70C-9B4C-A647-12879AA3B485}"/>
                </a:ext>
              </a:extLst>
            </p:cNvPr>
            <p:cNvSpPr/>
            <p:nvPr/>
          </p:nvSpPr>
          <p:spPr>
            <a:xfrm>
              <a:off x="11292612" y="3305594"/>
              <a:ext cx="320498" cy="176041"/>
            </a:xfrm>
            <a:custGeom>
              <a:avLst/>
              <a:gdLst>
                <a:gd name="connsiteX0" fmla="*/ 167601 w 320498"/>
                <a:gd name="connsiteY0" fmla="*/ 25800 h 176041"/>
                <a:gd name="connsiteX1" fmla="*/ 152898 w 320498"/>
                <a:gd name="connsiteY1" fmla="*/ 25800 h 176041"/>
                <a:gd name="connsiteX2" fmla="*/ 26030 w 320498"/>
                <a:gd name="connsiteY2" fmla="*/ 150241 h 176041"/>
                <a:gd name="connsiteX3" fmla="*/ 294469 w 320498"/>
                <a:gd name="connsiteY3" fmla="*/ 150241 h 176041"/>
                <a:gd name="connsiteX4" fmla="*/ 167601 w 320498"/>
                <a:gd name="connsiteY4" fmla="*/ 25800 h 176041"/>
                <a:gd name="connsiteX5" fmla="*/ 152898 w 320498"/>
                <a:gd name="connsiteY5" fmla="*/ 0 h 176041"/>
                <a:gd name="connsiteX6" fmla="*/ 0 w 320498"/>
                <a:gd name="connsiteY6" fmla="*/ 151591 h 176041"/>
                <a:gd name="connsiteX7" fmla="*/ 24661 w 320498"/>
                <a:gd name="connsiteY7" fmla="*/ 176042 h 176041"/>
                <a:gd name="connsiteX8" fmla="*/ 295835 w 320498"/>
                <a:gd name="connsiteY8" fmla="*/ 176042 h 176041"/>
                <a:gd name="connsiteX9" fmla="*/ 320498 w 320498"/>
                <a:gd name="connsiteY9" fmla="*/ 151591 h 176041"/>
                <a:gd name="connsiteX10" fmla="*/ 167601 w 320498"/>
                <a:gd name="connsiteY10" fmla="*/ 0 h 176041"/>
                <a:gd name="connsiteX11" fmla="*/ 152898 w 320498"/>
                <a:gd name="connsiteY11" fmla="*/ 0 h 17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0498" h="176041">
                  <a:moveTo>
                    <a:pt x="167601" y="25800"/>
                  </a:moveTo>
                  <a:lnTo>
                    <a:pt x="152898" y="25800"/>
                  </a:lnTo>
                  <a:cubicBezTo>
                    <a:pt x="83282" y="25800"/>
                    <a:pt x="26760" y="81391"/>
                    <a:pt x="26030" y="150241"/>
                  </a:cubicBezTo>
                  <a:lnTo>
                    <a:pt x="294469" y="150241"/>
                  </a:lnTo>
                  <a:cubicBezTo>
                    <a:pt x="293741" y="81391"/>
                    <a:pt x="237219" y="25800"/>
                    <a:pt x="167601" y="25800"/>
                  </a:cubicBezTo>
                  <a:close/>
                  <a:moveTo>
                    <a:pt x="152898" y="0"/>
                  </a:moveTo>
                  <a:cubicBezTo>
                    <a:pt x="68455" y="0"/>
                    <a:pt x="0" y="67870"/>
                    <a:pt x="0" y="151591"/>
                  </a:cubicBezTo>
                  <a:cubicBezTo>
                    <a:pt x="0" y="165095"/>
                    <a:pt x="11041" y="176042"/>
                    <a:pt x="24661" y="176042"/>
                  </a:cubicBezTo>
                  <a:lnTo>
                    <a:pt x="295835" y="176042"/>
                  </a:lnTo>
                  <a:cubicBezTo>
                    <a:pt x="309458" y="176042"/>
                    <a:pt x="320498" y="165095"/>
                    <a:pt x="320498" y="151591"/>
                  </a:cubicBezTo>
                  <a:cubicBezTo>
                    <a:pt x="320498" y="67870"/>
                    <a:pt x="252045" y="0"/>
                    <a:pt x="167601" y="0"/>
                  </a:cubicBezTo>
                  <a:lnTo>
                    <a:pt x="152898" y="0"/>
                  </a:lnTo>
                  <a:close/>
                </a:path>
              </a:pathLst>
            </a:custGeom>
            <a:solidFill>
              <a:srgbClr val="FC1C49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F3417CC5-5C38-F44E-9B1F-04D61C5AF51A}"/>
                </a:ext>
              </a:extLst>
            </p:cNvPr>
            <p:cNvSpPr/>
            <p:nvPr/>
          </p:nvSpPr>
          <p:spPr>
            <a:xfrm>
              <a:off x="11015662" y="3302237"/>
              <a:ext cx="445918" cy="253845"/>
            </a:xfrm>
            <a:custGeom>
              <a:avLst/>
              <a:gdLst>
                <a:gd name="connsiteX0" fmla="*/ 0 w 445918"/>
                <a:gd name="connsiteY0" fmla="*/ 212853 h 253845"/>
                <a:gd name="connsiteX1" fmla="*/ 214688 w 445918"/>
                <a:gd name="connsiteY1" fmla="*/ 0 h 253845"/>
                <a:gd name="connsiteX2" fmla="*/ 231230 w 445918"/>
                <a:gd name="connsiteY2" fmla="*/ 0 h 253845"/>
                <a:gd name="connsiteX3" fmla="*/ 445919 w 445918"/>
                <a:gd name="connsiteY3" fmla="*/ 212853 h 253845"/>
                <a:gd name="connsiteX4" fmla="*/ 445919 w 445918"/>
                <a:gd name="connsiteY4" fmla="*/ 221595 h 253845"/>
                <a:gd name="connsiteX5" fmla="*/ 413390 w 445918"/>
                <a:gd name="connsiteY5" fmla="*/ 253845 h 253845"/>
                <a:gd name="connsiteX6" fmla="*/ 32529 w 445918"/>
                <a:gd name="connsiteY6" fmla="*/ 253845 h 253845"/>
                <a:gd name="connsiteX7" fmla="*/ 0 w 445918"/>
                <a:gd name="connsiteY7" fmla="*/ 221595 h 253845"/>
                <a:gd name="connsiteX8" fmla="*/ 0 w 445918"/>
                <a:gd name="connsiteY8" fmla="*/ 212853 h 25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918" h="253845">
                  <a:moveTo>
                    <a:pt x="0" y="212853"/>
                  </a:moveTo>
                  <a:cubicBezTo>
                    <a:pt x="0" y="95298"/>
                    <a:pt x="96119" y="0"/>
                    <a:pt x="214688" y="0"/>
                  </a:cubicBezTo>
                  <a:lnTo>
                    <a:pt x="231230" y="0"/>
                  </a:lnTo>
                  <a:cubicBezTo>
                    <a:pt x="349799" y="0"/>
                    <a:pt x="445919" y="95298"/>
                    <a:pt x="445919" y="212853"/>
                  </a:cubicBezTo>
                  <a:lnTo>
                    <a:pt x="445919" y="221595"/>
                  </a:lnTo>
                  <a:cubicBezTo>
                    <a:pt x="445919" y="239406"/>
                    <a:pt x="431355" y="253845"/>
                    <a:pt x="413390" y="253845"/>
                  </a:cubicBezTo>
                  <a:lnTo>
                    <a:pt x="32529" y="253845"/>
                  </a:lnTo>
                  <a:cubicBezTo>
                    <a:pt x="14564" y="253845"/>
                    <a:pt x="0" y="239406"/>
                    <a:pt x="0" y="221595"/>
                  </a:cubicBezTo>
                  <a:lnTo>
                    <a:pt x="0" y="212853"/>
                  </a:lnTo>
                  <a:close/>
                </a:path>
              </a:pathLst>
            </a:custGeom>
            <a:solidFill>
              <a:srgbClr val="FC1C49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6" name="자유형 25">
              <a:extLst>
                <a:ext uri="{FF2B5EF4-FFF2-40B4-BE49-F238E27FC236}">
                  <a16:creationId xmlns:a16="http://schemas.microsoft.com/office/drawing/2014/main" id="{AA930B1A-0165-2D48-B68B-7D48EC75D8A2}"/>
                </a:ext>
              </a:extLst>
            </p:cNvPr>
            <p:cNvSpPr/>
            <p:nvPr/>
          </p:nvSpPr>
          <p:spPr>
            <a:xfrm>
              <a:off x="11015662" y="3302237"/>
              <a:ext cx="445918" cy="253845"/>
            </a:xfrm>
            <a:custGeom>
              <a:avLst/>
              <a:gdLst>
                <a:gd name="connsiteX0" fmla="*/ 231230 w 445918"/>
                <a:gd name="connsiteY0" fmla="*/ 25800 h 253845"/>
                <a:gd name="connsiteX1" fmla="*/ 214688 w 445918"/>
                <a:gd name="connsiteY1" fmla="*/ 25800 h 253845"/>
                <a:gd name="connsiteX2" fmla="*/ 26023 w 445918"/>
                <a:gd name="connsiteY2" fmla="*/ 212853 h 253845"/>
                <a:gd name="connsiteX3" fmla="*/ 26023 w 445918"/>
                <a:gd name="connsiteY3" fmla="*/ 221595 h 253845"/>
                <a:gd name="connsiteX4" fmla="*/ 32529 w 445918"/>
                <a:gd name="connsiteY4" fmla="*/ 228045 h 253845"/>
                <a:gd name="connsiteX5" fmla="*/ 413390 w 445918"/>
                <a:gd name="connsiteY5" fmla="*/ 228045 h 253845"/>
                <a:gd name="connsiteX6" fmla="*/ 419896 w 445918"/>
                <a:gd name="connsiteY6" fmla="*/ 221595 h 253845"/>
                <a:gd name="connsiteX7" fmla="*/ 419896 w 445918"/>
                <a:gd name="connsiteY7" fmla="*/ 212853 h 253845"/>
                <a:gd name="connsiteX8" fmla="*/ 231230 w 445918"/>
                <a:gd name="connsiteY8" fmla="*/ 25800 h 253845"/>
                <a:gd name="connsiteX9" fmla="*/ 214688 w 445918"/>
                <a:gd name="connsiteY9" fmla="*/ 0 h 253845"/>
                <a:gd name="connsiteX10" fmla="*/ 0 w 445918"/>
                <a:gd name="connsiteY10" fmla="*/ 212853 h 253845"/>
                <a:gd name="connsiteX11" fmla="*/ 0 w 445918"/>
                <a:gd name="connsiteY11" fmla="*/ 221595 h 253845"/>
                <a:gd name="connsiteX12" fmla="*/ 32529 w 445918"/>
                <a:gd name="connsiteY12" fmla="*/ 253845 h 253845"/>
                <a:gd name="connsiteX13" fmla="*/ 413390 w 445918"/>
                <a:gd name="connsiteY13" fmla="*/ 253845 h 253845"/>
                <a:gd name="connsiteX14" fmla="*/ 445919 w 445918"/>
                <a:gd name="connsiteY14" fmla="*/ 221595 h 253845"/>
                <a:gd name="connsiteX15" fmla="*/ 445919 w 445918"/>
                <a:gd name="connsiteY15" fmla="*/ 212853 h 253845"/>
                <a:gd name="connsiteX16" fmla="*/ 231230 w 445918"/>
                <a:gd name="connsiteY16" fmla="*/ 0 h 253845"/>
                <a:gd name="connsiteX17" fmla="*/ 214688 w 445918"/>
                <a:gd name="connsiteY17" fmla="*/ 0 h 25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45918" h="253845">
                  <a:moveTo>
                    <a:pt x="231230" y="25800"/>
                  </a:moveTo>
                  <a:lnTo>
                    <a:pt x="214688" y="25800"/>
                  </a:lnTo>
                  <a:cubicBezTo>
                    <a:pt x="110491" y="25800"/>
                    <a:pt x="26023" y="109547"/>
                    <a:pt x="26023" y="212853"/>
                  </a:cubicBezTo>
                  <a:lnTo>
                    <a:pt x="26023" y="221595"/>
                  </a:lnTo>
                  <a:cubicBezTo>
                    <a:pt x="26023" y="225157"/>
                    <a:pt x="28935" y="228045"/>
                    <a:pt x="32529" y="228045"/>
                  </a:cubicBezTo>
                  <a:lnTo>
                    <a:pt x="413390" y="228045"/>
                  </a:lnTo>
                  <a:cubicBezTo>
                    <a:pt x="416983" y="228045"/>
                    <a:pt x="419896" y="225157"/>
                    <a:pt x="419896" y="221595"/>
                  </a:cubicBezTo>
                  <a:lnTo>
                    <a:pt x="419896" y="212853"/>
                  </a:lnTo>
                  <a:cubicBezTo>
                    <a:pt x="419896" y="109547"/>
                    <a:pt x="335427" y="25800"/>
                    <a:pt x="231230" y="25800"/>
                  </a:cubicBezTo>
                  <a:close/>
                  <a:moveTo>
                    <a:pt x="214688" y="0"/>
                  </a:moveTo>
                  <a:cubicBezTo>
                    <a:pt x="96119" y="0"/>
                    <a:pt x="0" y="95298"/>
                    <a:pt x="0" y="212853"/>
                  </a:cubicBezTo>
                  <a:lnTo>
                    <a:pt x="0" y="221595"/>
                  </a:lnTo>
                  <a:cubicBezTo>
                    <a:pt x="0" y="239406"/>
                    <a:pt x="14564" y="253845"/>
                    <a:pt x="32529" y="253845"/>
                  </a:cubicBezTo>
                  <a:lnTo>
                    <a:pt x="413390" y="253845"/>
                  </a:lnTo>
                  <a:cubicBezTo>
                    <a:pt x="431355" y="253845"/>
                    <a:pt x="445919" y="239406"/>
                    <a:pt x="445919" y="221595"/>
                  </a:cubicBezTo>
                  <a:lnTo>
                    <a:pt x="445919" y="212853"/>
                  </a:lnTo>
                  <a:cubicBezTo>
                    <a:pt x="445919" y="95298"/>
                    <a:pt x="349799" y="0"/>
                    <a:pt x="231230" y="0"/>
                  </a:cubicBezTo>
                  <a:lnTo>
                    <a:pt x="214688" y="0"/>
                  </a:lnTo>
                  <a:close/>
                </a:path>
              </a:pathLst>
            </a:custGeom>
            <a:solidFill>
              <a:srgbClr val="FC1C49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7" name="자유형 26">
              <a:extLst>
                <a:ext uri="{FF2B5EF4-FFF2-40B4-BE49-F238E27FC236}">
                  <a16:creationId xmlns:a16="http://schemas.microsoft.com/office/drawing/2014/main" id="{6E55FA1B-016E-3B48-820E-A77610414CC7}"/>
                </a:ext>
              </a:extLst>
            </p:cNvPr>
            <p:cNvSpPr/>
            <p:nvPr/>
          </p:nvSpPr>
          <p:spPr>
            <a:xfrm>
              <a:off x="11225770" y="3368941"/>
              <a:ext cx="26022" cy="110522"/>
            </a:xfrm>
            <a:custGeom>
              <a:avLst/>
              <a:gdLst>
                <a:gd name="connsiteX0" fmla="*/ 13011 w 26022"/>
                <a:gd name="connsiteY0" fmla="*/ 0 h 110522"/>
                <a:gd name="connsiteX1" fmla="*/ 26023 w 26022"/>
                <a:gd name="connsiteY1" fmla="*/ 12900 h 110522"/>
                <a:gd name="connsiteX2" fmla="*/ 26023 w 26022"/>
                <a:gd name="connsiteY2" fmla="*/ 97623 h 110522"/>
                <a:gd name="connsiteX3" fmla="*/ 13011 w 26022"/>
                <a:gd name="connsiteY3" fmla="*/ 110523 h 110522"/>
                <a:gd name="connsiteX4" fmla="*/ 0 w 26022"/>
                <a:gd name="connsiteY4" fmla="*/ 97623 h 110522"/>
                <a:gd name="connsiteX5" fmla="*/ 0 w 26022"/>
                <a:gd name="connsiteY5" fmla="*/ 12900 h 110522"/>
                <a:gd name="connsiteX6" fmla="*/ 13011 w 26022"/>
                <a:gd name="connsiteY6" fmla="*/ 0 h 1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022" h="110522">
                  <a:moveTo>
                    <a:pt x="13011" y="0"/>
                  </a:moveTo>
                  <a:cubicBezTo>
                    <a:pt x="20197" y="0"/>
                    <a:pt x="26023" y="5775"/>
                    <a:pt x="26023" y="12900"/>
                  </a:cubicBezTo>
                  <a:lnTo>
                    <a:pt x="26023" y="97623"/>
                  </a:lnTo>
                  <a:cubicBezTo>
                    <a:pt x="26023" y="104748"/>
                    <a:pt x="20197" y="110523"/>
                    <a:pt x="13011" y="110523"/>
                  </a:cubicBezTo>
                  <a:cubicBezTo>
                    <a:pt x="5825" y="110523"/>
                    <a:pt x="0" y="104748"/>
                    <a:pt x="0" y="97623"/>
                  </a:cubicBezTo>
                  <a:lnTo>
                    <a:pt x="0" y="12900"/>
                  </a:lnTo>
                  <a:cubicBezTo>
                    <a:pt x="0" y="5775"/>
                    <a:pt x="5825" y="0"/>
                    <a:pt x="13011" y="0"/>
                  </a:cubicBezTo>
                  <a:close/>
                </a:path>
              </a:pathLst>
            </a:custGeom>
            <a:solidFill>
              <a:srgbClr val="FFFFFF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sp>
        <p:nvSpPr>
          <p:cNvPr id="28" name="그래픽 268">
            <a:extLst>
              <a:ext uri="{FF2B5EF4-FFF2-40B4-BE49-F238E27FC236}">
                <a16:creationId xmlns:a16="http://schemas.microsoft.com/office/drawing/2014/main" id="{C99ED40E-ED56-3743-8252-8064FD0E6732}"/>
              </a:ext>
            </a:extLst>
          </p:cNvPr>
          <p:cNvSpPr/>
          <p:nvPr/>
        </p:nvSpPr>
        <p:spPr>
          <a:xfrm>
            <a:off x="4310106" y="2423753"/>
            <a:ext cx="720578" cy="749451"/>
          </a:xfrm>
          <a:custGeom>
            <a:avLst/>
            <a:gdLst>
              <a:gd name="connsiteX0" fmla="*/ 552478 w 595519"/>
              <a:gd name="connsiteY0" fmla="*/ 229 h 619381"/>
              <a:gd name="connsiteX1" fmla="*/ 560390 w 595519"/>
              <a:gd name="connsiteY1" fmla="*/ 8196 h 619381"/>
              <a:gd name="connsiteX2" fmla="*/ 543041 w 595519"/>
              <a:gd name="connsiteY2" fmla="*/ 73405 h 619381"/>
              <a:gd name="connsiteX3" fmla="*/ 532234 w 595519"/>
              <a:gd name="connsiteY3" fmla="*/ 76322 h 619381"/>
              <a:gd name="connsiteX4" fmla="*/ 517959 w 595519"/>
              <a:gd name="connsiteY4" fmla="*/ 61945 h 619381"/>
              <a:gd name="connsiteX5" fmla="*/ 304924 w 595519"/>
              <a:gd name="connsiteY5" fmla="*/ 276500 h 619381"/>
              <a:gd name="connsiteX6" fmla="*/ 286654 w 595519"/>
              <a:gd name="connsiteY6" fmla="*/ 276500 h 619381"/>
              <a:gd name="connsiteX7" fmla="*/ 226283 w 595519"/>
              <a:gd name="connsiteY7" fmla="*/ 215698 h 619381"/>
              <a:gd name="connsiteX8" fmla="*/ 44556 w 595519"/>
              <a:gd name="connsiteY8" fmla="*/ 398726 h 619381"/>
              <a:gd name="connsiteX9" fmla="*/ 26285 w 595519"/>
              <a:gd name="connsiteY9" fmla="*/ 398727 h 619381"/>
              <a:gd name="connsiteX10" fmla="*/ 26285 w 595519"/>
              <a:gd name="connsiteY10" fmla="*/ 380325 h 619381"/>
              <a:gd name="connsiteX11" fmla="*/ 217147 w 595519"/>
              <a:gd name="connsiteY11" fmla="*/ 188097 h 619381"/>
              <a:gd name="connsiteX12" fmla="*/ 226282 w 595519"/>
              <a:gd name="connsiteY12" fmla="*/ 184286 h 619381"/>
              <a:gd name="connsiteX13" fmla="*/ 235418 w 595519"/>
              <a:gd name="connsiteY13" fmla="*/ 188097 h 619381"/>
              <a:gd name="connsiteX14" fmla="*/ 295789 w 595519"/>
              <a:gd name="connsiteY14" fmla="*/ 248898 h 619381"/>
              <a:gd name="connsiteX15" fmla="*/ 499688 w 595519"/>
              <a:gd name="connsiteY15" fmla="*/ 43544 h 619381"/>
              <a:gd name="connsiteX16" fmla="*/ 484836 w 595519"/>
              <a:gd name="connsiteY16" fmla="*/ 28586 h 619381"/>
              <a:gd name="connsiteX17" fmla="*/ 487732 w 595519"/>
              <a:gd name="connsiteY17" fmla="*/ 17701 h 619381"/>
              <a:gd name="connsiteX18" fmla="*/ 552478 w 595519"/>
              <a:gd name="connsiteY18" fmla="*/ 229 h 619381"/>
              <a:gd name="connsiteX19" fmla="*/ 440048 w 595519"/>
              <a:gd name="connsiteY19" fmla="*/ 196070 h 619381"/>
              <a:gd name="connsiteX20" fmla="*/ 420670 w 595519"/>
              <a:gd name="connsiteY20" fmla="*/ 215587 h 619381"/>
              <a:gd name="connsiteX21" fmla="*/ 420670 w 595519"/>
              <a:gd name="connsiteY21" fmla="*/ 599864 h 619381"/>
              <a:gd name="connsiteX22" fmla="*/ 440048 w 595519"/>
              <a:gd name="connsiteY22" fmla="*/ 619381 h 619381"/>
              <a:gd name="connsiteX23" fmla="*/ 576141 w 595519"/>
              <a:gd name="connsiteY23" fmla="*/ 619381 h 619381"/>
              <a:gd name="connsiteX24" fmla="*/ 595519 w 595519"/>
              <a:gd name="connsiteY24" fmla="*/ 599864 h 619381"/>
              <a:gd name="connsiteX25" fmla="*/ 595519 w 595519"/>
              <a:gd name="connsiteY25" fmla="*/ 215587 h 619381"/>
              <a:gd name="connsiteX26" fmla="*/ 576141 w 595519"/>
              <a:gd name="connsiteY26" fmla="*/ 196070 h 619381"/>
              <a:gd name="connsiteX27" fmla="*/ 440048 w 595519"/>
              <a:gd name="connsiteY27" fmla="*/ 196070 h 619381"/>
              <a:gd name="connsiteX28" fmla="*/ 210333 w 595519"/>
              <a:gd name="connsiteY28" fmla="*/ 336364 h 619381"/>
              <a:gd name="connsiteX29" fmla="*/ 229712 w 595519"/>
              <a:gd name="connsiteY29" fmla="*/ 316847 h 619381"/>
              <a:gd name="connsiteX30" fmla="*/ 365804 w 595519"/>
              <a:gd name="connsiteY30" fmla="*/ 316847 h 619381"/>
              <a:gd name="connsiteX31" fmla="*/ 385183 w 595519"/>
              <a:gd name="connsiteY31" fmla="*/ 336364 h 619381"/>
              <a:gd name="connsiteX32" fmla="*/ 385183 w 595519"/>
              <a:gd name="connsiteY32" fmla="*/ 599864 h 619381"/>
              <a:gd name="connsiteX33" fmla="*/ 365804 w 595519"/>
              <a:gd name="connsiteY33" fmla="*/ 619382 h 619381"/>
              <a:gd name="connsiteX34" fmla="*/ 229712 w 595519"/>
              <a:gd name="connsiteY34" fmla="*/ 619382 h 619381"/>
              <a:gd name="connsiteX35" fmla="*/ 210333 w 595519"/>
              <a:gd name="connsiteY35" fmla="*/ 599864 h 619381"/>
              <a:gd name="connsiteX36" fmla="*/ 210333 w 595519"/>
              <a:gd name="connsiteY36" fmla="*/ 336364 h 619381"/>
              <a:gd name="connsiteX37" fmla="*/ 0 w 595519"/>
              <a:gd name="connsiteY37" fmla="*/ 458179 h 619381"/>
              <a:gd name="connsiteX38" fmla="*/ 19379 w 595519"/>
              <a:gd name="connsiteY38" fmla="*/ 438662 h 619381"/>
              <a:gd name="connsiteX39" fmla="*/ 155470 w 595519"/>
              <a:gd name="connsiteY39" fmla="*/ 438662 h 619381"/>
              <a:gd name="connsiteX40" fmla="*/ 174850 w 595519"/>
              <a:gd name="connsiteY40" fmla="*/ 458179 h 619381"/>
              <a:gd name="connsiteX41" fmla="*/ 174850 w 595519"/>
              <a:gd name="connsiteY41" fmla="*/ 599864 h 619381"/>
              <a:gd name="connsiteX42" fmla="*/ 155471 w 595519"/>
              <a:gd name="connsiteY42" fmla="*/ 619381 h 619381"/>
              <a:gd name="connsiteX43" fmla="*/ 19379 w 595519"/>
              <a:gd name="connsiteY43" fmla="*/ 619381 h 619381"/>
              <a:gd name="connsiteX44" fmla="*/ 0 w 595519"/>
              <a:gd name="connsiteY44" fmla="*/ 599864 h 619381"/>
              <a:gd name="connsiteX45" fmla="*/ 0 w 595519"/>
              <a:gd name="connsiteY45" fmla="*/ 458179 h 6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5519" h="619381">
                <a:moveTo>
                  <a:pt x="552478" y="229"/>
                </a:moveTo>
                <a:cubicBezTo>
                  <a:pt x="557281" y="-1068"/>
                  <a:pt x="561676" y="3359"/>
                  <a:pt x="560390" y="8196"/>
                </a:cubicBezTo>
                <a:lnTo>
                  <a:pt x="543041" y="73405"/>
                </a:lnTo>
                <a:cubicBezTo>
                  <a:pt x="541754" y="78243"/>
                  <a:pt x="535750" y="79863"/>
                  <a:pt x="532234" y="76322"/>
                </a:cubicBezTo>
                <a:lnTo>
                  <a:pt x="517959" y="61945"/>
                </a:lnTo>
                <a:lnTo>
                  <a:pt x="304924" y="276500"/>
                </a:lnTo>
                <a:cubicBezTo>
                  <a:pt x="299879" y="281581"/>
                  <a:pt x="291699" y="281581"/>
                  <a:pt x="286654" y="276500"/>
                </a:cubicBezTo>
                <a:lnTo>
                  <a:pt x="226283" y="215698"/>
                </a:lnTo>
                <a:lnTo>
                  <a:pt x="44556" y="398726"/>
                </a:lnTo>
                <a:cubicBezTo>
                  <a:pt x="39510" y="403808"/>
                  <a:pt x="31331" y="403808"/>
                  <a:pt x="26285" y="398727"/>
                </a:cubicBezTo>
                <a:cubicBezTo>
                  <a:pt x="21240" y="393645"/>
                  <a:pt x="21240" y="385407"/>
                  <a:pt x="26285" y="380325"/>
                </a:cubicBezTo>
                <a:lnTo>
                  <a:pt x="217147" y="188097"/>
                </a:lnTo>
                <a:cubicBezTo>
                  <a:pt x="219570" y="185656"/>
                  <a:pt x="222856" y="184286"/>
                  <a:pt x="226282" y="184286"/>
                </a:cubicBezTo>
                <a:cubicBezTo>
                  <a:pt x="229709" y="184286"/>
                  <a:pt x="232995" y="185656"/>
                  <a:pt x="235418" y="188097"/>
                </a:cubicBezTo>
                <a:lnTo>
                  <a:pt x="295789" y="248898"/>
                </a:lnTo>
                <a:lnTo>
                  <a:pt x="499688" y="43544"/>
                </a:lnTo>
                <a:lnTo>
                  <a:pt x="484836" y="28586"/>
                </a:lnTo>
                <a:cubicBezTo>
                  <a:pt x="481320" y="25044"/>
                  <a:pt x="482928" y="18997"/>
                  <a:pt x="487732" y="17701"/>
                </a:cubicBezTo>
                <a:lnTo>
                  <a:pt x="552478" y="229"/>
                </a:lnTo>
                <a:close/>
                <a:moveTo>
                  <a:pt x="440048" y="196070"/>
                </a:moveTo>
                <a:cubicBezTo>
                  <a:pt x="429346" y="196070"/>
                  <a:pt x="420670" y="204809"/>
                  <a:pt x="420670" y="215587"/>
                </a:cubicBezTo>
                <a:lnTo>
                  <a:pt x="420670" y="599864"/>
                </a:lnTo>
                <a:cubicBezTo>
                  <a:pt x="420670" y="610643"/>
                  <a:pt x="429346" y="619381"/>
                  <a:pt x="440048" y="619381"/>
                </a:cubicBezTo>
                <a:lnTo>
                  <a:pt x="576141" y="619381"/>
                </a:lnTo>
                <a:cubicBezTo>
                  <a:pt x="586843" y="619381"/>
                  <a:pt x="595519" y="610643"/>
                  <a:pt x="595519" y="599864"/>
                </a:cubicBezTo>
                <a:lnTo>
                  <a:pt x="595519" y="215587"/>
                </a:lnTo>
                <a:cubicBezTo>
                  <a:pt x="595519" y="204809"/>
                  <a:pt x="586843" y="196070"/>
                  <a:pt x="576141" y="196070"/>
                </a:cubicBezTo>
                <a:lnTo>
                  <a:pt x="440048" y="196070"/>
                </a:lnTo>
                <a:close/>
                <a:moveTo>
                  <a:pt x="210333" y="336364"/>
                </a:moveTo>
                <a:cubicBezTo>
                  <a:pt x="210333" y="325586"/>
                  <a:pt x="219009" y="316847"/>
                  <a:pt x="229712" y="316847"/>
                </a:cubicBezTo>
                <a:lnTo>
                  <a:pt x="365804" y="316847"/>
                </a:lnTo>
                <a:cubicBezTo>
                  <a:pt x="376506" y="316847"/>
                  <a:pt x="385183" y="325586"/>
                  <a:pt x="385183" y="336364"/>
                </a:cubicBezTo>
                <a:lnTo>
                  <a:pt x="385183" y="599864"/>
                </a:lnTo>
                <a:cubicBezTo>
                  <a:pt x="385183" y="610643"/>
                  <a:pt x="376506" y="619382"/>
                  <a:pt x="365804" y="619382"/>
                </a:cubicBezTo>
                <a:lnTo>
                  <a:pt x="229712" y="619382"/>
                </a:lnTo>
                <a:cubicBezTo>
                  <a:pt x="219009" y="619382"/>
                  <a:pt x="210333" y="610643"/>
                  <a:pt x="210333" y="599864"/>
                </a:cubicBezTo>
                <a:lnTo>
                  <a:pt x="210333" y="336364"/>
                </a:lnTo>
                <a:close/>
                <a:moveTo>
                  <a:pt x="0" y="458179"/>
                </a:moveTo>
                <a:cubicBezTo>
                  <a:pt x="0" y="447400"/>
                  <a:pt x="8676" y="438662"/>
                  <a:pt x="19379" y="438662"/>
                </a:cubicBezTo>
                <a:lnTo>
                  <a:pt x="155470" y="438662"/>
                </a:lnTo>
                <a:cubicBezTo>
                  <a:pt x="166173" y="438662"/>
                  <a:pt x="174850" y="447400"/>
                  <a:pt x="174850" y="458179"/>
                </a:cubicBezTo>
                <a:lnTo>
                  <a:pt x="174850" y="599864"/>
                </a:lnTo>
                <a:cubicBezTo>
                  <a:pt x="174850" y="610643"/>
                  <a:pt x="166173" y="619381"/>
                  <a:pt x="155471" y="619381"/>
                </a:cubicBezTo>
                <a:lnTo>
                  <a:pt x="19379" y="619381"/>
                </a:lnTo>
                <a:cubicBezTo>
                  <a:pt x="8676" y="619381"/>
                  <a:pt x="0" y="610643"/>
                  <a:pt x="0" y="599864"/>
                </a:cubicBezTo>
                <a:lnTo>
                  <a:pt x="0" y="458179"/>
                </a:lnTo>
                <a:close/>
              </a:path>
            </a:pathLst>
          </a:custGeom>
          <a:solidFill>
            <a:srgbClr val="FC1C49"/>
          </a:solidFill>
          <a:ln w="638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6D78D81-1918-D943-AB2C-1CD8FBD942AA}"/>
              </a:ext>
            </a:extLst>
          </p:cNvPr>
          <p:cNvGrpSpPr/>
          <p:nvPr/>
        </p:nvGrpSpPr>
        <p:grpSpPr>
          <a:xfrm>
            <a:off x="7717058" y="2440537"/>
            <a:ext cx="797738" cy="788352"/>
            <a:chOff x="7530875" y="1664684"/>
            <a:chExt cx="544865" cy="538455"/>
          </a:xfrm>
        </p:grpSpPr>
        <p:sp>
          <p:nvSpPr>
            <p:cNvPr id="30" name="자유형 29">
              <a:extLst>
                <a:ext uri="{FF2B5EF4-FFF2-40B4-BE49-F238E27FC236}">
                  <a16:creationId xmlns:a16="http://schemas.microsoft.com/office/drawing/2014/main" id="{C173AB8B-E60E-B744-B8D1-BE3C402C68E4}"/>
                </a:ext>
              </a:extLst>
            </p:cNvPr>
            <p:cNvSpPr/>
            <p:nvPr/>
          </p:nvSpPr>
          <p:spPr>
            <a:xfrm>
              <a:off x="7530875" y="1664684"/>
              <a:ext cx="544865" cy="538455"/>
            </a:xfrm>
            <a:custGeom>
              <a:avLst/>
              <a:gdLst>
                <a:gd name="connsiteX0" fmla="*/ 272433 w 544865"/>
                <a:gd name="connsiteY0" fmla="*/ 538455 h 538455"/>
                <a:gd name="connsiteX1" fmla="*/ 544866 w 544865"/>
                <a:gd name="connsiteY1" fmla="*/ 269227 h 538455"/>
                <a:gd name="connsiteX2" fmla="*/ 272433 w 544865"/>
                <a:gd name="connsiteY2" fmla="*/ 0 h 538455"/>
                <a:gd name="connsiteX3" fmla="*/ 0 w 544865"/>
                <a:gd name="connsiteY3" fmla="*/ 269227 h 538455"/>
                <a:gd name="connsiteX4" fmla="*/ 272433 w 544865"/>
                <a:gd name="connsiteY4" fmla="*/ 538455 h 538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865" h="538455">
                  <a:moveTo>
                    <a:pt x="272433" y="538455"/>
                  </a:moveTo>
                  <a:cubicBezTo>
                    <a:pt x="422893" y="538455"/>
                    <a:pt x="544866" y="417918"/>
                    <a:pt x="544866" y="269227"/>
                  </a:cubicBezTo>
                  <a:cubicBezTo>
                    <a:pt x="544866" y="120537"/>
                    <a:pt x="422893" y="0"/>
                    <a:pt x="272433" y="0"/>
                  </a:cubicBezTo>
                  <a:cubicBezTo>
                    <a:pt x="121972" y="0"/>
                    <a:pt x="0" y="120537"/>
                    <a:pt x="0" y="269227"/>
                  </a:cubicBezTo>
                  <a:cubicBezTo>
                    <a:pt x="0" y="417918"/>
                    <a:pt x="121972" y="538455"/>
                    <a:pt x="272433" y="538455"/>
                  </a:cubicBezTo>
                  <a:close/>
                </a:path>
              </a:pathLst>
            </a:custGeom>
            <a:solidFill>
              <a:srgbClr val="FC1C49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1" name="자유형 30">
              <a:extLst>
                <a:ext uri="{FF2B5EF4-FFF2-40B4-BE49-F238E27FC236}">
                  <a16:creationId xmlns:a16="http://schemas.microsoft.com/office/drawing/2014/main" id="{2029FCD8-D042-EC4C-97B6-51008FA5BE6F}"/>
                </a:ext>
              </a:extLst>
            </p:cNvPr>
            <p:cNvSpPr/>
            <p:nvPr/>
          </p:nvSpPr>
          <p:spPr>
            <a:xfrm>
              <a:off x="7686525" y="1851553"/>
              <a:ext cx="238954" cy="181949"/>
            </a:xfrm>
            <a:custGeom>
              <a:avLst/>
              <a:gdLst>
                <a:gd name="connsiteX0" fmla="*/ 8863 w 238954"/>
                <a:gd name="connsiteY0" fmla="*/ 676 h 181949"/>
                <a:gd name="connsiteX1" fmla="*/ 25346 w 238954"/>
                <a:gd name="connsiteY1" fmla="*/ 8759 h 181949"/>
                <a:gd name="connsiteX2" fmla="*/ 66245 w 238954"/>
                <a:gd name="connsiteY2" fmla="*/ 128797 h 181949"/>
                <a:gd name="connsiteX3" fmla="*/ 107145 w 238954"/>
                <a:gd name="connsiteY3" fmla="*/ 8759 h 181949"/>
                <a:gd name="connsiteX4" fmla="*/ 119476 w 238954"/>
                <a:gd name="connsiteY4" fmla="*/ 4 h 181949"/>
                <a:gd name="connsiteX5" fmla="*/ 131807 w 238954"/>
                <a:gd name="connsiteY5" fmla="*/ 8759 h 181949"/>
                <a:gd name="connsiteX6" fmla="*/ 172708 w 238954"/>
                <a:gd name="connsiteY6" fmla="*/ 128797 h 181949"/>
                <a:gd name="connsiteX7" fmla="*/ 213609 w 238954"/>
                <a:gd name="connsiteY7" fmla="*/ 8759 h 181949"/>
                <a:gd name="connsiteX8" fmla="*/ 230092 w 238954"/>
                <a:gd name="connsiteY8" fmla="*/ 676 h 181949"/>
                <a:gd name="connsiteX9" fmla="*/ 238271 w 238954"/>
                <a:gd name="connsiteY9" fmla="*/ 16965 h 181949"/>
                <a:gd name="connsiteX10" fmla="*/ 185040 w 238954"/>
                <a:gd name="connsiteY10" fmla="*/ 173195 h 181949"/>
                <a:gd name="connsiteX11" fmla="*/ 172708 w 238954"/>
                <a:gd name="connsiteY11" fmla="*/ 181950 h 181949"/>
                <a:gd name="connsiteX12" fmla="*/ 160377 w 238954"/>
                <a:gd name="connsiteY12" fmla="*/ 173195 h 181949"/>
                <a:gd name="connsiteX13" fmla="*/ 119476 w 238954"/>
                <a:gd name="connsiteY13" fmla="*/ 53156 h 181949"/>
                <a:gd name="connsiteX14" fmla="*/ 78575 w 238954"/>
                <a:gd name="connsiteY14" fmla="*/ 173195 h 181949"/>
                <a:gd name="connsiteX15" fmla="*/ 66244 w 238954"/>
                <a:gd name="connsiteY15" fmla="*/ 181950 h 181949"/>
                <a:gd name="connsiteX16" fmla="*/ 53913 w 238954"/>
                <a:gd name="connsiteY16" fmla="*/ 173195 h 181949"/>
                <a:gd name="connsiteX17" fmla="*/ 684 w 238954"/>
                <a:gd name="connsiteY17" fmla="*/ 16965 h 181949"/>
                <a:gd name="connsiteX18" fmla="*/ 8863 w 238954"/>
                <a:gd name="connsiteY18" fmla="*/ 676 h 181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38954" h="181949">
                  <a:moveTo>
                    <a:pt x="8863" y="676"/>
                  </a:moveTo>
                  <a:cubicBezTo>
                    <a:pt x="15673" y="-1590"/>
                    <a:pt x="23053" y="2028"/>
                    <a:pt x="25346" y="8759"/>
                  </a:cubicBezTo>
                  <a:lnTo>
                    <a:pt x="66245" y="128797"/>
                  </a:lnTo>
                  <a:lnTo>
                    <a:pt x="107145" y="8759"/>
                  </a:lnTo>
                  <a:cubicBezTo>
                    <a:pt x="108927" y="3527"/>
                    <a:pt x="113890" y="4"/>
                    <a:pt x="119476" y="4"/>
                  </a:cubicBezTo>
                  <a:cubicBezTo>
                    <a:pt x="125062" y="4"/>
                    <a:pt x="130025" y="3527"/>
                    <a:pt x="131807" y="8759"/>
                  </a:cubicBezTo>
                  <a:lnTo>
                    <a:pt x="172708" y="128797"/>
                  </a:lnTo>
                  <a:lnTo>
                    <a:pt x="213609" y="8759"/>
                  </a:lnTo>
                  <a:cubicBezTo>
                    <a:pt x="215902" y="2028"/>
                    <a:pt x="223282" y="-1590"/>
                    <a:pt x="230092" y="676"/>
                  </a:cubicBezTo>
                  <a:cubicBezTo>
                    <a:pt x="236902" y="2942"/>
                    <a:pt x="240564" y="10235"/>
                    <a:pt x="238271" y="16965"/>
                  </a:cubicBezTo>
                  <a:lnTo>
                    <a:pt x="185040" y="173195"/>
                  </a:lnTo>
                  <a:cubicBezTo>
                    <a:pt x="183257" y="178426"/>
                    <a:pt x="178294" y="181950"/>
                    <a:pt x="172708" y="181950"/>
                  </a:cubicBezTo>
                  <a:cubicBezTo>
                    <a:pt x="167122" y="181950"/>
                    <a:pt x="162160" y="178426"/>
                    <a:pt x="160377" y="173195"/>
                  </a:cubicBezTo>
                  <a:lnTo>
                    <a:pt x="119476" y="53156"/>
                  </a:lnTo>
                  <a:lnTo>
                    <a:pt x="78575" y="173195"/>
                  </a:lnTo>
                  <a:cubicBezTo>
                    <a:pt x="76792" y="178426"/>
                    <a:pt x="71830" y="181950"/>
                    <a:pt x="66244" y="181950"/>
                  </a:cubicBezTo>
                  <a:cubicBezTo>
                    <a:pt x="60658" y="181950"/>
                    <a:pt x="55696" y="178426"/>
                    <a:pt x="53913" y="173195"/>
                  </a:cubicBezTo>
                  <a:lnTo>
                    <a:pt x="684" y="16965"/>
                  </a:lnTo>
                  <a:cubicBezTo>
                    <a:pt x="-1609" y="10235"/>
                    <a:pt x="2053" y="2942"/>
                    <a:pt x="8863" y="676"/>
                  </a:cubicBezTo>
                  <a:close/>
                </a:path>
              </a:pathLst>
            </a:custGeom>
            <a:solidFill>
              <a:srgbClr val="FFFFFF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2" name="자유형 31">
              <a:extLst>
                <a:ext uri="{FF2B5EF4-FFF2-40B4-BE49-F238E27FC236}">
                  <a16:creationId xmlns:a16="http://schemas.microsoft.com/office/drawing/2014/main" id="{D55BCAE4-ABF8-E14E-894B-B2ECC78D6CE0}"/>
                </a:ext>
              </a:extLst>
            </p:cNvPr>
            <p:cNvSpPr/>
            <p:nvPr/>
          </p:nvSpPr>
          <p:spPr>
            <a:xfrm>
              <a:off x="7670805" y="1927802"/>
              <a:ext cx="57462" cy="25716"/>
            </a:xfrm>
            <a:custGeom>
              <a:avLst/>
              <a:gdLst>
                <a:gd name="connsiteX0" fmla="*/ 0 w 57462"/>
                <a:gd name="connsiteY0" fmla="*/ 12858 h 25716"/>
                <a:gd name="connsiteX1" fmla="*/ 13011 w 57462"/>
                <a:gd name="connsiteY1" fmla="*/ 0 h 25716"/>
                <a:gd name="connsiteX2" fmla="*/ 44451 w 57462"/>
                <a:gd name="connsiteY2" fmla="*/ 0 h 25716"/>
                <a:gd name="connsiteX3" fmla="*/ 57462 w 57462"/>
                <a:gd name="connsiteY3" fmla="*/ 12858 h 25716"/>
                <a:gd name="connsiteX4" fmla="*/ 44451 w 57462"/>
                <a:gd name="connsiteY4" fmla="*/ 25717 h 25716"/>
                <a:gd name="connsiteX5" fmla="*/ 13011 w 57462"/>
                <a:gd name="connsiteY5" fmla="*/ 25717 h 25716"/>
                <a:gd name="connsiteX6" fmla="*/ 0 w 57462"/>
                <a:gd name="connsiteY6" fmla="*/ 12858 h 25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462" h="25716">
                  <a:moveTo>
                    <a:pt x="0" y="12858"/>
                  </a:moveTo>
                  <a:cubicBezTo>
                    <a:pt x="0" y="5757"/>
                    <a:pt x="5825" y="0"/>
                    <a:pt x="13011" y="0"/>
                  </a:cubicBezTo>
                  <a:lnTo>
                    <a:pt x="44451" y="0"/>
                  </a:lnTo>
                  <a:cubicBezTo>
                    <a:pt x="51637" y="0"/>
                    <a:pt x="57462" y="5757"/>
                    <a:pt x="57462" y="12858"/>
                  </a:cubicBezTo>
                  <a:cubicBezTo>
                    <a:pt x="57462" y="19960"/>
                    <a:pt x="51637" y="25717"/>
                    <a:pt x="44451" y="25717"/>
                  </a:cubicBezTo>
                  <a:lnTo>
                    <a:pt x="13011" y="25717"/>
                  </a:lnTo>
                  <a:cubicBezTo>
                    <a:pt x="5825" y="25717"/>
                    <a:pt x="0" y="19960"/>
                    <a:pt x="0" y="12858"/>
                  </a:cubicBezTo>
                  <a:close/>
                </a:path>
              </a:pathLst>
            </a:custGeom>
            <a:solidFill>
              <a:srgbClr val="FFFFFF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3" name="자유형 32">
              <a:extLst>
                <a:ext uri="{FF2B5EF4-FFF2-40B4-BE49-F238E27FC236}">
                  <a16:creationId xmlns:a16="http://schemas.microsoft.com/office/drawing/2014/main" id="{B7A05CBE-6AA7-654C-A93B-8855EB84B118}"/>
                </a:ext>
              </a:extLst>
            </p:cNvPr>
            <p:cNvSpPr/>
            <p:nvPr/>
          </p:nvSpPr>
          <p:spPr>
            <a:xfrm>
              <a:off x="7883739" y="1927802"/>
              <a:ext cx="57462" cy="25716"/>
            </a:xfrm>
            <a:custGeom>
              <a:avLst/>
              <a:gdLst>
                <a:gd name="connsiteX0" fmla="*/ 0 w 57462"/>
                <a:gd name="connsiteY0" fmla="*/ 12858 h 25716"/>
                <a:gd name="connsiteX1" fmla="*/ 13011 w 57462"/>
                <a:gd name="connsiteY1" fmla="*/ 0 h 25716"/>
                <a:gd name="connsiteX2" fmla="*/ 44451 w 57462"/>
                <a:gd name="connsiteY2" fmla="*/ 0 h 25716"/>
                <a:gd name="connsiteX3" fmla="*/ 57462 w 57462"/>
                <a:gd name="connsiteY3" fmla="*/ 12858 h 25716"/>
                <a:gd name="connsiteX4" fmla="*/ 44451 w 57462"/>
                <a:gd name="connsiteY4" fmla="*/ 25717 h 25716"/>
                <a:gd name="connsiteX5" fmla="*/ 13011 w 57462"/>
                <a:gd name="connsiteY5" fmla="*/ 25717 h 25716"/>
                <a:gd name="connsiteX6" fmla="*/ 0 w 57462"/>
                <a:gd name="connsiteY6" fmla="*/ 12858 h 25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462" h="25716">
                  <a:moveTo>
                    <a:pt x="0" y="12858"/>
                  </a:moveTo>
                  <a:cubicBezTo>
                    <a:pt x="0" y="5757"/>
                    <a:pt x="5825" y="0"/>
                    <a:pt x="13011" y="0"/>
                  </a:cubicBezTo>
                  <a:lnTo>
                    <a:pt x="44451" y="0"/>
                  </a:lnTo>
                  <a:cubicBezTo>
                    <a:pt x="51636" y="0"/>
                    <a:pt x="57462" y="5757"/>
                    <a:pt x="57462" y="12858"/>
                  </a:cubicBezTo>
                  <a:cubicBezTo>
                    <a:pt x="57462" y="19960"/>
                    <a:pt x="51636" y="25717"/>
                    <a:pt x="44451" y="25717"/>
                  </a:cubicBezTo>
                  <a:lnTo>
                    <a:pt x="13011" y="25717"/>
                  </a:lnTo>
                  <a:cubicBezTo>
                    <a:pt x="5825" y="25717"/>
                    <a:pt x="0" y="19960"/>
                    <a:pt x="0" y="12858"/>
                  </a:cubicBezTo>
                  <a:close/>
                </a:path>
              </a:pathLst>
            </a:custGeom>
            <a:solidFill>
              <a:srgbClr val="FFFFFF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8963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B4D7D8E-F301-1044-9EDF-F707599F1FA7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r>
              <a:rPr lang="ko-Kore-KR" altLang="en-US" dirty="0"/>
              <a:t>내용을</a:t>
            </a:r>
            <a:r>
              <a:rPr lang="ko-KR" altLang="en-US" dirty="0"/>
              <a:t> 입력해주세요</a:t>
            </a:r>
            <a:endParaRPr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5BD65C6-B5F0-194C-9D1A-D15038590FF7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ko-Kore-KR" altLang="en-US" dirty="0"/>
              <a:t>내용을</a:t>
            </a:r>
            <a:r>
              <a:rPr lang="ko-KR" altLang="en-US" dirty="0"/>
              <a:t> 입력해주세요</a:t>
            </a:r>
            <a:endParaRPr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D229A1-8CC6-514D-8C59-5FC20D3A5A40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ko-Kore-KR" altLang="en-US" dirty="0"/>
              <a:t>내용을</a:t>
            </a:r>
            <a:r>
              <a:rPr lang="ko-KR" altLang="en-US" dirty="0"/>
              <a:t> 입력해주세요</a:t>
            </a:r>
            <a:endParaRPr lang="ko-Kore-KR" altLang="en-US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BA4E5A3-7FC1-744A-98BA-7885ED8E9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0182BE-F44D-A945-B2B1-5F280F43C6D8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9" name="자유형 8">
            <a:extLst>
              <a:ext uri="{FF2B5EF4-FFF2-40B4-BE49-F238E27FC236}">
                <a16:creationId xmlns:a16="http://schemas.microsoft.com/office/drawing/2014/main" id="{53495D5B-D344-0B47-BAAA-361C2C89FEBB}"/>
              </a:ext>
            </a:extLst>
          </p:cNvPr>
          <p:cNvSpPr/>
          <p:nvPr/>
        </p:nvSpPr>
        <p:spPr>
          <a:xfrm>
            <a:off x="0" y="1652255"/>
            <a:ext cx="3542956" cy="4240404"/>
          </a:xfrm>
          <a:custGeom>
            <a:avLst/>
            <a:gdLst>
              <a:gd name="connsiteX0" fmla="*/ 1422754 w 3542956"/>
              <a:gd name="connsiteY0" fmla="*/ 0 h 4240404"/>
              <a:gd name="connsiteX1" fmla="*/ 3542956 w 3542956"/>
              <a:gd name="connsiteY1" fmla="*/ 2120202 h 4240404"/>
              <a:gd name="connsiteX2" fmla="*/ 1422754 w 3542956"/>
              <a:gd name="connsiteY2" fmla="*/ 4240404 h 4240404"/>
              <a:gd name="connsiteX3" fmla="*/ 74109 w 3542956"/>
              <a:gd name="connsiteY3" fmla="*/ 3756253 h 4240404"/>
              <a:gd name="connsiteX4" fmla="*/ 0 w 3542956"/>
              <a:gd name="connsiteY4" fmla="*/ 3688898 h 4240404"/>
              <a:gd name="connsiteX5" fmla="*/ 0 w 3542956"/>
              <a:gd name="connsiteY5" fmla="*/ 551506 h 4240404"/>
              <a:gd name="connsiteX6" fmla="*/ 74109 w 3542956"/>
              <a:gd name="connsiteY6" fmla="*/ 484151 h 4240404"/>
              <a:gd name="connsiteX7" fmla="*/ 1422754 w 3542956"/>
              <a:gd name="connsiteY7" fmla="*/ 0 h 4240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2956" h="4240404">
                <a:moveTo>
                  <a:pt x="1422754" y="0"/>
                </a:moveTo>
                <a:cubicBezTo>
                  <a:pt x="2593709" y="0"/>
                  <a:pt x="3542956" y="949247"/>
                  <a:pt x="3542956" y="2120202"/>
                </a:cubicBezTo>
                <a:cubicBezTo>
                  <a:pt x="3542956" y="3291157"/>
                  <a:pt x="2593709" y="4240404"/>
                  <a:pt x="1422754" y="4240404"/>
                </a:cubicBezTo>
                <a:cubicBezTo>
                  <a:pt x="910461" y="4240404"/>
                  <a:pt x="440605" y="4058712"/>
                  <a:pt x="74109" y="3756253"/>
                </a:cubicBezTo>
                <a:lnTo>
                  <a:pt x="0" y="3688898"/>
                </a:lnTo>
                <a:lnTo>
                  <a:pt x="0" y="551506"/>
                </a:lnTo>
                <a:lnTo>
                  <a:pt x="74109" y="484151"/>
                </a:lnTo>
                <a:cubicBezTo>
                  <a:pt x="440605" y="181692"/>
                  <a:pt x="910461" y="0"/>
                  <a:pt x="142275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DA00C5C-55DC-E648-A8B7-9BAEB6147042}"/>
              </a:ext>
            </a:extLst>
          </p:cNvPr>
          <p:cNvSpPr/>
          <p:nvPr/>
        </p:nvSpPr>
        <p:spPr>
          <a:xfrm>
            <a:off x="548298" y="2898001"/>
            <a:ext cx="1748913" cy="1748913"/>
          </a:xfrm>
          <a:prstGeom prst="ellips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210AC71-2014-3740-A27C-BDDF036337FE}"/>
              </a:ext>
            </a:extLst>
          </p:cNvPr>
          <p:cNvSpPr/>
          <p:nvPr/>
        </p:nvSpPr>
        <p:spPr>
          <a:xfrm>
            <a:off x="2297212" y="3158932"/>
            <a:ext cx="1245744" cy="12457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54172DD-9907-0944-8610-0CF233FDF1A2}"/>
              </a:ext>
            </a:extLst>
          </p:cNvPr>
          <p:cNvSpPr/>
          <p:nvPr/>
        </p:nvSpPr>
        <p:spPr>
          <a:xfrm>
            <a:off x="842066" y="1659563"/>
            <a:ext cx="1245744" cy="12457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30042D4-0C17-0F45-BC47-4988FB32EE8A}"/>
              </a:ext>
            </a:extLst>
          </p:cNvPr>
          <p:cNvSpPr/>
          <p:nvPr/>
        </p:nvSpPr>
        <p:spPr>
          <a:xfrm>
            <a:off x="842066" y="4663050"/>
            <a:ext cx="1245744" cy="12457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BA8635A-2B7A-D14F-A0F0-1ED783D4E643}"/>
              </a:ext>
            </a:extLst>
          </p:cNvPr>
          <p:cNvGrpSpPr/>
          <p:nvPr/>
        </p:nvGrpSpPr>
        <p:grpSpPr>
          <a:xfrm>
            <a:off x="2629154" y="3533192"/>
            <a:ext cx="581860" cy="478529"/>
            <a:chOff x="8666228" y="1699960"/>
            <a:chExt cx="566424" cy="465834"/>
          </a:xfrm>
        </p:grpSpPr>
        <p:sp>
          <p:nvSpPr>
            <p:cNvPr id="15" name="자유형 14">
              <a:extLst>
                <a:ext uri="{FF2B5EF4-FFF2-40B4-BE49-F238E27FC236}">
                  <a16:creationId xmlns:a16="http://schemas.microsoft.com/office/drawing/2014/main" id="{EA9E99E7-AF6C-D74E-B032-7E67B930AC58}"/>
                </a:ext>
              </a:extLst>
            </p:cNvPr>
            <p:cNvSpPr/>
            <p:nvPr/>
          </p:nvSpPr>
          <p:spPr>
            <a:xfrm>
              <a:off x="8666228" y="1812985"/>
              <a:ext cx="64097" cy="157041"/>
            </a:xfrm>
            <a:custGeom>
              <a:avLst/>
              <a:gdLst>
                <a:gd name="connsiteX0" fmla="*/ 62378 w 64097"/>
                <a:gd name="connsiteY0" fmla="*/ 6520 h 157041"/>
                <a:gd name="connsiteX1" fmla="*/ 44809 w 64097"/>
                <a:gd name="connsiteY1" fmla="*/ 1739 h 157041"/>
                <a:gd name="connsiteX2" fmla="*/ 0 w 64097"/>
                <a:gd name="connsiteY2" fmla="*/ 78521 h 157041"/>
                <a:gd name="connsiteX3" fmla="*/ 44809 w 64097"/>
                <a:gd name="connsiteY3" fmla="*/ 155303 h 157041"/>
                <a:gd name="connsiteX4" fmla="*/ 62378 w 64097"/>
                <a:gd name="connsiteY4" fmla="*/ 150522 h 157041"/>
                <a:gd name="connsiteX5" fmla="*/ 57651 w 64097"/>
                <a:gd name="connsiteY5" fmla="*/ 132753 h 157041"/>
                <a:gd name="connsiteX6" fmla="*/ 25730 w 64097"/>
                <a:gd name="connsiteY6" fmla="*/ 78521 h 157041"/>
                <a:gd name="connsiteX7" fmla="*/ 57651 w 64097"/>
                <a:gd name="connsiteY7" fmla="*/ 24289 h 157041"/>
                <a:gd name="connsiteX8" fmla="*/ 62378 w 64097"/>
                <a:gd name="connsiteY8" fmla="*/ 6520 h 15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097" h="157041">
                  <a:moveTo>
                    <a:pt x="62378" y="6520"/>
                  </a:moveTo>
                  <a:cubicBezTo>
                    <a:pt x="58832" y="292"/>
                    <a:pt x="50966" y="-1848"/>
                    <a:pt x="44809" y="1739"/>
                  </a:cubicBezTo>
                  <a:cubicBezTo>
                    <a:pt x="18177" y="17252"/>
                    <a:pt x="0" y="45687"/>
                    <a:pt x="0" y="78521"/>
                  </a:cubicBezTo>
                  <a:cubicBezTo>
                    <a:pt x="0" y="111354"/>
                    <a:pt x="18177" y="139789"/>
                    <a:pt x="44809" y="155303"/>
                  </a:cubicBezTo>
                  <a:cubicBezTo>
                    <a:pt x="50966" y="158889"/>
                    <a:pt x="58832" y="156749"/>
                    <a:pt x="62378" y="150522"/>
                  </a:cubicBezTo>
                  <a:cubicBezTo>
                    <a:pt x="65924" y="144295"/>
                    <a:pt x="63808" y="136340"/>
                    <a:pt x="57651" y="132753"/>
                  </a:cubicBezTo>
                  <a:cubicBezTo>
                    <a:pt x="38296" y="121478"/>
                    <a:pt x="25730" y="101261"/>
                    <a:pt x="25730" y="78521"/>
                  </a:cubicBezTo>
                  <a:cubicBezTo>
                    <a:pt x="25730" y="55780"/>
                    <a:pt x="38296" y="35563"/>
                    <a:pt x="57651" y="24289"/>
                  </a:cubicBezTo>
                  <a:cubicBezTo>
                    <a:pt x="63808" y="20702"/>
                    <a:pt x="65924" y="12746"/>
                    <a:pt x="62378" y="6520"/>
                  </a:cubicBezTo>
                  <a:close/>
                </a:path>
              </a:pathLst>
            </a:custGeom>
            <a:solidFill>
              <a:srgbClr val="FC1C49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A786B461-1CFE-804A-838C-8A11DA515131}"/>
                </a:ext>
              </a:extLst>
            </p:cNvPr>
            <p:cNvSpPr/>
            <p:nvPr/>
          </p:nvSpPr>
          <p:spPr>
            <a:xfrm>
              <a:off x="9032973" y="1922262"/>
              <a:ext cx="115510" cy="243532"/>
            </a:xfrm>
            <a:custGeom>
              <a:avLst/>
              <a:gdLst>
                <a:gd name="connsiteX0" fmla="*/ 115510 w 115510"/>
                <a:gd name="connsiteY0" fmla="*/ 4683 h 243532"/>
                <a:gd name="connsiteX1" fmla="*/ 110880 w 115510"/>
                <a:gd name="connsiteY1" fmla="*/ 0 h 243532"/>
                <a:gd name="connsiteX2" fmla="*/ 4630 w 115510"/>
                <a:gd name="connsiteY2" fmla="*/ 0 h 243532"/>
                <a:gd name="connsiteX3" fmla="*/ 0 w 115510"/>
                <a:gd name="connsiteY3" fmla="*/ 4683 h 243532"/>
                <a:gd name="connsiteX4" fmla="*/ 0 w 115510"/>
                <a:gd name="connsiteY4" fmla="*/ 185121 h 243532"/>
                <a:gd name="connsiteX5" fmla="*/ 57755 w 115510"/>
                <a:gd name="connsiteY5" fmla="*/ 243533 h 24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510" h="243532">
                  <a:moveTo>
                    <a:pt x="115510" y="4683"/>
                  </a:moveTo>
                  <a:cubicBezTo>
                    <a:pt x="115510" y="2097"/>
                    <a:pt x="113437" y="0"/>
                    <a:pt x="110880" y="0"/>
                  </a:cubicBezTo>
                  <a:lnTo>
                    <a:pt x="4630" y="0"/>
                  </a:lnTo>
                  <a:cubicBezTo>
                    <a:pt x="2073" y="0"/>
                    <a:pt x="0" y="2097"/>
                    <a:pt x="0" y="4683"/>
                  </a:cubicBezTo>
                  <a:lnTo>
                    <a:pt x="0" y="185121"/>
                  </a:lnTo>
                  <a:cubicBezTo>
                    <a:pt x="0" y="217381"/>
                    <a:pt x="25858" y="243533"/>
                    <a:pt x="57755" y="243533"/>
                  </a:cubicBezTo>
                </a:path>
              </a:pathLst>
            </a:custGeom>
            <a:solidFill>
              <a:srgbClr val="FC1C49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7" name="자유형 16">
              <a:extLst>
                <a:ext uri="{FF2B5EF4-FFF2-40B4-BE49-F238E27FC236}">
                  <a16:creationId xmlns:a16="http://schemas.microsoft.com/office/drawing/2014/main" id="{EEDF4231-4C07-B442-BAE6-1A9D5080641A}"/>
                </a:ext>
              </a:extLst>
            </p:cNvPr>
            <p:cNvSpPr/>
            <p:nvPr/>
          </p:nvSpPr>
          <p:spPr>
            <a:xfrm>
              <a:off x="9032973" y="1922262"/>
              <a:ext cx="115510" cy="243532"/>
            </a:xfrm>
            <a:custGeom>
              <a:avLst/>
              <a:gdLst>
                <a:gd name="connsiteX0" fmla="*/ 89780 w 115510"/>
                <a:gd name="connsiteY0" fmla="*/ 26023 h 243532"/>
                <a:gd name="connsiteX1" fmla="*/ 89780 w 115510"/>
                <a:gd name="connsiteY1" fmla="*/ 185121 h 243532"/>
                <a:gd name="connsiteX2" fmla="*/ 57755 w 115510"/>
                <a:gd name="connsiteY2" fmla="*/ 217510 h 243532"/>
                <a:gd name="connsiteX3" fmla="*/ 25730 w 115510"/>
                <a:gd name="connsiteY3" fmla="*/ 185121 h 243532"/>
                <a:gd name="connsiteX4" fmla="*/ 25730 w 115510"/>
                <a:gd name="connsiteY4" fmla="*/ 26023 h 243532"/>
                <a:gd name="connsiteX5" fmla="*/ 89780 w 115510"/>
                <a:gd name="connsiteY5" fmla="*/ 26023 h 243532"/>
                <a:gd name="connsiteX6" fmla="*/ 110880 w 115510"/>
                <a:gd name="connsiteY6" fmla="*/ 0 h 243532"/>
                <a:gd name="connsiteX7" fmla="*/ 115510 w 115510"/>
                <a:gd name="connsiteY7" fmla="*/ 4683 h 243532"/>
                <a:gd name="connsiteX8" fmla="*/ 115510 w 115510"/>
                <a:gd name="connsiteY8" fmla="*/ 185121 h 243532"/>
                <a:gd name="connsiteX9" fmla="*/ 57755 w 115510"/>
                <a:gd name="connsiteY9" fmla="*/ 243533 h 243532"/>
                <a:gd name="connsiteX10" fmla="*/ 0 w 115510"/>
                <a:gd name="connsiteY10" fmla="*/ 185121 h 243532"/>
                <a:gd name="connsiteX11" fmla="*/ 0 w 115510"/>
                <a:gd name="connsiteY11" fmla="*/ 4683 h 243532"/>
                <a:gd name="connsiteX12" fmla="*/ 4630 w 115510"/>
                <a:gd name="connsiteY12" fmla="*/ 0 h 243532"/>
                <a:gd name="connsiteX13" fmla="*/ 110880 w 115510"/>
                <a:gd name="connsiteY13" fmla="*/ 0 h 24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510" h="243532">
                  <a:moveTo>
                    <a:pt x="89780" y="26023"/>
                  </a:moveTo>
                  <a:lnTo>
                    <a:pt x="89780" y="185121"/>
                  </a:lnTo>
                  <a:cubicBezTo>
                    <a:pt x="89780" y="203009"/>
                    <a:pt x="75442" y="217510"/>
                    <a:pt x="57755" y="217510"/>
                  </a:cubicBezTo>
                  <a:cubicBezTo>
                    <a:pt x="40068" y="217510"/>
                    <a:pt x="25730" y="203009"/>
                    <a:pt x="25730" y="185121"/>
                  </a:cubicBezTo>
                  <a:lnTo>
                    <a:pt x="25730" y="26023"/>
                  </a:lnTo>
                  <a:lnTo>
                    <a:pt x="89780" y="26023"/>
                  </a:lnTo>
                  <a:close/>
                  <a:moveTo>
                    <a:pt x="110880" y="0"/>
                  </a:moveTo>
                  <a:cubicBezTo>
                    <a:pt x="113437" y="0"/>
                    <a:pt x="115510" y="2097"/>
                    <a:pt x="115510" y="4683"/>
                  </a:cubicBezTo>
                  <a:lnTo>
                    <a:pt x="115510" y="185121"/>
                  </a:lnTo>
                  <a:cubicBezTo>
                    <a:pt x="115510" y="217381"/>
                    <a:pt x="89652" y="243533"/>
                    <a:pt x="57755" y="243533"/>
                  </a:cubicBezTo>
                  <a:cubicBezTo>
                    <a:pt x="25858" y="243533"/>
                    <a:pt x="0" y="217381"/>
                    <a:pt x="0" y="185121"/>
                  </a:cubicBezTo>
                  <a:lnTo>
                    <a:pt x="0" y="4683"/>
                  </a:lnTo>
                  <a:cubicBezTo>
                    <a:pt x="0" y="2097"/>
                    <a:pt x="2073" y="0"/>
                    <a:pt x="4630" y="0"/>
                  </a:cubicBezTo>
                  <a:lnTo>
                    <a:pt x="110880" y="0"/>
                  </a:lnTo>
                  <a:close/>
                </a:path>
              </a:pathLst>
            </a:custGeom>
            <a:solidFill>
              <a:srgbClr val="FC1C49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8" name="자유형 17">
              <a:extLst>
                <a:ext uri="{FF2B5EF4-FFF2-40B4-BE49-F238E27FC236}">
                  <a16:creationId xmlns:a16="http://schemas.microsoft.com/office/drawing/2014/main" id="{9F3F9060-1774-984D-9B9F-74AFF8702849}"/>
                </a:ext>
              </a:extLst>
            </p:cNvPr>
            <p:cNvSpPr/>
            <p:nvPr/>
          </p:nvSpPr>
          <p:spPr>
            <a:xfrm>
              <a:off x="8746023" y="1699960"/>
              <a:ext cx="317058" cy="383377"/>
            </a:xfrm>
            <a:custGeom>
              <a:avLst/>
              <a:gdLst>
                <a:gd name="connsiteX0" fmla="*/ 317058 w 317058"/>
                <a:gd name="connsiteY0" fmla="*/ 92494 h 383377"/>
                <a:gd name="connsiteX1" fmla="*/ 292239 w 317058"/>
                <a:gd name="connsiteY1" fmla="*/ 60824 h 383377"/>
                <a:gd name="connsiteX2" fmla="*/ 39507 w 317058"/>
                <a:gd name="connsiteY2" fmla="*/ 874 h 383377"/>
                <a:gd name="connsiteX3" fmla="*/ 0 w 317058"/>
                <a:gd name="connsiteY3" fmla="*/ 32543 h 383377"/>
                <a:gd name="connsiteX4" fmla="*/ 0 w 317058"/>
                <a:gd name="connsiteY4" fmla="*/ 350835 h 383377"/>
                <a:gd name="connsiteX5" fmla="*/ 39507 w 317058"/>
                <a:gd name="connsiteY5" fmla="*/ 382504 h 383377"/>
                <a:gd name="connsiteX6" fmla="*/ 292239 w 317058"/>
                <a:gd name="connsiteY6" fmla="*/ 322554 h 383377"/>
                <a:gd name="connsiteX7" fmla="*/ 317058 w 317058"/>
                <a:gd name="connsiteY7" fmla="*/ 290885 h 383377"/>
                <a:gd name="connsiteX8" fmla="*/ 317058 w 317058"/>
                <a:gd name="connsiteY8" fmla="*/ 92494 h 38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7058" h="383377">
                  <a:moveTo>
                    <a:pt x="317058" y="92494"/>
                  </a:moveTo>
                  <a:cubicBezTo>
                    <a:pt x="317058" y="77390"/>
                    <a:pt x="306779" y="64273"/>
                    <a:pt x="292239" y="60824"/>
                  </a:cubicBezTo>
                  <a:lnTo>
                    <a:pt x="39507" y="874"/>
                  </a:lnTo>
                  <a:cubicBezTo>
                    <a:pt x="19324" y="-3914"/>
                    <a:pt x="0" y="11576"/>
                    <a:pt x="0" y="32543"/>
                  </a:cubicBezTo>
                  <a:lnTo>
                    <a:pt x="0" y="350835"/>
                  </a:lnTo>
                  <a:cubicBezTo>
                    <a:pt x="0" y="371801"/>
                    <a:pt x="19324" y="387292"/>
                    <a:pt x="39507" y="382504"/>
                  </a:cubicBezTo>
                  <a:lnTo>
                    <a:pt x="292239" y="322554"/>
                  </a:lnTo>
                  <a:cubicBezTo>
                    <a:pt x="306779" y="319104"/>
                    <a:pt x="317058" y="305988"/>
                    <a:pt x="317058" y="290885"/>
                  </a:cubicBezTo>
                  <a:lnTo>
                    <a:pt x="317058" y="92494"/>
                  </a:lnTo>
                  <a:close/>
                </a:path>
              </a:pathLst>
            </a:custGeom>
            <a:solidFill>
              <a:srgbClr val="FFFFFF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9" name="자유형 18">
              <a:extLst>
                <a:ext uri="{FF2B5EF4-FFF2-40B4-BE49-F238E27FC236}">
                  <a16:creationId xmlns:a16="http://schemas.microsoft.com/office/drawing/2014/main" id="{7E3FEE66-53D7-BA4D-987D-EA67F651106B}"/>
                </a:ext>
              </a:extLst>
            </p:cNvPr>
            <p:cNvSpPr/>
            <p:nvPr/>
          </p:nvSpPr>
          <p:spPr>
            <a:xfrm>
              <a:off x="8746023" y="1699960"/>
              <a:ext cx="317058" cy="383377"/>
            </a:xfrm>
            <a:custGeom>
              <a:avLst/>
              <a:gdLst>
                <a:gd name="connsiteX0" fmla="*/ 33632 w 317058"/>
                <a:gd name="connsiteY0" fmla="*/ 26209 h 383377"/>
                <a:gd name="connsiteX1" fmla="*/ 286364 w 317058"/>
                <a:gd name="connsiteY1" fmla="*/ 86160 h 383377"/>
                <a:gd name="connsiteX2" fmla="*/ 291328 w 317058"/>
                <a:gd name="connsiteY2" fmla="*/ 92494 h 383377"/>
                <a:gd name="connsiteX3" fmla="*/ 291328 w 317058"/>
                <a:gd name="connsiteY3" fmla="*/ 290885 h 383377"/>
                <a:gd name="connsiteX4" fmla="*/ 286364 w 317058"/>
                <a:gd name="connsiteY4" fmla="*/ 297219 h 383377"/>
                <a:gd name="connsiteX5" fmla="*/ 33632 w 317058"/>
                <a:gd name="connsiteY5" fmla="*/ 357169 h 383377"/>
                <a:gd name="connsiteX6" fmla="*/ 25730 w 317058"/>
                <a:gd name="connsiteY6" fmla="*/ 350835 h 383377"/>
                <a:gd name="connsiteX7" fmla="*/ 25730 w 317058"/>
                <a:gd name="connsiteY7" fmla="*/ 32543 h 383377"/>
                <a:gd name="connsiteX8" fmla="*/ 33632 w 317058"/>
                <a:gd name="connsiteY8" fmla="*/ 26209 h 383377"/>
                <a:gd name="connsiteX9" fmla="*/ 292239 w 317058"/>
                <a:gd name="connsiteY9" fmla="*/ 60824 h 383377"/>
                <a:gd name="connsiteX10" fmla="*/ 317058 w 317058"/>
                <a:gd name="connsiteY10" fmla="*/ 92494 h 383377"/>
                <a:gd name="connsiteX11" fmla="*/ 317058 w 317058"/>
                <a:gd name="connsiteY11" fmla="*/ 290885 h 383377"/>
                <a:gd name="connsiteX12" fmla="*/ 292239 w 317058"/>
                <a:gd name="connsiteY12" fmla="*/ 322554 h 383377"/>
                <a:gd name="connsiteX13" fmla="*/ 39507 w 317058"/>
                <a:gd name="connsiteY13" fmla="*/ 382504 h 383377"/>
                <a:gd name="connsiteX14" fmla="*/ 0 w 317058"/>
                <a:gd name="connsiteY14" fmla="*/ 350835 h 383377"/>
                <a:gd name="connsiteX15" fmla="*/ 0 w 317058"/>
                <a:gd name="connsiteY15" fmla="*/ 32543 h 383377"/>
                <a:gd name="connsiteX16" fmla="*/ 39507 w 317058"/>
                <a:gd name="connsiteY16" fmla="*/ 874 h 383377"/>
                <a:gd name="connsiteX17" fmla="*/ 292239 w 317058"/>
                <a:gd name="connsiteY17" fmla="*/ 60824 h 38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7058" h="383377">
                  <a:moveTo>
                    <a:pt x="33632" y="26209"/>
                  </a:moveTo>
                  <a:lnTo>
                    <a:pt x="286364" y="86160"/>
                  </a:lnTo>
                  <a:cubicBezTo>
                    <a:pt x="289272" y="86849"/>
                    <a:pt x="291328" y="89473"/>
                    <a:pt x="291328" y="92494"/>
                  </a:cubicBezTo>
                  <a:lnTo>
                    <a:pt x="291328" y="290885"/>
                  </a:lnTo>
                  <a:cubicBezTo>
                    <a:pt x="291328" y="293905"/>
                    <a:pt x="289272" y="296528"/>
                    <a:pt x="286364" y="297219"/>
                  </a:cubicBezTo>
                  <a:lnTo>
                    <a:pt x="33632" y="357169"/>
                  </a:lnTo>
                  <a:cubicBezTo>
                    <a:pt x="29595" y="358126"/>
                    <a:pt x="25730" y="355028"/>
                    <a:pt x="25730" y="350835"/>
                  </a:cubicBezTo>
                  <a:lnTo>
                    <a:pt x="25730" y="32543"/>
                  </a:lnTo>
                  <a:cubicBezTo>
                    <a:pt x="25730" y="28350"/>
                    <a:pt x="29595" y="25252"/>
                    <a:pt x="33632" y="26209"/>
                  </a:cubicBezTo>
                  <a:close/>
                  <a:moveTo>
                    <a:pt x="292239" y="60824"/>
                  </a:moveTo>
                  <a:cubicBezTo>
                    <a:pt x="306779" y="64273"/>
                    <a:pt x="317058" y="77390"/>
                    <a:pt x="317058" y="92494"/>
                  </a:cubicBezTo>
                  <a:lnTo>
                    <a:pt x="317058" y="290885"/>
                  </a:lnTo>
                  <a:cubicBezTo>
                    <a:pt x="317058" y="305988"/>
                    <a:pt x="306779" y="319104"/>
                    <a:pt x="292239" y="322554"/>
                  </a:cubicBezTo>
                  <a:lnTo>
                    <a:pt x="39507" y="382504"/>
                  </a:lnTo>
                  <a:cubicBezTo>
                    <a:pt x="19324" y="387292"/>
                    <a:pt x="0" y="371801"/>
                    <a:pt x="0" y="350835"/>
                  </a:cubicBezTo>
                  <a:lnTo>
                    <a:pt x="0" y="32543"/>
                  </a:lnTo>
                  <a:cubicBezTo>
                    <a:pt x="0" y="11576"/>
                    <a:pt x="19324" y="-3914"/>
                    <a:pt x="39507" y="874"/>
                  </a:cubicBezTo>
                  <a:lnTo>
                    <a:pt x="292239" y="60824"/>
                  </a:lnTo>
                  <a:close/>
                </a:path>
              </a:pathLst>
            </a:custGeom>
            <a:solidFill>
              <a:srgbClr val="FC1C49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0" name="자유형 19">
              <a:extLst>
                <a:ext uri="{FF2B5EF4-FFF2-40B4-BE49-F238E27FC236}">
                  <a16:creationId xmlns:a16="http://schemas.microsoft.com/office/drawing/2014/main" id="{3BCAA786-B430-F048-A258-8F71B42E7AA4}"/>
                </a:ext>
              </a:extLst>
            </p:cNvPr>
            <p:cNvSpPr/>
            <p:nvPr/>
          </p:nvSpPr>
          <p:spPr>
            <a:xfrm>
              <a:off x="9032972" y="1759697"/>
              <a:ext cx="199680" cy="263609"/>
            </a:xfrm>
            <a:custGeom>
              <a:avLst/>
              <a:gdLst>
                <a:gd name="connsiteX0" fmla="*/ 72667 w 199680"/>
                <a:gd name="connsiteY0" fmla="*/ 263568 h 263609"/>
                <a:gd name="connsiteX1" fmla="*/ 69357 w 199680"/>
                <a:gd name="connsiteY1" fmla="*/ 263610 h 263609"/>
                <a:gd name="connsiteX2" fmla="*/ 0 w 199680"/>
                <a:gd name="connsiteY2" fmla="*/ 263610 h 263609"/>
                <a:gd name="connsiteX3" fmla="*/ 0 w 199680"/>
                <a:gd name="connsiteY3" fmla="*/ 0 h 263609"/>
                <a:gd name="connsiteX4" fmla="*/ 69357 w 199680"/>
                <a:gd name="connsiteY4" fmla="*/ 0 h 263609"/>
                <a:gd name="connsiteX5" fmla="*/ 199644 w 199680"/>
                <a:gd name="connsiteY5" fmla="*/ 128618 h 263609"/>
                <a:gd name="connsiteX6" fmla="*/ 199681 w 199680"/>
                <a:gd name="connsiteY6" fmla="*/ 131805 h 263609"/>
                <a:gd name="connsiteX7" fmla="*/ 72667 w 199680"/>
                <a:gd name="connsiteY7" fmla="*/ 263568 h 26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9680" h="263609">
                  <a:moveTo>
                    <a:pt x="72667" y="263568"/>
                  </a:moveTo>
                  <a:cubicBezTo>
                    <a:pt x="71569" y="263596"/>
                    <a:pt x="70465" y="263610"/>
                    <a:pt x="69357" y="263610"/>
                  </a:cubicBezTo>
                  <a:lnTo>
                    <a:pt x="0" y="263610"/>
                  </a:lnTo>
                  <a:lnTo>
                    <a:pt x="0" y="0"/>
                  </a:lnTo>
                  <a:lnTo>
                    <a:pt x="69357" y="0"/>
                  </a:lnTo>
                  <a:cubicBezTo>
                    <a:pt x="140280" y="0"/>
                    <a:pt x="197970" y="57296"/>
                    <a:pt x="199644" y="128618"/>
                  </a:cubicBezTo>
                  <a:cubicBezTo>
                    <a:pt x="199668" y="129678"/>
                    <a:pt x="199681" y="130740"/>
                    <a:pt x="199681" y="131805"/>
                  </a:cubicBezTo>
                  <a:cubicBezTo>
                    <a:pt x="199681" y="203480"/>
                    <a:pt x="143113" y="261792"/>
                    <a:pt x="72667" y="263568"/>
                  </a:cubicBezTo>
                  <a:close/>
                </a:path>
              </a:pathLst>
            </a:custGeom>
            <a:solidFill>
              <a:srgbClr val="FC1C49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085DDA-4ACA-8F4E-9206-7FE7FEAD8EC9}"/>
              </a:ext>
            </a:extLst>
          </p:cNvPr>
          <p:cNvGrpSpPr/>
          <p:nvPr/>
        </p:nvGrpSpPr>
        <p:grpSpPr>
          <a:xfrm>
            <a:off x="1244845" y="5018073"/>
            <a:ext cx="440185" cy="561086"/>
            <a:chOff x="6440344" y="3029737"/>
            <a:chExt cx="440185" cy="561086"/>
          </a:xfrm>
        </p:grpSpPr>
        <p:sp>
          <p:nvSpPr>
            <p:cNvPr id="22" name="자유형 21">
              <a:extLst>
                <a:ext uri="{FF2B5EF4-FFF2-40B4-BE49-F238E27FC236}">
                  <a16:creationId xmlns:a16="http://schemas.microsoft.com/office/drawing/2014/main" id="{6245A1C3-64AA-B04B-8E09-E39584C5DDAD}"/>
                </a:ext>
              </a:extLst>
            </p:cNvPr>
            <p:cNvSpPr/>
            <p:nvPr/>
          </p:nvSpPr>
          <p:spPr>
            <a:xfrm>
              <a:off x="6440344" y="3029737"/>
              <a:ext cx="440185" cy="561086"/>
            </a:xfrm>
            <a:custGeom>
              <a:avLst/>
              <a:gdLst>
                <a:gd name="connsiteX0" fmla="*/ 249712 w 440185"/>
                <a:gd name="connsiteY0" fmla="*/ 1066 h 561086"/>
                <a:gd name="connsiteX1" fmla="*/ 282773 w 440185"/>
                <a:gd name="connsiteY1" fmla="*/ 25747 h 561086"/>
                <a:gd name="connsiteX2" fmla="*/ 282773 w 440185"/>
                <a:gd name="connsiteY2" fmla="*/ 67215 h 561086"/>
                <a:gd name="connsiteX3" fmla="*/ 407494 w 440185"/>
                <a:gd name="connsiteY3" fmla="*/ 32532 h 561086"/>
                <a:gd name="connsiteX4" fmla="*/ 440185 w 440185"/>
                <a:gd name="connsiteY4" fmla="*/ 57319 h 561086"/>
                <a:gd name="connsiteX5" fmla="*/ 440185 w 440185"/>
                <a:gd name="connsiteY5" fmla="*/ 343345 h 561086"/>
                <a:gd name="connsiteX6" fmla="*/ 422193 w 440185"/>
                <a:gd name="connsiteY6" fmla="*/ 367874 h 561086"/>
                <a:gd name="connsiteX7" fmla="*/ 278062 w 440185"/>
                <a:gd name="connsiteY7" fmla="*/ 413444 h 561086"/>
                <a:gd name="connsiteX8" fmla="*/ 244505 w 440185"/>
                <a:gd name="connsiteY8" fmla="*/ 388914 h 561086"/>
                <a:gd name="connsiteX9" fmla="*/ 244505 w 440185"/>
                <a:gd name="connsiteY9" fmla="*/ 351150 h 561086"/>
                <a:gd name="connsiteX10" fmla="*/ 33122 w 440185"/>
                <a:gd name="connsiteY10" fmla="*/ 413899 h 561086"/>
                <a:gd name="connsiteX11" fmla="*/ 33122 w 440185"/>
                <a:gd name="connsiteY11" fmla="*/ 413898 h 561086"/>
                <a:gd name="connsiteX12" fmla="*/ 33121 w 440185"/>
                <a:gd name="connsiteY12" fmla="*/ 413898 h 561086"/>
                <a:gd name="connsiteX13" fmla="*/ 33122 w 440185"/>
                <a:gd name="connsiteY13" fmla="*/ 413899 h 561086"/>
                <a:gd name="connsiteX14" fmla="*/ 33101 w 440185"/>
                <a:gd name="connsiteY14" fmla="*/ 413905 h 561086"/>
                <a:gd name="connsiteX15" fmla="*/ 25775 w 440185"/>
                <a:gd name="connsiteY15" fmla="*/ 416518 h 561086"/>
                <a:gd name="connsiteX16" fmla="*/ 25775 w 440185"/>
                <a:gd name="connsiteY16" fmla="*/ 548222 h 561086"/>
                <a:gd name="connsiteX17" fmla="*/ 12888 w 440185"/>
                <a:gd name="connsiteY17" fmla="*/ 561087 h 561086"/>
                <a:gd name="connsiteX18" fmla="*/ 0 w 440185"/>
                <a:gd name="connsiteY18" fmla="*/ 548222 h 561086"/>
                <a:gd name="connsiteX19" fmla="*/ 0 w 440185"/>
                <a:gd name="connsiteY19" fmla="*/ 389236 h 561086"/>
                <a:gd name="connsiteX20" fmla="*/ 0 w 440185"/>
                <a:gd name="connsiteY20" fmla="*/ 373895 h 561086"/>
                <a:gd name="connsiteX21" fmla="*/ 0 w 440185"/>
                <a:gd name="connsiteY21" fmla="*/ 93775 h 561086"/>
                <a:gd name="connsiteX22" fmla="*/ 18489 w 440185"/>
                <a:gd name="connsiteY22" fmla="*/ 69093 h 561086"/>
                <a:gd name="connsiteX23" fmla="*/ 249712 w 440185"/>
                <a:gd name="connsiteY23" fmla="*/ 1066 h 561086"/>
                <a:gd name="connsiteX24" fmla="*/ 249712 w 440185"/>
                <a:gd name="connsiteY24" fmla="*/ 1066 h 561086"/>
                <a:gd name="connsiteX25" fmla="*/ 249660 w 440185"/>
                <a:gd name="connsiteY25" fmla="*/ 1160 h 561086"/>
                <a:gd name="connsiteX26" fmla="*/ 249663 w 440185"/>
                <a:gd name="connsiteY26" fmla="*/ 1158 h 561086"/>
                <a:gd name="connsiteX27" fmla="*/ 249712 w 440185"/>
                <a:gd name="connsiteY27" fmla="*/ 1066 h 561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40185" h="561086">
                  <a:moveTo>
                    <a:pt x="249712" y="1066"/>
                  </a:moveTo>
                  <a:cubicBezTo>
                    <a:pt x="266223" y="-3792"/>
                    <a:pt x="282773" y="8563"/>
                    <a:pt x="282773" y="25747"/>
                  </a:cubicBezTo>
                  <a:lnTo>
                    <a:pt x="282773" y="67215"/>
                  </a:lnTo>
                  <a:lnTo>
                    <a:pt x="407494" y="32532"/>
                  </a:lnTo>
                  <a:cubicBezTo>
                    <a:pt x="423922" y="27964"/>
                    <a:pt x="440185" y="40295"/>
                    <a:pt x="440185" y="57319"/>
                  </a:cubicBezTo>
                  <a:lnTo>
                    <a:pt x="440185" y="343345"/>
                  </a:lnTo>
                  <a:cubicBezTo>
                    <a:pt x="440185" y="354562"/>
                    <a:pt x="432905" y="364487"/>
                    <a:pt x="422193" y="367874"/>
                  </a:cubicBezTo>
                  <a:lnTo>
                    <a:pt x="278062" y="413444"/>
                  </a:lnTo>
                  <a:cubicBezTo>
                    <a:pt x="261445" y="418697"/>
                    <a:pt x="244505" y="406314"/>
                    <a:pt x="244505" y="388914"/>
                  </a:cubicBezTo>
                  <a:lnTo>
                    <a:pt x="244505" y="351150"/>
                  </a:lnTo>
                  <a:lnTo>
                    <a:pt x="33122" y="413899"/>
                  </a:lnTo>
                  <a:lnTo>
                    <a:pt x="33122" y="413898"/>
                  </a:lnTo>
                  <a:lnTo>
                    <a:pt x="33121" y="413898"/>
                  </a:lnTo>
                  <a:lnTo>
                    <a:pt x="33122" y="413899"/>
                  </a:lnTo>
                  <a:lnTo>
                    <a:pt x="33101" y="413905"/>
                  </a:lnTo>
                  <a:lnTo>
                    <a:pt x="25775" y="416518"/>
                  </a:lnTo>
                  <a:lnTo>
                    <a:pt x="25775" y="548222"/>
                  </a:lnTo>
                  <a:cubicBezTo>
                    <a:pt x="25775" y="555326"/>
                    <a:pt x="20005" y="561087"/>
                    <a:pt x="12888" y="561087"/>
                  </a:cubicBezTo>
                  <a:cubicBezTo>
                    <a:pt x="5770" y="561087"/>
                    <a:pt x="0" y="555326"/>
                    <a:pt x="0" y="548222"/>
                  </a:cubicBezTo>
                  <a:lnTo>
                    <a:pt x="0" y="389236"/>
                  </a:lnTo>
                  <a:lnTo>
                    <a:pt x="0" y="373895"/>
                  </a:lnTo>
                  <a:lnTo>
                    <a:pt x="0" y="93775"/>
                  </a:lnTo>
                  <a:cubicBezTo>
                    <a:pt x="0" y="82366"/>
                    <a:pt x="7526" y="72319"/>
                    <a:pt x="18489" y="69093"/>
                  </a:cubicBezTo>
                  <a:lnTo>
                    <a:pt x="249712" y="1066"/>
                  </a:lnTo>
                  <a:close/>
                  <a:moveTo>
                    <a:pt x="249712" y="1066"/>
                  </a:moveTo>
                  <a:lnTo>
                    <a:pt x="249660" y="1160"/>
                  </a:lnTo>
                  <a:lnTo>
                    <a:pt x="249663" y="1158"/>
                  </a:lnTo>
                  <a:lnTo>
                    <a:pt x="249712" y="1066"/>
                  </a:lnTo>
                  <a:close/>
                </a:path>
              </a:pathLst>
            </a:custGeom>
            <a:solidFill>
              <a:srgbClr val="FC1C49"/>
            </a:solidFill>
            <a:ln w="6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3" name="자유형 22">
              <a:extLst>
                <a:ext uri="{FF2B5EF4-FFF2-40B4-BE49-F238E27FC236}">
                  <a16:creationId xmlns:a16="http://schemas.microsoft.com/office/drawing/2014/main" id="{24F34EE2-852A-F34F-9BA8-FB953A291CB6}"/>
                </a:ext>
              </a:extLst>
            </p:cNvPr>
            <p:cNvSpPr/>
            <p:nvPr/>
          </p:nvSpPr>
          <p:spPr>
            <a:xfrm>
              <a:off x="6696734" y="3159921"/>
              <a:ext cx="25774" cy="154684"/>
            </a:xfrm>
            <a:custGeom>
              <a:avLst/>
              <a:gdLst>
                <a:gd name="connsiteX0" fmla="*/ 12887 w 25774"/>
                <a:gd name="connsiteY0" fmla="*/ 154684 h 154684"/>
                <a:gd name="connsiteX1" fmla="*/ 0 w 25774"/>
                <a:gd name="connsiteY1" fmla="*/ 141819 h 154684"/>
                <a:gd name="connsiteX2" fmla="*/ 0 w 25774"/>
                <a:gd name="connsiteY2" fmla="*/ 12865 h 154684"/>
                <a:gd name="connsiteX3" fmla="*/ 12887 w 25774"/>
                <a:gd name="connsiteY3" fmla="*/ 0 h 154684"/>
                <a:gd name="connsiteX4" fmla="*/ 25775 w 25774"/>
                <a:gd name="connsiteY4" fmla="*/ 12865 h 154684"/>
                <a:gd name="connsiteX5" fmla="*/ 25775 w 25774"/>
                <a:gd name="connsiteY5" fmla="*/ 141819 h 154684"/>
                <a:gd name="connsiteX6" fmla="*/ 12887 w 25774"/>
                <a:gd name="connsiteY6" fmla="*/ 154684 h 15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74" h="154684">
                  <a:moveTo>
                    <a:pt x="12887" y="154684"/>
                  </a:moveTo>
                  <a:cubicBezTo>
                    <a:pt x="5770" y="154684"/>
                    <a:pt x="0" y="148925"/>
                    <a:pt x="0" y="141819"/>
                  </a:cubicBezTo>
                  <a:lnTo>
                    <a:pt x="0" y="12865"/>
                  </a:lnTo>
                  <a:cubicBezTo>
                    <a:pt x="0" y="5760"/>
                    <a:pt x="5770" y="0"/>
                    <a:pt x="12887" y="0"/>
                  </a:cubicBezTo>
                  <a:cubicBezTo>
                    <a:pt x="20005" y="0"/>
                    <a:pt x="25775" y="5760"/>
                    <a:pt x="25775" y="12865"/>
                  </a:cubicBezTo>
                  <a:lnTo>
                    <a:pt x="25775" y="141819"/>
                  </a:lnTo>
                  <a:cubicBezTo>
                    <a:pt x="25775" y="148925"/>
                    <a:pt x="20005" y="154684"/>
                    <a:pt x="12887" y="154684"/>
                  </a:cubicBezTo>
                  <a:close/>
                </a:path>
              </a:pathLst>
            </a:custGeom>
            <a:solidFill>
              <a:srgbClr val="FFFFFF"/>
            </a:solidFill>
            <a:ln w="6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B3C2231-E965-1C46-BEA4-A051011FDF3D}"/>
              </a:ext>
            </a:extLst>
          </p:cNvPr>
          <p:cNvGrpSpPr/>
          <p:nvPr/>
        </p:nvGrpSpPr>
        <p:grpSpPr>
          <a:xfrm>
            <a:off x="1195713" y="1985198"/>
            <a:ext cx="538448" cy="538449"/>
            <a:chOff x="682640" y="4412040"/>
            <a:chExt cx="538448" cy="538449"/>
          </a:xfrm>
        </p:grpSpPr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754EA755-D2E3-C74F-877F-A46D9002BF2F}"/>
                </a:ext>
              </a:extLst>
            </p:cNvPr>
            <p:cNvSpPr/>
            <p:nvPr/>
          </p:nvSpPr>
          <p:spPr>
            <a:xfrm>
              <a:off x="682640" y="4412040"/>
              <a:ext cx="538448" cy="538449"/>
            </a:xfrm>
            <a:custGeom>
              <a:avLst/>
              <a:gdLst>
                <a:gd name="connsiteX0" fmla="*/ 269224 w 538448"/>
                <a:gd name="connsiteY0" fmla="*/ 538449 h 538449"/>
                <a:gd name="connsiteX1" fmla="*/ 538449 w 538448"/>
                <a:gd name="connsiteY1" fmla="*/ 269225 h 538449"/>
                <a:gd name="connsiteX2" fmla="*/ 269224 w 538448"/>
                <a:gd name="connsiteY2" fmla="*/ 0 h 538449"/>
                <a:gd name="connsiteX3" fmla="*/ 0 w 538448"/>
                <a:gd name="connsiteY3" fmla="*/ 269225 h 538449"/>
                <a:gd name="connsiteX4" fmla="*/ 269224 w 538448"/>
                <a:gd name="connsiteY4" fmla="*/ 538449 h 538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448" h="538449">
                  <a:moveTo>
                    <a:pt x="269224" y="538449"/>
                  </a:moveTo>
                  <a:cubicBezTo>
                    <a:pt x="417913" y="538449"/>
                    <a:pt x="538449" y="417913"/>
                    <a:pt x="538449" y="269225"/>
                  </a:cubicBezTo>
                  <a:cubicBezTo>
                    <a:pt x="538449" y="120536"/>
                    <a:pt x="417913" y="0"/>
                    <a:pt x="269224" y="0"/>
                  </a:cubicBezTo>
                  <a:cubicBezTo>
                    <a:pt x="120536" y="0"/>
                    <a:pt x="0" y="120536"/>
                    <a:pt x="0" y="269225"/>
                  </a:cubicBezTo>
                  <a:cubicBezTo>
                    <a:pt x="0" y="417913"/>
                    <a:pt x="120536" y="538449"/>
                    <a:pt x="269224" y="538449"/>
                  </a:cubicBezTo>
                  <a:close/>
                </a:path>
              </a:pathLst>
            </a:custGeom>
            <a:solidFill>
              <a:srgbClr val="FC1C49"/>
            </a:solidFill>
            <a:ln w="6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6" name="자유형 25">
              <a:extLst>
                <a:ext uri="{FF2B5EF4-FFF2-40B4-BE49-F238E27FC236}">
                  <a16:creationId xmlns:a16="http://schemas.microsoft.com/office/drawing/2014/main" id="{D885C10F-4BD9-4348-BBB7-5F5153869EEC}"/>
                </a:ext>
              </a:extLst>
            </p:cNvPr>
            <p:cNvSpPr/>
            <p:nvPr/>
          </p:nvSpPr>
          <p:spPr>
            <a:xfrm>
              <a:off x="879166" y="4748730"/>
              <a:ext cx="145389" cy="46758"/>
            </a:xfrm>
            <a:custGeom>
              <a:avLst/>
              <a:gdLst>
                <a:gd name="connsiteX0" fmla="*/ 2831 w 145389"/>
                <a:gd name="connsiteY0" fmla="*/ 4811 h 46758"/>
                <a:gd name="connsiteX1" fmla="*/ 20907 w 145389"/>
                <a:gd name="connsiteY1" fmla="*/ 2831 h 46758"/>
                <a:gd name="connsiteX2" fmla="*/ 124483 w 145389"/>
                <a:gd name="connsiteY2" fmla="*/ 2831 h 46758"/>
                <a:gd name="connsiteX3" fmla="*/ 142559 w 145389"/>
                <a:gd name="connsiteY3" fmla="*/ 4811 h 46758"/>
                <a:gd name="connsiteX4" fmla="*/ 140579 w 145389"/>
                <a:gd name="connsiteY4" fmla="*/ 22887 h 46758"/>
                <a:gd name="connsiteX5" fmla="*/ 4811 w 145389"/>
                <a:gd name="connsiteY5" fmla="*/ 22887 h 46758"/>
                <a:gd name="connsiteX6" fmla="*/ 2831 w 145389"/>
                <a:gd name="connsiteY6" fmla="*/ 4811 h 4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389" h="46758">
                  <a:moveTo>
                    <a:pt x="2831" y="4811"/>
                  </a:moveTo>
                  <a:cubicBezTo>
                    <a:pt x="7275" y="-728"/>
                    <a:pt x="15368" y="-1614"/>
                    <a:pt x="20907" y="2831"/>
                  </a:cubicBezTo>
                  <a:cubicBezTo>
                    <a:pt x="51163" y="27112"/>
                    <a:pt x="94226" y="27112"/>
                    <a:pt x="124483" y="2831"/>
                  </a:cubicBezTo>
                  <a:cubicBezTo>
                    <a:pt x="130022" y="-1614"/>
                    <a:pt x="138115" y="-728"/>
                    <a:pt x="142559" y="4811"/>
                  </a:cubicBezTo>
                  <a:cubicBezTo>
                    <a:pt x="147004" y="10350"/>
                    <a:pt x="146118" y="18443"/>
                    <a:pt x="140579" y="22887"/>
                  </a:cubicBezTo>
                  <a:cubicBezTo>
                    <a:pt x="100919" y="54715"/>
                    <a:pt x="44471" y="54715"/>
                    <a:pt x="4811" y="22887"/>
                  </a:cubicBezTo>
                  <a:cubicBezTo>
                    <a:pt x="-728" y="18443"/>
                    <a:pt x="-1614" y="10350"/>
                    <a:pt x="2831" y="4811"/>
                  </a:cubicBezTo>
                  <a:close/>
                </a:path>
              </a:pathLst>
            </a:custGeom>
            <a:solidFill>
              <a:srgbClr val="FFFFFF"/>
            </a:solidFill>
            <a:ln w="6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7" name="자유형 26">
              <a:extLst>
                <a:ext uri="{FF2B5EF4-FFF2-40B4-BE49-F238E27FC236}">
                  <a16:creationId xmlns:a16="http://schemas.microsoft.com/office/drawing/2014/main" id="{8F94FB6E-A81C-3D46-845E-67C0A11C8FA8}"/>
                </a:ext>
              </a:extLst>
            </p:cNvPr>
            <p:cNvSpPr/>
            <p:nvPr/>
          </p:nvSpPr>
          <p:spPr>
            <a:xfrm>
              <a:off x="862940" y="4628943"/>
              <a:ext cx="49576" cy="49576"/>
            </a:xfrm>
            <a:custGeom>
              <a:avLst/>
              <a:gdLst>
                <a:gd name="connsiteX0" fmla="*/ 49577 w 49576"/>
                <a:gd name="connsiteY0" fmla="*/ 24788 h 49576"/>
                <a:gd name="connsiteX1" fmla="*/ 24788 w 49576"/>
                <a:gd name="connsiteY1" fmla="*/ 49577 h 49576"/>
                <a:gd name="connsiteX2" fmla="*/ 0 w 49576"/>
                <a:gd name="connsiteY2" fmla="*/ 24788 h 49576"/>
                <a:gd name="connsiteX3" fmla="*/ 24788 w 49576"/>
                <a:gd name="connsiteY3" fmla="*/ 0 h 49576"/>
                <a:gd name="connsiteX4" fmla="*/ 49577 w 49576"/>
                <a:gd name="connsiteY4" fmla="*/ 24788 h 49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76" h="49576">
                  <a:moveTo>
                    <a:pt x="49577" y="24788"/>
                  </a:moveTo>
                  <a:cubicBezTo>
                    <a:pt x="49577" y="38479"/>
                    <a:pt x="38479" y="49577"/>
                    <a:pt x="24788" y="49577"/>
                  </a:cubicBezTo>
                  <a:cubicBezTo>
                    <a:pt x="11098" y="49577"/>
                    <a:pt x="0" y="38479"/>
                    <a:pt x="0" y="24788"/>
                  </a:cubicBezTo>
                  <a:cubicBezTo>
                    <a:pt x="0" y="11098"/>
                    <a:pt x="11098" y="0"/>
                    <a:pt x="24788" y="0"/>
                  </a:cubicBezTo>
                  <a:cubicBezTo>
                    <a:pt x="38479" y="0"/>
                    <a:pt x="49577" y="11098"/>
                    <a:pt x="49577" y="24788"/>
                  </a:cubicBezTo>
                  <a:close/>
                </a:path>
              </a:pathLst>
            </a:custGeom>
            <a:solidFill>
              <a:srgbClr val="FFFFFF"/>
            </a:solidFill>
            <a:ln w="6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8" name="자유형 27">
              <a:extLst>
                <a:ext uri="{FF2B5EF4-FFF2-40B4-BE49-F238E27FC236}">
                  <a16:creationId xmlns:a16="http://schemas.microsoft.com/office/drawing/2014/main" id="{969295F8-6429-2843-B258-9DB1AF9E0B6E}"/>
                </a:ext>
              </a:extLst>
            </p:cNvPr>
            <p:cNvSpPr/>
            <p:nvPr/>
          </p:nvSpPr>
          <p:spPr>
            <a:xfrm>
              <a:off x="986902" y="4628943"/>
              <a:ext cx="49576" cy="49576"/>
            </a:xfrm>
            <a:custGeom>
              <a:avLst/>
              <a:gdLst>
                <a:gd name="connsiteX0" fmla="*/ 49577 w 49576"/>
                <a:gd name="connsiteY0" fmla="*/ 24788 h 49576"/>
                <a:gd name="connsiteX1" fmla="*/ 24788 w 49576"/>
                <a:gd name="connsiteY1" fmla="*/ 49577 h 49576"/>
                <a:gd name="connsiteX2" fmla="*/ 0 w 49576"/>
                <a:gd name="connsiteY2" fmla="*/ 24788 h 49576"/>
                <a:gd name="connsiteX3" fmla="*/ 24788 w 49576"/>
                <a:gd name="connsiteY3" fmla="*/ 0 h 49576"/>
                <a:gd name="connsiteX4" fmla="*/ 49577 w 49576"/>
                <a:gd name="connsiteY4" fmla="*/ 24788 h 49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76" h="49576">
                  <a:moveTo>
                    <a:pt x="49577" y="24788"/>
                  </a:moveTo>
                  <a:cubicBezTo>
                    <a:pt x="49577" y="38479"/>
                    <a:pt x="38479" y="49577"/>
                    <a:pt x="24788" y="49577"/>
                  </a:cubicBezTo>
                  <a:cubicBezTo>
                    <a:pt x="11098" y="49577"/>
                    <a:pt x="0" y="38479"/>
                    <a:pt x="0" y="24788"/>
                  </a:cubicBezTo>
                  <a:cubicBezTo>
                    <a:pt x="0" y="11098"/>
                    <a:pt x="11098" y="0"/>
                    <a:pt x="24788" y="0"/>
                  </a:cubicBezTo>
                  <a:cubicBezTo>
                    <a:pt x="38479" y="0"/>
                    <a:pt x="49577" y="11098"/>
                    <a:pt x="49577" y="24788"/>
                  </a:cubicBezTo>
                  <a:close/>
                </a:path>
              </a:pathLst>
            </a:custGeom>
            <a:solidFill>
              <a:srgbClr val="FFFFFF"/>
            </a:solidFill>
            <a:ln w="6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BAB090A-8A9F-7F43-ACAF-9558307941DA}"/>
              </a:ext>
            </a:extLst>
          </p:cNvPr>
          <p:cNvGrpSpPr/>
          <p:nvPr/>
        </p:nvGrpSpPr>
        <p:grpSpPr>
          <a:xfrm>
            <a:off x="1164070" y="3440722"/>
            <a:ext cx="533124" cy="703660"/>
            <a:chOff x="7594892" y="4402050"/>
            <a:chExt cx="440598" cy="581537"/>
          </a:xfrm>
        </p:grpSpPr>
        <p:sp>
          <p:nvSpPr>
            <p:cNvPr id="30" name="자유형 29">
              <a:extLst>
                <a:ext uri="{FF2B5EF4-FFF2-40B4-BE49-F238E27FC236}">
                  <a16:creationId xmlns:a16="http://schemas.microsoft.com/office/drawing/2014/main" id="{53CC819E-B766-3249-A5C3-1DDDDF9ACBB3}"/>
                </a:ext>
              </a:extLst>
            </p:cNvPr>
            <p:cNvSpPr/>
            <p:nvPr/>
          </p:nvSpPr>
          <p:spPr>
            <a:xfrm>
              <a:off x="7594892" y="4402050"/>
              <a:ext cx="440598" cy="581537"/>
            </a:xfrm>
            <a:custGeom>
              <a:avLst/>
              <a:gdLst>
                <a:gd name="connsiteX0" fmla="*/ 440599 w 440598"/>
                <a:gd name="connsiteY0" fmla="*/ 32409 h 581537"/>
                <a:gd name="connsiteX1" fmla="*/ 408380 w 440598"/>
                <a:gd name="connsiteY1" fmla="*/ 0 h 581537"/>
                <a:gd name="connsiteX2" fmla="*/ 32219 w 440598"/>
                <a:gd name="connsiteY2" fmla="*/ 0 h 581537"/>
                <a:gd name="connsiteX3" fmla="*/ 0 w 440598"/>
                <a:gd name="connsiteY3" fmla="*/ 32409 h 581537"/>
                <a:gd name="connsiteX4" fmla="*/ 0 w 440598"/>
                <a:gd name="connsiteY4" fmla="*/ 549129 h 581537"/>
                <a:gd name="connsiteX5" fmla="*/ 32219 w 440598"/>
                <a:gd name="connsiteY5" fmla="*/ 581538 h 581537"/>
                <a:gd name="connsiteX6" fmla="*/ 294410 w 440598"/>
                <a:gd name="connsiteY6" fmla="*/ 581538 h 581537"/>
                <a:gd name="connsiteX7" fmla="*/ 317281 w 440598"/>
                <a:gd name="connsiteY7" fmla="*/ 571955 h 581537"/>
                <a:gd name="connsiteX8" fmla="*/ 431251 w 440598"/>
                <a:gd name="connsiteY8" fmla="*/ 456404 h 581537"/>
                <a:gd name="connsiteX9" fmla="*/ 440599 w 440598"/>
                <a:gd name="connsiteY9" fmla="*/ 433578 h 581537"/>
                <a:gd name="connsiteX10" fmla="*/ 440599 w 440598"/>
                <a:gd name="connsiteY10" fmla="*/ 32409 h 58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0598" h="581537">
                  <a:moveTo>
                    <a:pt x="440599" y="32409"/>
                  </a:moveTo>
                  <a:cubicBezTo>
                    <a:pt x="440599" y="14510"/>
                    <a:pt x="426174" y="0"/>
                    <a:pt x="408380" y="0"/>
                  </a:cubicBezTo>
                  <a:lnTo>
                    <a:pt x="32219" y="0"/>
                  </a:lnTo>
                  <a:cubicBezTo>
                    <a:pt x="14425" y="0"/>
                    <a:pt x="0" y="14510"/>
                    <a:pt x="0" y="32409"/>
                  </a:cubicBezTo>
                  <a:lnTo>
                    <a:pt x="0" y="549129"/>
                  </a:lnTo>
                  <a:cubicBezTo>
                    <a:pt x="0" y="567028"/>
                    <a:pt x="14425" y="581538"/>
                    <a:pt x="32219" y="581538"/>
                  </a:cubicBezTo>
                  <a:lnTo>
                    <a:pt x="294410" y="581538"/>
                  </a:lnTo>
                  <a:cubicBezTo>
                    <a:pt x="302999" y="581538"/>
                    <a:pt x="311233" y="578088"/>
                    <a:pt x="317281" y="571955"/>
                  </a:cubicBezTo>
                  <a:lnTo>
                    <a:pt x="431251" y="456404"/>
                  </a:lnTo>
                  <a:cubicBezTo>
                    <a:pt x="437239" y="450334"/>
                    <a:pt x="440599" y="442129"/>
                    <a:pt x="440599" y="433578"/>
                  </a:cubicBezTo>
                  <a:lnTo>
                    <a:pt x="440599" y="32409"/>
                  </a:lnTo>
                  <a:close/>
                </a:path>
              </a:pathLst>
            </a:custGeom>
            <a:solidFill>
              <a:srgbClr val="FC1C49"/>
            </a:solidFill>
            <a:ln w="6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1" name="자유형 30">
              <a:extLst>
                <a:ext uri="{FF2B5EF4-FFF2-40B4-BE49-F238E27FC236}">
                  <a16:creationId xmlns:a16="http://schemas.microsoft.com/office/drawing/2014/main" id="{339F3C8A-C999-274F-9F7D-FB09667EA7A8}"/>
                </a:ext>
              </a:extLst>
            </p:cNvPr>
            <p:cNvSpPr/>
            <p:nvPr/>
          </p:nvSpPr>
          <p:spPr>
            <a:xfrm>
              <a:off x="7859524" y="4798752"/>
              <a:ext cx="121721" cy="125289"/>
            </a:xfrm>
            <a:custGeom>
              <a:avLst/>
              <a:gdLst>
                <a:gd name="connsiteX0" fmla="*/ 12887 w 121721"/>
                <a:gd name="connsiteY0" fmla="*/ 125290 h 125289"/>
                <a:gd name="connsiteX1" fmla="*/ 0 w 121721"/>
                <a:gd name="connsiteY1" fmla="*/ 112326 h 125289"/>
                <a:gd name="connsiteX2" fmla="*/ 0 w 121721"/>
                <a:gd name="connsiteY2" fmla="*/ 12964 h 125289"/>
                <a:gd name="connsiteX3" fmla="*/ 12887 w 121721"/>
                <a:gd name="connsiteY3" fmla="*/ 0 h 125289"/>
                <a:gd name="connsiteX4" fmla="*/ 108834 w 121721"/>
                <a:gd name="connsiteY4" fmla="*/ 0 h 125289"/>
                <a:gd name="connsiteX5" fmla="*/ 121722 w 121721"/>
                <a:gd name="connsiteY5" fmla="*/ 12964 h 125289"/>
                <a:gd name="connsiteX6" fmla="*/ 108834 w 121721"/>
                <a:gd name="connsiteY6" fmla="*/ 25927 h 125289"/>
                <a:gd name="connsiteX7" fmla="*/ 25775 w 121721"/>
                <a:gd name="connsiteY7" fmla="*/ 25927 h 125289"/>
                <a:gd name="connsiteX8" fmla="*/ 25775 w 121721"/>
                <a:gd name="connsiteY8" fmla="*/ 112326 h 125289"/>
                <a:gd name="connsiteX9" fmla="*/ 12887 w 121721"/>
                <a:gd name="connsiteY9" fmla="*/ 125290 h 125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721" h="125289">
                  <a:moveTo>
                    <a:pt x="12887" y="125290"/>
                  </a:moveTo>
                  <a:cubicBezTo>
                    <a:pt x="5770" y="125290"/>
                    <a:pt x="0" y="119486"/>
                    <a:pt x="0" y="112326"/>
                  </a:cubicBezTo>
                  <a:lnTo>
                    <a:pt x="0" y="12964"/>
                  </a:lnTo>
                  <a:cubicBezTo>
                    <a:pt x="0" y="5804"/>
                    <a:pt x="5770" y="0"/>
                    <a:pt x="12887" y="0"/>
                  </a:cubicBezTo>
                  <a:lnTo>
                    <a:pt x="108834" y="0"/>
                  </a:lnTo>
                  <a:cubicBezTo>
                    <a:pt x="115952" y="0"/>
                    <a:pt x="121722" y="5804"/>
                    <a:pt x="121722" y="12964"/>
                  </a:cubicBezTo>
                  <a:cubicBezTo>
                    <a:pt x="121722" y="20123"/>
                    <a:pt x="115952" y="25927"/>
                    <a:pt x="108834" y="25927"/>
                  </a:cubicBezTo>
                  <a:lnTo>
                    <a:pt x="25775" y="25927"/>
                  </a:lnTo>
                  <a:lnTo>
                    <a:pt x="25775" y="112326"/>
                  </a:lnTo>
                  <a:cubicBezTo>
                    <a:pt x="25775" y="119486"/>
                    <a:pt x="20005" y="125290"/>
                    <a:pt x="12887" y="125290"/>
                  </a:cubicBezTo>
                  <a:close/>
                </a:path>
              </a:pathLst>
            </a:custGeom>
            <a:solidFill>
              <a:srgbClr val="FFFFFF"/>
            </a:solidFill>
            <a:ln w="6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2123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6938044-A1D5-BF4E-A312-2E58C165EF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D2D67B-C492-4346-AACF-B5BD97F56671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17CF7C-699E-F549-8F67-A7D622D2A0EA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3955446-E9BA-594E-A773-A55FCC8359B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altLang="ko-Kore-KR" dirty="0"/>
              <a:t>0</a:t>
            </a:r>
            <a:r>
              <a:rPr lang="en-US" altLang="ko-KR" dirty="0"/>
              <a:t>1</a:t>
            </a:r>
            <a:endParaRPr lang="ko-Kore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389547B-BFF1-FF4C-B6F5-BBF9E17928DD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kumimoji="1" lang="ko-KR" altLang="en-US" dirty="0"/>
              <a:t>내용을 입력해주세요</a:t>
            </a:r>
            <a:r>
              <a:rPr lang="ko-KR" altLang="en-US" dirty="0"/>
              <a:t> </a:t>
            </a:r>
            <a:r>
              <a:rPr lang="en-US" altLang="ko-KR" dirty="0">
                <a:effectLst/>
              </a:rPr>
              <a:t>‣</a:t>
            </a:r>
            <a:endParaRPr lang="ko-Kore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35AA635-DDC6-2A42-9988-BDDE1E808E76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B1D6D0C4-DE8D-D14F-BF66-4D68AD6AC675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E250C6B8-95C7-0746-94D8-6B216A37C242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en-US" altLang="ko-Kore-KR" dirty="0"/>
              <a:t>0</a:t>
            </a:r>
            <a:r>
              <a:rPr lang="en-US" altLang="ko-KR" dirty="0"/>
              <a:t>2</a:t>
            </a:r>
            <a:endParaRPr lang="ko-Kore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39872F11-A663-5A4A-8505-CC06F4259590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r>
              <a:rPr kumimoji="1" lang="ko-KR" altLang="en-US" dirty="0"/>
              <a:t>내용을 입력해주세요</a:t>
            </a:r>
            <a:r>
              <a:rPr lang="ko-KR" altLang="en-US" dirty="0"/>
              <a:t> </a:t>
            </a:r>
            <a:r>
              <a:rPr lang="en-US" altLang="ko-KR" dirty="0">
                <a:effectLst/>
              </a:rPr>
              <a:t>‣</a:t>
            </a:r>
            <a:endParaRPr lang="ko-Kore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ECB95036-FD90-2944-AA9C-7D6496BD48D7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50308FC8-A300-F64B-ABDB-5777A2D32B4C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556ECD1-B61B-4C49-A2ED-55F5814E86F9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/>
        <p:txBody>
          <a:bodyPr/>
          <a:lstStyle/>
          <a:p>
            <a:r>
              <a:rPr lang="en-US" altLang="ko-Kore-KR" dirty="0">
                <a:effectLst/>
              </a:rPr>
              <a:t>03</a:t>
            </a:r>
            <a:endParaRPr lang="ko-Kore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E776F404-B6B4-6B47-85A2-BD479718DC7A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/>
        <p:txBody>
          <a:bodyPr/>
          <a:lstStyle/>
          <a:p>
            <a:r>
              <a:rPr kumimoji="1" lang="ko-KR" altLang="en-US" dirty="0"/>
              <a:t>내용을 입력해주세요</a:t>
            </a:r>
            <a:r>
              <a:rPr lang="ko-KR" altLang="en-US" dirty="0"/>
              <a:t> </a:t>
            </a:r>
            <a:r>
              <a:rPr lang="en-US" altLang="ko-KR" dirty="0">
                <a:effectLst/>
              </a:rPr>
              <a:t>‣</a:t>
            </a:r>
            <a:endParaRPr lang="ko-Kore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9D9EB659-F406-714C-8019-3AC03ECD2A0A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27C6FACC-F413-E44D-AE8B-6885162EDBB6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/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A11F6940-3707-994B-848C-03B81C832DC3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/>
        <p:txBody>
          <a:bodyPr/>
          <a:lstStyle/>
          <a:p>
            <a:r>
              <a:rPr lang="en-US" altLang="ko-Kore-KR" dirty="0">
                <a:effectLst/>
              </a:rPr>
              <a:t>04</a:t>
            </a:r>
            <a:endParaRPr lang="ko-Kore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603C365-E433-9742-A78B-8AA9581C427C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/>
        <p:txBody>
          <a:bodyPr/>
          <a:lstStyle/>
          <a:p>
            <a:r>
              <a:rPr kumimoji="1" lang="ko-KR" altLang="en-US" dirty="0"/>
              <a:t>내용을 입력해주세요</a:t>
            </a:r>
            <a:r>
              <a:rPr lang="ko-KR" altLang="en-US" dirty="0"/>
              <a:t> </a:t>
            </a:r>
            <a:r>
              <a:rPr lang="en-US" altLang="ko-KR" dirty="0">
                <a:effectLst/>
              </a:rPr>
              <a:t>‣</a:t>
            </a:r>
            <a:endParaRPr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A03C75-F1C1-4048-B590-A598A060FAA7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1343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텍스트 개체 틀 75">
            <a:extLst>
              <a:ext uri="{FF2B5EF4-FFF2-40B4-BE49-F238E27FC236}">
                <a16:creationId xmlns:a16="http://schemas.microsoft.com/office/drawing/2014/main" id="{483E4DBC-3E29-3940-8B3E-45B7126D56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/>
              <a:t>Guide : Font</a:t>
            </a:r>
            <a:endParaRPr lang="ko-Kore-KR" altLang="en-US" dirty="0"/>
          </a:p>
        </p:txBody>
      </p:sp>
      <p:sp>
        <p:nvSpPr>
          <p:cNvPr id="77" name="텍스트 개체 틀 76">
            <a:extLst>
              <a:ext uri="{FF2B5EF4-FFF2-40B4-BE49-F238E27FC236}">
                <a16:creationId xmlns:a16="http://schemas.microsoft.com/office/drawing/2014/main" id="{8CDDEC26-4EAC-BB44-A6DE-A7DC724F6A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" altLang="ko-Kore-KR" dirty="0"/>
              <a:t>Font Guide</a:t>
            </a:r>
            <a:endParaRPr lang="ko-Kore-KR" altLang="en-US" dirty="0"/>
          </a:p>
        </p:txBody>
      </p:sp>
      <p:sp>
        <p:nvSpPr>
          <p:cNvPr id="78" name="텍스트 개체 틀 77">
            <a:extLst>
              <a:ext uri="{FF2B5EF4-FFF2-40B4-BE49-F238E27FC236}">
                <a16:creationId xmlns:a16="http://schemas.microsoft.com/office/drawing/2014/main" id="{885ECC3F-05B2-2D4B-A863-6DF440648DB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sz="1100" dirty="0" err="1"/>
              <a:t>표지형</a:t>
            </a:r>
            <a:r>
              <a:rPr lang="ko-KR" altLang="en-US" sz="1100" dirty="0"/>
              <a:t> 텍스트는 </a:t>
            </a:r>
            <a:r>
              <a:rPr lang="en-US" altLang="ko-KR" sz="1100" dirty="0"/>
              <a:t>96</a:t>
            </a:r>
            <a:r>
              <a:rPr lang="en" altLang="ko-Kore-KR" sz="1100" dirty="0"/>
              <a:t>px</a:t>
            </a:r>
            <a:r>
              <a:rPr lang="ko-KR" altLang="en-US" sz="1100" dirty="0"/>
              <a:t>을 사용하되</a:t>
            </a:r>
            <a:r>
              <a:rPr lang="en-US" altLang="ko-KR" sz="1100" dirty="0"/>
              <a:t>,</a:t>
            </a:r>
          </a:p>
          <a:p>
            <a:r>
              <a:rPr lang="ko-KR" altLang="en-US" sz="1100" dirty="0"/>
              <a:t>본문 콘텐츠 내에서 사용을 금지합니다</a:t>
            </a:r>
            <a:r>
              <a:rPr lang="en-US" altLang="ko-KR" sz="1100" dirty="0"/>
              <a:t>.</a:t>
            </a:r>
            <a:endParaRPr lang="ko-Kore-KR" altLang="en-US" sz="1100" dirty="0"/>
          </a:p>
        </p:txBody>
      </p:sp>
      <p:sp>
        <p:nvSpPr>
          <p:cNvPr id="79" name="텍스트 개체 틀 78">
            <a:extLst>
              <a:ext uri="{FF2B5EF4-FFF2-40B4-BE49-F238E27FC236}">
                <a16:creationId xmlns:a16="http://schemas.microsoft.com/office/drawing/2014/main" id="{51A6558E-D744-184A-932B-B46DEEC91F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" altLang="ko-Kore-KR" dirty="0"/>
              <a:t>Korean</a:t>
            </a:r>
            <a:endParaRPr lang="ko-Kore-KR" altLang="en-US" dirty="0"/>
          </a:p>
        </p:txBody>
      </p:sp>
      <p:sp>
        <p:nvSpPr>
          <p:cNvPr id="80" name="텍스트 개체 틀 79">
            <a:extLst>
              <a:ext uri="{FF2B5EF4-FFF2-40B4-BE49-F238E27FC236}">
                <a16:creationId xmlns:a16="http://schemas.microsoft.com/office/drawing/2014/main" id="{C07889F7-D104-0B4F-AEAE-C7A4163A22A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" altLang="ko-Kore-KR" dirty="0" err="1"/>
              <a:t>Pretendard</a:t>
            </a:r>
            <a:r>
              <a:rPr lang="en" altLang="ko-Kore-KR" dirty="0"/>
              <a:t> Variable (</a:t>
            </a:r>
            <a:r>
              <a:rPr lang="ko-KR" altLang="en-US" dirty="0" err="1"/>
              <a:t>프리텐다드</a:t>
            </a:r>
            <a:r>
              <a:rPr lang="en-US" altLang="ko-KR" dirty="0"/>
              <a:t>)</a:t>
            </a:r>
            <a:endParaRPr lang="ko-Kore-KR" altLang="en-US" dirty="0"/>
          </a:p>
        </p:txBody>
      </p:sp>
      <p:sp>
        <p:nvSpPr>
          <p:cNvPr id="81" name="텍스트 개체 틀 80">
            <a:extLst>
              <a:ext uri="{FF2B5EF4-FFF2-40B4-BE49-F238E27FC236}">
                <a16:creationId xmlns:a16="http://schemas.microsoft.com/office/drawing/2014/main" id="{7941C18B-EF3E-DB40-9149-B39E23C98D3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" altLang="ko-Kore-KR" dirty="0"/>
              <a:t>Regular - Medium - </a:t>
            </a:r>
            <a:r>
              <a:rPr lang="en" altLang="ko-Kore-KR" dirty="0" err="1"/>
              <a:t>SemiBold</a:t>
            </a:r>
            <a:r>
              <a:rPr lang="en" altLang="ko-Kore-KR" dirty="0"/>
              <a:t> - Bold - </a:t>
            </a:r>
            <a:r>
              <a:rPr lang="en" altLang="ko-Kore-KR" dirty="0" err="1"/>
              <a:t>ExtraBold</a:t>
            </a:r>
            <a:endParaRPr lang="ko-Kore-KR" altLang="en-US" dirty="0"/>
          </a:p>
        </p:txBody>
      </p:sp>
      <p:sp>
        <p:nvSpPr>
          <p:cNvPr id="82" name="텍스트 개체 틀 81">
            <a:extLst>
              <a:ext uri="{FF2B5EF4-FFF2-40B4-BE49-F238E27FC236}">
                <a16:creationId xmlns:a16="http://schemas.microsoft.com/office/drawing/2014/main" id="{A84CD92A-700A-1E49-83F4-01DC20A337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" altLang="ko-Kore-KR" dirty="0"/>
              <a:t>English</a:t>
            </a:r>
            <a:endParaRPr lang="ko-Kore-KR" altLang="en-US" dirty="0"/>
          </a:p>
        </p:txBody>
      </p:sp>
      <p:sp>
        <p:nvSpPr>
          <p:cNvPr id="83" name="텍스트 개체 틀 82">
            <a:extLst>
              <a:ext uri="{FF2B5EF4-FFF2-40B4-BE49-F238E27FC236}">
                <a16:creationId xmlns:a16="http://schemas.microsoft.com/office/drawing/2014/main" id="{49F3642E-8D73-FB4E-9ED5-97824CE7E2E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" altLang="ko-Kore-KR" dirty="0"/>
              <a:t>Gilroy</a:t>
            </a:r>
            <a:r>
              <a:rPr lang="ko-KR" altLang="en-US" dirty="0"/>
              <a:t> </a:t>
            </a:r>
            <a:r>
              <a:rPr lang="en" altLang="ko-Kore-KR" dirty="0"/>
              <a:t>(</a:t>
            </a:r>
            <a:r>
              <a:rPr lang="ko-KR" altLang="en-US" dirty="0" err="1"/>
              <a:t>길로이</a:t>
            </a:r>
            <a:r>
              <a:rPr lang="en-US" altLang="ko-KR" dirty="0"/>
              <a:t>)</a:t>
            </a:r>
            <a:endParaRPr lang="ko-Kore-KR" altLang="en-US" dirty="0"/>
          </a:p>
        </p:txBody>
      </p:sp>
      <p:sp>
        <p:nvSpPr>
          <p:cNvPr id="84" name="텍스트 개체 틀 83">
            <a:extLst>
              <a:ext uri="{FF2B5EF4-FFF2-40B4-BE49-F238E27FC236}">
                <a16:creationId xmlns:a16="http://schemas.microsoft.com/office/drawing/2014/main" id="{D0BF7063-2313-354D-A4BD-2BD94B6F5F4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" altLang="ko-Kore-KR" dirty="0"/>
              <a:t>Regular - </a:t>
            </a:r>
            <a:r>
              <a:rPr lang="en" altLang="ko-Kore-KR" dirty="0" err="1"/>
              <a:t>SemiBold</a:t>
            </a:r>
            <a:r>
              <a:rPr lang="en" altLang="ko-Kore-KR" dirty="0"/>
              <a:t> - Bold</a:t>
            </a:r>
            <a:endParaRPr lang="ko-Kore-KR" altLang="en-US" dirty="0"/>
          </a:p>
        </p:txBody>
      </p:sp>
      <p:sp>
        <p:nvSpPr>
          <p:cNvPr id="85" name="텍스트 개체 틀 84">
            <a:extLst>
              <a:ext uri="{FF2B5EF4-FFF2-40B4-BE49-F238E27FC236}">
                <a16:creationId xmlns:a16="http://schemas.microsoft.com/office/drawing/2014/main" id="{5C9374E8-3104-4B48-A6D4-D994A627395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134874" y="869328"/>
            <a:ext cx="1189204" cy="290067"/>
          </a:xfrm>
        </p:spPr>
        <p:txBody>
          <a:bodyPr/>
          <a:lstStyle/>
          <a:p>
            <a:r>
              <a:rPr lang="ko-Kore-KR" altLang="en-US" dirty="0"/>
              <a:t>메인</a:t>
            </a:r>
            <a:r>
              <a:rPr lang="ko-KR" altLang="en-US" dirty="0"/>
              <a:t> 타이틀</a:t>
            </a:r>
            <a:endParaRPr lang="ko-Kore-KR" altLang="en-US" dirty="0"/>
          </a:p>
        </p:txBody>
      </p:sp>
      <p:sp>
        <p:nvSpPr>
          <p:cNvPr id="86" name="텍스트 개체 틀 85">
            <a:extLst>
              <a:ext uri="{FF2B5EF4-FFF2-40B4-BE49-F238E27FC236}">
                <a16:creationId xmlns:a16="http://schemas.microsoft.com/office/drawing/2014/main" id="{51A547EC-DB08-0146-929F-F5EC3AA9E78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" altLang="ko-Kore-KR" dirty="0" err="1"/>
              <a:t>Pretendard</a:t>
            </a:r>
            <a:r>
              <a:rPr lang="en" altLang="ko-Kore-KR" dirty="0"/>
              <a:t> / </a:t>
            </a:r>
            <a:r>
              <a:rPr lang="en" altLang="ko-Kore-KR" dirty="0" err="1"/>
              <a:t>ExtraBold</a:t>
            </a:r>
            <a:r>
              <a:rPr lang="en" altLang="ko-Kore-KR" dirty="0"/>
              <a:t> / </a:t>
            </a:r>
            <a:r>
              <a:rPr lang="en-US" altLang="ko-KR" dirty="0"/>
              <a:t>38-46</a:t>
            </a:r>
            <a:r>
              <a:rPr lang="en" altLang="ko-Kore-KR" dirty="0" err="1"/>
              <a:t>pt</a:t>
            </a:r>
            <a:r>
              <a:rPr lang="en" altLang="ko-Kore-KR" dirty="0"/>
              <a:t> / </a:t>
            </a:r>
            <a:r>
              <a:rPr lang="ko-KR" altLang="en-US" dirty="0"/>
              <a:t>자간 </a:t>
            </a:r>
            <a:r>
              <a:rPr lang="en-US" altLang="ko-KR" dirty="0"/>
              <a:t>0%</a:t>
            </a:r>
            <a:endParaRPr lang="ko-Kore-KR" altLang="en-US" dirty="0"/>
          </a:p>
        </p:txBody>
      </p:sp>
      <p:sp>
        <p:nvSpPr>
          <p:cNvPr id="87" name="텍스트 개체 틀 86">
            <a:extLst>
              <a:ext uri="{FF2B5EF4-FFF2-40B4-BE49-F238E27FC236}">
                <a16:creationId xmlns:a16="http://schemas.microsoft.com/office/drawing/2014/main" id="{E0D414DE-2010-1B45-9941-DDCF331F37D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ore-KR" altLang="en-US" dirty="0"/>
              <a:t>내용을</a:t>
            </a:r>
            <a:r>
              <a:rPr lang="ko-KR" altLang="en-US" dirty="0"/>
              <a:t> 입력하세요</a:t>
            </a:r>
            <a:r>
              <a:rPr lang="en-US" altLang="ko-KR" dirty="0"/>
              <a:t>.</a:t>
            </a:r>
            <a:endParaRPr lang="ko-Kore-KR" altLang="en-US" dirty="0"/>
          </a:p>
        </p:txBody>
      </p:sp>
      <p:sp>
        <p:nvSpPr>
          <p:cNvPr id="88" name="텍스트 개체 틀 87">
            <a:extLst>
              <a:ext uri="{FF2B5EF4-FFF2-40B4-BE49-F238E27FC236}">
                <a16:creationId xmlns:a16="http://schemas.microsoft.com/office/drawing/2014/main" id="{7B825440-322A-5741-B5DE-49A147E00D8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34874" y="2093829"/>
            <a:ext cx="1189204" cy="290067"/>
          </a:xfrm>
        </p:spPr>
        <p:txBody>
          <a:bodyPr/>
          <a:lstStyle/>
          <a:p>
            <a:r>
              <a:rPr lang="ko-Kore-KR" altLang="en-US" dirty="0"/>
              <a:t>서브</a:t>
            </a:r>
            <a:r>
              <a:rPr lang="ko-KR" altLang="en-US" dirty="0"/>
              <a:t> 타이틀</a:t>
            </a:r>
            <a:endParaRPr lang="ko-Kore-KR" altLang="en-US" dirty="0"/>
          </a:p>
        </p:txBody>
      </p:sp>
      <p:sp>
        <p:nvSpPr>
          <p:cNvPr id="89" name="텍스트 개체 틀 88">
            <a:extLst>
              <a:ext uri="{FF2B5EF4-FFF2-40B4-BE49-F238E27FC236}">
                <a16:creationId xmlns:a16="http://schemas.microsoft.com/office/drawing/2014/main" id="{04C42DB2-8D6A-1241-8ECA-0AB38C5E9EF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" altLang="ko-Kore-KR" dirty="0" err="1"/>
              <a:t>Pretendard</a:t>
            </a:r>
            <a:r>
              <a:rPr lang="en" altLang="ko-Kore-KR" dirty="0"/>
              <a:t> / Bold / </a:t>
            </a:r>
            <a:r>
              <a:rPr lang="en-US" altLang="ko-KR" dirty="0"/>
              <a:t>24-38</a:t>
            </a:r>
            <a:r>
              <a:rPr lang="en" altLang="ko-Kore-KR" dirty="0" err="1"/>
              <a:t>pt</a:t>
            </a:r>
            <a:r>
              <a:rPr lang="en" altLang="ko-Kore-KR" dirty="0"/>
              <a:t> / </a:t>
            </a:r>
            <a:r>
              <a:rPr lang="ko-KR" altLang="en-US" dirty="0"/>
              <a:t>자간 </a:t>
            </a:r>
            <a:r>
              <a:rPr lang="en-US" altLang="ko-KR" dirty="0"/>
              <a:t>0%</a:t>
            </a:r>
            <a:endParaRPr lang="ko-Kore-KR" altLang="en-US" dirty="0"/>
          </a:p>
        </p:txBody>
      </p:sp>
      <p:sp>
        <p:nvSpPr>
          <p:cNvPr id="90" name="텍스트 개체 틀 89">
            <a:extLst>
              <a:ext uri="{FF2B5EF4-FFF2-40B4-BE49-F238E27FC236}">
                <a16:creationId xmlns:a16="http://schemas.microsoft.com/office/drawing/2014/main" id="{F7BC2146-16A0-D04C-B53C-B4459E6CD60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ko-KR" altLang="en-US" dirty="0"/>
              <a:t>내용을 입력하세요</a:t>
            </a:r>
            <a:r>
              <a:rPr lang="en-US" altLang="ko-KR" dirty="0"/>
              <a:t>.</a:t>
            </a:r>
          </a:p>
        </p:txBody>
      </p:sp>
      <p:sp>
        <p:nvSpPr>
          <p:cNvPr id="91" name="텍스트 개체 틀 90">
            <a:extLst>
              <a:ext uri="{FF2B5EF4-FFF2-40B4-BE49-F238E27FC236}">
                <a16:creationId xmlns:a16="http://schemas.microsoft.com/office/drawing/2014/main" id="{76DFAFEB-C663-B34F-AEB6-597667252AB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134874" y="3238817"/>
            <a:ext cx="1189204" cy="290067"/>
          </a:xfrm>
        </p:spPr>
        <p:txBody>
          <a:bodyPr/>
          <a:lstStyle/>
          <a:p>
            <a:r>
              <a:rPr lang="ko-Kore-KR" altLang="en-US" dirty="0"/>
              <a:t>본문</a:t>
            </a:r>
            <a:r>
              <a:rPr lang="ko-KR" altLang="en-US" dirty="0"/>
              <a:t> 텍스트</a:t>
            </a:r>
            <a:endParaRPr lang="ko-Kore-KR" altLang="en-US" dirty="0"/>
          </a:p>
        </p:txBody>
      </p:sp>
      <p:sp>
        <p:nvSpPr>
          <p:cNvPr id="92" name="텍스트 개체 틀 91">
            <a:extLst>
              <a:ext uri="{FF2B5EF4-FFF2-40B4-BE49-F238E27FC236}">
                <a16:creationId xmlns:a16="http://schemas.microsoft.com/office/drawing/2014/main" id="{ADAFB152-3EB2-0E4B-B89A-096A0ECC1B2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" altLang="ko-Kore-KR" dirty="0" err="1"/>
              <a:t>Pretendard</a:t>
            </a:r>
            <a:r>
              <a:rPr lang="en" altLang="ko-Kore-KR" dirty="0"/>
              <a:t> / </a:t>
            </a:r>
            <a:r>
              <a:rPr lang="en" altLang="ko-Kore-KR" dirty="0" err="1"/>
              <a:t>Medium&amp;Bold</a:t>
            </a:r>
            <a:r>
              <a:rPr lang="en" altLang="ko-Kore-KR" dirty="0"/>
              <a:t> / </a:t>
            </a:r>
            <a:r>
              <a:rPr lang="en-US" altLang="ko-KR" dirty="0"/>
              <a:t>20-22</a:t>
            </a:r>
            <a:r>
              <a:rPr lang="en" altLang="ko-Kore-KR" dirty="0" err="1"/>
              <a:t>pt</a:t>
            </a:r>
            <a:r>
              <a:rPr lang="en" altLang="ko-Kore-KR" dirty="0"/>
              <a:t> / </a:t>
            </a:r>
            <a:r>
              <a:rPr lang="ko-KR" altLang="en-US" dirty="0"/>
              <a:t>자간 </a:t>
            </a:r>
            <a:r>
              <a:rPr lang="en-US" altLang="ko-KR" dirty="0"/>
              <a:t>0%</a:t>
            </a:r>
            <a:endParaRPr lang="ko-Kore-KR" altLang="en-US" dirty="0"/>
          </a:p>
        </p:txBody>
      </p:sp>
      <p:sp>
        <p:nvSpPr>
          <p:cNvPr id="93" name="텍스트 개체 틀 92">
            <a:extLst>
              <a:ext uri="{FF2B5EF4-FFF2-40B4-BE49-F238E27FC236}">
                <a16:creationId xmlns:a16="http://schemas.microsoft.com/office/drawing/2014/main" id="{EB98D83A-A3A7-E743-85E2-7EFC6A9F94D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ko-KR" altLang="en-US" dirty="0"/>
              <a:t>내용을 입력하세요</a:t>
            </a:r>
            <a:r>
              <a:rPr lang="en-US" altLang="ko-KR" dirty="0"/>
              <a:t>.</a:t>
            </a:r>
          </a:p>
        </p:txBody>
      </p:sp>
      <p:sp>
        <p:nvSpPr>
          <p:cNvPr id="94" name="텍스트 개체 틀 93">
            <a:extLst>
              <a:ext uri="{FF2B5EF4-FFF2-40B4-BE49-F238E27FC236}">
                <a16:creationId xmlns:a16="http://schemas.microsoft.com/office/drawing/2014/main" id="{F2EFEB64-7739-534E-AA47-F666EC02104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134874" y="4352000"/>
            <a:ext cx="1189204" cy="290067"/>
          </a:xfrm>
        </p:spPr>
        <p:txBody>
          <a:bodyPr/>
          <a:lstStyle/>
          <a:p>
            <a:r>
              <a:rPr lang="ko-Kore-KR" altLang="en-US" dirty="0"/>
              <a:t>보조</a:t>
            </a:r>
            <a:r>
              <a:rPr lang="ko-KR" altLang="en-US" dirty="0"/>
              <a:t> 텍스트</a:t>
            </a:r>
            <a:endParaRPr lang="ko-Kore-KR" altLang="en-US" dirty="0"/>
          </a:p>
        </p:txBody>
      </p:sp>
      <p:sp>
        <p:nvSpPr>
          <p:cNvPr id="95" name="텍스트 개체 틀 94">
            <a:extLst>
              <a:ext uri="{FF2B5EF4-FFF2-40B4-BE49-F238E27FC236}">
                <a16:creationId xmlns:a16="http://schemas.microsoft.com/office/drawing/2014/main" id="{72CF2BE7-3121-8444-B0FB-1A742102604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" altLang="ko-Kore-KR" dirty="0" err="1"/>
              <a:t>Pretendard</a:t>
            </a:r>
            <a:r>
              <a:rPr lang="en" altLang="ko-Kore-KR" dirty="0"/>
              <a:t> / </a:t>
            </a:r>
            <a:r>
              <a:rPr lang="en" altLang="ko-Kore-KR" dirty="0" err="1"/>
              <a:t>Regular&amp;Medium</a:t>
            </a:r>
            <a:r>
              <a:rPr lang="en" altLang="ko-Kore-KR" dirty="0"/>
              <a:t> / </a:t>
            </a:r>
            <a:r>
              <a:rPr lang="en-US" altLang="ko-KR" dirty="0"/>
              <a:t>13-14</a:t>
            </a:r>
            <a:r>
              <a:rPr lang="en" altLang="ko-Kore-KR" dirty="0" err="1"/>
              <a:t>pt</a:t>
            </a:r>
            <a:r>
              <a:rPr lang="en" altLang="ko-Kore-KR" dirty="0"/>
              <a:t> / </a:t>
            </a:r>
            <a:r>
              <a:rPr lang="ko-KR" altLang="en-US" dirty="0"/>
              <a:t>자간 </a:t>
            </a:r>
            <a:r>
              <a:rPr lang="en-US" altLang="ko-KR" dirty="0"/>
              <a:t>0%</a:t>
            </a:r>
            <a:endParaRPr lang="ko-Kore-KR" altLang="en-US" dirty="0"/>
          </a:p>
        </p:txBody>
      </p:sp>
      <p:sp>
        <p:nvSpPr>
          <p:cNvPr id="96" name="텍스트 개체 틀 95">
            <a:extLst>
              <a:ext uri="{FF2B5EF4-FFF2-40B4-BE49-F238E27FC236}">
                <a16:creationId xmlns:a16="http://schemas.microsoft.com/office/drawing/2014/main" id="{B0841CB3-DD2B-7541-9ADD-A3B4D906374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ko-KR" altLang="en-US" dirty="0"/>
              <a:t>내용을 입력하세요</a:t>
            </a:r>
            <a:r>
              <a:rPr lang="en-US" altLang="ko-KR" dirty="0"/>
              <a:t>.</a:t>
            </a:r>
          </a:p>
        </p:txBody>
      </p:sp>
      <p:sp>
        <p:nvSpPr>
          <p:cNvPr id="97" name="텍스트 개체 틀 96">
            <a:extLst>
              <a:ext uri="{FF2B5EF4-FFF2-40B4-BE49-F238E27FC236}">
                <a16:creationId xmlns:a16="http://schemas.microsoft.com/office/drawing/2014/main" id="{EA7AA631-0A45-6948-8211-C5150FC79BA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134874" y="5393621"/>
            <a:ext cx="1189204" cy="290067"/>
          </a:xfrm>
        </p:spPr>
        <p:txBody>
          <a:bodyPr/>
          <a:lstStyle/>
          <a:p>
            <a:r>
              <a:rPr lang="ko-Kore-KR" altLang="en-US" dirty="0"/>
              <a:t>주석</a:t>
            </a:r>
            <a:r>
              <a:rPr lang="ko-KR" altLang="en-US" dirty="0"/>
              <a:t> 텍스트</a:t>
            </a:r>
            <a:endParaRPr lang="ko-Kore-KR" altLang="en-US" dirty="0"/>
          </a:p>
        </p:txBody>
      </p:sp>
      <p:sp>
        <p:nvSpPr>
          <p:cNvPr id="98" name="텍스트 개체 틀 97">
            <a:extLst>
              <a:ext uri="{FF2B5EF4-FFF2-40B4-BE49-F238E27FC236}">
                <a16:creationId xmlns:a16="http://schemas.microsoft.com/office/drawing/2014/main" id="{1EE0F128-60CB-6348-8AA1-812B777C2E9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" altLang="ko-Kore-KR" dirty="0" err="1"/>
              <a:t>Pretendard</a:t>
            </a:r>
            <a:r>
              <a:rPr lang="en" altLang="ko-Kore-KR" dirty="0"/>
              <a:t> / Regular / </a:t>
            </a:r>
            <a:r>
              <a:rPr lang="en-US" altLang="ko-KR" dirty="0"/>
              <a:t>11</a:t>
            </a:r>
            <a:r>
              <a:rPr lang="en" altLang="ko-Kore-KR" dirty="0" err="1"/>
              <a:t>pt</a:t>
            </a:r>
            <a:r>
              <a:rPr lang="en" altLang="ko-Kore-KR" dirty="0"/>
              <a:t> / </a:t>
            </a:r>
            <a:r>
              <a:rPr lang="ko-KR" altLang="en-US" dirty="0"/>
              <a:t>자간 </a:t>
            </a:r>
            <a:r>
              <a:rPr lang="en-US" altLang="ko-KR" dirty="0"/>
              <a:t>0%</a:t>
            </a:r>
            <a:endParaRPr lang="ko-Kore-KR" altLang="en-US" dirty="0"/>
          </a:p>
        </p:txBody>
      </p:sp>
      <p:sp>
        <p:nvSpPr>
          <p:cNvPr id="99" name="텍스트 개체 틀 98">
            <a:extLst>
              <a:ext uri="{FF2B5EF4-FFF2-40B4-BE49-F238E27FC236}">
                <a16:creationId xmlns:a16="http://schemas.microsoft.com/office/drawing/2014/main" id="{A8AB3E23-CF05-1744-BC0C-32C77B3692F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ko-KR" altLang="en-US" dirty="0"/>
              <a:t>내용을 입력하세요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86666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텍스트 개체 틀 54">
            <a:extLst>
              <a:ext uri="{FF2B5EF4-FFF2-40B4-BE49-F238E27FC236}">
                <a16:creationId xmlns:a16="http://schemas.microsoft.com/office/drawing/2014/main" id="{59B7AB34-76B3-4E46-A31D-0699A5BFCC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57" name="텍스트 개체 틀 56">
            <a:extLst>
              <a:ext uri="{FF2B5EF4-FFF2-40B4-BE49-F238E27FC236}">
                <a16:creationId xmlns:a16="http://schemas.microsoft.com/office/drawing/2014/main" id="{D215A168-4FE7-DA4E-809B-656BAF1E47B7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kumimoji="1" lang="ko-KR" altLang="en-US" dirty="0"/>
              <a:t>내용을 입력해주세요</a:t>
            </a:r>
            <a:br>
              <a:rPr lang="en-US" altLang="ko-KR" dirty="0"/>
            </a:br>
            <a:r>
              <a:rPr kumimoji="1" lang="ko-KR" altLang="en-US" dirty="0"/>
              <a:t>내용을 입력해주세요</a:t>
            </a:r>
            <a:br>
              <a:rPr lang="en-US" altLang="ko-KR" dirty="0"/>
            </a:br>
            <a:r>
              <a:rPr kumimoji="1" lang="ko-KR" altLang="en-US" dirty="0"/>
              <a:t>내용을 입력해주세요</a:t>
            </a:r>
            <a:endParaRPr kumimoji="1" lang="en-US" altLang="ko-KR" dirty="0"/>
          </a:p>
        </p:txBody>
      </p:sp>
      <p:sp>
        <p:nvSpPr>
          <p:cNvPr id="58" name="텍스트 개체 틀 57">
            <a:extLst>
              <a:ext uri="{FF2B5EF4-FFF2-40B4-BE49-F238E27FC236}">
                <a16:creationId xmlns:a16="http://schemas.microsoft.com/office/drawing/2014/main" id="{11236C23-B166-3545-BF8C-73B2CF867F23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59" name="텍스트 개체 틀 58">
            <a:extLst>
              <a:ext uri="{FF2B5EF4-FFF2-40B4-BE49-F238E27FC236}">
                <a16:creationId xmlns:a16="http://schemas.microsoft.com/office/drawing/2014/main" id="{60DD6964-C68E-0544-92F4-41C3E13C38C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altLang="ko-Kore-KR" dirty="0"/>
              <a:t>0</a:t>
            </a:r>
            <a:r>
              <a:rPr lang="en-US" altLang="ko-KR" dirty="0"/>
              <a:t>1</a:t>
            </a:r>
            <a:endParaRPr lang="ko-Kore-KR" altLang="en-US" dirty="0"/>
          </a:p>
        </p:txBody>
      </p:sp>
      <p:sp>
        <p:nvSpPr>
          <p:cNvPr id="63" name="텍스트 개체 틀 62">
            <a:extLst>
              <a:ext uri="{FF2B5EF4-FFF2-40B4-BE49-F238E27FC236}">
                <a16:creationId xmlns:a16="http://schemas.microsoft.com/office/drawing/2014/main" id="{B9ACC670-D9DD-8A41-AEC5-F46A3753EE18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altLang="ko-Kore-KR" dirty="0"/>
              <a:t>0</a:t>
            </a:r>
            <a:r>
              <a:rPr lang="en-US" altLang="ko-KR" dirty="0"/>
              <a:t>2</a:t>
            </a:r>
            <a:endParaRPr lang="ko-Kore-KR" altLang="en-US" dirty="0"/>
          </a:p>
        </p:txBody>
      </p:sp>
      <p:sp>
        <p:nvSpPr>
          <p:cNvPr id="67" name="텍스트 개체 틀 66">
            <a:extLst>
              <a:ext uri="{FF2B5EF4-FFF2-40B4-BE49-F238E27FC236}">
                <a16:creationId xmlns:a16="http://schemas.microsoft.com/office/drawing/2014/main" id="{76CACCCC-693B-EC48-AF18-34653FF1A1FD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altLang="ko-Kore-KR" dirty="0"/>
              <a:t>0</a:t>
            </a:r>
            <a:r>
              <a:rPr lang="en-US" altLang="ko-KR" dirty="0"/>
              <a:t>3</a:t>
            </a:r>
            <a:endParaRPr lang="ko-Kore-KR" altLang="en-US" dirty="0"/>
          </a:p>
        </p:txBody>
      </p:sp>
      <p:sp>
        <p:nvSpPr>
          <p:cNvPr id="71" name="텍스트 개체 틀 70">
            <a:extLst>
              <a:ext uri="{FF2B5EF4-FFF2-40B4-BE49-F238E27FC236}">
                <a16:creationId xmlns:a16="http://schemas.microsoft.com/office/drawing/2014/main" id="{2B7D170B-DFE6-D04B-A774-D8F56CB6C9AB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 altLang="ko-Kore-KR" dirty="0"/>
              <a:t>0</a:t>
            </a:r>
            <a:r>
              <a:rPr lang="en-US" altLang="ko-KR" dirty="0"/>
              <a:t>4</a:t>
            </a:r>
            <a:endParaRPr lang="ko-Kore-KR" altLang="en-US" dirty="0"/>
          </a:p>
        </p:txBody>
      </p:sp>
      <p:sp>
        <p:nvSpPr>
          <p:cNvPr id="61" name="텍스트 개체 틀 60">
            <a:extLst>
              <a:ext uri="{FF2B5EF4-FFF2-40B4-BE49-F238E27FC236}">
                <a16:creationId xmlns:a16="http://schemas.microsoft.com/office/drawing/2014/main" id="{D1D6298E-ED26-7D41-BBAF-BF79610B7769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ko-KR" altLang="en-US" dirty="0"/>
              <a:t>내용을 입력해주세요</a:t>
            </a:r>
            <a:br>
              <a:rPr lang="en-US" altLang="ko-KR" dirty="0"/>
            </a:br>
            <a:r>
              <a:rPr kumimoji="1" lang="ko-KR" altLang="en-US" dirty="0"/>
              <a:t>내용을 입력해주세요</a:t>
            </a:r>
            <a:br>
              <a:rPr lang="en-US" altLang="ko-KR" dirty="0"/>
            </a:br>
            <a:r>
              <a:rPr kumimoji="1" lang="ko-KR" altLang="en-US" dirty="0"/>
              <a:t>내용을 입력해주세요</a:t>
            </a:r>
            <a:endParaRPr kumimoji="1" lang="en-US" altLang="ko-KR" dirty="0"/>
          </a:p>
        </p:txBody>
      </p:sp>
      <p:sp>
        <p:nvSpPr>
          <p:cNvPr id="62" name="텍스트 개체 틀 61">
            <a:extLst>
              <a:ext uri="{FF2B5EF4-FFF2-40B4-BE49-F238E27FC236}">
                <a16:creationId xmlns:a16="http://schemas.microsoft.com/office/drawing/2014/main" id="{1C53C4B4-1BE6-FC43-8BE2-C56D2521EBCA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65" name="텍스트 개체 틀 64">
            <a:extLst>
              <a:ext uri="{FF2B5EF4-FFF2-40B4-BE49-F238E27FC236}">
                <a16:creationId xmlns:a16="http://schemas.microsoft.com/office/drawing/2014/main" id="{B85F588E-79B6-CD40-99EE-49674150182F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ko-KR" altLang="en-US" dirty="0"/>
              <a:t>내용을 입력해주세요</a:t>
            </a:r>
            <a:br>
              <a:rPr lang="en-US" altLang="ko-KR" dirty="0"/>
            </a:br>
            <a:r>
              <a:rPr kumimoji="1" lang="ko-KR" altLang="en-US" dirty="0"/>
              <a:t>내용을 입력해주세요</a:t>
            </a:r>
            <a:br>
              <a:rPr lang="en-US" altLang="ko-KR" dirty="0"/>
            </a:br>
            <a:r>
              <a:rPr kumimoji="1" lang="ko-KR" altLang="en-US" dirty="0"/>
              <a:t>내용을 입력해주세요</a:t>
            </a:r>
            <a:endParaRPr kumimoji="1" lang="en-US" altLang="ko-KR" dirty="0"/>
          </a:p>
        </p:txBody>
      </p:sp>
      <p:sp>
        <p:nvSpPr>
          <p:cNvPr id="66" name="텍스트 개체 틀 65">
            <a:extLst>
              <a:ext uri="{FF2B5EF4-FFF2-40B4-BE49-F238E27FC236}">
                <a16:creationId xmlns:a16="http://schemas.microsoft.com/office/drawing/2014/main" id="{BF9559EA-9587-E141-AFF7-633A3661F904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69" name="텍스트 개체 틀 68">
            <a:extLst>
              <a:ext uri="{FF2B5EF4-FFF2-40B4-BE49-F238E27FC236}">
                <a16:creationId xmlns:a16="http://schemas.microsoft.com/office/drawing/2014/main" id="{4E36DDED-F928-AC41-A8DB-5421574602CD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ko-KR" altLang="en-US" dirty="0"/>
              <a:t>내용을 입력해주세요</a:t>
            </a:r>
            <a:br>
              <a:rPr lang="en-US" altLang="ko-KR" dirty="0"/>
            </a:br>
            <a:r>
              <a:rPr kumimoji="1" lang="ko-KR" altLang="en-US" dirty="0"/>
              <a:t>내용을 입력해주세요</a:t>
            </a:r>
            <a:br>
              <a:rPr lang="en-US" altLang="ko-KR" dirty="0"/>
            </a:br>
            <a:r>
              <a:rPr kumimoji="1" lang="ko-KR" altLang="en-US" dirty="0"/>
              <a:t>내용을 입력해주세요</a:t>
            </a:r>
            <a:endParaRPr kumimoji="1" lang="en-US" altLang="ko-KR" dirty="0"/>
          </a:p>
        </p:txBody>
      </p:sp>
      <p:sp>
        <p:nvSpPr>
          <p:cNvPr id="70" name="텍스트 개체 틀 69">
            <a:extLst>
              <a:ext uri="{FF2B5EF4-FFF2-40B4-BE49-F238E27FC236}">
                <a16:creationId xmlns:a16="http://schemas.microsoft.com/office/drawing/2014/main" id="{29CB4BFB-DEE2-9342-83F1-0EE0ECEEC4B7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60" name="텍스트 개체 틀 59">
            <a:extLst>
              <a:ext uri="{FF2B5EF4-FFF2-40B4-BE49-F238E27FC236}">
                <a16:creationId xmlns:a16="http://schemas.microsoft.com/office/drawing/2014/main" id="{CAA167D0-06B5-684A-912B-62EAE44DF43A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lang="ko-Kore-KR" altLang="en-US" dirty="0"/>
          </a:p>
        </p:txBody>
      </p:sp>
      <p:sp>
        <p:nvSpPr>
          <p:cNvPr id="64" name="텍스트 개체 틀 63">
            <a:extLst>
              <a:ext uri="{FF2B5EF4-FFF2-40B4-BE49-F238E27FC236}">
                <a16:creationId xmlns:a16="http://schemas.microsoft.com/office/drawing/2014/main" id="{A480311A-BB45-754E-9C75-AE5A75FEA6D5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lang="ko-Kore-KR" altLang="en-US" dirty="0"/>
          </a:p>
        </p:txBody>
      </p:sp>
      <p:sp>
        <p:nvSpPr>
          <p:cNvPr id="68" name="텍스트 개체 틀 67">
            <a:extLst>
              <a:ext uri="{FF2B5EF4-FFF2-40B4-BE49-F238E27FC236}">
                <a16:creationId xmlns:a16="http://schemas.microsoft.com/office/drawing/2014/main" id="{1573D312-D12B-494D-BAE5-7B88E0A48220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347E7E-F00E-1A4D-BBD8-9249B943C033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lang="ko-Kore-KR" altLang="en-US" dirty="0"/>
          </a:p>
        </p:txBody>
      </p:sp>
      <p:sp>
        <p:nvSpPr>
          <p:cNvPr id="56" name="텍스트 개체 틀 55">
            <a:extLst>
              <a:ext uri="{FF2B5EF4-FFF2-40B4-BE49-F238E27FC236}">
                <a16:creationId xmlns:a16="http://schemas.microsoft.com/office/drawing/2014/main" id="{0DA9E277-6091-754D-8954-DA5BA1AAD088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357494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DB966F2-8E71-4C4C-B180-0E074D7AD1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47" name="텍스트 개체 틀 46">
            <a:extLst>
              <a:ext uri="{FF2B5EF4-FFF2-40B4-BE49-F238E27FC236}">
                <a16:creationId xmlns:a16="http://schemas.microsoft.com/office/drawing/2014/main" id="{6D1BCD67-85FA-AB43-95BA-47AE6224C38E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ko-Kore-KR" altLang="en-US" dirty="0"/>
              <a:t>내용을</a:t>
            </a:r>
            <a:r>
              <a:rPr lang="ko-KR" altLang="en-US" dirty="0"/>
              <a:t>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48" name="텍스트 개체 틀 47">
            <a:extLst>
              <a:ext uri="{FF2B5EF4-FFF2-40B4-BE49-F238E27FC236}">
                <a16:creationId xmlns:a16="http://schemas.microsoft.com/office/drawing/2014/main" id="{F457E67C-FDCF-8741-8BA6-C0552D113BE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ko-Kore-KR" altLang="en-US" dirty="0"/>
              <a:t>주제를</a:t>
            </a:r>
            <a:br>
              <a:rPr lang="en-US" altLang="ko-Kore-KR" dirty="0"/>
            </a:br>
            <a:r>
              <a:rPr lang="ko-KR" altLang="en-US" dirty="0"/>
              <a:t>입력해주세요</a:t>
            </a:r>
            <a:endParaRPr lang="ko-Kore-KR" altLang="en-US" dirty="0"/>
          </a:p>
        </p:txBody>
      </p:sp>
      <p:sp>
        <p:nvSpPr>
          <p:cNvPr id="49" name="텍스트 개체 틀 48">
            <a:extLst>
              <a:ext uri="{FF2B5EF4-FFF2-40B4-BE49-F238E27FC236}">
                <a16:creationId xmlns:a16="http://schemas.microsoft.com/office/drawing/2014/main" id="{E6FD7DC2-78B3-4646-954D-8BAC198F4722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/>
        <p:txBody>
          <a:bodyPr/>
          <a:lstStyle/>
          <a:p>
            <a:r>
              <a:rPr lang="ko-Kore-KR" altLang="en-US" dirty="0"/>
              <a:t>내용을</a:t>
            </a:r>
            <a:r>
              <a:rPr lang="ko-KR" altLang="en-US" dirty="0"/>
              <a:t>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50" name="텍스트 개체 틀 49">
            <a:extLst>
              <a:ext uri="{FF2B5EF4-FFF2-40B4-BE49-F238E27FC236}">
                <a16:creationId xmlns:a16="http://schemas.microsoft.com/office/drawing/2014/main" id="{6CBAE510-F3A1-074B-BE7E-98B12B1B60D7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/>
        <p:txBody>
          <a:bodyPr/>
          <a:lstStyle/>
          <a:p>
            <a:r>
              <a:rPr lang="ko-Kore-KR" altLang="en-US" dirty="0"/>
              <a:t>주제를</a:t>
            </a:r>
            <a:br>
              <a:rPr lang="en-US" altLang="ko-Kore-KR" dirty="0"/>
            </a:br>
            <a:r>
              <a:rPr lang="ko-KR" altLang="en-US" dirty="0"/>
              <a:t>입력해주세요</a:t>
            </a:r>
            <a:endParaRPr lang="ko-Kore-KR" altLang="en-US" dirty="0"/>
          </a:p>
        </p:txBody>
      </p:sp>
      <p:sp>
        <p:nvSpPr>
          <p:cNvPr id="51" name="텍스트 개체 틀 50">
            <a:extLst>
              <a:ext uri="{FF2B5EF4-FFF2-40B4-BE49-F238E27FC236}">
                <a16:creationId xmlns:a16="http://schemas.microsoft.com/office/drawing/2014/main" id="{87E4F530-4617-9148-8D47-4CA85AF42C79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/>
        <p:txBody>
          <a:bodyPr/>
          <a:lstStyle/>
          <a:p>
            <a:r>
              <a:rPr lang="ko-Kore-KR" altLang="en-US" dirty="0"/>
              <a:t>내용을</a:t>
            </a:r>
            <a:r>
              <a:rPr lang="ko-KR" altLang="en-US" dirty="0"/>
              <a:t>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52" name="텍스트 개체 틀 51">
            <a:extLst>
              <a:ext uri="{FF2B5EF4-FFF2-40B4-BE49-F238E27FC236}">
                <a16:creationId xmlns:a16="http://schemas.microsoft.com/office/drawing/2014/main" id="{37CFFF67-E1D0-5743-99AE-BF17FF8C7EAD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/>
        <p:txBody>
          <a:bodyPr/>
          <a:lstStyle/>
          <a:p>
            <a:r>
              <a:rPr lang="ko-Kore-KR" altLang="en-US" dirty="0"/>
              <a:t>주제를</a:t>
            </a:r>
            <a:br>
              <a:rPr lang="en-US" altLang="ko-Kore-KR" dirty="0"/>
            </a:br>
            <a:r>
              <a:rPr lang="ko-KR" altLang="en-US" dirty="0"/>
              <a:t>입력해주세요</a:t>
            </a:r>
            <a:endParaRPr lang="ko-Kore-KR" altLang="en-US" dirty="0"/>
          </a:p>
        </p:txBody>
      </p:sp>
      <p:sp>
        <p:nvSpPr>
          <p:cNvPr id="53" name="텍스트 개체 틀 52">
            <a:extLst>
              <a:ext uri="{FF2B5EF4-FFF2-40B4-BE49-F238E27FC236}">
                <a16:creationId xmlns:a16="http://schemas.microsoft.com/office/drawing/2014/main" id="{AF03E2E2-5DDD-A04A-8ADF-B0B90651F08E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/>
        <p:txBody>
          <a:bodyPr/>
          <a:lstStyle/>
          <a:p>
            <a:r>
              <a:rPr lang="ko-Kore-KR" altLang="en-US" dirty="0"/>
              <a:t>내용을</a:t>
            </a:r>
            <a:r>
              <a:rPr lang="ko-KR" altLang="en-US" dirty="0"/>
              <a:t>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54" name="텍스트 개체 틀 53">
            <a:extLst>
              <a:ext uri="{FF2B5EF4-FFF2-40B4-BE49-F238E27FC236}">
                <a16:creationId xmlns:a16="http://schemas.microsoft.com/office/drawing/2014/main" id="{98B6331F-0A89-3E43-8917-821C43EE7482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/>
        <p:txBody>
          <a:bodyPr/>
          <a:lstStyle/>
          <a:p>
            <a:r>
              <a:rPr lang="ko-Kore-KR" altLang="en-US" dirty="0"/>
              <a:t>주제를</a:t>
            </a:r>
            <a:br>
              <a:rPr lang="en-US" altLang="ko-Kore-KR" dirty="0"/>
            </a:br>
            <a:r>
              <a:rPr lang="ko-KR" altLang="en-US" dirty="0"/>
              <a:t>입력해주세요</a:t>
            </a:r>
            <a:endParaRPr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D72E9A-81AA-7545-96C3-8546692D10E1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25" name="그래픽 268">
            <a:extLst>
              <a:ext uri="{FF2B5EF4-FFF2-40B4-BE49-F238E27FC236}">
                <a16:creationId xmlns:a16="http://schemas.microsoft.com/office/drawing/2014/main" id="{2E67D1EC-0224-A847-BF41-09999C796CF8}"/>
              </a:ext>
            </a:extLst>
          </p:cNvPr>
          <p:cNvSpPr/>
          <p:nvPr/>
        </p:nvSpPr>
        <p:spPr>
          <a:xfrm>
            <a:off x="1177273" y="2161655"/>
            <a:ext cx="959090" cy="997520"/>
          </a:xfrm>
          <a:custGeom>
            <a:avLst/>
            <a:gdLst>
              <a:gd name="connsiteX0" fmla="*/ 552478 w 595519"/>
              <a:gd name="connsiteY0" fmla="*/ 229 h 619381"/>
              <a:gd name="connsiteX1" fmla="*/ 560390 w 595519"/>
              <a:gd name="connsiteY1" fmla="*/ 8196 h 619381"/>
              <a:gd name="connsiteX2" fmla="*/ 543041 w 595519"/>
              <a:gd name="connsiteY2" fmla="*/ 73405 h 619381"/>
              <a:gd name="connsiteX3" fmla="*/ 532234 w 595519"/>
              <a:gd name="connsiteY3" fmla="*/ 76322 h 619381"/>
              <a:gd name="connsiteX4" fmla="*/ 517959 w 595519"/>
              <a:gd name="connsiteY4" fmla="*/ 61945 h 619381"/>
              <a:gd name="connsiteX5" fmla="*/ 304924 w 595519"/>
              <a:gd name="connsiteY5" fmla="*/ 276500 h 619381"/>
              <a:gd name="connsiteX6" fmla="*/ 286654 w 595519"/>
              <a:gd name="connsiteY6" fmla="*/ 276500 h 619381"/>
              <a:gd name="connsiteX7" fmla="*/ 226283 w 595519"/>
              <a:gd name="connsiteY7" fmla="*/ 215698 h 619381"/>
              <a:gd name="connsiteX8" fmla="*/ 44556 w 595519"/>
              <a:gd name="connsiteY8" fmla="*/ 398726 h 619381"/>
              <a:gd name="connsiteX9" fmla="*/ 26285 w 595519"/>
              <a:gd name="connsiteY9" fmla="*/ 398727 h 619381"/>
              <a:gd name="connsiteX10" fmla="*/ 26285 w 595519"/>
              <a:gd name="connsiteY10" fmla="*/ 380325 h 619381"/>
              <a:gd name="connsiteX11" fmla="*/ 217147 w 595519"/>
              <a:gd name="connsiteY11" fmla="*/ 188097 h 619381"/>
              <a:gd name="connsiteX12" fmla="*/ 226282 w 595519"/>
              <a:gd name="connsiteY12" fmla="*/ 184286 h 619381"/>
              <a:gd name="connsiteX13" fmla="*/ 235418 w 595519"/>
              <a:gd name="connsiteY13" fmla="*/ 188097 h 619381"/>
              <a:gd name="connsiteX14" fmla="*/ 295789 w 595519"/>
              <a:gd name="connsiteY14" fmla="*/ 248898 h 619381"/>
              <a:gd name="connsiteX15" fmla="*/ 499688 w 595519"/>
              <a:gd name="connsiteY15" fmla="*/ 43544 h 619381"/>
              <a:gd name="connsiteX16" fmla="*/ 484836 w 595519"/>
              <a:gd name="connsiteY16" fmla="*/ 28586 h 619381"/>
              <a:gd name="connsiteX17" fmla="*/ 487732 w 595519"/>
              <a:gd name="connsiteY17" fmla="*/ 17701 h 619381"/>
              <a:gd name="connsiteX18" fmla="*/ 552478 w 595519"/>
              <a:gd name="connsiteY18" fmla="*/ 229 h 619381"/>
              <a:gd name="connsiteX19" fmla="*/ 440048 w 595519"/>
              <a:gd name="connsiteY19" fmla="*/ 196070 h 619381"/>
              <a:gd name="connsiteX20" fmla="*/ 420670 w 595519"/>
              <a:gd name="connsiteY20" fmla="*/ 215587 h 619381"/>
              <a:gd name="connsiteX21" fmla="*/ 420670 w 595519"/>
              <a:gd name="connsiteY21" fmla="*/ 599864 h 619381"/>
              <a:gd name="connsiteX22" fmla="*/ 440048 w 595519"/>
              <a:gd name="connsiteY22" fmla="*/ 619381 h 619381"/>
              <a:gd name="connsiteX23" fmla="*/ 576141 w 595519"/>
              <a:gd name="connsiteY23" fmla="*/ 619381 h 619381"/>
              <a:gd name="connsiteX24" fmla="*/ 595519 w 595519"/>
              <a:gd name="connsiteY24" fmla="*/ 599864 h 619381"/>
              <a:gd name="connsiteX25" fmla="*/ 595519 w 595519"/>
              <a:gd name="connsiteY25" fmla="*/ 215587 h 619381"/>
              <a:gd name="connsiteX26" fmla="*/ 576141 w 595519"/>
              <a:gd name="connsiteY26" fmla="*/ 196070 h 619381"/>
              <a:gd name="connsiteX27" fmla="*/ 440048 w 595519"/>
              <a:gd name="connsiteY27" fmla="*/ 196070 h 619381"/>
              <a:gd name="connsiteX28" fmla="*/ 210333 w 595519"/>
              <a:gd name="connsiteY28" fmla="*/ 336364 h 619381"/>
              <a:gd name="connsiteX29" fmla="*/ 229712 w 595519"/>
              <a:gd name="connsiteY29" fmla="*/ 316847 h 619381"/>
              <a:gd name="connsiteX30" fmla="*/ 365804 w 595519"/>
              <a:gd name="connsiteY30" fmla="*/ 316847 h 619381"/>
              <a:gd name="connsiteX31" fmla="*/ 385183 w 595519"/>
              <a:gd name="connsiteY31" fmla="*/ 336364 h 619381"/>
              <a:gd name="connsiteX32" fmla="*/ 385183 w 595519"/>
              <a:gd name="connsiteY32" fmla="*/ 599864 h 619381"/>
              <a:gd name="connsiteX33" fmla="*/ 365804 w 595519"/>
              <a:gd name="connsiteY33" fmla="*/ 619382 h 619381"/>
              <a:gd name="connsiteX34" fmla="*/ 229712 w 595519"/>
              <a:gd name="connsiteY34" fmla="*/ 619382 h 619381"/>
              <a:gd name="connsiteX35" fmla="*/ 210333 w 595519"/>
              <a:gd name="connsiteY35" fmla="*/ 599864 h 619381"/>
              <a:gd name="connsiteX36" fmla="*/ 210333 w 595519"/>
              <a:gd name="connsiteY36" fmla="*/ 336364 h 619381"/>
              <a:gd name="connsiteX37" fmla="*/ 0 w 595519"/>
              <a:gd name="connsiteY37" fmla="*/ 458179 h 619381"/>
              <a:gd name="connsiteX38" fmla="*/ 19379 w 595519"/>
              <a:gd name="connsiteY38" fmla="*/ 438662 h 619381"/>
              <a:gd name="connsiteX39" fmla="*/ 155470 w 595519"/>
              <a:gd name="connsiteY39" fmla="*/ 438662 h 619381"/>
              <a:gd name="connsiteX40" fmla="*/ 174850 w 595519"/>
              <a:gd name="connsiteY40" fmla="*/ 458179 h 619381"/>
              <a:gd name="connsiteX41" fmla="*/ 174850 w 595519"/>
              <a:gd name="connsiteY41" fmla="*/ 599864 h 619381"/>
              <a:gd name="connsiteX42" fmla="*/ 155471 w 595519"/>
              <a:gd name="connsiteY42" fmla="*/ 619381 h 619381"/>
              <a:gd name="connsiteX43" fmla="*/ 19379 w 595519"/>
              <a:gd name="connsiteY43" fmla="*/ 619381 h 619381"/>
              <a:gd name="connsiteX44" fmla="*/ 0 w 595519"/>
              <a:gd name="connsiteY44" fmla="*/ 599864 h 619381"/>
              <a:gd name="connsiteX45" fmla="*/ 0 w 595519"/>
              <a:gd name="connsiteY45" fmla="*/ 458179 h 6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5519" h="619381">
                <a:moveTo>
                  <a:pt x="552478" y="229"/>
                </a:moveTo>
                <a:cubicBezTo>
                  <a:pt x="557281" y="-1068"/>
                  <a:pt x="561676" y="3359"/>
                  <a:pt x="560390" y="8196"/>
                </a:cubicBezTo>
                <a:lnTo>
                  <a:pt x="543041" y="73405"/>
                </a:lnTo>
                <a:cubicBezTo>
                  <a:pt x="541754" y="78243"/>
                  <a:pt x="535750" y="79863"/>
                  <a:pt x="532234" y="76322"/>
                </a:cubicBezTo>
                <a:lnTo>
                  <a:pt x="517959" y="61945"/>
                </a:lnTo>
                <a:lnTo>
                  <a:pt x="304924" y="276500"/>
                </a:lnTo>
                <a:cubicBezTo>
                  <a:pt x="299879" y="281581"/>
                  <a:pt x="291699" y="281581"/>
                  <a:pt x="286654" y="276500"/>
                </a:cubicBezTo>
                <a:lnTo>
                  <a:pt x="226283" y="215698"/>
                </a:lnTo>
                <a:lnTo>
                  <a:pt x="44556" y="398726"/>
                </a:lnTo>
                <a:cubicBezTo>
                  <a:pt x="39510" y="403808"/>
                  <a:pt x="31331" y="403808"/>
                  <a:pt x="26285" y="398727"/>
                </a:cubicBezTo>
                <a:cubicBezTo>
                  <a:pt x="21240" y="393645"/>
                  <a:pt x="21240" y="385407"/>
                  <a:pt x="26285" y="380325"/>
                </a:cubicBezTo>
                <a:lnTo>
                  <a:pt x="217147" y="188097"/>
                </a:lnTo>
                <a:cubicBezTo>
                  <a:pt x="219570" y="185656"/>
                  <a:pt x="222856" y="184286"/>
                  <a:pt x="226282" y="184286"/>
                </a:cubicBezTo>
                <a:cubicBezTo>
                  <a:pt x="229709" y="184286"/>
                  <a:pt x="232995" y="185656"/>
                  <a:pt x="235418" y="188097"/>
                </a:cubicBezTo>
                <a:lnTo>
                  <a:pt x="295789" y="248898"/>
                </a:lnTo>
                <a:lnTo>
                  <a:pt x="499688" y="43544"/>
                </a:lnTo>
                <a:lnTo>
                  <a:pt x="484836" y="28586"/>
                </a:lnTo>
                <a:cubicBezTo>
                  <a:pt x="481320" y="25044"/>
                  <a:pt x="482928" y="18997"/>
                  <a:pt x="487732" y="17701"/>
                </a:cubicBezTo>
                <a:lnTo>
                  <a:pt x="552478" y="229"/>
                </a:lnTo>
                <a:close/>
                <a:moveTo>
                  <a:pt x="440048" y="196070"/>
                </a:moveTo>
                <a:cubicBezTo>
                  <a:pt x="429346" y="196070"/>
                  <a:pt x="420670" y="204809"/>
                  <a:pt x="420670" y="215587"/>
                </a:cubicBezTo>
                <a:lnTo>
                  <a:pt x="420670" y="599864"/>
                </a:lnTo>
                <a:cubicBezTo>
                  <a:pt x="420670" y="610643"/>
                  <a:pt x="429346" y="619381"/>
                  <a:pt x="440048" y="619381"/>
                </a:cubicBezTo>
                <a:lnTo>
                  <a:pt x="576141" y="619381"/>
                </a:lnTo>
                <a:cubicBezTo>
                  <a:pt x="586843" y="619381"/>
                  <a:pt x="595519" y="610643"/>
                  <a:pt x="595519" y="599864"/>
                </a:cubicBezTo>
                <a:lnTo>
                  <a:pt x="595519" y="215587"/>
                </a:lnTo>
                <a:cubicBezTo>
                  <a:pt x="595519" y="204809"/>
                  <a:pt x="586843" y="196070"/>
                  <a:pt x="576141" y="196070"/>
                </a:cubicBezTo>
                <a:lnTo>
                  <a:pt x="440048" y="196070"/>
                </a:lnTo>
                <a:close/>
                <a:moveTo>
                  <a:pt x="210333" y="336364"/>
                </a:moveTo>
                <a:cubicBezTo>
                  <a:pt x="210333" y="325586"/>
                  <a:pt x="219009" y="316847"/>
                  <a:pt x="229712" y="316847"/>
                </a:cubicBezTo>
                <a:lnTo>
                  <a:pt x="365804" y="316847"/>
                </a:lnTo>
                <a:cubicBezTo>
                  <a:pt x="376506" y="316847"/>
                  <a:pt x="385183" y="325586"/>
                  <a:pt x="385183" y="336364"/>
                </a:cubicBezTo>
                <a:lnTo>
                  <a:pt x="385183" y="599864"/>
                </a:lnTo>
                <a:cubicBezTo>
                  <a:pt x="385183" y="610643"/>
                  <a:pt x="376506" y="619382"/>
                  <a:pt x="365804" y="619382"/>
                </a:cubicBezTo>
                <a:lnTo>
                  <a:pt x="229712" y="619382"/>
                </a:lnTo>
                <a:cubicBezTo>
                  <a:pt x="219009" y="619382"/>
                  <a:pt x="210333" y="610643"/>
                  <a:pt x="210333" y="599864"/>
                </a:cubicBezTo>
                <a:lnTo>
                  <a:pt x="210333" y="336364"/>
                </a:lnTo>
                <a:close/>
                <a:moveTo>
                  <a:pt x="0" y="458179"/>
                </a:moveTo>
                <a:cubicBezTo>
                  <a:pt x="0" y="447400"/>
                  <a:pt x="8676" y="438662"/>
                  <a:pt x="19379" y="438662"/>
                </a:cubicBezTo>
                <a:lnTo>
                  <a:pt x="155470" y="438662"/>
                </a:lnTo>
                <a:cubicBezTo>
                  <a:pt x="166173" y="438662"/>
                  <a:pt x="174850" y="447400"/>
                  <a:pt x="174850" y="458179"/>
                </a:cubicBezTo>
                <a:lnTo>
                  <a:pt x="174850" y="599864"/>
                </a:lnTo>
                <a:cubicBezTo>
                  <a:pt x="174850" y="610643"/>
                  <a:pt x="166173" y="619381"/>
                  <a:pt x="155471" y="619381"/>
                </a:cubicBezTo>
                <a:lnTo>
                  <a:pt x="19379" y="619381"/>
                </a:lnTo>
                <a:cubicBezTo>
                  <a:pt x="8676" y="619381"/>
                  <a:pt x="0" y="610643"/>
                  <a:pt x="0" y="599864"/>
                </a:cubicBezTo>
                <a:lnTo>
                  <a:pt x="0" y="458179"/>
                </a:lnTo>
                <a:close/>
              </a:path>
            </a:pathLst>
          </a:custGeom>
          <a:solidFill>
            <a:srgbClr val="FC1C49"/>
          </a:solidFill>
          <a:ln w="638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74ED4CA-E7AA-C04A-A152-0740A0F4828B}"/>
              </a:ext>
            </a:extLst>
          </p:cNvPr>
          <p:cNvGrpSpPr/>
          <p:nvPr/>
        </p:nvGrpSpPr>
        <p:grpSpPr>
          <a:xfrm>
            <a:off x="6296064" y="4467271"/>
            <a:ext cx="1019296" cy="830473"/>
            <a:chOff x="4055145" y="4413698"/>
            <a:chExt cx="632904" cy="515658"/>
          </a:xfrm>
        </p:grpSpPr>
        <p:sp>
          <p:nvSpPr>
            <p:cNvPr id="27" name="자유형 26">
              <a:extLst>
                <a:ext uri="{FF2B5EF4-FFF2-40B4-BE49-F238E27FC236}">
                  <a16:creationId xmlns:a16="http://schemas.microsoft.com/office/drawing/2014/main" id="{8458620D-8DB6-BF40-81DA-BC9447139532}"/>
                </a:ext>
              </a:extLst>
            </p:cNvPr>
            <p:cNvSpPr/>
            <p:nvPr/>
          </p:nvSpPr>
          <p:spPr>
            <a:xfrm>
              <a:off x="4055145" y="4413698"/>
              <a:ext cx="632904" cy="515658"/>
            </a:xfrm>
            <a:custGeom>
              <a:avLst/>
              <a:gdLst>
                <a:gd name="connsiteX0" fmla="*/ 32307 w 632904"/>
                <a:gd name="connsiteY0" fmla="*/ 0 h 515658"/>
                <a:gd name="connsiteX1" fmla="*/ 0 w 632904"/>
                <a:gd name="connsiteY1" fmla="*/ 32127 h 515658"/>
                <a:gd name="connsiteX2" fmla="*/ 0 w 632904"/>
                <a:gd name="connsiteY2" fmla="*/ 483532 h 515658"/>
                <a:gd name="connsiteX3" fmla="*/ 32307 w 632904"/>
                <a:gd name="connsiteY3" fmla="*/ 515658 h 515658"/>
                <a:gd name="connsiteX4" fmla="*/ 600597 w 632904"/>
                <a:gd name="connsiteY4" fmla="*/ 515658 h 515658"/>
                <a:gd name="connsiteX5" fmla="*/ 632904 w 632904"/>
                <a:gd name="connsiteY5" fmla="*/ 483532 h 515658"/>
                <a:gd name="connsiteX6" fmla="*/ 632904 w 632904"/>
                <a:gd name="connsiteY6" fmla="*/ 109493 h 515658"/>
                <a:gd name="connsiteX7" fmla="*/ 600597 w 632904"/>
                <a:gd name="connsiteY7" fmla="*/ 77366 h 515658"/>
                <a:gd name="connsiteX8" fmla="*/ 292397 w 632904"/>
                <a:gd name="connsiteY8" fmla="*/ 77366 h 515658"/>
                <a:gd name="connsiteX9" fmla="*/ 282522 w 632904"/>
                <a:gd name="connsiteY9" fmla="*/ 72806 h 515658"/>
                <a:gd name="connsiteX10" fmla="*/ 230391 w 632904"/>
                <a:gd name="connsiteY10" fmla="*/ 11402 h 515658"/>
                <a:gd name="connsiteX11" fmla="*/ 205705 w 632904"/>
                <a:gd name="connsiteY11" fmla="*/ 0 h 515658"/>
                <a:gd name="connsiteX12" fmla="*/ 32307 w 632904"/>
                <a:gd name="connsiteY12" fmla="*/ 0 h 51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2904" h="515658">
                  <a:moveTo>
                    <a:pt x="32307" y="0"/>
                  </a:moveTo>
                  <a:cubicBezTo>
                    <a:pt x="14464" y="0"/>
                    <a:pt x="0" y="14384"/>
                    <a:pt x="0" y="32127"/>
                  </a:cubicBezTo>
                  <a:lnTo>
                    <a:pt x="0" y="483532"/>
                  </a:lnTo>
                  <a:cubicBezTo>
                    <a:pt x="0" y="501275"/>
                    <a:pt x="14464" y="515658"/>
                    <a:pt x="32307" y="515658"/>
                  </a:cubicBezTo>
                  <a:lnTo>
                    <a:pt x="600597" y="515658"/>
                  </a:lnTo>
                  <a:cubicBezTo>
                    <a:pt x="618440" y="515658"/>
                    <a:pt x="632904" y="501275"/>
                    <a:pt x="632904" y="483532"/>
                  </a:cubicBezTo>
                  <a:lnTo>
                    <a:pt x="632904" y="109493"/>
                  </a:lnTo>
                  <a:cubicBezTo>
                    <a:pt x="632904" y="91750"/>
                    <a:pt x="618440" y="77366"/>
                    <a:pt x="600597" y="77366"/>
                  </a:cubicBezTo>
                  <a:lnTo>
                    <a:pt x="292397" y="77366"/>
                  </a:lnTo>
                  <a:cubicBezTo>
                    <a:pt x="288590" y="77366"/>
                    <a:pt x="284978" y="75698"/>
                    <a:pt x="282522" y="72806"/>
                  </a:cubicBezTo>
                  <a:lnTo>
                    <a:pt x="230391" y="11402"/>
                  </a:lnTo>
                  <a:cubicBezTo>
                    <a:pt x="224252" y="4172"/>
                    <a:pt x="215221" y="0"/>
                    <a:pt x="205705" y="0"/>
                  </a:cubicBezTo>
                  <a:lnTo>
                    <a:pt x="32307" y="0"/>
                  </a:lnTo>
                  <a:close/>
                </a:path>
              </a:pathLst>
            </a:custGeom>
            <a:solidFill>
              <a:srgbClr val="FC1C49"/>
            </a:solidFill>
            <a:ln w="64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8" name="자유형 27">
              <a:extLst>
                <a:ext uri="{FF2B5EF4-FFF2-40B4-BE49-F238E27FC236}">
                  <a16:creationId xmlns:a16="http://schemas.microsoft.com/office/drawing/2014/main" id="{2712DF26-A9B1-6047-9CFC-4482BE115249}"/>
                </a:ext>
              </a:extLst>
            </p:cNvPr>
            <p:cNvSpPr/>
            <p:nvPr/>
          </p:nvSpPr>
          <p:spPr>
            <a:xfrm>
              <a:off x="4130738" y="4568238"/>
              <a:ext cx="484986" cy="25701"/>
            </a:xfrm>
            <a:custGeom>
              <a:avLst/>
              <a:gdLst>
                <a:gd name="connsiteX0" fmla="*/ 0 w 484986"/>
                <a:gd name="connsiteY0" fmla="*/ 12851 h 25701"/>
                <a:gd name="connsiteX1" fmla="*/ 12923 w 484986"/>
                <a:gd name="connsiteY1" fmla="*/ 0 h 25701"/>
                <a:gd name="connsiteX2" fmla="*/ 472064 w 484986"/>
                <a:gd name="connsiteY2" fmla="*/ 0 h 25701"/>
                <a:gd name="connsiteX3" fmla="*/ 484987 w 484986"/>
                <a:gd name="connsiteY3" fmla="*/ 12851 h 25701"/>
                <a:gd name="connsiteX4" fmla="*/ 472064 w 484986"/>
                <a:gd name="connsiteY4" fmla="*/ 25702 h 25701"/>
                <a:gd name="connsiteX5" fmla="*/ 12923 w 484986"/>
                <a:gd name="connsiteY5" fmla="*/ 25702 h 25701"/>
                <a:gd name="connsiteX6" fmla="*/ 0 w 484986"/>
                <a:gd name="connsiteY6" fmla="*/ 12851 h 25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4986" h="25701">
                  <a:moveTo>
                    <a:pt x="0" y="12851"/>
                  </a:moveTo>
                  <a:cubicBezTo>
                    <a:pt x="0" y="5753"/>
                    <a:pt x="5786" y="0"/>
                    <a:pt x="12923" y="0"/>
                  </a:cubicBezTo>
                  <a:lnTo>
                    <a:pt x="472064" y="0"/>
                  </a:lnTo>
                  <a:cubicBezTo>
                    <a:pt x="479200" y="0"/>
                    <a:pt x="484987" y="5753"/>
                    <a:pt x="484987" y="12851"/>
                  </a:cubicBezTo>
                  <a:cubicBezTo>
                    <a:pt x="484987" y="19948"/>
                    <a:pt x="479200" y="25702"/>
                    <a:pt x="472064" y="25702"/>
                  </a:cubicBezTo>
                  <a:lnTo>
                    <a:pt x="12923" y="25702"/>
                  </a:lnTo>
                  <a:cubicBezTo>
                    <a:pt x="5786" y="25702"/>
                    <a:pt x="0" y="19948"/>
                    <a:pt x="0" y="12851"/>
                  </a:cubicBezTo>
                  <a:close/>
                </a:path>
              </a:pathLst>
            </a:custGeom>
            <a:solidFill>
              <a:srgbClr val="FFFFFF"/>
            </a:solidFill>
            <a:ln w="64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6C83274-1AC7-1540-A01E-08C247B41772}"/>
              </a:ext>
            </a:extLst>
          </p:cNvPr>
          <p:cNvGrpSpPr/>
          <p:nvPr/>
        </p:nvGrpSpPr>
        <p:grpSpPr>
          <a:xfrm>
            <a:off x="1290948" y="4435512"/>
            <a:ext cx="709588" cy="936572"/>
            <a:chOff x="7594892" y="4402050"/>
            <a:chExt cx="440598" cy="581537"/>
          </a:xfrm>
        </p:grpSpPr>
        <p:sp>
          <p:nvSpPr>
            <p:cNvPr id="30" name="자유형 29">
              <a:extLst>
                <a:ext uri="{FF2B5EF4-FFF2-40B4-BE49-F238E27FC236}">
                  <a16:creationId xmlns:a16="http://schemas.microsoft.com/office/drawing/2014/main" id="{84DA6A0D-179D-4644-A07F-AB0545216995}"/>
                </a:ext>
              </a:extLst>
            </p:cNvPr>
            <p:cNvSpPr/>
            <p:nvPr/>
          </p:nvSpPr>
          <p:spPr>
            <a:xfrm>
              <a:off x="7594892" y="4402050"/>
              <a:ext cx="440598" cy="581537"/>
            </a:xfrm>
            <a:custGeom>
              <a:avLst/>
              <a:gdLst>
                <a:gd name="connsiteX0" fmla="*/ 440599 w 440598"/>
                <a:gd name="connsiteY0" fmla="*/ 32409 h 581537"/>
                <a:gd name="connsiteX1" fmla="*/ 408380 w 440598"/>
                <a:gd name="connsiteY1" fmla="*/ 0 h 581537"/>
                <a:gd name="connsiteX2" fmla="*/ 32219 w 440598"/>
                <a:gd name="connsiteY2" fmla="*/ 0 h 581537"/>
                <a:gd name="connsiteX3" fmla="*/ 0 w 440598"/>
                <a:gd name="connsiteY3" fmla="*/ 32409 h 581537"/>
                <a:gd name="connsiteX4" fmla="*/ 0 w 440598"/>
                <a:gd name="connsiteY4" fmla="*/ 549129 h 581537"/>
                <a:gd name="connsiteX5" fmla="*/ 32219 w 440598"/>
                <a:gd name="connsiteY5" fmla="*/ 581538 h 581537"/>
                <a:gd name="connsiteX6" fmla="*/ 294410 w 440598"/>
                <a:gd name="connsiteY6" fmla="*/ 581538 h 581537"/>
                <a:gd name="connsiteX7" fmla="*/ 317281 w 440598"/>
                <a:gd name="connsiteY7" fmla="*/ 571955 h 581537"/>
                <a:gd name="connsiteX8" fmla="*/ 431251 w 440598"/>
                <a:gd name="connsiteY8" fmla="*/ 456404 h 581537"/>
                <a:gd name="connsiteX9" fmla="*/ 440599 w 440598"/>
                <a:gd name="connsiteY9" fmla="*/ 433578 h 581537"/>
                <a:gd name="connsiteX10" fmla="*/ 440599 w 440598"/>
                <a:gd name="connsiteY10" fmla="*/ 32409 h 58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0598" h="581537">
                  <a:moveTo>
                    <a:pt x="440599" y="32409"/>
                  </a:moveTo>
                  <a:cubicBezTo>
                    <a:pt x="440599" y="14510"/>
                    <a:pt x="426174" y="0"/>
                    <a:pt x="408380" y="0"/>
                  </a:cubicBezTo>
                  <a:lnTo>
                    <a:pt x="32219" y="0"/>
                  </a:lnTo>
                  <a:cubicBezTo>
                    <a:pt x="14425" y="0"/>
                    <a:pt x="0" y="14510"/>
                    <a:pt x="0" y="32409"/>
                  </a:cubicBezTo>
                  <a:lnTo>
                    <a:pt x="0" y="549129"/>
                  </a:lnTo>
                  <a:cubicBezTo>
                    <a:pt x="0" y="567028"/>
                    <a:pt x="14425" y="581538"/>
                    <a:pt x="32219" y="581538"/>
                  </a:cubicBezTo>
                  <a:lnTo>
                    <a:pt x="294410" y="581538"/>
                  </a:lnTo>
                  <a:cubicBezTo>
                    <a:pt x="302999" y="581538"/>
                    <a:pt x="311233" y="578088"/>
                    <a:pt x="317281" y="571955"/>
                  </a:cubicBezTo>
                  <a:lnTo>
                    <a:pt x="431251" y="456404"/>
                  </a:lnTo>
                  <a:cubicBezTo>
                    <a:pt x="437239" y="450334"/>
                    <a:pt x="440599" y="442129"/>
                    <a:pt x="440599" y="433578"/>
                  </a:cubicBezTo>
                  <a:lnTo>
                    <a:pt x="440599" y="32409"/>
                  </a:lnTo>
                  <a:close/>
                </a:path>
              </a:pathLst>
            </a:custGeom>
            <a:solidFill>
              <a:srgbClr val="FC1C49"/>
            </a:solidFill>
            <a:ln w="6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1" name="자유형 30">
              <a:extLst>
                <a:ext uri="{FF2B5EF4-FFF2-40B4-BE49-F238E27FC236}">
                  <a16:creationId xmlns:a16="http://schemas.microsoft.com/office/drawing/2014/main" id="{D0C22202-46AF-1A4A-9D26-5DB6F6D82317}"/>
                </a:ext>
              </a:extLst>
            </p:cNvPr>
            <p:cNvSpPr/>
            <p:nvPr/>
          </p:nvSpPr>
          <p:spPr>
            <a:xfrm>
              <a:off x="7859524" y="4798752"/>
              <a:ext cx="121721" cy="125289"/>
            </a:xfrm>
            <a:custGeom>
              <a:avLst/>
              <a:gdLst>
                <a:gd name="connsiteX0" fmla="*/ 12887 w 121721"/>
                <a:gd name="connsiteY0" fmla="*/ 125290 h 125289"/>
                <a:gd name="connsiteX1" fmla="*/ 0 w 121721"/>
                <a:gd name="connsiteY1" fmla="*/ 112326 h 125289"/>
                <a:gd name="connsiteX2" fmla="*/ 0 w 121721"/>
                <a:gd name="connsiteY2" fmla="*/ 12964 h 125289"/>
                <a:gd name="connsiteX3" fmla="*/ 12887 w 121721"/>
                <a:gd name="connsiteY3" fmla="*/ 0 h 125289"/>
                <a:gd name="connsiteX4" fmla="*/ 108834 w 121721"/>
                <a:gd name="connsiteY4" fmla="*/ 0 h 125289"/>
                <a:gd name="connsiteX5" fmla="*/ 121722 w 121721"/>
                <a:gd name="connsiteY5" fmla="*/ 12964 h 125289"/>
                <a:gd name="connsiteX6" fmla="*/ 108834 w 121721"/>
                <a:gd name="connsiteY6" fmla="*/ 25927 h 125289"/>
                <a:gd name="connsiteX7" fmla="*/ 25775 w 121721"/>
                <a:gd name="connsiteY7" fmla="*/ 25927 h 125289"/>
                <a:gd name="connsiteX8" fmla="*/ 25775 w 121721"/>
                <a:gd name="connsiteY8" fmla="*/ 112326 h 125289"/>
                <a:gd name="connsiteX9" fmla="*/ 12887 w 121721"/>
                <a:gd name="connsiteY9" fmla="*/ 125290 h 125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721" h="125289">
                  <a:moveTo>
                    <a:pt x="12887" y="125290"/>
                  </a:moveTo>
                  <a:cubicBezTo>
                    <a:pt x="5770" y="125290"/>
                    <a:pt x="0" y="119486"/>
                    <a:pt x="0" y="112326"/>
                  </a:cubicBezTo>
                  <a:lnTo>
                    <a:pt x="0" y="12964"/>
                  </a:lnTo>
                  <a:cubicBezTo>
                    <a:pt x="0" y="5804"/>
                    <a:pt x="5770" y="0"/>
                    <a:pt x="12887" y="0"/>
                  </a:cubicBezTo>
                  <a:lnTo>
                    <a:pt x="108834" y="0"/>
                  </a:lnTo>
                  <a:cubicBezTo>
                    <a:pt x="115952" y="0"/>
                    <a:pt x="121722" y="5804"/>
                    <a:pt x="121722" y="12964"/>
                  </a:cubicBezTo>
                  <a:cubicBezTo>
                    <a:pt x="121722" y="20123"/>
                    <a:pt x="115952" y="25927"/>
                    <a:pt x="108834" y="25927"/>
                  </a:cubicBezTo>
                  <a:lnTo>
                    <a:pt x="25775" y="25927"/>
                  </a:lnTo>
                  <a:lnTo>
                    <a:pt x="25775" y="112326"/>
                  </a:lnTo>
                  <a:cubicBezTo>
                    <a:pt x="25775" y="119486"/>
                    <a:pt x="20005" y="125290"/>
                    <a:pt x="12887" y="125290"/>
                  </a:cubicBezTo>
                  <a:close/>
                </a:path>
              </a:pathLst>
            </a:custGeom>
            <a:solidFill>
              <a:srgbClr val="FFFFFF"/>
            </a:solidFill>
            <a:ln w="6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sp>
        <p:nvSpPr>
          <p:cNvPr id="32" name="자유형 31">
            <a:extLst>
              <a:ext uri="{FF2B5EF4-FFF2-40B4-BE49-F238E27FC236}">
                <a16:creationId xmlns:a16="http://schemas.microsoft.com/office/drawing/2014/main" id="{BC6757C1-7434-9B42-B32F-53888660FD31}"/>
              </a:ext>
            </a:extLst>
          </p:cNvPr>
          <p:cNvSpPr/>
          <p:nvPr/>
        </p:nvSpPr>
        <p:spPr>
          <a:xfrm>
            <a:off x="6321710" y="2304521"/>
            <a:ext cx="421926" cy="698583"/>
          </a:xfrm>
          <a:custGeom>
            <a:avLst/>
            <a:gdLst>
              <a:gd name="connsiteX0" fmla="*/ 32529 w 383569"/>
              <a:gd name="connsiteY0" fmla="*/ 0 h 635075"/>
              <a:gd name="connsiteX1" fmla="*/ 0 w 383569"/>
              <a:gd name="connsiteY1" fmla="*/ 32419 h 635075"/>
              <a:gd name="connsiteX2" fmla="*/ 0 w 383569"/>
              <a:gd name="connsiteY2" fmla="*/ 602656 h 635075"/>
              <a:gd name="connsiteX3" fmla="*/ 32528 w 383569"/>
              <a:gd name="connsiteY3" fmla="*/ 635075 h 635075"/>
              <a:gd name="connsiteX4" fmla="*/ 351041 w 383569"/>
              <a:gd name="connsiteY4" fmla="*/ 635075 h 635075"/>
              <a:gd name="connsiteX5" fmla="*/ 383570 w 383569"/>
              <a:gd name="connsiteY5" fmla="*/ 602656 h 635075"/>
              <a:gd name="connsiteX6" fmla="*/ 383570 w 383569"/>
              <a:gd name="connsiteY6" fmla="*/ 32419 h 635075"/>
              <a:gd name="connsiteX7" fmla="*/ 351041 w 383569"/>
              <a:gd name="connsiteY7" fmla="*/ 0 h 635075"/>
              <a:gd name="connsiteX8" fmla="*/ 32529 w 383569"/>
              <a:gd name="connsiteY8" fmla="*/ 0 h 63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3569" h="635075">
                <a:moveTo>
                  <a:pt x="32529" y="0"/>
                </a:moveTo>
                <a:cubicBezTo>
                  <a:pt x="14563" y="0"/>
                  <a:pt x="0" y="14515"/>
                  <a:pt x="0" y="32419"/>
                </a:cubicBezTo>
                <a:lnTo>
                  <a:pt x="0" y="602656"/>
                </a:lnTo>
                <a:cubicBezTo>
                  <a:pt x="0" y="620561"/>
                  <a:pt x="14563" y="635075"/>
                  <a:pt x="32528" y="635075"/>
                </a:cubicBezTo>
                <a:lnTo>
                  <a:pt x="351041" y="635075"/>
                </a:lnTo>
                <a:cubicBezTo>
                  <a:pt x="369006" y="635075"/>
                  <a:pt x="383570" y="620561"/>
                  <a:pt x="383570" y="602656"/>
                </a:cubicBezTo>
                <a:lnTo>
                  <a:pt x="383570" y="32419"/>
                </a:lnTo>
                <a:cubicBezTo>
                  <a:pt x="383570" y="14514"/>
                  <a:pt x="369007" y="0"/>
                  <a:pt x="351041" y="0"/>
                </a:cubicBezTo>
                <a:lnTo>
                  <a:pt x="32529" y="0"/>
                </a:lnTo>
                <a:close/>
              </a:path>
            </a:pathLst>
          </a:custGeom>
          <a:solidFill>
            <a:srgbClr val="FC1C4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33" name="자유형 32">
            <a:extLst>
              <a:ext uri="{FF2B5EF4-FFF2-40B4-BE49-F238E27FC236}">
                <a16:creationId xmlns:a16="http://schemas.microsoft.com/office/drawing/2014/main" id="{79D46002-E15E-8147-AEC4-6E216D0B00D0}"/>
              </a:ext>
            </a:extLst>
          </p:cNvPr>
          <p:cNvSpPr/>
          <p:nvPr/>
        </p:nvSpPr>
        <p:spPr>
          <a:xfrm>
            <a:off x="6893434" y="2304521"/>
            <a:ext cx="421926" cy="698583"/>
          </a:xfrm>
          <a:custGeom>
            <a:avLst/>
            <a:gdLst>
              <a:gd name="connsiteX0" fmla="*/ 32529 w 383569"/>
              <a:gd name="connsiteY0" fmla="*/ 0 h 635075"/>
              <a:gd name="connsiteX1" fmla="*/ 0 w 383569"/>
              <a:gd name="connsiteY1" fmla="*/ 32419 h 635075"/>
              <a:gd name="connsiteX2" fmla="*/ 0 w 383569"/>
              <a:gd name="connsiteY2" fmla="*/ 602656 h 635075"/>
              <a:gd name="connsiteX3" fmla="*/ 32528 w 383569"/>
              <a:gd name="connsiteY3" fmla="*/ 635075 h 635075"/>
              <a:gd name="connsiteX4" fmla="*/ 351041 w 383569"/>
              <a:gd name="connsiteY4" fmla="*/ 635075 h 635075"/>
              <a:gd name="connsiteX5" fmla="*/ 383570 w 383569"/>
              <a:gd name="connsiteY5" fmla="*/ 602656 h 635075"/>
              <a:gd name="connsiteX6" fmla="*/ 383570 w 383569"/>
              <a:gd name="connsiteY6" fmla="*/ 32419 h 635075"/>
              <a:gd name="connsiteX7" fmla="*/ 351041 w 383569"/>
              <a:gd name="connsiteY7" fmla="*/ 0 h 635075"/>
              <a:gd name="connsiteX8" fmla="*/ 32529 w 383569"/>
              <a:gd name="connsiteY8" fmla="*/ 0 h 63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3569" h="635075">
                <a:moveTo>
                  <a:pt x="32529" y="0"/>
                </a:moveTo>
                <a:cubicBezTo>
                  <a:pt x="14563" y="0"/>
                  <a:pt x="0" y="14515"/>
                  <a:pt x="0" y="32419"/>
                </a:cubicBezTo>
                <a:lnTo>
                  <a:pt x="0" y="602656"/>
                </a:lnTo>
                <a:cubicBezTo>
                  <a:pt x="0" y="620561"/>
                  <a:pt x="14563" y="635075"/>
                  <a:pt x="32528" y="635075"/>
                </a:cubicBezTo>
                <a:lnTo>
                  <a:pt x="351041" y="635075"/>
                </a:lnTo>
                <a:cubicBezTo>
                  <a:pt x="369006" y="635075"/>
                  <a:pt x="383570" y="620561"/>
                  <a:pt x="383570" y="602656"/>
                </a:cubicBezTo>
                <a:lnTo>
                  <a:pt x="383570" y="32419"/>
                </a:lnTo>
                <a:cubicBezTo>
                  <a:pt x="383570" y="14514"/>
                  <a:pt x="369007" y="0"/>
                  <a:pt x="351041" y="0"/>
                </a:cubicBezTo>
                <a:lnTo>
                  <a:pt x="32529" y="0"/>
                </a:lnTo>
                <a:close/>
              </a:path>
            </a:pathLst>
          </a:custGeom>
          <a:solidFill>
            <a:srgbClr val="FC1C4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34" name="텍스트 개체 틀 23">
            <a:extLst>
              <a:ext uri="{FF2B5EF4-FFF2-40B4-BE49-F238E27FC236}">
                <a16:creationId xmlns:a16="http://schemas.microsoft.com/office/drawing/2014/main" id="{6BC4B099-673F-F740-825B-532BFF4C7C96}"/>
              </a:ext>
            </a:extLst>
          </p:cNvPr>
          <p:cNvSpPr txBox="1">
            <a:spLocks/>
          </p:cNvSpPr>
          <p:nvPr/>
        </p:nvSpPr>
        <p:spPr>
          <a:xfrm>
            <a:off x="6348706" y="2419582"/>
            <a:ext cx="366925" cy="39674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ts val="33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bg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b="0" i="0" kern="120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b="0" i="0" kern="120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b="0" i="0" kern="120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b="0" i="0" kern="120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A</a:t>
            </a:r>
            <a:endParaRPr lang="en-US"/>
          </a:p>
        </p:txBody>
      </p:sp>
      <p:sp>
        <p:nvSpPr>
          <p:cNvPr id="35" name="텍스트 개체 틀 23">
            <a:extLst>
              <a:ext uri="{FF2B5EF4-FFF2-40B4-BE49-F238E27FC236}">
                <a16:creationId xmlns:a16="http://schemas.microsoft.com/office/drawing/2014/main" id="{40CD529A-4717-1E48-905C-D9ABC082D92B}"/>
              </a:ext>
            </a:extLst>
          </p:cNvPr>
          <p:cNvSpPr txBox="1">
            <a:spLocks/>
          </p:cNvSpPr>
          <p:nvPr/>
        </p:nvSpPr>
        <p:spPr>
          <a:xfrm>
            <a:off x="6920935" y="2419582"/>
            <a:ext cx="366925" cy="39674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ts val="33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bg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b="0" i="0" kern="120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b="0" i="0" kern="120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b="0" i="0" kern="120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b="0" i="0" kern="120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28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63B3709-DF4A-584A-9835-37A99750E3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5BBCEA-5B6C-5543-90BD-54C9B7FFFF7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8E3323-260D-494E-BDDC-F31D9D90E9F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2BCFCC6-5BC2-594D-8C44-521018CC8EC0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pPr>
              <a:lnSpc>
                <a:spcPts val="2740"/>
              </a:lnSpc>
            </a:pPr>
            <a:r>
              <a:rPr lang="ko-KR" altLang="en-US" sz="2000" dirty="0">
                <a:effectLst/>
              </a:rPr>
              <a:t>내용을</a:t>
            </a:r>
            <a:br>
              <a:rPr lang="en-US" altLang="ko-KR" sz="2000" dirty="0">
                <a:effectLst/>
              </a:rPr>
            </a:br>
            <a:r>
              <a:rPr lang="ko-KR" altLang="en-US" sz="2000" dirty="0">
                <a:effectLst/>
              </a:rPr>
              <a:t>입력해주세요</a:t>
            </a:r>
            <a:endParaRPr lang="ko-Kore-KR" altLang="en-US" sz="2000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04B57A1-364A-F34B-BE78-FE7532825342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ko-Kore-KR" altLang="en-US" dirty="0"/>
              <a:t>내용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DC60D91-B980-0B49-8724-DFA51A35EFD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B89EF2-E900-5641-8585-C063C64F8F3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pPr>
              <a:lnSpc>
                <a:spcPts val="2740"/>
              </a:lnSpc>
            </a:pPr>
            <a:r>
              <a:rPr lang="ko-KR" altLang="en-US" sz="2000" dirty="0">
                <a:effectLst/>
              </a:rPr>
              <a:t>내용을</a:t>
            </a:r>
            <a:br>
              <a:rPr lang="en-US" altLang="ko-KR" sz="2000" dirty="0">
                <a:effectLst/>
              </a:rPr>
            </a:br>
            <a:r>
              <a:rPr lang="ko-KR" altLang="en-US" sz="2000" dirty="0">
                <a:effectLst/>
              </a:rPr>
              <a:t>입력해주세요</a:t>
            </a:r>
            <a:endParaRPr lang="ko-Kore-KR" altLang="en-US" sz="2000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EC48101-7731-B746-85CC-4BB7F7F1188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ko-Kore-KR" altLang="en-US" dirty="0"/>
              <a:t>내용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3D6E743D-924E-D645-ACA7-30E8D7F05D93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727C59DE-348B-0742-96D9-F9CA1088000D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pPr>
              <a:lnSpc>
                <a:spcPts val="2740"/>
              </a:lnSpc>
            </a:pPr>
            <a:r>
              <a:rPr lang="ko-KR" altLang="en-US" sz="2000" dirty="0">
                <a:effectLst/>
              </a:rPr>
              <a:t>내용을</a:t>
            </a:r>
            <a:br>
              <a:rPr lang="en-US" altLang="ko-KR" sz="2000" dirty="0">
                <a:effectLst/>
              </a:rPr>
            </a:br>
            <a:r>
              <a:rPr lang="ko-KR" altLang="en-US" sz="2000" dirty="0">
                <a:effectLst/>
              </a:rPr>
              <a:t>입력해주세요</a:t>
            </a:r>
            <a:endParaRPr lang="ko-Kore-KR" altLang="en-US" sz="2000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86738314-1F5E-DB4A-B803-336F577E5520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ko-Kore-KR" altLang="en-US" dirty="0"/>
              <a:t>내용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22DB2699-0BB0-1549-AF34-6860B3321C55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7DAA6CC5-7791-7849-86C5-433C0C2F29A9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pPr>
              <a:lnSpc>
                <a:spcPts val="2740"/>
              </a:lnSpc>
            </a:pPr>
            <a:r>
              <a:rPr lang="ko-KR" altLang="en-US" sz="2000" dirty="0">
                <a:effectLst/>
              </a:rPr>
              <a:t>내용을</a:t>
            </a:r>
            <a:br>
              <a:rPr lang="en-US" altLang="ko-KR" sz="2000" dirty="0">
                <a:effectLst/>
              </a:rPr>
            </a:br>
            <a:r>
              <a:rPr lang="ko-KR" altLang="en-US" sz="2000" dirty="0">
                <a:effectLst/>
              </a:rPr>
              <a:t>입력해주세요</a:t>
            </a:r>
            <a:endParaRPr lang="ko-Kore-KR" altLang="en-US" sz="2000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CDA1569-E904-1C4A-9027-ECADF4AA9539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ko-Kore-KR" altLang="en-US" dirty="0"/>
              <a:t>내용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A35718D1-637A-FD4B-AB8F-957F2342AA3A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C91B38-4A6D-E549-807C-DAA967B760C8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693696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766E00F-734A-3948-9CA2-73DED31AB6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8F493B-1E86-864E-980C-FED08E0C1D31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FDC4CE-4710-0E49-B32D-A0DDA54E685A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ko-Kore-KR" altLang="en-US" dirty="0"/>
              <a:t>주제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7EA1EF-230A-7B4B-9859-E16203159110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21D4677-04A8-4946-A383-E8EAC0FDF3D7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ko-Kore-KR" altLang="en-US" dirty="0"/>
              <a:t>주제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FC90BE7-2889-E04F-851C-4217D21517E5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97B6B3FA-769A-FC42-B846-BB07F5965720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ko-Kore-KR" altLang="en-US" dirty="0"/>
              <a:t>주제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D0711668-A14C-274B-ADFC-EA3B9AEF9F2D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95BBF988-EFC2-0F43-AE78-DB1FC5703329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ko-Kore-KR" altLang="en-US" dirty="0"/>
              <a:t>주제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70456-0891-5A41-86CE-05BFEECEB029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2BFAE19-04DE-6D4F-93BA-0EFECD77CF27}"/>
              </a:ext>
            </a:extLst>
          </p:cNvPr>
          <p:cNvGrpSpPr/>
          <p:nvPr/>
        </p:nvGrpSpPr>
        <p:grpSpPr>
          <a:xfrm>
            <a:off x="6588860" y="2477415"/>
            <a:ext cx="437160" cy="359525"/>
            <a:chOff x="8666228" y="1699960"/>
            <a:chExt cx="566424" cy="465834"/>
          </a:xfrm>
        </p:grpSpPr>
        <p:sp>
          <p:nvSpPr>
            <p:cNvPr id="22" name="자유형 21">
              <a:extLst>
                <a:ext uri="{FF2B5EF4-FFF2-40B4-BE49-F238E27FC236}">
                  <a16:creationId xmlns:a16="http://schemas.microsoft.com/office/drawing/2014/main" id="{A9538F34-FB7E-8C41-B20D-A777DDC278C7}"/>
                </a:ext>
              </a:extLst>
            </p:cNvPr>
            <p:cNvSpPr/>
            <p:nvPr/>
          </p:nvSpPr>
          <p:spPr>
            <a:xfrm>
              <a:off x="8666228" y="1812985"/>
              <a:ext cx="64097" cy="157041"/>
            </a:xfrm>
            <a:custGeom>
              <a:avLst/>
              <a:gdLst>
                <a:gd name="connsiteX0" fmla="*/ 62378 w 64097"/>
                <a:gd name="connsiteY0" fmla="*/ 6520 h 157041"/>
                <a:gd name="connsiteX1" fmla="*/ 44809 w 64097"/>
                <a:gd name="connsiteY1" fmla="*/ 1739 h 157041"/>
                <a:gd name="connsiteX2" fmla="*/ 0 w 64097"/>
                <a:gd name="connsiteY2" fmla="*/ 78521 h 157041"/>
                <a:gd name="connsiteX3" fmla="*/ 44809 w 64097"/>
                <a:gd name="connsiteY3" fmla="*/ 155303 h 157041"/>
                <a:gd name="connsiteX4" fmla="*/ 62378 w 64097"/>
                <a:gd name="connsiteY4" fmla="*/ 150522 h 157041"/>
                <a:gd name="connsiteX5" fmla="*/ 57651 w 64097"/>
                <a:gd name="connsiteY5" fmla="*/ 132753 h 157041"/>
                <a:gd name="connsiteX6" fmla="*/ 25730 w 64097"/>
                <a:gd name="connsiteY6" fmla="*/ 78521 h 157041"/>
                <a:gd name="connsiteX7" fmla="*/ 57651 w 64097"/>
                <a:gd name="connsiteY7" fmla="*/ 24289 h 157041"/>
                <a:gd name="connsiteX8" fmla="*/ 62378 w 64097"/>
                <a:gd name="connsiteY8" fmla="*/ 6520 h 15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097" h="157041">
                  <a:moveTo>
                    <a:pt x="62378" y="6520"/>
                  </a:moveTo>
                  <a:cubicBezTo>
                    <a:pt x="58832" y="292"/>
                    <a:pt x="50966" y="-1848"/>
                    <a:pt x="44809" y="1739"/>
                  </a:cubicBezTo>
                  <a:cubicBezTo>
                    <a:pt x="18177" y="17252"/>
                    <a:pt x="0" y="45687"/>
                    <a:pt x="0" y="78521"/>
                  </a:cubicBezTo>
                  <a:cubicBezTo>
                    <a:pt x="0" y="111354"/>
                    <a:pt x="18177" y="139789"/>
                    <a:pt x="44809" y="155303"/>
                  </a:cubicBezTo>
                  <a:cubicBezTo>
                    <a:pt x="50966" y="158889"/>
                    <a:pt x="58832" y="156749"/>
                    <a:pt x="62378" y="150522"/>
                  </a:cubicBezTo>
                  <a:cubicBezTo>
                    <a:pt x="65924" y="144295"/>
                    <a:pt x="63808" y="136340"/>
                    <a:pt x="57651" y="132753"/>
                  </a:cubicBezTo>
                  <a:cubicBezTo>
                    <a:pt x="38296" y="121478"/>
                    <a:pt x="25730" y="101261"/>
                    <a:pt x="25730" y="78521"/>
                  </a:cubicBezTo>
                  <a:cubicBezTo>
                    <a:pt x="25730" y="55780"/>
                    <a:pt x="38296" y="35563"/>
                    <a:pt x="57651" y="24289"/>
                  </a:cubicBezTo>
                  <a:cubicBezTo>
                    <a:pt x="63808" y="20702"/>
                    <a:pt x="65924" y="12746"/>
                    <a:pt x="62378" y="6520"/>
                  </a:cubicBezTo>
                  <a:close/>
                </a:path>
              </a:pathLst>
            </a:custGeom>
            <a:solidFill>
              <a:srgbClr val="FC1C49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3" name="자유형 22">
              <a:extLst>
                <a:ext uri="{FF2B5EF4-FFF2-40B4-BE49-F238E27FC236}">
                  <a16:creationId xmlns:a16="http://schemas.microsoft.com/office/drawing/2014/main" id="{D067DE57-5D16-B949-A826-C7E532542CBE}"/>
                </a:ext>
              </a:extLst>
            </p:cNvPr>
            <p:cNvSpPr/>
            <p:nvPr/>
          </p:nvSpPr>
          <p:spPr>
            <a:xfrm>
              <a:off x="9032973" y="1922262"/>
              <a:ext cx="115510" cy="243532"/>
            </a:xfrm>
            <a:custGeom>
              <a:avLst/>
              <a:gdLst>
                <a:gd name="connsiteX0" fmla="*/ 115510 w 115510"/>
                <a:gd name="connsiteY0" fmla="*/ 4683 h 243532"/>
                <a:gd name="connsiteX1" fmla="*/ 110880 w 115510"/>
                <a:gd name="connsiteY1" fmla="*/ 0 h 243532"/>
                <a:gd name="connsiteX2" fmla="*/ 4630 w 115510"/>
                <a:gd name="connsiteY2" fmla="*/ 0 h 243532"/>
                <a:gd name="connsiteX3" fmla="*/ 0 w 115510"/>
                <a:gd name="connsiteY3" fmla="*/ 4683 h 243532"/>
                <a:gd name="connsiteX4" fmla="*/ 0 w 115510"/>
                <a:gd name="connsiteY4" fmla="*/ 185121 h 243532"/>
                <a:gd name="connsiteX5" fmla="*/ 57755 w 115510"/>
                <a:gd name="connsiteY5" fmla="*/ 243533 h 24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510" h="243532">
                  <a:moveTo>
                    <a:pt x="115510" y="4683"/>
                  </a:moveTo>
                  <a:cubicBezTo>
                    <a:pt x="115510" y="2097"/>
                    <a:pt x="113437" y="0"/>
                    <a:pt x="110880" y="0"/>
                  </a:cubicBezTo>
                  <a:lnTo>
                    <a:pt x="4630" y="0"/>
                  </a:lnTo>
                  <a:cubicBezTo>
                    <a:pt x="2073" y="0"/>
                    <a:pt x="0" y="2097"/>
                    <a:pt x="0" y="4683"/>
                  </a:cubicBezTo>
                  <a:lnTo>
                    <a:pt x="0" y="185121"/>
                  </a:lnTo>
                  <a:cubicBezTo>
                    <a:pt x="0" y="217381"/>
                    <a:pt x="25858" y="243533"/>
                    <a:pt x="57755" y="243533"/>
                  </a:cubicBezTo>
                </a:path>
              </a:pathLst>
            </a:custGeom>
            <a:solidFill>
              <a:srgbClr val="FC1C49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4" name="자유형 23">
              <a:extLst>
                <a:ext uri="{FF2B5EF4-FFF2-40B4-BE49-F238E27FC236}">
                  <a16:creationId xmlns:a16="http://schemas.microsoft.com/office/drawing/2014/main" id="{358B4A9C-005B-2940-AA51-BCDEE9B6D133}"/>
                </a:ext>
              </a:extLst>
            </p:cNvPr>
            <p:cNvSpPr/>
            <p:nvPr/>
          </p:nvSpPr>
          <p:spPr>
            <a:xfrm>
              <a:off x="9032973" y="1922262"/>
              <a:ext cx="115510" cy="243532"/>
            </a:xfrm>
            <a:custGeom>
              <a:avLst/>
              <a:gdLst>
                <a:gd name="connsiteX0" fmla="*/ 89780 w 115510"/>
                <a:gd name="connsiteY0" fmla="*/ 26023 h 243532"/>
                <a:gd name="connsiteX1" fmla="*/ 89780 w 115510"/>
                <a:gd name="connsiteY1" fmla="*/ 185121 h 243532"/>
                <a:gd name="connsiteX2" fmla="*/ 57755 w 115510"/>
                <a:gd name="connsiteY2" fmla="*/ 217510 h 243532"/>
                <a:gd name="connsiteX3" fmla="*/ 25730 w 115510"/>
                <a:gd name="connsiteY3" fmla="*/ 185121 h 243532"/>
                <a:gd name="connsiteX4" fmla="*/ 25730 w 115510"/>
                <a:gd name="connsiteY4" fmla="*/ 26023 h 243532"/>
                <a:gd name="connsiteX5" fmla="*/ 89780 w 115510"/>
                <a:gd name="connsiteY5" fmla="*/ 26023 h 243532"/>
                <a:gd name="connsiteX6" fmla="*/ 110880 w 115510"/>
                <a:gd name="connsiteY6" fmla="*/ 0 h 243532"/>
                <a:gd name="connsiteX7" fmla="*/ 115510 w 115510"/>
                <a:gd name="connsiteY7" fmla="*/ 4683 h 243532"/>
                <a:gd name="connsiteX8" fmla="*/ 115510 w 115510"/>
                <a:gd name="connsiteY8" fmla="*/ 185121 h 243532"/>
                <a:gd name="connsiteX9" fmla="*/ 57755 w 115510"/>
                <a:gd name="connsiteY9" fmla="*/ 243533 h 243532"/>
                <a:gd name="connsiteX10" fmla="*/ 0 w 115510"/>
                <a:gd name="connsiteY10" fmla="*/ 185121 h 243532"/>
                <a:gd name="connsiteX11" fmla="*/ 0 w 115510"/>
                <a:gd name="connsiteY11" fmla="*/ 4683 h 243532"/>
                <a:gd name="connsiteX12" fmla="*/ 4630 w 115510"/>
                <a:gd name="connsiteY12" fmla="*/ 0 h 243532"/>
                <a:gd name="connsiteX13" fmla="*/ 110880 w 115510"/>
                <a:gd name="connsiteY13" fmla="*/ 0 h 24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510" h="243532">
                  <a:moveTo>
                    <a:pt x="89780" y="26023"/>
                  </a:moveTo>
                  <a:lnTo>
                    <a:pt x="89780" y="185121"/>
                  </a:lnTo>
                  <a:cubicBezTo>
                    <a:pt x="89780" y="203009"/>
                    <a:pt x="75442" y="217510"/>
                    <a:pt x="57755" y="217510"/>
                  </a:cubicBezTo>
                  <a:cubicBezTo>
                    <a:pt x="40068" y="217510"/>
                    <a:pt x="25730" y="203009"/>
                    <a:pt x="25730" y="185121"/>
                  </a:cubicBezTo>
                  <a:lnTo>
                    <a:pt x="25730" y="26023"/>
                  </a:lnTo>
                  <a:lnTo>
                    <a:pt x="89780" y="26023"/>
                  </a:lnTo>
                  <a:close/>
                  <a:moveTo>
                    <a:pt x="110880" y="0"/>
                  </a:moveTo>
                  <a:cubicBezTo>
                    <a:pt x="113437" y="0"/>
                    <a:pt x="115510" y="2097"/>
                    <a:pt x="115510" y="4683"/>
                  </a:cubicBezTo>
                  <a:lnTo>
                    <a:pt x="115510" y="185121"/>
                  </a:lnTo>
                  <a:cubicBezTo>
                    <a:pt x="115510" y="217381"/>
                    <a:pt x="89652" y="243533"/>
                    <a:pt x="57755" y="243533"/>
                  </a:cubicBezTo>
                  <a:cubicBezTo>
                    <a:pt x="25858" y="243533"/>
                    <a:pt x="0" y="217381"/>
                    <a:pt x="0" y="185121"/>
                  </a:cubicBezTo>
                  <a:lnTo>
                    <a:pt x="0" y="4683"/>
                  </a:lnTo>
                  <a:cubicBezTo>
                    <a:pt x="0" y="2097"/>
                    <a:pt x="2073" y="0"/>
                    <a:pt x="4630" y="0"/>
                  </a:cubicBezTo>
                  <a:lnTo>
                    <a:pt x="110880" y="0"/>
                  </a:lnTo>
                  <a:close/>
                </a:path>
              </a:pathLst>
            </a:custGeom>
            <a:solidFill>
              <a:srgbClr val="FC1C49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E21DAA77-06F4-1F42-9795-9CFF280E6E7C}"/>
                </a:ext>
              </a:extLst>
            </p:cNvPr>
            <p:cNvSpPr/>
            <p:nvPr/>
          </p:nvSpPr>
          <p:spPr>
            <a:xfrm>
              <a:off x="8746023" y="1699960"/>
              <a:ext cx="317058" cy="383377"/>
            </a:xfrm>
            <a:custGeom>
              <a:avLst/>
              <a:gdLst>
                <a:gd name="connsiteX0" fmla="*/ 317058 w 317058"/>
                <a:gd name="connsiteY0" fmla="*/ 92494 h 383377"/>
                <a:gd name="connsiteX1" fmla="*/ 292239 w 317058"/>
                <a:gd name="connsiteY1" fmla="*/ 60824 h 383377"/>
                <a:gd name="connsiteX2" fmla="*/ 39507 w 317058"/>
                <a:gd name="connsiteY2" fmla="*/ 874 h 383377"/>
                <a:gd name="connsiteX3" fmla="*/ 0 w 317058"/>
                <a:gd name="connsiteY3" fmla="*/ 32543 h 383377"/>
                <a:gd name="connsiteX4" fmla="*/ 0 w 317058"/>
                <a:gd name="connsiteY4" fmla="*/ 350835 h 383377"/>
                <a:gd name="connsiteX5" fmla="*/ 39507 w 317058"/>
                <a:gd name="connsiteY5" fmla="*/ 382504 h 383377"/>
                <a:gd name="connsiteX6" fmla="*/ 292239 w 317058"/>
                <a:gd name="connsiteY6" fmla="*/ 322554 h 383377"/>
                <a:gd name="connsiteX7" fmla="*/ 317058 w 317058"/>
                <a:gd name="connsiteY7" fmla="*/ 290885 h 383377"/>
                <a:gd name="connsiteX8" fmla="*/ 317058 w 317058"/>
                <a:gd name="connsiteY8" fmla="*/ 92494 h 38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7058" h="383377">
                  <a:moveTo>
                    <a:pt x="317058" y="92494"/>
                  </a:moveTo>
                  <a:cubicBezTo>
                    <a:pt x="317058" y="77390"/>
                    <a:pt x="306779" y="64273"/>
                    <a:pt x="292239" y="60824"/>
                  </a:cubicBezTo>
                  <a:lnTo>
                    <a:pt x="39507" y="874"/>
                  </a:lnTo>
                  <a:cubicBezTo>
                    <a:pt x="19324" y="-3914"/>
                    <a:pt x="0" y="11576"/>
                    <a:pt x="0" y="32543"/>
                  </a:cubicBezTo>
                  <a:lnTo>
                    <a:pt x="0" y="350835"/>
                  </a:lnTo>
                  <a:cubicBezTo>
                    <a:pt x="0" y="371801"/>
                    <a:pt x="19324" y="387292"/>
                    <a:pt x="39507" y="382504"/>
                  </a:cubicBezTo>
                  <a:lnTo>
                    <a:pt x="292239" y="322554"/>
                  </a:lnTo>
                  <a:cubicBezTo>
                    <a:pt x="306779" y="319104"/>
                    <a:pt x="317058" y="305988"/>
                    <a:pt x="317058" y="290885"/>
                  </a:cubicBezTo>
                  <a:lnTo>
                    <a:pt x="317058" y="92494"/>
                  </a:lnTo>
                  <a:close/>
                </a:path>
              </a:pathLst>
            </a:custGeom>
            <a:solidFill>
              <a:srgbClr val="FFFFFF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6" name="자유형 25">
              <a:extLst>
                <a:ext uri="{FF2B5EF4-FFF2-40B4-BE49-F238E27FC236}">
                  <a16:creationId xmlns:a16="http://schemas.microsoft.com/office/drawing/2014/main" id="{5B5242D9-1BB5-4343-A891-A78DCCE71296}"/>
                </a:ext>
              </a:extLst>
            </p:cNvPr>
            <p:cNvSpPr/>
            <p:nvPr/>
          </p:nvSpPr>
          <p:spPr>
            <a:xfrm>
              <a:off x="8746023" y="1699960"/>
              <a:ext cx="317058" cy="383377"/>
            </a:xfrm>
            <a:custGeom>
              <a:avLst/>
              <a:gdLst>
                <a:gd name="connsiteX0" fmla="*/ 33632 w 317058"/>
                <a:gd name="connsiteY0" fmla="*/ 26209 h 383377"/>
                <a:gd name="connsiteX1" fmla="*/ 286364 w 317058"/>
                <a:gd name="connsiteY1" fmla="*/ 86160 h 383377"/>
                <a:gd name="connsiteX2" fmla="*/ 291328 w 317058"/>
                <a:gd name="connsiteY2" fmla="*/ 92494 h 383377"/>
                <a:gd name="connsiteX3" fmla="*/ 291328 w 317058"/>
                <a:gd name="connsiteY3" fmla="*/ 290885 h 383377"/>
                <a:gd name="connsiteX4" fmla="*/ 286364 w 317058"/>
                <a:gd name="connsiteY4" fmla="*/ 297219 h 383377"/>
                <a:gd name="connsiteX5" fmla="*/ 33632 w 317058"/>
                <a:gd name="connsiteY5" fmla="*/ 357169 h 383377"/>
                <a:gd name="connsiteX6" fmla="*/ 25730 w 317058"/>
                <a:gd name="connsiteY6" fmla="*/ 350835 h 383377"/>
                <a:gd name="connsiteX7" fmla="*/ 25730 w 317058"/>
                <a:gd name="connsiteY7" fmla="*/ 32543 h 383377"/>
                <a:gd name="connsiteX8" fmla="*/ 33632 w 317058"/>
                <a:gd name="connsiteY8" fmla="*/ 26209 h 383377"/>
                <a:gd name="connsiteX9" fmla="*/ 292239 w 317058"/>
                <a:gd name="connsiteY9" fmla="*/ 60824 h 383377"/>
                <a:gd name="connsiteX10" fmla="*/ 317058 w 317058"/>
                <a:gd name="connsiteY10" fmla="*/ 92494 h 383377"/>
                <a:gd name="connsiteX11" fmla="*/ 317058 w 317058"/>
                <a:gd name="connsiteY11" fmla="*/ 290885 h 383377"/>
                <a:gd name="connsiteX12" fmla="*/ 292239 w 317058"/>
                <a:gd name="connsiteY12" fmla="*/ 322554 h 383377"/>
                <a:gd name="connsiteX13" fmla="*/ 39507 w 317058"/>
                <a:gd name="connsiteY13" fmla="*/ 382504 h 383377"/>
                <a:gd name="connsiteX14" fmla="*/ 0 w 317058"/>
                <a:gd name="connsiteY14" fmla="*/ 350835 h 383377"/>
                <a:gd name="connsiteX15" fmla="*/ 0 w 317058"/>
                <a:gd name="connsiteY15" fmla="*/ 32543 h 383377"/>
                <a:gd name="connsiteX16" fmla="*/ 39507 w 317058"/>
                <a:gd name="connsiteY16" fmla="*/ 874 h 383377"/>
                <a:gd name="connsiteX17" fmla="*/ 292239 w 317058"/>
                <a:gd name="connsiteY17" fmla="*/ 60824 h 38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7058" h="383377">
                  <a:moveTo>
                    <a:pt x="33632" y="26209"/>
                  </a:moveTo>
                  <a:lnTo>
                    <a:pt x="286364" y="86160"/>
                  </a:lnTo>
                  <a:cubicBezTo>
                    <a:pt x="289272" y="86849"/>
                    <a:pt x="291328" y="89473"/>
                    <a:pt x="291328" y="92494"/>
                  </a:cubicBezTo>
                  <a:lnTo>
                    <a:pt x="291328" y="290885"/>
                  </a:lnTo>
                  <a:cubicBezTo>
                    <a:pt x="291328" y="293905"/>
                    <a:pt x="289272" y="296528"/>
                    <a:pt x="286364" y="297219"/>
                  </a:cubicBezTo>
                  <a:lnTo>
                    <a:pt x="33632" y="357169"/>
                  </a:lnTo>
                  <a:cubicBezTo>
                    <a:pt x="29595" y="358126"/>
                    <a:pt x="25730" y="355028"/>
                    <a:pt x="25730" y="350835"/>
                  </a:cubicBezTo>
                  <a:lnTo>
                    <a:pt x="25730" y="32543"/>
                  </a:lnTo>
                  <a:cubicBezTo>
                    <a:pt x="25730" y="28350"/>
                    <a:pt x="29595" y="25252"/>
                    <a:pt x="33632" y="26209"/>
                  </a:cubicBezTo>
                  <a:close/>
                  <a:moveTo>
                    <a:pt x="292239" y="60824"/>
                  </a:moveTo>
                  <a:cubicBezTo>
                    <a:pt x="306779" y="64273"/>
                    <a:pt x="317058" y="77390"/>
                    <a:pt x="317058" y="92494"/>
                  </a:cubicBezTo>
                  <a:lnTo>
                    <a:pt x="317058" y="290885"/>
                  </a:lnTo>
                  <a:cubicBezTo>
                    <a:pt x="317058" y="305988"/>
                    <a:pt x="306779" y="319104"/>
                    <a:pt x="292239" y="322554"/>
                  </a:cubicBezTo>
                  <a:lnTo>
                    <a:pt x="39507" y="382504"/>
                  </a:lnTo>
                  <a:cubicBezTo>
                    <a:pt x="19324" y="387292"/>
                    <a:pt x="0" y="371801"/>
                    <a:pt x="0" y="350835"/>
                  </a:cubicBezTo>
                  <a:lnTo>
                    <a:pt x="0" y="32543"/>
                  </a:lnTo>
                  <a:cubicBezTo>
                    <a:pt x="0" y="11576"/>
                    <a:pt x="19324" y="-3914"/>
                    <a:pt x="39507" y="874"/>
                  </a:cubicBezTo>
                  <a:lnTo>
                    <a:pt x="292239" y="60824"/>
                  </a:lnTo>
                  <a:close/>
                </a:path>
              </a:pathLst>
            </a:custGeom>
            <a:solidFill>
              <a:srgbClr val="FC1C49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7" name="자유형 26">
              <a:extLst>
                <a:ext uri="{FF2B5EF4-FFF2-40B4-BE49-F238E27FC236}">
                  <a16:creationId xmlns:a16="http://schemas.microsoft.com/office/drawing/2014/main" id="{BC6D803F-E13E-F845-A060-54BD181FFAD9}"/>
                </a:ext>
              </a:extLst>
            </p:cNvPr>
            <p:cNvSpPr/>
            <p:nvPr/>
          </p:nvSpPr>
          <p:spPr>
            <a:xfrm>
              <a:off x="9032972" y="1759697"/>
              <a:ext cx="199680" cy="263609"/>
            </a:xfrm>
            <a:custGeom>
              <a:avLst/>
              <a:gdLst>
                <a:gd name="connsiteX0" fmla="*/ 72667 w 199680"/>
                <a:gd name="connsiteY0" fmla="*/ 263568 h 263609"/>
                <a:gd name="connsiteX1" fmla="*/ 69357 w 199680"/>
                <a:gd name="connsiteY1" fmla="*/ 263610 h 263609"/>
                <a:gd name="connsiteX2" fmla="*/ 0 w 199680"/>
                <a:gd name="connsiteY2" fmla="*/ 263610 h 263609"/>
                <a:gd name="connsiteX3" fmla="*/ 0 w 199680"/>
                <a:gd name="connsiteY3" fmla="*/ 0 h 263609"/>
                <a:gd name="connsiteX4" fmla="*/ 69357 w 199680"/>
                <a:gd name="connsiteY4" fmla="*/ 0 h 263609"/>
                <a:gd name="connsiteX5" fmla="*/ 199644 w 199680"/>
                <a:gd name="connsiteY5" fmla="*/ 128618 h 263609"/>
                <a:gd name="connsiteX6" fmla="*/ 199681 w 199680"/>
                <a:gd name="connsiteY6" fmla="*/ 131805 h 263609"/>
                <a:gd name="connsiteX7" fmla="*/ 72667 w 199680"/>
                <a:gd name="connsiteY7" fmla="*/ 263568 h 26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9680" h="263609">
                  <a:moveTo>
                    <a:pt x="72667" y="263568"/>
                  </a:moveTo>
                  <a:cubicBezTo>
                    <a:pt x="71569" y="263596"/>
                    <a:pt x="70465" y="263610"/>
                    <a:pt x="69357" y="263610"/>
                  </a:cubicBezTo>
                  <a:lnTo>
                    <a:pt x="0" y="263610"/>
                  </a:lnTo>
                  <a:lnTo>
                    <a:pt x="0" y="0"/>
                  </a:lnTo>
                  <a:lnTo>
                    <a:pt x="69357" y="0"/>
                  </a:lnTo>
                  <a:cubicBezTo>
                    <a:pt x="140280" y="0"/>
                    <a:pt x="197970" y="57296"/>
                    <a:pt x="199644" y="128618"/>
                  </a:cubicBezTo>
                  <a:cubicBezTo>
                    <a:pt x="199668" y="129678"/>
                    <a:pt x="199681" y="130740"/>
                    <a:pt x="199681" y="131805"/>
                  </a:cubicBezTo>
                  <a:cubicBezTo>
                    <a:pt x="199681" y="203480"/>
                    <a:pt x="143113" y="261792"/>
                    <a:pt x="72667" y="263568"/>
                  </a:cubicBezTo>
                  <a:close/>
                </a:path>
              </a:pathLst>
            </a:custGeom>
            <a:solidFill>
              <a:srgbClr val="FC1C49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B383F30-DF3F-7D4C-B124-0FE026DF8DD9}"/>
              </a:ext>
            </a:extLst>
          </p:cNvPr>
          <p:cNvGrpSpPr/>
          <p:nvPr/>
        </p:nvGrpSpPr>
        <p:grpSpPr>
          <a:xfrm>
            <a:off x="9229254" y="2466019"/>
            <a:ext cx="300652" cy="383229"/>
            <a:chOff x="6440344" y="3029737"/>
            <a:chExt cx="440185" cy="561086"/>
          </a:xfrm>
        </p:grpSpPr>
        <p:sp>
          <p:nvSpPr>
            <p:cNvPr id="29" name="자유형 28">
              <a:extLst>
                <a:ext uri="{FF2B5EF4-FFF2-40B4-BE49-F238E27FC236}">
                  <a16:creationId xmlns:a16="http://schemas.microsoft.com/office/drawing/2014/main" id="{BD5A0D1D-3E57-B348-906C-5298BFE2FBAA}"/>
                </a:ext>
              </a:extLst>
            </p:cNvPr>
            <p:cNvSpPr/>
            <p:nvPr/>
          </p:nvSpPr>
          <p:spPr>
            <a:xfrm>
              <a:off x="6440344" y="3029737"/>
              <a:ext cx="440185" cy="561086"/>
            </a:xfrm>
            <a:custGeom>
              <a:avLst/>
              <a:gdLst>
                <a:gd name="connsiteX0" fmla="*/ 249712 w 440185"/>
                <a:gd name="connsiteY0" fmla="*/ 1066 h 561086"/>
                <a:gd name="connsiteX1" fmla="*/ 282773 w 440185"/>
                <a:gd name="connsiteY1" fmla="*/ 25747 h 561086"/>
                <a:gd name="connsiteX2" fmla="*/ 282773 w 440185"/>
                <a:gd name="connsiteY2" fmla="*/ 67215 h 561086"/>
                <a:gd name="connsiteX3" fmla="*/ 407494 w 440185"/>
                <a:gd name="connsiteY3" fmla="*/ 32532 h 561086"/>
                <a:gd name="connsiteX4" fmla="*/ 440185 w 440185"/>
                <a:gd name="connsiteY4" fmla="*/ 57319 h 561086"/>
                <a:gd name="connsiteX5" fmla="*/ 440185 w 440185"/>
                <a:gd name="connsiteY5" fmla="*/ 343345 h 561086"/>
                <a:gd name="connsiteX6" fmla="*/ 422193 w 440185"/>
                <a:gd name="connsiteY6" fmla="*/ 367874 h 561086"/>
                <a:gd name="connsiteX7" fmla="*/ 278062 w 440185"/>
                <a:gd name="connsiteY7" fmla="*/ 413444 h 561086"/>
                <a:gd name="connsiteX8" fmla="*/ 244505 w 440185"/>
                <a:gd name="connsiteY8" fmla="*/ 388914 h 561086"/>
                <a:gd name="connsiteX9" fmla="*/ 244505 w 440185"/>
                <a:gd name="connsiteY9" fmla="*/ 351150 h 561086"/>
                <a:gd name="connsiteX10" fmla="*/ 33122 w 440185"/>
                <a:gd name="connsiteY10" fmla="*/ 413899 h 561086"/>
                <a:gd name="connsiteX11" fmla="*/ 33122 w 440185"/>
                <a:gd name="connsiteY11" fmla="*/ 413898 h 561086"/>
                <a:gd name="connsiteX12" fmla="*/ 33121 w 440185"/>
                <a:gd name="connsiteY12" fmla="*/ 413898 h 561086"/>
                <a:gd name="connsiteX13" fmla="*/ 33122 w 440185"/>
                <a:gd name="connsiteY13" fmla="*/ 413899 h 561086"/>
                <a:gd name="connsiteX14" fmla="*/ 33101 w 440185"/>
                <a:gd name="connsiteY14" fmla="*/ 413905 h 561086"/>
                <a:gd name="connsiteX15" fmla="*/ 25775 w 440185"/>
                <a:gd name="connsiteY15" fmla="*/ 416518 h 561086"/>
                <a:gd name="connsiteX16" fmla="*/ 25775 w 440185"/>
                <a:gd name="connsiteY16" fmla="*/ 548222 h 561086"/>
                <a:gd name="connsiteX17" fmla="*/ 12888 w 440185"/>
                <a:gd name="connsiteY17" fmla="*/ 561087 h 561086"/>
                <a:gd name="connsiteX18" fmla="*/ 0 w 440185"/>
                <a:gd name="connsiteY18" fmla="*/ 548222 h 561086"/>
                <a:gd name="connsiteX19" fmla="*/ 0 w 440185"/>
                <a:gd name="connsiteY19" fmla="*/ 389236 h 561086"/>
                <a:gd name="connsiteX20" fmla="*/ 0 w 440185"/>
                <a:gd name="connsiteY20" fmla="*/ 373895 h 561086"/>
                <a:gd name="connsiteX21" fmla="*/ 0 w 440185"/>
                <a:gd name="connsiteY21" fmla="*/ 93775 h 561086"/>
                <a:gd name="connsiteX22" fmla="*/ 18489 w 440185"/>
                <a:gd name="connsiteY22" fmla="*/ 69093 h 561086"/>
                <a:gd name="connsiteX23" fmla="*/ 249712 w 440185"/>
                <a:gd name="connsiteY23" fmla="*/ 1066 h 561086"/>
                <a:gd name="connsiteX24" fmla="*/ 249712 w 440185"/>
                <a:gd name="connsiteY24" fmla="*/ 1066 h 561086"/>
                <a:gd name="connsiteX25" fmla="*/ 249660 w 440185"/>
                <a:gd name="connsiteY25" fmla="*/ 1160 h 561086"/>
                <a:gd name="connsiteX26" fmla="*/ 249663 w 440185"/>
                <a:gd name="connsiteY26" fmla="*/ 1158 h 561086"/>
                <a:gd name="connsiteX27" fmla="*/ 249712 w 440185"/>
                <a:gd name="connsiteY27" fmla="*/ 1066 h 561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40185" h="561086">
                  <a:moveTo>
                    <a:pt x="249712" y="1066"/>
                  </a:moveTo>
                  <a:cubicBezTo>
                    <a:pt x="266223" y="-3792"/>
                    <a:pt x="282773" y="8563"/>
                    <a:pt x="282773" y="25747"/>
                  </a:cubicBezTo>
                  <a:lnTo>
                    <a:pt x="282773" y="67215"/>
                  </a:lnTo>
                  <a:lnTo>
                    <a:pt x="407494" y="32532"/>
                  </a:lnTo>
                  <a:cubicBezTo>
                    <a:pt x="423922" y="27964"/>
                    <a:pt x="440185" y="40295"/>
                    <a:pt x="440185" y="57319"/>
                  </a:cubicBezTo>
                  <a:lnTo>
                    <a:pt x="440185" y="343345"/>
                  </a:lnTo>
                  <a:cubicBezTo>
                    <a:pt x="440185" y="354562"/>
                    <a:pt x="432905" y="364487"/>
                    <a:pt x="422193" y="367874"/>
                  </a:cubicBezTo>
                  <a:lnTo>
                    <a:pt x="278062" y="413444"/>
                  </a:lnTo>
                  <a:cubicBezTo>
                    <a:pt x="261445" y="418697"/>
                    <a:pt x="244505" y="406314"/>
                    <a:pt x="244505" y="388914"/>
                  </a:cubicBezTo>
                  <a:lnTo>
                    <a:pt x="244505" y="351150"/>
                  </a:lnTo>
                  <a:lnTo>
                    <a:pt x="33122" y="413899"/>
                  </a:lnTo>
                  <a:lnTo>
                    <a:pt x="33122" y="413898"/>
                  </a:lnTo>
                  <a:lnTo>
                    <a:pt x="33121" y="413898"/>
                  </a:lnTo>
                  <a:lnTo>
                    <a:pt x="33122" y="413899"/>
                  </a:lnTo>
                  <a:lnTo>
                    <a:pt x="33101" y="413905"/>
                  </a:lnTo>
                  <a:lnTo>
                    <a:pt x="25775" y="416518"/>
                  </a:lnTo>
                  <a:lnTo>
                    <a:pt x="25775" y="548222"/>
                  </a:lnTo>
                  <a:cubicBezTo>
                    <a:pt x="25775" y="555326"/>
                    <a:pt x="20005" y="561087"/>
                    <a:pt x="12888" y="561087"/>
                  </a:cubicBezTo>
                  <a:cubicBezTo>
                    <a:pt x="5770" y="561087"/>
                    <a:pt x="0" y="555326"/>
                    <a:pt x="0" y="548222"/>
                  </a:cubicBezTo>
                  <a:lnTo>
                    <a:pt x="0" y="389236"/>
                  </a:lnTo>
                  <a:lnTo>
                    <a:pt x="0" y="373895"/>
                  </a:lnTo>
                  <a:lnTo>
                    <a:pt x="0" y="93775"/>
                  </a:lnTo>
                  <a:cubicBezTo>
                    <a:pt x="0" y="82366"/>
                    <a:pt x="7526" y="72319"/>
                    <a:pt x="18489" y="69093"/>
                  </a:cubicBezTo>
                  <a:lnTo>
                    <a:pt x="249712" y="1066"/>
                  </a:lnTo>
                  <a:close/>
                  <a:moveTo>
                    <a:pt x="249712" y="1066"/>
                  </a:moveTo>
                  <a:lnTo>
                    <a:pt x="249660" y="1160"/>
                  </a:lnTo>
                  <a:lnTo>
                    <a:pt x="249663" y="1158"/>
                  </a:lnTo>
                  <a:lnTo>
                    <a:pt x="249712" y="1066"/>
                  </a:lnTo>
                  <a:close/>
                </a:path>
              </a:pathLst>
            </a:custGeom>
            <a:solidFill>
              <a:srgbClr val="FC1C49"/>
            </a:solidFill>
            <a:ln w="6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0" name="자유형 29">
              <a:extLst>
                <a:ext uri="{FF2B5EF4-FFF2-40B4-BE49-F238E27FC236}">
                  <a16:creationId xmlns:a16="http://schemas.microsoft.com/office/drawing/2014/main" id="{9B84F7C3-BE08-FE44-9BEF-F22DDC765B3F}"/>
                </a:ext>
              </a:extLst>
            </p:cNvPr>
            <p:cNvSpPr/>
            <p:nvPr/>
          </p:nvSpPr>
          <p:spPr>
            <a:xfrm>
              <a:off x="6696734" y="3159921"/>
              <a:ext cx="25774" cy="154684"/>
            </a:xfrm>
            <a:custGeom>
              <a:avLst/>
              <a:gdLst>
                <a:gd name="connsiteX0" fmla="*/ 12887 w 25774"/>
                <a:gd name="connsiteY0" fmla="*/ 154684 h 154684"/>
                <a:gd name="connsiteX1" fmla="*/ 0 w 25774"/>
                <a:gd name="connsiteY1" fmla="*/ 141819 h 154684"/>
                <a:gd name="connsiteX2" fmla="*/ 0 w 25774"/>
                <a:gd name="connsiteY2" fmla="*/ 12865 h 154684"/>
                <a:gd name="connsiteX3" fmla="*/ 12887 w 25774"/>
                <a:gd name="connsiteY3" fmla="*/ 0 h 154684"/>
                <a:gd name="connsiteX4" fmla="*/ 25775 w 25774"/>
                <a:gd name="connsiteY4" fmla="*/ 12865 h 154684"/>
                <a:gd name="connsiteX5" fmla="*/ 25775 w 25774"/>
                <a:gd name="connsiteY5" fmla="*/ 141819 h 154684"/>
                <a:gd name="connsiteX6" fmla="*/ 12887 w 25774"/>
                <a:gd name="connsiteY6" fmla="*/ 154684 h 15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74" h="154684">
                  <a:moveTo>
                    <a:pt x="12887" y="154684"/>
                  </a:moveTo>
                  <a:cubicBezTo>
                    <a:pt x="5770" y="154684"/>
                    <a:pt x="0" y="148925"/>
                    <a:pt x="0" y="141819"/>
                  </a:cubicBezTo>
                  <a:lnTo>
                    <a:pt x="0" y="12865"/>
                  </a:lnTo>
                  <a:cubicBezTo>
                    <a:pt x="0" y="5760"/>
                    <a:pt x="5770" y="0"/>
                    <a:pt x="12887" y="0"/>
                  </a:cubicBezTo>
                  <a:cubicBezTo>
                    <a:pt x="20005" y="0"/>
                    <a:pt x="25775" y="5760"/>
                    <a:pt x="25775" y="12865"/>
                  </a:cubicBezTo>
                  <a:lnTo>
                    <a:pt x="25775" y="141819"/>
                  </a:lnTo>
                  <a:cubicBezTo>
                    <a:pt x="25775" y="148925"/>
                    <a:pt x="20005" y="154684"/>
                    <a:pt x="12887" y="154684"/>
                  </a:cubicBezTo>
                  <a:close/>
                </a:path>
              </a:pathLst>
            </a:custGeom>
            <a:solidFill>
              <a:srgbClr val="FFFFFF"/>
            </a:solidFill>
            <a:ln w="6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A84B7E8-5924-7544-A98F-671C7AEE3FF2}"/>
              </a:ext>
            </a:extLst>
          </p:cNvPr>
          <p:cNvGrpSpPr/>
          <p:nvPr/>
        </p:nvGrpSpPr>
        <p:grpSpPr>
          <a:xfrm>
            <a:off x="1488196" y="2475169"/>
            <a:ext cx="367767" cy="367768"/>
            <a:chOff x="682640" y="4412040"/>
            <a:chExt cx="538448" cy="538449"/>
          </a:xfrm>
        </p:grpSpPr>
        <p:sp>
          <p:nvSpPr>
            <p:cNvPr id="32" name="자유형 31">
              <a:extLst>
                <a:ext uri="{FF2B5EF4-FFF2-40B4-BE49-F238E27FC236}">
                  <a16:creationId xmlns:a16="http://schemas.microsoft.com/office/drawing/2014/main" id="{AC6D45C5-650B-7B4F-8824-3DA93E208F6D}"/>
                </a:ext>
              </a:extLst>
            </p:cNvPr>
            <p:cNvSpPr/>
            <p:nvPr/>
          </p:nvSpPr>
          <p:spPr>
            <a:xfrm>
              <a:off x="682640" y="4412040"/>
              <a:ext cx="538448" cy="538449"/>
            </a:xfrm>
            <a:custGeom>
              <a:avLst/>
              <a:gdLst>
                <a:gd name="connsiteX0" fmla="*/ 269224 w 538448"/>
                <a:gd name="connsiteY0" fmla="*/ 538449 h 538449"/>
                <a:gd name="connsiteX1" fmla="*/ 538449 w 538448"/>
                <a:gd name="connsiteY1" fmla="*/ 269225 h 538449"/>
                <a:gd name="connsiteX2" fmla="*/ 269224 w 538448"/>
                <a:gd name="connsiteY2" fmla="*/ 0 h 538449"/>
                <a:gd name="connsiteX3" fmla="*/ 0 w 538448"/>
                <a:gd name="connsiteY3" fmla="*/ 269225 h 538449"/>
                <a:gd name="connsiteX4" fmla="*/ 269224 w 538448"/>
                <a:gd name="connsiteY4" fmla="*/ 538449 h 538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448" h="538449">
                  <a:moveTo>
                    <a:pt x="269224" y="538449"/>
                  </a:moveTo>
                  <a:cubicBezTo>
                    <a:pt x="417913" y="538449"/>
                    <a:pt x="538449" y="417913"/>
                    <a:pt x="538449" y="269225"/>
                  </a:cubicBezTo>
                  <a:cubicBezTo>
                    <a:pt x="538449" y="120536"/>
                    <a:pt x="417913" y="0"/>
                    <a:pt x="269224" y="0"/>
                  </a:cubicBezTo>
                  <a:cubicBezTo>
                    <a:pt x="120536" y="0"/>
                    <a:pt x="0" y="120536"/>
                    <a:pt x="0" y="269225"/>
                  </a:cubicBezTo>
                  <a:cubicBezTo>
                    <a:pt x="0" y="417913"/>
                    <a:pt x="120536" y="538449"/>
                    <a:pt x="269224" y="538449"/>
                  </a:cubicBezTo>
                  <a:close/>
                </a:path>
              </a:pathLst>
            </a:custGeom>
            <a:solidFill>
              <a:srgbClr val="FC1C49"/>
            </a:solidFill>
            <a:ln w="6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3" name="자유형 32">
              <a:extLst>
                <a:ext uri="{FF2B5EF4-FFF2-40B4-BE49-F238E27FC236}">
                  <a16:creationId xmlns:a16="http://schemas.microsoft.com/office/drawing/2014/main" id="{9A4944F0-E16F-2A4D-8CE0-CEB6B6D0F90F}"/>
                </a:ext>
              </a:extLst>
            </p:cNvPr>
            <p:cNvSpPr/>
            <p:nvPr/>
          </p:nvSpPr>
          <p:spPr>
            <a:xfrm>
              <a:off x="879166" y="4748730"/>
              <a:ext cx="145389" cy="46758"/>
            </a:xfrm>
            <a:custGeom>
              <a:avLst/>
              <a:gdLst>
                <a:gd name="connsiteX0" fmla="*/ 2831 w 145389"/>
                <a:gd name="connsiteY0" fmla="*/ 4811 h 46758"/>
                <a:gd name="connsiteX1" fmla="*/ 20907 w 145389"/>
                <a:gd name="connsiteY1" fmla="*/ 2831 h 46758"/>
                <a:gd name="connsiteX2" fmla="*/ 124483 w 145389"/>
                <a:gd name="connsiteY2" fmla="*/ 2831 h 46758"/>
                <a:gd name="connsiteX3" fmla="*/ 142559 w 145389"/>
                <a:gd name="connsiteY3" fmla="*/ 4811 h 46758"/>
                <a:gd name="connsiteX4" fmla="*/ 140579 w 145389"/>
                <a:gd name="connsiteY4" fmla="*/ 22887 h 46758"/>
                <a:gd name="connsiteX5" fmla="*/ 4811 w 145389"/>
                <a:gd name="connsiteY5" fmla="*/ 22887 h 46758"/>
                <a:gd name="connsiteX6" fmla="*/ 2831 w 145389"/>
                <a:gd name="connsiteY6" fmla="*/ 4811 h 4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389" h="46758">
                  <a:moveTo>
                    <a:pt x="2831" y="4811"/>
                  </a:moveTo>
                  <a:cubicBezTo>
                    <a:pt x="7275" y="-728"/>
                    <a:pt x="15368" y="-1614"/>
                    <a:pt x="20907" y="2831"/>
                  </a:cubicBezTo>
                  <a:cubicBezTo>
                    <a:pt x="51163" y="27112"/>
                    <a:pt x="94226" y="27112"/>
                    <a:pt x="124483" y="2831"/>
                  </a:cubicBezTo>
                  <a:cubicBezTo>
                    <a:pt x="130022" y="-1614"/>
                    <a:pt x="138115" y="-728"/>
                    <a:pt x="142559" y="4811"/>
                  </a:cubicBezTo>
                  <a:cubicBezTo>
                    <a:pt x="147004" y="10350"/>
                    <a:pt x="146118" y="18443"/>
                    <a:pt x="140579" y="22887"/>
                  </a:cubicBezTo>
                  <a:cubicBezTo>
                    <a:pt x="100919" y="54715"/>
                    <a:pt x="44471" y="54715"/>
                    <a:pt x="4811" y="22887"/>
                  </a:cubicBezTo>
                  <a:cubicBezTo>
                    <a:pt x="-728" y="18443"/>
                    <a:pt x="-1614" y="10350"/>
                    <a:pt x="2831" y="4811"/>
                  </a:cubicBezTo>
                  <a:close/>
                </a:path>
              </a:pathLst>
            </a:custGeom>
            <a:solidFill>
              <a:srgbClr val="FFFFFF"/>
            </a:solidFill>
            <a:ln w="6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4" name="자유형 33">
              <a:extLst>
                <a:ext uri="{FF2B5EF4-FFF2-40B4-BE49-F238E27FC236}">
                  <a16:creationId xmlns:a16="http://schemas.microsoft.com/office/drawing/2014/main" id="{2FA33E85-B9E2-FB42-ADB4-557AD9015107}"/>
                </a:ext>
              </a:extLst>
            </p:cNvPr>
            <p:cNvSpPr/>
            <p:nvPr/>
          </p:nvSpPr>
          <p:spPr>
            <a:xfrm>
              <a:off x="862940" y="4628943"/>
              <a:ext cx="49576" cy="49576"/>
            </a:xfrm>
            <a:custGeom>
              <a:avLst/>
              <a:gdLst>
                <a:gd name="connsiteX0" fmla="*/ 49577 w 49576"/>
                <a:gd name="connsiteY0" fmla="*/ 24788 h 49576"/>
                <a:gd name="connsiteX1" fmla="*/ 24788 w 49576"/>
                <a:gd name="connsiteY1" fmla="*/ 49577 h 49576"/>
                <a:gd name="connsiteX2" fmla="*/ 0 w 49576"/>
                <a:gd name="connsiteY2" fmla="*/ 24788 h 49576"/>
                <a:gd name="connsiteX3" fmla="*/ 24788 w 49576"/>
                <a:gd name="connsiteY3" fmla="*/ 0 h 49576"/>
                <a:gd name="connsiteX4" fmla="*/ 49577 w 49576"/>
                <a:gd name="connsiteY4" fmla="*/ 24788 h 49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76" h="49576">
                  <a:moveTo>
                    <a:pt x="49577" y="24788"/>
                  </a:moveTo>
                  <a:cubicBezTo>
                    <a:pt x="49577" y="38479"/>
                    <a:pt x="38479" y="49577"/>
                    <a:pt x="24788" y="49577"/>
                  </a:cubicBezTo>
                  <a:cubicBezTo>
                    <a:pt x="11098" y="49577"/>
                    <a:pt x="0" y="38479"/>
                    <a:pt x="0" y="24788"/>
                  </a:cubicBezTo>
                  <a:cubicBezTo>
                    <a:pt x="0" y="11098"/>
                    <a:pt x="11098" y="0"/>
                    <a:pt x="24788" y="0"/>
                  </a:cubicBezTo>
                  <a:cubicBezTo>
                    <a:pt x="38479" y="0"/>
                    <a:pt x="49577" y="11098"/>
                    <a:pt x="49577" y="24788"/>
                  </a:cubicBezTo>
                  <a:close/>
                </a:path>
              </a:pathLst>
            </a:custGeom>
            <a:solidFill>
              <a:srgbClr val="FFFFFF"/>
            </a:solidFill>
            <a:ln w="6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5" name="자유형 34">
              <a:extLst>
                <a:ext uri="{FF2B5EF4-FFF2-40B4-BE49-F238E27FC236}">
                  <a16:creationId xmlns:a16="http://schemas.microsoft.com/office/drawing/2014/main" id="{9D3B9491-69D2-3842-8592-E0E246FE87C1}"/>
                </a:ext>
              </a:extLst>
            </p:cNvPr>
            <p:cNvSpPr/>
            <p:nvPr/>
          </p:nvSpPr>
          <p:spPr>
            <a:xfrm>
              <a:off x="986902" y="4628943"/>
              <a:ext cx="49576" cy="49576"/>
            </a:xfrm>
            <a:custGeom>
              <a:avLst/>
              <a:gdLst>
                <a:gd name="connsiteX0" fmla="*/ 49577 w 49576"/>
                <a:gd name="connsiteY0" fmla="*/ 24788 h 49576"/>
                <a:gd name="connsiteX1" fmla="*/ 24788 w 49576"/>
                <a:gd name="connsiteY1" fmla="*/ 49577 h 49576"/>
                <a:gd name="connsiteX2" fmla="*/ 0 w 49576"/>
                <a:gd name="connsiteY2" fmla="*/ 24788 h 49576"/>
                <a:gd name="connsiteX3" fmla="*/ 24788 w 49576"/>
                <a:gd name="connsiteY3" fmla="*/ 0 h 49576"/>
                <a:gd name="connsiteX4" fmla="*/ 49577 w 49576"/>
                <a:gd name="connsiteY4" fmla="*/ 24788 h 49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76" h="49576">
                  <a:moveTo>
                    <a:pt x="49577" y="24788"/>
                  </a:moveTo>
                  <a:cubicBezTo>
                    <a:pt x="49577" y="38479"/>
                    <a:pt x="38479" y="49577"/>
                    <a:pt x="24788" y="49577"/>
                  </a:cubicBezTo>
                  <a:cubicBezTo>
                    <a:pt x="11098" y="49577"/>
                    <a:pt x="0" y="38479"/>
                    <a:pt x="0" y="24788"/>
                  </a:cubicBezTo>
                  <a:cubicBezTo>
                    <a:pt x="0" y="11098"/>
                    <a:pt x="11098" y="0"/>
                    <a:pt x="24788" y="0"/>
                  </a:cubicBezTo>
                  <a:cubicBezTo>
                    <a:pt x="38479" y="0"/>
                    <a:pt x="49577" y="11098"/>
                    <a:pt x="49577" y="24788"/>
                  </a:cubicBezTo>
                  <a:close/>
                </a:path>
              </a:pathLst>
            </a:custGeom>
            <a:solidFill>
              <a:srgbClr val="FFFFFF"/>
            </a:solidFill>
            <a:ln w="6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83DEAF9-1B2E-9B44-AA87-E0E9F4C4C756}"/>
              </a:ext>
            </a:extLst>
          </p:cNvPr>
          <p:cNvGrpSpPr/>
          <p:nvPr/>
        </p:nvGrpSpPr>
        <p:grpSpPr>
          <a:xfrm>
            <a:off x="4021783" y="2423103"/>
            <a:ext cx="436013" cy="415817"/>
            <a:chOff x="666809" y="3048591"/>
            <a:chExt cx="580332" cy="553452"/>
          </a:xfrm>
        </p:grpSpPr>
        <p:sp>
          <p:nvSpPr>
            <p:cNvPr id="37" name="자유형 36">
              <a:extLst>
                <a:ext uri="{FF2B5EF4-FFF2-40B4-BE49-F238E27FC236}">
                  <a16:creationId xmlns:a16="http://schemas.microsoft.com/office/drawing/2014/main" id="{6D8830FA-DA28-EE49-B2BC-108EE7640E9C}"/>
                </a:ext>
              </a:extLst>
            </p:cNvPr>
            <p:cNvSpPr/>
            <p:nvPr/>
          </p:nvSpPr>
          <p:spPr>
            <a:xfrm>
              <a:off x="666809" y="3048591"/>
              <a:ext cx="580332" cy="553452"/>
            </a:xfrm>
            <a:custGeom>
              <a:avLst/>
              <a:gdLst>
                <a:gd name="connsiteX0" fmla="*/ 323801 w 580332"/>
                <a:gd name="connsiteY0" fmla="*/ 19286 h 553452"/>
                <a:gd name="connsiteX1" fmla="*/ 256532 w 580332"/>
                <a:gd name="connsiteY1" fmla="*/ 19286 h 553452"/>
                <a:gd name="connsiteX2" fmla="*/ 182802 w 580332"/>
                <a:gd name="connsiteY2" fmla="*/ 145767 h 553452"/>
                <a:gd name="connsiteX3" fmla="*/ 174316 w 580332"/>
                <a:gd name="connsiteY3" fmla="*/ 151906 h 553452"/>
                <a:gd name="connsiteX4" fmla="*/ 30746 w 580332"/>
                <a:gd name="connsiteY4" fmla="*/ 182655 h 553452"/>
                <a:gd name="connsiteX5" fmla="*/ 9959 w 580332"/>
                <a:gd name="connsiteY5" fmla="*/ 246369 h 553452"/>
                <a:gd name="connsiteX6" fmla="*/ 107961 w 580332"/>
                <a:gd name="connsiteY6" fmla="*/ 355287 h 553452"/>
                <a:gd name="connsiteX7" fmla="*/ 111202 w 580332"/>
                <a:gd name="connsiteY7" fmla="*/ 365222 h 553452"/>
                <a:gd name="connsiteX8" fmla="*/ 96201 w 580332"/>
                <a:gd name="connsiteY8" fmla="*/ 510707 h 553452"/>
                <a:gd name="connsiteX9" fmla="*/ 150623 w 580332"/>
                <a:gd name="connsiteY9" fmla="*/ 550084 h 553452"/>
                <a:gd name="connsiteX10" fmla="*/ 284922 w 580332"/>
                <a:gd name="connsiteY10" fmla="*/ 490918 h 553452"/>
                <a:gd name="connsiteX11" fmla="*/ 295411 w 580332"/>
                <a:gd name="connsiteY11" fmla="*/ 490918 h 553452"/>
                <a:gd name="connsiteX12" fmla="*/ 429709 w 580332"/>
                <a:gd name="connsiteY12" fmla="*/ 550084 h 553452"/>
                <a:gd name="connsiteX13" fmla="*/ 484131 w 580332"/>
                <a:gd name="connsiteY13" fmla="*/ 510707 h 553452"/>
                <a:gd name="connsiteX14" fmla="*/ 469129 w 580332"/>
                <a:gd name="connsiteY14" fmla="*/ 365222 h 553452"/>
                <a:gd name="connsiteX15" fmla="*/ 472371 w 580332"/>
                <a:gd name="connsiteY15" fmla="*/ 355287 h 553452"/>
                <a:gd name="connsiteX16" fmla="*/ 570373 w 580332"/>
                <a:gd name="connsiteY16" fmla="*/ 246369 h 553452"/>
                <a:gd name="connsiteX17" fmla="*/ 549586 w 580332"/>
                <a:gd name="connsiteY17" fmla="*/ 182655 h 553452"/>
                <a:gd name="connsiteX18" fmla="*/ 406016 w 580332"/>
                <a:gd name="connsiteY18" fmla="*/ 151906 h 553452"/>
                <a:gd name="connsiteX19" fmla="*/ 397531 w 580332"/>
                <a:gd name="connsiteY19" fmla="*/ 145767 h 553452"/>
                <a:gd name="connsiteX20" fmla="*/ 323801 w 580332"/>
                <a:gd name="connsiteY20" fmla="*/ 19286 h 55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80332" h="553452">
                  <a:moveTo>
                    <a:pt x="323801" y="19286"/>
                  </a:moveTo>
                  <a:cubicBezTo>
                    <a:pt x="308811" y="-6429"/>
                    <a:pt x="271522" y="-6429"/>
                    <a:pt x="256532" y="19286"/>
                  </a:cubicBezTo>
                  <a:lnTo>
                    <a:pt x="182802" y="145767"/>
                  </a:lnTo>
                  <a:cubicBezTo>
                    <a:pt x="180968" y="148912"/>
                    <a:pt x="177887" y="151142"/>
                    <a:pt x="174316" y="151906"/>
                  </a:cubicBezTo>
                  <a:lnTo>
                    <a:pt x="30746" y="182655"/>
                  </a:lnTo>
                  <a:cubicBezTo>
                    <a:pt x="1558" y="188907"/>
                    <a:pt x="-9965" y="224225"/>
                    <a:pt x="9959" y="246369"/>
                  </a:cubicBezTo>
                  <a:lnTo>
                    <a:pt x="107961" y="355287"/>
                  </a:lnTo>
                  <a:cubicBezTo>
                    <a:pt x="110399" y="357996"/>
                    <a:pt x="111576" y="361604"/>
                    <a:pt x="111202" y="365222"/>
                  </a:cubicBezTo>
                  <a:lnTo>
                    <a:pt x="96201" y="510707"/>
                  </a:lnTo>
                  <a:cubicBezTo>
                    <a:pt x="93152" y="540284"/>
                    <a:pt x="123319" y="562112"/>
                    <a:pt x="150623" y="550084"/>
                  </a:cubicBezTo>
                  <a:lnTo>
                    <a:pt x="284922" y="490918"/>
                  </a:lnTo>
                  <a:cubicBezTo>
                    <a:pt x="288262" y="489446"/>
                    <a:pt x="292071" y="489446"/>
                    <a:pt x="295411" y="490918"/>
                  </a:cubicBezTo>
                  <a:lnTo>
                    <a:pt x="429709" y="550084"/>
                  </a:lnTo>
                  <a:cubicBezTo>
                    <a:pt x="457013" y="562113"/>
                    <a:pt x="487181" y="540284"/>
                    <a:pt x="484131" y="510707"/>
                  </a:cubicBezTo>
                  <a:lnTo>
                    <a:pt x="469129" y="365222"/>
                  </a:lnTo>
                  <a:cubicBezTo>
                    <a:pt x="468757" y="361604"/>
                    <a:pt x="469934" y="357996"/>
                    <a:pt x="472371" y="355287"/>
                  </a:cubicBezTo>
                  <a:lnTo>
                    <a:pt x="570373" y="246369"/>
                  </a:lnTo>
                  <a:cubicBezTo>
                    <a:pt x="590297" y="224225"/>
                    <a:pt x="578775" y="188907"/>
                    <a:pt x="549586" y="182655"/>
                  </a:cubicBezTo>
                  <a:lnTo>
                    <a:pt x="406016" y="151906"/>
                  </a:lnTo>
                  <a:cubicBezTo>
                    <a:pt x="402445" y="151142"/>
                    <a:pt x="399364" y="148912"/>
                    <a:pt x="397531" y="145767"/>
                  </a:cubicBezTo>
                  <a:lnTo>
                    <a:pt x="323801" y="19286"/>
                  </a:lnTo>
                  <a:close/>
                </a:path>
              </a:pathLst>
            </a:custGeom>
            <a:solidFill>
              <a:srgbClr val="FC1C49"/>
            </a:solidFill>
            <a:ln w="6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8" name="자유형 37">
              <a:extLst>
                <a:ext uri="{FF2B5EF4-FFF2-40B4-BE49-F238E27FC236}">
                  <a16:creationId xmlns:a16="http://schemas.microsoft.com/office/drawing/2014/main" id="{CD3FBC45-C9F6-0D46-A8D9-AF480B8F720C}"/>
                </a:ext>
              </a:extLst>
            </p:cNvPr>
            <p:cNvSpPr/>
            <p:nvPr/>
          </p:nvSpPr>
          <p:spPr>
            <a:xfrm>
              <a:off x="812088" y="3149144"/>
              <a:ext cx="150718" cy="142998"/>
            </a:xfrm>
            <a:custGeom>
              <a:avLst/>
              <a:gdLst>
                <a:gd name="connsiteX0" fmla="*/ 144216 w 150718"/>
                <a:gd name="connsiteY0" fmla="*/ 1721 h 142998"/>
                <a:gd name="connsiteX1" fmla="*/ 148990 w 150718"/>
                <a:gd name="connsiteY1" fmla="*/ 19350 h 142998"/>
                <a:gd name="connsiteX2" fmla="*/ 96831 w 150718"/>
                <a:gd name="connsiteY2" fmla="*/ 109659 h 142998"/>
                <a:gd name="connsiteX3" fmla="*/ 72950 w 150718"/>
                <a:gd name="connsiteY3" fmla="*/ 127820 h 142998"/>
                <a:gd name="connsiteX4" fmla="*/ 16244 w 150718"/>
                <a:gd name="connsiteY4" fmla="*/ 142576 h 142998"/>
                <a:gd name="connsiteX5" fmla="*/ 424 w 150718"/>
                <a:gd name="connsiteY5" fmla="*/ 133348 h 142998"/>
                <a:gd name="connsiteX6" fmla="*/ 9690 w 150718"/>
                <a:gd name="connsiteY6" fmla="*/ 117593 h 142998"/>
                <a:gd name="connsiteX7" fmla="*/ 66395 w 150718"/>
                <a:gd name="connsiteY7" fmla="*/ 102838 h 142998"/>
                <a:gd name="connsiteX8" fmla="*/ 74356 w 150718"/>
                <a:gd name="connsiteY8" fmla="*/ 96784 h 142998"/>
                <a:gd name="connsiteX9" fmla="*/ 126515 w 150718"/>
                <a:gd name="connsiteY9" fmla="*/ 6476 h 142998"/>
                <a:gd name="connsiteX10" fmla="*/ 144216 w 150718"/>
                <a:gd name="connsiteY10" fmla="*/ 1721 h 142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0718" h="142998">
                  <a:moveTo>
                    <a:pt x="144216" y="1721"/>
                  </a:moveTo>
                  <a:cubicBezTo>
                    <a:pt x="150422" y="5276"/>
                    <a:pt x="152559" y="13169"/>
                    <a:pt x="148990" y="19350"/>
                  </a:cubicBezTo>
                  <a:lnTo>
                    <a:pt x="96831" y="109659"/>
                  </a:lnTo>
                  <a:cubicBezTo>
                    <a:pt x="91635" y="118654"/>
                    <a:pt x="83032" y="125197"/>
                    <a:pt x="72950" y="127820"/>
                  </a:cubicBezTo>
                  <a:lnTo>
                    <a:pt x="16244" y="142576"/>
                  </a:lnTo>
                  <a:cubicBezTo>
                    <a:pt x="9317" y="144378"/>
                    <a:pt x="2234" y="140247"/>
                    <a:pt x="424" y="133348"/>
                  </a:cubicBezTo>
                  <a:cubicBezTo>
                    <a:pt x="-1386" y="126449"/>
                    <a:pt x="2763" y="119396"/>
                    <a:pt x="9690" y="117593"/>
                  </a:cubicBezTo>
                  <a:lnTo>
                    <a:pt x="66395" y="102838"/>
                  </a:lnTo>
                  <a:cubicBezTo>
                    <a:pt x="69756" y="101964"/>
                    <a:pt x="72624" y="99783"/>
                    <a:pt x="74356" y="96784"/>
                  </a:cubicBezTo>
                  <a:lnTo>
                    <a:pt x="126515" y="6476"/>
                  </a:lnTo>
                  <a:cubicBezTo>
                    <a:pt x="130084" y="295"/>
                    <a:pt x="138010" y="-1834"/>
                    <a:pt x="144216" y="1721"/>
                  </a:cubicBezTo>
                  <a:close/>
                </a:path>
              </a:pathLst>
            </a:custGeom>
            <a:solidFill>
              <a:srgbClr val="FFFFFF"/>
            </a:solidFill>
            <a:ln w="6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4622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675FE25-0D9B-D64E-A519-C8A3ABD94A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8566F0-B877-FA47-95D1-BE4E6A3CEF2C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EC435A-577A-8741-A504-387CE8EFE152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ore-KR" altLang="en-US" dirty="0"/>
              <a:t>내용을</a:t>
            </a:r>
            <a:r>
              <a:rPr lang="ko-KR" altLang="en-US" dirty="0"/>
              <a:t> 입력해주세요</a:t>
            </a:r>
            <a:endParaRPr lang="en-US" altLang="ko-KR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F710B7A-82E5-C141-9B8C-04889333EFB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BAA9585-664A-6A41-B88F-B75E6F56824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ore-KR" altLang="en-US" dirty="0"/>
              <a:t>내용을</a:t>
            </a:r>
            <a:r>
              <a:rPr lang="ko-KR" altLang="en-US" dirty="0"/>
              <a:t> 입력해주세요</a:t>
            </a:r>
            <a:endParaRPr lang="en-US" altLang="ko-KR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2DA6613-EBDF-7546-B68A-4BDB2D1EF01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6AEF47E-3AE5-8F42-988B-CF3702A4387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ore-KR" altLang="en-US" dirty="0"/>
              <a:t>내용을</a:t>
            </a:r>
            <a:r>
              <a:rPr lang="ko-KR" altLang="en-US" dirty="0"/>
              <a:t> 입력해주세요</a:t>
            </a:r>
            <a:endParaRPr lang="en-US" altLang="ko-KR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36BA4325-1E65-5947-B162-06C93AB72496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822F3D00-B642-EE4C-9B72-F57DE1710F36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ore-KR" altLang="en-US" dirty="0"/>
              <a:t>내용을</a:t>
            </a:r>
            <a:r>
              <a:rPr lang="ko-KR" altLang="en-US" dirty="0"/>
              <a:t> 입력해주세요</a:t>
            </a:r>
            <a:endParaRPr lang="en-US" alt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C0620A-218E-6D49-AA5C-1516D8BF7616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7DAB26D-0D63-AD4E-AA0C-CA34EF3BE125}"/>
              </a:ext>
            </a:extLst>
          </p:cNvPr>
          <p:cNvGrpSpPr/>
          <p:nvPr/>
        </p:nvGrpSpPr>
        <p:grpSpPr>
          <a:xfrm>
            <a:off x="5187013" y="3248319"/>
            <a:ext cx="640046" cy="526382"/>
            <a:chOff x="8666228" y="1699960"/>
            <a:chExt cx="566424" cy="465834"/>
          </a:xfrm>
        </p:grpSpPr>
        <p:sp>
          <p:nvSpPr>
            <p:cNvPr id="44" name="자유형 43">
              <a:extLst>
                <a:ext uri="{FF2B5EF4-FFF2-40B4-BE49-F238E27FC236}">
                  <a16:creationId xmlns:a16="http://schemas.microsoft.com/office/drawing/2014/main" id="{9227254B-105F-C543-8401-9CD64646F2F2}"/>
                </a:ext>
              </a:extLst>
            </p:cNvPr>
            <p:cNvSpPr/>
            <p:nvPr/>
          </p:nvSpPr>
          <p:spPr>
            <a:xfrm>
              <a:off x="8666228" y="1812985"/>
              <a:ext cx="64097" cy="157041"/>
            </a:xfrm>
            <a:custGeom>
              <a:avLst/>
              <a:gdLst>
                <a:gd name="connsiteX0" fmla="*/ 62378 w 64097"/>
                <a:gd name="connsiteY0" fmla="*/ 6520 h 157041"/>
                <a:gd name="connsiteX1" fmla="*/ 44809 w 64097"/>
                <a:gd name="connsiteY1" fmla="*/ 1739 h 157041"/>
                <a:gd name="connsiteX2" fmla="*/ 0 w 64097"/>
                <a:gd name="connsiteY2" fmla="*/ 78521 h 157041"/>
                <a:gd name="connsiteX3" fmla="*/ 44809 w 64097"/>
                <a:gd name="connsiteY3" fmla="*/ 155303 h 157041"/>
                <a:gd name="connsiteX4" fmla="*/ 62378 w 64097"/>
                <a:gd name="connsiteY4" fmla="*/ 150522 h 157041"/>
                <a:gd name="connsiteX5" fmla="*/ 57651 w 64097"/>
                <a:gd name="connsiteY5" fmla="*/ 132753 h 157041"/>
                <a:gd name="connsiteX6" fmla="*/ 25730 w 64097"/>
                <a:gd name="connsiteY6" fmla="*/ 78521 h 157041"/>
                <a:gd name="connsiteX7" fmla="*/ 57651 w 64097"/>
                <a:gd name="connsiteY7" fmla="*/ 24289 h 157041"/>
                <a:gd name="connsiteX8" fmla="*/ 62378 w 64097"/>
                <a:gd name="connsiteY8" fmla="*/ 6520 h 15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097" h="157041">
                  <a:moveTo>
                    <a:pt x="62378" y="6520"/>
                  </a:moveTo>
                  <a:cubicBezTo>
                    <a:pt x="58832" y="292"/>
                    <a:pt x="50966" y="-1848"/>
                    <a:pt x="44809" y="1739"/>
                  </a:cubicBezTo>
                  <a:cubicBezTo>
                    <a:pt x="18177" y="17252"/>
                    <a:pt x="0" y="45687"/>
                    <a:pt x="0" y="78521"/>
                  </a:cubicBezTo>
                  <a:cubicBezTo>
                    <a:pt x="0" y="111354"/>
                    <a:pt x="18177" y="139789"/>
                    <a:pt x="44809" y="155303"/>
                  </a:cubicBezTo>
                  <a:cubicBezTo>
                    <a:pt x="50966" y="158889"/>
                    <a:pt x="58832" y="156749"/>
                    <a:pt x="62378" y="150522"/>
                  </a:cubicBezTo>
                  <a:cubicBezTo>
                    <a:pt x="65924" y="144295"/>
                    <a:pt x="63808" y="136340"/>
                    <a:pt x="57651" y="132753"/>
                  </a:cubicBezTo>
                  <a:cubicBezTo>
                    <a:pt x="38296" y="121478"/>
                    <a:pt x="25730" y="101261"/>
                    <a:pt x="25730" y="78521"/>
                  </a:cubicBezTo>
                  <a:cubicBezTo>
                    <a:pt x="25730" y="55780"/>
                    <a:pt x="38296" y="35563"/>
                    <a:pt x="57651" y="24289"/>
                  </a:cubicBezTo>
                  <a:cubicBezTo>
                    <a:pt x="63808" y="20702"/>
                    <a:pt x="65924" y="12746"/>
                    <a:pt x="62378" y="6520"/>
                  </a:cubicBezTo>
                  <a:close/>
                </a:path>
              </a:pathLst>
            </a:custGeom>
            <a:solidFill>
              <a:srgbClr val="FC1C49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45" name="자유형 44">
              <a:extLst>
                <a:ext uri="{FF2B5EF4-FFF2-40B4-BE49-F238E27FC236}">
                  <a16:creationId xmlns:a16="http://schemas.microsoft.com/office/drawing/2014/main" id="{06A7F19B-5588-8A4B-940E-F1FC6EF27938}"/>
                </a:ext>
              </a:extLst>
            </p:cNvPr>
            <p:cNvSpPr/>
            <p:nvPr/>
          </p:nvSpPr>
          <p:spPr>
            <a:xfrm>
              <a:off x="9032973" y="1922262"/>
              <a:ext cx="115510" cy="243532"/>
            </a:xfrm>
            <a:custGeom>
              <a:avLst/>
              <a:gdLst>
                <a:gd name="connsiteX0" fmla="*/ 115510 w 115510"/>
                <a:gd name="connsiteY0" fmla="*/ 4683 h 243532"/>
                <a:gd name="connsiteX1" fmla="*/ 110880 w 115510"/>
                <a:gd name="connsiteY1" fmla="*/ 0 h 243532"/>
                <a:gd name="connsiteX2" fmla="*/ 4630 w 115510"/>
                <a:gd name="connsiteY2" fmla="*/ 0 h 243532"/>
                <a:gd name="connsiteX3" fmla="*/ 0 w 115510"/>
                <a:gd name="connsiteY3" fmla="*/ 4683 h 243532"/>
                <a:gd name="connsiteX4" fmla="*/ 0 w 115510"/>
                <a:gd name="connsiteY4" fmla="*/ 185121 h 243532"/>
                <a:gd name="connsiteX5" fmla="*/ 57755 w 115510"/>
                <a:gd name="connsiteY5" fmla="*/ 243533 h 24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510" h="243532">
                  <a:moveTo>
                    <a:pt x="115510" y="4683"/>
                  </a:moveTo>
                  <a:cubicBezTo>
                    <a:pt x="115510" y="2097"/>
                    <a:pt x="113437" y="0"/>
                    <a:pt x="110880" y="0"/>
                  </a:cubicBezTo>
                  <a:lnTo>
                    <a:pt x="4630" y="0"/>
                  </a:lnTo>
                  <a:cubicBezTo>
                    <a:pt x="2073" y="0"/>
                    <a:pt x="0" y="2097"/>
                    <a:pt x="0" y="4683"/>
                  </a:cubicBezTo>
                  <a:lnTo>
                    <a:pt x="0" y="185121"/>
                  </a:lnTo>
                  <a:cubicBezTo>
                    <a:pt x="0" y="217381"/>
                    <a:pt x="25858" y="243533"/>
                    <a:pt x="57755" y="243533"/>
                  </a:cubicBezTo>
                </a:path>
              </a:pathLst>
            </a:custGeom>
            <a:solidFill>
              <a:srgbClr val="FC1C49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46" name="자유형 45">
              <a:extLst>
                <a:ext uri="{FF2B5EF4-FFF2-40B4-BE49-F238E27FC236}">
                  <a16:creationId xmlns:a16="http://schemas.microsoft.com/office/drawing/2014/main" id="{D1639621-C074-0D4A-B936-9ABDFC31BAFC}"/>
                </a:ext>
              </a:extLst>
            </p:cNvPr>
            <p:cNvSpPr/>
            <p:nvPr/>
          </p:nvSpPr>
          <p:spPr>
            <a:xfrm>
              <a:off x="9032973" y="1922262"/>
              <a:ext cx="115510" cy="243532"/>
            </a:xfrm>
            <a:custGeom>
              <a:avLst/>
              <a:gdLst>
                <a:gd name="connsiteX0" fmla="*/ 89780 w 115510"/>
                <a:gd name="connsiteY0" fmla="*/ 26023 h 243532"/>
                <a:gd name="connsiteX1" fmla="*/ 89780 w 115510"/>
                <a:gd name="connsiteY1" fmla="*/ 185121 h 243532"/>
                <a:gd name="connsiteX2" fmla="*/ 57755 w 115510"/>
                <a:gd name="connsiteY2" fmla="*/ 217510 h 243532"/>
                <a:gd name="connsiteX3" fmla="*/ 25730 w 115510"/>
                <a:gd name="connsiteY3" fmla="*/ 185121 h 243532"/>
                <a:gd name="connsiteX4" fmla="*/ 25730 w 115510"/>
                <a:gd name="connsiteY4" fmla="*/ 26023 h 243532"/>
                <a:gd name="connsiteX5" fmla="*/ 89780 w 115510"/>
                <a:gd name="connsiteY5" fmla="*/ 26023 h 243532"/>
                <a:gd name="connsiteX6" fmla="*/ 110880 w 115510"/>
                <a:gd name="connsiteY6" fmla="*/ 0 h 243532"/>
                <a:gd name="connsiteX7" fmla="*/ 115510 w 115510"/>
                <a:gd name="connsiteY7" fmla="*/ 4683 h 243532"/>
                <a:gd name="connsiteX8" fmla="*/ 115510 w 115510"/>
                <a:gd name="connsiteY8" fmla="*/ 185121 h 243532"/>
                <a:gd name="connsiteX9" fmla="*/ 57755 w 115510"/>
                <a:gd name="connsiteY9" fmla="*/ 243533 h 243532"/>
                <a:gd name="connsiteX10" fmla="*/ 0 w 115510"/>
                <a:gd name="connsiteY10" fmla="*/ 185121 h 243532"/>
                <a:gd name="connsiteX11" fmla="*/ 0 w 115510"/>
                <a:gd name="connsiteY11" fmla="*/ 4683 h 243532"/>
                <a:gd name="connsiteX12" fmla="*/ 4630 w 115510"/>
                <a:gd name="connsiteY12" fmla="*/ 0 h 243532"/>
                <a:gd name="connsiteX13" fmla="*/ 110880 w 115510"/>
                <a:gd name="connsiteY13" fmla="*/ 0 h 24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510" h="243532">
                  <a:moveTo>
                    <a:pt x="89780" y="26023"/>
                  </a:moveTo>
                  <a:lnTo>
                    <a:pt x="89780" y="185121"/>
                  </a:lnTo>
                  <a:cubicBezTo>
                    <a:pt x="89780" y="203009"/>
                    <a:pt x="75442" y="217510"/>
                    <a:pt x="57755" y="217510"/>
                  </a:cubicBezTo>
                  <a:cubicBezTo>
                    <a:pt x="40068" y="217510"/>
                    <a:pt x="25730" y="203009"/>
                    <a:pt x="25730" y="185121"/>
                  </a:cubicBezTo>
                  <a:lnTo>
                    <a:pt x="25730" y="26023"/>
                  </a:lnTo>
                  <a:lnTo>
                    <a:pt x="89780" y="26023"/>
                  </a:lnTo>
                  <a:close/>
                  <a:moveTo>
                    <a:pt x="110880" y="0"/>
                  </a:moveTo>
                  <a:cubicBezTo>
                    <a:pt x="113437" y="0"/>
                    <a:pt x="115510" y="2097"/>
                    <a:pt x="115510" y="4683"/>
                  </a:cubicBezTo>
                  <a:lnTo>
                    <a:pt x="115510" y="185121"/>
                  </a:lnTo>
                  <a:cubicBezTo>
                    <a:pt x="115510" y="217381"/>
                    <a:pt x="89652" y="243533"/>
                    <a:pt x="57755" y="243533"/>
                  </a:cubicBezTo>
                  <a:cubicBezTo>
                    <a:pt x="25858" y="243533"/>
                    <a:pt x="0" y="217381"/>
                    <a:pt x="0" y="185121"/>
                  </a:cubicBezTo>
                  <a:lnTo>
                    <a:pt x="0" y="4683"/>
                  </a:lnTo>
                  <a:cubicBezTo>
                    <a:pt x="0" y="2097"/>
                    <a:pt x="2073" y="0"/>
                    <a:pt x="4630" y="0"/>
                  </a:cubicBezTo>
                  <a:lnTo>
                    <a:pt x="110880" y="0"/>
                  </a:lnTo>
                  <a:close/>
                </a:path>
              </a:pathLst>
            </a:custGeom>
            <a:solidFill>
              <a:srgbClr val="FC1C49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47" name="자유형 46">
              <a:extLst>
                <a:ext uri="{FF2B5EF4-FFF2-40B4-BE49-F238E27FC236}">
                  <a16:creationId xmlns:a16="http://schemas.microsoft.com/office/drawing/2014/main" id="{FD9DA7BB-861D-BD44-BF3D-E06D1988A970}"/>
                </a:ext>
              </a:extLst>
            </p:cNvPr>
            <p:cNvSpPr/>
            <p:nvPr/>
          </p:nvSpPr>
          <p:spPr>
            <a:xfrm>
              <a:off x="8746023" y="1699960"/>
              <a:ext cx="317058" cy="383377"/>
            </a:xfrm>
            <a:custGeom>
              <a:avLst/>
              <a:gdLst>
                <a:gd name="connsiteX0" fmla="*/ 317058 w 317058"/>
                <a:gd name="connsiteY0" fmla="*/ 92494 h 383377"/>
                <a:gd name="connsiteX1" fmla="*/ 292239 w 317058"/>
                <a:gd name="connsiteY1" fmla="*/ 60824 h 383377"/>
                <a:gd name="connsiteX2" fmla="*/ 39507 w 317058"/>
                <a:gd name="connsiteY2" fmla="*/ 874 h 383377"/>
                <a:gd name="connsiteX3" fmla="*/ 0 w 317058"/>
                <a:gd name="connsiteY3" fmla="*/ 32543 h 383377"/>
                <a:gd name="connsiteX4" fmla="*/ 0 w 317058"/>
                <a:gd name="connsiteY4" fmla="*/ 350835 h 383377"/>
                <a:gd name="connsiteX5" fmla="*/ 39507 w 317058"/>
                <a:gd name="connsiteY5" fmla="*/ 382504 h 383377"/>
                <a:gd name="connsiteX6" fmla="*/ 292239 w 317058"/>
                <a:gd name="connsiteY6" fmla="*/ 322554 h 383377"/>
                <a:gd name="connsiteX7" fmla="*/ 317058 w 317058"/>
                <a:gd name="connsiteY7" fmla="*/ 290885 h 383377"/>
                <a:gd name="connsiteX8" fmla="*/ 317058 w 317058"/>
                <a:gd name="connsiteY8" fmla="*/ 92494 h 38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7058" h="383377">
                  <a:moveTo>
                    <a:pt x="317058" y="92494"/>
                  </a:moveTo>
                  <a:cubicBezTo>
                    <a:pt x="317058" y="77390"/>
                    <a:pt x="306779" y="64273"/>
                    <a:pt x="292239" y="60824"/>
                  </a:cubicBezTo>
                  <a:lnTo>
                    <a:pt x="39507" y="874"/>
                  </a:lnTo>
                  <a:cubicBezTo>
                    <a:pt x="19324" y="-3914"/>
                    <a:pt x="0" y="11576"/>
                    <a:pt x="0" y="32543"/>
                  </a:cubicBezTo>
                  <a:lnTo>
                    <a:pt x="0" y="350835"/>
                  </a:lnTo>
                  <a:cubicBezTo>
                    <a:pt x="0" y="371801"/>
                    <a:pt x="19324" y="387292"/>
                    <a:pt x="39507" y="382504"/>
                  </a:cubicBezTo>
                  <a:lnTo>
                    <a:pt x="292239" y="322554"/>
                  </a:lnTo>
                  <a:cubicBezTo>
                    <a:pt x="306779" y="319104"/>
                    <a:pt x="317058" y="305988"/>
                    <a:pt x="317058" y="290885"/>
                  </a:cubicBezTo>
                  <a:lnTo>
                    <a:pt x="317058" y="92494"/>
                  </a:lnTo>
                  <a:close/>
                </a:path>
              </a:pathLst>
            </a:custGeom>
            <a:solidFill>
              <a:srgbClr val="FFFFFF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48" name="자유형 47">
              <a:extLst>
                <a:ext uri="{FF2B5EF4-FFF2-40B4-BE49-F238E27FC236}">
                  <a16:creationId xmlns:a16="http://schemas.microsoft.com/office/drawing/2014/main" id="{F89A80B7-F38B-C146-96AF-12D3096981BB}"/>
                </a:ext>
              </a:extLst>
            </p:cNvPr>
            <p:cNvSpPr/>
            <p:nvPr/>
          </p:nvSpPr>
          <p:spPr>
            <a:xfrm>
              <a:off x="8746023" y="1699960"/>
              <a:ext cx="317058" cy="383377"/>
            </a:xfrm>
            <a:custGeom>
              <a:avLst/>
              <a:gdLst>
                <a:gd name="connsiteX0" fmla="*/ 33632 w 317058"/>
                <a:gd name="connsiteY0" fmla="*/ 26209 h 383377"/>
                <a:gd name="connsiteX1" fmla="*/ 286364 w 317058"/>
                <a:gd name="connsiteY1" fmla="*/ 86160 h 383377"/>
                <a:gd name="connsiteX2" fmla="*/ 291328 w 317058"/>
                <a:gd name="connsiteY2" fmla="*/ 92494 h 383377"/>
                <a:gd name="connsiteX3" fmla="*/ 291328 w 317058"/>
                <a:gd name="connsiteY3" fmla="*/ 290885 h 383377"/>
                <a:gd name="connsiteX4" fmla="*/ 286364 w 317058"/>
                <a:gd name="connsiteY4" fmla="*/ 297219 h 383377"/>
                <a:gd name="connsiteX5" fmla="*/ 33632 w 317058"/>
                <a:gd name="connsiteY5" fmla="*/ 357169 h 383377"/>
                <a:gd name="connsiteX6" fmla="*/ 25730 w 317058"/>
                <a:gd name="connsiteY6" fmla="*/ 350835 h 383377"/>
                <a:gd name="connsiteX7" fmla="*/ 25730 w 317058"/>
                <a:gd name="connsiteY7" fmla="*/ 32543 h 383377"/>
                <a:gd name="connsiteX8" fmla="*/ 33632 w 317058"/>
                <a:gd name="connsiteY8" fmla="*/ 26209 h 383377"/>
                <a:gd name="connsiteX9" fmla="*/ 292239 w 317058"/>
                <a:gd name="connsiteY9" fmla="*/ 60824 h 383377"/>
                <a:gd name="connsiteX10" fmla="*/ 317058 w 317058"/>
                <a:gd name="connsiteY10" fmla="*/ 92494 h 383377"/>
                <a:gd name="connsiteX11" fmla="*/ 317058 w 317058"/>
                <a:gd name="connsiteY11" fmla="*/ 290885 h 383377"/>
                <a:gd name="connsiteX12" fmla="*/ 292239 w 317058"/>
                <a:gd name="connsiteY12" fmla="*/ 322554 h 383377"/>
                <a:gd name="connsiteX13" fmla="*/ 39507 w 317058"/>
                <a:gd name="connsiteY13" fmla="*/ 382504 h 383377"/>
                <a:gd name="connsiteX14" fmla="*/ 0 w 317058"/>
                <a:gd name="connsiteY14" fmla="*/ 350835 h 383377"/>
                <a:gd name="connsiteX15" fmla="*/ 0 w 317058"/>
                <a:gd name="connsiteY15" fmla="*/ 32543 h 383377"/>
                <a:gd name="connsiteX16" fmla="*/ 39507 w 317058"/>
                <a:gd name="connsiteY16" fmla="*/ 874 h 383377"/>
                <a:gd name="connsiteX17" fmla="*/ 292239 w 317058"/>
                <a:gd name="connsiteY17" fmla="*/ 60824 h 38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7058" h="383377">
                  <a:moveTo>
                    <a:pt x="33632" y="26209"/>
                  </a:moveTo>
                  <a:lnTo>
                    <a:pt x="286364" y="86160"/>
                  </a:lnTo>
                  <a:cubicBezTo>
                    <a:pt x="289272" y="86849"/>
                    <a:pt x="291328" y="89473"/>
                    <a:pt x="291328" y="92494"/>
                  </a:cubicBezTo>
                  <a:lnTo>
                    <a:pt x="291328" y="290885"/>
                  </a:lnTo>
                  <a:cubicBezTo>
                    <a:pt x="291328" y="293905"/>
                    <a:pt x="289272" y="296528"/>
                    <a:pt x="286364" y="297219"/>
                  </a:cubicBezTo>
                  <a:lnTo>
                    <a:pt x="33632" y="357169"/>
                  </a:lnTo>
                  <a:cubicBezTo>
                    <a:pt x="29595" y="358126"/>
                    <a:pt x="25730" y="355028"/>
                    <a:pt x="25730" y="350835"/>
                  </a:cubicBezTo>
                  <a:lnTo>
                    <a:pt x="25730" y="32543"/>
                  </a:lnTo>
                  <a:cubicBezTo>
                    <a:pt x="25730" y="28350"/>
                    <a:pt x="29595" y="25252"/>
                    <a:pt x="33632" y="26209"/>
                  </a:cubicBezTo>
                  <a:close/>
                  <a:moveTo>
                    <a:pt x="292239" y="60824"/>
                  </a:moveTo>
                  <a:cubicBezTo>
                    <a:pt x="306779" y="64273"/>
                    <a:pt x="317058" y="77390"/>
                    <a:pt x="317058" y="92494"/>
                  </a:cubicBezTo>
                  <a:lnTo>
                    <a:pt x="317058" y="290885"/>
                  </a:lnTo>
                  <a:cubicBezTo>
                    <a:pt x="317058" y="305988"/>
                    <a:pt x="306779" y="319104"/>
                    <a:pt x="292239" y="322554"/>
                  </a:cubicBezTo>
                  <a:lnTo>
                    <a:pt x="39507" y="382504"/>
                  </a:lnTo>
                  <a:cubicBezTo>
                    <a:pt x="19324" y="387292"/>
                    <a:pt x="0" y="371801"/>
                    <a:pt x="0" y="350835"/>
                  </a:cubicBezTo>
                  <a:lnTo>
                    <a:pt x="0" y="32543"/>
                  </a:lnTo>
                  <a:cubicBezTo>
                    <a:pt x="0" y="11576"/>
                    <a:pt x="19324" y="-3914"/>
                    <a:pt x="39507" y="874"/>
                  </a:cubicBezTo>
                  <a:lnTo>
                    <a:pt x="292239" y="60824"/>
                  </a:lnTo>
                  <a:close/>
                </a:path>
              </a:pathLst>
            </a:custGeom>
            <a:solidFill>
              <a:srgbClr val="FC1C49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49" name="자유형 48">
              <a:extLst>
                <a:ext uri="{FF2B5EF4-FFF2-40B4-BE49-F238E27FC236}">
                  <a16:creationId xmlns:a16="http://schemas.microsoft.com/office/drawing/2014/main" id="{BB101618-2B73-9B4F-A464-C5B0BC84D1DB}"/>
                </a:ext>
              </a:extLst>
            </p:cNvPr>
            <p:cNvSpPr/>
            <p:nvPr/>
          </p:nvSpPr>
          <p:spPr>
            <a:xfrm>
              <a:off x="9032972" y="1759697"/>
              <a:ext cx="199680" cy="263609"/>
            </a:xfrm>
            <a:custGeom>
              <a:avLst/>
              <a:gdLst>
                <a:gd name="connsiteX0" fmla="*/ 72667 w 199680"/>
                <a:gd name="connsiteY0" fmla="*/ 263568 h 263609"/>
                <a:gd name="connsiteX1" fmla="*/ 69357 w 199680"/>
                <a:gd name="connsiteY1" fmla="*/ 263610 h 263609"/>
                <a:gd name="connsiteX2" fmla="*/ 0 w 199680"/>
                <a:gd name="connsiteY2" fmla="*/ 263610 h 263609"/>
                <a:gd name="connsiteX3" fmla="*/ 0 w 199680"/>
                <a:gd name="connsiteY3" fmla="*/ 0 h 263609"/>
                <a:gd name="connsiteX4" fmla="*/ 69357 w 199680"/>
                <a:gd name="connsiteY4" fmla="*/ 0 h 263609"/>
                <a:gd name="connsiteX5" fmla="*/ 199644 w 199680"/>
                <a:gd name="connsiteY5" fmla="*/ 128618 h 263609"/>
                <a:gd name="connsiteX6" fmla="*/ 199681 w 199680"/>
                <a:gd name="connsiteY6" fmla="*/ 131805 h 263609"/>
                <a:gd name="connsiteX7" fmla="*/ 72667 w 199680"/>
                <a:gd name="connsiteY7" fmla="*/ 263568 h 26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9680" h="263609">
                  <a:moveTo>
                    <a:pt x="72667" y="263568"/>
                  </a:moveTo>
                  <a:cubicBezTo>
                    <a:pt x="71569" y="263596"/>
                    <a:pt x="70465" y="263610"/>
                    <a:pt x="69357" y="263610"/>
                  </a:cubicBezTo>
                  <a:lnTo>
                    <a:pt x="0" y="263610"/>
                  </a:lnTo>
                  <a:lnTo>
                    <a:pt x="0" y="0"/>
                  </a:lnTo>
                  <a:lnTo>
                    <a:pt x="69357" y="0"/>
                  </a:lnTo>
                  <a:cubicBezTo>
                    <a:pt x="140280" y="0"/>
                    <a:pt x="197970" y="57296"/>
                    <a:pt x="199644" y="128618"/>
                  </a:cubicBezTo>
                  <a:cubicBezTo>
                    <a:pt x="199668" y="129678"/>
                    <a:pt x="199681" y="130740"/>
                    <a:pt x="199681" y="131805"/>
                  </a:cubicBezTo>
                  <a:cubicBezTo>
                    <a:pt x="199681" y="203480"/>
                    <a:pt x="143113" y="261792"/>
                    <a:pt x="72667" y="263568"/>
                  </a:cubicBezTo>
                  <a:close/>
                </a:path>
              </a:pathLst>
            </a:custGeom>
            <a:solidFill>
              <a:srgbClr val="FC1C49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sp>
        <p:nvSpPr>
          <p:cNvPr id="50" name="텍스트 개체 틀 23">
            <a:extLst>
              <a:ext uri="{FF2B5EF4-FFF2-40B4-BE49-F238E27FC236}">
                <a16:creationId xmlns:a16="http://schemas.microsoft.com/office/drawing/2014/main" id="{B12D2B5C-E718-1C49-A792-3B30122D548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31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072064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03F3654-27FF-0441-8AB8-75360901CA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1BC2D3-EFA4-A240-A239-43D10829499E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952543-9BD1-ED41-83C5-072A86798295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44843A0-FFEF-9048-AFFA-C5472B5702D4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09891EC-3F79-D946-814A-31FFAB2B46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B52FEC-0860-864B-82E4-C6F1D5581131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8" name="도넛[D] 7">
            <a:extLst>
              <a:ext uri="{FF2B5EF4-FFF2-40B4-BE49-F238E27FC236}">
                <a16:creationId xmlns:a16="http://schemas.microsoft.com/office/drawing/2014/main" id="{BB71FFB7-2B68-8448-9370-617F1AA32D29}"/>
              </a:ext>
            </a:extLst>
          </p:cNvPr>
          <p:cNvSpPr>
            <a:spLocks noChangeAspect="1"/>
          </p:cNvSpPr>
          <p:nvPr/>
        </p:nvSpPr>
        <p:spPr>
          <a:xfrm>
            <a:off x="3375394" y="1655169"/>
            <a:ext cx="4286646" cy="4286646"/>
          </a:xfrm>
          <a:prstGeom prst="donut">
            <a:avLst>
              <a:gd name="adj" fmla="val 2980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E426230-2F9F-4E41-BFED-DA94886EF55A}"/>
              </a:ext>
            </a:extLst>
          </p:cNvPr>
          <p:cNvSpPr/>
          <p:nvPr/>
        </p:nvSpPr>
        <p:spPr>
          <a:xfrm>
            <a:off x="5909526" y="4285673"/>
            <a:ext cx="1255048" cy="1255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BA8F04A-0775-D947-933A-9FB80D9751EF}"/>
              </a:ext>
            </a:extLst>
          </p:cNvPr>
          <p:cNvSpPr/>
          <p:nvPr/>
        </p:nvSpPr>
        <p:spPr>
          <a:xfrm>
            <a:off x="3872859" y="4285673"/>
            <a:ext cx="1255048" cy="1255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C5EF569-E537-9747-8E43-701E155A4A41}"/>
              </a:ext>
            </a:extLst>
          </p:cNvPr>
          <p:cNvSpPr/>
          <p:nvPr/>
        </p:nvSpPr>
        <p:spPr>
          <a:xfrm>
            <a:off x="5909526" y="2056450"/>
            <a:ext cx="1255048" cy="1255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640DAB4-9335-4342-A87D-3631230C15F5}"/>
              </a:ext>
            </a:extLst>
          </p:cNvPr>
          <p:cNvSpPr/>
          <p:nvPr/>
        </p:nvSpPr>
        <p:spPr>
          <a:xfrm>
            <a:off x="3872859" y="2056450"/>
            <a:ext cx="1255048" cy="1255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A87C6D7-77D4-BE4C-8212-AC107A324F04}"/>
              </a:ext>
            </a:extLst>
          </p:cNvPr>
          <p:cNvGrpSpPr/>
          <p:nvPr/>
        </p:nvGrpSpPr>
        <p:grpSpPr>
          <a:xfrm>
            <a:off x="6274765" y="4673933"/>
            <a:ext cx="581860" cy="478529"/>
            <a:chOff x="8666228" y="1699960"/>
            <a:chExt cx="566424" cy="465834"/>
          </a:xfrm>
        </p:grpSpPr>
        <p:sp>
          <p:nvSpPr>
            <p:cNvPr id="14" name="자유형 13">
              <a:extLst>
                <a:ext uri="{FF2B5EF4-FFF2-40B4-BE49-F238E27FC236}">
                  <a16:creationId xmlns:a16="http://schemas.microsoft.com/office/drawing/2014/main" id="{1E85CBC1-C72D-8640-BB32-7E68C62DC5BE}"/>
                </a:ext>
              </a:extLst>
            </p:cNvPr>
            <p:cNvSpPr/>
            <p:nvPr/>
          </p:nvSpPr>
          <p:spPr>
            <a:xfrm>
              <a:off x="8666228" y="1812985"/>
              <a:ext cx="64097" cy="157041"/>
            </a:xfrm>
            <a:custGeom>
              <a:avLst/>
              <a:gdLst>
                <a:gd name="connsiteX0" fmla="*/ 62378 w 64097"/>
                <a:gd name="connsiteY0" fmla="*/ 6520 h 157041"/>
                <a:gd name="connsiteX1" fmla="*/ 44809 w 64097"/>
                <a:gd name="connsiteY1" fmla="*/ 1739 h 157041"/>
                <a:gd name="connsiteX2" fmla="*/ 0 w 64097"/>
                <a:gd name="connsiteY2" fmla="*/ 78521 h 157041"/>
                <a:gd name="connsiteX3" fmla="*/ 44809 w 64097"/>
                <a:gd name="connsiteY3" fmla="*/ 155303 h 157041"/>
                <a:gd name="connsiteX4" fmla="*/ 62378 w 64097"/>
                <a:gd name="connsiteY4" fmla="*/ 150522 h 157041"/>
                <a:gd name="connsiteX5" fmla="*/ 57651 w 64097"/>
                <a:gd name="connsiteY5" fmla="*/ 132753 h 157041"/>
                <a:gd name="connsiteX6" fmla="*/ 25730 w 64097"/>
                <a:gd name="connsiteY6" fmla="*/ 78521 h 157041"/>
                <a:gd name="connsiteX7" fmla="*/ 57651 w 64097"/>
                <a:gd name="connsiteY7" fmla="*/ 24289 h 157041"/>
                <a:gd name="connsiteX8" fmla="*/ 62378 w 64097"/>
                <a:gd name="connsiteY8" fmla="*/ 6520 h 15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097" h="157041">
                  <a:moveTo>
                    <a:pt x="62378" y="6520"/>
                  </a:moveTo>
                  <a:cubicBezTo>
                    <a:pt x="58832" y="292"/>
                    <a:pt x="50966" y="-1848"/>
                    <a:pt x="44809" y="1739"/>
                  </a:cubicBezTo>
                  <a:cubicBezTo>
                    <a:pt x="18177" y="17252"/>
                    <a:pt x="0" y="45687"/>
                    <a:pt x="0" y="78521"/>
                  </a:cubicBezTo>
                  <a:cubicBezTo>
                    <a:pt x="0" y="111354"/>
                    <a:pt x="18177" y="139789"/>
                    <a:pt x="44809" y="155303"/>
                  </a:cubicBezTo>
                  <a:cubicBezTo>
                    <a:pt x="50966" y="158889"/>
                    <a:pt x="58832" y="156749"/>
                    <a:pt x="62378" y="150522"/>
                  </a:cubicBezTo>
                  <a:cubicBezTo>
                    <a:pt x="65924" y="144295"/>
                    <a:pt x="63808" y="136340"/>
                    <a:pt x="57651" y="132753"/>
                  </a:cubicBezTo>
                  <a:cubicBezTo>
                    <a:pt x="38296" y="121478"/>
                    <a:pt x="25730" y="101261"/>
                    <a:pt x="25730" y="78521"/>
                  </a:cubicBezTo>
                  <a:cubicBezTo>
                    <a:pt x="25730" y="55780"/>
                    <a:pt x="38296" y="35563"/>
                    <a:pt x="57651" y="24289"/>
                  </a:cubicBezTo>
                  <a:cubicBezTo>
                    <a:pt x="63808" y="20702"/>
                    <a:pt x="65924" y="12746"/>
                    <a:pt x="62378" y="6520"/>
                  </a:cubicBezTo>
                  <a:close/>
                </a:path>
              </a:pathLst>
            </a:custGeom>
            <a:solidFill>
              <a:srgbClr val="FC1C49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5" name="자유형 14">
              <a:extLst>
                <a:ext uri="{FF2B5EF4-FFF2-40B4-BE49-F238E27FC236}">
                  <a16:creationId xmlns:a16="http://schemas.microsoft.com/office/drawing/2014/main" id="{ED91AE91-1F56-8048-9CEE-F7521E9E3B24}"/>
                </a:ext>
              </a:extLst>
            </p:cNvPr>
            <p:cNvSpPr/>
            <p:nvPr/>
          </p:nvSpPr>
          <p:spPr>
            <a:xfrm>
              <a:off x="9032973" y="1922262"/>
              <a:ext cx="115510" cy="243532"/>
            </a:xfrm>
            <a:custGeom>
              <a:avLst/>
              <a:gdLst>
                <a:gd name="connsiteX0" fmla="*/ 115510 w 115510"/>
                <a:gd name="connsiteY0" fmla="*/ 4683 h 243532"/>
                <a:gd name="connsiteX1" fmla="*/ 110880 w 115510"/>
                <a:gd name="connsiteY1" fmla="*/ 0 h 243532"/>
                <a:gd name="connsiteX2" fmla="*/ 4630 w 115510"/>
                <a:gd name="connsiteY2" fmla="*/ 0 h 243532"/>
                <a:gd name="connsiteX3" fmla="*/ 0 w 115510"/>
                <a:gd name="connsiteY3" fmla="*/ 4683 h 243532"/>
                <a:gd name="connsiteX4" fmla="*/ 0 w 115510"/>
                <a:gd name="connsiteY4" fmla="*/ 185121 h 243532"/>
                <a:gd name="connsiteX5" fmla="*/ 57755 w 115510"/>
                <a:gd name="connsiteY5" fmla="*/ 243533 h 24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510" h="243532">
                  <a:moveTo>
                    <a:pt x="115510" y="4683"/>
                  </a:moveTo>
                  <a:cubicBezTo>
                    <a:pt x="115510" y="2097"/>
                    <a:pt x="113437" y="0"/>
                    <a:pt x="110880" y="0"/>
                  </a:cubicBezTo>
                  <a:lnTo>
                    <a:pt x="4630" y="0"/>
                  </a:lnTo>
                  <a:cubicBezTo>
                    <a:pt x="2073" y="0"/>
                    <a:pt x="0" y="2097"/>
                    <a:pt x="0" y="4683"/>
                  </a:cubicBezTo>
                  <a:lnTo>
                    <a:pt x="0" y="185121"/>
                  </a:lnTo>
                  <a:cubicBezTo>
                    <a:pt x="0" y="217381"/>
                    <a:pt x="25858" y="243533"/>
                    <a:pt x="57755" y="243533"/>
                  </a:cubicBezTo>
                </a:path>
              </a:pathLst>
            </a:custGeom>
            <a:solidFill>
              <a:srgbClr val="FC1C49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C16EB3A1-1091-7A48-8CF7-FDC464B87B7D}"/>
                </a:ext>
              </a:extLst>
            </p:cNvPr>
            <p:cNvSpPr/>
            <p:nvPr/>
          </p:nvSpPr>
          <p:spPr>
            <a:xfrm>
              <a:off x="9032973" y="1922262"/>
              <a:ext cx="115510" cy="243532"/>
            </a:xfrm>
            <a:custGeom>
              <a:avLst/>
              <a:gdLst>
                <a:gd name="connsiteX0" fmla="*/ 89780 w 115510"/>
                <a:gd name="connsiteY0" fmla="*/ 26023 h 243532"/>
                <a:gd name="connsiteX1" fmla="*/ 89780 w 115510"/>
                <a:gd name="connsiteY1" fmla="*/ 185121 h 243532"/>
                <a:gd name="connsiteX2" fmla="*/ 57755 w 115510"/>
                <a:gd name="connsiteY2" fmla="*/ 217510 h 243532"/>
                <a:gd name="connsiteX3" fmla="*/ 25730 w 115510"/>
                <a:gd name="connsiteY3" fmla="*/ 185121 h 243532"/>
                <a:gd name="connsiteX4" fmla="*/ 25730 w 115510"/>
                <a:gd name="connsiteY4" fmla="*/ 26023 h 243532"/>
                <a:gd name="connsiteX5" fmla="*/ 89780 w 115510"/>
                <a:gd name="connsiteY5" fmla="*/ 26023 h 243532"/>
                <a:gd name="connsiteX6" fmla="*/ 110880 w 115510"/>
                <a:gd name="connsiteY6" fmla="*/ 0 h 243532"/>
                <a:gd name="connsiteX7" fmla="*/ 115510 w 115510"/>
                <a:gd name="connsiteY7" fmla="*/ 4683 h 243532"/>
                <a:gd name="connsiteX8" fmla="*/ 115510 w 115510"/>
                <a:gd name="connsiteY8" fmla="*/ 185121 h 243532"/>
                <a:gd name="connsiteX9" fmla="*/ 57755 w 115510"/>
                <a:gd name="connsiteY9" fmla="*/ 243533 h 243532"/>
                <a:gd name="connsiteX10" fmla="*/ 0 w 115510"/>
                <a:gd name="connsiteY10" fmla="*/ 185121 h 243532"/>
                <a:gd name="connsiteX11" fmla="*/ 0 w 115510"/>
                <a:gd name="connsiteY11" fmla="*/ 4683 h 243532"/>
                <a:gd name="connsiteX12" fmla="*/ 4630 w 115510"/>
                <a:gd name="connsiteY12" fmla="*/ 0 h 243532"/>
                <a:gd name="connsiteX13" fmla="*/ 110880 w 115510"/>
                <a:gd name="connsiteY13" fmla="*/ 0 h 24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510" h="243532">
                  <a:moveTo>
                    <a:pt x="89780" y="26023"/>
                  </a:moveTo>
                  <a:lnTo>
                    <a:pt x="89780" y="185121"/>
                  </a:lnTo>
                  <a:cubicBezTo>
                    <a:pt x="89780" y="203009"/>
                    <a:pt x="75442" y="217510"/>
                    <a:pt x="57755" y="217510"/>
                  </a:cubicBezTo>
                  <a:cubicBezTo>
                    <a:pt x="40068" y="217510"/>
                    <a:pt x="25730" y="203009"/>
                    <a:pt x="25730" y="185121"/>
                  </a:cubicBezTo>
                  <a:lnTo>
                    <a:pt x="25730" y="26023"/>
                  </a:lnTo>
                  <a:lnTo>
                    <a:pt x="89780" y="26023"/>
                  </a:lnTo>
                  <a:close/>
                  <a:moveTo>
                    <a:pt x="110880" y="0"/>
                  </a:moveTo>
                  <a:cubicBezTo>
                    <a:pt x="113437" y="0"/>
                    <a:pt x="115510" y="2097"/>
                    <a:pt x="115510" y="4683"/>
                  </a:cubicBezTo>
                  <a:lnTo>
                    <a:pt x="115510" y="185121"/>
                  </a:lnTo>
                  <a:cubicBezTo>
                    <a:pt x="115510" y="217381"/>
                    <a:pt x="89652" y="243533"/>
                    <a:pt x="57755" y="243533"/>
                  </a:cubicBezTo>
                  <a:cubicBezTo>
                    <a:pt x="25858" y="243533"/>
                    <a:pt x="0" y="217381"/>
                    <a:pt x="0" y="185121"/>
                  </a:cubicBezTo>
                  <a:lnTo>
                    <a:pt x="0" y="4683"/>
                  </a:lnTo>
                  <a:cubicBezTo>
                    <a:pt x="0" y="2097"/>
                    <a:pt x="2073" y="0"/>
                    <a:pt x="4630" y="0"/>
                  </a:cubicBezTo>
                  <a:lnTo>
                    <a:pt x="110880" y="0"/>
                  </a:lnTo>
                  <a:close/>
                </a:path>
              </a:pathLst>
            </a:custGeom>
            <a:solidFill>
              <a:srgbClr val="FC1C49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7" name="자유형 16">
              <a:extLst>
                <a:ext uri="{FF2B5EF4-FFF2-40B4-BE49-F238E27FC236}">
                  <a16:creationId xmlns:a16="http://schemas.microsoft.com/office/drawing/2014/main" id="{DCA641B7-74B2-8C4F-99BF-4CDA193B7F43}"/>
                </a:ext>
              </a:extLst>
            </p:cNvPr>
            <p:cNvSpPr/>
            <p:nvPr/>
          </p:nvSpPr>
          <p:spPr>
            <a:xfrm>
              <a:off x="8746023" y="1699960"/>
              <a:ext cx="317058" cy="383377"/>
            </a:xfrm>
            <a:custGeom>
              <a:avLst/>
              <a:gdLst>
                <a:gd name="connsiteX0" fmla="*/ 317058 w 317058"/>
                <a:gd name="connsiteY0" fmla="*/ 92494 h 383377"/>
                <a:gd name="connsiteX1" fmla="*/ 292239 w 317058"/>
                <a:gd name="connsiteY1" fmla="*/ 60824 h 383377"/>
                <a:gd name="connsiteX2" fmla="*/ 39507 w 317058"/>
                <a:gd name="connsiteY2" fmla="*/ 874 h 383377"/>
                <a:gd name="connsiteX3" fmla="*/ 0 w 317058"/>
                <a:gd name="connsiteY3" fmla="*/ 32543 h 383377"/>
                <a:gd name="connsiteX4" fmla="*/ 0 w 317058"/>
                <a:gd name="connsiteY4" fmla="*/ 350835 h 383377"/>
                <a:gd name="connsiteX5" fmla="*/ 39507 w 317058"/>
                <a:gd name="connsiteY5" fmla="*/ 382504 h 383377"/>
                <a:gd name="connsiteX6" fmla="*/ 292239 w 317058"/>
                <a:gd name="connsiteY6" fmla="*/ 322554 h 383377"/>
                <a:gd name="connsiteX7" fmla="*/ 317058 w 317058"/>
                <a:gd name="connsiteY7" fmla="*/ 290885 h 383377"/>
                <a:gd name="connsiteX8" fmla="*/ 317058 w 317058"/>
                <a:gd name="connsiteY8" fmla="*/ 92494 h 38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7058" h="383377">
                  <a:moveTo>
                    <a:pt x="317058" y="92494"/>
                  </a:moveTo>
                  <a:cubicBezTo>
                    <a:pt x="317058" y="77390"/>
                    <a:pt x="306779" y="64273"/>
                    <a:pt x="292239" y="60824"/>
                  </a:cubicBezTo>
                  <a:lnTo>
                    <a:pt x="39507" y="874"/>
                  </a:lnTo>
                  <a:cubicBezTo>
                    <a:pt x="19324" y="-3914"/>
                    <a:pt x="0" y="11576"/>
                    <a:pt x="0" y="32543"/>
                  </a:cubicBezTo>
                  <a:lnTo>
                    <a:pt x="0" y="350835"/>
                  </a:lnTo>
                  <a:cubicBezTo>
                    <a:pt x="0" y="371801"/>
                    <a:pt x="19324" y="387292"/>
                    <a:pt x="39507" y="382504"/>
                  </a:cubicBezTo>
                  <a:lnTo>
                    <a:pt x="292239" y="322554"/>
                  </a:lnTo>
                  <a:cubicBezTo>
                    <a:pt x="306779" y="319104"/>
                    <a:pt x="317058" y="305988"/>
                    <a:pt x="317058" y="290885"/>
                  </a:cubicBezTo>
                  <a:lnTo>
                    <a:pt x="317058" y="92494"/>
                  </a:lnTo>
                  <a:close/>
                </a:path>
              </a:pathLst>
            </a:custGeom>
            <a:solidFill>
              <a:srgbClr val="FFFFFF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8" name="자유형 17">
              <a:extLst>
                <a:ext uri="{FF2B5EF4-FFF2-40B4-BE49-F238E27FC236}">
                  <a16:creationId xmlns:a16="http://schemas.microsoft.com/office/drawing/2014/main" id="{32082640-BF64-DE43-8ACE-A91D1BBBB751}"/>
                </a:ext>
              </a:extLst>
            </p:cNvPr>
            <p:cNvSpPr/>
            <p:nvPr/>
          </p:nvSpPr>
          <p:spPr>
            <a:xfrm>
              <a:off x="8746023" y="1699960"/>
              <a:ext cx="317058" cy="383377"/>
            </a:xfrm>
            <a:custGeom>
              <a:avLst/>
              <a:gdLst>
                <a:gd name="connsiteX0" fmla="*/ 33632 w 317058"/>
                <a:gd name="connsiteY0" fmla="*/ 26209 h 383377"/>
                <a:gd name="connsiteX1" fmla="*/ 286364 w 317058"/>
                <a:gd name="connsiteY1" fmla="*/ 86160 h 383377"/>
                <a:gd name="connsiteX2" fmla="*/ 291328 w 317058"/>
                <a:gd name="connsiteY2" fmla="*/ 92494 h 383377"/>
                <a:gd name="connsiteX3" fmla="*/ 291328 w 317058"/>
                <a:gd name="connsiteY3" fmla="*/ 290885 h 383377"/>
                <a:gd name="connsiteX4" fmla="*/ 286364 w 317058"/>
                <a:gd name="connsiteY4" fmla="*/ 297219 h 383377"/>
                <a:gd name="connsiteX5" fmla="*/ 33632 w 317058"/>
                <a:gd name="connsiteY5" fmla="*/ 357169 h 383377"/>
                <a:gd name="connsiteX6" fmla="*/ 25730 w 317058"/>
                <a:gd name="connsiteY6" fmla="*/ 350835 h 383377"/>
                <a:gd name="connsiteX7" fmla="*/ 25730 w 317058"/>
                <a:gd name="connsiteY7" fmla="*/ 32543 h 383377"/>
                <a:gd name="connsiteX8" fmla="*/ 33632 w 317058"/>
                <a:gd name="connsiteY8" fmla="*/ 26209 h 383377"/>
                <a:gd name="connsiteX9" fmla="*/ 292239 w 317058"/>
                <a:gd name="connsiteY9" fmla="*/ 60824 h 383377"/>
                <a:gd name="connsiteX10" fmla="*/ 317058 w 317058"/>
                <a:gd name="connsiteY10" fmla="*/ 92494 h 383377"/>
                <a:gd name="connsiteX11" fmla="*/ 317058 w 317058"/>
                <a:gd name="connsiteY11" fmla="*/ 290885 h 383377"/>
                <a:gd name="connsiteX12" fmla="*/ 292239 w 317058"/>
                <a:gd name="connsiteY12" fmla="*/ 322554 h 383377"/>
                <a:gd name="connsiteX13" fmla="*/ 39507 w 317058"/>
                <a:gd name="connsiteY13" fmla="*/ 382504 h 383377"/>
                <a:gd name="connsiteX14" fmla="*/ 0 w 317058"/>
                <a:gd name="connsiteY14" fmla="*/ 350835 h 383377"/>
                <a:gd name="connsiteX15" fmla="*/ 0 w 317058"/>
                <a:gd name="connsiteY15" fmla="*/ 32543 h 383377"/>
                <a:gd name="connsiteX16" fmla="*/ 39507 w 317058"/>
                <a:gd name="connsiteY16" fmla="*/ 874 h 383377"/>
                <a:gd name="connsiteX17" fmla="*/ 292239 w 317058"/>
                <a:gd name="connsiteY17" fmla="*/ 60824 h 38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7058" h="383377">
                  <a:moveTo>
                    <a:pt x="33632" y="26209"/>
                  </a:moveTo>
                  <a:lnTo>
                    <a:pt x="286364" y="86160"/>
                  </a:lnTo>
                  <a:cubicBezTo>
                    <a:pt x="289272" y="86849"/>
                    <a:pt x="291328" y="89473"/>
                    <a:pt x="291328" y="92494"/>
                  </a:cubicBezTo>
                  <a:lnTo>
                    <a:pt x="291328" y="290885"/>
                  </a:lnTo>
                  <a:cubicBezTo>
                    <a:pt x="291328" y="293905"/>
                    <a:pt x="289272" y="296528"/>
                    <a:pt x="286364" y="297219"/>
                  </a:cubicBezTo>
                  <a:lnTo>
                    <a:pt x="33632" y="357169"/>
                  </a:lnTo>
                  <a:cubicBezTo>
                    <a:pt x="29595" y="358126"/>
                    <a:pt x="25730" y="355028"/>
                    <a:pt x="25730" y="350835"/>
                  </a:cubicBezTo>
                  <a:lnTo>
                    <a:pt x="25730" y="32543"/>
                  </a:lnTo>
                  <a:cubicBezTo>
                    <a:pt x="25730" y="28350"/>
                    <a:pt x="29595" y="25252"/>
                    <a:pt x="33632" y="26209"/>
                  </a:cubicBezTo>
                  <a:close/>
                  <a:moveTo>
                    <a:pt x="292239" y="60824"/>
                  </a:moveTo>
                  <a:cubicBezTo>
                    <a:pt x="306779" y="64273"/>
                    <a:pt x="317058" y="77390"/>
                    <a:pt x="317058" y="92494"/>
                  </a:cubicBezTo>
                  <a:lnTo>
                    <a:pt x="317058" y="290885"/>
                  </a:lnTo>
                  <a:cubicBezTo>
                    <a:pt x="317058" y="305988"/>
                    <a:pt x="306779" y="319104"/>
                    <a:pt x="292239" y="322554"/>
                  </a:cubicBezTo>
                  <a:lnTo>
                    <a:pt x="39507" y="382504"/>
                  </a:lnTo>
                  <a:cubicBezTo>
                    <a:pt x="19324" y="387292"/>
                    <a:pt x="0" y="371801"/>
                    <a:pt x="0" y="350835"/>
                  </a:cubicBezTo>
                  <a:lnTo>
                    <a:pt x="0" y="32543"/>
                  </a:lnTo>
                  <a:cubicBezTo>
                    <a:pt x="0" y="11576"/>
                    <a:pt x="19324" y="-3914"/>
                    <a:pt x="39507" y="874"/>
                  </a:cubicBezTo>
                  <a:lnTo>
                    <a:pt x="292239" y="60824"/>
                  </a:lnTo>
                  <a:close/>
                </a:path>
              </a:pathLst>
            </a:custGeom>
            <a:solidFill>
              <a:srgbClr val="FC1C49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9" name="자유형 18">
              <a:extLst>
                <a:ext uri="{FF2B5EF4-FFF2-40B4-BE49-F238E27FC236}">
                  <a16:creationId xmlns:a16="http://schemas.microsoft.com/office/drawing/2014/main" id="{56A1D85F-4AB2-A648-89D4-77BF59BD46F3}"/>
                </a:ext>
              </a:extLst>
            </p:cNvPr>
            <p:cNvSpPr/>
            <p:nvPr/>
          </p:nvSpPr>
          <p:spPr>
            <a:xfrm>
              <a:off x="9032972" y="1759697"/>
              <a:ext cx="199680" cy="263609"/>
            </a:xfrm>
            <a:custGeom>
              <a:avLst/>
              <a:gdLst>
                <a:gd name="connsiteX0" fmla="*/ 72667 w 199680"/>
                <a:gd name="connsiteY0" fmla="*/ 263568 h 263609"/>
                <a:gd name="connsiteX1" fmla="*/ 69357 w 199680"/>
                <a:gd name="connsiteY1" fmla="*/ 263610 h 263609"/>
                <a:gd name="connsiteX2" fmla="*/ 0 w 199680"/>
                <a:gd name="connsiteY2" fmla="*/ 263610 h 263609"/>
                <a:gd name="connsiteX3" fmla="*/ 0 w 199680"/>
                <a:gd name="connsiteY3" fmla="*/ 0 h 263609"/>
                <a:gd name="connsiteX4" fmla="*/ 69357 w 199680"/>
                <a:gd name="connsiteY4" fmla="*/ 0 h 263609"/>
                <a:gd name="connsiteX5" fmla="*/ 199644 w 199680"/>
                <a:gd name="connsiteY5" fmla="*/ 128618 h 263609"/>
                <a:gd name="connsiteX6" fmla="*/ 199681 w 199680"/>
                <a:gd name="connsiteY6" fmla="*/ 131805 h 263609"/>
                <a:gd name="connsiteX7" fmla="*/ 72667 w 199680"/>
                <a:gd name="connsiteY7" fmla="*/ 263568 h 26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9680" h="263609">
                  <a:moveTo>
                    <a:pt x="72667" y="263568"/>
                  </a:moveTo>
                  <a:cubicBezTo>
                    <a:pt x="71569" y="263596"/>
                    <a:pt x="70465" y="263610"/>
                    <a:pt x="69357" y="263610"/>
                  </a:cubicBezTo>
                  <a:lnTo>
                    <a:pt x="0" y="263610"/>
                  </a:lnTo>
                  <a:lnTo>
                    <a:pt x="0" y="0"/>
                  </a:lnTo>
                  <a:lnTo>
                    <a:pt x="69357" y="0"/>
                  </a:lnTo>
                  <a:cubicBezTo>
                    <a:pt x="140280" y="0"/>
                    <a:pt x="197970" y="57296"/>
                    <a:pt x="199644" y="128618"/>
                  </a:cubicBezTo>
                  <a:cubicBezTo>
                    <a:pt x="199668" y="129678"/>
                    <a:pt x="199681" y="130740"/>
                    <a:pt x="199681" y="131805"/>
                  </a:cubicBezTo>
                  <a:cubicBezTo>
                    <a:pt x="199681" y="203480"/>
                    <a:pt x="143113" y="261792"/>
                    <a:pt x="72667" y="263568"/>
                  </a:cubicBezTo>
                  <a:close/>
                </a:path>
              </a:pathLst>
            </a:custGeom>
            <a:solidFill>
              <a:srgbClr val="FC1C49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EF56C58-60D2-CB46-A460-DE54C11CB7DA}"/>
              </a:ext>
            </a:extLst>
          </p:cNvPr>
          <p:cNvGrpSpPr/>
          <p:nvPr/>
        </p:nvGrpSpPr>
        <p:grpSpPr>
          <a:xfrm>
            <a:off x="4270426" y="4653626"/>
            <a:ext cx="440185" cy="561086"/>
            <a:chOff x="6440344" y="3029737"/>
            <a:chExt cx="440185" cy="561086"/>
          </a:xfrm>
        </p:grpSpPr>
        <p:sp>
          <p:nvSpPr>
            <p:cNvPr id="21" name="자유형 20">
              <a:extLst>
                <a:ext uri="{FF2B5EF4-FFF2-40B4-BE49-F238E27FC236}">
                  <a16:creationId xmlns:a16="http://schemas.microsoft.com/office/drawing/2014/main" id="{817CD28D-4B9B-B04B-812F-27DFC85CB02A}"/>
                </a:ext>
              </a:extLst>
            </p:cNvPr>
            <p:cNvSpPr/>
            <p:nvPr/>
          </p:nvSpPr>
          <p:spPr>
            <a:xfrm>
              <a:off x="6440344" y="3029737"/>
              <a:ext cx="440185" cy="561086"/>
            </a:xfrm>
            <a:custGeom>
              <a:avLst/>
              <a:gdLst>
                <a:gd name="connsiteX0" fmla="*/ 249712 w 440185"/>
                <a:gd name="connsiteY0" fmla="*/ 1066 h 561086"/>
                <a:gd name="connsiteX1" fmla="*/ 282773 w 440185"/>
                <a:gd name="connsiteY1" fmla="*/ 25747 h 561086"/>
                <a:gd name="connsiteX2" fmla="*/ 282773 w 440185"/>
                <a:gd name="connsiteY2" fmla="*/ 67215 h 561086"/>
                <a:gd name="connsiteX3" fmla="*/ 407494 w 440185"/>
                <a:gd name="connsiteY3" fmla="*/ 32532 h 561086"/>
                <a:gd name="connsiteX4" fmla="*/ 440185 w 440185"/>
                <a:gd name="connsiteY4" fmla="*/ 57319 h 561086"/>
                <a:gd name="connsiteX5" fmla="*/ 440185 w 440185"/>
                <a:gd name="connsiteY5" fmla="*/ 343345 h 561086"/>
                <a:gd name="connsiteX6" fmla="*/ 422193 w 440185"/>
                <a:gd name="connsiteY6" fmla="*/ 367874 h 561086"/>
                <a:gd name="connsiteX7" fmla="*/ 278062 w 440185"/>
                <a:gd name="connsiteY7" fmla="*/ 413444 h 561086"/>
                <a:gd name="connsiteX8" fmla="*/ 244505 w 440185"/>
                <a:gd name="connsiteY8" fmla="*/ 388914 h 561086"/>
                <a:gd name="connsiteX9" fmla="*/ 244505 w 440185"/>
                <a:gd name="connsiteY9" fmla="*/ 351150 h 561086"/>
                <a:gd name="connsiteX10" fmla="*/ 33122 w 440185"/>
                <a:gd name="connsiteY10" fmla="*/ 413899 h 561086"/>
                <a:gd name="connsiteX11" fmla="*/ 33122 w 440185"/>
                <a:gd name="connsiteY11" fmla="*/ 413898 h 561086"/>
                <a:gd name="connsiteX12" fmla="*/ 33121 w 440185"/>
                <a:gd name="connsiteY12" fmla="*/ 413898 h 561086"/>
                <a:gd name="connsiteX13" fmla="*/ 33122 w 440185"/>
                <a:gd name="connsiteY13" fmla="*/ 413899 h 561086"/>
                <a:gd name="connsiteX14" fmla="*/ 33101 w 440185"/>
                <a:gd name="connsiteY14" fmla="*/ 413905 h 561086"/>
                <a:gd name="connsiteX15" fmla="*/ 25775 w 440185"/>
                <a:gd name="connsiteY15" fmla="*/ 416518 h 561086"/>
                <a:gd name="connsiteX16" fmla="*/ 25775 w 440185"/>
                <a:gd name="connsiteY16" fmla="*/ 548222 h 561086"/>
                <a:gd name="connsiteX17" fmla="*/ 12888 w 440185"/>
                <a:gd name="connsiteY17" fmla="*/ 561087 h 561086"/>
                <a:gd name="connsiteX18" fmla="*/ 0 w 440185"/>
                <a:gd name="connsiteY18" fmla="*/ 548222 h 561086"/>
                <a:gd name="connsiteX19" fmla="*/ 0 w 440185"/>
                <a:gd name="connsiteY19" fmla="*/ 389236 h 561086"/>
                <a:gd name="connsiteX20" fmla="*/ 0 w 440185"/>
                <a:gd name="connsiteY20" fmla="*/ 373895 h 561086"/>
                <a:gd name="connsiteX21" fmla="*/ 0 w 440185"/>
                <a:gd name="connsiteY21" fmla="*/ 93775 h 561086"/>
                <a:gd name="connsiteX22" fmla="*/ 18489 w 440185"/>
                <a:gd name="connsiteY22" fmla="*/ 69093 h 561086"/>
                <a:gd name="connsiteX23" fmla="*/ 249712 w 440185"/>
                <a:gd name="connsiteY23" fmla="*/ 1066 h 561086"/>
                <a:gd name="connsiteX24" fmla="*/ 249712 w 440185"/>
                <a:gd name="connsiteY24" fmla="*/ 1066 h 561086"/>
                <a:gd name="connsiteX25" fmla="*/ 249660 w 440185"/>
                <a:gd name="connsiteY25" fmla="*/ 1160 h 561086"/>
                <a:gd name="connsiteX26" fmla="*/ 249663 w 440185"/>
                <a:gd name="connsiteY26" fmla="*/ 1158 h 561086"/>
                <a:gd name="connsiteX27" fmla="*/ 249712 w 440185"/>
                <a:gd name="connsiteY27" fmla="*/ 1066 h 561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40185" h="561086">
                  <a:moveTo>
                    <a:pt x="249712" y="1066"/>
                  </a:moveTo>
                  <a:cubicBezTo>
                    <a:pt x="266223" y="-3792"/>
                    <a:pt x="282773" y="8563"/>
                    <a:pt x="282773" y="25747"/>
                  </a:cubicBezTo>
                  <a:lnTo>
                    <a:pt x="282773" y="67215"/>
                  </a:lnTo>
                  <a:lnTo>
                    <a:pt x="407494" y="32532"/>
                  </a:lnTo>
                  <a:cubicBezTo>
                    <a:pt x="423922" y="27964"/>
                    <a:pt x="440185" y="40295"/>
                    <a:pt x="440185" y="57319"/>
                  </a:cubicBezTo>
                  <a:lnTo>
                    <a:pt x="440185" y="343345"/>
                  </a:lnTo>
                  <a:cubicBezTo>
                    <a:pt x="440185" y="354562"/>
                    <a:pt x="432905" y="364487"/>
                    <a:pt x="422193" y="367874"/>
                  </a:cubicBezTo>
                  <a:lnTo>
                    <a:pt x="278062" y="413444"/>
                  </a:lnTo>
                  <a:cubicBezTo>
                    <a:pt x="261445" y="418697"/>
                    <a:pt x="244505" y="406314"/>
                    <a:pt x="244505" y="388914"/>
                  </a:cubicBezTo>
                  <a:lnTo>
                    <a:pt x="244505" y="351150"/>
                  </a:lnTo>
                  <a:lnTo>
                    <a:pt x="33122" y="413899"/>
                  </a:lnTo>
                  <a:lnTo>
                    <a:pt x="33122" y="413898"/>
                  </a:lnTo>
                  <a:lnTo>
                    <a:pt x="33121" y="413898"/>
                  </a:lnTo>
                  <a:lnTo>
                    <a:pt x="33122" y="413899"/>
                  </a:lnTo>
                  <a:lnTo>
                    <a:pt x="33101" y="413905"/>
                  </a:lnTo>
                  <a:lnTo>
                    <a:pt x="25775" y="416518"/>
                  </a:lnTo>
                  <a:lnTo>
                    <a:pt x="25775" y="548222"/>
                  </a:lnTo>
                  <a:cubicBezTo>
                    <a:pt x="25775" y="555326"/>
                    <a:pt x="20005" y="561087"/>
                    <a:pt x="12888" y="561087"/>
                  </a:cubicBezTo>
                  <a:cubicBezTo>
                    <a:pt x="5770" y="561087"/>
                    <a:pt x="0" y="555326"/>
                    <a:pt x="0" y="548222"/>
                  </a:cubicBezTo>
                  <a:lnTo>
                    <a:pt x="0" y="389236"/>
                  </a:lnTo>
                  <a:lnTo>
                    <a:pt x="0" y="373895"/>
                  </a:lnTo>
                  <a:lnTo>
                    <a:pt x="0" y="93775"/>
                  </a:lnTo>
                  <a:cubicBezTo>
                    <a:pt x="0" y="82366"/>
                    <a:pt x="7526" y="72319"/>
                    <a:pt x="18489" y="69093"/>
                  </a:cubicBezTo>
                  <a:lnTo>
                    <a:pt x="249712" y="1066"/>
                  </a:lnTo>
                  <a:close/>
                  <a:moveTo>
                    <a:pt x="249712" y="1066"/>
                  </a:moveTo>
                  <a:lnTo>
                    <a:pt x="249660" y="1160"/>
                  </a:lnTo>
                  <a:lnTo>
                    <a:pt x="249663" y="1158"/>
                  </a:lnTo>
                  <a:lnTo>
                    <a:pt x="249712" y="1066"/>
                  </a:lnTo>
                  <a:close/>
                </a:path>
              </a:pathLst>
            </a:custGeom>
            <a:solidFill>
              <a:srgbClr val="FC1C49"/>
            </a:solidFill>
            <a:ln w="6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2" name="자유형 21">
              <a:extLst>
                <a:ext uri="{FF2B5EF4-FFF2-40B4-BE49-F238E27FC236}">
                  <a16:creationId xmlns:a16="http://schemas.microsoft.com/office/drawing/2014/main" id="{162EF7C1-C90B-CE43-828D-D93F6CE3F15F}"/>
                </a:ext>
              </a:extLst>
            </p:cNvPr>
            <p:cNvSpPr/>
            <p:nvPr/>
          </p:nvSpPr>
          <p:spPr>
            <a:xfrm>
              <a:off x="6696734" y="3159921"/>
              <a:ext cx="25774" cy="154684"/>
            </a:xfrm>
            <a:custGeom>
              <a:avLst/>
              <a:gdLst>
                <a:gd name="connsiteX0" fmla="*/ 12887 w 25774"/>
                <a:gd name="connsiteY0" fmla="*/ 154684 h 154684"/>
                <a:gd name="connsiteX1" fmla="*/ 0 w 25774"/>
                <a:gd name="connsiteY1" fmla="*/ 141819 h 154684"/>
                <a:gd name="connsiteX2" fmla="*/ 0 w 25774"/>
                <a:gd name="connsiteY2" fmla="*/ 12865 h 154684"/>
                <a:gd name="connsiteX3" fmla="*/ 12887 w 25774"/>
                <a:gd name="connsiteY3" fmla="*/ 0 h 154684"/>
                <a:gd name="connsiteX4" fmla="*/ 25775 w 25774"/>
                <a:gd name="connsiteY4" fmla="*/ 12865 h 154684"/>
                <a:gd name="connsiteX5" fmla="*/ 25775 w 25774"/>
                <a:gd name="connsiteY5" fmla="*/ 141819 h 154684"/>
                <a:gd name="connsiteX6" fmla="*/ 12887 w 25774"/>
                <a:gd name="connsiteY6" fmla="*/ 154684 h 15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74" h="154684">
                  <a:moveTo>
                    <a:pt x="12887" y="154684"/>
                  </a:moveTo>
                  <a:cubicBezTo>
                    <a:pt x="5770" y="154684"/>
                    <a:pt x="0" y="148925"/>
                    <a:pt x="0" y="141819"/>
                  </a:cubicBezTo>
                  <a:lnTo>
                    <a:pt x="0" y="12865"/>
                  </a:lnTo>
                  <a:cubicBezTo>
                    <a:pt x="0" y="5760"/>
                    <a:pt x="5770" y="0"/>
                    <a:pt x="12887" y="0"/>
                  </a:cubicBezTo>
                  <a:cubicBezTo>
                    <a:pt x="20005" y="0"/>
                    <a:pt x="25775" y="5760"/>
                    <a:pt x="25775" y="12865"/>
                  </a:cubicBezTo>
                  <a:lnTo>
                    <a:pt x="25775" y="141819"/>
                  </a:lnTo>
                  <a:cubicBezTo>
                    <a:pt x="25775" y="148925"/>
                    <a:pt x="20005" y="154684"/>
                    <a:pt x="12887" y="154684"/>
                  </a:cubicBezTo>
                  <a:close/>
                </a:path>
              </a:pathLst>
            </a:custGeom>
            <a:solidFill>
              <a:srgbClr val="FFFFFF"/>
            </a:solidFill>
            <a:ln w="6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0A3BFCD-2377-554C-B082-5110399523C7}"/>
              </a:ext>
            </a:extLst>
          </p:cNvPr>
          <p:cNvGrpSpPr/>
          <p:nvPr/>
        </p:nvGrpSpPr>
        <p:grpSpPr>
          <a:xfrm>
            <a:off x="4209384" y="2381378"/>
            <a:ext cx="592293" cy="592295"/>
            <a:chOff x="682640" y="4412040"/>
            <a:chExt cx="538448" cy="538449"/>
          </a:xfrm>
        </p:grpSpPr>
        <p:sp>
          <p:nvSpPr>
            <p:cNvPr id="24" name="자유형 23">
              <a:extLst>
                <a:ext uri="{FF2B5EF4-FFF2-40B4-BE49-F238E27FC236}">
                  <a16:creationId xmlns:a16="http://schemas.microsoft.com/office/drawing/2014/main" id="{9BD54BC9-4409-324E-A332-3FBA8097E958}"/>
                </a:ext>
              </a:extLst>
            </p:cNvPr>
            <p:cNvSpPr/>
            <p:nvPr/>
          </p:nvSpPr>
          <p:spPr>
            <a:xfrm>
              <a:off x="682640" y="4412040"/>
              <a:ext cx="538448" cy="538449"/>
            </a:xfrm>
            <a:custGeom>
              <a:avLst/>
              <a:gdLst>
                <a:gd name="connsiteX0" fmla="*/ 269224 w 538448"/>
                <a:gd name="connsiteY0" fmla="*/ 538449 h 538449"/>
                <a:gd name="connsiteX1" fmla="*/ 538449 w 538448"/>
                <a:gd name="connsiteY1" fmla="*/ 269225 h 538449"/>
                <a:gd name="connsiteX2" fmla="*/ 269224 w 538448"/>
                <a:gd name="connsiteY2" fmla="*/ 0 h 538449"/>
                <a:gd name="connsiteX3" fmla="*/ 0 w 538448"/>
                <a:gd name="connsiteY3" fmla="*/ 269225 h 538449"/>
                <a:gd name="connsiteX4" fmla="*/ 269224 w 538448"/>
                <a:gd name="connsiteY4" fmla="*/ 538449 h 538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448" h="538449">
                  <a:moveTo>
                    <a:pt x="269224" y="538449"/>
                  </a:moveTo>
                  <a:cubicBezTo>
                    <a:pt x="417913" y="538449"/>
                    <a:pt x="538449" y="417913"/>
                    <a:pt x="538449" y="269225"/>
                  </a:cubicBezTo>
                  <a:cubicBezTo>
                    <a:pt x="538449" y="120536"/>
                    <a:pt x="417913" y="0"/>
                    <a:pt x="269224" y="0"/>
                  </a:cubicBezTo>
                  <a:cubicBezTo>
                    <a:pt x="120536" y="0"/>
                    <a:pt x="0" y="120536"/>
                    <a:pt x="0" y="269225"/>
                  </a:cubicBezTo>
                  <a:cubicBezTo>
                    <a:pt x="0" y="417913"/>
                    <a:pt x="120536" y="538449"/>
                    <a:pt x="269224" y="538449"/>
                  </a:cubicBezTo>
                  <a:close/>
                </a:path>
              </a:pathLst>
            </a:custGeom>
            <a:solidFill>
              <a:srgbClr val="FC1C49"/>
            </a:solidFill>
            <a:ln w="6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7ED6CB90-A773-E442-90D8-7C92D941AA7D}"/>
                </a:ext>
              </a:extLst>
            </p:cNvPr>
            <p:cNvSpPr/>
            <p:nvPr/>
          </p:nvSpPr>
          <p:spPr>
            <a:xfrm>
              <a:off x="879166" y="4748730"/>
              <a:ext cx="145389" cy="46758"/>
            </a:xfrm>
            <a:custGeom>
              <a:avLst/>
              <a:gdLst>
                <a:gd name="connsiteX0" fmla="*/ 2831 w 145389"/>
                <a:gd name="connsiteY0" fmla="*/ 4811 h 46758"/>
                <a:gd name="connsiteX1" fmla="*/ 20907 w 145389"/>
                <a:gd name="connsiteY1" fmla="*/ 2831 h 46758"/>
                <a:gd name="connsiteX2" fmla="*/ 124483 w 145389"/>
                <a:gd name="connsiteY2" fmla="*/ 2831 h 46758"/>
                <a:gd name="connsiteX3" fmla="*/ 142559 w 145389"/>
                <a:gd name="connsiteY3" fmla="*/ 4811 h 46758"/>
                <a:gd name="connsiteX4" fmla="*/ 140579 w 145389"/>
                <a:gd name="connsiteY4" fmla="*/ 22887 h 46758"/>
                <a:gd name="connsiteX5" fmla="*/ 4811 w 145389"/>
                <a:gd name="connsiteY5" fmla="*/ 22887 h 46758"/>
                <a:gd name="connsiteX6" fmla="*/ 2831 w 145389"/>
                <a:gd name="connsiteY6" fmla="*/ 4811 h 4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389" h="46758">
                  <a:moveTo>
                    <a:pt x="2831" y="4811"/>
                  </a:moveTo>
                  <a:cubicBezTo>
                    <a:pt x="7275" y="-728"/>
                    <a:pt x="15368" y="-1614"/>
                    <a:pt x="20907" y="2831"/>
                  </a:cubicBezTo>
                  <a:cubicBezTo>
                    <a:pt x="51163" y="27112"/>
                    <a:pt x="94226" y="27112"/>
                    <a:pt x="124483" y="2831"/>
                  </a:cubicBezTo>
                  <a:cubicBezTo>
                    <a:pt x="130022" y="-1614"/>
                    <a:pt x="138115" y="-728"/>
                    <a:pt x="142559" y="4811"/>
                  </a:cubicBezTo>
                  <a:cubicBezTo>
                    <a:pt x="147004" y="10350"/>
                    <a:pt x="146118" y="18443"/>
                    <a:pt x="140579" y="22887"/>
                  </a:cubicBezTo>
                  <a:cubicBezTo>
                    <a:pt x="100919" y="54715"/>
                    <a:pt x="44471" y="54715"/>
                    <a:pt x="4811" y="22887"/>
                  </a:cubicBezTo>
                  <a:cubicBezTo>
                    <a:pt x="-728" y="18443"/>
                    <a:pt x="-1614" y="10350"/>
                    <a:pt x="2831" y="4811"/>
                  </a:cubicBezTo>
                  <a:close/>
                </a:path>
              </a:pathLst>
            </a:custGeom>
            <a:solidFill>
              <a:srgbClr val="FFFFFF"/>
            </a:solidFill>
            <a:ln w="6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6" name="자유형 25">
              <a:extLst>
                <a:ext uri="{FF2B5EF4-FFF2-40B4-BE49-F238E27FC236}">
                  <a16:creationId xmlns:a16="http://schemas.microsoft.com/office/drawing/2014/main" id="{CF84E25D-91E4-104D-A3DA-560F8100B9A4}"/>
                </a:ext>
              </a:extLst>
            </p:cNvPr>
            <p:cNvSpPr/>
            <p:nvPr/>
          </p:nvSpPr>
          <p:spPr>
            <a:xfrm>
              <a:off x="862940" y="4628943"/>
              <a:ext cx="49576" cy="49576"/>
            </a:xfrm>
            <a:custGeom>
              <a:avLst/>
              <a:gdLst>
                <a:gd name="connsiteX0" fmla="*/ 49577 w 49576"/>
                <a:gd name="connsiteY0" fmla="*/ 24788 h 49576"/>
                <a:gd name="connsiteX1" fmla="*/ 24788 w 49576"/>
                <a:gd name="connsiteY1" fmla="*/ 49577 h 49576"/>
                <a:gd name="connsiteX2" fmla="*/ 0 w 49576"/>
                <a:gd name="connsiteY2" fmla="*/ 24788 h 49576"/>
                <a:gd name="connsiteX3" fmla="*/ 24788 w 49576"/>
                <a:gd name="connsiteY3" fmla="*/ 0 h 49576"/>
                <a:gd name="connsiteX4" fmla="*/ 49577 w 49576"/>
                <a:gd name="connsiteY4" fmla="*/ 24788 h 49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76" h="49576">
                  <a:moveTo>
                    <a:pt x="49577" y="24788"/>
                  </a:moveTo>
                  <a:cubicBezTo>
                    <a:pt x="49577" y="38479"/>
                    <a:pt x="38479" y="49577"/>
                    <a:pt x="24788" y="49577"/>
                  </a:cubicBezTo>
                  <a:cubicBezTo>
                    <a:pt x="11098" y="49577"/>
                    <a:pt x="0" y="38479"/>
                    <a:pt x="0" y="24788"/>
                  </a:cubicBezTo>
                  <a:cubicBezTo>
                    <a:pt x="0" y="11098"/>
                    <a:pt x="11098" y="0"/>
                    <a:pt x="24788" y="0"/>
                  </a:cubicBezTo>
                  <a:cubicBezTo>
                    <a:pt x="38479" y="0"/>
                    <a:pt x="49577" y="11098"/>
                    <a:pt x="49577" y="24788"/>
                  </a:cubicBezTo>
                  <a:close/>
                </a:path>
              </a:pathLst>
            </a:custGeom>
            <a:solidFill>
              <a:srgbClr val="FFFFFF"/>
            </a:solidFill>
            <a:ln w="6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7" name="자유형 26">
              <a:extLst>
                <a:ext uri="{FF2B5EF4-FFF2-40B4-BE49-F238E27FC236}">
                  <a16:creationId xmlns:a16="http://schemas.microsoft.com/office/drawing/2014/main" id="{02F5F341-9A4F-C846-9525-CA774A1436F9}"/>
                </a:ext>
              </a:extLst>
            </p:cNvPr>
            <p:cNvSpPr/>
            <p:nvPr/>
          </p:nvSpPr>
          <p:spPr>
            <a:xfrm>
              <a:off x="986902" y="4628943"/>
              <a:ext cx="49576" cy="49576"/>
            </a:xfrm>
            <a:custGeom>
              <a:avLst/>
              <a:gdLst>
                <a:gd name="connsiteX0" fmla="*/ 49577 w 49576"/>
                <a:gd name="connsiteY0" fmla="*/ 24788 h 49576"/>
                <a:gd name="connsiteX1" fmla="*/ 24788 w 49576"/>
                <a:gd name="connsiteY1" fmla="*/ 49577 h 49576"/>
                <a:gd name="connsiteX2" fmla="*/ 0 w 49576"/>
                <a:gd name="connsiteY2" fmla="*/ 24788 h 49576"/>
                <a:gd name="connsiteX3" fmla="*/ 24788 w 49576"/>
                <a:gd name="connsiteY3" fmla="*/ 0 h 49576"/>
                <a:gd name="connsiteX4" fmla="*/ 49577 w 49576"/>
                <a:gd name="connsiteY4" fmla="*/ 24788 h 49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76" h="49576">
                  <a:moveTo>
                    <a:pt x="49577" y="24788"/>
                  </a:moveTo>
                  <a:cubicBezTo>
                    <a:pt x="49577" y="38479"/>
                    <a:pt x="38479" y="49577"/>
                    <a:pt x="24788" y="49577"/>
                  </a:cubicBezTo>
                  <a:cubicBezTo>
                    <a:pt x="11098" y="49577"/>
                    <a:pt x="0" y="38479"/>
                    <a:pt x="0" y="24788"/>
                  </a:cubicBezTo>
                  <a:cubicBezTo>
                    <a:pt x="0" y="11098"/>
                    <a:pt x="11098" y="0"/>
                    <a:pt x="24788" y="0"/>
                  </a:cubicBezTo>
                  <a:cubicBezTo>
                    <a:pt x="38479" y="0"/>
                    <a:pt x="49577" y="11098"/>
                    <a:pt x="49577" y="24788"/>
                  </a:cubicBezTo>
                  <a:close/>
                </a:path>
              </a:pathLst>
            </a:custGeom>
            <a:solidFill>
              <a:srgbClr val="FFFFFF"/>
            </a:solidFill>
            <a:ln w="6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0D8E21B-9ED9-3D48-9BD2-73DB5B53F826}"/>
              </a:ext>
            </a:extLst>
          </p:cNvPr>
          <p:cNvGrpSpPr/>
          <p:nvPr/>
        </p:nvGrpSpPr>
        <p:grpSpPr>
          <a:xfrm>
            <a:off x="6266263" y="2372757"/>
            <a:ext cx="580333" cy="553453"/>
            <a:chOff x="666809" y="3048591"/>
            <a:chExt cx="580332" cy="553452"/>
          </a:xfrm>
        </p:grpSpPr>
        <p:sp>
          <p:nvSpPr>
            <p:cNvPr id="29" name="자유형 28">
              <a:extLst>
                <a:ext uri="{FF2B5EF4-FFF2-40B4-BE49-F238E27FC236}">
                  <a16:creationId xmlns:a16="http://schemas.microsoft.com/office/drawing/2014/main" id="{605A91A0-23F5-F744-9F1D-F646C6A4A2FC}"/>
                </a:ext>
              </a:extLst>
            </p:cNvPr>
            <p:cNvSpPr/>
            <p:nvPr/>
          </p:nvSpPr>
          <p:spPr>
            <a:xfrm>
              <a:off x="666809" y="3048591"/>
              <a:ext cx="580332" cy="553452"/>
            </a:xfrm>
            <a:custGeom>
              <a:avLst/>
              <a:gdLst>
                <a:gd name="connsiteX0" fmla="*/ 323801 w 580332"/>
                <a:gd name="connsiteY0" fmla="*/ 19286 h 553452"/>
                <a:gd name="connsiteX1" fmla="*/ 256532 w 580332"/>
                <a:gd name="connsiteY1" fmla="*/ 19286 h 553452"/>
                <a:gd name="connsiteX2" fmla="*/ 182802 w 580332"/>
                <a:gd name="connsiteY2" fmla="*/ 145767 h 553452"/>
                <a:gd name="connsiteX3" fmla="*/ 174316 w 580332"/>
                <a:gd name="connsiteY3" fmla="*/ 151906 h 553452"/>
                <a:gd name="connsiteX4" fmla="*/ 30746 w 580332"/>
                <a:gd name="connsiteY4" fmla="*/ 182655 h 553452"/>
                <a:gd name="connsiteX5" fmla="*/ 9959 w 580332"/>
                <a:gd name="connsiteY5" fmla="*/ 246369 h 553452"/>
                <a:gd name="connsiteX6" fmla="*/ 107961 w 580332"/>
                <a:gd name="connsiteY6" fmla="*/ 355287 h 553452"/>
                <a:gd name="connsiteX7" fmla="*/ 111202 w 580332"/>
                <a:gd name="connsiteY7" fmla="*/ 365222 h 553452"/>
                <a:gd name="connsiteX8" fmla="*/ 96201 w 580332"/>
                <a:gd name="connsiteY8" fmla="*/ 510707 h 553452"/>
                <a:gd name="connsiteX9" fmla="*/ 150623 w 580332"/>
                <a:gd name="connsiteY9" fmla="*/ 550084 h 553452"/>
                <a:gd name="connsiteX10" fmla="*/ 284922 w 580332"/>
                <a:gd name="connsiteY10" fmla="*/ 490918 h 553452"/>
                <a:gd name="connsiteX11" fmla="*/ 295411 w 580332"/>
                <a:gd name="connsiteY11" fmla="*/ 490918 h 553452"/>
                <a:gd name="connsiteX12" fmla="*/ 429709 w 580332"/>
                <a:gd name="connsiteY12" fmla="*/ 550084 h 553452"/>
                <a:gd name="connsiteX13" fmla="*/ 484131 w 580332"/>
                <a:gd name="connsiteY13" fmla="*/ 510707 h 553452"/>
                <a:gd name="connsiteX14" fmla="*/ 469129 w 580332"/>
                <a:gd name="connsiteY14" fmla="*/ 365222 h 553452"/>
                <a:gd name="connsiteX15" fmla="*/ 472371 w 580332"/>
                <a:gd name="connsiteY15" fmla="*/ 355287 h 553452"/>
                <a:gd name="connsiteX16" fmla="*/ 570373 w 580332"/>
                <a:gd name="connsiteY16" fmla="*/ 246369 h 553452"/>
                <a:gd name="connsiteX17" fmla="*/ 549586 w 580332"/>
                <a:gd name="connsiteY17" fmla="*/ 182655 h 553452"/>
                <a:gd name="connsiteX18" fmla="*/ 406016 w 580332"/>
                <a:gd name="connsiteY18" fmla="*/ 151906 h 553452"/>
                <a:gd name="connsiteX19" fmla="*/ 397531 w 580332"/>
                <a:gd name="connsiteY19" fmla="*/ 145767 h 553452"/>
                <a:gd name="connsiteX20" fmla="*/ 323801 w 580332"/>
                <a:gd name="connsiteY20" fmla="*/ 19286 h 55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80332" h="553452">
                  <a:moveTo>
                    <a:pt x="323801" y="19286"/>
                  </a:moveTo>
                  <a:cubicBezTo>
                    <a:pt x="308811" y="-6429"/>
                    <a:pt x="271522" y="-6429"/>
                    <a:pt x="256532" y="19286"/>
                  </a:cubicBezTo>
                  <a:lnTo>
                    <a:pt x="182802" y="145767"/>
                  </a:lnTo>
                  <a:cubicBezTo>
                    <a:pt x="180968" y="148912"/>
                    <a:pt x="177887" y="151142"/>
                    <a:pt x="174316" y="151906"/>
                  </a:cubicBezTo>
                  <a:lnTo>
                    <a:pt x="30746" y="182655"/>
                  </a:lnTo>
                  <a:cubicBezTo>
                    <a:pt x="1558" y="188907"/>
                    <a:pt x="-9965" y="224225"/>
                    <a:pt x="9959" y="246369"/>
                  </a:cubicBezTo>
                  <a:lnTo>
                    <a:pt x="107961" y="355287"/>
                  </a:lnTo>
                  <a:cubicBezTo>
                    <a:pt x="110399" y="357996"/>
                    <a:pt x="111576" y="361604"/>
                    <a:pt x="111202" y="365222"/>
                  </a:cubicBezTo>
                  <a:lnTo>
                    <a:pt x="96201" y="510707"/>
                  </a:lnTo>
                  <a:cubicBezTo>
                    <a:pt x="93152" y="540284"/>
                    <a:pt x="123319" y="562112"/>
                    <a:pt x="150623" y="550084"/>
                  </a:cubicBezTo>
                  <a:lnTo>
                    <a:pt x="284922" y="490918"/>
                  </a:lnTo>
                  <a:cubicBezTo>
                    <a:pt x="288262" y="489446"/>
                    <a:pt x="292071" y="489446"/>
                    <a:pt x="295411" y="490918"/>
                  </a:cubicBezTo>
                  <a:lnTo>
                    <a:pt x="429709" y="550084"/>
                  </a:lnTo>
                  <a:cubicBezTo>
                    <a:pt x="457013" y="562113"/>
                    <a:pt x="487181" y="540284"/>
                    <a:pt x="484131" y="510707"/>
                  </a:cubicBezTo>
                  <a:lnTo>
                    <a:pt x="469129" y="365222"/>
                  </a:lnTo>
                  <a:cubicBezTo>
                    <a:pt x="468757" y="361604"/>
                    <a:pt x="469934" y="357996"/>
                    <a:pt x="472371" y="355287"/>
                  </a:cubicBezTo>
                  <a:lnTo>
                    <a:pt x="570373" y="246369"/>
                  </a:lnTo>
                  <a:cubicBezTo>
                    <a:pt x="590297" y="224225"/>
                    <a:pt x="578775" y="188907"/>
                    <a:pt x="549586" y="182655"/>
                  </a:cubicBezTo>
                  <a:lnTo>
                    <a:pt x="406016" y="151906"/>
                  </a:lnTo>
                  <a:cubicBezTo>
                    <a:pt x="402445" y="151142"/>
                    <a:pt x="399364" y="148912"/>
                    <a:pt x="397531" y="145767"/>
                  </a:cubicBezTo>
                  <a:lnTo>
                    <a:pt x="323801" y="19286"/>
                  </a:lnTo>
                  <a:close/>
                </a:path>
              </a:pathLst>
            </a:custGeom>
            <a:solidFill>
              <a:srgbClr val="FC1C49"/>
            </a:solidFill>
            <a:ln w="6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0" name="자유형 29">
              <a:extLst>
                <a:ext uri="{FF2B5EF4-FFF2-40B4-BE49-F238E27FC236}">
                  <a16:creationId xmlns:a16="http://schemas.microsoft.com/office/drawing/2014/main" id="{652AC7A1-4241-6649-A0F2-DB8B737C7920}"/>
                </a:ext>
              </a:extLst>
            </p:cNvPr>
            <p:cNvSpPr/>
            <p:nvPr/>
          </p:nvSpPr>
          <p:spPr>
            <a:xfrm>
              <a:off x="812088" y="3149144"/>
              <a:ext cx="150718" cy="142998"/>
            </a:xfrm>
            <a:custGeom>
              <a:avLst/>
              <a:gdLst>
                <a:gd name="connsiteX0" fmla="*/ 144216 w 150718"/>
                <a:gd name="connsiteY0" fmla="*/ 1721 h 142998"/>
                <a:gd name="connsiteX1" fmla="*/ 148990 w 150718"/>
                <a:gd name="connsiteY1" fmla="*/ 19350 h 142998"/>
                <a:gd name="connsiteX2" fmla="*/ 96831 w 150718"/>
                <a:gd name="connsiteY2" fmla="*/ 109659 h 142998"/>
                <a:gd name="connsiteX3" fmla="*/ 72950 w 150718"/>
                <a:gd name="connsiteY3" fmla="*/ 127820 h 142998"/>
                <a:gd name="connsiteX4" fmla="*/ 16244 w 150718"/>
                <a:gd name="connsiteY4" fmla="*/ 142576 h 142998"/>
                <a:gd name="connsiteX5" fmla="*/ 424 w 150718"/>
                <a:gd name="connsiteY5" fmla="*/ 133348 h 142998"/>
                <a:gd name="connsiteX6" fmla="*/ 9690 w 150718"/>
                <a:gd name="connsiteY6" fmla="*/ 117593 h 142998"/>
                <a:gd name="connsiteX7" fmla="*/ 66395 w 150718"/>
                <a:gd name="connsiteY7" fmla="*/ 102838 h 142998"/>
                <a:gd name="connsiteX8" fmla="*/ 74356 w 150718"/>
                <a:gd name="connsiteY8" fmla="*/ 96784 h 142998"/>
                <a:gd name="connsiteX9" fmla="*/ 126515 w 150718"/>
                <a:gd name="connsiteY9" fmla="*/ 6476 h 142998"/>
                <a:gd name="connsiteX10" fmla="*/ 144216 w 150718"/>
                <a:gd name="connsiteY10" fmla="*/ 1721 h 142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0718" h="142998">
                  <a:moveTo>
                    <a:pt x="144216" y="1721"/>
                  </a:moveTo>
                  <a:cubicBezTo>
                    <a:pt x="150422" y="5276"/>
                    <a:pt x="152559" y="13169"/>
                    <a:pt x="148990" y="19350"/>
                  </a:cubicBezTo>
                  <a:lnTo>
                    <a:pt x="96831" y="109659"/>
                  </a:lnTo>
                  <a:cubicBezTo>
                    <a:pt x="91635" y="118654"/>
                    <a:pt x="83032" y="125197"/>
                    <a:pt x="72950" y="127820"/>
                  </a:cubicBezTo>
                  <a:lnTo>
                    <a:pt x="16244" y="142576"/>
                  </a:lnTo>
                  <a:cubicBezTo>
                    <a:pt x="9317" y="144378"/>
                    <a:pt x="2234" y="140247"/>
                    <a:pt x="424" y="133348"/>
                  </a:cubicBezTo>
                  <a:cubicBezTo>
                    <a:pt x="-1386" y="126449"/>
                    <a:pt x="2763" y="119396"/>
                    <a:pt x="9690" y="117593"/>
                  </a:cubicBezTo>
                  <a:lnTo>
                    <a:pt x="66395" y="102838"/>
                  </a:lnTo>
                  <a:cubicBezTo>
                    <a:pt x="69756" y="101964"/>
                    <a:pt x="72624" y="99783"/>
                    <a:pt x="74356" y="96784"/>
                  </a:cubicBezTo>
                  <a:lnTo>
                    <a:pt x="126515" y="6476"/>
                  </a:lnTo>
                  <a:cubicBezTo>
                    <a:pt x="130084" y="295"/>
                    <a:pt x="138010" y="-1834"/>
                    <a:pt x="144216" y="1721"/>
                  </a:cubicBezTo>
                  <a:close/>
                </a:path>
              </a:pathLst>
            </a:custGeom>
            <a:solidFill>
              <a:srgbClr val="FFFFFF"/>
            </a:solidFill>
            <a:ln w="6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09E43CF-3F3D-264A-AE98-A43C07F0501B}"/>
              </a:ext>
            </a:extLst>
          </p:cNvPr>
          <p:cNvGrpSpPr/>
          <p:nvPr/>
        </p:nvGrpSpPr>
        <p:grpSpPr>
          <a:xfrm>
            <a:off x="5261391" y="3437849"/>
            <a:ext cx="533124" cy="703660"/>
            <a:chOff x="7594892" y="4402050"/>
            <a:chExt cx="440598" cy="581537"/>
          </a:xfrm>
        </p:grpSpPr>
        <p:sp>
          <p:nvSpPr>
            <p:cNvPr id="32" name="자유형 31">
              <a:extLst>
                <a:ext uri="{FF2B5EF4-FFF2-40B4-BE49-F238E27FC236}">
                  <a16:creationId xmlns:a16="http://schemas.microsoft.com/office/drawing/2014/main" id="{CC9FACFB-F42D-6A42-BDD4-2CB415546DEF}"/>
                </a:ext>
              </a:extLst>
            </p:cNvPr>
            <p:cNvSpPr/>
            <p:nvPr/>
          </p:nvSpPr>
          <p:spPr>
            <a:xfrm>
              <a:off x="7594892" y="4402050"/>
              <a:ext cx="440598" cy="581537"/>
            </a:xfrm>
            <a:custGeom>
              <a:avLst/>
              <a:gdLst>
                <a:gd name="connsiteX0" fmla="*/ 440599 w 440598"/>
                <a:gd name="connsiteY0" fmla="*/ 32409 h 581537"/>
                <a:gd name="connsiteX1" fmla="*/ 408380 w 440598"/>
                <a:gd name="connsiteY1" fmla="*/ 0 h 581537"/>
                <a:gd name="connsiteX2" fmla="*/ 32219 w 440598"/>
                <a:gd name="connsiteY2" fmla="*/ 0 h 581537"/>
                <a:gd name="connsiteX3" fmla="*/ 0 w 440598"/>
                <a:gd name="connsiteY3" fmla="*/ 32409 h 581537"/>
                <a:gd name="connsiteX4" fmla="*/ 0 w 440598"/>
                <a:gd name="connsiteY4" fmla="*/ 549129 h 581537"/>
                <a:gd name="connsiteX5" fmla="*/ 32219 w 440598"/>
                <a:gd name="connsiteY5" fmla="*/ 581538 h 581537"/>
                <a:gd name="connsiteX6" fmla="*/ 294410 w 440598"/>
                <a:gd name="connsiteY6" fmla="*/ 581538 h 581537"/>
                <a:gd name="connsiteX7" fmla="*/ 317281 w 440598"/>
                <a:gd name="connsiteY7" fmla="*/ 571955 h 581537"/>
                <a:gd name="connsiteX8" fmla="*/ 431251 w 440598"/>
                <a:gd name="connsiteY8" fmla="*/ 456404 h 581537"/>
                <a:gd name="connsiteX9" fmla="*/ 440599 w 440598"/>
                <a:gd name="connsiteY9" fmla="*/ 433578 h 581537"/>
                <a:gd name="connsiteX10" fmla="*/ 440599 w 440598"/>
                <a:gd name="connsiteY10" fmla="*/ 32409 h 58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0598" h="581537">
                  <a:moveTo>
                    <a:pt x="440599" y="32409"/>
                  </a:moveTo>
                  <a:cubicBezTo>
                    <a:pt x="440599" y="14510"/>
                    <a:pt x="426174" y="0"/>
                    <a:pt x="408380" y="0"/>
                  </a:cubicBezTo>
                  <a:lnTo>
                    <a:pt x="32219" y="0"/>
                  </a:lnTo>
                  <a:cubicBezTo>
                    <a:pt x="14425" y="0"/>
                    <a:pt x="0" y="14510"/>
                    <a:pt x="0" y="32409"/>
                  </a:cubicBezTo>
                  <a:lnTo>
                    <a:pt x="0" y="549129"/>
                  </a:lnTo>
                  <a:cubicBezTo>
                    <a:pt x="0" y="567028"/>
                    <a:pt x="14425" y="581538"/>
                    <a:pt x="32219" y="581538"/>
                  </a:cubicBezTo>
                  <a:lnTo>
                    <a:pt x="294410" y="581538"/>
                  </a:lnTo>
                  <a:cubicBezTo>
                    <a:pt x="302999" y="581538"/>
                    <a:pt x="311233" y="578088"/>
                    <a:pt x="317281" y="571955"/>
                  </a:cubicBezTo>
                  <a:lnTo>
                    <a:pt x="431251" y="456404"/>
                  </a:lnTo>
                  <a:cubicBezTo>
                    <a:pt x="437239" y="450334"/>
                    <a:pt x="440599" y="442129"/>
                    <a:pt x="440599" y="433578"/>
                  </a:cubicBezTo>
                  <a:lnTo>
                    <a:pt x="440599" y="32409"/>
                  </a:lnTo>
                  <a:close/>
                </a:path>
              </a:pathLst>
            </a:custGeom>
            <a:solidFill>
              <a:srgbClr val="FC1C49"/>
            </a:solidFill>
            <a:ln w="6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3" name="자유형 32">
              <a:extLst>
                <a:ext uri="{FF2B5EF4-FFF2-40B4-BE49-F238E27FC236}">
                  <a16:creationId xmlns:a16="http://schemas.microsoft.com/office/drawing/2014/main" id="{AC7756ED-4FB5-B543-8BF7-5603AF90BB45}"/>
                </a:ext>
              </a:extLst>
            </p:cNvPr>
            <p:cNvSpPr/>
            <p:nvPr/>
          </p:nvSpPr>
          <p:spPr>
            <a:xfrm>
              <a:off x="7859524" y="4798752"/>
              <a:ext cx="121721" cy="125289"/>
            </a:xfrm>
            <a:custGeom>
              <a:avLst/>
              <a:gdLst>
                <a:gd name="connsiteX0" fmla="*/ 12887 w 121721"/>
                <a:gd name="connsiteY0" fmla="*/ 125290 h 125289"/>
                <a:gd name="connsiteX1" fmla="*/ 0 w 121721"/>
                <a:gd name="connsiteY1" fmla="*/ 112326 h 125289"/>
                <a:gd name="connsiteX2" fmla="*/ 0 w 121721"/>
                <a:gd name="connsiteY2" fmla="*/ 12964 h 125289"/>
                <a:gd name="connsiteX3" fmla="*/ 12887 w 121721"/>
                <a:gd name="connsiteY3" fmla="*/ 0 h 125289"/>
                <a:gd name="connsiteX4" fmla="*/ 108834 w 121721"/>
                <a:gd name="connsiteY4" fmla="*/ 0 h 125289"/>
                <a:gd name="connsiteX5" fmla="*/ 121722 w 121721"/>
                <a:gd name="connsiteY5" fmla="*/ 12964 h 125289"/>
                <a:gd name="connsiteX6" fmla="*/ 108834 w 121721"/>
                <a:gd name="connsiteY6" fmla="*/ 25927 h 125289"/>
                <a:gd name="connsiteX7" fmla="*/ 25775 w 121721"/>
                <a:gd name="connsiteY7" fmla="*/ 25927 h 125289"/>
                <a:gd name="connsiteX8" fmla="*/ 25775 w 121721"/>
                <a:gd name="connsiteY8" fmla="*/ 112326 h 125289"/>
                <a:gd name="connsiteX9" fmla="*/ 12887 w 121721"/>
                <a:gd name="connsiteY9" fmla="*/ 125290 h 125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721" h="125289">
                  <a:moveTo>
                    <a:pt x="12887" y="125290"/>
                  </a:moveTo>
                  <a:cubicBezTo>
                    <a:pt x="5770" y="125290"/>
                    <a:pt x="0" y="119486"/>
                    <a:pt x="0" y="112326"/>
                  </a:cubicBezTo>
                  <a:lnTo>
                    <a:pt x="0" y="12964"/>
                  </a:lnTo>
                  <a:cubicBezTo>
                    <a:pt x="0" y="5804"/>
                    <a:pt x="5770" y="0"/>
                    <a:pt x="12887" y="0"/>
                  </a:cubicBezTo>
                  <a:lnTo>
                    <a:pt x="108834" y="0"/>
                  </a:lnTo>
                  <a:cubicBezTo>
                    <a:pt x="115952" y="0"/>
                    <a:pt x="121722" y="5804"/>
                    <a:pt x="121722" y="12964"/>
                  </a:cubicBezTo>
                  <a:cubicBezTo>
                    <a:pt x="121722" y="20123"/>
                    <a:pt x="115952" y="25927"/>
                    <a:pt x="108834" y="25927"/>
                  </a:cubicBezTo>
                  <a:lnTo>
                    <a:pt x="25775" y="25927"/>
                  </a:lnTo>
                  <a:lnTo>
                    <a:pt x="25775" y="112326"/>
                  </a:lnTo>
                  <a:cubicBezTo>
                    <a:pt x="25775" y="119486"/>
                    <a:pt x="20005" y="125290"/>
                    <a:pt x="12887" y="125290"/>
                  </a:cubicBezTo>
                  <a:close/>
                </a:path>
              </a:pathLst>
            </a:custGeom>
            <a:solidFill>
              <a:srgbClr val="FFFFFF"/>
            </a:solidFill>
            <a:ln w="6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63189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>
            <a:extLst>
              <a:ext uri="{FF2B5EF4-FFF2-40B4-BE49-F238E27FC236}">
                <a16:creationId xmlns:a16="http://schemas.microsoft.com/office/drawing/2014/main" id="{5EE2BA02-1B83-0D46-B0D5-6305DCD41997}"/>
              </a:ext>
            </a:extLst>
          </p:cNvPr>
          <p:cNvSpPr/>
          <p:nvPr/>
        </p:nvSpPr>
        <p:spPr>
          <a:xfrm>
            <a:off x="3034271" y="2384689"/>
            <a:ext cx="383569" cy="635075"/>
          </a:xfrm>
          <a:custGeom>
            <a:avLst/>
            <a:gdLst>
              <a:gd name="connsiteX0" fmla="*/ 32529 w 383569"/>
              <a:gd name="connsiteY0" fmla="*/ 0 h 635075"/>
              <a:gd name="connsiteX1" fmla="*/ 0 w 383569"/>
              <a:gd name="connsiteY1" fmla="*/ 32419 h 635075"/>
              <a:gd name="connsiteX2" fmla="*/ 0 w 383569"/>
              <a:gd name="connsiteY2" fmla="*/ 602656 h 635075"/>
              <a:gd name="connsiteX3" fmla="*/ 32528 w 383569"/>
              <a:gd name="connsiteY3" fmla="*/ 635075 h 635075"/>
              <a:gd name="connsiteX4" fmla="*/ 351041 w 383569"/>
              <a:gd name="connsiteY4" fmla="*/ 635075 h 635075"/>
              <a:gd name="connsiteX5" fmla="*/ 383570 w 383569"/>
              <a:gd name="connsiteY5" fmla="*/ 602656 h 635075"/>
              <a:gd name="connsiteX6" fmla="*/ 383570 w 383569"/>
              <a:gd name="connsiteY6" fmla="*/ 32419 h 635075"/>
              <a:gd name="connsiteX7" fmla="*/ 351041 w 383569"/>
              <a:gd name="connsiteY7" fmla="*/ 0 h 635075"/>
              <a:gd name="connsiteX8" fmla="*/ 32529 w 383569"/>
              <a:gd name="connsiteY8" fmla="*/ 0 h 63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3569" h="635075">
                <a:moveTo>
                  <a:pt x="32529" y="0"/>
                </a:moveTo>
                <a:cubicBezTo>
                  <a:pt x="14563" y="0"/>
                  <a:pt x="0" y="14515"/>
                  <a:pt x="0" y="32419"/>
                </a:cubicBezTo>
                <a:lnTo>
                  <a:pt x="0" y="602656"/>
                </a:lnTo>
                <a:cubicBezTo>
                  <a:pt x="0" y="620561"/>
                  <a:pt x="14563" y="635075"/>
                  <a:pt x="32528" y="635075"/>
                </a:cubicBezTo>
                <a:lnTo>
                  <a:pt x="351041" y="635075"/>
                </a:lnTo>
                <a:cubicBezTo>
                  <a:pt x="369006" y="635075"/>
                  <a:pt x="383570" y="620561"/>
                  <a:pt x="383570" y="602656"/>
                </a:cubicBezTo>
                <a:lnTo>
                  <a:pt x="383570" y="32419"/>
                </a:lnTo>
                <a:cubicBezTo>
                  <a:pt x="383570" y="14514"/>
                  <a:pt x="369007" y="0"/>
                  <a:pt x="351041" y="0"/>
                </a:cubicBezTo>
                <a:lnTo>
                  <a:pt x="32529" y="0"/>
                </a:lnTo>
                <a:close/>
              </a:path>
            </a:pathLst>
          </a:custGeom>
          <a:solidFill>
            <a:srgbClr val="FC1C4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7" name="자유형 26">
            <a:extLst>
              <a:ext uri="{FF2B5EF4-FFF2-40B4-BE49-F238E27FC236}">
                <a16:creationId xmlns:a16="http://schemas.microsoft.com/office/drawing/2014/main" id="{7101F6D1-8AB1-364E-A577-B5325D6F712C}"/>
              </a:ext>
            </a:extLst>
          </p:cNvPr>
          <p:cNvSpPr/>
          <p:nvPr/>
        </p:nvSpPr>
        <p:spPr>
          <a:xfrm>
            <a:off x="3513635" y="2384689"/>
            <a:ext cx="383569" cy="635075"/>
          </a:xfrm>
          <a:custGeom>
            <a:avLst/>
            <a:gdLst>
              <a:gd name="connsiteX0" fmla="*/ 32529 w 383569"/>
              <a:gd name="connsiteY0" fmla="*/ 0 h 635075"/>
              <a:gd name="connsiteX1" fmla="*/ 0 w 383569"/>
              <a:gd name="connsiteY1" fmla="*/ 32419 h 635075"/>
              <a:gd name="connsiteX2" fmla="*/ 0 w 383569"/>
              <a:gd name="connsiteY2" fmla="*/ 602656 h 635075"/>
              <a:gd name="connsiteX3" fmla="*/ 32528 w 383569"/>
              <a:gd name="connsiteY3" fmla="*/ 635075 h 635075"/>
              <a:gd name="connsiteX4" fmla="*/ 351041 w 383569"/>
              <a:gd name="connsiteY4" fmla="*/ 635075 h 635075"/>
              <a:gd name="connsiteX5" fmla="*/ 383570 w 383569"/>
              <a:gd name="connsiteY5" fmla="*/ 602656 h 635075"/>
              <a:gd name="connsiteX6" fmla="*/ 383570 w 383569"/>
              <a:gd name="connsiteY6" fmla="*/ 32419 h 635075"/>
              <a:gd name="connsiteX7" fmla="*/ 351041 w 383569"/>
              <a:gd name="connsiteY7" fmla="*/ 0 h 635075"/>
              <a:gd name="connsiteX8" fmla="*/ 32529 w 383569"/>
              <a:gd name="connsiteY8" fmla="*/ 0 h 63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3569" h="635075">
                <a:moveTo>
                  <a:pt x="32529" y="0"/>
                </a:moveTo>
                <a:cubicBezTo>
                  <a:pt x="14563" y="0"/>
                  <a:pt x="0" y="14515"/>
                  <a:pt x="0" y="32419"/>
                </a:cubicBezTo>
                <a:lnTo>
                  <a:pt x="0" y="602656"/>
                </a:lnTo>
                <a:cubicBezTo>
                  <a:pt x="0" y="620561"/>
                  <a:pt x="14563" y="635075"/>
                  <a:pt x="32528" y="635075"/>
                </a:cubicBezTo>
                <a:lnTo>
                  <a:pt x="351041" y="635075"/>
                </a:lnTo>
                <a:cubicBezTo>
                  <a:pt x="369006" y="635075"/>
                  <a:pt x="383570" y="620561"/>
                  <a:pt x="383570" y="602656"/>
                </a:cubicBezTo>
                <a:lnTo>
                  <a:pt x="383570" y="32419"/>
                </a:lnTo>
                <a:cubicBezTo>
                  <a:pt x="383570" y="14514"/>
                  <a:pt x="369007" y="0"/>
                  <a:pt x="351041" y="0"/>
                </a:cubicBezTo>
                <a:lnTo>
                  <a:pt x="32529" y="0"/>
                </a:lnTo>
                <a:close/>
              </a:path>
            </a:pathLst>
          </a:custGeom>
          <a:solidFill>
            <a:srgbClr val="FC1C4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39" name="자유형 38">
            <a:extLst>
              <a:ext uri="{FF2B5EF4-FFF2-40B4-BE49-F238E27FC236}">
                <a16:creationId xmlns:a16="http://schemas.microsoft.com/office/drawing/2014/main" id="{F8C3EFEE-B13D-F54F-AF7B-E5BE8F8C8FBA}"/>
              </a:ext>
            </a:extLst>
          </p:cNvPr>
          <p:cNvSpPr/>
          <p:nvPr/>
        </p:nvSpPr>
        <p:spPr>
          <a:xfrm>
            <a:off x="9291217" y="2460525"/>
            <a:ext cx="696197" cy="483402"/>
          </a:xfrm>
          <a:custGeom>
            <a:avLst/>
            <a:gdLst>
              <a:gd name="connsiteX0" fmla="*/ 32307 w 632906"/>
              <a:gd name="connsiteY0" fmla="*/ 0 h 439456"/>
              <a:gd name="connsiteX1" fmla="*/ 0 w 632906"/>
              <a:gd name="connsiteY1" fmla="*/ 32057 h 439456"/>
              <a:gd name="connsiteX2" fmla="*/ 0 w 632906"/>
              <a:gd name="connsiteY2" fmla="*/ 407400 h 439456"/>
              <a:gd name="connsiteX3" fmla="*/ 32307 w 632906"/>
              <a:gd name="connsiteY3" fmla="*/ 439457 h 439456"/>
              <a:gd name="connsiteX4" fmla="*/ 600599 w 632906"/>
              <a:gd name="connsiteY4" fmla="*/ 439457 h 439456"/>
              <a:gd name="connsiteX5" fmla="*/ 632907 w 632906"/>
              <a:gd name="connsiteY5" fmla="*/ 407400 h 439456"/>
              <a:gd name="connsiteX6" fmla="*/ 632907 w 632906"/>
              <a:gd name="connsiteY6" fmla="*/ 32057 h 439456"/>
              <a:gd name="connsiteX7" fmla="*/ 600599 w 632906"/>
              <a:gd name="connsiteY7" fmla="*/ 0 h 439456"/>
              <a:gd name="connsiteX8" fmla="*/ 32307 w 632906"/>
              <a:gd name="connsiteY8" fmla="*/ 0 h 439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2906" h="439456">
                <a:moveTo>
                  <a:pt x="32307" y="0"/>
                </a:moveTo>
                <a:cubicBezTo>
                  <a:pt x="14464" y="0"/>
                  <a:pt x="0" y="14352"/>
                  <a:pt x="0" y="32057"/>
                </a:cubicBezTo>
                <a:lnTo>
                  <a:pt x="0" y="407400"/>
                </a:lnTo>
                <a:cubicBezTo>
                  <a:pt x="0" y="425104"/>
                  <a:pt x="14464" y="439457"/>
                  <a:pt x="32307" y="439457"/>
                </a:cubicBezTo>
                <a:lnTo>
                  <a:pt x="600599" y="439457"/>
                </a:lnTo>
                <a:cubicBezTo>
                  <a:pt x="618442" y="439457"/>
                  <a:pt x="632907" y="425104"/>
                  <a:pt x="632907" y="407400"/>
                </a:cubicBezTo>
                <a:lnTo>
                  <a:pt x="632907" y="32057"/>
                </a:lnTo>
                <a:cubicBezTo>
                  <a:pt x="632907" y="14352"/>
                  <a:pt x="618442" y="0"/>
                  <a:pt x="600599" y="0"/>
                </a:cubicBezTo>
                <a:lnTo>
                  <a:pt x="32307" y="0"/>
                </a:lnTo>
                <a:close/>
              </a:path>
            </a:pathLst>
          </a:custGeom>
          <a:solidFill>
            <a:srgbClr val="FC1C49"/>
          </a:solidFill>
          <a:ln w="641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0E0951D-1681-7D4D-9630-0305758173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52" name="텍스트 개체 틀 51">
            <a:extLst>
              <a:ext uri="{FF2B5EF4-FFF2-40B4-BE49-F238E27FC236}">
                <a16:creationId xmlns:a16="http://schemas.microsoft.com/office/drawing/2014/main" id="{9B1FC309-D1F9-A447-8756-BAF512CFB11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ko-Kore-KR" altLang="en-US" dirty="0"/>
              <a:t>내용을</a:t>
            </a:r>
            <a:r>
              <a:rPr lang="ko-KR" altLang="en-US" dirty="0"/>
              <a:t>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53" name="텍스트 개체 틀 52">
            <a:extLst>
              <a:ext uri="{FF2B5EF4-FFF2-40B4-BE49-F238E27FC236}">
                <a16:creationId xmlns:a16="http://schemas.microsoft.com/office/drawing/2014/main" id="{3E5D20C7-A1B7-0142-A609-BE48A691395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ko-Kore-KR" altLang="en-US" dirty="0"/>
              <a:t>주제를</a:t>
            </a:r>
            <a:br>
              <a:rPr lang="en-US" altLang="ko-Kore-KR" dirty="0"/>
            </a:br>
            <a:r>
              <a:rPr lang="ko-KR" altLang="en-US" dirty="0"/>
              <a:t>입력해주세요</a:t>
            </a:r>
            <a:endParaRPr lang="ko-Kore-KR" altLang="en-US" dirty="0"/>
          </a:p>
        </p:txBody>
      </p:sp>
      <p:sp>
        <p:nvSpPr>
          <p:cNvPr id="54" name="텍스트 개체 틀 53">
            <a:extLst>
              <a:ext uri="{FF2B5EF4-FFF2-40B4-BE49-F238E27FC236}">
                <a16:creationId xmlns:a16="http://schemas.microsoft.com/office/drawing/2014/main" id="{34E43540-A11D-634D-A97D-4C1AF4B78AF9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/>
        <p:txBody>
          <a:bodyPr/>
          <a:lstStyle/>
          <a:p>
            <a:r>
              <a:rPr lang="ko-Kore-KR" altLang="en-US" dirty="0"/>
              <a:t>내용을</a:t>
            </a:r>
            <a:r>
              <a:rPr lang="ko-KR" altLang="en-US" dirty="0"/>
              <a:t>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55" name="텍스트 개체 틀 54">
            <a:extLst>
              <a:ext uri="{FF2B5EF4-FFF2-40B4-BE49-F238E27FC236}">
                <a16:creationId xmlns:a16="http://schemas.microsoft.com/office/drawing/2014/main" id="{B8251CCD-5205-054D-B105-C3E1B48CF261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/>
        <p:txBody>
          <a:bodyPr/>
          <a:lstStyle/>
          <a:p>
            <a:r>
              <a:rPr lang="ko-Kore-KR" altLang="en-US" dirty="0"/>
              <a:t>주제를</a:t>
            </a:r>
            <a:br>
              <a:rPr lang="en-US" altLang="ko-Kore-KR" dirty="0"/>
            </a:br>
            <a:r>
              <a:rPr lang="ko-KR" altLang="en-US" dirty="0"/>
              <a:t>입력해주세요</a:t>
            </a:r>
            <a:endParaRPr lang="ko-Kore-KR" altLang="en-US" dirty="0"/>
          </a:p>
        </p:txBody>
      </p:sp>
      <p:sp>
        <p:nvSpPr>
          <p:cNvPr id="56" name="텍스트 개체 틀 55">
            <a:extLst>
              <a:ext uri="{FF2B5EF4-FFF2-40B4-BE49-F238E27FC236}">
                <a16:creationId xmlns:a16="http://schemas.microsoft.com/office/drawing/2014/main" id="{E5D08742-031D-9A48-A632-8B33B4A85F9C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/>
        <p:txBody>
          <a:bodyPr/>
          <a:lstStyle/>
          <a:p>
            <a:r>
              <a:rPr lang="ko-Kore-KR" altLang="en-US" dirty="0"/>
              <a:t>내용을</a:t>
            </a:r>
            <a:r>
              <a:rPr lang="ko-KR" altLang="en-US" dirty="0"/>
              <a:t>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57" name="텍스트 개체 틀 56">
            <a:extLst>
              <a:ext uri="{FF2B5EF4-FFF2-40B4-BE49-F238E27FC236}">
                <a16:creationId xmlns:a16="http://schemas.microsoft.com/office/drawing/2014/main" id="{0077AB98-303C-5946-A309-8734BB0A0F88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/>
        <p:txBody>
          <a:bodyPr/>
          <a:lstStyle/>
          <a:p>
            <a:r>
              <a:rPr lang="ko-Kore-KR" altLang="en-US" dirty="0"/>
              <a:t>주제를</a:t>
            </a:r>
            <a:br>
              <a:rPr lang="en-US" altLang="ko-Kore-KR" dirty="0"/>
            </a:br>
            <a:r>
              <a:rPr lang="ko-KR" altLang="en-US" dirty="0"/>
              <a:t>입력해주세요</a:t>
            </a:r>
            <a:endParaRPr lang="ko-Kore-KR" altLang="en-US" dirty="0"/>
          </a:p>
        </p:txBody>
      </p:sp>
      <p:sp>
        <p:nvSpPr>
          <p:cNvPr id="58" name="텍스트 개체 틀 57">
            <a:extLst>
              <a:ext uri="{FF2B5EF4-FFF2-40B4-BE49-F238E27FC236}">
                <a16:creationId xmlns:a16="http://schemas.microsoft.com/office/drawing/2014/main" id="{4B4B0580-4739-C149-9167-5A62D08A07DC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/>
        <p:txBody>
          <a:bodyPr/>
          <a:lstStyle/>
          <a:p>
            <a:r>
              <a:rPr lang="ko-Kore-KR" altLang="en-US" dirty="0"/>
              <a:t>내용을</a:t>
            </a:r>
            <a:r>
              <a:rPr lang="ko-KR" altLang="en-US" dirty="0"/>
              <a:t>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59" name="텍스트 개체 틀 58">
            <a:extLst>
              <a:ext uri="{FF2B5EF4-FFF2-40B4-BE49-F238E27FC236}">
                <a16:creationId xmlns:a16="http://schemas.microsoft.com/office/drawing/2014/main" id="{5CA26194-76E6-1248-9E45-67653FABA4D3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/>
        <p:txBody>
          <a:bodyPr/>
          <a:lstStyle/>
          <a:p>
            <a:r>
              <a:rPr lang="ko-Kore-KR" altLang="en-US" dirty="0"/>
              <a:t>주제를</a:t>
            </a:r>
            <a:br>
              <a:rPr lang="en-US" altLang="ko-Kore-KR" dirty="0"/>
            </a:br>
            <a:r>
              <a:rPr lang="ko-KR" altLang="en-US" dirty="0"/>
              <a:t>입력해주세요</a:t>
            </a:r>
            <a:endParaRPr lang="ko-Kore-KR" altLang="en-US" dirty="0"/>
          </a:p>
        </p:txBody>
      </p:sp>
      <p:sp>
        <p:nvSpPr>
          <p:cNvPr id="60" name="텍스트 개체 틀 59">
            <a:extLst>
              <a:ext uri="{FF2B5EF4-FFF2-40B4-BE49-F238E27FC236}">
                <a16:creationId xmlns:a16="http://schemas.microsoft.com/office/drawing/2014/main" id="{2A0FE9EE-9E45-984B-9FC5-BC77710A0DFF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/>
        <p:txBody>
          <a:bodyPr/>
          <a:lstStyle/>
          <a:p>
            <a:r>
              <a:rPr lang="ko-Kore-KR" altLang="en-US" dirty="0"/>
              <a:t>내용을</a:t>
            </a:r>
            <a:r>
              <a:rPr lang="ko-KR" altLang="en-US" dirty="0"/>
              <a:t>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61" name="텍스트 개체 틀 60">
            <a:extLst>
              <a:ext uri="{FF2B5EF4-FFF2-40B4-BE49-F238E27FC236}">
                <a16:creationId xmlns:a16="http://schemas.microsoft.com/office/drawing/2014/main" id="{96DED78A-1269-594E-9AD2-9C31F43C2923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/>
        <p:txBody>
          <a:bodyPr/>
          <a:lstStyle/>
          <a:p>
            <a:r>
              <a:rPr lang="ko-Kore-KR" altLang="en-US" dirty="0"/>
              <a:t>주제를</a:t>
            </a:r>
            <a:br>
              <a:rPr lang="en-US" altLang="ko-Kore-KR" dirty="0"/>
            </a:br>
            <a:r>
              <a:rPr lang="ko-KR" altLang="en-US" dirty="0"/>
              <a:t>입력해주세요</a:t>
            </a:r>
            <a:endParaRPr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4718A8-C44D-5340-AF8D-D299DEC21E61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24" name="그래픽 268">
            <a:extLst>
              <a:ext uri="{FF2B5EF4-FFF2-40B4-BE49-F238E27FC236}">
                <a16:creationId xmlns:a16="http://schemas.microsoft.com/office/drawing/2014/main" id="{1DC2F6E7-ACD4-3449-B052-C7A7E0A7C10C}"/>
              </a:ext>
            </a:extLst>
          </p:cNvPr>
          <p:cNvSpPr/>
          <p:nvPr/>
        </p:nvSpPr>
        <p:spPr>
          <a:xfrm>
            <a:off x="1026181" y="2283059"/>
            <a:ext cx="720578" cy="749451"/>
          </a:xfrm>
          <a:custGeom>
            <a:avLst/>
            <a:gdLst>
              <a:gd name="connsiteX0" fmla="*/ 552478 w 595519"/>
              <a:gd name="connsiteY0" fmla="*/ 229 h 619381"/>
              <a:gd name="connsiteX1" fmla="*/ 560390 w 595519"/>
              <a:gd name="connsiteY1" fmla="*/ 8196 h 619381"/>
              <a:gd name="connsiteX2" fmla="*/ 543041 w 595519"/>
              <a:gd name="connsiteY2" fmla="*/ 73405 h 619381"/>
              <a:gd name="connsiteX3" fmla="*/ 532234 w 595519"/>
              <a:gd name="connsiteY3" fmla="*/ 76322 h 619381"/>
              <a:gd name="connsiteX4" fmla="*/ 517959 w 595519"/>
              <a:gd name="connsiteY4" fmla="*/ 61945 h 619381"/>
              <a:gd name="connsiteX5" fmla="*/ 304924 w 595519"/>
              <a:gd name="connsiteY5" fmla="*/ 276500 h 619381"/>
              <a:gd name="connsiteX6" fmla="*/ 286654 w 595519"/>
              <a:gd name="connsiteY6" fmla="*/ 276500 h 619381"/>
              <a:gd name="connsiteX7" fmla="*/ 226283 w 595519"/>
              <a:gd name="connsiteY7" fmla="*/ 215698 h 619381"/>
              <a:gd name="connsiteX8" fmla="*/ 44556 w 595519"/>
              <a:gd name="connsiteY8" fmla="*/ 398726 h 619381"/>
              <a:gd name="connsiteX9" fmla="*/ 26285 w 595519"/>
              <a:gd name="connsiteY9" fmla="*/ 398727 h 619381"/>
              <a:gd name="connsiteX10" fmla="*/ 26285 w 595519"/>
              <a:gd name="connsiteY10" fmla="*/ 380325 h 619381"/>
              <a:gd name="connsiteX11" fmla="*/ 217147 w 595519"/>
              <a:gd name="connsiteY11" fmla="*/ 188097 h 619381"/>
              <a:gd name="connsiteX12" fmla="*/ 226282 w 595519"/>
              <a:gd name="connsiteY12" fmla="*/ 184286 h 619381"/>
              <a:gd name="connsiteX13" fmla="*/ 235418 w 595519"/>
              <a:gd name="connsiteY13" fmla="*/ 188097 h 619381"/>
              <a:gd name="connsiteX14" fmla="*/ 295789 w 595519"/>
              <a:gd name="connsiteY14" fmla="*/ 248898 h 619381"/>
              <a:gd name="connsiteX15" fmla="*/ 499688 w 595519"/>
              <a:gd name="connsiteY15" fmla="*/ 43544 h 619381"/>
              <a:gd name="connsiteX16" fmla="*/ 484836 w 595519"/>
              <a:gd name="connsiteY16" fmla="*/ 28586 h 619381"/>
              <a:gd name="connsiteX17" fmla="*/ 487732 w 595519"/>
              <a:gd name="connsiteY17" fmla="*/ 17701 h 619381"/>
              <a:gd name="connsiteX18" fmla="*/ 552478 w 595519"/>
              <a:gd name="connsiteY18" fmla="*/ 229 h 619381"/>
              <a:gd name="connsiteX19" fmla="*/ 440048 w 595519"/>
              <a:gd name="connsiteY19" fmla="*/ 196070 h 619381"/>
              <a:gd name="connsiteX20" fmla="*/ 420670 w 595519"/>
              <a:gd name="connsiteY20" fmla="*/ 215587 h 619381"/>
              <a:gd name="connsiteX21" fmla="*/ 420670 w 595519"/>
              <a:gd name="connsiteY21" fmla="*/ 599864 h 619381"/>
              <a:gd name="connsiteX22" fmla="*/ 440048 w 595519"/>
              <a:gd name="connsiteY22" fmla="*/ 619381 h 619381"/>
              <a:gd name="connsiteX23" fmla="*/ 576141 w 595519"/>
              <a:gd name="connsiteY23" fmla="*/ 619381 h 619381"/>
              <a:gd name="connsiteX24" fmla="*/ 595519 w 595519"/>
              <a:gd name="connsiteY24" fmla="*/ 599864 h 619381"/>
              <a:gd name="connsiteX25" fmla="*/ 595519 w 595519"/>
              <a:gd name="connsiteY25" fmla="*/ 215587 h 619381"/>
              <a:gd name="connsiteX26" fmla="*/ 576141 w 595519"/>
              <a:gd name="connsiteY26" fmla="*/ 196070 h 619381"/>
              <a:gd name="connsiteX27" fmla="*/ 440048 w 595519"/>
              <a:gd name="connsiteY27" fmla="*/ 196070 h 619381"/>
              <a:gd name="connsiteX28" fmla="*/ 210333 w 595519"/>
              <a:gd name="connsiteY28" fmla="*/ 336364 h 619381"/>
              <a:gd name="connsiteX29" fmla="*/ 229712 w 595519"/>
              <a:gd name="connsiteY29" fmla="*/ 316847 h 619381"/>
              <a:gd name="connsiteX30" fmla="*/ 365804 w 595519"/>
              <a:gd name="connsiteY30" fmla="*/ 316847 h 619381"/>
              <a:gd name="connsiteX31" fmla="*/ 385183 w 595519"/>
              <a:gd name="connsiteY31" fmla="*/ 336364 h 619381"/>
              <a:gd name="connsiteX32" fmla="*/ 385183 w 595519"/>
              <a:gd name="connsiteY32" fmla="*/ 599864 h 619381"/>
              <a:gd name="connsiteX33" fmla="*/ 365804 w 595519"/>
              <a:gd name="connsiteY33" fmla="*/ 619382 h 619381"/>
              <a:gd name="connsiteX34" fmla="*/ 229712 w 595519"/>
              <a:gd name="connsiteY34" fmla="*/ 619382 h 619381"/>
              <a:gd name="connsiteX35" fmla="*/ 210333 w 595519"/>
              <a:gd name="connsiteY35" fmla="*/ 599864 h 619381"/>
              <a:gd name="connsiteX36" fmla="*/ 210333 w 595519"/>
              <a:gd name="connsiteY36" fmla="*/ 336364 h 619381"/>
              <a:gd name="connsiteX37" fmla="*/ 0 w 595519"/>
              <a:gd name="connsiteY37" fmla="*/ 458179 h 619381"/>
              <a:gd name="connsiteX38" fmla="*/ 19379 w 595519"/>
              <a:gd name="connsiteY38" fmla="*/ 438662 h 619381"/>
              <a:gd name="connsiteX39" fmla="*/ 155470 w 595519"/>
              <a:gd name="connsiteY39" fmla="*/ 438662 h 619381"/>
              <a:gd name="connsiteX40" fmla="*/ 174850 w 595519"/>
              <a:gd name="connsiteY40" fmla="*/ 458179 h 619381"/>
              <a:gd name="connsiteX41" fmla="*/ 174850 w 595519"/>
              <a:gd name="connsiteY41" fmla="*/ 599864 h 619381"/>
              <a:gd name="connsiteX42" fmla="*/ 155471 w 595519"/>
              <a:gd name="connsiteY42" fmla="*/ 619381 h 619381"/>
              <a:gd name="connsiteX43" fmla="*/ 19379 w 595519"/>
              <a:gd name="connsiteY43" fmla="*/ 619381 h 619381"/>
              <a:gd name="connsiteX44" fmla="*/ 0 w 595519"/>
              <a:gd name="connsiteY44" fmla="*/ 599864 h 619381"/>
              <a:gd name="connsiteX45" fmla="*/ 0 w 595519"/>
              <a:gd name="connsiteY45" fmla="*/ 458179 h 6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5519" h="619381">
                <a:moveTo>
                  <a:pt x="552478" y="229"/>
                </a:moveTo>
                <a:cubicBezTo>
                  <a:pt x="557281" y="-1068"/>
                  <a:pt x="561676" y="3359"/>
                  <a:pt x="560390" y="8196"/>
                </a:cubicBezTo>
                <a:lnTo>
                  <a:pt x="543041" y="73405"/>
                </a:lnTo>
                <a:cubicBezTo>
                  <a:pt x="541754" y="78243"/>
                  <a:pt x="535750" y="79863"/>
                  <a:pt x="532234" y="76322"/>
                </a:cubicBezTo>
                <a:lnTo>
                  <a:pt x="517959" y="61945"/>
                </a:lnTo>
                <a:lnTo>
                  <a:pt x="304924" y="276500"/>
                </a:lnTo>
                <a:cubicBezTo>
                  <a:pt x="299879" y="281581"/>
                  <a:pt x="291699" y="281581"/>
                  <a:pt x="286654" y="276500"/>
                </a:cubicBezTo>
                <a:lnTo>
                  <a:pt x="226283" y="215698"/>
                </a:lnTo>
                <a:lnTo>
                  <a:pt x="44556" y="398726"/>
                </a:lnTo>
                <a:cubicBezTo>
                  <a:pt x="39510" y="403808"/>
                  <a:pt x="31331" y="403808"/>
                  <a:pt x="26285" y="398727"/>
                </a:cubicBezTo>
                <a:cubicBezTo>
                  <a:pt x="21240" y="393645"/>
                  <a:pt x="21240" y="385407"/>
                  <a:pt x="26285" y="380325"/>
                </a:cubicBezTo>
                <a:lnTo>
                  <a:pt x="217147" y="188097"/>
                </a:lnTo>
                <a:cubicBezTo>
                  <a:pt x="219570" y="185656"/>
                  <a:pt x="222856" y="184286"/>
                  <a:pt x="226282" y="184286"/>
                </a:cubicBezTo>
                <a:cubicBezTo>
                  <a:pt x="229709" y="184286"/>
                  <a:pt x="232995" y="185656"/>
                  <a:pt x="235418" y="188097"/>
                </a:cubicBezTo>
                <a:lnTo>
                  <a:pt x="295789" y="248898"/>
                </a:lnTo>
                <a:lnTo>
                  <a:pt x="499688" y="43544"/>
                </a:lnTo>
                <a:lnTo>
                  <a:pt x="484836" y="28586"/>
                </a:lnTo>
                <a:cubicBezTo>
                  <a:pt x="481320" y="25044"/>
                  <a:pt x="482928" y="18997"/>
                  <a:pt x="487732" y="17701"/>
                </a:cubicBezTo>
                <a:lnTo>
                  <a:pt x="552478" y="229"/>
                </a:lnTo>
                <a:close/>
                <a:moveTo>
                  <a:pt x="440048" y="196070"/>
                </a:moveTo>
                <a:cubicBezTo>
                  <a:pt x="429346" y="196070"/>
                  <a:pt x="420670" y="204809"/>
                  <a:pt x="420670" y="215587"/>
                </a:cubicBezTo>
                <a:lnTo>
                  <a:pt x="420670" y="599864"/>
                </a:lnTo>
                <a:cubicBezTo>
                  <a:pt x="420670" y="610643"/>
                  <a:pt x="429346" y="619381"/>
                  <a:pt x="440048" y="619381"/>
                </a:cubicBezTo>
                <a:lnTo>
                  <a:pt x="576141" y="619381"/>
                </a:lnTo>
                <a:cubicBezTo>
                  <a:pt x="586843" y="619381"/>
                  <a:pt x="595519" y="610643"/>
                  <a:pt x="595519" y="599864"/>
                </a:cubicBezTo>
                <a:lnTo>
                  <a:pt x="595519" y="215587"/>
                </a:lnTo>
                <a:cubicBezTo>
                  <a:pt x="595519" y="204809"/>
                  <a:pt x="586843" y="196070"/>
                  <a:pt x="576141" y="196070"/>
                </a:cubicBezTo>
                <a:lnTo>
                  <a:pt x="440048" y="196070"/>
                </a:lnTo>
                <a:close/>
                <a:moveTo>
                  <a:pt x="210333" y="336364"/>
                </a:moveTo>
                <a:cubicBezTo>
                  <a:pt x="210333" y="325586"/>
                  <a:pt x="219009" y="316847"/>
                  <a:pt x="229712" y="316847"/>
                </a:cubicBezTo>
                <a:lnTo>
                  <a:pt x="365804" y="316847"/>
                </a:lnTo>
                <a:cubicBezTo>
                  <a:pt x="376506" y="316847"/>
                  <a:pt x="385183" y="325586"/>
                  <a:pt x="385183" y="336364"/>
                </a:cubicBezTo>
                <a:lnTo>
                  <a:pt x="385183" y="599864"/>
                </a:lnTo>
                <a:cubicBezTo>
                  <a:pt x="385183" y="610643"/>
                  <a:pt x="376506" y="619382"/>
                  <a:pt x="365804" y="619382"/>
                </a:cubicBezTo>
                <a:lnTo>
                  <a:pt x="229712" y="619382"/>
                </a:lnTo>
                <a:cubicBezTo>
                  <a:pt x="219009" y="619382"/>
                  <a:pt x="210333" y="610643"/>
                  <a:pt x="210333" y="599864"/>
                </a:cubicBezTo>
                <a:lnTo>
                  <a:pt x="210333" y="336364"/>
                </a:lnTo>
                <a:close/>
                <a:moveTo>
                  <a:pt x="0" y="458179"/>
                </a:moveTo>
                <a:cubicBezTo>
                  <a:pt x="0" y="447400"/>
                  <a:pt x="8676" y="438662"/>
                  <a:pt x="19379" y="438662"/>
                </a:cubicBezTo>
                <a:lnTo>
                  <a:pt x="155470" y="438662"/>
                </a:lnTo>
                <a:cubicBezTo>
                  <a:pt x="166173" y="438662"/>
                  <a:pt x="174850" y="447400"/>
                  <a:pt x="174850" y="458179"/>
                </a:cubicBezTo>
                <a:lnTo>
                  <a:pt x="174850" y="599864"/>
                </a:lnTo>
                <a:cubicBezTo>
                  <a:pt x="174850" y="610643"/>
                  <a:pt x="166173" y="619381"/>
                  <a:pt x="155471" y="619381"/>
                </a:cubicBezTo>
                <a:lnTo>
                  <a:pt x="19379" y="619381"/>
                </a:lnTo>
                <a:cubicBezTo>
                  <a:pt x="8676" y="619381"/>
                  <a:pt x="0" y="610643"/>
                  <a:pt x="0" y="599864"/>
                </a:cubicBezTo>
                <a:lnTo>
                  <a:pt x="0" y="458179"/>
                </a:lnTo>
                <a:close/>
              </a:path>
            </a:pathLst>
          </a:custGeom>
          <a:solidFill>
            <a:srgbClr val="FC1C49"/>
          </a:solidFill>
          <a:ln w="638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11FD93A-B86F-EC4D-BFE9-99CF6B710BD3}"/>
              </a:ext>
            </a:extLst>
          </p:cNvPr>
          <p:cNvGrpSpPr/>
          <p:nvPr/>
        </p:nvGrpSpPr>
        <p:grpSpPr>
          <a:xfrm>
            <a:off x="5223555" y="2388823"/>
            <a:ext cx="603747" cy="613620"/>
            <a:chOff x="7542636" y="3035390"/>
            <a:chExt cx="548861" cy="557836"/>
          </a:xfrm>
        </p:grpSpPr>
        <p:sp>
          <p:nvSpPr>
            <p:cNvPr id="34" name="자유형 33">
              <a:extLst>
                <a:ext uri="{FF2B5EF4-FFF2-40B4-BE49-F238E27FC236}">
                  <a16:creationId xmlns:a16="http://schemas.microsoft.com/office/drawing/2014/main" id="{740E0285-56B0-A745-B50B-471F4BDBC19E}"/>
                </a:ext>
              </a:extLst>
            </p:cNvPr>
            <p:cNvSpPr/>
            <p:nvPr userDrawn="1"/>
          </p:nvSpPr>
          <p:spPr>
            <a:xfrm>
              <a:off x="7542636" y="3035390"/>
              <a:ext cx="548861" cy="557836"/>
            </a:xfrm>
            <a:custGeom>
              <a:avLst/>
              <a:gdLst>
                <a:gd name="connsiteX0" fmla="*/ 28731 w 548861"/>
                <a:gd name="connsiteY0" fmla="*/ 448265 h 557836"/>
                <a:gd name="connsiteX1" fmla="*/ 265126 w 548861"/>
                <a:gd name="connsiteY1" fmla="*/ 553862 h 557836"/>
                <a:gd name="connsiteX2" fmla="*/ 269344 w 548861"/>
                <a:gd name="connsiteY2" fmla="*/ 556788 h 557836"/>
                <a:gd name="connsiteX3" fmla="*/ 273885 w 548861"/>
                <a:gd name="connsiteY3" fmla="*/ 557825 h 557836"/>
                <a:gd name="connsiteX4" fmla="*/ 274870 w 548861"/>
                <a:gd name="connsiteY4" fmla="*/ 557829 h 557836"/>
                <a:gd name="connsiteX5" fmla="*/ 277340 w 548861"/>
                <a:gd name="connsiteY5" fmla="*/ 557503 h 557836"/>
                <a:gd name="connsiteX6" fmla="*/ 283726 w 548861"/>
                <a:gd name="connsiteY6" fmla="*/ 553872 h 557836"/>
                <a:gd name="connsiteX7" fmla="*/ 520131 w 548861"/>
                <a:gd name="connsiteY7" fmla="*/ 448265 h 557836"/>
                <a:gd name="connsiteX8" fmla="*/ 548861 w 548861"/>
                <a:gd name="connsiteY8" fmla="*/ 415553 h 557836"/>
                <a:gd name="connsiteX9" fmla="*/ 548861 w 548861"/>
                <a:gd name="connsiteY9" fmla="*/ 32012 h 557836"/>
                <a:gd name="connsiteX10" fmla="*/ 515998 w 548861"/>
                <a:gd name="connsiteY10" fmla="*/ 29 h 557836"/>
                <a:gd name="connsiteX11" fmla="*/ 274431 w 548861"/>
                <a:gd name="connsiteY11" fmla="*/ 105225 h 557836"/>
                <a:gd name="connsiteX12" fmla="*/ 32864 w 548861"/>
                <a:gd name="connsiteY12" fmla="*/ 29 h 557836"/>
                <a:gd name="connsiteX13" fmla="*/ 0 w 548861"/>
                <a:gd name="connsiteY13" fmla="*/ 32012 h 557836"/>
                <a:gd name="connsiteX14" fmla="*/ 0 w 548861"/>
                <a:gd name="connsiteY14" fmla="*/ 415553 h 557836"/>
                <a:gd name="connsiteX15" fmla="*/ 28731 w 548861"/>
                <a:gd name="connsiteY15" fmla="*/ 448265 h 55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8861" h="557836">
                  <a:moveTo>
                    <a:pt x="28731" y="448265"/>
                  </a:moveTo>
                  <a:cubicBezTo>
                    <a:pt x="89209" y="456841"/>
                    <a:pt x="198085" y="486696"/>
                    <a:pt x="265126" y="553862"/>
                  </a:cubicBezTo>
                  <a:cubicBezTo>
                    <a:pt x="266301" y="555088"/>
                    <a:pt x="267725" y="556091"/>
                    <a:pt x="269344" y="556788"/>
                  </a:cubicBezTo>
                  <a:cubicBezTo>
                    <a:pt x="270810" y="557418"/>
                    <a:pt x="272349" y="557760"/>
                    <a:pt x="273885" y="557825"/>
                  </a:cubicBezTo>
                  <a:cubicBezTo>
                    <a:pt x="274214" y="557838"/>
                    <a:pt x="274542" y="557840"/>
                    <a:pt x="274870" y="557829"/>
                  </a:cubicBezTo>
                  <a:cubicBezTo>
                    <a:pt x="275694" y="557800"/>
                    <a:pt x="276521" y="557693"/>
                    <a:pt x="277340" y="557503"/>
                  </a:cubicBezTo>
                  <a:cubicBezTo>
                    <a:pt x="279810" y="556930"/>
                    <a:pt x="282017" y="555651"/>
                    <a:pt x="283726" y="553872"/>
                  </a:cubicBezTo>
                  <a:cubicBezTo>
                    <a:pt x="350766" y="486699"/>
                    <a:pt x="459650" y="456842"/>
                    <a:pt x="520131" y="448265"/>
                  </a:cubicBezTo>
                  <a:cubicBezTo>
                    <a:pt x="536059" y="446007"/>
                    <a:pt x="548861" y="432481"/>
                    <a:pt x="548861" y="415553"/>
                  </a:cubicBezTo>
                  <a:lnTo>
                    <a:pt x="548861" y="32012"/>
                  </a:lnTo>
                  <a:cubicBezTo>
                    <a:pt x="548861" y="14229"/>
                    <a:pt x="534345" y="-752"/>
                    <a:pt x="515998" y="29"/>
                  </a:cubicBezTo>
                  <a:cubicBezTo>
                    <a:pt x="386957" y="5522"/>
                    <a:pt x="307901" y="63632"/>
                    <a:pt x="274431" y="105225"/>
                  </a:cubicBezTo>
                  <a:cubicBezTo>
                    <a:pt x="240961" y="63632"/>
                    <a:pt x="161905" y="5522"/>
                    <a:pt x="32864" y="29"/>
                  </a:cubicBezTo>
                  <a:cubicBezTo>
                    <a:pt x="14517" y="-752"/>
                    <a:pt x="0" y="14229"/>
                    <a:pt x="0" y="32012"/>
                  </a:cubicBezTo>
                  <a:lnTo>
                    <a:pt x="0" y="415553"/>
                  </a:lnTo>
                  <a:cubicBezTo>
                    <a:pt x="0" y="432481"/>
                    <a:pt x="12802" y="446007"/>
                    <a:pt x="28731" y="448265"/>
                  </a:cubicBezTo>
                  <a:close/>
                </a:path>
              </a:pathLst>
            </a:custGeom>
            <a:solidFill>
              <a:srgbClr val="FC1C49"/>
            </a:solidFill>
            <a:ln w="6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5" name="자유형 34">
              <a:extLst>
                <a:ext uri="{FF2B5EF4-FFF2-40B4-BE49-F238E27FC236}">
                  <a16:creationId xmlns:a16="http://schemas.microsoft.com/office/drawing/2014/main" id="{D05E009C-84A4-6043-AE6E-B6CB530DE409}"/>
                </a:ext>
              </a:extLst>
            </p:cNvPr>
            <p:cNvSpPr/>
            <p:nvPr userDrawn="1"/>
          </p:nvSpPr>
          <p:spPr>
            <a:xfrm>
              <a:off x="7805511" y="3228523"/>
              <a:ext cx="25821" cy="241915"/>
            </a:xfrm>
            <a:custGeom>
              <a:avLst/>
              <a:gdLst>
                <a:gd name="connsiteX0" fmla="*/ 12911 w 25821"/>
                <a:gd name="connsiteY0" fmla="*/ 241915 h 241915"/>
                <a:gd name="connsiteX1" fmla="*/ 0 w 25821"/>
                <a:gd name="connsiteY1" fmla="*/ 228954 h 241915"/>
                <a:gd name="connsiteX2" fmla="*/ 0 w 25821"/>
                <a:gd name="connsiteY2" fmla="*/ 12962 h 241915"/>
                <a:gd name="connsiteX3" fmla="*/ 12911 w 25821"/>
                <a:gd name="connsiteY3" fmla="*/ 0 h 241915"/>
                <a:gd name="connsiteX4" fmla="*/ 25821 w 25821"/>
                <a:gd name="connsiteY4" fmla="*/ 12962 h 241915"/>
                <a:gd name="connsiteX5" fmla="*/ 25821 w 25821"/>
                <a:gd name="connsiteY5" fmla="*/ 228954 h 241915"/>
                <a:gd name="connsiteX6" fmla="*/ 12911 w 25821"/>
                <a:gd name="connsiteY6" fmla="*/ 241915 h 24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821" h="241915">
                  <a:moveTo>
                    <a:pt x="12911" y="241915"/>
                  </a:moveTo>
                  <a:cubicBezTo>
                    <a:pt x="5780" y="241915"/>
                    <a:pt x="0" y="236112"/>
                    <a:pt x="0" y="228954"/>
                  </a:cubicBezTo>
                  <a:lnTo>
                    <a:pt x="0" y="12962"/>
                  </a:lnTo>
                  <a:cubicBezTo>
                    <a:pt x="0" y="5803"/>
                    <a:pt x="5780" y="0"/>
                    <a:pt x="12911" y="0"/>
                  </a:cubicBezTo>
                  <a:cubicBezTo>
                    <a:pt x="20041" y="0"/>
                    <a:pt x="25821" y="5803"/>
                    <a:pt x="25821" y="12962"/>
                  </a:cubicBezTo>
                  <a:lnTo>
                    <a:pt x="25821" y="228954"/>
                  </a:lnTo>
                  <a:cubicBezTo>
                    <a:pt x="25821" y="236112"/>
                    <a:pt x="20041" y="241915"/>
                    <a:pt x="12911" y="241915"/>
                  </a:cubicBezTo>
                  <a:close/>
                </a:path>
              </a:pathLst>
            </a:custGeom>
            <a:solidFill>
              <a:srgbClr val="FFFFFF"/>
            </a:solidFill>
            <a:ln w="6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2C4044C-B5AE-954E-A1C2-276FEAD6A828}"/>
              </a:ext>
            </a:extLst>
          </p:cNvPr>
          <p:cNvGrpSpPr/>
          <p:nvPr/>
        </p:nvGrpSpPr>
        <p:grpSpPr>
          <a:xfrm>
            <a:off x="7345334" y="2377533"/>
            <a:ext cx="484658" cy="639691"/>
            <a:chOff x="7594892" y="4402050"/>
            <a:chExt cx="440598" cy="581537"/>
          </a:xfrm>
        </p:grpSpPr>
        <p:sp>
          <p:nvSpPr>
            <p:cNvPr id="37" name="자유형 36">
              <a:extLst>
                <a:ext uri="{FF2B5EF4-FFF2-40B4-BE49-F238E27FC236}">
                  <a16:creationId xmlns:a16="http://schemas.microsoft.com/office/drawing/2014/main" id="{D7094111-96A2-4E42-A906-65AFDE1977AE}"/>
                </a:ext>
              </a:extLst>
            </p:cNvPr>
            <p:cNvSpPr/>
            <p:nvPr/>
          </p:nvSpPr>
          <p:spPr>
            <a:xfrm>
              <a:off x="7594892" y="4402050"/>
              <a:ext cx="440598" cy="581537"/>
            </a:xfrm>
            <a:custGeom>
              <a:avLst/>
              <a:gdLst>
                <a:gd name="connsiteX0" fmla="*/ 440599 w 440598"/>
                <a:gd name="connsiteY0" fmla="*/ 32409 h 581537"/>
                <a:gd name="connsiteX1" fmla="*/ 408380 w 440598"/>
                <a:gd name="connsiteY1" fmla="*/ 0 h 581537"/>
                <a:gd name="connsiteX2" fmla="*/ 32219 w 440598"/>
                <a:gd name="connsiteY2" fmla="*/ 0 h 581537"/>
                <a:gd name="connsiteX3" fmla="*/ 0 w 440598"/>
                <a:gd name="connsiteY3" fmla="*/ 32409 h 581537"/>
                <a:gd name="connsiteX4" fmla="*/ 0 w 440598"/>
                <a:gd name="connsiteY4" fmla="*/ 549129 h 581537"/>
                <a:gd name="connsiteX5" fmla="*/ 32219 w 440598"/>
                <a:gd name="connsiteY5" fmla="*/ 581538 h 581537"/>
                <a:gd name="connsiteX6" fmla="*/ 294410 w 440598"/>
                <a:gd name="connsiteY6" fmla="*/ 581538 h 581537"/>
                <a:gd name="connsiteX7" fmla="*/ 317281 w 440598"/>
                <a:gd name="connsiteY7" fmla="*/ 571955 h 581537"/>
                <a:gd name="connsiteX8" fmla="*/ 431251 w 440598"/>
                <a:gd name="connsiteY8" fmla="*/ 456404 h 581537"/>
                <a:gd name="connsiteX9" fmla="*/ 440599 w 440598"/>
                <a:gd name="connsiteY9" fmla="*/ 433578 h 581537"/>
                <a:gd name="connsiteX10" fmla="*/ 440599 w 440598"/>
                <a:gd name="connsiteY10" fmla="*/ 32409 h 58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0598" h="581537">
                  <a:moveTo>
                    <a:pt x="440599" y="32409"/>
                  </a:moveTo>
                  <a:cubicBezTo>
                    <a:pt x="440599" y="14510"/>
                    <a:pt x="426174" y="0"/>
                    <a:pt x="408380" y="0"/>
                  </a:cubicBezTo>
                  <a:lnTo>
                    <a:pt x="32219" y="0"/>
                  </a:lnTo>
                  <a:cubicBezTo>
                    <a:pt x="14425" y="0"/>
                    <a:pt x="0" y="14510"/>
                    <a:pt x="0" y="32409"/>
                  </a:cubicBezTo>
                  <a:lnTo>
                    <a:pt x="0" y="549129"/>
                  </a:lnTo>
                  <a:cubicBezTo>
                    <a:pt x="0" y="567028"/>
                    <a:pt x="14425" y="581538"/>
                    <a:pt x="32219" y="581538"/>
                  </a:cubicBezTo>
                  <a:lnTo>
                    <a:pt x="294410" y="581538"/>
                  </a:lnTo>
                  <a:cubicBezTo>
                    <a:pt x="302999" y="581538"/>
                    <a:pt x="311233" y="578088"/>
                    <a:pt x="317281" y="571955"/>
                  </a:cubicBezTo>
                  <a:lnTo>
                    <a:pt x="431251" y="456404"/>
                  </a:lnTo>
                  <a:cubicBezTo>
                    <a:pt x="437239" y="450334"/>
                    <a:pt x="440599" y="442129"/>
                    <a:pt x="440599" y="433578"/>
                  </a:cubicBezTo>
                  <a:lnTo>
                    <a:pt x="440599" y="32409"/>
                  </a:lnTo>
                  <a:close/>
                </a:path>
              </a:pathLst>
            </a:custGeom>
            <a:solidFill>
              <a:srgbClr val="FC1C49"/>
            </a:solidFill>
            <a:ln w="6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8" name="자유형 37">
              <a:extLst>
                <a:ext uri="{FF2B5EF4-FFF2-40B4-BE49-F238E27FC236}">
                  <a16:creationId xmlns:a16="http://schemas.microsoft.com/office/drawing/2014/main" id="{076C695F-73F7-4A4B-BE03-0691DEF7E099}"/>
                </a:ext>
              </a:extLst>
            </p:cNvPr>
            <p:cNvSpPr/>
            <p:nvPr/>
          </p:nvSpPr>
          <p:spPr>
            <a:xfrm>
              <a:off x="7859524" y="4798752"/>
              <a:ext cx="121721" cy="125289"/>
            </a:xfrm>
            <a:custGeom>
              <a:avLst/>
              <a:gdLst>
                <a:gd name="connsiteX0" fmla="*/ 12887 w 121721"/>
                <a:gd name="connsiteY0" fmla="*/ 125290 h 125289"/>
                <a:gd name="connsiteX1" fmla="*/ 0 w 121721"/>
                <a:gd name="connsiteY1" fmla="*/ 112326 h 125289"/>
                <a:gd name="connsiteX2" fmla="*/ 0 w 121721"/>
                <a:gd name="connsiteY2" fmla="*/ 12964 h 125289"/>
                <a:gd name="connsiteX3" fmla="*/ 12887 w 121721"/>
                <a:gd name="connsiteY3" fmla="*/ 0 h 125289"/>
                <a:gd name="connsiteX4" fmla="*/ 108834 w 121721"/>
                <a:gd name="connsiteY4" fmla="*/ 0 h 125289"/>
                <a:gd name="connsiteX5" fmla="*/ 121722 w 121721"/>
                <a:gd name="connsiteY5" fmla="*/ 12964 h 125289"/>
                <a:gd name="connsiteX6" fmla="*/ 108834 w 121721"/>
                <a:gd name="connsiteY6" fmla="*/ 25927 h 125289"/>
                <a:gd name="connsiteX7" fmla="*/ 25775 w 121721"/>
                <a:gd name="connsiteY7" fmla="*/ 25927 h 125289"/>
                <a:gd name="connsiteX8" fmla="*/ 25775 w 121721"/>
                <a:gd name="connsiteY8" fmla="*/ 112326 h 125289"/>
                <a:gd name="connsiteX9" fmla="*/ 12887 w 121721"/>
                <a:gd name="connsiteY9" fmla="*/ 125290 h 125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721" h="125289">
                  <a:moveTo>
                    <a:pt x="12887" y="125290"/>
                  </a:moveTo>
                  <a:cubicBezTo>
                    <a:pt x="5770" y="125290"/>
                    <a:pt x="0" y="119486"/>
                    <a:pt x="0" y="112326"/>
                  </a:cubicBezTo>
                  <a:lnTo>
                    <a:pt x="0" y="12964"/>
                  </a:lnTo>
                  <a:cubicBezTo>
                    <a:pt x="0" y="5804"/>
                    <a:pt x="5770" y="0"/>
                    <a:pt x="12887" y="0"/>
                  </a:cubicBezTo>
                  <a:lnTo>
                    <a:pt x="108834" y="0"/>
                  </a:lnTo>
                  <a:cubicBezTo>
                    <a:pt x="115952" y="0"/>
                    <a:pt x="121722" y="5804"/>
                    <a:pt x="121722" y="12964"/>
                  </a:cubicBezTo>
                  <a:cubicBezTo>
                    <a:pt x="121722" y="20123"/>
                    <a:pt x="115952" y="25927"/>
                    <a:pt x="108834" y="25927"/>
                  </a:cubicBezTo>
                  <a:lnTo>
                    <a:pt x="25775" y="25927"/>
                  </a:lnTo>
                  <a:lnTo>
                    <a:pt x="25775" y="112326"/>
                  </a:lnTo>
                  <a:cubicBezTo>
                    <a:pt x="25775" y="119486"/>
                    <a:pt x="20005" y="125290"/>
                    <a:pt x="12887" y="125290"/>
                  </a:cubicBezTo>
                  <a:close/>
                </a:path>
              </a:pathLst>
            </a:custGeom>
            <a:solidFill>
              <a:srgbClr val="FFFFFF"/>
            </a:solidFill>
            <a:ln w="6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9D8D9E6F-7A22-0F41-9ADE-E05DB4577CC6}"/>
              </a:ext>
            </a:extLst>
          </p:cNvPr>
          <p:cNvSpPr txBox="1"/>
          <p:nvPr/>
        </p:nvSpPr>
        <p:spPr>
          <a:xfrm>
            <a:off x="3066787" y="251756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dirty="0">
                <a:solidFill>
                  <a:schemeClr val="bg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A</a:t>
            </a:r>
            <a:endParaRPr kumimoji="1" lang="ko-Kore-KR" altLang="en-US" b="1" dirty="0">
              <a:solidFill>
                <a:schemeClr val="bg1"/>
              </a:solidFill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885552-0FA6-2D4F-9F75-CB3F0CFBB4AC}"/>
              </a:ext>
            </a:extLst>
          </p:cNvPr>
          <p:cNvSpPr txBox="1"/>
          <p:nvPr/>
        </p:nvSpPr>
        <p:spPr>
          <a:xfrm>
            <a:off x="3537304" y="251756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dirty="0">
                <a:solidFill>
                  <a:schemeClr val="bg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B</a:t>
            </a:r>
            <a:endParaRPr kumimoji="1" lang="ko-Kore-KR" altLang="en-US" b="1" dirty="0">
              <a:solidFill>
                <a:schemeClr val="bg1"/>
              </a:solidFill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2F8F271-D319-7B4A-8602-512A4241927A}"/>
              </a:ext>
            </a:extLst>
          </p:cNvPr>
          <p:cNvSpPr txBox="1"/>
          <p:nvPr/>
        </p:nvSpPr>
        <p:spPr>
          <a:xfrm>
            <a:off x="9318507" y="251756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dirty="0">
                <a:solidFill>
                  <a:schemeClr val="bg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CSV</a:t>
            </a:r>
            <a:endParaRPr kumimoji="1" lang="ko-Kore-KR" altLang="en-US" b="1" dirty="0">
              <a:solidFill>
                <a:schemeClr val="bg1"/>
              </a:solidFill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9898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801120A-38A3-E046-93A2-8E6485AC1A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6A122A-34B7-704C-A47F-FE9CF845696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내용을 입력해주세요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내용을 입력해주세요</a:t>
            </a:r>
            <a:endParaRPr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40EF77-2040-4D48-A448-A536B9E4960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F0D6EE5-66B8-C14F-AC8B-268FD7A5E1DC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내용을 입력해주세요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내용을 입력해주세요</a:t>
            </a:r>
            <a:endParaRPr lang="ko-Kore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6A46814B-194F-3840-A8B1-3012E36DCADC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/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B46E76C-4B90-2E45-8889-62E3C248DBAC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내용을 입력해주세요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내용을 입력해주세요</a:t>
            </a:r>
            <a:endParaRPr lang="ko-Kore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0DF40FFE-98C8-C14F-88BA-4C68701324B7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/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88C6BDB6-4B9E-EA49-97E9-D83EC6F40ACC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내용을 입력해주세요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내용을 입력해주세요</a:t>
            </a:r>
            <a:endParaRPr lang="ko-Kore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7C9FE7BA-691C-A946-9CB6-65FCFC559E85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/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410050AB-B0CD-2840-9ECB-955C7E29F84D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내용을 입력해주세요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내용을 입력해주세요</a:t>
            </a:r>
            <a:endParaRPr lang="ko-Kore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543604CC-6B24-AD49-8648-6482CC362F5F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/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0CD6B82D-51A8-D647-98EF-8EEBABEB80F5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내용을 입력해주세요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내용을 입력해주세요</a:t>
            </a:r>
            <a:endParaRPr lang="ko-Kore-KR" altLang="en-US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27868F6F-E992-EC41-997C-924F544DCD90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/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8B6A91-BAD1-6048-9D19-B8B78EBF520F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45" name="그래픽 268">
            <a:extLst>
              <a:ext uri="{FF2B5EF4-FFF2-40B4-BE49-F238E27FC236}">
                <a16:creationId xmlns:a16="http://schemas.microsoft.com/office/drawing/2014/main" id="{722249FC-02B4-3344-9587-62B91D322CDC}"/>
              </a:ext>
            </a:extLst>
          </p:cNvPr>
          <p:cNvSpPr/>
          <p:nvPr/>
        </p:nvSpPr>
        <p:spPr>
          <a:xfrm>
            <a:off x="716837" y="2035598"/>
            <a:ext cx="447423" cy="465350"/>
          </a:xfrm>
          <a:custGeom>
            <a:avLst/>
            <a:gdLst>
              <a:gd name="connsiteX0" fmla="*/ 552478 w 595519"/>
              <a:gd name="connsiteY0" fmla="*/ 229 h 619381"/>
              <a:gd name="connsiteX1" fmla="*/ 560390 w 595519"/>
              <a:gd name="connsiteY1" fmla="*/ 8196 h 619381"/>
              <a:gd name="connsiteX2" fmla="*/ 543041 w 595519"/>
              <a:gd name="connsiteY2" fmla="*/ 73405 h 619381"/>
              <a:gd name="connsiteX3" fmla="*/ 532234 w 595519"/>
              <a:gd name="connsiteY3" fmla="*/ 76322 h 619381"/>
              <a:gd name="connsiteX4" fmla="*/ 517959 w 595519"/>
              <a:gd name="connsiteY4" fmla="*/ 61945 h 619381"/>
              <a:gd name="connsiteX5" fmla="*/ 304924 w 595519"/>
              <a:gd name="connsiteY5" fmla="*/ 276500 h 619381"/>
              <a:gd name="connsiteX6" fmla="*/ 286654 w 595519"/>
              <a:gd name="connsiteY6" fmla="*/ 276500 h 619381"/>
              <a:gd name="connsiteX7" fmla="*/ 226283 w 595519"/>
              <a:gd name="connsiteY7" fmla="*/ 215698 h 619381"/>
              <a:gd name="connsiteX8" fmla="*/ 44556 w 595519"/>
              <a:gd name="connsiteY8" fmla="*/ 398726 h 619381"/>
              <a:gd name="connsiteX9" fmla="*/ 26285 w 595519"/>
              <a:gd name="connsiteY9" fmla="*/ 398727 h 619381"/>
              <a:gd name="connsiteX10" fmla="*/ 26285 w 595519"/>
              <a:gd name="connsiteY10" fmla="*/ 380325 h 619381"/>
              <a:gd name="connsiteX11" fmla="*/ 217147 w 595519"/>
              <a:gd name="connsiteY11" fmla="*/ 188097 h 619381"/>
              <a:gd name="connsiteX12" fmla="*/ 226282 w 595519"/>
              <a:gd name="connsiteY12" fmla="*/ 184286 h 619381"/>
              <a:gd name="connsiteX13" fmla="*/ 235418 w 595519"/>
              <a:gd name="connsiteY13" fmla="*/ 188097 h 619381"/>
              <a:gd name="connsiteX14" fmla="*/ 295789 w 595519"/>
              <a:gd name="connsiteY14" fmla="*/ 248898 h 619381"/>
              <a:gd name="connsiteX15" fmla="*/ 499688 w 595519"/>
              <a:gd name="connsiteY15" fmla="*/ 43544 h 619381"/>
              <a:gd name="connsiteX16" fmla="*/ 484836 w 595519"/>
              <a:gd name="connsiteY16" fmla="*/ 28586 h 619381"/>
              <a:gd name="connsiteX17" fmla="*/ 487732 w 595519"/>
              <a:gd name="connsiteY17" fmla="*/ 17701 h 619381"/>
              <a:gd name="connsiteX18" fmla="*/ 552478 w 595519"/>
              <a:gd name="connsiteY18" fmla="*/ 229 h 619381"/>
              <a:gd name="connsiteX19" fmla="*/ 440048 w 595519"/>
              <a:gd name="connsiteY19" fmla="*/ 196070 h 619381"/>
              <a:gd name="connsiteX20" fmla="*/ 420670 w 595519"/>
              <a:gd name="connsiteY20" fmla="*/ 215587 h 619381"/>
              <a:gd name="connsiteX21" fmla="*/ 420670 w 595519"/>
              <a:gd name="connsiteY21" fmla="*/ 599864 h 619381"/>
              <a:gd name="connsiteX22" fmla="*/ 440048 w 595519"/>
              <a:gd name="connsiteY22" fmla="*/ 619381 h 619381"/>
              <a:gd name="connsiteX23" fmla="*/ 576141 w 595519"/>
              <a:gd name="connsiteY23" fmla="*/ 619381 h 619381"/>
              <a:gd name="connsiteX24" fmla="*/ 595519 w 595519"/>
              <a:gd name="connsiteY24" fmla="*/ 599864 h 619381"/>
              <a:gd name="connsiteX25" fmla="*/ 595519 w 595519"/>
              <a:gd name="connsiteY25" fmla="*/ 215587 h 619381"/>
              <a:gd name="connsiteX26" fmla="*/ 576141 w 595519"/>
              <a:gd name="connsiteY26" fmla="*/ 196070 h 619381"/>
              <a:gd name="connsiteX27" fmla="*/ 440048 w 595519"/>
              <a:gd name="connsiteY27" fmla="*/ 196070 h 619381"/>
              <a:gd name="connsiteX28" fmla="*/ 210333 w 595519"/>
              <a:gd name="connsiteY28" fmla="*/ 336364 h 619381"/>
              <a:gd name="connsiteX29" fmla="*/ 229712 w 595519"/>
              <a:gd name="connsiteY29" fmla="*/ 316847 h 619381"/>
              <a:gd name="connsiteX30" fmla="*/ 365804 w 595519"/>
              <a:gd name="connsiteY30" fmla="*/ 316847 h 619381"/>
              <a:gd name="connsiteX31" fmla="*/ 385183 w 595519"/>
              <a:gd name="connsiteY31" fmla="*/ 336364 h 619381"/>
              <a:gd name="connsiteX32" fmla="*/ 385183 w 595519"/>
              <a:gd name="connsiteY32" fmla="*/ 599864 h 619381"/>
              <a:gd name="connsiteX33" fmla="*/ 365804 w 595519"/>
              <a:gd name="connsiteY33" fmla="*/ 619382 h 619381"/>
              <a:gd name="connsiteX34" fmla="*/ 229712 w 595519"/>
              <a:gd name="connsiteY34" fmla="*/ 619382 h 619381"/>
              <a:gd name="connsiteX35" fmla="*/ 210333 w 595519"/>
              <a:gd name="connsiteY35" fmla="*/ 599864 h 619381"/>
              <a:gd name="connsiteX36" fmla="*/ 210333 w 595519"/>
              <a:gd name="connsiteY36" fmla="*/ 336364 h 619381"/>
              <a:gd name="connsiteX37" fmla="*/ 0 w 595519"/>
              <a:gd name="connsiteY37" fmla="*/ 458179 h 619381"/>
              <a:gd name="connsiteX38" fmla="*/ 19379 w 595519"/>
              <a:gd name="connsiteY38" fmla="*/ 438662 h 619381"/>
              <a:gd name="connsiteX39" fmla="*/ 155470 w 595519"/>
              <a:gd name="connsiteY39" fmla="*/ 438662 h 619381"/>
              <a:gd name="connsiteX40" fmla="*/ 174850 w 595519"/>
              <a:gd name="connsiteY40" fmla="*/ 458179 h 619381"/>
              <a:gd name="connsiteX41" fmla="*/ 174850 w 595519"/>
              <a:gd name="connsiteY41" fmla="*/ 599864 h 619381"/>
              <a:gd name="connsiteX42" fmla="*/ 155471 w 595519"/>
              <a:gd name="connsiteY42" fmla="*/ 619381 h 619381"/>
              <a:gd name="connsiteX43" fmla="*/ 19379 w 595519"/>
              <a:gd name="connsiteY43" fmla="*/ 619381 h 619381"/>
              <a:gd name="connsiteX44" fmla="*/ 0 w 595519"/>
              <a:gd name="connsiteY44" fmla="*/ 599864 h 619381"/>
              <a:gd name="connsiteX45" fmla="*/ 0 w 595519"/>
              <a:gd name="connsiteY45" fmla="*/ 458179 h 6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5519" h="619381">
                <a:moveTo>
                  <a:pt x="552478" y="229"/>
                </a:moveTo>
                <a:cubicBezTo>
                  <a:pt x="557281" y="-1068"/>
                  <a:pt x="561676" y="3359"/>
                  <a:pt x="560390" y="8196"/>
                </a:cubicBezTo>
                <a:lnTo>
                  <a:pt x="543041" y="73405"/>
                </a:lnTo>
                <a:cubicBezTo>
                  <a:pt x="541754" y="78243"/>
                  <a:pt x="535750" y="79863"/>
                  <a:pt x="532234" y="76322"/>
                </a:cubicBezTo>
                <a:lnTo>
                  <a:pt x="517959" y="61945"/>
                </a:lnTo>
                <a:lnTo>
                  <a:pt x="304924" y="276500"/>
                </a:lnTo>
                <a:cubicBezTo>
                  <a:pt x="299879" y="281581"/>
                  <a:pt x="291699" y="281581"/>
                  <a:pt x="286654" y="276500"/>
                </a:cubicBezTo>
                <a:lnTo>
                  <a:pt x="226283" y="215698"/>
                </a:lnTo>
                <a:lnTo>
                  <a:pt x="44556" y="398726"/>
                </a:lnTo>
                <a:cubicBezTo>
                  <a:pt x="39510" y="403808"/>
                  <a:pt x="31331" y="403808"/>
                  <a:pt x="26285" y="398727"/>
                </a:cubicBezTo>
                <a:cubicBezTo>
                  <a:pt x="21240" y="393645"/>
                  <a:pt x="21240" y="385407"/>
                  <a:pt x="26285" y="380325"/>
                </a:cubicBezTo>
                <a:lnTo>
                  <a:pt x="217147" y="188097"/>
                </a:lnTo>
                <a:cubicBezTo>
                  <a:pt x="219570" y="185656"/>
                  <a:pt x="222856" y="184286"/>
                  <a:pt x="226282" y="184286"/>
                </a:cubicBezTo>
                <a:cubicBezTo>
                  <a:pt x="229709" y="184286"/>
                  <a:pt x="232995" y="185656"/>
                  <a:pt x="235418" y="188097"/>
                </a:cubicBezTo>
                <a:lnTo>
                  <a:pt x="295789" y="248898"/>
                </a:lnTo>
                <a:lnTo>
                  <a:pt x="499688" y="43544"/>
                </a:lnTo>
                <a:lnTo>
                  <a:pt x="484836" y="28586"/>
                </a:lnTo>
                <a:cubicBezTo>
                  <a:pt x="481320" y="25044"/>
                  <a:pt x="482928" y="18997"/>
                  <a:pt x="487732" y="17701"/>
                </a:cubicBezTo>
                <a:lnTo>
                  <a:pt x="552478" y="229"/>
                </a:lnTo>
                <a:close/>
                <a:moveTo>
                  <a:pt x="440048" y="196070"/>
                </a:moveTo>
                <a:cubicBezTo>
                  <a:pt x="429346" y="196070"/>
                  <a:pt x="420670" y="204809"/>
                  <a:pt x="420670" y="215587"/>
                </a:cubicBezTo>
                <a:lnTo>
                  <a:pt x="420670" y="599864"/>
                </a:lnTo>
                <a:cubicBezTo>
                  <a:pt x="420670" y="610643"/>
                  <a:pt x="429346" y="619381"/>
                  <a:pt x="440048" y="619381"/>
                </a:cubicBezTo>
                <a:lnTo>
                  <a:pt x="576141" y="619381"/>
                </a:lnTo>
                <a:cubicBezTo>
                  <a:pt x="586843" y="619381"/>
                  <a:pt x="595519" y="610643"/>
                  <a:pt x="595519" y="599864"/>
                </a:cubicBezTo>
                <a:lnTo>
                  <a:pt x="595519" y="215587"/>
                </a:lnTo>
                <a:cubicBezTo>
                  <a:pt x="595519" y="204809"/>
                  <a:pt x="586843" y="196070"/>
                  <a:pt x="576141" y="196070"/>
                </a:cubicBezTo>
                <a:lnTo>
                  <a:pt x="440048" y="196070"/>
                </a:lnTo>
                <a:close/>
                <a:moveTo>
                  <a:pt x="210333" y="336364"/>
                </a:moveTo>
                <a:cubicBezTo>
                  <a:pt x="210333" y="325586"/>
                  <a:pt x="219009" y="316847"/>
                  <a:pt x="229712" y="316847"/>
                </a:cubicBezTo>
                <a:lnTo>
                  <a:pt x="365804" y="316847"/>
                </a:lnTo>
                <a:cubicBezTo>
                  <a:pt x="376506" y="316847"/>
                  <a:pt x="385183" y="325586"/>
                  <a:pt x="385183" y="336364"/>
                </a:cubicBezTo>
                <a:lnTo>
                  <a:pt x="385183" y="599864"/>
                </a:lnTo>
                <a:cubicBezTo>
                  <a:pt x="385183" y="610643"/>
                  <a:pt x="376506" y="619382"/>
                  <a:pt x="365804" y="619382"/>
                </a:cubicBezTo>
                <a:lnTo>
                  <a:pt x="229712" y="619382"/>
                </a:lnTo>
                <a:cubicBezTo>
                  <a:pt x="219009" y="619382"/>
                  <a:pt x="210333" y="610643"/>
                  <a:pt x="210333" y="599864"/>
                </a:cubicBezTo>
                <a:lnTo>
                  <a:pt x="210333" y="336364"/>
                </a:lnTo>
                <a:close/>
                <a:moveTo>
                  <a:pt x="0" y="458179"/>
                </a:moveTo>
                <a:cubicBezTo>
                  <a:pt x="0" y="447400"/>
                  <a:pt x="8676" y="438662"/>
                  <a:pt x="19379" y="438662"/>
                </a:cubicBezTo>
                <a:lnTo>
                  <a:pt x="155470" y="438662"/>
                </a:lnTo>
                <a:cubicBezTo>
                  <a:pt x="166173" y="438662"/>
                  <a:pt x="174850" y="447400"/>
                  <a:pt x="174850" y="458179"/>
                </a:cubicBezTo>
                <a:lnTo>
                  <a:pt x="174850" y="599864"/>
                </a:lnTo>
                <a:cubicBezTo>
                  <a:pt x="174850" y="610643"/>
                  <a:pt x="166173" y="619381"/>
                  <a:pt x="155471" y="619381"/>
                </a:cubicBezTo>
                <a:lnTo>
                  <a:pt x="19379" y="619381"/>
                </a:lnTo>
                <a:cubicBezTo>
                  <a:pt x="8676" y="619381"/>
                  <a:pt x="0" y="610643"/>
                  <a:pt x="0" y="599864"/>
                </a:cubicBezTo>
                <a:lnTo>
                  <a:pt x="0" y="458179"/>
                </a:lnTo>
                <a:close/>
              </a:path>
            </a:pathLst>
          </a:custGeom>
          <a:solidFill>
            <a:srgbClr val="FC1C49"/>
          </a:solidFill>
          <a:ln w="638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47" name="자유형 46">
            <a:extLst>
              <a:ext uri="{FF2B5EF4-FFF2-40B4-BE49-F238E27FC236}">
                <a16:creationId xmlns:a16="http://schemas.microsoft.com/office/drawing/2014/main" id="{DCB3E0E2-2DF2-454D-8060-D32E3F63997D}"/>
              </a:ext>
            </a:extLst>
          </p:cNvPr>
          <p:cNvSpPr/>
          <p:nvPr/>
        </p:nvSpPr>
        <p:spPr>
          <a:xfrm>
            <a:off x="5804042" y="2115549"/>
            <a:ext cx="238166" cy="394332"/>
          </a:xfrm>
          <a:custGeom>
            <a:avLst/>
            <a:gdLst>
              <a:gd name="connsiteX0" fmla="*/ 32529 w 383569"/>
              <a:gd name="connsiteY0" fmla="*/ 0 h 635075"/>
              <a:gd name="connsiteX1" fmla="*/ 0 w 383569"/>
              <a:gd name="connsiteY1" fmla="*/ 32419 h 635075"/>
              <a:gd name="connsiteX2" fmla="*/ 0 w 383569"/>
              <a:gd name="connsiteY2" fmla="*/ 602656 h 635075"/>
              <a:gd name="connsiteX3" fmla="*/ 32528 w 383569"/>
              <a:gd name="connsiteY3" fmla="*/ 635075 h 635075"/>
              <a:gd name="connsiteX4" fmla="*/ 351041 w 383569"/>
              <a:gd name="connsiteY4" fmla="*/ 635075 h 635075"/>
              <a:gd name="connsiteX5" fmla="*/ 383570 w 383569"/>
              <a:gd name="connsiteY5" fmla="*/ 602656 h 635075"/>
              <a:gd name="connsiteX6" fmla="*/ 383570 w 383569"/>
              <a:gd name="connsiteY6" fmla="*/ 32419 h 635075"/>
              <a:gd name="connsiteX7" fmla="*/ 351041 w 383569"/>
              <a:gd name="connsiteY7" fmla="*/ 0 h 635075"/>
              <a:gd name="connsiteX8" fmla="*/ 32529 w 383569"/>
              <a:gd name="connsiteY8" fmla="*/ 0 h 63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3569" h="635075">
                <a:moveTo>
                  <a:pt x="32529" y="0"/>
                </a:moveTo>
                <a:cubicBezTo>
                  <a:pt x="14563" y="0"/>
                  <a:pt x="0" y="14515"/>
                  <a:pt x="0" y="32419"/>
                </a:cubicBezTo>
                <a:lnTo>
                  <a:pt x="0" y="602656"/>
                </a:lnTo>
                <a:cubicBezTo>
                  <a:pt x="0" y="620561"/>
                  <a:pt x="14563" y="635075"/>
                  <a:pt x="32528" y="635075"/>
                </a:cubicBezTo>
                <a:lnTo>
                  <a:pt x="351041" y="635075"/>
                </a:lnTo>
                <a:cubicBezTo>
                  <a:pt x="369006" y="635075"/>
                  <a:pt x="383570" y="620561"/>
                  <a:pt x="383570" y="602656"/>
                </a:cubicBezTo>
                <a:lnTo>
                  <a:pt x="383570" y="32419"/>
                </a:lnTo>
                <a:cubicBezTo>
                  <a:pt x="383570" y="14514"/>
                  <a:pt x="369007" y="0"/>
                  <a:pt x="351041" y="0"/>
                </a:cubicBezTo>
                <a:lnTo>
                  <a:pt x="32529" y="0"/>
                </a:lnTo>
                <a:close/>
              </a:path>
            </a:pathLst>
          </a:custGeom>
          <a:solidFill>
            <a:srgbClr val="FC1C4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48" name="자유형 47">
            <a:extLst>
              <a:ext uri="{FF2B5EF4-FFF2-40B4-BE49-F238E27FC236}">
                <a16:creationId xmlns:a16="http://schemas.microsoft.com/office/drawing/2014/main" id="{A2CD1BF9-51C3-3542-985D-E6652D24D862}"/>
              </a:ext>
            </a:extLst>
          </p:cNvPr>
          <p:cNvSpPr/>
          <p:nvPr/>
        </p:nvSpPr>
        <p:spPr>
          <a:xfrm>
            <a:off x="6135630" y="2115549"/>
            <a:ext cx="238166" cy="394332"/>
          </a:xfrm>
          <a:custGeom>
            <a:avLst/>
            <a:gdLst>
              <a:gd name="connsiteX0" fmla="*/ 32529 w 383569"/>
              <a:gd name="connsiteY0" fmla="*/ 0 h 635075"/>
              <a:gd name="connsiteX1" fmla="*/ 0 w 383569"/>
              <a:gd name="connsiteY1" fmla="*/ 32419 h 635075"/>
              <a:gd name="connsiteX2" fmla="*/ 0 w 383569"/>
              <a:gd name="connsiteY2" fmla="*/ 602656 h 635075"/>
              <a:gd name="connsiteX3" fmla="*/ 32528 w 383569"/>
              <a:gd name="connsiteY3" fmla="*/ 635075 h 635075"/>
              <a:gd name="connsiteX4" fmla="*/ 351041 w 383569"/>
              <a:gd name="connsiteY4" fmla="*/ 635075 h 635075"/>
              <a:gd name="connsiteX5" fmla="*/ 383570 w 383569"/>
              <a:gd name="connsiteY5" fmla="*/ 602656 h 635075"/>
              <a:gd name="connsiteX6" fmla="*/ 383570 w 383569"/>
              <a:gd name="connsiteY6" fmla="*/ 32419 h 635075"/>
              <a:gd name="connsiteX7" fmla="*/ 351041 w 383569"/>
              <a:gd name="connsiteY7" fmla="*/ 0 h 635075"/>
              <a:gd name="connsiteX8" fmla="*/ 32529 w 383569"/>
              <a:gd name="connsiteY8" fmla="*/ 0 h 63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3569" h="635075">
                <a:moveTo>
                  <a:pt x="32529" y="0"/>
                </a:moveTo>
                <a:cubicBezTo>
                  <a:pt x="14563" y="0"/>
                  <a:pt x="0" y="14515"/>
                  <a:pt x="0" y="32419"/>
                </a:cubicBezTo>
                <a:lnTo>
                  <a:pt x="0" y="602656"/>
                </a:lnTo>
                <a:cubicBezTo>
                  <a:pt x="0" y="620561"/>
                  <a:pt x="14563" y="635075"/>
                  <a:pt x="32528" y="635075"/>
                </a:cubicBezTo>
                <a:lnTo>
                  <a:pt x="351041" y="635075"/>
                </a:lnTo>
                <a:cubicBezTo>
                  <a:pt x="369006" y="635075"/>
                  <a:pt x="383570" y="620561"/>
                  <a:pt x="383570" y="602656"/>
                </a:cubicBezTo>
                <a:lnTo>
                  <a:pt x="383570" y="32419"/>
                </a:lnTo>
                <a:cubicBezTo>
                  <a:pt x="383570" y="14514"/>
                  <a:pt x="369007" y="0"/>
                  <a:pt x="351041" y="0"/>
                </a:cubicBezTo>
                <a:lnTo>
                  <a:pt x="32529" y="0"/>
                </a:lnTo>
                <a:close/>
              </a:path>
            </a:pathLst>
          </a:custGeom>
          <a:solidFill>
            <a:srgbClr val="FC1C4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49" name="텍스트 개체 틀 23">
            <a:extLst>
              <a:ext uri="{FF2B5EF4-FFF2-40B4-BE49-F238E27FC236}">
                <a16:creationId xmlns:a16="http://schemas.microsoft.com/office/drawing/2014/main" id="{29A7E502-F82B-0441-AE6F-4D51E99F330A}"/>
              </a:ext>
            </a:extLst>
          </p:cNvPr>
          <p:cNvSpPr txBox="1">
            <a:spLocks/>
          </p:cNvSpPr>
          <p:nvPr/>
        </p:nvSpPr>
        <p:spPr>
          <a:xfrm>
            <a:off x="5808704" y="2181391"/>
            <a:ext cx="227832" cy="2463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050" b="1" i="0" kern="1200" spc="-30" baseline="0" dirty="0">
                <a:solidFill>
                  <a:schemeClr val="bg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b="0" i="0" kern="120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b="0" i="0" kern="120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b="0" i="0" kern="120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b="0" i="0" kern="120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BAA4A24-0F30-F641-B54E-1D994858F64B}"/>
              </a:ext>
            </a:extLst>
          </p:cNvPr>
          <p:cNvGrpSpPr/>
          <p:nvPr/>
        </p:nvGrpSpPr>
        <p:grpSpPr>
          <a:xfrm>
            <a:off x="754994" y="3621490"/>
            <a:ext cx="374880" cy="381010"/>
            <a:chOff x="7542636" y="3035390"/>
            <a:chExt cx="548861" cy="557836"/>
          </a:xfrm>
        </p:grpSpPr>
        <p:sp>
          <p:nvSpPr>
            <p:cNvPr id="55" name="자유형 54">
              <a:extLst>
                <a:ext uri="{FF2B5EF4-FFF2-40B4-BE49-F238E27FC236}">
                  <a16:creationId xmlns:a16="http://schemas.microsoft.com/office/drawing/2014/main" id="{F23313B2-D7CE-5146-9E0E-13B62BEA9C8D}"/>
                </a:ext>
              </a:extLst>
            </p:cNvPr>
            <p:cNvSpPr/>
            <p:nvPr userDrawn="1"/>
          </p:nvSpPr>
          <p:spPr>
            <a:xfrm>
              <a:off x="7542636" y="3035390"/>
              <a:ext cx="548861" cy="557836"/>
            </a:xfrm>
            <a:custGeom>
              <a:avLst/>
              <a:gdLst>
                <a:gd name="connsiteX0" fmla="*/ 28731 w 548861"/>
                <a:gd name="connsiteY0" fmla="*/ 448265 h 557836"/>
                <a:gd name="connsiteX1" fmla="*/ 265126 w 548861"/>
                <a:gd name="connsiteY1" fmla="*/ 553862 h 557836"/>
                <a:gd name="connsiteX2" fmla="*/ 269344 w 548861"/>
                <a:gd name="connsiteY2" fmla="*/ 556788 h 557836"/>
                <a:gd name="connsiteX3" fmla="*/ 273885 w 548861"/>
                <a:gd name="connsiteY3" fmla="*/ 557825 h 557836"/>
                <a:gd name="connsiteX4" fmla="*/ 274870 w 548861"/>
                <a:gd name="connsiteY4" fmla="*/ 557829 h 557836"/>
                <a:gd name="connsiteX5" fmla="*/ 277340 w 548861"/>
                <a:gd name="connsiteY5" fmla="*/ 557503 h 557836"/>
                <a:gd name="connsiteX6" fmla="*/ 283726 w 548861"/>
                <a:gd name="connsiteY6" fmla="*/ 553872 h 557836"/>
                <a:gd name="connsiteX7" fmla="*/ 520131 w 548861"/>
                <a:gd name="connsiteY7" fmla="*/ 448265 h 557836"/>
                <a:gd name="connsiteX8" fmla="*/ 548861 w 548861"/>
                <a:gd name="connsiteY8" fmla="*/ 415553 h 557836"/>
                <a:gd name="connsiteX9" fmla="*/ 548861 w 548861"/>
                <a:gd name="connsiteY9" fmla="*/ 32012 h 557836"/>
                <a:gd name="connsiteX10" fmla="*/ 515998 w 548861"/>
                <a:gd name="connsiteY10" fmla="*/ 29 h 557836"/>
                <a:gd name="connsiteX11" fmla="*/ 274431 w 548861"/>
                <a:gd name="connsiteY11" fmla="*/ 105225 h 557836"/>
                <a:gd name="connsiteX12" fmla="*/ 32864 w 548861"/>
                <a:gd name="connsiteY12" fmla="*/ 29 h 557836"/>
                <a:gd name="connsiteX13" fmla="*/ 0 w 548861"/>
                <a:gd name="connsiteY13" fmla="*/ 32012 h 557836"/>
                <a:gd name="connsiteX14" fmla="*/ 0 w 548861"/>
                <a:gd name="connsiteY14" fmla="*/ 415553 h 557836"/>
                <a:gd name="connsiteX15" fmla="*/ 28731 w 548861"/>
                <a:gd name="connsiteY15" fmla="*/ 448265 h 55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8861" h="557836">
                  <a:moveTo>
                    <a:pt x="28731" y="448265"/>
                  </a:moveTo>
                  <a:cubicBezTo>
                    <a:pt x="89209" y="456841"/>
                    <a:pt x="198085" y="486696"/>
                    <a:pt x="265126" y="553862"/>
                  </a:cubicBezTo>
                  <a:cubicBezTo>
                    <a:pt x="266301" y="555088"/>
                    <a:pt x="267725" y="556091"/>
                    <a:pt x="269344" y="556788"/>
                  </a:cubicBezTo>
                  <a:cubicBezTo>
                    <a:pt x="270810" y="557418"/>
                    <a:pt x="272349" y="557760"/>
                    <a:pt x="273885" y="557825"/>
                  </a:cubicBezTo>
                  <a:cubicBezTo>
                    <a:pt x="274214" y="557838"/>
                    <a:pt x="274542" y="557840"/>
                    <a:pt x="274870" y="557829"/>
                  </a:cubicBezTo>
                  <a:cubicBezTo>
                    <a:pt x="275694" y="557800"/>
                    <a:pt x="276521" y="557693"/>
                    <a:pt x="277340" y="557503"/>
                  </a:cubicBezTo>
                  <a:cubicBezTo>
                    <a:pt x="279810" y="556930"/>
                    <a:pt x="282017" y="555651"/>
                    <a:pt x="283726" y="553872"/>
                  </a:cubicBezTo>
                  <a:cubicBezTo>
                    <a:pt x="350766" y="486699"/>
                    <a:pt x="459650" y="456842"/>
                    <a:pt x="520131" y="448265"/>
                  </a:cubicBezTo>
                  <a:cubicBezTo>
                    <a:pt x="536059" y="446007"/>
                    <a:pt x="548861" y="432481"/>
                    <a:pt x="548861" y="415553"/>
                  </a:cubicBezTo>
                  <a:lnTo>
                    <a:pt x="548861" y="32012"/>
                  </a:lnTo>
                  <a:cubicBezTo>
                    <a:pt x="548861" y="14229"/>
                    <a:pt x="534345" y="-752"/>
                    <a:pt x="515998" y="29"/>
                  </a:cubicBezTo>
                  <a:cubicBezTo>
                    <a:pt x="386957" y="5522"/>
                    <a:pt x="307901" y="63632"/>
                    <a:pt x="274431" y="105225"/>
                  </a:cubicBezTo>
                  <a:cubicBezTo>
                    <a:pt x="240961" y="63632"/>
                    <a:pt x="161905" y="5522"/>
                    <a:pt x="32864" y="29"/>
                  </a:cubicBezTo>
                  <a:cubicBezTo>
                    <a:pt x="14517" y="-752"/>
                    <a:pt x="0" y="14229"/>
                    <a:pt x="0" y="32012"/>
                  </a:cubicBezTo>
                  <a:lnTo>
                    <a:pt x="0" y="415553"/>
                  </a:lnTo>
                  <a:cubicBezTo>
                    <a:pt x="0" y="432481"/>
                    <a:pt x="12802" y="446007"/>
                    <a:pt x="28731" y="448265"/>
                  </a:cubicBezTo>
                  <a:close/>
                </a:path>
              </a:pathLst>
            </a:custGeom>
            <a:solidFill>
              <a:srgbClr val="FC1C49"/>
            </a:solidFill>
            <a:ln w="6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56" name="자유형 55">
              <a:extLst>
                <a:ext uri="{FF2B5EF4-FFF2-40B4-BE49-F238E27FC236}">
                  <a16:creationId xmlns:a16="http://schemas.microsoft.com/office/drawing/2014/main" id="{9DEBAE92-709A-4F43-A492-14B8C525CCA1}"/>
                </a:ext>
              </a:extLst>
            </p:cNvPr>
            <p:cNvSpPr/>
            <p:nvPr userDrawn="1"/>
          </p:nvSpPr>
          <p:spPr>
            <a:xfrm>
              <a:off x="7805511" y="3228523"/>
              <a:ext cx="25821" cy="241915"/>
            </a:xfrm>
            <a:custGeom>
              <a:avLst/>
              <a:gdLst>
                <a:gd name="connsiteX0" fmla="*/ 12911 w 25821"/>
                <a:gd name="connsiteY0" fmla="*/ 241915 h 241915"/>
                <a:gd name="connsiteX1" fmla="*/ 0 w 25821"/>
                <a:gd name="connsiteY1" fmla="*/ 228954 h 241915"/>
                <a:gd name="connsiteX2" fmla="*/ 0 w 25821"/>
                <a:gd name="connsiteY2" fmla="*/ 12962 h 241915"/>
                <a:gd name="connsiteX3" fmla="*/ 12911 w 25821"/>
                <a:gd name="connsiteY3" fmla="*/ 0 h 241915"/>
                <a:gd name="connsiteX4" fmla="*/ 25821 w 25821"/>
                <a:gd name="connsiteY4" fmla="*/ 12962 h 241915"/>
                <a:gd name="connsiteX5" fmla="*/ 25821 w 25821"/>
                <a:gd name="connsiteY5" fmla="*/ 228954 h 241915"/>
                <a:gd name="connsiteX6" fmla="*/ 12911 w 25821"/>
                <a:gd name="connsiteY6" fmla="*/ 241915 h 24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821" h="241915">
                  <a:moveTo>
                    <a:pt x="12911" y="241915"/>
                  </a:moveTo>
                  <a:cubicBezTo>
                    <a:pt x="5780" y="241915"/>
                    <a:pt x="0" y="236112"/>
                    <a:pt x="0" y="228954"/>
                  </a:cubicBezTo>
                  <a:lnTo>
                    <a:pt x="0" y="12962"/>
                  </a:lnTo>
                  <a:cubicBezTo>
                    <a:pt x="0" y="5803"/>
                    <a:pt x="5780" y="0"/>
                    <a:pt x="12911" y="0"/>
                  </a:cubicBezTo>
                  <a:cubicBezTo>
                    <a:pt x="20041" y="0"/>
                    <a:pt x="25821" y="5803"/>
                    <a:pt x="25821" y="12962"/>
                  </a:cubicBezTo>
                  <a:lnTo>
                    <a:pt x="25821" y="228954"/>
                  </a:lnTo>
                  <a:cubicBezTo>
                    <a:pt x="25821" y="236112"/>
                    <a:pt x="20041" y="241915"/>
                    <a:pt x="12911" y="241915"/>
                  </a:cubicBezTo>
                  <a:close/>
                </a:path>
              </a:pathLst>
            </a:custGeom>
            <a:solidFill>
              <a:srgbClr val="FFFFFF"/>
            </a:solidFill>
            <a:ln w="6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04DCF3B-DAFB-D74A-B6EE-F382906049DB}"/>
              </a:ext>
            </a:extLst>
          </p:cNvPr>
          <p:cNvGrpSpPr/>
          <p:nvPr/>
        </p:nvGrpSpPr>
        <p:grpSpPr>
          <a:xfrm>
            <a:off x="5951014" y="3615142"/>
            <a:ext cx="300935" cy="397197"/>
            <a:chOff x="7594892" y="4402050"/>
            <a:chExt cx="440598" cy="581537"/>
          </a:xfrm>
        </p:grpSpPr>
        <p:sp>
          <p:nvSpPr>
            <p:cNvPr id="58" name="자유형 57">
              <a:extLst>
                <a:ext uri="{FF2B5EF4-FFF2-40B4-BE49-F238E27FC236}">
                  <a16:creationId xmlns:a16="http://schemas.microsoft.com/office/drawing/2014/main" id="{EF4FD5E1-EAFC-EE45-9057-652D67A049F1}"/>
                </a:ext>
              </a:extLst>
            </p:cNvPr>
            <p:cNvSpPr/>
            <p:nvPr/>
          </p:nvSpPr>
          <p:spPr>
            <a:xfrm>
              <a:off x="7594892" y="4402050"/>
              <a:ext cx="440598" cy="581537"/>
            </a:xfrm>
            <a:custGeom>
              <a:avLst/>
              <a:gdLst>
                <a:gd name="connsiteX0" fmla="*/ 440599 w 440598"/>
                <a:gd name="connsiteY0" fmla="*/ 32409 h 581537"/>
                <a:gd name="connsiteX1" fmla="*/ 408380 w 440598"/>
                <a:gd name="connsiteY1" fmla="*/ 0 h 581537"/>
                <a:gd name="connsiteX2" fmla="*/ 32219 w 440598"/>
                <a:gd name="connsiteY2" fmla="*/ 0 h 581537"/>
                <a:gd name="connsiteX3" fmla="*/ 0 w 440598"/>
                <a:gd name="connsiteY3" fmla="*/ 32409 h 581537"/>
                <a:gd name="connsiteX4" fmla="*/ 0 w 440598"/>
                <a:gd name="connsiteY4" fmla="*/ 549129 h 581537"/>
                <a:gd name="connsiteX5" fmla="*/ 32219 w 440598"/>
                <a:gd name="connsiteY5" fmla="*/ 581538 h 581537"/>
                <a:gd name="connsiteX6" fmla="*/ 294410 w 440598"/>
                <a:gd name="connsiteY6" fmla="*/ 581538 h 581537"/>
                <a:gd name="connsiteX7" fmla="*/ 317281 w 440598"/>
                <a:gd name="connsiteY7" fmla="*/ 571955 h 581537"/>
                <a:gd name="connsiteX8" fmla="*/ 431251 w 440598"/>
                <a:gd name="connsiteY8" fmla="*/ 456404 h 581537"/>
                <a:gd name="connsiteX9" fmla="*/ 440599 w 440598"/>
                <a:gd name="connsiteY9" fmla="*/ 433578 h 581537"/>
                <a:gd name="connsiteX10" fmla="*/ 440599 w 440598"/>
                <a:gd name="connsiteY10" fmla="*/ 32409 h 58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0598" h="581537">
                  <a:moveTo>
                    <a:pt x="440599" y="32409"/>
                  </a:moveTo>
                  <a:cubicBezTo>
                    <a:pt x="440599" y="14510"/>
                    <a:pt x="426174" y="0"/>
                    <a:pt x="408380" y="0"/>
                  </a:cubicBezTo>
                  <a:lnTo>
                    <a:pt x="32219" y="0"/>
                  </a:lnTo>
                  <a:cubicBezTo>
                    <a:pt x="14425" y="0"/>
                    <a:pt x="0" y="14510"/>
                    <a:pt x="0" y="32409"/>
                  </a:cubicBezTo>
                  <a:lnTo>
                    <a:pt x="0" y="549129"/>
                  </a:lnTo>
                  <a:cubicBezTo>
                    <a:pt x="0" y="567028"/>
                    <a:pt x="14425" y="581538"/>
                    <a:pt x="32219" y="581538"/>
                  </a:cubicBezTo>
                  <a:lnTo>
                    <a:pt x="294410" y="581538"/>
                  </a:lnTo>
                  <a:cubicBezTo>
                    <a:pt x="302999" y="581538"/>
                    <a:pt x="311233" y="578088"/>
                    <a:pt x="317281" y="571955"/>
                  </a:cubicBezTo>
                  <a:lnTo>
                    <a:pt x="431251" y="456404"/>
                  </a:lnTo>
                  <a:cubicBezTo>
                    <a:pt x="437239" y="450334"/>
                    <a:pt x="440599" y="442129"/>
                    <a:pt x="440599" y="433578"/>
                  </a:cubicBezTo>
                  <a:lnTo>
                    <a:pt x="440599" y="32409"/>
                  </a:lnTo>
                  <a:close/>
                </a:path>
              </a:pathLst>
            </a:custGeom>
            <a:solidFill>
              <a:srgbClr val="FC1C49"/>
            </a:solidFill>
            <a:ln w="6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59" name="자유형 58">
              <a:extLst>
                <a:ext uri="{FF2B5EF4-FFF2-40B4-BE49-F238E27FC236}">
                  <a16:creationId xmlns:a16="http://schemas.microsoft.com/office/drawing/2014/main" id="{444D4318-39D1-3C42-A90A-96773802C338}"/>
                </a:ext>
              </a:extLst>
            </p:cNvPr>
            <p:cNvSpPr/>
            <p:nvPr/>
          </p:nvSpPr>
          <p:spPr>
            <a:xfrm>
              <a:off x="7859524" y="4798752"/>
              <a:ext cx="121721" cy="125289"/>
            </a:xfrm>
            <a:custGeom>
              <a:avLst/>
              <a:gdLst>
                <a:gd name="connsiteX0" fmla="*/ 12887 w 121721"/>
                <a:gd name="connsiteY0" fmla="*/ 125290 h 125289"/>
                <a:gd name="connsiteX1" fmla="*/ 0 w 121721"/>
                <a:gd name="connsiteY1" fmla="*/ 112326 h 125289"/>
                <a:gd name="connsiteX2" fmla="*/ 0 w 121721"/>
                <a:gd name="connsiteY2" fmla="*/ 12964 h 125289"/>
                <a:gd name="connsiteX3" fmla="*/ 12887 w 121721"/>
                <a:gd name="connsiteY3" fmla="*/ 0 h 125289"/>
                <a:gd name="connsiteX4" fmla="*/ 108834 w 121721"/>
                <a:gd name="connsiteY4" fmla="*/ 0 h 125289"/>
                <a:gd name="connsiteX5" fmla="*/ 121722 w 121721"/>
                <a:gd name="connsiteY5" fmla="*/ 12964 h 125289"/>
                <a:gd name="connsiteX6" fmla="*/ 108834 w 121721"/>
                <a:gd name="connsiteY6" fmla="*/ 25927 h 125289"/>
                <a:gd name="connsiteX7" fmla="*/ 25775 w 121721"/>
                <a:gd name="connsiteY7" fmla="*/ 25927 h 125289"/>
                <a:gd name="connsiteX8" fmla="*/ 25775 w 121721"/>
                <a:gd name="connsiteY8" fmla="*/ 112326 h 125289"/>
                <a:gd name="connsiteX9" fmla="*/ 12887 w 121721"/>
                <a:gd name="connsiteY9" fmla="*/ 125290 h 125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721" h="125289">
                  <a:moveTo>
                    <a:pt x="12887" y="125290"/>
                  </a:moveTo>
                  <a:cubicBezTo>
                    <a:pt x="5770" y="125290"/>
                    <a:pt x="0" y="119486"/>
                    <a:pt x="0" y="112326"/>
                  </a:cubicBezTo>
                  <a:lnTo>
                    <a:pt x="0" y="12964"/>
                  </a:lnTo>
                  <a:cubicBezTo>
                    <a:pt x="0" y="5804"/>
                    <a:pt x="5770" y="0"/>
                    <a:pt x="12887" y="0"/>
                  </a:cubicBezTo>
                  <a:lnTo>
                    <a:pt x="108834" y="0"/>
                  </a:lnTo>
                  <a:cubicBezTo>
                    <a:pt x="115952" y="0"/>
                    <a:pt x="121722" y="5804"/>
                    <a:pt x="121722" y="12964"/>
                  </a:cubicBezTo>
                  <a:cubicBezTo>
                    <a:pt x="121722" y="20123"/>
                    <a:pt x="115952" y="25927"/>
                    <a:pt x="108834" y="25927"/>
                  </a:cubicBezTo>
                  <a:lnTo>
                    <a:pt x="25775" y="25927"/>
                  </a:lnTo>
                  <a:lnTo>
                    <a:pt x="25775" y="112326"/>
                  </a:lnTo>
                  <a:cubicBezTo>
                    <a:pt x="25775" y="119486"/>
                    <a:pt x="20005" y="125290"/>
                    <a:pt x="12887" y="125290"/>
                  </a:cubicBezTo>
                  <a:close/>
                </a:path>
              </a:pathLst>
            </a:custGeom>
            <a:solidFill>
              <a:srgbClr val="FFFFFF"/>
            </a:solidFill>
            <a:ln w="6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sp>
        <p:nvSpPr>
          <p:cNvPr id="60" name="자유형 59">
            <a:extLst>
              <a:ext uri="{FF2B5EF4-FFF2-40B4-BE49-F238E27FC236}">
                <a16:creationId xmlns:a16="http://schemas.microsoft.com/office/drawing/2014/main" id="{A2433A07-3A82-5749-9133-75C7340120AA}"/>
              </a:ext>
            </a:extLst>
          </p:cNvPr>
          <p:cNvSpPr/>
          <p:nvPr/>
        </p:nvSpPr>
        <p:spPr>
          <a:xfrm>
            <a:off x="730815" y="5161664"/>
            <a:ext cx="432284" cy="300154"/>
          </a:xfrm>
          <a:custGeom>
            <a:avLst/>
            <a:gdLst>
              <a:gd name="connsiteX0" fmla="*/ 32307 w 632906"/>
              <a:gd name="connsiteY0" fmla="*/ 0 h 439456"/>
              <a:gd name="connsiteX1" fmla="*/ 0 w 632906"/>
              <a:gd name="connsiteY1" fmla="*/ 32057 h 439456"/>
              <a:gd name="connsiteX2" fmla="*/ 0 w 632906"/>
              <a:gd name="connsiteY2" fmla="*/ 407400 h 439456"/>
              <a:gd name="connsiteX3" fmla="*/ 32307 w 632906"/>
              <a:gd name="connsiteY3" fmla="*/ 439457 h 439456"/>
              <a:gd name="connsiteX4" fmla="*/ 600599 w 632906"/>
              <a:gd name="connsiteY4" fmla="*/ 439457 h 439456"/>
              <a:gd name="connsiteX5" fmla="*/ 632907 w 632906"/>
              <a:gd name="connsiteY5" fmla="*/ 407400 h 439456"/>
              <a:gd name="connsiteX6" fmla="*/ 632907 w 632906"/>
              <a:gd name="connsiteY6" fmla="*/ 32057 h 439456"/>
              <a:gd name="connsiteX7" fmla="*/ 600599 w 632906"/>
              <a:gd name="connsiteY7" fmla="*/ 0 h 439456"/>
              <a:gd name="connsiteX8" fmla="*/ 32307 w 632906"/>
              <a:gd name="connsiteY8" fmla="*/ 0 h 439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2906" h="439456">
                <a:moveTo>
                  <a:pt x="32307" y="0"/>
                </a:moveTo>
                <a:cubicBezTo>
                  <a:pt x="14464" y="0"/>
                  <a:pt x="0" y="14352"/>
                  <a:pt x="0" y="32057"/>
                </a:cubicBezTo>
                <a:lnTo>
                  <a:pt x="0" y="407400"/>
                </a:lnTo>
                <a:cubicBezTo>
                  <a:pt x="0" y="425104"/>
                  <a:pt x="14464" y="439457"/>
                  <a:pt x="32307" y="439457"/>
                </a:cubicBezTo>
                <a:lnTo>
                  <a:pt x="600599" y="439457"/>
                </a:lnTo>
                <a:cubicBezTo>
                  <a:pt x="618442" y="439457"/>
                  <a:pt x="632907" y="425104"/>
                  <a:pt x="632907" y="407400"/>
                </a:cubicBezTo>
                <a:lnTo>
                  <a:pt x="632907" y="32057"/>
                </a:lnTo>
                <a:cubicBezTo>
                  <a:pt x="632907" y="14352"/>
                  <a:pt x="618442" y="0"/>
                  <a:pt x="600599" y="0"/>
                </a:cubicBezTo>
                <a:lnTo>
                  <a:pt x="32307" y="0"/>
                </a:lnTo>
                <a:close/>
              </a:path>
            </a:pathLst>
          </a:custGeom>
          <a:solidFill>
            <a:srgbClr val="FC1C49"/>
          </a:solidFill>
          <a:ln w="641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61" name="텍스트 개체 틀 23">
            <a:extLst>
              <a:ext uri="{FF2B5EF4-FFF2-40B4-BE49-F238E27FC236}">
                <a16:creationId xmlns:a16="http://schemas.microsoft.com/office/drawing/2014/main" id="{0519AEF7-A465-224C-948A-FEDEDB66715B}"/>
              </a:ext>
            </a:extLst>
          </p:cNvPr>
          <p:cNvSpPr txBox="1">
            <a:spLocks/>
          </p:cNvSpPr>
          <p:nvPr/>
        </p:nvSpPr>
        <p:spPr>
          <a:xfrm>
            <a:off x="724967" y="5180417"/>
            <a:ext cx="443980" cy="2463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050" b="1" i="0" kern="1200" spc="-30" baseline="0" dirty="0">
                <a:solidFill>
                  <a:schemeClr val="bg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b="0" i="0" kern="120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b="0" i="0" kern="120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b="0" i="0" kern="120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b="0" i="0" kern="120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CSV</a:t>
            </a:r>
            <a:endParaRPr lang="en-US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9770D3E-55AC-084D-904A-0B296D02E652}"/>
              </a:ext>
            </a:extLst>
          </p:cNvPr>
          <p:cNvGrpSpPr/>
          <p:nvPr/>
        </p:nvGrpSpPr>
        <p:grpSpPr>
          <a:xfrm>
            <a:off x="5866939" y="5128740"/>
            <a:ext cx="458121" cy="317875"/>
            <a:chOff x="5359038" y="7407567"/>
            <a:chExt cx="554326" cy="384629"/>
          </a:xfrm>
        </p:grpSpPr>
        <p:sp>
          <p:nvSpPr>
            <p:cNvPr id="64" name="자유형 63">
              <a:extLst>
                <a:ext uri="{FF2B5EF4-FFF2-40B4-BE49-F238E27FC236}">
                  <a16:creationId xmlns:a16="http://schemas.microsoft.com/office/drawing/2014/main" id="{DF23E777-3192-E14A-8AE0-CFEE6F3306F0}"/>
                </a:ext>
              </a:extLst>
            </p:cNvPr>
            <p:cNvSpPr/>
            <p:nvPr userDrawn="1"/>
          </p:nvSpPr>
          <p:spPr>
            <a:xfrm>
              <a:off x="5359038" y="7407567"/>
              <a:ext cx="554326" cy="384629"/>
            </a:xfrm>
            <a:custGeom>
              <a:avLst/>
              <a:gdLst>
                <a:gd name="connsiteX0" fmla="*/ 32276 w 554326"/>
                <a:gd name="connsiteY0" fmla="*/ 0 h 384629"/>
                <a:gd name="connsiteX1" fmla="*/ 0 w 554326"/>
                <a:gd name="connsiteY1" fmla="*/ 31995 h 384629"/>
                <a:gd name="connsiteX2" fmla="*/ 0 w 554326"/>
                <a:gd name="connsiteY2" fmla="*/ 352634 h 384629"/>
                <a:gd name="connsiteX3" fmla="*/ 32276 w 554326"/>
                <a:gd name="connsiteY3" fmla="*/ 384629 h 384629"/>
                <a:gd name="connsiteX4" fmla="*/ 522051 w 554326"/>
                <a:gd name="connsiteY4" fmla="*/ 384629 h 384629"/>
                <a:gd name="connsiteX5" fmla="*/ 554327 w 554326"/>
                <a:gd name="connsiteY5" fmla="*/ 352634 h 384629"/>
                <a:gd name="connsiteX6" fmla="*/ 554327 w 554326"/>
                <a:gd name="connsiteY6" fmla="*/ 31995 h 384629"/>
                <a:gd name="connsiteX7" fmla="*/ 522051 w 554326"/>
                <a:gd name="connsiteY7" fmla="*/ 0 h 384629"/>
                <a:gd name="connsiteX8" fmla="*/ 32276 w 554326"/>
                <a:gd name="connsiteY8" fmla="*/ 0 h 38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4326" h="384629">
                  <a:moveTo>
                    <a:pt x="32276" y="0"/>
                  </a:moveTo>
                  <a:cubicBezTo>
                    <a:pt x="14451" y="0"/>
                    <a:pt x="0" y="14325"/>
                    <a:pt x="0" y="31995"/>
                  </a:cubicBezTo>
                  <a:lnTo>
                    <a:pt x="0" y="352634"/>
                  </a:lnTo>
                  <a:cubicBezTo>
                    <a:pt x="0" y="370305"/>
                    <a:pt x="14451" y="384629"/>
                    <a:pt x="32276" y="384629"/>
                  </a:cubicBezTo>
                  <a:lnTo>
                    <a:pt x="522051" y="384629"/>
                  </a:lnTo>
                  <a:cubicBezTo>
                    <a:pt x="539877" y="384629"/>
                    <a:pt x="554327" y="370305"/>
                    <a:pt x="554327" y="352634"/>
                  </a:cubicBezTo>
                  <a:lnTo>
                    <a:pt x="554327" y="31995"/>
                  </a:lnTo>
                  <a:cubicBezTo>
                    <a:pt x="554327" y="14325"/>
                    <a:pt x="539877" y="0"/>
                    <a:pt x="522051" y="0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rgbClr val="FC1C49"/>
            </a:solidFill>
            <a:ln w="6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65" name="자유형 64">
              <a:extLst>
                <a:ext uri="{FF2B5EF4-FFF2-40B4-BE49-F238E27FC236}">
                  <a16:creationId xmlns:a16="http://schemas.microsoft.com/office/drawing/2014/main" id="{F09A5E1F-75B8-FA47-ABBE-1BB0DB264762}"/>
                </a:ext>
              </a:extLst>
            </p:cNvPr>
            <p:cNvSpPr/>
            <p:nvPr userDrawn="1"/>
          </p:nvSpPr>
          <p:spPr>
            <a:xfrm>
              <a:off x="5410119" y="7466259"/>
              <a:ext cx="450609" cy="269210"/>
            </a:xfrm>
            <a:custGeom>
              <a:avLst/>
              <a:gdLst>
                <a:gd name="connsiteX0" fmla="*/ 22073 w 450609"/>
                <a:gd name="connsiteY0" fmla="*/ 3781 h 269210"/>
                <a:gd name="connsiteX1" fmla="*/ 3814 w 450609"/>
                <a:gd name="connsiteY1" fmla="*/ 3716 h 269210"/>
                <a:gd name="connsiteX2" fmla="*/ 3748 w 450609"/>
                <a:gd name="connsiteY2" fmla="*/ 21815 h 269210"/>
                <a:gd name="connsiteX3" fmla="*/ 117118 w 450609"/>
                <a:gd name="connsiteY3" fmla="*/ 135013 h 269210"/>
                <a:gd name="connsiteX4" fmla="*/ 3781 w 450609"/>
                <a:gd name="connsiteY4" fmla="*/ 247362 h 269210"/>
                <a:gd name="connsiteX5" fmla="*/ 3781 w 450609"/>
                <a:gd name="connsiteY5" fmla="*/ 265462 h 269210"/>
                <a:gd name="connsiteX6" fmla="*/ 22040 w 450609"/>
                <a:gd name="connsiteY6" fmla="*/ 265462 h 269210"/>
                <a:gd name="connsiteX7" fmla="*/ 135310 w 450609"/>
                <a:gd name="connsiteY7" fmla="*/ 153178 h 269210"/>
                <a:gd name="connsiteX8" fmla="*/ 216139 w 450609"/>
                <a:gd name="connsiteY8" fmla="*/ 233884 h 269210"/>
                <a:gd name="connsiteX9" fmla="*/ 225301 w 450609"/>
                <a:gd name="connsiteY9" fmla="*/ 237665 h 269210"/>
                <a:gd name="connsiteX10" fmla="*/ 234463 w 450609"/>
                <a:gd name="connsiteY10" fmla="*/ 233884 h 269210"/>
                <a:gd name="connsiteX11" fmla="*/ 315297 w 450609"/>
                <a:gd name="connsiteY11" fmla="*/ 153175 h 269210"/>
                <a:gd name="connsiteX12" fmla="*/ 428570 w 450609"/>
                <a:gd name="connsiteY12" fmla="*/ 265462 h 269210"/>
                <a:gd name="connsiteX13" fmla="*/ 446828 w 450609"/>
                <a:gd name="connsiteY13" fmla="*/ 265462 h 269210"/>
                <a:gd name="connsiteX14" fmla="*/ 446828 w 450609"/>
                <a:gd name="connsiteY14" fmla="*/ 247362 h 269210"/>
                <a:gd name="connsiteX15" fmla="*/ 333490 w 450609"/>
                <a:gd name="connsiteY15" fmla="*/ 135011 h 269210"/>
                <a:gd name="connsiteX16" fmla="*/ 446861 w 450609"/>
                <a:gd name="connsiteY16" fmla="*/ 21815 h 269210"/>
                <a:gd name="connsiteX17" fmla="*/ 446795 w 450609"/>
                <a:gd name="connsiteY17" fmla="*/ 3716 h 269210"/>
                <a:gd name="connsiteX18" fmla="*/ 428537 w 450609"/>
                <a:gd name="connsiteY18" fmla="*/ 3781 h 269210"/>
                <a:gd name="connsiteX19" fmla="*/ 225301 w 450609"/>
                <a:gd name="connsiteY19" fmla="*/ 206702 h 269210"/>
                <a:gd name="connsiteX20" fmla="*/ 22073 w 450609"/>
                <a:gd name="connsiteY20" fmla="*/ 3781 h 26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50609" h="269210">
                  <a:moveTo>
                    <a:pt x="22073" y="3781"/>
                  </a:moveTo>
                  <a:cubicBezTo>
                    <a:pt x="17049" y="-1235"/>
                    <a:pt x="8875" y="-1264"/>
                    <a:pt x="3814" y="3716"/>
                  </a:cubicBezTo>
                  <a:cubicBezTo>
                    <a:pt x="-1246" y="8695"/>
                    <a:pt x="-1275" y="16799"/>
                    <a:pt x="3748" y="21815"/>
                  </a:cubicBezTo>
                  <a:lnTo>
                    <a:pt x="117118" y="135013"/>
                  </a:lnTo>
                  <a:lnTo>
                    <a:pt x="3781" y="247362"/>
                  </a:lnTo>
                  <a:cubicBezTo>
                    <a:pt x="-1260" y="252360"/>
                    <a:pt x="-1260" y="260463"/>
                    <a:pt x="3781" y="265462"/>
                  </a:cubicBezTo>
                  <a:cubicBezTo>
                    <a:pt x="8823" y="270459"/>
                    <a:pt x="16998" y="270459"/>
                    <a:pt x="22040" y="265462"/>
                  </a:cubicBezTo>
                  <a:lnTo>
                    <a:pt x="135310" y="153178"/>
                  </a:lnTo>
                  <a:lnTo>
                    <a:pt x="216139" y="233884"/>
                  </a:lnTo>
                  <a:cubicBezTo>
                    <a:pt x="218563" y="236304"/>
                    <a:pt x="221861" y="237665"/>
                    <a:pt x="225301" y="237665"/>
                  </a:cubicBezTo>
                  <a:cubicBezTo>
                    <a:pt x="228741" y="237665"/>
                    <a:pt x="232039" y="236304"/>
                    <a:pt x="234463" y="233884"/>
                  </a:cubicBezTo>
                  <a:lnTo>
                    <a:pt x="315297" y="153175"/>
                  </a:lnTo>
                  <a:lnTo>
                    <a:pt x="428570" y="265462"/>
                  </a:lnTo>
                  <a:cubicBezTo>
                    <a:pt x="433612" y="270459"/>
                    <a:pt x="441787" y="270459"/>
                    <a:pt x="446828" y="265462"/>
                  </a:cubicBezTo>
                  <a:cubicBezTo>
                    <a:pt x="451870" y="260463"/>
                    <a:pt x="451870" y="252360"/>
                    <a:pt x="446828" y="247362"/>
                  </a:cubicBezTo>
                  <a:lnTo>
                    <a:pt x="333490" y="135011"/>
                  </a:lnTo>
                  <a:lnTo>
                    <a:pt x="446861" y="21815"/>
                  </a:lnTo>
                  <a:cubicBezTo>
                    <a:pt x="451884" y="16799"/>
                    <a:pt x="451855" y="8696"/>
                    <a:pt x="446795" y="3716"/>
                  </a:cubicBezTo>
                  <a:cubicBezTo>
                    <a:pt x="441735" y="-1264"/>
                    <a:pt x="433561" y="-1235"/>
                    <a:pt x="428537" y="3781"/>
                  </a:cubicBezTo>
                  <a:lnTo>
                    <a:pt x="225301" y="206702"/>
                  </a:lnTo>
                  <a:lnTo>
                    <a:pt x="22073" y="3781"/>
                  </a:lnTo>
                  <a:close/>
                </a:path>
              </a:pathLst>
            </a:custGeom>
            <a:solidFill>
              <a:srgbClr val="FFFFFF"/>
            </a:solidFill>
            <a:ln w="6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5475CB5-0F1B-0049-A2F1-1B639F246D93}"/>
              </a:ext>
            </a:extLst>
          </p:cNvPr>
          <p:cNvSpPr txBox="1"/>
          <p:nvPr/>
        </p:nvSpPr>
        <p:spPr>
          <a:xfrm>
            <a:off x="5787161" y="2173562"/>
            <a:ext cx="285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bg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A</a:t>
            </a:r>
            <a:endParaRPr kumimoji="1" lang="ko-Kore-KR" altLang="en-US" sz="1200" b="1" dirty="0">
              <a:solidFill>
                <a:schemeClr val="bg1"/>
              </a:solidFill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95298F-DE5B-7C49-897E-9663E059F63A}"/>
              </a:ext>
            </a:extLst>
          </p:cNvPr>
          <p:cNvSpPr txBox="1"/>
          <p:nvPr/>
        </p:nvSpPr>
        <p:spPr>
          <a:xfrm>
            <a:off x="6109961" y="2173562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bg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B</a:t>
            </a:r>
            <a:endParaRPr kumimoji="1" lang="ko-Kore-KR" altLang="en-US" sz="1200" b="1" dirty="0">
              <a:solidFill>
                <a:schemeClr val="bg1"/>
              </a:solidFill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44238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F7A26729-C8EF-DE4F-B903-B8AF59B1BB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DFDBAB-9999-7F4D-A665-C5BA65B97C4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6B75D4-4F1C-0142-A2DD-DA7A6F3DF5E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내용을 입력해주세요</a:t>
            </a:r>
            <a:endParaRPr lang="ko-Kore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E79D08F2-5D67-CE40-867E-951AE136BD2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내용을 입력해주세요</a:t>
            </a:r>
            <a:endParaRPr lang="ko-Kore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26B4AC0-CAA8-0F4B-9BD4-A6F2B79F6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내용을 입력해주세요</a:t>
            </a:r>
            <a:endParaRPr lang="ko-Kore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BE47A47-F7F0-F741-A556-CC401D92079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내용을 입력해주세요</a:t>
            </a:r>
            <a:endParaRPr lang="ko-Kore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B7588863-67DC-1B48-9A99-F95523671D1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내용을 입력해주세요</a:t>
            </a:r>
            <a:endParaRPr lang="ko-Kore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DDF270B9-EF09-F647-8A14-32DD3FBB3432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내용을 입력해주세요</a:t>
            </a:r>
            <a:endParaRPr lang="ko-Kore-KR" altLang="en-US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9AF20050-4C01-0D4D-8AEC-18B43F37D65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내용을 입력해주세요</a:t>
            </a:r>
            <a:endParaRPr lang="ko-Kore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F182DC8E-C46E-2B42-BA88-CABA319B4EF5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내용을 입력해주세요</a:t>
            </a:r>
            <a:endParaRPr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98A50-5BAF-8643-B1C0-864A2D2AF820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824359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F6A446-A844-244E-9E7A-14B71216C2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DCB062-E7E4-8545-874F-AB9762623E4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  <a:endParaRPr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7B37D35-5B9F-E74B-928D-1FC0673CAD2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  <a:endParaRPr lang="ko-Kore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7B3EE0C-A2E6-4F4B-A9C7-69764DAA25B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  <a:endParaRPr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757F93-AE08-FB43-B862-94457061357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내용을 입력해주세요</a:t>
            </a:r>
            <a:endParaRPr lang="ko-Kore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64B43975-14E7-0544-BC4A-B39ECDEBDD42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내용을 입력해주세요</a:t>
            </a:r>
            <a:endParaRPr lang="ko-Kore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5A9B798-EF36-8246-8752-77868CCC23FC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내용을 입력해주세요</a:t>
            </a:r>
            <a:endParaRPr lang="ko-Kore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E7795AB9-BDD5-8046-BDA3-F4C44DB5DF47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내용을 입력해주세요</a:t>
            </a:r>
            <a:endParaRPr lang="ko-Kore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4D61F231-414F-7C48-B1E4-0046E79C1C38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내용을 입력해주세요</a:t>
            </a:r>
            <a:endParaRPr lang="ko-Kore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EC1E37DC-8227-4841-8CA7-7865D53FBFC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내용을 입력해주세요</a:t>
            </a:r>
            <a:endParaRPr lang="ko-Kore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8877A838-2D93-034C-AB2F-B6C0055FDE29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내용을 입력해주세요</a:t>
            </a:r>
            <a:endParaRPr lang="ko-Kore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721BFF65-18F5-E541-87AA-4DEDF49B9B9A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내용을 입력해주세요</a:t>
            </a:r>
            <a:endParaRPr lang="ko-Kore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7440DD0A-74EA-B342-ABE9-9953544EFA79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내용을 입력해주세요</a:t>
            </a:r>
            <a:endParaRPr lang="ko-Kore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80B21112-7750-F54F-8B7B-0516466FFD1D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내용을 입력해주세요</a:t>
            </a:r>
            <a:endParaRPr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F53119-BBBB-914A-A402-0B24BDC9598A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29374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A27F07B-BAFA-1A42-B17C-8446F02F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Guide : Color</a:t>
            </a:r>
            <a:endParaRPr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8C21E0-3E96-4B40-9A18-A4723186CD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0" tIns="0" rIns="0" bIns="0"/>
          <a:lstStyle/>
          <a:p>
            <a:r>
              <a:rPr lang="en-US" altLang="ko-Kore-KR" dirty="0"/>
              <a:t>Main</a:t>
            </a:r>
          </a:p>
          <a:p>
            <a:r>
              <a:rPr lang="en-US" altLang="ko-KR" sz="1400" b="1" dirty="0"/>
              <a:t>#fc1c49</a:t>
            </a:r>
            <a:endParaRPr lang="ko-Kore-KR" altLang="en-US" sz="1400" b="1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A2426D-46EA-E741-A584-939758DCC8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0" tIns="0" rIns="0" bIns="0"/>
          <a:lstStyle/>
          <a:p>
            <a:r>
              <a:rPr lang="en-US" altLang="ko-Kore-KR" sz="800" dirty="0"/>
              <a:t>Main Light</a:t>
            </a:r>
          </a:p>
          <a:p>
            <a:r>
              <a:rPr lang="en-US" altLang="ko-Kore-KR" sz="1000" b="1" dirty="0"/>
              <a:t>#ffe5eb</a:t>
            </a:r>
            <a:endParaRPr lang="ko-Kore-KR" altLang="en-US" sz="1000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B081C6-B032-D34C-A756-F02709813A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0" tIns="0" rIns="0" bIns="0"/>
          <a:lstStyle/>
          <a:p>
            <a:r>
              <a:rPr lang="en-US" altLang="ko-Kore-KR" sz="800" dirty="0"/>
              <a:t>Sub</a:t>
            </a:r>
          </a:p>
          <a:p>
            <a:r>
              <a:rPr lang="en-US" altLang="ko-Kore-KR" sz="1000" b="1" dirty="0"/>
              <a:t>#ffa71b</a:t>
            </a:r>
            <a:endParaRPr lang="ko-Kore-KR" altLang="en-US" sz="1000" b="1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34B48E7-0C19-E14D-8008-A59FBDAFEF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lIns="0" tIns="0" rIns="0" bIns="0"/>
          <a:lstStyle/>
          <a:p>
            <a:r>
              <a:rPr lang="en-US" altLang="ko-Kore-KR" sz="800" dirty="0"/>
              <a:t>W</a:t>
            </a:r>
            <a:r>
              <a:rPr lang="en-US" altLang="ko-KR" sz="800" dirty="0"/>
              <a:t>hite</a:t>
            </a:r>
            <a:endParaRPr lang="en-US" altLang="ko-Kore-KR" sz="800" dirty="0"/>
          </a:p>
          <a:p>
            <a:r>
              <a:rPr lang="en-US" altLang="ko-Kore-KR" sz="1000" b="1" dirty="0"/>
              <a:t>#</a:t>
            </a:r>
            <a:r>
              <a:rPr lang="en-US" altLang="ko-Kore-KR" sz="1000" b="1" dirty="0" err="1"/>
              <a:t>ffffff</a:t>
            </a:r>
            <a:endParaRPr lang="ko-Kore-KR" altLang="en-US" sz="1000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15EE206-DC74-864F-A35E-F19C6955D1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lIns="0" tIns="0" rIns="0" bIns="0"/>
          <a:lstStyle/>
          <a:p>
            <a:r>
              <a:rPr lang="en-US" altLang="ko-Kore-KR" sz="800" dirty="0"/>
              <a:t>Black</a:t>
            </a:r>
          </a:p>
          <a:p>
            <a:r>
              <a:rPr lang="en-US" altLang="ko-Kore-KR" sz="1000" b="1" dirty="0"/>
              <a:t>#000000</a:t>
            </a:r>
            <a:endParaRPr lang="ko-Kore-KR" altLang="en-US" sz="1000" b="1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65E4BEC-3B87-DB4E-B7AA-2B969C73D2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lIns="0" tIns="0" rIns="0" bIns="0"/>
          <a:lstStyle/>
          <a:p>
            <a:r>
              <a:rPr lang="en-US" altLang="ko-Kore-KR" sz="800" dirty="0"/>
              <a:t>Light Gray 1</a:t>
            </a:r>
          </a:p>
          <a:p>
            <a:r>
              <a:rPr lang="en-US" altLang="ko-Kore-KR" sz="1000" b="1" dirty="0"/>
              <a:t>#f5f5f5</a:t>
            </a:r>
            <a:endParaRPr lang="ko-Kore-KR" altLang="en-US" sz="1000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0ECDB95-A018-BF41-BC2F-2D5E8AD796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lIns="0" tIns="0" rIns="0" bIns="0"/>
          <a:lstStyle/>
          <a:p>
            <a:r>
              <a:rPr lang="en-US" altLang="ko-Kore-KR" sz="800" dirty="0"/>
              <a:t>Dark Gray 1</a:t>
            </a:r>
          </a:p>
          <a:p>
            <a:r>
              <a:rPr lang="en-US" altLang="ko-Kore-KR" sz="1000" b="1" dirty="0"/>
              <a:t>#282828</a:t>
            </a:r>
            <a:endParaRPr lang="ko-Kore-KR" altLang="en-US" sz="1000" b="1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A09F8D0-B52F-6D4E-81BB-C2557FC3EF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lIns="0" tIns="0" rIns="0" bIns="0"/>
          <a:lstStyle/>
          <a:p>
            <a:r>
              <a:rPr lang="en-US" altLang="ko-Kore-KR" sz="800" dirty="0"/>
              <a:t>Light Gray 2</a:t>
            </a:r>
          </a:p>
          <a:p>
            <a:r>
              <a:rPr lang="en-US" altLang="ko-Kore-KR" sz="1000" b="1" dirty="0"/>
              <a:t>#e6e6e6</a:t>
            </a:r>
            <a:endParaRPr lang="ko-Kore-KR" altLang="en-US" sz="1000" b="1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80BD8567-E66C-9A49-B9D7-DED749C2BA9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lIns="0" tIns="0" rIns="0" bIns="0"/>
          <a:lstStyle/>
          <a:p>
            <a:r>
              <a:rPr lang="en-US" altLang="ko-Kore-KR" sz="800" dirty="0"/>
              <a:t>Dark Gray 2</a:t>
            </a:r>
          </a:p>
          <a:p>
            <a:r>
              <a:rPr lang="en-US" altLang="ko-Kore-KR" sz="1000" b="1" dirty="0"/>
              <a:t>#ffe5eb</a:t>
            </a:r>
            <a:endParaRPr lang="ko-Kore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1689765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5C1DCC5-B6EB-C342-86BB-66C2D5640B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8F8459-3C7C-3840-A022-4B59318A05FC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  <a:endParaRPr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48E675-4A96-734D-821E-3048B929EB4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내용 입력</a:t>
            </a:r>
            <a:endParaRPr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9CBF8CB-F6B3-3E49-BCD1-7A1622B05A18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내용 입력</a:t>
            </a:r>
            <a:endParaRPr lang="ko-Kore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ECB5301-B2FF-9543-8F7D-736A32B9E838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내용 입력</a:t>
            </a:r>
            <a:endParaRPr lang="ko-Kore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077A505-3E9B-6346-A768-98456A73388A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내용 입력</a:t>
            </a:r>
            <a:endParaRPr lang="ko-Kore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C789BB05-E46D-9645-91F4-23173DF6C062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  <a:endParaRPr lang="ko-Kore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3575B660-E4AD-034E-91E5-CA5238774B53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내용 입력</a:t>
            </a:r>
            <a:endParaRPr lang="ko-Kore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9AAEB00-63FD-D248-844D-8DF675599CB1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내용 입력</a:t>
            </a:r>
            <a:endParaRPr lang="ko-Kore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4D19F926-2B9E-5C4D-98CA-FB820925DF38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  <a:endParaRPr lang="ko-Kore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42A043D4-0937-BA46-9676-6BA2FD84F375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내용 입력</a:t>
            </a:r>
            <a:endParaRPr lang="ko-Kore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F199A0A1-F0E1-C145-8B37-4535C335F05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내용 입력</a:t>
            </a:r>
            <a:endParaRPr lang="ko-Kore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314466E7-20AC-E843-944E-342DDD96DE32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내용 입력</a:t>
            </a:r>
            <a:endParaRPr lang="ko-Kore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6A1AD18-B8AB-094D-BF72-3D8DCD5C729B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내용 입력</a:t>
            </a:r>
            <a:endParaRPr lang="ko-Kore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9C03F363-E2B6-1742-B050-8DDDFD9D071E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  <a:endParaRPr lang="ko-Kore-KR" altLang="en-US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C436E871-27F1-114F-A17B-AAA6BAC9D780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내용 입력</a:t>
            </a:r>
            <a:endParaRPr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47F5A3-AACE-514D-8CE9-032F13CFFF8B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970070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AF123B4-CF51-0341-AE72-7CCE4705A8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ACFF9F-EA9B-9643-BBD7-D39457BBCDC0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  <a:endParaRPr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D3C778-F1A0-1845-936A-E09CCEE3074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altLang="ko-Kore-KR" dirty="0"/>
              <a:t>0</a:t>
            </a:r>
            <a:r>
              <a:rPr lang="en-US" altLang="ko-KR" dirty="0"/>
              <a:t>1</a:t>
            </a:r>
            <a:endParaRPr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B1ABCD8-1368-FC40-A6D1-8FF4209D9A4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내용을 입력해주세요</a:t>
            </a:r>
            <a:endParaRPr lang="ko-Kore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F8D685D-2A0D-844A-9C07-A23E8DA39F8C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  <a:endParaRPr lang="ko-Kore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F8514DA-7B98-C447-B0A1-F1961C181560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altLang="ko-Kore-KR" dirty="0"/>
              <a:t>0</a:t>
            </a:r>
            <a:r>
              <a:rPr lang="en-US" altLang="ko-KR" dirty="0"/>
              <a:t>2</a:t>
            </a:r>
            <a:endParaRPr lang="ko-Kore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BD1C525-42EE-BA4F-80CE-FDEB1E22A3D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내용을 입력해주세요</a:t>
            </a:r>
            <a:endParaRPr lang="ko-Kore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64E5A7F-E8E0-3B43-855E-E6AE8C0FE664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  <a:endParaRPr lang="ko-Kore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9A50AF06-53B5-1141-A44C-618432D6E76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altLang="ko-Kore-KR" dirty="0"/>
              <a:t>0</a:t>
            </a:r>
            <a:r>
              <a:rPr lang="en-US" altLang="ko-KR" dirty="0"/>
              <a:t>3</a:t>
            </a:r>
            <a:endParaRPr lang="ko-Kore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610CE3F7-FF6B-E949-B4BC-54F0E0AD2F76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내용을 입력해주세요</a:t>
            </a:r>
            <a:endParaRPr lang="ko-Kore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5C44302F-125F-C446-A20E-63C75E7885AE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  <a:endParaRPr lang="ko-Kore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F9B302A5-3C26-EA42-A4B6-6E2268D7659A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altLang="ko-Kore-KR" dirty="0"/>
              <a:t>0</a:t>
            </a:r>
            <a:r>
              <a:rPr lang="en-US" altLang="ko-KR" dirty="0"/>
              <a:t>4</a:t>
            </a:r>
            <a:endParaRPr lang="ko-Kore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04969DE5-C25B-8049-B4E8-18DE7B8B4728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내용을 입력해주세요</a:t>
            </a:r>
            <a:endParaRPr lang="ko-Kore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8B1341B8-D13C-B54B-B240-78A1E9A5D6A5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  <a:endParaRPr lang="ko-Kore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834C62CE-EABC-754D-95FF-3C3AF600678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 altLang="ko-Kore-KR" dirty="0"/>
              <a:t>0</a:t>
            </a:r>
            <a:r>
              <a:rPr lang="en-US" altLang="ko-KR" dirty="0"/>
              <a:t>5</a:t>
            </a:r>
            <a:endParaRPr lang="ko-Kore-KR" altLang="en-US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A345B2D5-CD7C-BD4C-89C0-C4C4C55464AD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내용을 입력해주세요</a:t>
            </a:r>
            <a:endParaRPr lang="ko-Kore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910417F7-B609-4D43-AF25-3275D75EDC7B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en-US" altLang="ko-Kore-KR" dirty="0"/>
              <a:t>title</a:t>
            </a:r>
            <a:endParaRPr lang="ko-Kore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FE1BE211-0E2D-2947-9A32-9D5EB81DD6BF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en-US" altLang="ko-Kore-KR" dirty="0"/>
              <a:t>title</a:t>
            </a:r>
            <a:endParaRPr lang="ko-Kore-KR" altLang="en-US" dirty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05AFAC64-7C9E-094D-8354-2ED846D129ED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r>
              <a:rPr lang="en-US" altLang="ko-Kore-KR" dirty="0"/>
              <a:t>title</a:t>
            </a:r>
            <a:endParaRPr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E19939-CE8C-F448-83BE-422AADA355FE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684205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106DA4F-B115-5F4E-A6F9-FC7818FDA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EA0340-E413-194E-95F5-E8914D1A41D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A5BE97-341F-0A49-B8E6-CAF3C891557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altLang="ko-Kore-KR" dirty="0"/>
              <a:t>0</a:t>
            </a:r>
            <a:r>
              <a:rPr lang="en-US" altLang="ko-KR" dirty="0"/>
              <a:t>1</a:t>
            </a:r>
            <a:endParaRPr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744CB1A-1A03-1440-AC1A-7655BE56D303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81E97F5-473A-E343-8ABF-28D85F25541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altLang="ko-Kore-KR" dirty="0"/>
              <a:t>0</a:t>
            </a:r>
            <a:r>
              <a:rPr lang="en-US" altLang="ko-KR" dirty="0"/>
              <a:t>2</a:t>
            </a:r>
            <a:endParaRPr lang="ko-Kore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B1E2EF5-44B2-A841-8FE5-A0AB8CEAF6A2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F6F1C03-A12B-8B49-9F92-6B4942BB21B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altLang="ko-Kore-KR" dirty="0"/>
              <a:t>0</a:t>
            </a:r>
            <a:r>
              <a:rPr lang="en-US" altLang="ko-KR" dirty="0"/>
              <a:t>3</a:t>
            </a:r>
            <a:endParaRPr lang="ko-Kore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32099E7B-EDAA-E44C-921A-BDF62B0F085A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3496180A-DD9F-394C-81B0-B0DD3431E1DD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altLang="ko-Kore-KR" dirty="0"/>
              <a:t>0</a:t>
            </a:r>
            <a:r>
              <a:rPr lang="en-US" altLang="ko-KR" dirty="0"/>
              <a:t>4</a:t>
            </a:r>
            <a:endParaRPr lang="ko-Kore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8193982B-8AC5-144B-9A88-EEA9A4B97C9A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3A7BCECE-0827-B343-BAF9-278C20024B9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 altLang="ko-Kore-KR" dirty="0"/>
              <a:t>0</a:t>
            </a:r>
            <a:r>
              <a:rPr lang="en-US" altLang="ko-KR" dirty="0"/>
              <a:t>5</a:t>
            </a:r>
            <a:endParaRPr lang="ko-Kore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FD06AAC-770F-7A4C-AFE7-5638260DAC98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en-US" altLang="ko-Kore-KR" dirty="0"/>
              <a:t>title</a:t>
            </a:r>
            <a:endParaRPr lang="ko-Kore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F0E51E05-0B98-A540-8679-9B80397291C6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en-US" altLang="ko-Kore-KR" dirty="0"/>
              <a:t>title</a:t>
            </a:r>
            <a:endParaRPr lang="ko-Kore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F11FC8-9C4A-B54A-ABF3-B3D325576574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r>
              <a:rPr lang="en-US" altLang="ko-Kore-KR" dirty="0"/>
              <a:t>title</a:t>
            </a:r>
            <a:endParaRPr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F687F-6CD1-D94B-AE7E-4CBECAA6F202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692952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4FECC0B-84A4-724F-A4A3-1787182B62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09BCB1-3EE1-C340-B5C1-80E0B7C326F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ED6520-DA9E-B847-A89F-FAB1A890EBA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1627EAD-E135-3744-B1A2-45AB262F95FC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ko-KR" altLang="en-US" dirty="0"/>
              <a:t>내용을</a:t>
            </a:r>
            <a:br>
              <a:rPr lang="en-US" altLang="ko-KR" dirty="0"/>
            </a:br>
            <a:r>
              <a:rPr lang="ko-KR" altLang="en-US" dirty="0"/>
              <a:t>입력해주세요</a:t>
            </a:r>
            <a:endParaRPr lang="ko-Kore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0326048-D052-1446-9AFB-AFB2ACE26E36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57BB390-2965-4A40-947E-77FC46B28C6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5B8466B-5FBA-9142-BFBF-7D0942F63AEE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F5933A85-AEAE-EF4D-B11F-77F47811F32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4FCB594-F2B9-7F42-ADFA-425DE40D6B20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EC3D016-FC0D-8D4E-8FAE-595D439A2733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727554-C5BF-664E-8F7C-3687DBB25EAF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384917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CAF6018-500C-E24E-90EA-8FA486026E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434C93-8B81-8049-9764-7BE980CCF8A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519823-280D-C94F-A0BB-6287E4272476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0D752A6-108E-7442-951F-E11E92D90B40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F28E086-87B4-D944-B55C-2B4919A6B7E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1E31C22-79CB-2149-8420-419ABA2BD28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D994DD3-5683-E442-9781-FBC230E246B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FA097AD-0B1F-8E4B-90D6-32BC8D992AA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453E2A5E-A3C1-134F-9B9B-ECF284F1A812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0E43333D-40B7-A745-BC8A-6E726AC955C2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45030D50-4A8C-B145-B98F-9C5410E3153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1ECD3ED-53BC-2946-A2ED-5B952BA7CB74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858F6413-D569-8243-A919-2B6A2FFD01E5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436DF339-D17E-4A4A-8849-39553917F86F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EA7A88-FA27-1343-8962-68F47399FC65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035332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0EA0DCF-FDDB-E74D-8D3C-80939BC2F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AD2A1F-5214-8048-8016-21CF6155052D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743F3C-32DE-4F48-B860-E2DB1B2F9CC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en-US" altLang="ko-KR" dirty="0"/>
          </a:p>
          <a:p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8FA3FEB-9FC3-BD4C-9D0B-8FFB2B1FCAC0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CA0AC46-96D0-014C-A62C-8F77D9C954DA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A7057A8-173D-594F-880A-4F3E2123DA39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en-US" altLang="ko-KR" dirty="0"/>
          </a:p>
          <a:p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5A7E6A61-CC78-554B-8D33-5B9767CB42A8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en-US" altLang="ko-KR" dirty="0"/>
          </a:p>
          <a:p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BE4E5A-384B-7549-AC8E-AB57A7FD9760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895500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15FEA15-42C0-B94A-BE2B-6E35FA637A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17F5D4-1FCF-C24F-B2D5-A1A970DE33E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ko-KR" altLang="en-US" dirty="0"/>
              <a:t>주제를</a:t>
            </a:r>
            <a:br>
              <a:rPr lang="en-US" altLang="ko-KR" dirty="0"/>
            </a:br>
            <a:r>
              <a:rPr lang="ko-KR" altLang="en-US" dirty="0"/>
              <a:t>입력해주세요</a:t>
            </a:r>
            <a:endParaRPr lang="ko-Kore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DAAAA25B-E33D-C341-8783-3E374DB7A62E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ko-Kore-KR" altLang="en-US" dirty="0"/>
              <a:t>내용을</a:t>
            </a:r>
            <a:r>
              <a:rPr lang="ko-KR" altLang="en-US" dirty="0"/>
              <a:t>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8200A0E-4F97-C84D-B657-E30D09D5EFD4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</a:t>
            </a:r>
            <a:br>
              <a:rPr lang="en-US" altLang="ko-KR" dirty="0"/>
            </a:br>
            <a:r>
              <a:rPr lang="ko-KR" altLang="en-US" dirty="0"/>
              <a:t>입력해주세요</a:t>
            </a:r>
            <a:endParaRPr lang="ko-Kore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35DBF3F-D2B5-5545-81F4-A96A56176202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ore-KR" altLang="en-US" dirty="0"/>
              <a:t>내용을</a:t>
            </a:r>
            <a:r>
              <a:rPr lang="ko-KR" altLang="en-US" dirty="0"/>
              <a:t>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F8D523FE-1B47-1C47-A9A8-608072AC6781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</a:t>
            </a:r>
            <a:br>
              <a:rPr lang="en-US" altLang="ko-KR" dirty="0"/>
            </a:br>
            <a:r>
              <a:rPr lang="ko-KR" altLang="en-US" dirty="0"/>
              <a:t>입력해주세요</a:t>
            </a:r>
            <a:endParaRPr lang="ko-Kore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EA3B70BD-F71D-404F-8B13-98E9BDD63C3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/>
        <p:txBody>
          <a:bodyPr/>
          <a:lstStyle/>
          <a:p>
            <a:r>
              <a:rPr lang="ko-Kore-KR" altLang="en-US" dirty="0"/>
              <a:t>내용을</a:t>
            </a:r>
            <a:r>
              <a:rPr lang="ko-KR" altLang="en-US" dirty="0"/>
              <a:t>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0FB42711-2527-3849-971F-049A46727B71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/>
        <p:txBody>
          <a:bodyPr/>
          <a:lstStyle/>
          <a:p>
            <a:r>
              <a:rPr lang="ko-KR" altLang="en-US" dirty="0"/>
              <a:t>주제를</a:t>
            </a:r>
            <a:br>
              <a:rPr lang="en-US" altLang="ko-KR" dirty="0"/>
            </a:br>
            <a:r>
              <a:rPr lang="ko-KR" altLang="en-US" dirty="0"/>
              <a:t>입력해주세요</a:t>
            </a:r>
            <a:endParaRPr lang="ko-Kore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101D0B3D-4E79-D846-9D91-1003B6A5BDAE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/>
        <p:txBody>
          <a:bodyPr/>
          <a:lstStyle/>
          <a:p>
            <a:r>
              <a:rPr lang="ko-Kore-KR" altLang="en-US" dirty="0"/>
              <a:t>내용을</a:t>
            </a:r>
            <a:r>
              <a:rPr lang="ko-KR" altLang="en-US" dirty="0"/>
              <a:t>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7E739F-0C2B-A945-8295-EA9A0BB90668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180341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742699E-CE83-7640-9417-C972DB4BB2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AB6863-7B85-9B41-BE92-2BF221B89113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ko-KR" altLang="en-US" dirty="0"/>
              <a:t>내용을</a:t>
            </a:r>
            <a:br>
              <a:rPr lang="en-US" altLang="ko-KR" dirty="0"/>
            </a:br>
            <a:r>
              <a:rPr lang="ko-KR" altLang="en-US" dirty="0"/>
              <a:t>입력해주세요</a:t>
            </a:r>
            <a:endParaRPr lang="ko-Kore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EE4F25C7-ABE6-EA48-82CC-374088D155D8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prstGeom prst="roundRect">
            <a:avLst>
              <a:gd name="adj" fmla="val 5801"/>
            </a:avLst>
          </a:prstGeom>
        </p:spPr>
        <p:txBody>
          <a:bodyPr/>
          <a:lstStyle/>
          <a:p>
            <a:r>
              <a:rPr lang="ko-KR" altLang="en-US" dirty="0"/>
              <a:t>내용을</a:t>
            </a:r>
            <a:br>
              <a:rPr lang="en-US" altLang="ko-KR" dirty="0"/>
            </a:br>
            <a:r>
              <a:rPr lang="ko-KR" altLang="en-US" dirty="0"/>
              <a:t>입력해주세요</a:t>
            </a:r>
            <a:endParaRPr lang="ko-Kore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0204D4BE-DE41-6144-9E69-12E5AB7B312A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prstGeom prst="roundRect">
            <a:avLst>
              <a:gd name="adj" fmla="val 5801"/>
            </a:avLst>
          </a:prstGeom>
        </p:spPr>
        <p:txBody>
          <a:bodyPr/>
          <a:lstStyle/>
          <a:p>
            <a:r>
              <a:rPr lang="ko-KR" altLang="en-US" dirty="0"/>
              <a:t>내용을</a:t>
            </a:r>
            <a:br>
              <a:rPr lang="en-US" altLang="ko-KR" dirty="0"/>
            </a:br>
            <a:r>
              <a:rPr lang="ko-KR" altLang="en-US" dirty="0"/>
              <a:t>입력해주세요</a:t>
            </a:r>
            <a:endParaRPr lang="ko-Kore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EA8E5D55-AB42-E248-90D3-8EAC2B7E6BDE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prstGeom prst="roundRect">
            <a:avLst>
              <a:gd name="adj" fmla="val 5801"/>
            </a:avLst>
          </a:prstGeom>
        </p:spPr>
        <p:txBody>
          <a:bodyPr/>
          <a:lstStyle/>
          <a:p>
            <a:r>
              <a:rPr lang="ko-KR" altLang="en-US" dirty="0"/>
              <a:t>내용을</a:t>
            </a:r>
            <a:br>
              <a:rPr lang="en-US" altLang="ko-KR" dirty="0"/>
            </a:br>
            <a:r>
              <a:rPr lang="ko-KR" altLang="en-US" dirty="0"/>
              <a:t>입력해주세요</a:t>
            </a:r>
            <a:endParaRPr lang="ko-Kore-KR" altLang="en-US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F88CFC87-9B20-D14C-9690-83D564E5D064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prstGeom prst="roundRect">
            <a:avLst>
              <a:gd name="adj" fmla="val 5801"/>
            </a:avLst>
          </a:prstGeom>
        </p:spPr>
        <p:txBody>
          <a:bodyPr/>
          <a:lstStyle/>
          <a:p>
            <a:r>
              <a:rPr lang="ko-KR" altLang="en-US" dirty="0"/>
              <a:t>내용을</a:t>
            </a:r>
            <a:br>
              <a:rPr lang="en-US" altLang="ko-KR" dirty="0"/>
            </a:br>
            <a:r>
              <a:rPr lang="ko-KR" altLang="en-US" dirty="0"/>
              <a:t>입력해주세요</a:t>
            </a:r>
            <a:endParaRPr lang="ko-Kore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6B4315E1-52AC-CE43-99FE-71581635CF6C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prstGeom prst="roundRect">
            <a:avLst>
              <a:gd name="adj" fmla="val 5801"/>
            </a:avLst>
          </a:prstGeom>
        </p:spPr>
        <p:txBody>
          <a:bodyPr/>
          <a:lstStyle/>
          <a:p>
            <a:r>
              <a:rPr lang="ko-KR" altLang="en-US" dirty="0"/>
              <a:t>내용을</a:t>
            </a:r>
            <a:br>
              <a:rPr lang="en-US" altLang="ko-KR" dirty="0"/>
            </a:br>
            <a:r>
              <a:rPr lang="ko-KR" altLang="en-US" dirty="0"/>
              <a:t>입력해주세요</a:t>
            </a:r>
            <a:endParaRPr lang="ko-Kore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34DCD3E7-B67D-4C49-8357-210F1B38E15A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prstGeom prst="roundRect">
            <a:avLst>
              <a:gd name="adj" fmla="val 5801"/>
            </a:avLst>
          </a:prstGeom>
        </p:spPr>
        <p:txBody>
          <a:bodyPr/>
          <a:lstStyle/>
          <a:p>
            <a:r>
              <a:rPr lang="ko-KR" altLang="en-US" dirty="0"/>
              <a:t>내용을</a:t>
            </a:r>
            <a:br>
              <a:rPr lang="en-US" altLang="ko-KR" dirty="0"/>
            </a:br>
            <a:r>
              <a:rPr lang="ko-KR" altLang="en-US" dirty="0"/>
              <a:t>입력해주세요</a:t>
            </a:r>
            <a:endParaRPr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114865-0AAD-B748-9023-B7E568A001EF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378191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47041CE5-1D2B-F449-8DB0-9616C34824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5D25FFA0-F727-3548-A080-6213D32B57A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pPr>
              <a:lnSpc>
                <a:spcPts val="1880"/>
              </a:lnSpc>
            </a:pPr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95F26313-0C16-5541-AE16-252C6170EE5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pPr>
              <a:lnSpc>
                <a:spcPts val="1880"/>
              </a:lnSpc>
            </a:pPr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A55A160D-E285-B949-ACBF-3D7596DBF012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pPr>
              <a:lnSpc>
                <a:spcPts val="1880"/>
              </a:lnSpc>
            </a:pPr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11E2D9CD-6954-6741-B5CE-F706C48E6F2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pPr>
              <a:lnSpc>
                <a:spcPts val="1880"/>
              </a:lnSpc>
            </a:pPr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A50AA008-8599-DB4A-916E-4AEC3C632FDA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pPr>
              <a:lnSpc>
                <a:spcPts val="1880"/>
              </a:lnSpc>
            </a:pPr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9DB6775-1D2B-704C-B17F-ABCF490078D7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pPr>
              <a:lnSpc>
                <a:spcPts val="1880"/>
              </a:lnSpc>
            </a:pPr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282C184E-08AD-B44B-B37D-71CF778345D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pPr>
              <a:lnSpc>
                <a:spcPts val="1880"/>
              </a:lnSpc>
            </a:pPr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C16875DB-A434-4343-B42D-923BC5E4CC44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pPr>
              <a:lnSpc>
                <a:spcPts val="1880"/>
              </a:lnSpc>
            </a:pPr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ADA9B29E-7385-D445-A1B3-81DDF11227CD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536046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D653FDB3-9DA1-EA49-848D-D0FD41A51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F3E9C7C7-70FD-994C-8151-5F7054CAE69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ko-Kore-KR" altLang="en-US" dirty="0"/>
              <a:t>비교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endParaRPr lang="ko-Kore-KR" altLang="en-US" dirty="0"/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3D390FE5-99B1-DA4A-94F6-9F743190C53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E3F5D234-92A4-2D43-B254-D48CB671530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ko-Kore-KR" altLang="en-US" dirty="0"/>
              <a:t>비교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  <a:endParaRPr lang="ko-Kore-KR" altLang="en-US" dirty="0"/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4D2E387E-BE08-8E40-912A-54BA696A373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7F21664A-8421-C24C-8784-9CF7720F5655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96906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AFAA5C-B3FF-9349-8CE7-4ABA21BCAAAA}"/>
              </a:ext>
            </a:extLst>
          </p:cNvPr>
          <p:cNvSpPr txBox="1"/>
          <p:nvPr/>
        </p:nvSpPr>
        <p:spPr>
          <a:xfrm>
            <a:off x="417525" y="185050"/>
            <a:ext cx="1050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Guide : Icon 1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EF16B39-48D8-9447-9AC5-F1BA37E3C3E7}"/>
              </a:ext>
            </a:extLst>
          </p:cNvPr>
          <p:cNvGrpSpPr/>
          <p:nvPr/>
        </p:nvGrpSpPr>
        <p:grpSpPr>
          <a:xfrm>
            <a:off x="635414" y="1714190"/>
            <a:ext cx="632906" cy="439456"/>
            <a:chOff x="635414" y="1714190"/>
            <a:chExt cx="632906" cy="439456"/>
          </a:xfrm>
        </p:grpSpPr>
        <p:sp>
          <p:nvSpPr>
            <p:cNvPr id="71" name="자유형 70">
              <a:extLst>
                <a:ext uri="{FF2B5EF4-FFF2-40B4-BE49-F238E27FC236}">
                  <a16:creationId xmlns:a16="http://schemas.microsoft.com/office/drawing/2014/main" id="{3C58BB8E-ADF0-CA46-B188-F40E2709287E}"/>
                </a:ext>
              </a:extLst>
            </p:cNvPr>
            <p:cNvSpPr/>
            <p:nvPr/>
          </p:nvSpPr>
          <p:spPr>
            <a:xfrm>
              <a:off x="635414" y="1714190"/>
              <a:ext cx="632906" cy="439456"/>
            </a:xfrm>
            <a:custGeom>
              <a:avLst/>
              <a:gdLst>
                <a:gd name="connsiteX0" fmla="*/ 32307 w 632906"/>
                <a:gd name="connsiteY0" fmla="*/ 0 h 439456"/>
                <a:gd name="connsiteX1" fmla="*/ 0 w 632906"/>
                <a:gd name="connsiteY1" fmla="*/ 32057 h 439456"/>
                <a:gd name="connsiteX2" fmla="*/ 0 w 632906"/>
                <a:gd name="connsiteY2" fmla="*/ 407400 h 439456"/>
                <a:gd name="connsiteX3" fmla="*/ 32307 w 632906"/>
                <a:gd name="connsiteY3" fmla="*/ 439457 h 439456"/>
                <a:gd name="connsiteX4" fmla="*/ 600599 w 632906"/>
                <a:gd name="connsiteY4" fmla="*/ 439457 h 439456"/>
                <a:gd name="connsiteX5" fmla="*/ 632907 w 632906"/>
                <a:gd name="connsiteY5" fmla="*/ 407400 h 439456"/>
                <a:gd name="connsiteX6" fmla="*/ 632907 w 632906"/>
                <a:gd name="connsiteY6" fmla="*/ 32057 h 439456"/>
                <a:gd name="connsiteX7" fmla="*/ 600599 w 632906"/>
                <a:gd name="connsiteY7" fmla="*/ 0 h 439456"/>
                <a:gd name="connsiteX8" fmla="*/ 32307 w 632906"/>
                <a:gd name="connsiteY8" fmla="*/ 0 h 43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2906" h="439456">
                  <a:moveTo>
                    <a:pt x="32307" y="0"/>
                  </a:moveTo>
                  <a:cubicBezTo>
                    <a:pt x="14464" y="0"/>
                    <a:pt x="0" y="14352"/>
                    <a:pt x="0" y="32057"/>
                  </a:cubicBezTo>
                  <a:lnTo>
                    <a:pt x="0" y="407400"/>
                  </a:lnTo>
                  <a:cubicBezTo>
                    <a:pt x="0" y="425104"/>
                    <a:pt x="14464" y="439457"/>
                    <a:pt x="32307" y="439457"/>
                  </a:cubicBezTo>
                  <a:lnTo>
                    <a:pt x="600599" y="439457"/>
                  </a:lnTo>
                  <a:cubicBezTo>
                    <a:pt x="618442" y="439457"/>
                    <a:pt x="632907" y="425104"/>
                    <a:pt x="632907" y="407400"/>
                  </a:cubicBezTo>
                  <a:lnTo>
                    <a:pt x="632907" y="32057"/>
                  </a:lnTo>
                  <a:cubicBezTo>
                    <a:pt x="632907" y="14352"/>
                    <a:pt x="618442" y="0"/>
                    <a:pt x="600599" y="0"/>
                  </a:cubicBezTo>
                  <a:lnTo>
                    <a:pt x="32307" y="0"/>
                  </a:lnTo>
                  <a:close/>
                </a:path>
              </a:pathLst>
            </a:custGeom>
            <a:solidFill>
              <a:srgbClr val="FC1C49"/>
            </a:solidFill>
            <a:ln w="64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72" name="자유형 71">
              <a:extLst>
                <a:ext uri="{FF2B5EF4-FFF2-40B4-BE49-F238E27FC236}">
                  <a16:creationId xmlns:a16="http://schemas.microsoft.com/office/drawing/2014/main" id="{F5C87025-DFEA-9740-803F-52B80EA2D53E}"/>
                </a:ext>
              </a:extLst>
            </p:cNvPr>
            <p:cNvSpPr/>
            <p:nvPr/>
          </p:nvSpPr>
          <p:spPr>
            <a:xfrm>
              <a:off x="760529" y="1846249"/>
              <a:ext cx="103053" cy="175337"/>
            </a:xfrm>
            <a:custGeom>
              <a:avLst/>
              <a:gdLst>
                <a:gd name="connsiteX0" fmla="*/ 99374 w 103053"/>
                <a:gd name="connsiteY0" fmla="*/ 3862 h 175337"/>
                <a:gd name="connsiteX1" fmla="*/ 99161 w 103053"/>
                <a:gd name="connsiteY1" fmla="*/ 21995 h 175337"/>
                <a:gd name="connsiteX2" fmla="*/ 31415 w 103053"/>
                <a:gd name="connsiteY2" fmla="*/ 87669 h 175337"/>
                <a:gd name="connsiteX3" fmla="*/ 99161 w 103053"/>
                <a:gd name="connsiteY3" fmla="*/ 153342 h 175337"/>
                <a:gd name="connsiteX4" fmla="*/ 99374 w 103053"/>
                <a:gd name="connsiteY4" fmla="*/ 171475 h 175337"/>
                <a:gd name="connsiteX5" fmla="*/ 81100 w 103053"/>
                <a:gd name="connsiteY5" fmla="*/ 171686 h 175337"/>
                <a:gd name="connsiteX6" fmla="*/ 3892 w 103053"/>
                <a:gd name="connsiteY6" fmla="*/ 96841 h 175337"/>
                <a:gd name="connsiteX7" fmla="*/ 0 w 103053"/>
                <a:gd name="connsiteY7" fmla="*/ 87669 h 175337"/>
                <a:gd name="connsiteX8" fmla="*/ 3892 w 103053"/>
                <a:gd name="connsiteY8" fmla="*/ 78496 h 175337"/>
                <a:gd name="connsiteX9" fmla="*/ 81100 w 103053"/>
                <a:gd name="connsiteY9" fmla="*/ 3651 h 175337"/>
                <a:gd name="connsiteX10" fmla="*/ 99374 w 103053"/>
                <a:gd name="connsiteY10" fmla="*/ 3862 h 175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053" h="175337">
                  <a:moveTo>
                    <a:pt x="99374" y="3862"/>
                  </a:moveTo>
                  <a:cubicBezTo>
                    <a:pt x="104361" y="8927"/>
                    <a:pt x="104266" y="17046"/>
                    <a:pt x="99161" y="21995"/>
                  </a:cubicBezTo>
                  <a:lnTo>
                    <a:pt x="31415" y="87669"/>
                  </a:lnTo>
                  <a:lnTo>
                    <a:pt x="99161" y="153342"/>
                  </a:lnTo>
                  <a:cubicBezTo>
                    <a:pt x="104266" y="158291"/>
                    <a:pt x="104361" y="166410"/>
                    <a:pt x="99374" y="171475"/>
                  </a:cubicBezTo>
                  <a:cubicBezTo>
                    <a:pt x="94386" y="176541"/>
                    <a:pt x="86205" y="176635"/>
                    <a:pt x="81100" y="171686"/>
                  </a:cubicBezTo>
                  <a:lnTo>
                    <a:pt x="3892" y="96841"/>
                  </a:lnTo>
                  <a:cubicBezTo>
                    <a:pt x="1403" y="94428"/>
                    <a:pt x="0" y="91121"/>
                    <a:pt x="0" y="87669"/>
                  </a:cubicBezTo>
                  <a:cubicBezTo>
                    <a:pt x="0" y="84216"/>
                    <a:pt x="1403" y="80910"/>
                    <a:pt x="3892" y="78496"/>
                  </a:cubicBezTo>
                  <a:lnTo>
                    <a:pt x="81100" y="3651"/>
                  </a:lnTo>
                  <a:cubicBezTo>
                    <a:pt x="86205" y="-1298"/>
                    <a:pt x="94386" y="-1204"/>
                    <a:pt x="99374" y="3862"/>
                  </a:cubicBezTo>
                  <a:close/>
                </a:path>
              </a:pathLst>
            </a:custGeom>
            <a:solidFill>
              <a:srgbClr val="FFFFFF"/>
            </a:solidFill>
            <a:ln w="64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73" name="자유형 72">
              <a:extLst>
                <a:ext uri="{FF2B5EF4-FFF2-40B4-BE49-F238E27FC236}">
                  <a16:creationId xmlns:a16="http://schemas.microsoft.com/office/drawing/2014/main" id="{7724BEA6-25F6-D047-B07E-535946EF787E}"/>
                </a:ext>
              </a:extLst>
            </p:cNvPr>
            <p:cNvSpPr/>
            <p:nvPr/>
          </p:nvSpPr>
          <p:spPr>
            <a:xfrm>
              <a:off x="1040153" y="1846249"/>
              <a:ext cx="103053" cy="175337"/>
            </a:xfrm>
            <a:custGeom>
              <a:avLst/>
              <a:gdLst>
                <a:gd name="connsiteX0" fmla="*/ 3679 w 103053"/>
                <a:gd name="connsiteY0" fmla="*/ 3862 h 175337"/>
                <a:gd name="connsiteX1" fmla="*/ 3892 w 103053"/>
                <a:gd name="connsiteY1" fmla="*/ 21995 h 175337"/>
                <a:gd name="connsiteX2" fmla="*/ 71638 w 103053"/>
                <a:gd name="connsiteY2" fmla="*/ 87669 h 175337"/>
                <a:gd name="connsiteX3" fmla="*/ 3892 w 103053"/>
                <a:gd name="connsiteY3" fmla="*/ 153342 h 175337"/>
                <a:gd name="connsiteX4" fmla="*/ 3679 w 103053"/>
                <a:gd name="connsiteY4" fmla="*/ 171475 h 175337"/>
                <a:gd name="connsiteX5" fmla="*/ 21954 w 103053"/>
                <a:gd name="connsiteY5" fmla="*/ 171686 h 175337"/>
                <a:gd name="connsiteX6" fmla="*/ 99162 w 103053"/>
                <a:gd name="connsiteY6" fmla="*/ 96841 h 175337"/>
                <a:gd name="connsiteX7" fmla="*/ 103053 w 103053"/>
                <a:gd name="connsiteY7" fmla="*/ 87669 h 175337"/>
                <a:gd name="connsiteX8" fmla="*/ 99162 w 103053"/>
                <a:gd name="connsiteY8" fmla="*/ 78496 h 175337"/>
                <a:gd name="connsiteX9" fmla="*/ 21954 w 103053"/>
                <a:gd name="connsiteY9" fmla="*/ 3651 h 175337"/>
                <a:gd name="connsiteX10" fmla="*/ 3679 w 103053"/>
                <a:gd name="connsiteY10" fmla="*/ 3862 h 175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053" h="175337">
                  <a:moveTo>
                    <a:pt x="3679" y="3862"/>
                  </a:moveTo>
                  <a:cubicBezTo>
                    <a:pt x="-1308" y="8927"/>
                    <a:pt x="-1213" y="17046"/>
                    <a:pt x="3892" y="21995"/>
                  </a:cubicBezTo>
                  <a:lnTo>
                    <a:pt x="71638" y="87669"/>
                  </a:lnTo>
                  <a:lnTo>
                    <a:pt x="3892" y="153342"/>
                  </a:lnTo>
                  <a:cubicBezTo>
                    <a:pt x="-1213" y="158291"/>
                    <a:pt x="-1308" y="166410"/>
                    <a:pt x="3679" y="171475"/>
                  </a:cubicBezTo>
                  <a:cubicBezTo>
                    <a:pt x="8667" y="176541"/>
                    <a:pt x="16848" y="176635"/>
                    <a:pt x="21954" y="171686"/>
                  </a:cubicBezTo>
                  <a:lnTo>
                    <a:pt x="99162" y="96841"/>
                  </a:lnTo>
                  <a:cubicBezTo>
                    <a:pt x="101650" y="94428"/>
                    <a:pt x="103053" y="91121"/>
                    <a:pt x="103053" y="87669"/>
                  </a:cubicBezTo>
                  <a:cubicBezTo>
                    <a:pt x="103053" y="84216"/>
                    <a:pt x="101650" y="80910"/>
                    <a:pt x="99162" y="78496"/>
                  </a:cubicBezTo>
                  <a:lnTo>
                    <a:pt x="21954" y="3651"/>
                  </a:lnTo>
                  <a:cubicBezTo>
                    <a:pt x="16848" y="-1298"/>
                    <a:pt x="8667" y="-1204"/>
                    <a:pt x="3679" y="3862"/>
                  </a:cubicBezTo>
                  <a:close/>
                </a:path>
              </a:pathLst>
            </a:custGeom>
            <a:solidFill>
              <a:srgbClr val="FFFFFF"/>
            </a:solidFill>
            <a:ln w="64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74" name="자유형 73">
              <a:extLst>
                <a:ext uri="{FF2B5EF4-FFF2-40B4-BE49-F238E27FC236}">
                  <a16:creationId xmlns:a16="http://schemas.microsoft.com/office/drawing/2014/main" id="{7E160194-CCD9-5748-A53B-2E0E8A47EA80}"/>
                </a:ext>
              </a:extLst>
            </p:cNvPr>
            <p:cNvSpPr/>
            <p:nvPr/>
          </p:nvSpPr>
          <p:spPr>
            <a:xfrm>
              <a:off x="898255" y="1846247"/>
              <a:ext cx="107220" cy="175341"/>
            </a:xfrm>
            <a:custGeom>
              <a:avLst/>
              <a:gdLst>
                <a:gd name="connsiteX0" fmla="*/ 100430 w 107220"/>
                <a:gd name="connsiteY0" fmla="*/ 1539 h 175341"/>
                <a:gd name="connsiteX1" fmla="*/ 105670 w 107220"/>
                <a:gd name="connsiteY1" fmla="*/ 18912 h 175341"/>
                <a:gd name="connsiteX2" fmla="*/ 24299 w 107220"/>
                <a:gd name="connsiteY2" fmla="*/ 168604 h 175341"/>
                <a:gd name="connsiteX3" fmla="*/ 6791 w 107220"/>
                <a:gd name="connsiteY3" fmla="*/ 173802 h 175341"/>
                <a:gd name="connsiteX4" fmla="*/ 1552 w 107220"/>
                <a:gd name="connsiteY4" fmla="*/ 156429 h 175341"/>
                <a:gd name="connsiteX5" fmla="*/ 82921 w 107220"/>
                <a:gd name="connsiteY5" fmla="*/ 6738 h 175341"/>
                <a:gd name="connsiteX6" fmla="*/ 100430 w 107220"/>
                <a:gd name="connsiteY6" fmla="*/ 1539 h 175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220" h="175341">
                  <a:moveTo>
                    <a:pt x="100430" y="1539"/>
                  </a:moveTo>
                  <a:cubicBezTo>
                    <a:pt x="106712" y="4901"/>
                    <a:pt x="109057" y="12680"/>
                    <a:pt x="105670" y="18912"/>
                  </a:cubicBezTo>
                  <a:lnTo>
                    <a:pt x="24299" y="168604"/>
                  </a:lnTo>
                  <a:cubicBezTo>
                    <a:pt x="20911" y="174837"/>
                    <a:pt x="13072" y="177164"/>
                    <a:pt x="6791" y="173802"/>
                  </a:cubicBezTo>
                  <a:cubicBezTo>
                    <a:pt x="509" y="170441"/>
                    <a:pt x="-1837" y="162662"/>
                    <a:pt x="1552" y="156429"/>
                  </a:cubicBezTo>
                  <a:lnTo>
                    <a:pt x="82921" y="6738"/>
                  </a:lnTo>
                  <a:cubicBezTo>
                    <a:pt x="86310" y="505"/>
                    <a:pt x="94149" y="-1822"/>
                    <a:pt x="100430" y="1539"/>
                  </a:cubicBezTo>
                  <a:close/>
                </a:path>
              </a:pathLst>
            </a:custGeom>
            <a:solidFill>
              <a:srgbClr val="FFFFFF"/>
            </a:solidFill>
            <a:ln w="64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92009C4-19AC-1640-8C17-B0167FC2AB05}"/>
              </a:ext>
            </a:extLst>
          </p:cNvPr>
          <p:cNvGrpSpPr/>
          <p:nvPr/>
        </p:nvGrpSpPr>
        <p:grpSpPr>
          <a:xfrm>
            <a:off x="1813474" y="1648411"/>
            <a:ext cx="567711" cy="573406"/>
            <a:chOff x="1813474" y="1648411"/>
            <a:chExt cx="567711" cy="573406"/>
          </a:xfrm>
        </p:grpSpPr>
        <p:sp>
          <p:nvSpPr>
            <p:cNvPr id="76" name="자유형 75">
              <a:extLst>
                <a:ext uri="{FF2B5EF4-FFF2-40B4-BE49-F238E27FC236}">
                  <a16:creationId xmlns:a16="http://schemas.microsoft.com/office/drawing/2014/main" id="{5E633C65-BF28-BB47-8358-AEA1A034EEAF}"/>
                </a:ext>
              </a:extLst>
            </p:cNvPr>
            <p:cNvSpPr/>
            <p:nvPr/>
          </p:nvSpPr>
          <p:spPr>
            <a:xfrm>
              <a:off x="1813474" y="1648411"/>
              <a:ext cx="567711" cy="573406"/>
            </a:xfrm>
            <a:custGeom>
              <a:avLst/>
              <a:gdLst>
                <a:gd name="connsiteX0" fmla="*/ 217559 w 567711"/>
                <a:gd name="connsiteY0" fmla="*/ 0 h 573406"/>
                <a:gd name="connsiteX1" fmla="*/ 146084 w 567711"/>
                <a:gd name="connsiteY1" fmla="*/ 49014 h 573406"/>
                <a:gd name="connsiteX2" fmla="*/ 111773 w 567711"/>
                <a:gd name="connsiteY2" fmla="*/ 57347 h 573406"/>
                <a:gd name="connsiteX3" fmla="*/ 64866 w 567711"/>
                <a:gd name="connsiteY3" fmla="*/ 99072 h 573406"/>
                <a:gd name="connsiteX4" fmla="*/ 58815 w 567711"/>
                <a:gd name="connsiteY4" fmla="*/ 189949 h 573406"/>
                <a:gd name="connsiteX5" fmla="*/ 0 w 567711"/>
                <a:gd name="connsiteY5" fmla="*/ 289015 h 573406"/>
                <a:gd name="connsiteX6" fmla="*/ 59012 w 567711"/>
                <a:gd name="connsiteY6" fmla="*/ 387772 h 573406"/>
                <a:gd name="connsiteX7" fmla="*/ 54248 w 567711"/>
                <a:gd name="connsiteY7" fmla="*/ 419320 h 573406"/>
                <a:gd name="connsiteX8" fmla="*/ 68852 w 567711"/>
                <a:gd name="connsiteY8" fmla="*/ 475724 h 573406"/>
                <a:gd name="connsiteX9" fmla="*/ 118271 w 567711"/>
                <a:gd name="connsiteY9" fmla="*/ 513019 h 573406"/>
                <a:gd name="connsiteX10" fmla="*/ 145605 w 567711"/>
                <a:gd name="connsiteY10" fmla="*/ 517622 h 573406"/>
                <a:gd name="connsiteX11" fmla="*/ 162002 w 567711"/>
                <a:gd name="connsiteY11" fmla="*/ 547687 h 573406"/>
                <a:gd name="connsiteX12" fmla="*/ 217559 w 567711"/>
                <a:gd name="connsiteY12" fmla="*/ 573407 h 573406"/>
                <a:gd name="connsiteX13" fmla="*/ 283856 w 567711"/>
                <a:gd name="connsiteY13" fmla="*/ 550890 h 573406"/>
                <a:gd name="connsiteX14" fmla="*/ 350153 w 567711"/>
                <a:gd name="connsiteY14" fmla="*/ 573407 h 573406"/>
                <a:gd name="connsiteX15" fmla="*/ 405710 w 567711"/>
                <a:gd name="connsiteY15" fmla="*/ 547687 h 573406"/>
                <a:gd name="connsiteX16" fmla="*/ 422106 w 567711"/>
                <a:gd name="connsiteY16" fmla="*/ 517622 h 573406"/>
                <a:gd name="connsiteX17" fmla="*/ 449441 w 567711"/>
                <a:gd name="connsiteY17" fmla="*/ 513019 h 573406"/>
                <a:gd name="connsiteX18" fmla="*/ 498860 w 567711"/>
                <a:gd name="connsiteY18" fmla="*/ 475724 h 573406"/>
                <a:gd name="connsiteX19" fmla="*/ 513464 w 567711"/>
                <a:gd name="connsiteY19" fmla="*/ 419320 h 573406"/>
                <a:gd name="connsiteX20" fmla="*/ 508700 w 567711"/>
                <a:gd name="connsiteY20" fmla="*/ 387772 h 573406"/>
                <a:gd name="connsiteX21" fmla="*/ 567712 w 567711"/>
                <a:gd name="connsiteY21" fmla="*/ 289015 h 573406"/>
                <a:gd name="connsiteX22" fmla="*/ 508896 w 567711"/>
                <a:gd name="connsiteY22" fmla="*/ 189949 h 573406"/>
                <a:gd name="connsiteX23" fmla="*/ 502845 w 567711"/>
                <a:gd name="connsiteY23" fmla="*/ 99072 h 573406"/>
                <a:gd name="connsiteX24" fmla="*/ 455938 w 567711"/>
                <a:gd name="connsiteY24" fmla="*/ 57347 h 573406"/>
                <a:gd name="connsiteX25" fmla="*/ 421628 w 567711"/>
                <a:gd name="connsiteY25" fmla="*/ 49014 h 573406"/>
                <a:gd name="connsiteX26" fmla="*/ 350153 w 567711"/>
                <a:gd name="connsiteY26" fmla="*/ 0 h 573406"/>
                <a:gd name="connsiteX27" fmla="*/ 287180 w 567711"/>
                <a:gd name="connsiteY27" fmla="*/ 33578 h 573406"/>
                <a:gd name="connsiteX28" fmla="*/ 283856 w 567711"/>
                <a:gd name="connsiteY28" fmla="*/ 38992 h 573406"/>
                <a:gd name="connsiteX29" fmla="*/ 280532 w 567711"/>
                <a:gd name="connsiteY29" fmla="*/ 33578 h 573406"/>
                <a:gd name="connsiteX30" fmla="*/ 217559 w 567711"/>
                <a:gd name="connsiteY30" fmla="*/ 0 h 57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67711" h="573406">
                  <a:moveTo>
                    <a:pt x="217559" y="0"/>
                  </a:moveTo>
                  <a:cubicBezTo>
                    <a:pt x="182300" y="0"/>
                    <a:pt x="155878" y="21382"/>
                    <a:pt x="146084" y="49014"/>
                  </a:cubicBezTo>
                  <a:cubicBezTo>
                    <a:pt x="135964" y="49638"/>
                    <a:pt x="123807" y="52228"/>
                    <a:pt x="111773" y="57347"/>
                  </a:cubicBezTo>
                  <a:cubicBezTo>
                    <a:pt x="94491" y="64700"/>
                    <a:pt x="76405" y="77728"/>
                    <a:pt x="64866" y="99072"/>
                  </a:cubicBezTo>
                  <a:cubicBezTo>
                    <a:pt x="45707" y="134514"/>
                    <a:pt x="50628" y="168938"/>
                    <a:pt x="58815" y="189949"/>
                  </a:cubicBezTo>
                  <a:cubicBezTo>
                    <a:pt x="33971" y="203266"/>
                    <a:pt x="0" y="233801"/>
                    <a:pt x="0" y="289015"/>
                  </a:cubicBezTo>
                  <a:cubicBezTo>
                    <a:pt x="0" y="343862"/>
                    <a:pt x="33587" y="375044"/>
                    <a:pt x="59012" y="387772"/>
                  </a:cubicBezTo>
                  <a:cubicBezTo>
                    <a:pt x="56058" y="397068"/>
                    <a:pt x="54396" y="408157"/>
                    <a:pt x="54248" y="419320"/>
                  </a:cubicBezTo>
                  <a:cubicBezTo>
                    <a:pt x="54008" y="437382"/>
                    <a:pt x="57673" y="458317"/>
                    <a:pt x="68852" y="475724"/>
                  </a:cubicBezTo>
                  <a:cubicBezTo>
                    <a:pt x="82379" y="496789"/>
                    <a:pt x="101333" y="507713"/>
                    <a:pt x="118271" y="513019"/>
                  </a:cubicBezTo>
                  <a:cubicBezTo>
                    <a:pt x="128285" y="516156"/>
                    <a:pt x="137847" y="517414"/>
                    <a:pt x="145605" y="517622"/>
                  </a:cubicBezTo>
                  <a:cubicBezTo>
                    <a:pt x="148568" y="527336"/>
                    <a:pt x="153935" y="538175"/>
                    <a:pt x="162002" y="547687"/>
                  </a:cubicBezTo>
                  <a:cubicBezTo>
                    <a:pt x="173983" y="561816"/>
                    <a:pt x="192320" y="573407"/>
                    <a:pt x="217559" y="573407"/>
                  </a:cubicBezTo>
                  <a:cubicBezTo>
                    <a:pt x="250550" y="573407"/>
                    <a:pt x="271635" y="565242"/>
                    <a:pt x="283856" y="550890"/>
                  </a:cubicBezTo>
                  <a:cubicBezTo>
                    <a:pt x="296077" y="565242"/>
                    <a:pt x="317162" y="573407"/>
                    <a:pt x="350153" y="573407"/>
                  </a:cubicBezTo>
                  <a:cubicBezTo>
                    <a:pt x="375392" y="573407"/>
                    <a:pt x="393729" y="561816"/>
                    <a:pt x="405710" y="547687"/>
                  </a:cubicBezTo>
                  <a:cubicBezTo>
                    <a:pt x="413777" y="538175"/>
                    <a:pt x="419144" y="527336"/>
                    <a:pt x="422106" y="517622"/>
                  </a:cubicBezTo>
                  <a:cubicBezTo>
                    <a:pt x="429864" y="517414"/>
                    <a:pt x="439427" y="516156"/>
                    <a:pt x="449441" y="513019"/>
                  </a:cubicBezTo>
                  <a:cubicBezTo>
                    <a:pt x="466378" y="507713"/>
                    <a:pt x="485333" y="496789"/>
                    <a:pt x="498860" y="475724"/>
                  </a:cubicBezTo>
                  <a:cubicBezTo>
                    <a:pt x="510038" y="458317"/>
                    <a:pt x="513704" y="437382"/>
                    <a:pt x="513464" y="419320"/>
                  </a:cubicBezTo>
                  <a:cubicBezTo>
                    <a:pt x="513316" y="408157"/>
                    <a:pt x="511654" y="397068"/>
                    <a:pt x="508700" y="387772"/>
                  </a:cubicBezTo>
                  <a:cubicBezTo>
                    <a:pt x="534125" y="375044"/>
                    <a:pt x="567712" y="343862"/>
                    <a:pt x="567712" y="289015"/>
                  </a:cubicBezTo>
                  <a:cubicBezTo>
                    <a:pt x="567712" y="233801"/>
                    <a:pt x="533740" y="203266"/>
                    <a:pt x="508896" y="189949"/>
                  </a:cubicBezTo>
                  <a:cubicBezTo>
                    <a:pt x="517083" y="168938"/>
                    <a:pt x="522005" y="134514"/>
                    <a:pt x="502845" y="99072"/>
                  </a:cubicBezTo>
                  <a:cubicBezTo>
                    <a:pt x="491306" y="77728"/>
                    <a:pt x="473221" y="64700"/>
                    <a:pt x="455938" y="57347"/>
                  </a:cubicBezTo>
                  <a:cubicBezTo>
                    <a:pt x="443905" y="52228"/>
                    <a:pt x="431748" y="49638"/>
                    <a:pt x="421628" y="49014"/>
                  </a:cubicBezTo>
                  <a:cubicBezTo>
                    <a:pt x="411834" y="21382"/>
                    <a:pt x="385412" y="0"/>
                    <a:pt x="350153" y="0"/>
                  </a:cubicBezTo>
                  <a:cubicBezTo>
                    <a:pt x="319855" y="0"/>
                    <a:pt x="299465" y="15091"/>
                    <a:pt x="287180" y="33578"/>
                  </a:cubicBezTo>
                  <a:cubicBezTo>
                    <a:pt x="286001" y="35353"/>
                    <a:pt x="284893" y="37161"/>
                    <a:pt x="283856" y="38992"/>
                  </a:cubicBezTo>
                  <a:cubicBezTo>
                    <a:pt x="282819" y="37161"/>
                    <a:pt x="281711" y="35353"/>
                    <a:pt x="280532" y="33578"/>
                  </a:cubicBezTo>
                  <a:cubicBezTo>
                    <a:pt x="268247" y="15091"/>
                    <a:pt x="247856" y="0"/>
                    <a:pt x="217559" y="0"/>
                  </a:cubicBezTo>
                  <a:close/>
                </a:path>
              </a:pathLst>
            </a:custGeom>
            <a:solidFill>
              <a:srgbClr val="FC1C49"/>
            </a:solidFill>
            <a:ln w="64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77" name="자유형 76">
              <a:extLst>
                <a:ext uri="{FF2B5EF4-FFF2-40B4-BE49-F238E27FC236}">
                  <a16:creationId xmlns:a16="http://schemas.microsoft.com/office/drawing/2014/main" id="{406DFC11-0AB9-F647-99F5-50F3C2ABF9C7}"/>
                </a:ext>
              </a:extLst>
            </p:cNvPr>
            <p:cNvSpPr/>
            <p:nvPr/>
          </p:nvSpPr>
          <p:spPr>
            <a:xfrm>
              <a:off x="2170014" y="1966996"/>
              <a:ext cx="102259" cy="73623"/>
            </a:xfrm>
            <a:custGeom>
              <a:avLst/>
              <a:gdLst>
                <a:gd name="connsiteX0" fmla="*/ 10931 w 102259"/>
                <a:gd name="connsiteY0" fmla="*/ 168 h 73623"/>
                <a:gd name="connsiteX1" fmla="*/ 25857 w 102259"/>
                <a:gd name="connsiteY1" fmla="*/ 10850 h 73623"/>
                <a:gd name="connsiteX2" fmla="*/ 87965 w 102259"/>
                <a:gd name="connsiteY2" fmla="*/ 47358 h 73623"/>
                <a:gd name="connsiteX3" fmla="*/ 102195 w 102259"/>
                <a:gd name="connsiteY3" fmla="*/ 58938 h 73623"/>
                <a:gd name="connsiteX4" fmla="*/ 90529 w 102259"/>
                <a:gd name="connsiteY4" fmla="*/ 73062 h 73623"/>
                <a:gd name="connsiteX5" fmla="*/ 170 w 102259"/>
                <a:gd name="connsiteY5" fmla="*/ 14985 h 73623"/>
                <a:gd name="connsiteX6" fmla="*/ 10931 w 102259"/>
                <a:gd name="connsiteY6" fmla="*/ 168 h 73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259" h="73623">
                  <a:moveTo>
                    <a:pt x="10931" y="168"/>
                  </a:moveTo>
                  <a:cubicBezTo>
                    <a:pt x="18024" y="-973"/>
                    <a:pt x="24707" y="3809"/>
                    <a:pt x="25857" y="10850"/>
                  </a:cubicBezTo>
                  <a:cubicBezTo>
                    <a:pt x="27904" y="23381"/>
                    <a:pt x="44975" y="51583"/>
                    <a:pt x="87965" y="47358"/>
                  </a:cubicBezTo>
                  <a:cubicBezTo>
                    <a:pt x="95115" y="46655"/>
                    <a:pt x="101486" y="51840"/>
                    <a:pt x="102195" y="58938"/>
                  </a:cubicBezTo>
                  <a:cubicBezTo>
                    <a:pt x="102903" y="66036"/>
                    <a:pt x="97680" y="72360"/>
                    <a:pt x="90529" y="73062"/>
                  </a:cubicBezTo>
                  <a:cubicBezTo>
                    <a:pt x="32208" y="78794"/>
                    <a:pt x="4141" y="39293"/>
                    <a:pt x="170" y="14985"/>
                  </a:cubicBezTo>
                  <a:cubicBezTo>
                    <a:pt x="-980" y="7944"/>
                    <a:pt x="3837" y="1311"/>
                    <a:pt x="10931" y="168"/>
                  </a:cubicBezTo>
                  <a:close/>
                </a:path>
              </a:pathLst>
            </a:custGeom>
            <a:solidFill>
              <a:srgbClr val="FFFFFF"/>
            </a:solidFill>
            <a:ln w="64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78" name="자유형 77">
              <a:extLst>
                <a:ext uri="{FF2B5EF4-FFF2-40B4-BE49-F238E27FC236}">
                  <a16:creationId xmlns:a16="http://schemas.microsoft.com/office/drawing/2014/main" id="{79A15ED7-18E8-7649-A51B-7A29BC687FDD}"/>
                </a:ext>
              </a:extLst>
            </p:cNvPr>
            <p:cNvSpPr/>
            <p:nvPr/>
          </p:nvSpPr>
          <p:spPr>
            <a:xfrm>
              <a:off x="2003696" y="1779024"/>
              <a:ext cx="106527" cy="108338"/>
            </a:xfrm>
            <a:custGeom>
              <a:avLst/>
              <a:gdLst>
                <a:gd name="connsiteX0" fmla="*/ 93516 w 106527"/>
                <a:gd name="connsiteY0" fmla="*/ 0 h 108338"/>
                <a:gd name="connsiteX1" fmla="*/ 106527 w 106527"/>
                <a:gd name="connsiteY1" fmla="*/ 12915 h 108338"/>
                <a:gd name="connsiteX2" fmla="*/ 90255 w 106527"/>
                <a:gd name="connsiteY2" fmla="*/ 71475 h 108338"/>
                <a:gd name="connsiteX3" fmla="*/ 13011 w 106527"/>
                <a:gd name="connsiteY3" fmla="*/ 108338 h 108338"/>
                <a:gd name="connsiteX4" fmla="*/ 0 w 106527"/>
                <a:gd name="connsiteY4" fmla="*/ 95423 h 108338"/>
                <a:gd name="connsiteX5" fmla="*/ 13011 w 106527"/>
                <a:gd name="connsiteY5" fmla="*/ 82508 h 108338"/>
                <a:gd name="connsiteX6" fmla="*/ 68516 w 106527"/>
                <a:gd name="connsiteY6" fmla="*/ 57277 h 108338"/>
                <a:gd name="connsiteX7" fmla="*/ 80504 w 106527"/>
                <a:gd name="connsiteY7" fmla="*/ 12915 h 108338"/>
                <a:gd name="connsiteX8" fmla="*/ 93516 w 106527"/>
                <a:gd name="connsiteY8" fmla="*/ 0 h 108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527" h="108338">
                  <a:moveTo>
                    <a:pt x="93516" y="0"/>
                  </a:moveTo>
                  <a:cubicBezTo>
                    <a:pt x="100701" y="0"/>
                    <a:pt x="106527" y="5782"/>
                    <a:pt x="106527" y="12915"/>
                  </a:cubicBezTo>
                  <a:cubicBezTo>
                    <a:pt x="106527" y="27794"/>
                    <a:pt x="103633" y="51295"/>
                    <a:pt x="90255" y="71475"/>
                  </a:cubicBezTo>
                  <a:cubicBezTo>
                    <a:pt x="76292" y="92538"/>
                    <a:pt x="50700" y="108338"/>
                    <a:pt x="13011" y="108338"/>
                  </a:cubicBezTo>
                  <a:cubicBezTo>
                    <a:pt x="5825" y="108338"/>
                    <a:pt x="0" y="102556"/>
                    <a:pt x="0" y="95423"/>
                  </a:cubicBezTo>
                  <a:cubicBezTo>
                    <a:pt x="0" y="88290"/>
                    <a:pt x="5825" y="82508"/>
                    <a:pt x="13011" y="82508"/>
                  </a:cubicBezTo>
                  <a:cubicBezTo>
                    <a:pt x="43718" y="82508"/>
                    <a:pt x="59642" y="70664"/>
                    <a:pt x="68516" y="57277"/>
                  </a:cubicBezTo>
                  <a:cubicBezTo>
                    <a:pt x="77975" y="43008"/>
                    <a:pt x="80504" y="25255"/>
                    <a:pt x="80504" y="12915"/>
                  </a:cubicBezTo>
                  <a:cubicBezTo>
                    <a:pt x="80504" y="5782"/>
                    <a:pt x="86329" y="0"/>
                    <a:pt x="93516" y="0"/>
                  </a:cubicBezTo>
                  <a:close/>
                </a:path>
              </a:pathLst>
            </a:custGeom>
            <a:solidFill>
              <a:srgbClr val="FFFFFF"/>
            </a:solidFill>
            <a:ln w="64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79" name="자유형 78">
              <a:extLst>
                <a:ext uri="{FF2B5EF4-FFF2-40B4-BE49-F238E27FC236}">
                  <a16:creationId xmlns:a16="http://schemas.microsoft.com/office/drawing/2014/main" id="{39428C59-0657-E34F-823A-34EBD2B417B1}"/>
                </a:ext>
              </a:extLst>
            </p:cNvPr>
            <p:cNvSpPr/>
            <p:nvPr/>
          </p:nvSpPr>
          <p:spPr>
            <a:xfrm>
              <a:off x="2084202" y="1779024"/>
              <a:ext cx="106527" cy="108338"/>
            </a:xfrm>
            <a:custGeom>
              <a:avLst/>
              <a:gdLst>
                <a:gd name="connsiteX0" fmla="*/ 13011 w 106527"/>
                <a:gd name="connsiteY0" fmla="*/ 0 h 108338"/>
                <a:gd name="connsiteX1" fmla="*/ 0 w 106527"/>
                <a:gd name="connsiteY1" fmla="*/ 12915 h 108338"/>
                <a:gd name="connsiteX2" fmla="*/ 16272 w 106527"/>
                <a:gd name="connsiteY2" fmla="*/ 71475 h 108338"/>
                <a:gd name="connsiteX3" fmla="*/ 93516 w 106527"/>
                <a:gd name="connsiteY3" fmla="*/ 108338 h 108338"/>
                <a:gd name="connsiteX4" fmla="*/ 106527 w 106527"/>
                <a:gd name="connsiteY4" fmla="*/ 95423 h 108338"/>
                <a:gd name="connsiteX5" fmla="*/ 93516 w 106527"/>
                <a:gd name="connsiteY5" fmla="*/ 82508 h 108338"/>
                <a:gd name="connsiteX6" fmla="*/ 38010 w 106527"/>
                <a:gd name="connsiteY6" fmla="*/ 57277 h 108338"/>
                <a:gd name="connsiteX7" fmla="*/ 26023 w 106527"/>
                <a:gd name="connsiteY7" fmla="*/ 12915 h 108338"/>
                <a:gd name="connsiteX8" fmla="*/ 13011 w 106527"/>
                <a:gd name="connsiteY8" fmla="*/ 0 h 108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527" h="108338">
                  <a:moveTo>
                    <a:pt x="13011" y="0"/>
                  </a:moveTo>
                  <a:cubicBezTo>
                    <a:pt x="5825" y="0"/>
                    <a:pt x="0" y="5782"/>
                    <a:pt x="0" y="12915"/>
                  </a:cubicBezTo>
                  <a:cubicBezTo>
                    <a:pt x="0" y="27794"/>
                    <a:pt x="2894" y="51295"/>
                    <a:pt x="16272" y="71475"/>
                  </a:cubicBezTo>
                  <a:cubicBezTo>
                    <a:pt x="30235" y="92538"/>
                    <a:pt x="55193" y="108338"/>
                    <a:pt x="93516" y="108338"/>
                  </a:cubicBezTo>
                  <a:cubicBezTo>
                    <a:pt x="100701" y="108338"/>
                    <a:pt x="106527" y="102556"/>
                    <a:pt x="106527" y="95423"/>
                  </a:cubicBezTo>
                  <a:cubicBezTo>
                    <a:pt x="106527" y="88290"/>
                    <a:pt x="100701" y="82508"/>
                    <a:pt x="93516" y="82508"/>
                  </a:cubicBezTo>
                  <a:cubicBezTo>
                    <a:pt x="62808" y="82508"/>
                    <a:pt x="46885" y="70664"/>
                    <a:pt x="38010" y="57277"/>
                  </a:cubicBezTo>
                  <a:cubicBezTo>
                    <a:pt x="28551" y="43008"/>
                    <a:pt x="26023" y="25255"/>
                    <a:pt x="26023" y="12915"/>
                  </a:cubicBezTo>
                  <a:cubicBezTo>
                    <a:pt x="26023" y="5782"/>
                    <a:pt x="20197" y="0"/>
                    <a:pt x="13011" y="0"/>
                  </a:cubicBezTo>
                  <a:close/>
                </a:path>
              </a:pathLst>
            </a:custGeom>
            <a:solidFill>
              <a:srgbClr val="FFFFFF"/>
            </a:solidFill>
            <a:ln w="64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80" name="자유형 79">
              <a:extLst>
                <a:ext uri="{FF2B5EF4-FFF2-40B4-BE49-F238E27FC236}">
                  <a16:creationId xmlns:a16="http://schemas.microsoft.com/office/drawing/2014/main" id="{F5C93B01-82BD-CA46-BBE5-6F58C2E54287}"/>
                </a:ext>
              </a:extLst>
            </p:cNvPr>
            <p:cNvSpPr/>
            <p:nvPr/>
          </p:nvSpPr>
          <p:spPr>
            <a:xfrm>
              <a:off x="2022864" y="2007666"/>
              <a:ext cx="87350" cy="88684"/>
            </a:xfrm>
            <a:custGeom>
              <a:avLst/>
              <a:gdLst>
                <a:gd name="connsiteX0" fmla="*/ 74339 w 87350"/>
                <a:gd name="connsiteY0" fmla="*/ 88684 h 88684"/>
                <a:gd name="connsiteX1" fmla="*/ 87350 w 87350"/>
                <a:gd name="connsiteY1" fmla="*/ 75769 h 88684"/>
                <a:gd name="connsiteX2" fmla="*/ 74444 w 87350"/>
                <a:gd name="connsiteY2" fmla="*/ 29468 h 88684"/>
                <a:gd name="connsiteX3" fmla="*/ 13011 w 87350"/>
                <a:gd name="connsiteY3" fmla="*/ 0 h 88684"/>
                <a:gd name="connsiteX4" fmla="*/ 0 w 87350"/>
                <a:gd name="connsiteY4" fmla="*/ 12915 h 88684"/>
                <a:gd name="connsiteX5" fmla="*/ 13011 w 87350"/>
                <a:gd name="connsiteY5" fmla="*/ 25830 h 88684"/>
                <a:gd name="connsiteX6" fmla="*/ 52705 w 87350"/>
                <a:gd name="connsiteY6" fmla="*/ 43666 h 88684"/>
                <a:gd name="connsiteX7" fmla="*/ 61327 w 87350"/>
                <a:gd name="connsiteY7" fmla="*/ 75769 h 88684"/>
                <a:gd name="connsiteX8" fmla="*/ 74339 w 87350"/>
                <a:gd name="connsiteY8" fmla="*/ 88684 h 8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350" h="88684">
                  <a:moveTo>
                    <a:pt x="74339" y="88684"/>
                  </a:moveTo>
                  <a:cubicBezTo>
                    <a:pt x="81525" y="88684"/>
                    <a:pt x="87350" y="82902"/>
                    <a:pt x="87350" y="75769"/>
                  </a:cubicBezTo>
                  <a:cubicBezTo>
                    <a:pt x="87350" y="64132"/>
                    <a:pt x="85102" y="45545"/>
                    <a:pt x="74444" y="29468"/>
                  </a:cubicBezTo>
                  <a:cubicBezTo>
                    <a:pt x="63202" y="12508"/>
                    <a:pt x="43666" y="0"/>
                    <a:pt x="13011" y="0"/>
                  </a:cubicBezTo>
                  <a:cubicBezTo>
                    <a:pt x="5826" y="0"/>
                    <a:pt x="0" y="5783"/>
                    <a:pt x="0" y="12915"/>
                  </a:cubicBezTo>
                  <a:cubicBezTo>
                    <a:pt x="0" y="20048"/>
                    <a:pt x="5826" y="25830"/>
                    <a:pt x="13011" y="25830"/>
                  </a:cubicBezTo>
                  <a:cubicBezTo>
                    <a:pt x="35422" y="25830"/>
                    <a:pt x="46551" y="34382"/>
                    <a:pt x="52705" y="43666"/>
                  </a:cubicBezTo>
                  <a:cubicBezTo>
                    <a:pt x="59445" y="53832"/>
                    <a:pt x="61327" y="66671"/>
                    <a:pt x="61327" y="75769"/>
                  </a:cubicBezTo>
                  <a:cubicBezTo>
                    <a:pt x="61327" y="82902"/>
                    <a:pt x="67153" y="88684"/>
                    <a:pt x="74339" y="88684"/>
                  </a:cubicBezTo>
                  <a:close/>
                </a:path>
              </a:pathLst>
            </a:custGeom>
            <a:solidFill>
              <a:srgbClr val="FFFFFF"/>
            </a:solidFill>
            <a:ln w="64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81" name="자유형 80">
              <a:extLst>
                <a:ext uri="{FF2B5EF4-FFF2-40B4-BE49-F238E27FC236}">
                  <a16:creationId xmlns:a16="http://schemas.microsoft.com/office/drawing/2014/main" id="{7D9105E3-DE7A-A04E-81D4-25C8C062D1CF}"/>
                </a:ext>
              </a:extLst>
            </p:cNvPr>
            <p:cNvSpPr/>
            <p:nvPr/>
          </p:nvSpPr>
          <p:spPr>
            <a:xfrm>
              <a:off x="2084421" y="1716365"/>
              <a:ext cx="26022" cy="466278"/>
            </a:xfrm>
            <a:custGeom>
              <a:avLst/>
              <a:gdLst>
                <a:gd name="connsiteX0" fmla="*/ 13011 w 26022"/>
                <a:gd name="connsiteY0" fmla="*/ 0 h 466278"/>
                <a:gd name="connsiteX1" fmla="*/ 26023 w 26022"/>
                <a:gd name="connsiteY1" fmla="*/ 12915 h 466278"/>
                <a:gd name="connsiteX2" fmla="*/ 26023 w 26022"/>
                <a:gd name="connsiteY2" fmla="*/ 453364 h 466278"/>
                <a:gd name="connsiteX3" fmla="*/ 13011 w 26022"/>
                <a:gd name="connsiteY3" fmla="*/ 466279 h 466278"/>
                <a:gd name="connsiteX4" fmla="*/ 0 w 26022"/>
                <a:gd name="connsiteY4" fmla="*/ 453364 h 466278"/>
                <a:gd name="connsiteX5" fmla="*/ 0 w 26022"/>
                <a:gd name="connsiteY5" fmla="*/ 12915 h 466278"/>
                <a:gd name="connsiteX6" fmla="*/ 13011 w 26022"/>
                <a:gd name="connsiteY6" fmla="*/ 0 h 466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022" h="466278">
                  <a:moveTo>
                    <a:pt x="13011" y="0"/>
                  </a:moveTo>
                  <a:cubicBezTo>
                    <a:pt x="20197" y="0"/>
                    <a:pt x="26023" y="5783"/>
                    <a:pt x="26023" y="12915"/>
                  </a:cubicBezTo>
                  <a:lnTo>
                    <a:pt x="26023" y="453364"/>
                  </a:lnTo>
                  <a:cubicBezTo>
                    <a:pt x="26023" y="460497"/>
                    <a:pt x="20197" y="466279"/>
                    <a:pt x="13011" y="466279"/>
                  </a:cubicBezTo>
                  <a:cubicBezTo>
                    <a:pt x="5825" y="466279"/>
                    <a:pt x="0" y="460497"/>
                    <a:pt x="0" y="453364"/>
                  </a:cubicBezTo>
                  <a:lnTo>
                    <a:pt x="0" y="12915"/>
                  </a:lnTo>
                  <a:cubicBezTo>
                    <a:pt x="0" y="5783"/>
                    <a:pt x="5825" y="0"/>
                    <a:pt x="13011" y="0"/>
                  </a:cubicBezTo>
                  <a:close/>
                </a:path>
              </a:pathLst>
            </a:custGeom>
            <a:solidFill>
              <a:srgbClr val="FFFFFF"/>
            </a:solidFill>
            <a:ln w="64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92C988A-D8F4-BA46-AB53-214D367C7616}"/>
              </a:ext>
            </a:extLst>
          </p:cNvPr>
          <p:cNvGrpSpPr/>
          <p:nvPr/>
        </p:nvGrpSpPr>
        <p:grpSpPr>
          <a:xfrm>
            <a:off x="2980311" y="1639265"/>
            <a:ext cx="517537" cy="591721"/>
            <a:chOff x="2980311" y="1639265"/>
            <a:chExt cx="517537" cy="591721"/>
          </a:xfrm>
        </p:grpSpPr>
        <p:sp>
          <p:nvSpPr>
            <p:cNvPr id="83" name="자유형 82">
              <a:extLst>
                <a:ext uri="{FF2B5EF4-FFF2-40B4-BE49-F238E27FC236}">
                  <a16:creationId xmlns:a16="http://schemas.microsoft.com/office/drawing/2014/main" id="{233CB4ED-B2E4-AD44-BE35-DE2B3BF1DE9D}"/>
                </a:ext>
              </a:extLst>
            </p:cNvPr>
            <p:cNvSpPr/>
            <p:nvPr/>
          </p:nvSpPr>
          <p:spPr>
            <a:xfrm>
              <a:off x="2980311" y="1639265"/>
              <a:ext cx="517537" cy="591721"/>
            </a:xfrm>
            <a:custGeom>
              <a:avLst/>
              <a:gdLst>
                <a:gd name="connsiteX0" fmla="*/ 286001 w 517537"/>
                <a:gd name="connsiteY0" fmla="*/ 0 h 591721"/>
                <a:gd name="connsiteX1" fmla="*/ 54464 w 517537"/>
                <a:gd name="connsiteY1" fmla="*/ 240802 h 591721"/>
                <a:gd name="connsiteX2" fmla="*/ 54464 w 517537"/>
                <a:gd name="connsiteY2" fmla="*/ 275975 h 591721"/>
                <a:gd name="connsiteX3" fmla="*/ 3236 w 517537"/>
                <a:gd name="connsiteY3" fmla="*/ 369815 h 591721"/>
                <a:gd name="connsiteX4" fmla="*/ 25848 w 517537"/>
                <a:gd name="connsiteY4" fmla="*/ 408385 h 591721"/>
                <a:gd name="connsiteX5" fmla="*/ 54464 w 517537"/>
                <a:gd name="connsiteY5" fmla="*/ 408385 h 591721"/>
                <a:gd name="connsiteX6" fmla="*/ 54464 w 517537"/>
                <a:gd name="connsiteY6" fmla="*/ 488884 h 591721"/>
                <a:gd name="connsiteX7" fmla="*/ 99855 w 517537"/>
                <a:gd name="connsiteY7" fmla="*/ 534224 h 591721"/>
                <a:gd name="connsiteX8" fmla="*/ 212328 w 517537"/>
                <a:gd name="connsiteY8" fmla="*/ 518679 h 591721"/>
                <a:gd name="connsiteX9" fmla="*/ 212328 w 517537"/>
                <a:gd name="connsiteY9" fmla="*/ 578710 h 591721"/>
                <a:gd name="connsiteX10" fmla="*/ 225234 w 517537"/>
                <a:gd name="connsiteY10" fmla="*/ 591721 h 591721"/>
                <a:gd name="connsiteX11" fmla="*/ 446595 w 517537"/>
                <a:gd name="connsiteY11" fmla="*/ 591721 h 591721"/>
                <a:gd name="connsiteX12" fmla="*/ 459501 w 517537"/>
                <a:gd name="connsiteY12" fmla="*/ 578710 h 591721"/>
                <a:gd name="connsiteX13" fmla="*/ 459501 w 517537"/>
                <a:gd name="connsiteY13" fmla="*/ 482342 h 591721"/>
                <a:gd name="connsiteX14" fmla="*/ 491371 w 517537"/>
                <a:gd name="connsiteY14" fmla="*/ 355966 h 591721"/>
                <a:gd name="connsiteX15" fmla="*/ 491372 w 517537"/>
                <a:gd name="connsiteY15" fmla="*/ 355966 h 591721"/>
                <a:gd name="connsiteX16" fmla="*/ 502750 w 517537"/>
                <a:gd name="connsiteY16" fmla="*/ 325657 h 591721"/>
                <a:gd name="connsiteX17" fmla="*/ 517538 w 517537"/>
                <a:gd name="connsiteY17" fmla="*/ 240802 h 591721"/>
                <a:gd name="connsiteX18" fmla="*/ 286001 w 517537"/>
                <a:gd name="connsiteY18" fmla="*/ 0 h 591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17537" h="591721">
                  <a:moveTo>
                    <a:pt x="286001" y="0"/>
                  </a:moveTo>
                  <a:cubicBezTo>
                    <a:pt x="157731" y="0"/>
                    <a:pt x="54464" y="108217"/>
                    <a:pt x="54464" y="240802"/>
                  </a:cubicBezTo>
                  <a:lnTo>
                    <a:pt x="54464" y="275975"/>
                  </a:lnTo>
                  <a:lnTo>
                    <a:pt x="3236" y="369815"/>
                  </a:lnTo>
                  <a:cubicBezTo>
                    <a:pt x="-6232" y="387158"/>
                    <a:pt x="6212" y="408385"/>
                    <a:pt x="25848" y="408385"/>
                  </a:cubicBezTo>
                  <a:lnTo>
                    <a:pt x="54464" y="408385"/>
                  </a:lnTo>
                  <a:lnTo>
                    <a:pt x="54464" y="488884"/>
                  </a:lnTo>
                  <a:cubicBezTo>
                    <a:pt x="54464" y="513925"/>
                    <a:pt x="74627" y="534671"/>
                    <a:pt x="99855" y="534224"/>
                  </a:cubicBezTo>
                  <a:cubicBezTo>
                    <a:pt x="135890" y="533586"/>
                    <a:pt x="177425" y="530947"/>
                    <a:pt x="212328" y="518679"/>
                  </a:cubicBezTo>
                  <a:lnTo>
                    <a:pt x="212328" y="578710"/>
                  </a:lnTo>
                  <a:cubicBezTo>
                    <a:pt x="212328" y="585896"/>
                    <a:pt x="218106" y="591721"/>
                    <a:pt x="225234" y="591721"/>
                  </a:cubicBezTo>
                  <a:lnTo>
                    <a:pt x="446595" y="591721"/>
                  </a:lnTo>
                  <a:cubicBezTo>
                    <a:pt x="453723" y="591721"/>
                    <a:pt x="459501" y="585896"/>
                    <a:pt x="459501" y="578710"/>
                  </a:cubicBezTo>
                  <a:lnTo>
                    <a:pt x="459501" y="482342"/>
                  </a:lnTo>
                  <a:cubicBezTo>
                    <a:pt x="459501" y="439343"/>
                    <a:pt x="475003" y="398789"/>
                    <a:pt x="491371" y="355966"/>
                  </a:cubicBezTo>
                  <a:lnTo>
                    <a:pt x="491372" y="355966"/>
                  </a:lnTo>
                  <a:cubicBezTo>
                    <a:pt x="495179" y="346005"/>
                    <a:pt x="499033" y="335922"/>
                    <a:pt x="502750" y="325657"/>
                  </a:cubicBezTo>
                  <a:cubicBezTo>
                    <a:pt x="512314" y="299244"/>
                    <a:pt x="517538" y="270641"/>
                    <a:pt x="517538" y="240802"/>
                  </a:cubicBezTo>
                  <a:cubicBezTo>
                    <a:pt x="517538" y="108217"/>
                    <a:pt x="414272" y="0"/>
                    <a:pt x="286001" y="0"/>
                  </a:cubicBezTo>
                  <a:close/>
                </a:path>
              </a:pathLst>
            </a:custGeom>
            <a:solidFill>
              <a:srgbClr val="FC1C49"/>
            </a:solidFill>
            <a:ln w="63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84" name="자유형 83">
              <a:extLst>
                <a:ext uri="{FF2B5EF4-FFF2-40B4-BE49-F238E27FC236}">
                  <a16:creationId xmlns:a16="http://schemas.microsoft.com/office/drawing/2014/main" id="{B86505E5-10BD-B44A-904F-82199292168E}"/>
                </a:ext>
              </a:extLst>
            </p:cNvPr>
            <p:cNvSpPr/>
            <p:nvPr/>
          </p:nvSpPr>
          <p:spPr>
            <a:xfrm>
              <a:off x="3112096" y="1705466"/>
              <a:ext cx="315274" cy="211212"/>
            </a:xfrm>
            <a:custGeom>
              <a:avLst/>
              <a:gdLst>
                <a:gd name="connsiteX0" fmla="*/ 157637 w 315274"/>
                <a:gd name="connsiteY0" fmla="*/ 0 h 211212"/>
                <a:gd name="connsiteX1" fmla="*/ 0 w 315274"/>
                <a:gd name="connsiteY1" fmla="*/ 153490 h 211212"/>
                <a:gd name="connsiteX2" fmla="*/ 15746 w 315274"/>
                <a:gd name="connsiteY2" fmla="*/ 200768 h 211212"/>
                <a:gd name="connsiteX3" fmla="*/ 56291 w 315274"/>
                <a:gd name="connsiteY3" fmla="*/ 210872 h 211212"/>
                <a:gd name="connsiteX4" fmla="*/ 92499 w 315274"/>
                <a:gd name="connsiteY4" fmla="*/ 205153 h 211212"/>
                <a:gd name="connsiteX5" fmla="*/ 103621 w 315274"/>
                <a:gd name="connsiteY5" fmla="*/ 203044 h 211212"/>
                <a:gd name="connsiteX6" fmla="*/ 157637 w 315274"/>
                <a:gd name="connsiteY6" fmla="*/ 197132 h 211212"/>
                <a:gd name="connsiteX7" fmla="*/ 211654 w 315274"/>
                <a:gd name="connsiteY7" fmla="*/ 203044 h 211212"/>
                <a:gd name="connsiteX8" fmla="*/ 222776 w 315274"/>
                <a:gd name="connsiteY8" fmla="*/ 205153 h 211212"/>
                <a:gd name="connsiteX9" fmla="*/ 258984 w 315274"/>
                <a:gd name="connsiteY9" fmla="*/ 210872 h 211212"/>
                <a:gd name="connsiteX10" fmla="*/ 299529 w 315274"/>
                <a:gd name="connsiteY10" fmla="*/ 200768 h 211212"/>
                <a:gd name="connsiteX11" fmla="*/ 315275 w 315274"/>
                <a:gd name="connsiteY11" fmla="*/ 153490 h 211212"/>
                <a:gd name="connsiteX12" fmla="*/ 157637 w 315274"/>
                <a:gd name="connsiteY12" fmla="*/ 0 h 211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5274" h="211212">
                  <a:moveTo>
                    <a:pt x="157637" y="0"/>
                  </a:moveTo>
                  <a:cubicBezTo>
                    <a:pt x="71043" y="0"/>
                    <a:pt x="0" y="68259"/>
                    <a:pt x="0" y="153490"/>
                  </a:cubicBezTo>
                  <a:cubicBezTo>
                    <a:pt x="0" y="174097"/>
                    <a:pt x="4197" y="190505"/>
                    <a:pt x="15746" y="200768"/>
                  </a:cubicBezTo>
                  <a:cubicBezTo>
                    <a:pt x="27197" y="210944"/>
                    <a:pt x="42444" y="211951"/>
                    <a:pt x="56291" y="210872"/>
                  </a:cubicBezTo>
                  <a:cubicBezTo>
                    <a:pt x="67144" y="210027"/>
                    <a:pt x="79683" y="207617"/>
                    <a:pt x="92499" y="205153"/>
                  </a:cubicBezTo>
                  <a:cubicBezTo>
                    <a:pt x="96194" y="204442"/>
                    <a:pt x="99913" y="203728"/>
                    <a:pt x="103621" y="203044"/>
                  </a:cubicBezTo>
                  <a:cubicBezTo>
                    <a:pt x="120727" y="199894"/>
                    <a:pt x="138845" y="197132"/>
                    <a:pt x="157637" y="197132"/>
                  </a:cubicBezTo>
                  <a:cubicBezTo>
                    <a:pt x="176430" y="197132"/>
                    <a:pt x="194548" y="199894"/>
                    <a:pt x="211654" y="203044"/>
                  </a:cubicBezTo>
                  <a:cubicBezTo>
                    <a:pt x="215361" y="203728"/>
                    <a:pt x="219080" y="204442"/>
                    <a:pt x="222776" y="205153"/>
                  </a:cubicBezTo>
                  <a:cubicBezTo>
                    <a:pt x="235592" y="207617"/>
                    <a:pt x="248131" y="210027"/>
                    <a:pt x="258984" y="210872"/>
                  </a:cubicBezTo>
                  <a:cubicBezTo>
                    <a:pt x="272831" y="211951"/>
                    <a:pt x="288078" y="210944"/>
                    <a:pt x="299529" y="200768"/>
                  </a:cubicBezTo>
                  <a:cubicBezTo>
                    <a:pt x="311078" y="190505"/>
                    <a:pt x="315275" y="174097"/>
                    <a:pt x="315275" y="153490"/>
                  </a:cubicBezTo>
                  <a:cubicBezTo>
                    <a:pt x="315275" y="68259"/>
                    <a:pt x="244231" y="0"/>
                    <a:pt x="157637" y="0"/>
                  </a:cubicBezTo>
                  <a:close/>
                </a:path>
              </a:pathLst>
            </a:custGeom>
            <a:solidFill>
              <a:srgbClr val="FFFFFF"/>
            </a:solidFill>
            <a:ln w="63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4C0B030-884F-C443-8C43-B1151853A3E6}"/>
              </a:ext>
            </a:extLst>
          </p:cNvPr>
          <p:cNvGrpSpPr/>
          <p:nvPr/>
        </p:nvGrpSpPr>
        <p:grpSpPr>
          <a:xfrm>
            <a:off x="4225174" y="1618286"/>
            <a:ext cx="309085" cy="633175"/>
            <a:chOff x="4225174" y="1618286"/>
            <a:chExt cx="309085" cy="633175"/>
          </a:xfrm>
        </p:grpSpPr>
        <p:sp>
          <p:nvSpPr>
            <p:cNvPr id="86" name="자유형 85">
              <a:extLst>
                <a:ext uri="{FF2B5EF4-FFF2-40B4-BE49-F238E27FC236}">
                  <a16:creationId xmlns:a16="http://schemas.microsoft.com/office/drawing/2014/main" id="{3111BD4C-6121-1B4D-8BB6-9BBE828F9C66}"/>
                </a:ext>
              </a:extLst>
            </p:cNvPr>
            <p:cNvSpPr/>
            <p:nvPr/>
          </p:nvSpPr>
          <p:spPr>
            <a:xfrm>
              <a:off x="4225174" y="1618286"/>
              <a:ext cx="309085" cy="489789"/>
            </a:xfrm>
            <a:custGeom>
              <a:avLst/>
              <a:gdLst>
                <a:gd name="connsiteX0" fmla="*/ 171716 w 309085"/>
                <a:gd name="connsiteY0" fmla="*/ 10903 h 489789"/>
                <a:gd name="connsiteX1" fmla="*/ 137369 w 309085"/>
                <a:gd name="connsiteY1" fmla="*/ 10903 h 489789"/>
                <a:gd name="connsiteX2" fmla="*/ 14916 w 309085"/>
                <a:gd name="connsiteY2" fmla="*/ 265532 h 489789"/>
                <a:gd name="connsiteX3" fmla="*/ 29969 w 309085"/>
                <a:gd name="connsiteY3" fmla="*/ 421426 h 489789"/>
                <a:gd name="connsiteX4" fmla="*/ 77318 w 309085"/>
                <a:gd name="connsiteY4" fmla="*/ 484679 h 489789"/>
                <a:gd name="connsiteX5" fmla="*/ 87458 w 309085"/>
                <a:gd name="connsiteY5" fmla="*/ 489790 h 489789"/>
                <a:gd name="connsiteX6" fmla="*/ 221627 w 309085"/>
                <a:gd name="connsiteY6" fmla="*/ 489790 h 489789"/>
                <a:gd name="connsiteX7" fmla="*/ 231767 w 309085"/>
                <a:gd name="connsiteY7" fmla="*/ 484679 h 489789"/>
                <a:gd name="connsiteX8" fmla="*/ 279117 w 309085"/>
                <a:gd name="connsiteY8" fmla="*/ 421426 h 489789"/>
                <a:gd name="connsiteX9" fmla="*/ 294170 w 309085"/>
                <a:gd name="connsiteY9" fmla="*/ 265532 h 489789"/>
                <a:gd name="connsiteX10" fmla="*/ 171716 w 309085"/>
                <a:gd name="connsiteY10" fmla="*/ 10903 h 489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9085" h="489789">
                  <a:moveTo>
                    <a:pt x="171716" y="10903"/>
                  </a:moveTo>
                  <a:cubicBezTo>
                    <a:pt x="164725" y="-3634"/>
                    <a:pt x="144360" y="-3634"/>
                    <a:pt x="137369" y="10903"/>
                  </a:cubicBezTo>
                  <a:lnTo>
                    <a:pt x="14916" y="265532"/>
                  </a:lnTo>
                  <a:cubicBezTo>
                    <a:pt x="-9456" y="316210"/>
                    <a:pt x="-3630" y="376542"/>
                    <a:pt x="29969" y="421426"/>
                  </a:cubicBezTo>
                  <a:lnTo>
                    <a:pt x="77318" y="484679"/>
                  </a:lnTo>
                  <a:cubicBezTo>
                    <a:pt x="79729" y="487900"/>
                    <a:pt x="83480" y="489790"/>
                    <a:pt x="87458" y="489790"/>
                  </a:cubicBezTo>
                  <a:lnTo>
                    <a:pt x="221627" y="489790"/>
                  </a:lnTo>
                  <a:cubicBezTo>
                    <a:pt x="225606" y="489790"/>
                    <a:pt x="229356" y="487900"/>
                    <a:pt x="231767" y="484679"/>
                  </a:cubicBezTo>
                  <a:lnTo>
                    <a:pt x="279117" y="421426"/>
                  </a:lnTo>
                  <a:cubicBezTo>
                    <a:pt x="312716" y="376542"/>
                    <a:pt x="318541" y="316210"/>
                    <a:pt x="294170" y="265532"/>
                  </a:cubicBezTo>
                  <a:lnTo>
                    <a:pt x="171716" y="10903"/>
                  </a:lnTo>
                  <a:close/>
                </a:path>
              </a:pathLst>
            </a:custGeom>
            <a:solidFill>
              <a:srgbClr val="FC1C49"/>
            </a:solidFill>
            <a:ln w="62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87" name="자유형 86">
              <a:extLst>
                <a:ext uri="{FF2B5EF4-FFF2-40B4-BE49-F238E27FC236}">
                  <a16:creationId xmlns:a16="http://schemas.microsoft.com/office/drawing/2014/main" id="{9B8F041F-77BB-6643-BA94-7FB18CE3189B}"/>
                </a:ext>
              </a:extLst>
            </p:cNvPr>
            <p:cNvSpPr/>
            <p:nvPr/>
          </p:nvSpPr>
          <p:spPr>
            <a:xfrm>
              <a:off x="4233418" y="2078141"/>
              <a:ext cx="292611" cy="173320"/>
            </a:xfrm>
            <a:custGeom>
              <a:avLst/>
              <a:gdLst>
                <a:gd name="connsiteX0" fmla="*/ 0 w 292611"/>
                <a:gd name="connsiteY0" fmla="*/ 32420 h 173320"/>
                <a:gd name="connsiteX1" fmla="*/ 31865 w 292611"/>
                <a:gd name="connsiteY1" fmla="*/ 0 h 173320"/>
                <a:gd name="connsiteX2" fmla="*/ 260747 w 292611"/>
                <a:gd name="connsiteY2" fmla="*/ 0 h 173320"/>
                <a:gd name="connsiteX3" fmla="*/ 292612 w 292611"/>
                <a:gd name="connsiteY3" fmla="*/ 32419 h 173320"/>
                <a:gd name="connsiteX4" fmla="*/ 292612 w 292611"/>
                <a:gd name="connsiteY4" fmla="*/ 140901 h 173320"/>
                <a:gd name="connsiteX5" fmla="*/ 260747 w 292611"/>
                <a:gd name="connsiteY5" fmla="*/ 173320 h 173320"/>
                <a:gd name="connsiteX6" fmla="*/ 31865 w 292611"/>
                <a:gd name="connsiteY6" fmla="*/ 173320 h 173320"/>
                <a:gd name="connsiteX7" fmla="*/ 0 w 292611"/>
                <a:gd name="connsiteY7" fmla="*/ 140901 h 173320"/>
                <a:gd name="connsiteX8" fmla="*/ 0 w 292611"/>
                <a:gd name="connsiteY8" fmla="*/ 32420 h 17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2611" h="173320">
                  <a:moveTo>
                    <a:pt x="0" y="32420"/>
                  </a:moveTo>
                  <a:cubicBezTo>
                    <a:pt x="0" y="14515"/>
                    <a:pt x="14266" y="0"/>
                    <a:pt x="31865" y="0"/>
                  </a:cubicBezTo>
                  <a:lnTo>
                    <a:pt x="260747" y="0"/>
                  </a:lnTo>
                  <a:cubicBezTo>
                    <a:pt x="278346" y="0"/>
                    <a:pt x="292612" y="14515"/>
                    <a:pt x="292612" y="32419"/>
                  </a:cubicBezTo>
                  <a:lnTo>
                    <a:pt x="292612" y="140901"/>
                  </a:lnTo>
                  <a:cubicBezTo>
                    <a:pt x="292612" y="158806"/>
                    <a:pt x="278346" y="173320"/>
                    <a:pt x="260747" y="173320"/>
                  </a:cubicBezTo>
                  <a:lnTo>
                    <a:pt x="31865" y="173320"/>
                  </a:lnTo>
                  <a:cubicBezTo>
                    <a:pt x="14266" y="173320"/>
                    <a:pt x="0" y="158806"/>
                    <a:pt x="0" y="140901"/>
                  </a:cubicBezTo>
                  <a:lnTo>
                    <a:pt x="0" y="32420"/>
                  </a:lnTo>
                  <a:close/>
                </a:path>
              </a:pathLst>
            </a:custGeom>
            <a:solidFill>
              <a:srgbClr val="FFFFFF"/>
            </a:solidFill>
            <a:ln w="62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88" name="자유형 87">
              <a:extLst>
                <a:ext uri="{FF2B5EF4-FFF2-40B4-BE49-F238E27FC236}">
                  <a16:creationId xmlns:a16="http://schemas.microsoft.com/office/drawing/2014/main" id="{DCB28608-5CD9-F447-A183-2D03EC8E1096}"/>
                </a:ext>
              </a:extLst>
            </p:cNvPr>
            <p:cNvSpPr/>
            <p:nvPr/>
          </p:nvSpPr>
          <p:spPr>
            <a:xfrm>
              <a:off x="4233418" y="2078141"/>
              <a:ext cx="292611" cy="173320"/>
            </a:xfrm>
            <a:custGeom>
              <a:avLst/>
              <a:gdLst>
                <a:gd name="connsiteX0" fmla="*/ 260747 w 292611"/>
                <a:gd name="connsiteY0" fmla="*/ 25935 h 173320"/>
                <a:gd name="connsiteX1" fmla="*/ 31865 w 292611"/>
                <a:gd name="connsiteY1" fmla="*/ 25935 h 173320"/>
                <a:gd name="connsiteX2" fmla="*/ 25492 w 292611"/>
                <a:gd name="connsiteY2" fmla="*/ 32420 h 173320"/>
                <a:gd name="connsiteX3" fmla="*/ 25492 w 292611"/>
                <a:gd name="connsiteY3" fmla="*/ 140901 h 173320"/>
                <a:gd name="connsiteX4" fmla="*/ 31865 w 292611"/>
                <a:gd name="connsiteY4" fmla="*/ 147385 h 173320"/>
                <a:gd name="connsiteX5" fmla="*/ 260747 w 292611"/>
                <a:gd name="connsiteY5" fmla="*/ 147385 h 173320"/>
                <a:gd name="connsiteX6" fmla="*/ 267120 w 292611"/>
                <a:gd name="connsiteY6" fmla="*/ 140901 h 173320"/>
                <a:gd name="connsiteX7" fmla="*/ 267120 w 292611"/>
                <a:gd name="connsiteY7" fmla="*/ 32419 h 173320"/>
                <a:gd name="connsiteX8" fmla="*/ 260747 w 292611"/>
                <a:gd name="connsiteY8" fmla="*/ 25935 h 173320"/>
                <a:gd name="connsiteX9" fmla="*/ 31865 w 292611"/>
                <a:gd name="connsiteY9" fmla="*/ 0 h 173320"/>
                <a:gd name="connsiteX10" fmla="*/ 0 w 292611"/>
                <a:gd name="connsiteY10" fmla="*/ 32420 h 173320"/>
                <a:gd name="connsiteX11" fmla="*/ 0 w 292611"/>
                <a:gd name="connsiteY11" fmla="*/ 140901 h 173320"/>
                <a:gd name="connsiteX12" fmla="*/ 31865 w 292611"/>
                <a:gd name="connsiteY12" fmla="*/ 173320 h 173320"/>
                <a:gd name="connsiteX13" fmla="*/ 260747 w 292611"/>
                <a:gd name="connsiteY13" fmla="*/ 173320 h 173320"/>
                <a:gd name="connsiteX14" fmla="*/ 292612 w 292611"/>
                <a:gd name="connsiteY14" fmla="*/ 140901 h 173320"/>
                <a:gd name="connsiteX15" fmla="*/ 292612 w 292611"/>
                <a:gd name="connsiteY15" fmla="*/ 32419 h 173320"/>
                <a:gd name="connsiteX16" fmla="*/ 260747 w 292611"/>
                <a:gd name="connsiteY16" fmla="*/ 0 h 173320"/>
                <a:gd name="connsiteX17" fmla="*/ 31865 w 292611"/>
                <a:gd name="connsiteY17" fmla="*/ 0 h 17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2611" h="173320">
                  <a:moveTo>
                    <a:pt x="260747" y="25935"/>
                  </a:moveTo>
                  <a:lnTo>
                    <a:pt x="31865" y="25935"/>
                  </a:lnTo>
                  <a:cubicBezTo>
                    <a:pt x="28345" y="25935"/>
                    <a:pt x="25492" y="28839"/>
                    <a:pt x="25492" y="32420"/>
                  </a:cubicBezTo>
                  <a:lnTo>
                    <a:pt x="25492" y="140901"/>
                  </a:lnTo>
                  <a:cubicBezTo>
                    <a:pt x="25492" y="144482"/>
                    <a:pt x="28345" y="147385"/>
                    <a:pt x="31865" y="147385"/>
                  </a:cubicBezTo>
                  <a:lnTo>
                    <a:pt x="260747" y="147385"/>
                  </a:lnTo>
                  <a:cubicBezTo>
                    <a:pt x="264267" y="147385"/>
                    <a:pt x="267120" y="144482"/>
                    <a:pt x="267120" y="140901"/>
                  </a:cubicBezTo>
                  <a:lnTo>
                    <a:pt x="267120" y="32419"/>
                  </a:lnTo>
                  <a:cubicBezTo>
                    <a:pt x="267120" y="28839"/>
                    <a:pt x="264267" y="25935"/>
                    <a:pt x="260747" y="25935"/>
                  </a:cubicBezTo>
                  <a:close/>
                  <a:moveTo>
                    <a:pt x="31865" y="0"/>
                  </a:moveTo>
                  <a:cubicBezTo>
                    <a:pt x="14266" y="0"/>
                    <a:pt x="0" y="14515"/>
                    <a:pt x="0" y="32420"/>
                  </a:cubicBezTo>
                  <a:lnTo>
                    <a:pt x="0" y="140901"/>
                  </a:lnTo>
                  <a:cubicBezTo>
                    <a:pt x="0" y="158806"/>
                    <a:pt x="14266" y="173320"/>
                    <a:pt x="31865" y="173320"/>
                  </a:cubicBezTo>
                  <a:lnTo>
                    <a:pt x="260747" y="173320"/>
                  </a:lnTo>
                  <a:cubicBezTo>
                    <a:pt x="278346" y="173320"/>
                    <a:pt x="292612" y="158806"/>
                    <a:pt x="292612" y="140901"/>
                  </a:cubicBezTo>
                  <a:lnTo>
                    <a:pt x="292612" y="32419"/>
                  </a:lnTo>
                  <a:cubicBezTo>
                    <a:pt x="292612" y="14515"/>
                    <a:pt x="278346" y="0"/>
                    <a:pt x="260747" y="0"/>
                  </a:cubicBezTo>
                  <a:lnTo>
                    <a:pt x="31865" y="0"/>
                  </a:lnTo>
                  <a:close/>
                </a:path>
              </a:pathLst>
            </a:custGeom>
            <a:solidFill>
              <a:srgbClr val="FC1C49"/>
            </a:solidFill>
            <a:ln w="62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89" name="자유형 88">
              <a:extLst>
                <a:ext uri="{FF2B5EF4-FFF2-40B4-BE49-F238E27FC236}">
                  <a16:creationId xmlns:a16="http://schemas.microsoft.com/office/drawing/2014/main" id="{AF049C21-8241-0D40-A93F-07A78289987D}"/>
                </a:ext>
              </a:extLst>
            </p:cNvPr>
            <p:cNvSpPr/>
            <p:nvPr/>
          </p:nvSpPr>
          <p:spPr>
            <a:xfrm>
              <a:off x="4366982" y="1850727"/>
              <a:ext cx="25491" cy="141062"/>
            </a:xfrm>
            <a:custGeom>
              <a:avLst/>
              <a:gdLst>
                <a:gd name="connsiteX0" fmla="*/ 12746 w 25491"/>
                <a:gd name="connsiteY0" fmla="*/ 0 h 141062"/>
                <a:gd name="connsiteX1" fmla="*/ 25492 w 25491"/>
                <a:gd name="connsiteY1" fmla="*/ 12968 h 141062"/>
                <a:gd name="connsiteX2" fmla="*/ 25492 w 25491"/>
                <a:gd name="connsiteY2" fmla="*/ 128095 h 141062"/>
                <a:gd name="connsiteX3" fmla="*/ 12746 w 25491"/>
                <a:gd name="connsiteY3" fmla="*/ 141062 h 141062"/>
                <a:gd name="connsiteX4" fmla="*/ 0 w 25491"/>
                <a:gd name="connsiteY4" fmla="*/ 128095 h 141062"/>
                <a:gd name="connsiteX5" fmla="*/ 0 w 25491"/>
                <a:gd name="connsiteY5" fmla="*/ 12968 h 141062"/>
                <a:gd name="connsiteX6" fmla="*/ 12746 w 25491"/>
                <a:gd name="connsiteY6" fmla="*/ 0 h 14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491" h="141062">
                  <a:moveTo>
                    <a:pt x="12746" y="0"/>
                  </a:moveTo>
                  <a:cubicBezTo>
                    <a:pt x="19785" y="0"/>
                    <a:pt x="25492" y="5806"/>
                    <a:pt x="25492" y="12968"/>
                  </a:cubicBezTo>
                  <a:lnTo>
                    <a:pt x="25492" y="128095"/>
                  </a:lnTo>
                  <a:cubicBezTo>
                    <a:pt x="25492" y="135257"/>
                    <a:pt x="19785" y="141062"/>
                    <a:pt x="12746" y="141062"/>
                  </a:cubicBezTo>
                  <a:cubicBezTo>
                    <a:pt x="5706" y="141062"/>
                    <a:pt x="0" y="135257"/>
                    <a:pt x="0" y="128095"/>
                  </a:cubicBezTo>
                  <a:lnTo>
                    <a:pt x="0" y="12968"/>
                  </a:lnTo>
                  <a:cubicBezTo>
                    <a:pt x="0" y="5806"/>
                    <a:pt x="5706" y="0"/>
                    <a:pt x="12746" y="0"/>
                  </a:cubicBezTo>
                  <a:close/>
                </a:path>
              </a:pathLst>
            </a:custGeom>
            <a:solidFill>
              <a:srgbClr val="FFFFFF"/>
            </a:solidFill>
            <a:ln w="62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B977B9C-E452-D847-91E2-35CD035DBB59}"/>
              </a:ext>
            </a:extLst>
          </p:cNvPr>
          <p:cNvGrpSpPr/>
          <p:nvPr/>
        </p:nvGrpSpPr>
        <p:grpSpPr>
          <a:xfrm>
            <a:off x="5215251" y="1709858"/>
            <a:ext cx="619032" cy="448253"/>
            <a:chOff x="5215251" y="1709858"/>
            <a:chExt cx="619032" cy="448253"/>
          </a:xfrm>
        </p:grpSpPr>
        <p:sp>
          <p:nvSpPr>
            <p:cNvPr id="91" name="자유형 90">
              <a:extLst>
                <a:ext uri="{FF2B5EF4-FFF2-40B4-BE49-F238E27FC236}">
                  <a16:creationId xmlns:a16="http://schemas.microsoft.com/office/drawing/2014/main" id="{BD6F9263-6CF2-D846-8D06-25C0E9FBF208}"/>
                </a:ext>
              </a:extLst>
            </p:cNvPr>
            <p:cNvSpPr/>
            <p:nvPr/>
          </p:nvSpPr>
          <p:spPr>
            <a:xfrm>
              <a:off x="5215251" y="1709858"/>
              <a:ext cx="452563" cy="448253"/>
            </a:xfrm>
            <a:custGeom>
              <a:avLst/>
              <a:gdLst>
                <a:gd name="connsiteX0" fmla="*/ 226282 w 452563"/>
                <a:gd name="connsiteY0" fmla="*/ 448253 h 448253"/>
                <a:gd name="connsiteX1" fmla="*/ 452564 w 452563"/>
                <a:gd name="connsiteY1" fmla="*/ 224127 h 448253"/>
                <a:gd name="connsiteX2" fmla="*/ 226282 w 452563"/>
                <a:gd name="connsiteY2" fmla="*/ 0 h 448253"/>
                <a:gd name="connsiteX3" fmla="*/ 0 w 452563"/>
                <a:gd name="connsiteY3" fmla="*/ 224127 h 448253"/>
                <a:gd name="connsiteX4" fmla="*/ 226282 w 452563"/>
                <a:gd name="connsiteY4" fmla="*/ 448253 h 448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563" h="448253">
                  <a:moveTo>
                    <a:pt x="226282" y="448253"/>
                  </a:moveTo>
                  <a:cubicBezTo>
                    <a:pt x="351254" y="448253"/>
                    <a:pt x="452564" y="347908"/>
                    <a:pt x="452564" y="224127"/>
                  </a:cubicBezTo>
                  <a:cubicBezTo>
                    <a:pt x="452564" y="100345"/>
                    <a:pt x="351254" y="0"/>
                    <a:pt x="226282" y="0"/>
                  </a:cubicBezTo>
                  <a:cubicBezTo>
                    <a:pt x="101310" y="0"/>
                    <a:pt x="0" y="100345"/>
                    <a:pt x="0" y="224127"/>
                  </a:cubicBezTo>
                  <a:cubicBezTo>
                    <a:pt x="0" y="347908"/>
                    <a:pt x="101310" y="448253"/>
                    <a:pt x="226282" y="448253"/>
                  </a:cubicBezTo>
                  <a:close/>
                </a:path>
              </a:pathLst>
            </a:custGeom>
            <a:solidFill>
              <a:srgbClr val="FC1C49"/>
            </a:solidFill>
            <a:ln w="6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92" name="자유형 91">
              <a:extLst>
                <a:ext uri="{FF2B5EF4-FFF2-40B4-BE49-F238E27FC236}">
                  <a16:creationId xmlns:a16="http://schemas.microsoft.com/office/drawing/2014/main" id="{48F77A0D-17BE-C34A-8FFB-49807BB27E48}"/>
                </a:ext>
              </a:extLst>
            </p:cNvPr>
            <p:cNvSpPr/>
            <p:nvPr/>
          </p:nvSpPr>
          <p:spPr>
            <a:xfrm>
              <a:off x="5676940" y="1762641"/>
              <a:ext cx="73762" cy="342679"/>
            </a:xfrm>
            <a:custGeom>
              <a:avLst/>
              <a:gdLst>
                <a:gd name="connsiteX0" fmla="*/ 4445 w 73762"/>
                <a:gd name="connsiteY0" fmla="*/ 3187 h 342679"/>
                <a:gd name="connsiteX1" fmla="*/ 22805 w 73762"/>
                <a:gd name="connsiteY1" fmla="*/ 4403 h 342679"/>
                <a:gd name="connsiteX2" fmla="*/ 73762 w 73762"/>
                <a:gd name="connsiteY2" fmla="*/ 171340 h 342679"/>
                <a:gd name="connsiteX3" fmla="*/ 22805 w 73762"/>
                <a:gd name="connsiteY3" fmla="*/ 338276 h 342679"/>
                <a:gd name="connsiteX4" fmla="*/ 4445 w 73762"/>
                <a:gd name="connsiteY4" fmla="*/ 339492 h 342679"/>
                <a:gd name="connsiteX5" fmla="*/ 3218 w 73762"/>
                <a:gd name="connsiteY5" fmla="*/ 321307 h 342679"/>
                <a:gd name="connsiteX6" fmla="*/ 47739 w 73762"/>
                <a:gd name="connsiteY6" fmla="*/ 171340 h 342679"/>
                <a:gd name="connsiteX7" fmla="*/ 3218 w 73762"/>
                <a:gd name="connsiteY7" fmla="*/ 21372 h 342679"/>
                <a:gd name="connsiteX8" fmla="*/ 4445 w 73762"/>
                <a:gd name="connsiteY8" fmla="*/ 3187 h 342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762" h="342679">
                  <a:moveTo>
                    <a:pt x="4445" y="3187"/>
                  </a:moveTo>
                  <a:cubicBezTo>
                    <a:pt x="9854" y="-1499"/>
                    <a:pt x="18074" y="-954"/>
                    <a:pt x="22805" y="4403"/>
                  </a:cubicBezTo>
                  <a:cubicBezTo>
                    <a:pt x="54200" y="39953"/>
                    <a:pt x="73762" y="102269"/>
                    <a:pt x="73762" y="171340"/>
                  </a:cubicBezTo>
                  <a:cubicBezTo>
                    <a:pt x="73762" y="240410"/>
                    <a:pt x="54200" y="302726"/>
                    <a:pt x="22805" y="338276"/>
                  </a:cubicBezTo>
                  <a:cubicBezTo>
                    <a:pt x="18074" y="343634"/>
                    <a:pt x="9854" y="344178"/>
                    <a:pt x="4445" y="339492"/>
                  </a:cubicBezTo>
                  <a:cubicBezTo>
                    <a:pt x="-964" y="334806"/>
                    <a:pt x="-1513" y="326664"/>
                    <a:pt x="3218" y="321307"/>
                  </a:cubicBezTo>
                  <a:cubicBezTo>
                    <a:pt x="29046" y="292060"/>
                    <a:pt x="47739" y="236694"/>
                    <a:pt x="47739" y="171340"/>
                  </a:cubicBezTo>
                  <a:cubicBezTo>
                    <a:pt x="47739" y="105985"/>
                    <a:pt x="29046" y="50619"/>
                    <a:pt x="3218" y="21372"/>
                  </a:cubicBezTo>
                  <a:cubicBezTo>
                    <a:pt x="-1513" y="16015"/>
                    <a:pt x="-964" y="7873"/>
                    <a:pt x="4445" y="3187"/>
                  </a:cubicBezTo>
                  <a:close/>
                </a:path>
              </a:pathLst>
            </a:custGeom>
            <a:solidFill>
              <a:srgbClr val="FC1C49"/>
            </a:solidFill>
            <a:ln w="6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93" name="자유형 92">
              <a:extLst>
                <a:ext uri="{FF2B5EF4-FFF2-40B4-BE49-F238E27FC236}">
                  <a16:creationId xmlns:a16="http://schemas.microsoft.com/office/drawing/2014/main" id="{94B011D7-308F-A74C-B23D-467D7D8161B3}"/>
                </a:ext>
              </a:extLst>
            </p:cNvPr>
            <p:cNvSpPr/>
            <p:nvPr/>
          </p:nvSpPr>
          <p:spPr>
            <a:xfrm>
              <a:off x="5782439" y="1787835"/>
              <a:ext cx="51844" cy="292297"/>
            </a:xfrm>
            <a:custGeom>
              <a:avLst/>
              <a:gdLst>
                <a:gd name="connsiteX0" fmla="*/ 6635 w 51844"/>
                <a:gd name="connsiteY0" fmla="*/ 1657 h 292297"/>
                <a:gd name="connsiteX1" fmla="*/ 24354 w 51844"/>
                <a:gd name="connsiteY1" fmla="*/ 6572 h 292297"/>
                <a:gd name="connsiteX2" fmla="*/ 51844 w 51844"/>
                <a:gd name="connsiteY2" fmla="*/ 146149 h 292297"/>
                <a:gd name="connsiteX3" fmla="*/ 24354 w 51844"/>
                <a:gd name="connsiteY3" fmla="*/ 285726 h 292297"/>
                <a:gd name="connsiteX4" fmla="*/ 6635 w 51844"/>
                <a:gd name="connsiteY4" fmla="*/ 290640 h 292297"/>
                <a:gd name="connsiteX5" fmla="*/ 1674 w 51844"/>
                <a:gd name="connsiteY5" fmla="*/ 273089 h 292297"/>
                <a:gd name="connsiteX6" fmla="*/ 25821 w 51844"/>
                <a:gd name="connsiteY6" fmla="*/ 146149 h 292297"/>
                <a:gd name="connsiteX7" fmla="*/ 1674 w 51844"/>
                <a:gd name="connsiteY7" fmla="*/ 19208 h 292297"/>
                <a:gd name="connsiteX8" fmla="*/ 6635 w 51844"/>
                <a:gd name="connsiteY8" fmla="*/ 1657 h 29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844" h="292297">
                  <a:moveTo>
                    <a:pt x="6635" y="1657"/>
                  </a:moveTo>
                  <a:cubicBezTo>
                    <a:pt x="12898" y="-1832"/>
                    <a:pt x="20831" y="368"/>
                    <a:pt x="24354" y="6572"/>
                  </a:cubicBezTo>
                  <a:cubicBezTo>
                    <a:pt x="41408" y="36601"/>
                    <a:pt x="51844" y="88654"/>
                    <a:pt x="51844" y="146149"/>
                  </a:cubicBezTo>
                  <a:cubicBezTo>
                    <a:pt x="51844" y="203643"/>
                    <a:pt x="41408" y="255696"/>
                    <a:pt x="24354" y="285726"/>
                  </a:cubicBezTo>
                  <a:cubicBezTo>
                    <a:pt x="20831" y="291929"/>
                    <a:pt x="12898" y="294129"/>
                    <a:pt x="6635" y="290640"/>
                  </a:cubicBezTo>
                  <a:cubicBezTo>
                    <a:pt x="372" y="287151"/>
                    <a:pt x="-1850" y="279292"/>
                    <a:pt x="1674" y="273089"/>
                  </a:cubicBezTo>
                  <a:cubicBezTo>
                    <a:pt x="15567" y="248624"/>
                    <a:pt x="25821" y="201707"/>
                    <a:pt x="25821" y="146149"/>
                  </a:cubicBezTo>
                  <a:cubicBezTo>
                    <a:pt x="25821" y="90591"/>
                    <a:pt x="15567" y="43673"/>
                    <a:pt x="1674" y="19208"/>
                  </a:cubicBezTo>
                  <a:cubicBezTo>
                    <a:pt x="-1850" y="13005"/>
                    <a:pt x="372" y="5147"/>
                    <a:pt x="6635" y="1657"/>
                  </a:cubicBezTo>
                  <a:close/>
                </a:path>
              </a:pathLst>
            </a:custGeom>
            <a:solidFill>
              <a:srgbClr val="FC1C49"/>
            </a:solidFill>
            <a:ln w="6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49D11EE-668F-0F43-AAA1-3F1CA8622753}"/>
              </a:ext>
            </a:extLst>
          </p:cNvPr>
          <p:cNvGrpSpPr/>
          <p:nvPr/>
        </p:nvGrpSpPr>
        <p:grpSpPr>
          <a:xfrm>
            <a:off x="6513744" y="1616368"/>
            <a:ext cx="314563" cy="634181"/>
            <a:chOff x="6513744" y="1616368"/>
            <a:chExt cx="314563" cy="634181"/>
          </a:xfrm>
        </p:grpSpPr>
        <p:sp>
          <p:nvSpPr>
            <p:cNvPr id="95" name="자유형 94">
              <a:extLst>
                <a:ext uri="{FF2B5EF4-FFF2-40B4-BE49-F238E27FC236}">
                  <a16:creationId xmlns:a16="http://schemas.microsoft.com/office/drawing/2014/main" id="{0C6BA27B-78ED-FB4C-A82D-F6AB1A213FB4}"/>
                </a:ext>
              </a:extLst>
            </p:cNvPr>
            <p:cNvSpPr/>
            <p:nvPr/>
          </p:nvSpPr>
          <p:spPr>
            <a:xfrm>
              <a:off x="6513744" y="1756788"/>
              <a:ext cx="314563" cy="493761"/>
            </a:xfrm>
            <a:custGeom>
              <a:avLst/>
              <a:gdLst>
                <a:gd name="connsiteX0" fmla="*/ 97125 w 314563"/>
                <a:gd name="connsiteY0" fmla="*/ 0 h 493761"/>
                <a:gd name="connsiteX1" fmla="*/ 90624 w 314563"/>
                <a:gd name="connsiteY1" fmla="*/ 1786 h 493761"/>
                <a:gd name="connsiteX2" fmla="*/ 17773 w 314563"/>
                <a:gd name="connsiteY2" fmla="*/ 79399 h 493761"/>
                <a:gd name="connsiteX3" fmla="*/ 15829 w 314563"/>
                <a:gd name="connsiteY3" fmla="*/ 220192 h 493761"/>
                <a:gd name="connsiteX4" fmla="*/ 57933 w 314563"/>
                <a:gd name="connsiteY4" fmla="*/ 370865 h 493761"/>
                <a:gd name="connsiteX5" fmla="*/ 28801 w 314563"/>
                <a:gd name="connsiteY5" fmla="*/ 473792 h 493761"/>
                <a:gd name="connsiteX6" fmla="*/ 28342 w 314563"/>
                <a:gd name="connsiteY6" fmla="*/ 487013 h 493761"/>
                <a:gd name="connsiteX7" fmla="*/ 39607 w 314563"/>
                <a:gd name="connsiteY7" fmla="*/ 493761 h 493761"/>
                <a:gd name="connsiteX8" fmla="*/ 117672 w 314563"/>
                <a:gd name="connsiteY8" fmla="*/ 467837 h 493761"/>
                <a:gd name="connsiteX9" fmla="*/ 197746 w 314563"/>
                <a:gd name="connsiteY9" fmla="*/ 401548 h 493761"/>
                <a:gd name="connsiteX10" fmla="*/ 309473 w 314563"/>
                <a:gd name="connsiteY10" fmla="*/ 197069 h 493761"/>
                <a:gd name="connsiteX11" fmla="*/ 285838 w 314563"/>
                <a:gd name="connsiteY11" fmla="*/ 53836 h 493761"/>
                <a:gd name="connsiteX12" fmla="*/ 211335 w 314563"/>
                <a:gd name="connsiteY12" fmla="*/ 194 h 493761"/>
                <a:gd name="connsiteX13" fmla="*/ 209125 w 314563"/>
                <a:gd name="connsiteY13" fmla="*/ 0 h 493761"/>
                <a:gd name="connsiteX14" fmla="*/ 97125 w 314563"/>
                <a:gd name="connsiteY14" fmla="*/ 0 h 49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4563" h="493761">
                  <a:moveTo>
                    <a:pt x="97125" y="0"/>
                  </a:moveTo>
                  <a:cubicBezTo>
                    <a:pt x="94840" y="0"/>
                    <a:pt x="92596" y="617"/>
                    <a:pt x="90624" y="1786"/>
                  </a:cubicBezTo>
                  <a:cubicBezTo>
                    <a:pt x="67786" y="15334"/>
                    <a:pt x="36959" y="42157"/>
                    <a:pt x="17773" y="79399"/>
                  </a:cubicBezTo>
                  <a:cubicBezTo>
                    <a:pt x="-1696" y="117188"/>
                    <a:pt x="-9027" y="165575"/>
                    <a:pt x="15829" y="220192"/>
                  </a:cubicBezTo>
                  <a:cubicBezTo>
                    <a:pt x="44212" y="282557"/>
                    <a:pt x="56940" y="330818"/>
                    <a:pt x="57933" y="370865"/>
                  </a:cubicBezTo>
                  <a:cubicBezTo>
                    <a:pt x="58917" y="410502"/>
                    <a:pt x="48427" y="442889"/>
                    <a:pt x="28801" y="473792"/>
                  </a:cubicBezTo>
                  <a:cubicBezTo>
                    <a:pt x="26267" y="477783"/>
                    <a:pt x="26090" y="482853"/>
                    <a:pt x="28342" y="487013"/>
                  </a:cubicBezTo>
                  <a:cubicBezTo>
                    <a:pt x="30593" y="491174"/>
                    <a:pt x="34913" y="493761"/>
                    <a:pt x="39607" y="493761"/>
                  </a:cubicBezTo>
                  <a:cubicBezTo>
                    <a:pt x="63946" y="493761"/>
                    <a:pt x="90988" y="483820"/>
                    <a:pt x="117672" y="467837"/>
                  </a:cubicBezTo>
                  <a:cubicBezTo>
                    <a:pt x="144562" y="451731"/>
                    <a:pt x="172121" y="428876"/>
                    <a:pt x="197746" y="401548"/>
                  </a:cubicBezTo>
                  <a:cubicBezTo>
                    <a:pt x="248880" y="347015"/>
                    <a:pt x="293531" y="273346"/>
                    <a:pt x="309473" y="197069"/>
                  </a:cubicBezTo>
                  <a:cubicBezTo>
                    <a:pt x="322631" y="134110"/>
                    <a:pt x="308691" y="86585"/>
                    <a:pt x="285838" y="53836"/>
                  </a:cubicBezTo>
                  <a:cubicBezTo>
                    <a:pt x="263435" y="21733"/>
                    <a:pt x="232458" y="3922"/>
                    <a:pt x="211335" y="194"/>
                  </a:cubicBezTo>
                  <a:cubicBezTo>
                    <a:pt x="210606" y="65"/>
                    <a:pt x="209866" y="0"/>
                    <a:pt x="209125" y="0"/>
                  </a:cubicBezTo>
                  <a:lnTo>
                    <a:pt x="97125" y="0"/>
                  </a:lnTo>
                  <a:close/>
                </a:path>
              </a:pathLst>
            </a:custGeom>
            <a:solidFill>
              <a:srgbClr val="FC1C49"/>
            </a:solidFill>
            <a:ln w="62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96" name="자유형 95">
              <a:extLst>
                <a:ext uri="{FF2B5EF4-FFF2-40B4-BE49-F238E27FC236}">
                  <a16:creationId xmlns:a16="http://schemas.microsoft.com/office/drawing/2014/main" id="{F6B77C0F-3DBB-0444-A386-2C1B53CA57C0}"/>
                </a:ext>
              </a:extLst>
            </p:cNvPr>
            <p:cNvSpPr/>
            <p:nvPr/>
          </p:nvSpPr>
          <p:spPr>
            <a:xfrm>
              <a:off x="6525182" y="1616368"/>
              <a:ext cx="292873" cy="172231"/>
            </a:xfrm>
            <a:custGeom>
              <a:avLst/>
              <a:gdLst>
                <a:gd name="connsiteX0" fmla="*/ 292874 w 292873"/>
                <a:gd name="connsiteY0" fmla="*/ 139812 h 172231"/>
                <a:gd name="connsiteX1" fmla="*/ 260779 w 292873"/>
                <a:gd name="connsiteY1" fmla="*/ 172231 h 172231"/>
                <a:gd name="connsiteX2" fmla="*/ 32095 w 292873"/>
                <a:gd name="connsiteY2" fmla="*/ 172231 h 172231"/>
                <a:gd name="connsiteX3" fmla="*/ 0 w 292873"/>
                <a:gd name="connsiteY3" fmla="*/ 139812 h 172231"/>
                <a:gd name="connsiteX4" fmla="*/ 0 w 292873"/>
                <a:gd name="connsiteY4" fmla="*/ 32419 h 172231"/>
                <a:gd name="connsiteX5" fmla="*/ 32095 w 292873"/>
                <a:gd name="connsiteY5" fmla="*/ 0 h 172231"/>
                <a:gd name="connsiteX6" fmla="*/ 260779 w 292873"/>
                <a:gd name="connsiteY6" fmla="*/ 0 h 172231"/>
                <a:gd name="connsiteX7" fmla="*/ 292874 w 292873"/>
                <a:gd name="connsiteY7" fmla="*/ 32419 h 172231"/>
                <a:gd name="connsiteX8" fmla="*/ 292874 w 292873"/>
                <a:gd name="connsiteY8" fmla="*/ 139812 h 172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2873" h="172231">
                  <a:moveTo>
                    <a:pt x="292874" y="139812"/>
                  </a:moveTo>
                  <a:cubicBezTo>
                    <a:pt x="292874" y="157716"/>
                    <a:pt x="278504" y="172231"/>
                    <a:pt x="260779" y="172231"/>
                  </a:cubicBezTo>
                  <a:lnTo>
                    <a:pt x="32095" y="172231"/>
                  </a:lnTo>
                  <a:cubicBezTo>
                    <a:pt x="14369" y="172231"/>
                    <a:pt x="0" y="157716"/>
                    <a:pt x="0" y="139812"/>
                  </a:cubicBezTo>
                  <a:lnTo>
                    <a:pt x="0" y="32419"/>
                  </a:lnTo>
                  <a:cubicBezTo>
                    <a:pt x="0" y="14515"/>
                    <a:pt x="14369" y="0"/>
                    <a:pt x="32095" y="0"/>
                  </a:cubicBezTo>
                  <a:lnTo>
                    <a:pt x="260779" y="0"/>
                  </a:lnTo>
                  <a:cubicBezTo>
                    <a:pt x="278504" y="0"/>
                    <a:pt x="292874" y="14515"/>
                    <a:pt x="292874" y="32419"/>
                  </a:cubicBezTo>
                  <a:lnTo>
                    <a:pt x="292874" y="139812"/>
                  </a:lnTo>
                  <a:close/>
                </a:path>
              </a:pathLst>
            </a:custGeom>
            <a:solidFill>
              <a:srgbClr val="FFFFFF"/>
            </a:solidFill>
            <a:ln w="62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97" name="자유형 96">
              <a:extLst>
                <a:ext uri="{FF2B5EF4-FFF2-40B4-BE49-F238E27FC236}">
                  <a16:creationId xmlns:a16="http://schemas.microsoft.com/office/drawing/2014/main" id="{28B2BABC-B5E2-DE49-90C4-3FB85A5D425A}"/>
                </a:ext>
              </a:extLst>
            </p:cNvPr>
            <p:cNvSpPr/>
            <p:nvPr/>
          </p:nvSpPr>
          <p:spPr>
            <a:xfrm>
              <a:off x="6525182" y="1616368"/>
              <a:ext cx="292873" cy="172231"/>
            </a:xfrm>
            <a:custGeom>
              <a:avLst/>
              <a:gdLst>
                <a:gd name="connsiteX0" fmla="*/ 32095 w 292873"/>
                <a:gd name="connsiteY0" fmla="*/ 146296 h 172231"/>
                <a:gd name="connsiteX1" fmla="*/ 260779 w 292873"/>
                <a:gd name="connsiteY1" fmla="*/ 146296 h 172231"/>
                <a:gd name="connsiteX2" fmla="*/ 267198 w 292873"/>
                <a:gd name="connsiteY2" fmla="*/ 139812 h 172231"/>
                <a:gd name="connsiteX3" fmla="*/ 267198 w 292873"/>
                <a:gd name="connsiteY3" fmla="*/ 32419 h 172231"/>
                <a:gd name="connsiteX4" fmla="*/ 260779 w 292873"/>
                <a:gd name="connsiteY4" fmla="*/ 25935 h 172231"/>
                <a:gd name="connsiteX5" fmla="*/ 32095 w 292873"/>
                <a:gd name="connsiteY5" fmla="*/ 25935 h 172231"/>
                <a:gd name="connsiteX6" fmla="*/ 25676 w 292873"/>
                <a:gd name="connsiteY6" fmla="*/ 32419 h 172231"/>
                <a:gd name="connsiteX7" fmla="*/ 25676 w 292873"/>
                <a:gd name="connsiteY7" fmla="*/ 139812 h 172231"/>
                <a:gd name="connsiteX8" fmla="*/ 32095 w 292873"/>
                <a:gd name="connsiteY8" fmla="*/ 146296 h 172231"/>
                <a:gd name="connsiteX9" fmla="*/ 260779 w 292873"/>
                <a:gd name="connsiteY9" fmla="*/ 172231 h 172231"/>
                <a:gd name="connsiteX10" fmla="*/ 292874 w 292873"/>
                <a:gd name="connsiteY10" fmla="*/ 139812 h 172231"/>
                <a:gd name="connsiteX11" fmla="*/ 292874 w 292873"/>
                <a:gd name="connsiteY11" fmla="*/ 32419 h 172231"/>
                <a:gd name="connsiteX12" fmla="*/ 260779 w 292873"/>
                <a:gd name="connsiteY12" fmla="*/ 0 h 172231"/>
                <a:gd name="connsiteX13" fmla="*/ 32095 w 292873"/>
                <a:gd name="connsiteY13" fmla="*/ 0 h 172231"/>
                <a:gd name="connsiteX14" fmla="*/ 0 w 292873"/>
                <a:gd name="connsiteY14" fmla="*/ 32419 h 172231"/>
                <a:gd name="connsiteX15" fmla="*/ 0 w 292873"/>
                <a:gd name="connsiteY15" fmla="*/ 139812 h 172231"/>
                <a:gd name="connsiteX16" fmla="*/ 32095 w 292873"/>
                <a:gd name="connsiteY16" fmla="*/ 172231 h 172231"/>
                <a:gd name="connsiteX17" fmla="*/ 260779 w 292873"/>
                <a:gd name="connsiteY17" fmla="*/ 172231 h 172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2873" h="172231">
                  <a:moveTo>
                    <a:pt x="32095" y="146296"/>
                  </a:moveTo>
                  <a:lnTo>
                    <a:pt x="260779" y="146296"/>
                  </a:lnTo>
                  <a:cubicBezTo>
                    <a:pt x="264324" y="146296"/>
                    <a:pt x="267198" y="143393"/>
                    <a:pt x="267198" y="139812"/>
                  </a:cubicBezTo>
                  <a:lnTo>
                    <a:pt x="267198" y="32419"/>
                  </a:lnTo>
                  <a:cubicBezTo>
                    <a:pt x="267198" y="28838"/>
                    <a:pt x="264324" y="25935"/>
                    <a:pt x="260779" y="25935"/>
                  </a:cubicBezTo>
                  <a:lnTo>
                    <a:pt x="32095" y="25935"/>
                  </a:lnTo>
                  <a:cubicBezTo>
                    <a:pt x="28550" y="25935"/>
                    <a:pt x="25676" y="28838"/>
                    <a:pt x="25676" y="32419"/>
                  </a:cubicBezTo>
                  <a:lnTo>
                    <a:pt x="25676" y="139812"/>
                  </a:lnTo>
                  <a:cubicBezTo>
                    <a:pt x="25676" y="143393"/>
                    <a:pt x="28550" y="146296"/>
                    <a:pt x="32095" y="146296"/>
                  </a:cubicBezTo>
                  <a:close/>
                  <a:moveTo>
                    <a:pt x="260779" y="172231"/>
                  </a:moveTo>
                  <a:cubicBezTo>
                    <a:pt x="278504" y="172231"/>
                    <a:pt x="292874" y="157716"/>
                    <a:pt x="292874" y="139812"/>
                  </a:cubicBezTo>
                  <a:lnTo>
                    <a:pt x="292874" y="32419"/>
                  </a:lnTo>
                  <a:cubicBezTo>
                    <a:pt x="292874" y="14515"/>
                    <a:pt x="278504" y="0"/>
                    <a:pt x="260779" y="0"/>
                  </a:cubicBezTo>
                  <a:lnTo>
                    <a:pt x="32095" y="0"/>
                  </a:lnTo>
                  <a:cubicBezTo>
                    <a:pt x="14369" y="0"/>
                    <a:pt x="0" y="14515"/>
                    <a:pt x="0" y="32419"/>
                  </a:cubicBezTo>
                  <a:lnTo>
                    <a:pt x="0" y="139812"/>
                  </a:lnTo>
                  <a:cubicBezTo>
                    <a:pt x="0" y="157716"/>
                    <a:pt x="14369" y="172231"/>
                    <a:pt x="32095" y="172231"/>
                  </a:cubicBezTo>
                  <a:lnTo>
                    <a:pt x="260779" y="172231"/>
                  </a:lnTo>
                  <a:close/>
                </a:path>
              </a:pathLst>
            </a:custGeom>
            <a:solidFill>
              <a:srgbClr val="FC1C49"/>
            </a:solidFill>
            <a:ln w="62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98" name="자유형 97">
              <a:extLst>
                <a:ext uri="{FF2B5EF4-FFF2-40B4-BE49-F238E27FC236}">
                  <a16:creationId xmlns:a16="http://schemas.microsoft.com/office/drawing/2014/main" id="{E890C5FD-7325-4843-84A4-55E49F7AED21}"/>
                </a:ext>
              </a:extLst>
            </p:cNvPr>
            <p:cNvSpPr/>
            <p:nvPr/>
          </p:nvSpPr>
          <p:spPr>
            <a:xfrm>
              <a:off x="6576089" y="1891519"/>
              <a:ext cx="197905" cy="64469"/>
            </a:xfrm>
            <a:custGeom>
              <a:avLst/>
              <a:gdLst>
                <a:gd name="connsiteX0" fmla="*/ 192958 w 197905"/>
                <a:gd name="connsiteY0" fmla="*/ 61730 h 64469"/>
                <a:gd name="connsiteX1" fmla="*/ 174940 w 197905"/>
                <a:gd name="connsiteY1" fmla="*/ 59471 h 64469"/>
                <a:gd name="connsiteX2" fmla="*/ 153412 w 197905"/>
                <a:gd name="connsiteY2" fmla="*/ 31562 h 64469"/>
                <a:gd name="connsiteX3" fmla="*/ 130609 w 197905"/>
                <a:gd name="connsiteY3" fmla="*/ 31562 h 64469"/>
                <a:gd name="connsiteX4" fmla="*/ 67298 w 197905"/>
                <a:gd name="connsiteY4" fmla="*/ 31562 h 64469"/>
                <a:gd name="connsiteX5" fmla="*/ 44494 w 197905"/>
                <a:gd name="connsiteY5" fmla="*/ 31562 h 64469"/>
                <a:gd name="connsiteX6" fmla="*/ 22965 w 197905"/>
                <a:gd name="connsiteY6" fmla="*/ 59471 h 64469"/>
                <a:gd name="connsiteX7" fmla="*/ 4948 w 197905"/>
                <a:gd name="connsiteY7" fmla="*/ 61730 h 64469"/>
                <a:gd name="connsiteX8" fmla="*/ 2712 w 197905"/>
                <a:gd name="connsiteY8" fmla="*/ 43531 h 64469"/>
                <a:gd name="connsiteX9" fmla="*/ 24241 w 197905"/>
                <a:gd name="connsiteY9" fmla="*/ 15621 h 64469"/>
                <a:gd name="connsiteX10" fmla="*/ 87551 w 197905"/>
                <a:gd name="connsiteY10" fmla="*/ 15621 h 64469"/>
                <a:gd name="connsiteX11" fmla="*/ 110355 w 197905"/>
                <a:gd name="connsiteY11" fmla="*/ 15621 h 64469"/>
                <a:gd name="connsiteX12" fmla="*/ 173666 w 197905"/>
                <a:gd name="connsiteY12" fmla="*/ 15621 h 64469"/>
                <a:gd name="connsiteX13" fmla="*/ 195194 w 197905"/>
                <a:gd name="connsiteY13" fmla="*/ 43531 h 64469"/>
                <a:gd name="connsiteX14" fmla="*/ 192958 w 197905"/>
                <a:gd name="connsiteY14" fmla="*/ 61730 h 64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905" h="64469">
                  <a:moveTo>
                    <a:pt x="192958" y="61730"/>
                  </a:moveTo>
                  <a:cubicBezTo>
                    <a:pt x="187365" y="66132"/>
                    <a:pt x="179298" y="65121"/>
                    <a:pt x="174940" y="59471"/>
                  </a:cubicBezTo>
                  <a:lnTo>
                    <a:pt x="153412" y="31562"/>
                  </a:lnTo>
                  <a:cubicBezTo>
                    <a:pt x="147625" y="24060"/>
                    <a:pt x="136395" y="24060"/>
                    <a:pt x="130609" y="31562"/>
                  </a:cubicBezTo>
                  <a:cubicBezTo>
                    <a:pt x="114542" y="52390"/>
                    <a:pt x="83364" y="52390"/>
                    <a:pt x="67298" y="31562"/>
                  </a:cubicBezTo>
                  <a:cubicBezTo>
                    <a:pt x="61510" y="24060"/>
                    <a:pt x="50281" y="24060"/>
                    <a:pt x="44494" y="31562"/>
                  </a:cubicBezTo>
                  <a:lnTo>
                    <a:pt x="22965" y="59471"/>
                  </a:lnTo>
                  <a:cubicBezTo>
                    <a:pt x="18607" y="65121"/>
                    <a:pt x="10541" y="66132"/>
                    <a:pt x="4948" y="61730"/>
                  </a:cubicBezTo>
                  <a:cubicBezTo>
                    <a:pt x="-645" y="57328"/>
                    <a:pt x="-1646" y="49180"/>
                    <a:pt x="2712" y="43531"/>
                  </a:cubicBezTo>
                  <a:lnTo>
                    <a:pt x="24241" y="15621"/>
                  </a:lnTo>
                  <a:cubicBezTo>
                    <a:pt x="40307" y="-5207"/>
                    <a:pt x="71485" y="-5207"/>
                    <a:pt x="87551" y="15621"/>
                  </a:cubicBezTo>
                  <a:cubicBezTo>
                    <a:pt x="93338" y="23124"/>
                    <a:pt x="104567" y="23124"/>
                    <a:pt x="110355" y="15621"/>
                  </a:cubicBezTo>
                  <a:cubicBezTo>
                    <a:pt x="126421" y="-5207"/>
                    <a:pt x="157599" y="-5207"/>
                    <a:pt x="173666" y="15621"/>
                  </a:cubicBezTo>
                  <a:lnTo>
                    <a:pt x="195194" y="43531"/>
                  </a:lnTo>
                  <a:cubicBezTo>
                    <a:pt x="199552" y="49180"/>
                    <a:pt x="198551" y="57328"/>
                    <a:pt x="192958" y="61730"/>
                  </a:cubicBezTo>
                  <a:close/>
                </a:path>
              </a:pathLst>
            </a:custGeom>
            <a:solidFill>
              <a:srgbClr val="FFFFFF"/>
            </a:solidFill>
            <a:ln w="62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A32F1C1-0FE8-4243-8DC3-A26046F67956}"/>
              </a:ext>
            </a:extLst>
          </p:cNvPr>
          <p:cNvGrpSpPr/>
          <p:nvPr/>
        </p:nvGrpSpPr>
        <p:grpSpPr>
          <a:xfrm>
            <a:off x="7530875" y="1664684"/>
            <a:ext cx="544865" cy="538455"/>
            <a:chOff x="7530875" y="1664684"/>
            <a:chExt cx="544865" cy="538455"/>
          </a:xfrm>
        </p:grpSpPr>
        <p:sp>
          <p:nvSpPr>
            <p:cNvPr id="100" name="자유형 99">
              <a:extLst>
                <a:ext uri="{FF2B5EF4-FFF2-40B4-BE49-F238E27FC236}">
                  <a16:creationId xmlns:a16="http://schemas.microsoft.com/office/drawing/2014/main" id="{E2E9A1DD-2F93-8B43-94AF-66752E243371}"/>
                </a:ext>
              </a:extLst>
            </p:cNvPr>
            <p:cNvSpPr/>
            <p:nvPr/>
          </p:nvSpPr>
          <p:spPr>
            <a:xfrm>
              <a:off x="7530875" y="1664684"/>
              <a:ext cx="544865" cy="538455"/>
            </a:xfrm>
            <a:custGeom>
              <a:avLst/>
              <a:gdLst>
                <a:gd name="connsiteX0" fmla="*/ 272433 w 544865"/>
                <a:gd name="connsiteY0" fmla="*/ 538455 h 538455"/>
                <a:gd name="connsiteX1" fmla="*/ 544866 w 544865"/>
                <a:gd name="connsiteY1" fmla="*/ 269227 h 538455"/>
                <a:gd name="connsiteX2" fmla="*/ 272433 w 544865"/>
                <a:gd name="connsiteY2" fmla="*/ 0 h 538455"/>
                <a:gd name="connsiteX3" fmla="*/ 0 w 544865"/>
                <a:gd name="connsiteY3" fmla="*/ 269227 h 538455"/>
                <a:gd name="connsiteX4" fmla="*/ 272433 w 544865"/>
                <a:gd name="connsiteY4" fmla="*/ 538455 h 538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865" h="538455">
                  <a:moveTo>
                    <a:pt x="272433" y="538455"/>
                  </a:moveTo>
                  <a:cubicBezTo>
                    <a:pt x="422893" y="538455"/>
                    <a:pt x="544866" y="417918"/>
                    <a:pt x="544866" y="269227"/>
                  </a:cubicBezTo>
                  <a:cubicBezTo>
                    <a:pt x="544866" y="120537"/>
                    <a:pt x="422893" y="0"/>
                    <a:pt x="272433" y="0"/>
                  </a:cubicBezTo>
                  <a:cubicBezTo>
                    <a:pt x="121972" y="0"/>
                    <a:pt x="0" y="120537"/>
                    <a:pt x="0" y="269227"/>
                  </a:cubicBezTo>
                  <a:cubicBezTo>
                    <a:pt x="0" y="417918"/>
                    <a:pt x="121972" y="538455"/>
                    <a:pt x="272433" y="538455"/>
                  </a:cubicBezTo>
                  <a:close/>
                </a:path>
              </a:pathLst>
            </a:custGeom>
            <a:solidFill>
              <a:srgbClr val="FC1C49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01" name="자유형 100">
              <a:extLst>
                <a:ext uri="{FF2B5EF4-FFF2-40B4-BE49-F238E27FC236}">
                  <a16:creationId xmlns:a16="http://schemas.microsoft.com/office/drawing/2014/main" id="{D94C7AE9-F59A-A94F-8898-16B59132F0BA}"/>
                </a:ext>
              </a:extLst>
            </p:cNvPr>
            <p:cNvSpPr/>
            <p:nvPr/>
          </p:nvSpPr>
          <p:spPr>
            <a:xfrm>
              <a:off x="7686525" y="1851553"/>
              <a:ext cx="238954" cy="181949"/>
            </a:xfrm>
            <a:custGeom>
              <a:avLst/>
              <a:gdLst>
                <a:gd name="connsiteX0" fmla="*/ 8863 w 238954"/>
                <a:gd name="connsiteY0" fmla="*/ 676 h 181949"/>
                <a:gd name="connsiteX1" fmla="*/ 25346 w 238954"/>
                <a:gd name="connsiteY1" fmla="*/ 8759 h 181949"/>
                <a:gd name="connsiteX2" fmla="*/ 66245 w 238954"/>
                <a:gd name="connsiteY2" fmla="*/ 128797 h 181949"/>
                <a:gd name="connsiteX3" fmla="*/ 107145 w 238954"/>
                <a:gd name="connsiteY3" fmla="*/ 8759 h 181949"/>
                <a:gd name="connsiteX4" fmla="*/ 119476 w 238954"/>
                <a:gd name="connsiteY4" fmla="*/ 4 h 181949"/>
                <a:gd name="connsiteX5" fmla="*/ 131807 w 238954"/>
                <a:gd name="connsiteY5" fmla="*/ 8759 h 181949"/>
                <a:gd name="connsiteX6" fmla="*/ 172708 w 238954"/>
                <a:gd name="connsiteY6" fmla="*/ 128797 h 181949"/>
                <a:gd name="connsiteX7" fmla="*/ 213609 w 238954"/>
                <a:gd name="connsiteY7" fmla="*/ 8759 h 181949"/>
                <a:gd name="connsiteX8" fmla="*/ 230092 w 238954"/>
                <a:gd name="connsiteY8" fmla="*/ 676 h 181949"/>
                <a:gd name="connsiteX9" fmla="*/ 238271 w 238954"/>
                <a:gd name="connsiteY9" fmla="*/ 16965 h 181949"/>
                <a:gd name="connsiteX10" fmla="*/ 185040 w 238954"/>
                <a:gd name="connsiteY10" fmla="*/ 173195 h 181949"/>
                <a:gd name="connsiteX11" fmla="*/ 172708 w 238954"/>
                <a:gd name="connsiteY11" fmla="*/ 181950 h 181949"/>
                <a:gd name="connsiteX12" fmla="*/ 160377 w 238954"/>
                <a:gd name="connsiteY12" fmla="*/ 173195 h 181949"/>
                <a:gd name="connsiteX13" fmla="*/ 119476 w 238954"/>
                <a:gd name="connsiteY13" fmla="*/ 53156 h 181949"/>
                <a:gd name="connsiteX14" fmla="*/ 78575 w 238954"/>
                <a:gd name="connsiteY14" fmla="*/ 173195 h 181949"/>
                <a:gd name="connsiteX15" fmla="*/ 66244 w 238954"/>
                <a:gd name="connsiteY15" fmla="*/ 181950 h 181949"/>
                <a:gd name="connsiteX16" fmla="*/ 53913 w 238954"/>
                <a:gd name="connsiteY16" fmla="*/ 173195 h 181949"/>
                <a:gd name="connsiteX17" fmla="*/ 684 w 238954"/>
                <a:gd name="connsiteY17" fmla="*/ 16965 h 181949"/>
                <a:gd name="connsiteX18" fmla="*/ 8863 w 238954"/>
                <a:gd name="connsiteY18" fmla="*/ 676 h 181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38954" h="181949">
                  <a:moveTo>
                    <a:pt x="8863" y="676"/>
                  </a:moveTo>
                  <a:cubicBezTo>
                    <a:pt x="15673" y="-1590"/>
                    <a:pt x="23053" y="2028"/>
                    <a:pt x="25346" y="8759"/>
                  </a:cubicBezTo>
                  <a:lnTo>
                    <a:pt x="66245" y="128797"/>
                  </a:lnTo>
                  <a:lnTo>
                    <a:pt x="107145" y="8759"/>
                  </a:lnTo>
                  <a:cubicBezTo>
                    <a:pt x="108927" y="3527"/>
                    <a:pt x="113890" y="4"/>
                    <a:pt x="119476" y="4"/>
                  </a:cubicBezTo>
                  <a:cubicBezTo>
                    <a:pt x="125062" y="4"/>
                    <a:pt x="130025" y="3527"/>
                    <a:pt x="131807" y="8759"/>
                  </a:cubicBezTo>
                  <a:lnTo>
                    <a:pt x="172708" y="128797"/>
                  </a:lnTo>
                  <a:lnTo>
                    <a:pt x="213609" y="8759"/>
                  </a:lnTo>
                  <a:cubicBezTo>
                    <a:pt x="215902" y="2028"/>
                    <a:pt x="223282" y="-1590"/>
                    <a:pt x="230092" y="676"/>
                  </a:cubicBezTo>
                  <a:cubicBezTo>
                    <a:pt x="236902" y="2942"/>
                    <a:pt x="240564" y="10235"/>
                    <a:pt x="238271" y="16965"/>
                  </a:cubicBezTo>
                  <a:lnTo>
                    <a:pt x="185040" y="173195"/>
                  </a:lnTo>
                  <a:cubicBezTo>
                    <a:pt x="183257" y="178426"/>
                    <a:pt x="178294" y="181950"/>
                    <a:pt x="172708" y="181950"/>
                  </a:cubicBezTo>
                  <a:cubicBezTo>
                    <a:pt x="167122" y="181950"/>
                    <a:pt x="162160" y="178426"/>
                    <a:pt x="160377" y="173195"/>
                  </a:cubicBezTo>
                  <a:lnTo>
                    <a:pt x="119476" y="53156"/>
                  </a:lnTo>
                  <a:lnTo>
                    <a:pt x="78575" y="173195"/>
                  </a:lnTo>
                  <a:cubicBezTo>
                    <a:pt x="76792" y="178426"/>
                    <a:pt x="71830" y="181950"/>
                    <a:pt x="66244" y="181950"/>
                  </a:cubicBezTo>
                  <a:cubicBezTo>
                    <a:pt x="60658" y="181950"/>
                    <a:pt x="55696" y="178426"/>
                    <a:pt x="53913" y="173195"/>
                  </a:cubicBezTo>
                  <a:lnTo>
                    <a:pt x="684" y="16965"/>
                  </a:lnTo>
                  <a:cubicBezTo>
                    <a:pt x="-1609" y="10235"/>
                    <a:pt x="2053" y="2942"/>
                    <a:pt x="8863" y="676"/>
                  </a:cubicBezTo>
                  <a:close/>
                </a:path>
              </a:pathLst>
            </a:custGeom>
            <a:solidFill>
              <a:srgbClr val="FFFFFF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02" name="자유형 101">
              <a:extLst>
                <a:ext uri="{FF2B5EF4-FFF2-40B4-BE49-F238E27FC236}">
                  <a16:creationId xmlns:a16="http://schemas.microsoft.com/office/drawing/2014/main" id="{079133B8-7DCC-DD4D-8A07-D16D070A0ECF}"/>
                </a:ext>
              </a:extLst>
            </p:cNvPr>
            <p:cNvSpPr/>
            <p:nvPr/>
          </p:nvSpPr>
          <p:spPr>
            <a:xfrm>
              <a:off x="7670805" y="1927802"/>
              <a:ext cx="57462" cy="25716"/>
            </a:xfrm>
            <a:custGeom>
              <a:avLst/>
              <a:gdLst>
                <a:gd name="connsiteX0" fmla="*/ 0 w 57462"/>
                <a:gd name="connsiteY0" fmla="*/ 12858 h 25716"/>
                <a:gd name="connsiteX1" fmla="*/ 13011 w 57462"/>
                <a:gd name="connsiteY1" fmla="*/ 0 h 25716"/>
                <a:gd name="connsiteX2" fmla="*/ 44451 w 57462"/>
                <a:gd name="connsiteY2" fmla="*/ 0 h 25716"/>
                <a:gd name="connsiteX3" fmla="*/ 57462 w 57462"/>
                <a:gd name="connsiteY3" fmla="*/ 12858 h 25716"/>
                <a:gd name="connsiteX4" fmla="*/ 44451 w 57462"/>
                <a:gd name="connsiteY4" fmla="*/ 25717 h 25716"/>
                <a:gd name="connsiteX5" fmla="*/ 13011 w 57462"/>
                <a:gd name="connsiteY5" fmla="*/ 25717 h 25716"/>
                <a:gd name="connsiteX6" fmla="*/ 0 w 57462"/>
                <a:gd name="connsiteY6" fmla="*/ 12858 h 25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462" h="25716">
                  <a:moveTo>
                    <a:pt x="0" y="12858"/>
                  </a:moveTo>
                  <a:cubicBezTo>
                    <a:pt x="0" y="5757"/>
                    <a:pt x="5825" y="0"/>
                    <a:pt x="13011" y="0"/>
                  </a:cubicBezTo>
                  <a:lnTo>
                    <a:pt x="44451" y="0"/>
                  </a:lnTo>
                  <a:cubicBezTo>
                    <a:pt x="51637" y="0"/>
                    <a:pt x="57462" y="5757"/>
                    <a:pt x="57462" y="12858"/>
                  </a:cubicBezTo>
                  <a:cubicBezTo>
                    <a:pt x="57462" y="19960"/>
                    <a:pt x="51637" y="25717"/>
                    <a:pt x="44451" y="25717"/>
                  </a:cubicBezTo>
                  <a:lnTo>
                    <a:pt x="13011" y="25717"/>
                  </a:lnTo>
                  <a:cubicBezTo>
                    <a:pt x="5825" y="25717"/>
                    <a:pt x="0" y="19960"/>
                    <a:pt x="0" y="12858"/>
                  </a:cubicBezTo>
                  <a:close/>
                </a:path>
              </a:pathLst>
            </a:custGeom>
            <a:solidFill>
              <a:srgbClr val="FFFFFF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03" name="자유형 102">
              <a:extLst>
                <a:ext uri="{FF2B5EF4-FFF2-40B4-BE49-F238E27FC236}">
                  <a16:creationId xmlns:a16="http://schemas.microsoft.com/office/drawing/2014/main" id="{8D60C8A6-E584-7041-9CF4-A4134781CA65}"/>
                </a:ext>
              </a:extLst>
            </p:cNvPr>
            <p:cNvSpPr/>
            <p:nvPr/>
          </p:nvSpPr>
          <p:spPr>
            <a:xfrm>
              <a:off x="7883739" y="1927802"/>
              <a:ext cx="57462" cy="25716"/>
            </a:xfrm>
            <a:custGeom>
              <a:avLst/>
              <a:gdLst>
                <a:gd name="connsiteX0" fmla="*/ 0 w 57462"/>
                <a:gd name="connsiteY0" fmla="*/ 12858 h 25716"/>
                <a:gd name="connsiteX1" fmla="*/ 13011 w 57462"/>
                <a:gd name="connsiteY1" fmla="*/ 0 h 25716"/>
                <a:gd name="connsiteX2" fmla="*/ 44451 w 57462"/>
                <a:gd name="connsiteY2" fmla="*/ 0 h 25716"/>
                <a:gd name="connsiteX3" fmla="*/ 57462 w 57462"/>
                <a:gd name="connsiteY3" fmla="*/ 12858 h 25716"/>
                <a:gd name="connsiteX4" fmla="*/ 44451 w 57462"/>
                <a:gd name="connsiteY4" fmla="*/ 25717 h 25716"/>
                <a:gd name="connsiteX5" fmla="*/ 13011 w 57462"/>
                <a:gd name="connsiteY5" fmla="*/ 25717 h 25716"/>
                <a:gd name="connsiteX6" fmla="*/ 0 w 57462"/>
                <a:gd name="connsiteY6" fmla="*/ 12858 h 25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462" h="25716">
                  <a:moveTo>
                    <a:pt x="0" y="12858"/>
                  </a:moveTo>
                  <a:cubicBezTo>
                    <a:pt x="0" y="5757"/>
                    <a:pt x="5825" y="0"/>
                    <a:pt x="13011" y="0"/>
                  </a:cubicBezTo>
                  <a:lnTo>
                    <a:pt x="44451" y="0"/>
                  </a:lnTo>
                  <a:cubicBezTo>
                    <a:pt x="51636" y="0"/>
                    <a:pt x="57462" y="5757"/>
                    <a:pt x="57462" y="12858"/>
                  </a:cubicBezTo>
                  <a:cubicBezTo>
                    <a:pt x="57462" y="19960"/>
                    <a:pt x="51636" y="25717"/>
                    <a:pt x="44451" y="25717"/>
                  </a:cubicBezTo>
                  <a:lnTo>
                    <a:pt x="13011" y="25717"/>
                  </a:lnTo>
                  <a:cubicBezTo>
                    <a:pt x="5825" y="25717"/>
                    <a:pt x="0" y="19960"/>
                    <a:pt x="0" y="12858"/>
                  </a:cubicBezTo>
                  <a:close/>
                </a:path>
              </a:pathLst>
            </a:custGeom>
            <a:solidFill>
              <a:srgbClr val="FFFFFF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EB3186C-7CAB-494B-97B8-5ABF48F766F3}"/>
              </a:ext>
            </a:extLst>
          </p:cNvPr>
          <p:cNvGrpSpPr/>
          <p:nvPr/>
        </p:nvGrpSpPr>
        <p:grpSpPr>
          <a:xfrm>
            <a:off x="8666228" y="1699960"/>
            <a:ext cx="566424" cy="465834"/>
            <a:chOff x="8666228" y="1699960"/>
            <a:chExt cx="566424" cy="465834"/>
          </a:xfrm>
        </p:grpSpPr>
        <p:sp>
          <p:nvSpPr>
            <p:cNvPr id="105" name="자유형 104">
              <a:extLst>
                <a:ext uri="{FF2B5EF4-FFF2-40B4-BE49-F238E27FC236}">
                  <a16:creationId xmlns:a16="http://schemas.microsoft.com/office/drawing/2014/main" id="{17EF5B18-663E-9F45-9828-24B6D76BACBD}"/>
                </a:ext>
              </a:extLst>
            </p:cNvPr>
            <p:cNvSpPr/>
            <p:nvPr/>
          </p:nvSpPr>
          <p:spPr>
            <a:xfrm>
              <a:off x="8666228" y="1812985"/>
              <a:ext cx="64097" cy="157041"/>
            </a:xfrm>
            <a:custGeom>
              <a:avLst/>
              <a:gdLst>
                <a:gd name="connsiteX0" fmla="*/ 62378 w 64097"/>
                <a:gd name="connsiteY0" fmla="*/ 6520 h 157041"/>
                <a:gd name="connsiteX1" fmla="*/ 44809 w 64097"/>
                <a:gd name="connsiteY1" fmla="*/ 1739 h 157041"/>
                <a:gd name="connsiteX2" fmla="*/ 0 w 64097"/>
                <a:gd name="connsiteY2" fmla="*/ 78521 h 157041"/>
                <a:gd name="connsiteX3" fmla="*/ 44809 w 64097"/>
                <a:gd name="connsiteY3" fmla="*/ 155303 h 157041"/>
                <a:gd name="connsiteX4" fmla="*/ 62378 w 64097"/>
                <a:gd name="connsiteY4" fmla="*/ 150522 h 157041"/>
                <a:gd name="connsiteX5" fmla="*/ 57651 w 64097"/>
                <a:gd name="connsiteY5" fmla="*/ 132753 h 157041"/>
                <a:gd name="connsiteX6" fmla="*/ 25730 w 64097"/>
                <a:gd name="connsiteY6" fmla="*/ 78521 h 157041"/>
                <a:gd name="connsiteX7" fmla="*/ 57651 w 64097"/>
                <a:gd name="connsiteY7" fmla="*/ 24289 h 157041"/>
                <a:gd name="connsiteX8" fmla="*/ 62378 w 64097"/>
                <a:gd name="connsiteY8" fmla="*/ 6520 h 15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097" h="157041">
                  <a:moveTo>
                    <a:pt x="62378" y="6520"/>
                  </a:moveTo>
                  <a:cubicBezTo>
                    <a:pt x="58832" y="292"/>
                    <a:pt x="50966" y="-1848"/>
                    <a:pt x="44809" y="1739"/>
                  </a:cubicBezTo>
                  <a:cubicBezTo>
                    <a:pt x="18177" y="17252"/>
                    <a:pt x="0" y="45687"/>
                    <a:pt x="0" y="78521"/>
                  </a:cubicBezTo>
                  <a:cubicBezTo>
                    <a:pt x="0" y="111354"/>
                    <a:pt x="18177" y="139789"/>
                    <a:pt x="44809" y="155303"/>
                  </a:cubicBezTo>
                  <a:cubicBezTo>
                    <a:pt x="50966" y="158889"/>
                    <a:pt x="58832" y="156749"/>
                    <a:pt x="62378" y="150522"/>
                  </a:cubicBezTo>
                  <a:cubicBezTo>
                    <a:pt x="65924" y="144295"/>
                    <a:pt x="63808" y="136340"/>
                    <a:pt x="57651" y="132753"/>
                  </a:cubicBezTo>
                  <a:cubicBezTo>
                    <a:pt x="38296" y="121478"/>
                    <a:pt x="25730" y="101261"/>
                    <a:pt x="25730" y="78521"/>
                  </a:cubicBezTo>
                  <a:cubicBezTo>
                    <a:pt x="25730" y="55780"/>
                    <a:pt x="38296" y="35563"/>
                    <a:pt x="57651" y="24289"/>
                  </a:cubicBezTo>
                  <a:cubicBezTo>
                    <a:pt x="63808" y="20702"/>
                    <a:pt x="65924" y="12746"/>
                    <a:pt x="62378" y="6520"/>
                  </a:cubicBezTo>
                  <a:close/>
                </a:path>
              </a:pathLst>
            </a:custGeom>
            <a:solidFill>
              <a:srgbClr val="FC1C49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06" name="자유형 105">
              <a:extLst>
                <a:ext uri="{FF2B5EF4-FFF2-40B4-BE49-F238E27FC236}">
                  <a16:creationId xmlns:a16="http://schemas.microsoft.com/office/drawing/2014/main" id="{671A1BB4-0D22-884C-AA93-AD18ABC7C5C0}"/>
                </a:ext>
              </a:extLst>
            </p:cNvPr>
            <p:cNvSpPr/>
            <p:nvPr/>
          </p:nvSpPr>
          <p:spPr>
            <a:xfrm>
              <a:off x="9032973" y="1922262"/>
              <a:ext cx="115510" cy="243532"/>
            </a:xfrm>
            <a:custGeom>
              <a:avLst/>
              <a:gdLst>
                <a:gd name="connsiteX0" fmla="*/ 115510 w 115510"/>
                <a:gd name="connsiteY0" fmla="*/ 4683 h 243532"/>
                <a:gd name="connsiteX1" fmla="*/ 110880 w 115510"/>
                <a:gd name="connsiteY1" fmla="*/ 0 h 243532"/>
                <a:gd name="connsiteX2" fmla="*/ 4630 w 115510"/>
                <a:gd name="connsiteY2" fmla="*/ 0 h 243532"/>
                <a:gd name="connsiteX3" fmla="*/ 0 w 115510"/>
                <a:gd name="connsiteY3" fmla="*/ 4683 h 243532"/>
                <a:gd name="connsiteX4" fmla="*/ 0 w 115510"/>
                <a:gd name="connsiteY4" fmla="*/ 185121 h 243532"/>
                <a:gd name="connsiteX5" fmla="*/ 57755 w 115510"/>
                <a:gd name="connsiteY5" fmla="*/ 243533 h 24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510" h="243532">
                  <a:moveTo>
                    <a:pt x="115510" y="4683"/>
                  </a:moveTo>
                  <a:cubicBezTo>
                    <a:pt x="115510" y="2097"/>
                    <a:pt x="113437" y="0"/>
                    <a:pt x="110880" y="0"/>
                  </a:cubicBezTo>
                  <a:lnTo>
                    <a:pt x="4630" y="0"/>
                  </a:lnTo>
                  <a:cubicBezTo>
                    <a:pt x="2073" y="0"/>
                    <a:pt x="0" y="2097"/>
                    <a:pt x="0" y="4683"/>
                  </a:cubicBezTo>
                  <a:lnTo>
                    <a:pt x="0" y="185121"/>
                  </a:lnTo>
                  <a:cubicBezTo>
                    <a:pt x="0" y="217381"/>
                    <a:pt x="25858" y="243533"/>
                    <a:pt x="57755" y="243533"/>
                  </a:cubicBezTo>
                </a:path>
              </a:pathLst>
            </a:custGeom>
            <a:solidFill>
              <a:srgbClr val="FC1C49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07" name="자유형 106">
              <a:extLst>
                <a:ext uri="{FF2B5EF4-FFF2-40B4-BE49-F238E27FC236}">
                  <a16:creationId xmlns:a16="http://schemas.microsoft.com/office/drawing/2014/main" id="{77827271-B1D9-6E4D-95F5-B3B19309B3D0}"/>
                </a:ext>
              </a:extLst>
            </p:cNvPr>
            <p:cNvSpPr/>
            <p:nvPr/>
          </p:nvSpPr>
          <p:spPr>
            <a:xfrm>
              <a:off x="9032973" y="1922262"/>
              <a:ext cx="115510" cy="243532"/>
            </a:xfrm>
            <a:custGeom>
              <a:avLst/>
              <a:gdLst>
                <a:gd name="connsiteX0" fmla="*/ 89780 w 115510"/>
                <a:gd name="connsiteY0" fmla="*/ 26023 h 243532"/>
                <a:gd name="connsiteX1" fmla="*/ 89780 w 115510"/>
                <a:gd name="connsiteY1" fmla="*/ 185121 h 243532"/>
                <a:gd name="connsiteX2" fmla="*/ 57755 w 115510"/>
                <a:gd name="connsiteY2" fmla="*/ 217510 h 243532"/>
                <a:gd name="connsiteX3" fmla="*/ 25730 w 115510"/>
                <a:gd name="connsiteY3" fmla="*/ 185121 h 243532"/>
                <a:gd name="connsiteX4" fmla="*/ 25730 w 115510"/>
                <a:gd name="connsiteY4" fmla="*/ 26023 h 243532"/>
                <a:gd name="connsiteX5" fmla="*/ 89780 w 115510"/>
                <a:gd name="connsiteY5" fmla="*/ 26023 h 243532"/>
                <a:gd name="connsiteX6" fmla="*/ 110880 w 115510"/>
                <a:gd name="connsiteY6" fmla="*/ 0 h 243532"/>
                <a:gd name="connsiteX7" fmla="*/ 115510 w 115510"/>
                <a:gd name="connsiteY7" fmla="*/ 4683 h 243532"/>
                <a:gd name="connsiteX8" fmla="*/ 115510 w 115510"/>
                <a:gd name="connsiteY8" fmla="*/ 185121 h 243532"/>
                <a:gd name="connsiteX9" fmla="*/ 57755 w 115510"/>
                <a:gd name="connsiteY9" fmla="*/ 243533 h 243532"/>
                <a:gd name="connsiteX10" fmla="*/ 0 w 115510"/>
                <a:gd name="connsiteY10" fmla="*/ 185121 h 243532"/>
                <a:gd name="connsiteX11" fmla="*/ 0 w 115510"/>
                <a:gd name="connsiteY11" fmla="*/ 4683 h 243532"/>
                <a:gd name="connsiteX12" fmla="*/ 4630 w 115510"/>
                <a:gd name="connsiteY12" fmla="*/ 0 h 243532"/>
                <a:gd name="connsiteX13" fmla="*/ 110880 w 115510"/>
                <a:gd name="connsiteY13" fmla="*/ 0 h 24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510" h="243532">
                  <a:moveTo>
                    <a:pt x="89780" y="26023"/>
                  </a:moveTo>
                  <a:lnTo>
                    <a:pt x="89780" y="185121"/>
                  </a:lnTo>
                  <a:cubicBezTo>
                    <a:pt x="89780" y="203009"/>
                    <a:pt x="75442" y="217510"/>
                    <a:pt x="57755" y="217510"/>
                  </a:cubicBezTo>
                  <a:cubicBezTo>
                    <a:pt x="40068" y="217510"/>
                    <a:pt x="25730" y="203009"/>
                    <a:pt x="25730" y="185121"/>
                  </a:cubicBezTo>
                  <a:lnTo>
                    <a:pt x="25730" y="26023"/>
                  </a:lnTo>
                  <a:lnTo>
                    <a:pt x="89780" y="26023"/>
                  </a:lnTo>
                  <a:close/>
                  <a:moveTo>
                    <a:pt x="110880" y="0"/>
                  </a:moveTo>
                  <a:cubicBezTo>
                    <a:pt x="113437" y="0"/>
                    <a:pt x="115510" y="2097"/>
                    <a:pt x="115510" y="4683"/>
                  </a:cubicBezTo>
                  <a:lnTo>
                    <a:pt x="115510" y="185121"/>
                  </a:lnTo>
                  <a:cubicBezTo>
                    <a:pt x="115510" y="217381"/>
                    <a:pt x="89652" y="243533"/>
                    <a:pt x="57755" y="243533"/>
                  </a:cubicBezTo>
                  <a:cubicBezTo>
                    <a:pt x="25858" y="243533"/>
                    <a:pt x="0" y="217381"/>
                    <a:pt x="0" y="185121"/>
                  </a:cubicBezTo>
                  <a:lnTo>
                    <a:pt x="0" y="4683"/>
                  </a:lnTo>
                  <a:cubicBezTo>
                    <a:pt x="0" y="2097"/>
                    <a:pt x="2073" y="0"/>
                    <a:pt x="4630" y="0"/>
                  </a:cubicBezTo>
                  <a:lnTo>
                    <a:pt x="110880" y="0"/>
                  </a:lnTo>
                  <a:close/>
                </a:path>
              </a:pathLst>
            </a:custGeom>
            <a:solidFill>
              <a:srgbClr val="FC1C49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08" name="자유형 107">
              <a:extLst>
                <a:ext uri="{FF2B5EF4-FFF2-40B4-BE49-F238E27FC236}">
                  <a16:creationId xmlns:a16="http://schemas.microsoft.com/office/drawing/2014/main" id="{7B5E2EB5-50D5-FA4C-8F9D-4C1F419000D1}"/>
                </a:ext>
              </a:extLst>
            </p:cNvPr>
            <p:cNvSpPr/>
            <p:nvPr/>
          </p:nvSpPr>
          <p:spPr>
            <a:xfrm>
              <a:off x="8746023" y="1699960"/>
              <a:ext cx="317058" cy="383377"/>
            </a:xfrm>
            <a:custGeom>
              <a:avLst/>
              <a:gdLst>
                <a:gd name="connsiteX0" fmla="*/ 317058 w 317058"/>
                <a:gd name="connsiteY0" fmla="*/ 92494 h 383377"/>
                <a:gd name="connsiteX1" fmla="*/ 292239 w 317058"/>
                <a:gd name="connsiteY1" fmla="*/ 60824 h 383377"/>
                <a:gd name="connsiteX2" fmla="*/ 39507 w 317058"/>
                <a:gd name="connsiteY2" fmla="*/ 874 h 383377"/>
                <a:gd name="connsiteX3" fmla="*/ 0 w 317058"/>
                <a:gd name="connsiteY3" fmla="*/ 32543 h 383377"/>
                <a:gd name="connsiteX4" fmla="*/ 0 w 317058"/>
                <a:gd name="connsiteY4" fmla="*/ 350835 h 383377"/>
                <a:gd name="connsiteX5" fmla="*/ 39507 w 317058"/>
                <a:gd name="connsiteY5" fmla="*/ 382504 h 383377"/>
                <a:gd name="connsiteX6" fmla="*/ 292239 w 317058"/>
                <a:gd name="connsiteY6" fmla="*/ 322554 h 383377"/>
                <a:gd name="connsiteX7" fmla="*/ 317058 w 317058"/>
                <a:gd name="connsiteY7" fmla="*/ 290885 h 383377"/>
                <a:gd name="connsiteX8" fmla="*/ 317058 w 317058"/>
                <a:gd name="connsiteY8" fmla="*/ 92494 h 38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7058" h="383377">
                  <a:moveTo>
                    <a:pt x="317058" y="92494"/>
                  </a:moveTo>
                  <a:cubicBezTo>
                    <a:pt x="317058" y="77390"/>
                    <a:pt x="306779" y="64273"/>
                    <a:pt x="292239" y="60824"/>
                  </a:cubicBezTo>
                  <a:lnTo>
                    <a:pt x="39507" y="874"/>
                  </a:lnTo>
                  <a:cubicBezTo>
                    <a:pt x="19324" y="-3914"/>
                    <a:pt x="0" y="11576"/>
                    <a:pt x="0" y="32543"/>
                  </a:cubicBezTo>
                  <a:lnTo>
                    <a:pt x="0" y="350835"/>
                  </a:lnTo>
                  <a:cubicBezTo>
                    <a:pt x="0" y="371801"/>
                    <a:pt x="19324" y="387292"/>
                    <a:pt x="39507" y="382504"/>
                  </a:cubicBezTo>
                  <a:lnTo>
                    <a:pt x="292239" y="322554"/>
                  </a:lnTo>
                  <a:cubicBezTo>
                    <a:pt x="306779" y="319104"/>
                    <a:pt x="317058" y="305988"/>
                    <a:pt x="317058" y="290885"/>
                  </a:cubicBezTo>
                  <a:lnTo>
                    <a:pt x="317058" y="92494"/>
                  </a:lnTo>
                  <a:close/>
                </a:path>
              </a:pathLst>
            </a:custGeom>
            <a:solidFill>
              <a:srgbClr val="FFFFFF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09" name="자유형 108">
              <a:extLst>
                <a:ext uri="{FF2B5EF4-FFF2-40B4-BE49-F238E27FC236}">
                  <a16:creationId xmlns:a16="http://schemas.microsoft.com/office/drawing/2014/main" id="{BED5C00B-BB26-7847-B6CF-5BA949D9301D}"/>
                </a:ext>
              </a:extLst>
            </p:cNvPr>
            <p:cNvSpPr/>
            <p:nvPr/>
          </p:nvSpPr>
          <p:spPr>
            <a:xfrm>
              <a:off x="8746023" y="1699960"/>
              <a:ext cx="317058" cy="383377"/>
            </a:xfrm>
            <a:custGeom>
              <a:avLst/>
              <a:gdLst>
                <a:gd name="connsiteX0" fmla="*/ 33632 w 317058"/>
                <a:gd name="connsiteY0" fmla="*/ 26209 h 383377"/>
                <a:gd name="connsiteX1" fmla="*/ 286364 w 317058"/>
                <a:gd name="connsiteY1" fmla="*/ 86160 h 383377"/>
                <a:gd name="connsiteX2" fmla="*/ 291328 w 317058"/>
                <a:gd name="connsiteY2" fmla="*/ 92494 h 383377"/>
                <a:gd name="connsiteX3" fmla="*/ 291328 w 317058"/>
                <a:gd name="connsiteY3" fmla="*/ 290885 h 383377"/>
                <a:gd name="connsiteX4" fmla="*/ 286364 w 317058"/>
                <a:gd name="connsiteY4" fmla="*/ 297219 h 383377"/>
                <a:gd name="connsiteX5" fmla="*/ 33632 w 317058"/>
                <a:gd name="connsiteY5" fmla="*/ 357169 h 383377"/>
                <a:gd name="connsiteX6" fmla="*/ 25730 w 317058"/>
                <a:gd name="connsiteY6" fmla="*/ 350835 h 383377"/>
                <a:gd name="connsiteX7" fmla="*/ 25730 w 317058"/>
                <a:gd name="connsiteY7" fmla="*/ 32543 h 383377"/>
                <a:gd name="connsiteX8" fmla="*/ 33632 w 317058"/>
                <a:gd name="connsiteY8" fmla="*/ 26209 h 383377"/>
                <a:gd name="connsiteX9" fmla="*/ 292239 w 317058"/>
                <a:gd name="connsiteY9" fmla="*/ 60824 h 383377"/>
                <a:gd name="connsiteX10" fmla="*/ 317058 w 317058"/>
                <a:gd name="connsiteY10" fmla="*/ 92494 h 383377"/>
                <a:gd name="connsiteX11" fmla="*/ 317058 w 317058"/>
                <a:gd name="connsiteY11" fmla="*/ 290885 h 383377"/>
                <a:gd name="connsiteX12" fmla="*/ 292239 w 317058"/>
                <a:gd name="connsiteY12" fmla="*/ 322554 h 383377"/>
                <a:gd name="connsiteX13" fmla="*/ 39507 w 317058"/>
                <a:gd name="connsiteY13" fmla="*/ 382504 h 383377"/>
                <a:gd name="connsiteX14" fmla="*/ 0 w 317058"/>
                <a:gd name="connsiteY14" fmla="*/ 350835 h 383377"/>
                <a:gd name="connsiteX15" fmla="*/ 0 w 317058"/>
                <a:gd name="connsiteY15" fmla="*/ 32543 h 383377"/>
                <a:gd name="connsiteX16" fmla="*/ 39507 w 317058"/>
                <a:gd name="connsiteY16" fmla="*/ 874 h 383377"/>
                <a:gd name="connsiteX17" fmla="*/ 292239 w 317058"/>
                <a:gd name="connsiteY17" fmla="*/ 60824 h 38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7058" h="383377">
                  <a:moveTo>
                    <a:pt x="33632" y="26209"/>
                  </a:moveTo>
                  <a:lnTo>
                    <a:pt x="286364" y="86160"/>
                  </a:lnTo>
                  <a:cubicBezTo>
                    <a:pt x="289272" y="86849"/>
                    <a:pt x="291328" y="89473"/>
                    <a:pt x="291328" y="92494"/>
                  </a:cubicBezTo>
                  <a:lnTo>
                    <a:pt x="291328" y="290885"/>
                  </a:lnTo>
                  <a:cubicBezTo>
                    <a:pt x="291328" y="293905"/>
                    <a:pt x="289272" y="296528"/>
                    <a:pt x="286364" y="297219"/>
                  </a:cubicBezTo>
                  <a:lnTo>
                    <a:pt x="33632" y="357169"/>
                  </a:lnTo>
                  <a:cubicBezTo>
                    <a:pt x="29595" y="358126"/>
                    <a:pt x="25730" y="355028"/>
                    <a:pt x="25730" y="350835"/>
                  </a:cubicBezTo>
                  <a:lnTo>
                    <a:pt x="25730" y="32543"/>
                  </a:lnTo>
                  <a:cubicBezTo>
                    <a:pt x="25730" y="28350"/>
                    <a:pt x="29595" y="25252"/>
                    <a:pt x="33632" y="26209"/>
                  </a:cubicBezTo>
                  <a:close/>
                  <a:moveTo>
                    <a:pt x="292239" y="60824"/>
                  </a:moveTo>
                  <a:cubicBezTo>
                    <a:pt x="306779" y="64273"/>
                    <a:pt x="317058" y="77390"/>
                    <a:pt x="317058" y="92494"/>
                  </a:cubicBezTo>
                  <a:lnTo>
                    <a:pt x="317058" y="290885"/>
                  </a:lnTo>
                  <a:cubicBezTo>
                    <a:pt x="317058" y="305988"/>
                    <a:pt x="306779" y="319104"/>
                    <a:pt x="292239" y="322554"/>
                  </a:cubicBezTo>
                  <a:lnTo>
                    <a:pt x="39507" y="382504"/>
                  </a:lnTo>
                  <a:cubicBezTo>
                    <a:pt x="19324" y="387292"/>
                    <a:pt x="0" y="371801"/>
                    <a:pt x="0" y="350835"/>
                  </a:cubicBezTo>
                  <a:lnTo>
                    <a:pt x="0" y="32543"/>
                  </a:lnTo>
                  <a:cubicBezTo>
                    <a:pt x="0" y="11576"/>
                    <a:pt x="19324" y="-3914"/>
                    <a:pt x="39507" y="874"/>
                  </a:cubicBezTo>
                  <a:lnTo>
                    <a:pt x="292239" y="60824"/>
                  </a:lnTo>
                  <a:close/>
                </a:path>
              </a:pathLst>
            </a:custGeom>
            <a:solidFill>
              <a:srgbClr val="FC1C49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10" name="자유형 109">
              <a:extLst>
                <a:ext uri="{FF2B5EF4-FFF2-40B4-BE49-F238E27FC236}">
                  <a16:creationId xmlns:a16="http://schemas.microsoft.com/office/drawing/2014/main" id="{55B32B09-497A-3942-8735-A9392C1D26F6}"/>
                </a:ext>
              </a:extLst>
            </p:cNvPr>
            <p:cNvSpPr/>
            <p:nvPr/>
          </p:nvSpPr>
          <p:spPr>
            <a:xfrm>
              <a:off x="9032972" y="1759697"/>
              <a:ext cx="199680" cy="263609"/>
            </a:xfrm>
            <a:custGeom>
              <a:avLst/>
              <a:gdLst>
                <a:gd name="connsiteX0" fmla="*/ 72667 w 199680"/>
                <a:gd name="connsiteY0" fmla="*/ 263568 h 263609"/>
                <a:gd name="connsiteX1" fmla="*/ 69357 w 199680"/>
                <a:gd name="connsiteY1" fmla="*/ 263610 h 263609"/>
                <a:gd name="connsiteX2" fmla="*/ 0 w 199680"/>
                <a:gd name="connsiteY2" fmla="*/ 263610 h 263609"/>
                <a:gd name="connsiteX3" fmla="*/ 0 w 199680"/>
                <a:gd name="connsiteY3" fmla="*/ 0 h 263609"/>
                <a:gd name="connsiteX4" fmla="*/ 69357 w 199680"/>
                <a:gd name="connsiteY4" fmla="*/ 0 h 263609"/>
                <a:gd name="connsiteX5" fmla="*/ 199644 w 199680"/>
                <a:gd name="connsiteY5" fmla="*/ 128618 h 263609"/>
                <a:gd name="connsiteX6" fmla="*/ 199681 w 199680"/>
                <a:gd name="connsiteY6" fmla="*/ 131805 h 263609"/>
                <a:gd name="connsiteX7" fmla="*/ 72667 w 199680"/>
                <a:gd name="connsiteY7" fmla="*/ 263568 h 26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9680" h="263609">
                  <a:moveTo>
                    <a:pt x="72667" y="263568"/>
                  </a:moveTo>
                  <a:cubicBezTo>
                    <a:pt x="71569" y="263596"/>
                    <a:pt x="70465" y="263610"/>
                    <a:pt x="69357" y="263610"/>
                  </a:cubicBezTo>
                  <a:lnTo>
                    <a:pt x="0" y="263610"/>
                  </a:lnTo>
                  <a:lnTo>
                    <a:pt x="0" y="0"/>
                  </a:lnTo>
                  <a:lnTo>
                    <a:pt x="69357" y="0"/>
                  </a:lnTo>
                  <a:cubicBezTo>
                    <a:pt x="140280" y="0"/>
                    <a:pt x="197970" y="57296"/>
                    <a:pt x="199644" y="128618"/>
                  </a:cubicBezTo>
                  <a:cubicBezTo>
                    <a:pt x="199668" y="129678"/>
                    <a:pt x="199681" y="130740"/>
                    <a:pt x="199681" y="131805"/>
                  </a:cubicBezTo>
                  <a:cubicBezTo>
                    <a:pt x="199681" y="203480"/>
                    <a:pt x="143113" y="261792"/>
                    <a:pt x="72667" y="263568"/>
                  </a:cubicBezTo>
                  <a:close/>
                </a:path>
              </a:pathLst>
            </a:custGeom>
            <a:solidFill>
              <a:srgbClr val="FC1C49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2AAB0E-ED84-2E41-84BF-ED45B465BEAC}"/>
              </a:ext>
            </a:extLst>
          </p:cNvPr>
          <p:cNvGrpSpPr/>
          <p:nvPr/>
        </p:nvGrpSpPr>
        <p:grpSpPr>
          <a:xfrm>
            <a:off x="9812539" y="1682444"/>
            <a:ext cx="554021" cy="485045"/>
            <a:chOff x="9812539" y="1682444"/>
            <a:chExt cx="554021" cy="485045"/>
          </a:xfrm>
        </p:grpSpPr>
        <p:sp>
          <p:nvSpPr>
            <p:cNvPr id="112" name="자유형 111">
              <a:extLst>
                <a:ext uri="{FF2B5EF4-FFF2-40B4-BE49-F238E27FC236}">
                  <a16:creationId xmlns:a16="http://schemas.microsoft.com/office/drawing/2014/main" id="{ACC3FC62-FA1E-654A-AB96-8DBF86BAD9C8}"/>
                </a:ext>
              </a:extLst>
            </p:cNvPr>
            <p:cNvSpPr/>
            <p:nvPr/>
          </p:nvSpPr>
          <p:spPr>
            <a:xfrm>
              <a:off x="9812539" y="1772761"/>
              <a:ext cx="554021" cy="394728"/>
            </a:xfrm>
            <a:custGeom>
              <a:avLst/>
              <a:gdLst>
                <a:gd name="connsiteX0" fmla="*/ 32276 w 554021"/>
                <a:gd name="connsiteY0" fmla="*/ 0 h 394728"/>
                <a:gd name="connsiteX1" fmla="*/ 0 w 554021"/>
                <a:gd name="connsiteY1" fmla="*/ 32106 h 394728"/>
                <a:gd name="connsiteX2" fmla="*/ 0 w 554021"/>
                <a:gd name="connsiteY2" fmla="*/ 362622 h 394728"/>
                <a:gd name="connsiteX3" fmla="*/ 32276 w 554021"/>
                <a:gd name="connsiteY3" fmla="*/ 394729 h 394728"/>
                <a:gd name="connsiteX4" fmla="*/ 521745 w 554021"/>
                <a:gd name="connsiteY4" fmla="*/ 394729 h 394728"/>
                <a:gd name="connsiteX5" fmla="*/ 554022 w 554021"/>
                <a:gd name="connsiteY5" fmla="*/ 362622 h 394728"/>
                <a:gd name="connsiteX6" fmla="*/ 554022 w 554021"/>
                <a:gd name="connsiteY6" fmla="*/ 32106 h 394728"/>
                <a:gd name="connsiteX7" fmla="*/ 521745 w 554021"/>
                <a:gd name="connsiteY7" fmla="*/ 0 h 394728"/>
                <a:gd name="connsiteX8" fmla="*/ 32276 w 554021"/>
                <a:gd name="connsiteY8" fmla="*/ 0 h 394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4021" h="394728">
                  <a:moveTo>
                    <a:pt x="32276" y="0"/>
                  </a:moveTo>
                  <a:cubicBezTo>
                    <a:pt x="14451" y="0"/>
                    <a:pt x="0" y="14375"/>
                    <a:pt x="0" y="32106"/>
                  </a:cubicBezTo>
                  <a:lnTo>
                    <a:pt x="0" y="362622"/>
                  </a:lnTo>
                  <a:cubicBezTo>
                    <a:pt x="0" y="380354"/>
                    <a:pt x="14451" y="394729"/>
                    <a:pt x="32276" y="394729"/>
                  </a:cubicBezTo>
                  <a:lnTo>
                    <a:pt x="521745" y="394729"/>
                  </a:lnTo>
                  <a:cubicBezTo>
                    <a:pt x="539571" y="394729"/>
                    <a:pt x="554022" y="380354"/>
                    <a:pt x="554022" y="362622"/>
                  </a:cubicBezTo>
                  <a:lnTo>
                    <a:pt x="554022" y="32106"/>
                  </a:lnTo>
                  <a:cubicBezTo>
                    <a:pt x="554022" y="14375"/>
                    <a:pt x="539571" y="0"/>
                    <a:pt x="521745" y="0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rgbClr val="FC1C49"/>
            </a:solidFill>
            <a:ln w="6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13" name="자유형 112">
              <a:extLst>
                <a:ext uri="{FF2B5EF4-FFF2-40B4-BE49-F238E27FC236}">
                  <a16:creationId xmlns:a16="http://schemas.microsoft.com/office/drawing/2014/main" id="{726675CD-E734-0048-9989-22FB51F3C53C}"/>
                </a:ext>
              </a:extLst>
            </p:cNvPr>
            <p:cNvSpPr/>
            <p:nvPr/>
          </p:nvSpPr>
          <p:spPr>
            <a:xfrm>
              <a:off x="10000851" y="1682444"/>
              <a:ext cx="184003" cy="72285"/>
            </a:xfrm>
            <a:custGeom>
              <a:avLst/>
              <a:gdLst>
                <a:gd name="connsiteX0" fmla="*/ 177535 w 184003"/>
                <a:gd name="connsiteY0" fmla="*/ 70570 h 72285"/>
                <a:gd name="connsiteX1" fmla="*/ 182279 w 184003"/>
                <a:gd name="connsiteY1" fmla="*/ 53031 h 72285"/>
                <a:gd name="connsiteX2" fmla="*/ 92002 w 184003"/>
                <a:gd name="connsiteY2" fmla="*/ 0 h 72285"/>
                <a:gd name="connsiteX3" fmla="*/ 1725 w 184003"/>
                <a:gd name="connsiteY3" fmla="*/ 53031 h 72285"/>
                <a:gd name="connsiteX4" fmla="*/ 6469 w 184003"/>
                <a:gd name="connsiteY4" fmla="*/ 70570 h 72285"/>
                <a:gd name="connsiteX5" fmla="*/ 24100 w 184003"/>
                <a:gd name="connsiteY5" fmla="*/ 65851 h 72285"/>
                <a:gd name="connsiteX6" fmla="*/ 92002 w 184003"/>
                <a:gd name="connsiteY6" fmla="*/ 25685 h 72285"/>
                <a:gd name="connsiteX7" fmla="*/ 159904 w 184003"/>
                <a:gd name="connsiteY7" fmla="*/ 65851 h 72285"/>
                <a:gd name="connsiteX8" fmla="*/ 177535 w 184003"/>
                <a:gd name="connsiteY8" fmla="*/ 70570 h 72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003" h="72285">
                  <a:moveTo>
                    <a:pt x="177535" y="70570"/>
                  </a:moveTo>
                  <a:cubicBezTo>
                    <a:pt x="183714" y="67030"/>
                    <a:pt x="185838" y="59177"/>
                    <a:pt x="182279" y="53031"/>
                  </a:cubicBezTo>
                  <a:cubicBezTo>
                    <a:pt x="164004" y="21471"/>
                    <a:pt x="130558" y="0"/>
                    <a:pt x="92002" y="0"/>
                  </a:cubicBezTo>
                  <a:cubicBezTo>
                    <a:pt x="53447" y="0"/>
                    <a:pt x="19999" y="21471"/>
                    <a:pt x="1725" y="53031"/>
                  </a:cubicBezTo>
                  <a:cubicBezTo>
                    <a:pt x="-1834" y="59177"/>
                    <a:pt x="290" y="67030"/>
                    <a:pt x="6469" y="70570"/>
                  </a:cubicBezTo>
                  <a:cubicBezTo>
                    <a:pt x="12648" y="74110"/>
                    <a:pt x="20542" y="71997"/>
                    <a:pt x="24100" y="65851"/>
                  </a:cubicBezTo>
                  <a:cubicBezTo>
                    <a:pt x="38169" y="41555"/>
                    <a:pt x="63461" y="25685"/>
                    <a:pt x="92002" y="25685"/>
                  </a:cubicBezTo>
                  <a:cubicBezTo>
                    <a:pt x="120543" y="25685"/>
                    <a:pt x="145835" y="41555"/>
                    <a:pt x="159904" y="65851"/>
                  </a:cubicBezTo>
                  <a:cubicBezTo>
                    <a:pt x="163463" y="71997"/>
                    <a:pt x="171356" y="74110"/>
                    <a:pt x="177535" y="70570"/>
                  </a:cubicBezTo>
                  <a:close/>
                </a:path>
              </a:pathLst>
            </a:custGeom>
            <a:solidFill>
              <a:srgbClr val="FC1C49"/>
            </a:solidFill>
            <a:ln w="6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14" name="자유형 113">
              <a:extLst>
                <a:ext uri="{FF2B5EF4-FFF2-40B4-BE49-F238E27FC236}">
                  <a16:creationId xmlns:a16="http://schemas.microsoft.com/office/drawing/2014/main" id="{B029FDCF-4B85-6D49-BC1A-762739FDDFBC}"/>
                </a:ext>
              </a:extLst>
            </p:cNvPr>
            <p:cNvSpPr/>
            <p:nvPr/>
          </p:nvSpPr>
          <p:spPr>
            <a:xfrm>
              <a:off x="9873650" y="1867673"/>
              <a:ext cx="431793" cy="57717"/>
            </a:xfrm>
            <a:custGeom>
              <a:avLst/>
              <a:gdLst>
                <a:gd name="connsiteX0" fmla="*/ 243467 w 431793"/>
                <a:gd name="connsiteY0" fmla="*/ 10050 h 57717"/>
                <a:gd name="connsiteX1" fmla="*/ 256322 w 431793"/>
                <a:gd name="connsiteY1" fmla="*/ 3 h 57717"/>
                <a:gd name="connsiteX2" fmla="*/ 418883 w 431793"/>
                <a:gd name="connsiteY2" fmla="*/ 3 h 57717"/>
                <a:gd name="connsiteX3" fmla="*/ 431794 w 431793"/>
                <a:gd name="connsiteY3" fmla="*/ 12845 h 57717"/>
                <a:gd name="connsiteX4" fmla="*/ 418883 w 431793"/>
                <a:gd name="connsiteY4" fmla="*/ 25688 h 57717"/>
                <a:gd name="connsiteX5" fmla="*/ 265471 w 431793"/>
                <a:gd name="connsiteY5" fmla="*/ 25688 h 57717"/>
                <a:gd name="connsiteX6" fmla="*/ 166322 w 431793"/>
                <a:gd name="connsiteY6" fmla="*/ 25688 h 57717"/>
                <a:gd name="connsiteX7" fmla="*/ 12910 w 431793"/>
                <a:gd name="connsiteY7" fmla="*/ 25688 h 57717"/>
                <a:gd name="connsiteX8" fmla="*/ 0 w 431793"/>
                <a:gd name="connsiteY8" fmla="*/ 12845 h 57717"/>
                <a:gd name="connsiteX9" fmla="*/ 12910 w 431793"/>
                <a:gd name="connsiteY9" fmla="*/ 3 h 57717"/>
                <a:gd name="connsiteX10" fmla="*/ 175471 w 431793"/>
                <a:gd name="connsiteY10" fmla="*/ 3 h 57717"/>
                <a:gd name="connsiteX11" fmla="*/ 188327 w 431793"/>
                <a:gd name="connsiteY11" fmla="*/ 10051 h 57717"/>
                <a:gd name="connsiteX12" fmla="*/ 243467 w 431793"/>
                <a:gd name="connsiteY12" fmla="*/ 10050 h 57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1793" h="57717">
                  <a:moveTo>
                    <a:pt x="243467" y="10050"/>
                  </a:moveTo>
                  <a:cubicBezTo>
                    <a:pt x="244828" y="3979"/>
                    <a:pt x="250302" y="-122"/>
                    <a:pt x="256322" y="3"/>
                  </a:cubicBezTo>
                  <a:lnTo>
                    <a:pt x="418883" y="3"/>
                  </a:lnTo>
                  <a:cubicBezTo>
                    <a:pt x="426013" y="3"/>
                    <a:pt x="431794" y="5752"/>
                    <a:pt x="431794" y="12845"/>
                  </a:cubicBezTo>
                  <a:cubicBezTo>
                    <a:pt x="431794" y="19938"/>
                    <a:pt x="426013" y="25688"/>
                    <a:pt x="418883" y="25688"/>
                  </a:cubicBezTo>
                  <a:lnTo>
                    <a:pt x="265471" y="25688"/>
                  </a:lnTo>
                  <a:cubicBezTo>
                    <a:pt x="247433" y="68393"/>
                    <a:pt x="184358" y="68396"/>
                    <a:pt x="166322" y="25688"/>
                  </a:cubicBezTo>
                  <a:lnTo>
                    <a:pt x="12910" y="25688"/>
                  </a:lnTo>
                  <a:cubicBezTo>
                    <a:pt x="5780" y="25688"/>
                    <a:pt x="0" y="19938"/>
                    <a:pt x="0" y="12845"/>
                  </a:cubicBezTo>
                  <a:cubicBezTo>
                    <a:pt x="0" y="5752"/>
                    <a:pt x="5780" y="3"/>
                    <a:pt x="12910" y="3"/>
                  </a:cubicBezTo>
                  <a:lnTo>
                    <a:pt x="175471" y="3"/>
                  </a:lnTo>
                  <a:cubicBezTo>
                    <a:pt x="181492" y="-122"/>
                    <a:pt x="186966" y="3979"/>
                    <a:pt x="188327" y="10051"/>
                  </a:cubicBezTo>
                  <a:cubicBezTo>
                    <a:pt x="194896" y="39358"/>
                    <a:pt x="236895" y="39362"/>
                    <a:pt x="243467" y="10050"/>
                  </a:cubicBezTo>
                  <a:close/>
                </a:path>
              </a:pathLst>
            </a:custGeom>
            <a:solidFill>
              <a:srgbClr val="FFFFFF"/>
            </a:solidFill>
            <a:ln w="6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F301FCB-A1B0-E543-A92B-C5A9F95D3063}"/>
              </a:ext>
            </a:extLst>
          </p:cNvPr>
          <p:cNvGrpSpPr/>
          <p:nvPr/>
        </p:nvGrpSpPr>
        <p:grpSpPr>
          <a:xfrm>
            <a:off x="11016419" y="1641104"/>
            <a:ext cx="441677" cy="581540"/>
            <a:chOff x="11016419" y="1641104"/>
            <a:chExt cx="441677" cy="581540"/>
          </a:xfrm>
        </p:grpSpPr>
        <p:sp>
          <p:nvSpPr>
            <p:cNvPr id="116" name="자유형 115">
              <a:extLst>
                <a:ext uri="{FF2B5EF4-FFF2-40B4-BE49-F238E27FC236}">
                  <a16:creationId xmlns:a16="http://schemas.microsoft.com/office/drawing/2014/main" id="{F0D6DA55-D8F1-B24B-AB74-9E53D39DB173}"/>
                </a:ext>
              </a:extLst>
            </p:cNvPr>
            <p:cNvSpPr/>
            <p:nvPr/>
          </p:nvSpPr>
          <p:spPr>
            <a:xfrm>
              <a:off x="11016419" y="1641104"/>
              <a:ext cx="441677" cy="581540"/>
            </a:xfrm>
            <a:custGeom>
              <a:avLst/>
              <a:gdLst>
                <a:gd name="connsiteX0" fmla="*/ 441678 w 441677"/>
                <a:gd name="connsiteY0" fmla="*/ 32409 h 581540"/>
                <a:gd name="connsiteX1" fmla="*/ 409459 w 441677"/>
                <a:gd name="connsiteY1" fmla="*/ 0 h 581540"/>
                <a:gd name="connsiteX2" fmla="*/ 32219 w 441677"/>
                <a:gd name="connsiteY2" fmla="*/ 0 h 581540"/>
                <a:gd name="connsiteX3" fmla="*/ 0 w 441677"/>
                <a:gd name="connsiteY3" fmla="*/ 32409 h 581540"/>
                <a:gd name="connsiteX4" fmla="*/ 0 w 441677"/>
                <a:gd name="connsiteY4" fmla="*/ 549131 h 581540"/>
                <a:gd name="connsiteX5" fmla="*/ 32219 w 441677"/>
                <a:gd name="connsiteY5" fmla="*/ 581540 h 581540"/>
                <a:gd name="connsiteX6" fmla="*/ 409459 w 441677"/>
                <a:gd name="connsiteY6" fmla="*/ 581540 h 581540"/>
                <a:gd name="connsiteX7" fmla="*/ 441678 w 441677"/>
                <a:gd name="connsiteY7" fmla="*/ 549131 h 581540"/>
                <a:gd name="connsiteX8" fmla="*/ 441678 w 441677"/>
                <a:gd name="connsiteY8" fmla="*/ 32409 h 58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677" h="581540">
                  <a:moveTo>
                    <a:pt x="441678" y="32409"/>
                  </a:moveTo>
                  <a:cubicBezTo>
                    <a:pt x="441678" y="14510"/>
                    <a:pt x="427253" y="0"/>
                    <a:pt x="409459" y="0"/>
                  </a:cubicBezTo>
                  <a:lnTo>
                    <a:pt x="32219" y="0"/>
                  </a:lnTo>
                  <a:cubicBezTo>
                    <a:pt x="14425" y="0"/>
                    <a:pt x="0" y="14510"/>
                    <a:pt x="0" y="32409"/>
                  </a:cubicBezTo>
                  <a:lnTo>
                    <a:pt x="0" y="549131"/>
                  </a:lnTo>
                  <a:cubicBezTo>
                    <a:pt x="0" y="567031"/>
                    <a:pt x="14425" y="581540"/>
                    <a:pt x="32219" y="581540"/>
                  </a:cubicBezTo>
                  <a:lnTo>
                    <a:pt x="409459" y="581540"/>
                  </a:lnTo>
                  <a:cubicBezTo>
                    <a:pt x="427253" y="581540"/>
                    <a:pt x="441678" y="567031"/>
                    <a:pt x="441678" y="549131"/>
                  </a:cubicBezTo>
                  <a:lnTo>
                    <a:pt x="441678" y="32409"/>
                  </a:lnTo>
                  <a:close/>
                </a:path>
              </a:pathLst>
            </a:custGeom>
            <a:solidFill>
              <a:srgbClr val="FC1C49"/>
            </a:solidFill>
            <a:ln w="6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17" name="자유형 116">
              <a:extLst>
                <a:ext uri="{FF2B5EF4-FFF2-40B4-BE49-F238E27FC236}">
                  <a16:creationId xmlns:a16="http://schemas.microsoft.com/office/drawing/2014/main" id="{709D6E59-88E4-054B-BCF0-D96235D00891}"/>
                </a:ext>
              </a:extLst>
            </p:cNvPr>
            <p:cNvSpPr/>
            <p:nvPr/>
          </p:nvSpPr>
          <p:spPr>
            <a:xfrm>
              <a:off x="11108429" y="1760386"/>
              <a:ext cx="257638" cy="25927"/>
            </a:xfrm>
            <a:custGeom>
              <a:avLst/>
              <a:gdLst>
                <a:gd name="connsiteX0" fmla="*/ 0 w 257638"/>
                <a:gd name="connsiteY0" fmla="*/ 12964 h 25927"/>
                <a:gd name="connsiteX1" fmla="*/ 12887 w 257638"/>
                <a:gd name="connsiteY1" fmla="*/ 0 h 25927"/>
                <a:gd name="connsiteX2" fmla="*/ 244751 w 257638"/>
                <a:gd name="connsiteY2" fmla="*/ 0 h 25927"/>
                <a:gd name="connsiteX3" fmla="*/ 257639 w 257638"/>
                <a:gd name="connsiteY3" fmla="*/ 12964 h 25927"/>
                <a:gd name="connsiteX4" fmla="*/ 244751 w 257638"/>
                <a:gd name="connsiteY4" fmla="*/ 25927 h 25927"/>
                <a:gd name="connsiteX5" fmla="*/ 12887 w 257638"/>
                <a:gd name="connsiteY5" fmla="*/ 25927 h 25927"/>
                <a:gd name="connsiteX6" fmla="*/ 0 w 257638"/>
                <a:gd name="connsiteY6" fmla="*/ 12964 h 25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638" h="25927">
                  <a:moveTo>
                    <a:pt x="0" y="12964"/>
                  </a:moveTo>
                  <a:cubicBezTo>
                    <a:pt x="0" y="5805"/>
                    <a:pt x="5770" y="0"/>
                    <a:pt x="12887" y="0"/>
                  </a:cubicBezTo>
                  <a:lnTo>
                    <a:pt x="244751" y="0"/>
                  </a:lnTo>
                  <a:cubicBezTo>
                    <a:pt x="251869" y="0"/>
                    <a:pt x="257639" y="5805"/>
                    <a:pt x="257639" y="12964"/>
                  </a:cubicBezTo>
                  <a:cubicBezTo>
                    <a:pt x="257639" y="20124"/>
                    <a:pt x="251869" y="25927"/>
                    <a:pt x="244751" y="25927"/>
                  </a:cubicBezTo>
                  <a:lnTo>
                    <a:pt x="12887" y="25927"/>
                  </a:lnTo>
                  <a:cubicBezTo>
                    <a:pt x="5770" y="25927"/>
                    <a:pt x="0" y="20124"/>
                    <a:pt x="0" y="12964"/>
                  </a:cubicBezTo>
                  <a:close/>
                </a:path>
              </a:pathLst>
            </a:custGeom>
            <a:solidFill>
              <a:srgbClr val="FFFFFF"/>
            </a:solidFill>
            <a:ln w="6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18" name="자유형 117">
              <a:extLst>
                <a:ext uri="{FF2B5EF4-FFF2-40B4-BE49-F238E27FC236}">
                  <a16:creationId xmlns:a16="http://schemas.microsoft.com/office/drawing/2014/main" id="{4EFB180D-9916-1241-9EE2-74B8FFFDDB0B}"/>
                </a:ext>
              </a:extLst>
            </p:cNvPr>
            <p:cNvSpPr/>
            <p:nvPr/>
          </p:nvSpPr>
          <p:spPr>
            <a:xfrm>
              <a:off x="11108429" y="1868527"/>
              <a:ext cx="257638" cy="25927"/>
            </a:xfrm>
            <a:custGeom>
              <a:avLst/>
              <a:gdLst>
                <a:gd name="connsiteX0" fmla="*/ 0 w 257638"/>
                <a:gd name="connsiteY0" fmla="*/ 12964 h 25927"/>
                <a:gd name="connsiteX1" fmla="*/ 12887 w 257638"/>
                <a:gd name="connsiteY1" fmla="*/ 0 h 25927"/>
                <a:gd name="connsiteX2" fmla="*/ 244751 w 257638"/>
                <a:gd name="connsiteY2" fmla="*/ 0 h 25927"/>
                <a:gd name="connsiteX3" fmla="*/ 257639 w 257638"/>
                <a:gd name="connsiteY3" fmla="*/ 12964 h 25927"/>
                <a:gd name="connsiteX4" fmla="*/ 244751 w 257638"/>
                <a:gd name="connsiteY4" fmla="*/ 25927 h 25927"/>
                <a:gd name="connsiteX5" fmla="*/ 12887 w 257638"/>
                <a:gd name="connsiteY5" fmla="*/ 25927 h 25927"/>
                <a:gd name="connsiteX6" fmla="*/ 0 w 257638"/>
                <a:gd name="connsiteY6" fmla="*/ 12964 h 25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638" h="25927">
                  <a:moveTo>
                    <a:pt x="0" y="12964"/>
                  </a:moveTo>
                  <a:cubicBezTo>
                    <a:pt x="0" y="5804"/>
                    <a:pt x="5770" y="0"/>
                    <a:pt x="12887" y="0"/>
                  </a:cubicBezTo>
                  <a:lnTo>
                    <a:pt x="244751" y="0"/>
                  </a:lnTo>
                  <a:cubicBezTo>
                    <a:pt x="251869" y="0"/>
                    <a:pt x="257639" y="5804"/>
                    <a:pt x="257639" y="12964"/>
                  </a:cubicBezTo>
                  <a:cubicBezTo>
                    <a:pt x="257639" y="20124"/>
                    <a:pt x="251869" y="25927"/>
                    <a:pt x="244751" y="25927"/>
                  </a:cubicBezTo>
                  <a:lnTo>
                    <a:pt x="12887" y="25927"/>
                  </a:lnTo>
                  <a:cubicBezTo>
                    <a:pt x="5770" y="25927"/>
                    <a:pt x="0" y="20124"/>
                    <a:pt x="0" y="12964"/>
                  </a:cubicBezTo>
                  <a:close/>
                </a:path>
              </a:pathLst>
            </a:custGeom>
            <a:solidFill>
              <a:srgbClr val="FFFFFF"/>
            </a:solidFill>
            <a:ln w="6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19" name="자유형 118">
              <a:extLst>
                <a:ext uri="{FF2B5EF4-FFF2-40B4-BE49-F238E27FC236}">
                  <a16:creationId xmlns:a16="http://schemas.microsoft.com/office/drawing/2014/main" id="{57FFF680-7F60-0448-983E-D48E8A4AD5EC}"/>
                </a:ext>
              </a:extLst>
            </p:cNvPr>
            <p:cNvSpPr/>
            <p:nvPr/>
          </p:nvSpPr>
          <p:spPr>
            <a:xfrm>
              <a:off x="11108429" y="1976693"/>
              <a:ext cx="141714" cy="25927"/>
            </a:xfrm>
            <a:custGeom>
              <a:avLst/>
              <a:gdLst>
                <a:gd name="connsiteX0" fmla="*/ 0 w 141714"/>
                <a:gd name="connsiteY0" fmla="*/ 12964 h 25927"/>
                <a:gd name="connsiteX1" fmla="*/ 12887 w 141714"/>
                <a:gd name="connsiteY1" fmla="*/ 0 h 25927"/>
                <a:gd name="connsiteX2" fmla="*/ 128827 w 141714"/>
                <a:gd name="connsiteY2" fmla="*/ 0 h 25927"/>
                <a:gd name="connsiteX3" fmla="*/ 141714 w 141714"/>
                <a:gd name="connsiteY3" fmla="*/ 12964 h 25927"/>
                <a:gd name="connsiteX4" fmla="*/ 128827 w 141714"/>
                <a:gd name="connsiteY4" fmla="*/ 25927 h 25927"/>
                <a:gd name="connsiteX5" fmla="*/ 12887 w 141714"/>
                <a:gd name="connsiteY5" fmla="*/ 25927 h 25927"/>
                <a:gd name="connsiteX6" fmla="*/ 0 w 141714"/>
                <a:gd name="connsiteY6" fmla="*/ 12964 h 25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714" h="25927">
                  <a:moveTo>
                    <a:pt x="0" y="12964"/>
                  </a:moveTo>
                  <a:cubicBezTo>
                    <a:pt x="0" y="5804"/>
                    <a:pt x="5770" y="0"/>
                    <a:pt x="12887" y="0"/>
                  </a:cubicBezTo>
                  <a:lnTo>
                    <a:pt x="128827" y="0"/>
                  </a:lnTo>
                  <a:cubicBezTo>
                    <a:pt x="135944" y="0"/>
                    <a:pt x="141714" y="5804"/>
                    <a:pt x="141714" y="12964"/>
                  </a:cubicBezTo>
                  <a:cubicBezTo>
                    <a:pt x="141714" y="20124"/>
                    <a:pt x="135944" y="25927"/>
                    <a:pt x="128827" y="25927"/>
                  </a:cubicBezTo>
                  <a:lnTo>
                    <a:pt x="12887" y="25927"/>
                  </a:lnTo>
                  <a:cubicBezTo>
                    <a:pt x="5770" y="25927"/>
                    <a:pt x="0" y="20124"/>
                    <a:pt x="0" y="12964"/>
                  </a:cubicBezTo>
                  <a:close/>
                </a:path>
              </a:pathLst>
            </a:custGeom>
            <a:solidFill>
              <a:srgbClr val="FFFFFF"/>
            </a:solidFill>
            <a:ln w="6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E5AAE63-1A4F-4740-8F2E-B7BDD22A14EF}"/>
              </a:ext>
            </a:extLst>
          </p:cNvPr>
          <p:cNvGrpSpPr/>
          <p:nvPr/>
        </p:nvGrpSpPr>
        <p:grpSpPr>
          <a:xfrm>
            <a:off x="10861387" y="3061776"/>
            <a:ext cx="751723" cy="494306"/>
            <a:chOff x="10861387" y="3061776"/>
            <a:chExt cx="751723" cy="494306"/>
          </a:xfrm>
        </p:grpSpPr>
        <p:sp>
          <p:nvSpPr>
            <p:cNvPr id="121" name="자유형 120">
              <a:extLst>
                <a:ext uri="{FF2B5EF4-FFF2-40B4-BE49-F238E27FC236}">
                  <a16:creationId xmlns:a16="http://schemas.microsoft.com/office/drawing/2014/main" id="{0060C3CA-C9AF-5541-AEF9-4CE18F993809}"/>
                </a:ext>
              </a:extLst>
            </p:cNvPr>
            <p:cNvSpPr/>
            <p:nvPr/>
          </p:nvSpPr>
          <p:spPr>
            <a:xfrm>
              <a:off x="11133159" y="3061776"/>
              <a:ext cx="210937" cy="209134"/>
            </a:xfrm>
            <a:custGeom>
              <a:avLst/>
              <a:gdLst>
                <a:gd name="connsiteX0" fmla="*/ 210937 w 210937"/>
                <a:gd name="connsiteY0" fmla="*/ 104567 h 209134"/>
                <a:gd name="connsiteX1" fmla="*/ 105469 w 210937"/>
                <a:gd name="connsiteY1" fmla="*/ 209134 h 209134"/>
                <a:gd name="connsiteX2" fmla="*/ 0 w 210937"/>
                <a:gd name="connsiteY2" fmla="*/ 104567 h 209134"/>
                <a:gd name="connsiteX3" fmla="*/ 105469 w 210937"/>
                <a:gd name="connsiteY3" fmla="*/ 0 h 209134"/>
                <a:gd name="connsiteX4" fmla="*/ 210937 w 210937"/>
                <a:gd name="connsiteY4" fmla="*/ 104567 h 209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937" h="209134">
                  <a:moveTo>
                    <a:pt x="210937" y="104567"/>
                  </a:moveTo>
                  <a:cubicBezTo>
                    <a:pt x="210937" y="162318"/>
                    <a:pt x="163717" y="209134"/>
                    <a:pt x="105469" y="209134"/>
                  </a:cubicBezTo>
                  <a:cubicBezTo>
                    <a:pt x="47220" y="209134"/>
                    <a:pt x="0" y="162318"/>
                    <a:pt x="0" y="104567"/>
                  </a:cubicBezTo>
                  <a:cubicBezTo>
                    <a:pt x="0" y="46816"/>
                    <a:pt x="47220" y="0"/>
                    <a:pt x="105469" y="0"/>
                  </a:cubicBezTo>
                  <a:cubicBezTo>
                    <a:pt x="163717" y="0"/>
                    <a:pt x="210937" y="46816"/>
                    <a:pt x="210937" y="104567"/>
                  </a:cubicBezTo>
                  <a:close/>
                </a:path>
              </a:pathLst>
            </a:custGeom>
            <a:solidFill>
              <a:srgbClr val="FC1C49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22" name="자유형 121">
              <a:extLst>
                <a:ext uri="{FF2B5EF4-FFF2-40B4-BE49-F238E27FC236}">
                  <a16:creationId xmlns:a16="http://schemas.microsoft.com/office/drawing/2014/main" id="{4A87DFFA-D91A-EE41-8A75-3BFA2B8E47C4}"/>
                </a:ext>
              </a:extLst>
            </p:cNvPr>
            <p:cNvSpPr/>
            <p:nvPr/>
          </p:nvSpPr>
          <p:spPr>
            <a:xfrm>
              <a:off x="11133159" y="3061776"/>
              <a:ext cx="210937" cy="209134"/>
            </a:xfrm>
            <a:custGeom>
              <a:avLst/>
              <a:gdLst>
                <a:gd name="connsiteX0" fmla="*/ 105469 w 210937"/>
                <a:gd name="connsiteY0" fmla="*/ 183334 h 209134"/>
                <a:gd name="connsiteX1" fmla="*/ 184914 w 210937"/>
                <a:gd name="connsiteY1" fmla="*/ 104567 h 209134"/>
                <a:gd name="connsiteX2" fmla="*/ 105469 w 210937"/>
                <a:gd name="connsiteY2" fmla="*/ 25800 h 209134"/>
                <a:gd name="connsiteX3" fmla="*/ 26023 w 210937"/>
                <a:gd name="connsiteY3" fmla="*/ 104567 h 209134"/>
                <a:gd name="connsiteX4" fmla="*/ 105469 w 210937"/>
                <a:gd name="connsiteY4" fmla="*/ 183334 h 209134"/>
                <a:gd name="connsiteX5" fmla="*/ 105469 w 210937"/>
                <a:gd name="connsiteY5" fmla="*/ 209134 h 209134"/>
                <a:gd name="connsiteX6" fmla="*/ 210937 w 210937"/>
                <a:gd name="connsiteY6" fmla="*/ 104567 h 209134"/>
                <a:gd name="connsiteX7" fmla="*/ 105469 w 210937"/>
                <a:gd name="connsiteY7" fmla="*/ 0 h 209134"/>
                <a:gd name="connsiteX8" fmla="*/ 0 w 210937"/>
                <a:gd name="connsiteY8" fmla="*/ 104567 h 209134"/>
                <a:gd name="connsiteX9" fmla="*/ 105469 w 210937"/>
                <a:gd name="connsiteY9" fmla="*/ 209134 h 209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937" h="209134">
                  <a:moveTo>
                    <a:pt x="105469" y="183334"/>
                  </a:moveTo>
                  <a:cubicBezTo>
                    <a:pt x="149346" y="183334"/>
                    <a:pt x="184914" y="148068"/>
                    <a:pt x="184914" y="104567"/>
                  </a:cubicBezTo>
                  <a:cubicBezTo>
                    <a:pt x="184914" y="61065"/>
                    <a:pt x="149346" y="25800"/>
                    <a:pt x="105469" y="25800"/>
                  </a:cubicBezTo>
                  <a:cubicBezTo>
                    <a:pt x="61592" y="25800"/>
                    <a:pt x="26023" y="61065"/>
                    <a:pt x="26023" y="104567"/>
                  </a:cubicBezTo>
                  <a:cubicBezTo>
                    <a:pt x="26023" y="148068"/>
                    <a:pt x="61592" y="183334"/>
                    <a:pt x="105469" y="183334"/>
                  </a:cubicBezTo>
                  <a:close/>
                  <a:moveTo>
                    <a:pt x="105469" y="209134"/>
                  </a:moveTo>
                  <a:cubicBezTo>
                    <a:pt x="163717" y="209134"/>
                    <a:pt x="210937" y="162318"/>
                    <a:pt x="210937" y="104567"/>
                  </a:cubicBezTo>
                  <a:cubicBezTo>
                    <a:pt x="210937" y="46816"/>
                    <a:pt x="163717" y="0"/>
                    <a:pt x="105469" y="0"/>
                  </a:cubicBezTo>
                  <a:cubicBezTo>
                    <a:pt x="47220" y="0"/>
                    <a:pt x="0" y="46816"/>
                    <a:pt x="0" y="104567"/>
                  </a:cubicBezTo>
                  <a:cubicBezTo>
                    <a:pt x="0" y="162318"/>
                    <a:pt x="47220" y="209134"/>
                    <a:pt x="105469" y="209134"/>
                  </a:cubicBezTo>
                  <a:close/>
                </a:path>
              </a:pathLst>
            </a:custGeom>
            <a:solidFill>
              <a:srgbClr val="FC1C49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23" name="자유형 122">
              <a:extLst>
                <a:ext uri="{FF2B5EF4-FFF2-40B4-BE49-F238E27FC236}">
                  <a16:creationId xmlns:a16="http://schemas.microsoft.com/office/drawing/2014/main" id="{06E308BB-A446-9A4F-AE1C-A0E5BFEC9B38}"/>
                </a:ext>
              </a:extLst>
            </p:cNvPr>
            <p:cNvSpPr/>
            <p:nvPr/>
          </p:nvSpPr>
          <p:spPr>
            <a:xfrm>
              <a:off x="10936050" y="3122850"/>
              <a:ext cx="171200" cy="169737"/>
            </a:xfrm>
            <a:custGeom>
              <a:avLst/>
              <a:gdLst>
                <a:gd name="connsiteX0" fmla="*/ 171201 w 171200"/>
                <a:gd name="connsiteY0" fmla="*/ 84869 h 169737"/>
                <a:gd name="connsiteX1" fmla="*/ 85600 w 171200"/>
                <a:gd name="connsiteY1" fmla="*/ 169738 h 169737"/>
                <a:gd name="connsiteX2" fmla="*/ 0 w 171200"/>
                <a:gd name="connsiteY2" fmla="*/ 84869 h 169737"/>
                <a:gd name="connsiteX3" fmla="*/ 85600 w 171200"/>
                <a:gd name="connsiteY3" fmla="*/ 0 h 169737"/>
                <a:gd name="connsiteX4" fmla="*/ 171201 w 171200"/>
                <a:gd name="connsiteY4" fmla="*/ 84869 h 16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200" h="169737">
                  <a:moveTo>
                    <a:pt x="171201" y="84869"/>
                  </a:moveTo>
                  <a:cubicBezTo>
                    <a:pt x="171201" y="131741"/>
                    <a:pt x="132876" y="169738"/>
                    <a:pt x="85600" y="169738"/>
                  </a:cubicBezTo>
                  <a:cubicBezTo>
                    <a:pt x="38324" y="169738"/>
                    <a:pt x="0" y="131741"/>
                    <a:pt x="0" y="84869"/>
                  </a:cubicBezTo>
                  <a:cubicBezTo>
                    <a:pt x="0" y="37997"/>
                    <a:pt x="38324" y="0"/>
                    <a:pt x="85600" y="0"/>
                  </a:cubicBezTo>
                  <a:cubicBezTo>
                    <a:pt x="132876" y="0"/>
                    <a:pt x="171201" y="37997"/>
                    <a:pt x="171201" y="84869"/>
                  </a:cubicBezTo>
                  <a:close/>
                </a:path>
              </a:pathLst>
            </a:custGeom>
            <a:solidFill>
              <a:srgbClr val="FFFFFF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24" name="자유형 123">
              <a:extLst>
                <a:ext uri="{FF2B5EF4-FFF2-40B4-BE49-F238E27FC236}">
                  <a16:creationId xmlns:a16="http://schemas.microsoft.com/office/drawing/2014/main" id="{19ABFB16-FF79-D34D-B085-F591D5BD657E}"/>
                </a:ext>
              </a:extLst>
            </p:cNvPr>
            <p:cNvSpPr/>
            <p:nvPr/>
          </p:nvSpPr>
          <p:spPr>
            <a:xfrm>
              <a:off x="10936050" y="3122850"/>
              <a:ext cx="171200" cy="169737"/>
            </a:xfrm>
            <a:custGeom>
              <a:avLst/>
              <a:gdLst>
                <a:gd name="connsiteX0" fmla="*/ 85600 w 171200"/>
                <a:gd name="connsiteY0" fmla="*/ 143938 h 169737"/>
                <a:gd name="connsiteX1" fmla="*/ 145178 w 171200"/>
                <a:gd name="connsiteY1" fmla="*/ 84869 h 169737"/>
                <a:gd name="connsiteX2" fmla="*/ 85600 w 171200"/>
                <a:gd name="connsiteY2" fmla="*/ 25800 h 169737"/>
                <a:gd name="connsiteX3" fmla="*/ 26023 w 171200"/>
                <a:gd name="connsiteY3" fmla="*/ 84869 h 169737"/>
                <a:gd name="connsiteX4" fmla="*/ 85600 w 171200"/>
                <a:gd name="connsiteY4" fmla="*/ 143938 h 169737"/>
                <a:gd name="connsiteX5" fmla="*/ 85600 w 171200"/>
                <a:gd name="connsiteY5" fmla="*/ 169738 h 169737"/>
                <a:gd name="connsiteX6" fmla="*/ 171201 w 171200"/>
                <a:gd name="connsiteY6" fmla="*/ 84869 h 169737"/>
                <a:gd name="connsiteX7" fmla="*/ 85600 w 171200"/>
                <a:gd name="connsiteY7" fmla="*/ 0 h 169737"/>
                <a:gd name="connsiteX8" fmla="*/ 0 w 171200"/>
                <a:gd name="connsiteY8" fmla="*/ 84869 h 169737"/>
                <a:gd name="connsiteX9" fmla="*/ 85600 w 171200"/>
                <a:gd name="connsiteY9" fmla="*/ 169738 h 16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200" h="169737">
                  <a:moveTo>
                    <a:pt x="85600" y="143938"/>
                  </a:moveTo>
                  <a:cubicBezTo>
                    <a:pt x="118504" y="143938"/>
                    <a:pt x="145178" y="117492"/>
                    <a:pt x="145178" y="84869"/>
                  </a:cubicBezTo>
                  <a:cubicBezTo>
                    <a:pt x="145178" y="52246"/>
                    <a:pt x="118504" y="25800"/>
                    <a:pt x="85600" y="25800"/>
                  </a:cubicBezTo>
                  <a:cubicBezTo>
                    <a:pt x="52696" y="25800"/>
                    <a:pt x="26023" y="52246"/>
                    <a:pt x="26023" y="84869"/>
                  </a:cubicBezTo>
                  <a:cubicBezTo>
                    <a:pt x="26023" y="117492"/>
                    <a:pt x="52696" y="143938"/>
                    <a:pt x="85600" y="143938"/>
                  </a:cubicBezTo>
                  <a:close/>
                  <a:moveTo>
                    <a:pt x="85600" y="169738"/>
                  </a:moveTo>
                  <a:cubicBezTo>
                    <a:pt x="132876" y="169738"/>
                    <a:pt x="171201" y="131741"/>
                    <a:pt x="171201" y="84869"/>
                  </a:cubicBezTo>
                  <a:cubicBezTo>
                    <a:pt x="171201" y="37997"/>
                    <a:pt x="132876" y="0"/>
                    <a:pt x="85600" y="0"/>
                  </a:cubicBezTo>
                  <a:cubicBezTo>
                    <a:pt x="38324" y="0"/>
                    <a:pt x="0" y="37997"/>
                    <a:pt x="0" y="84869"/>
                  </a:cubicBezTo>
                  <a:cubicBezTo>
                    <a:pt x="0" y="131741"/>
                    <a:pt x="38324" y="169738"/>
                    <a:pt x="85600" y="169738"/>
                  </a:cubicBezTo>
                  <a:close/>
                </a:path>
              </a:pathLst>
            </a:custGeom>
            <a:solidFill>
              <a:srgbClr val="FC1C49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25" name="자유형 124">
              <a:extLst>
                <a:ext uri="{FF2B5EF4-FFF2-40B4-BE49-F238E27FC236}">
                  <a16:creationId xmlns:a16="http://schemas.microsoft.com/office/drawing/2014/main" id="{011EFCD1-AFAC-E74D-BDB3-BBBDB7762AC8}"/>
                </a:ext>
              </a:extLst>
            </p:cNvPr>
            <p:cNvSpPr/>
            <p:nvPr/>
          </p:nvSpPr>
          <p:spPr>
            <a:xfrm>
              <a:off x="10861387" y="3305594"/>
              <a:ext cx="320499" cy="176041"/>
            </a:xfrm>
            <a:custGeom>
              <a:avLst/>
              <a:gdLst>
                <a:gd name="connsiteX0" fmla="*/ 0 w 320499"/>
                <a:gd name="connsiteY0" fmla="*/ 150893 h 176041"/>
                <a:gd name="connsiteX1" fmla="*/ 152194 w 320499"/>
                <a:gd name="connsiteY1" fmla="*/ 0 h 176041"/>
                <a:gd name="connsiteX2" fmla="*/ 168306 w 320499"/>
                <a:gd name="connsiteY2" fmla="*/ 0 h 176041"/>
                <a:gd name="connsiteX3" fmla="*/ 320499 w 320499"/>
                <a:gd name="connsiteY3" fmla="*/ 150893 h 176041"/>
                <a:gd name="connsiteX4" fmla="*/ 295134 w 320499"/>
                <a:gd name="connsiteY4" fmla="*/ 176042 h 176041"/>
                <a:gd name="connsiteX5" fmla="*/ 25366 w 320499"/>
                <a:gd name="connsiteY5" fmla="*/ 176042 h 176041"/>
                <a:gd name="connsiteX6" fmla="*/ 0 w 320499"/>
                <a:gd name="connsiteY6" fmla="*/ 150893 h 17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0499" h="176041">
                  <a:moveTo>
                    <a:pt x="0" y="150893"/>
                  </a:moveTo>
                  <a:cubicBezTo>
                    <a:pt x="0" y="67557"/>
                    <a:pt x="68139" y="0"/>
                    <a:pt x="152194" y="0"/>
                  </a:cubicBezTo>
                  <a:lnTo>
                    <a:pt x="168306" y="0"/>
                  </a:lnTo>
                  <a:cubicBezTo>
                    <a:pt x="252360" y="0"/>
                    <a:pt x="320499" y="67557"/>
                    <a:pt x="320499" y="150893"/>
                  </a:cubicBezTo>
                  <a:cubicBezTo>
                    <a:pt x="320499" y="164782"/>
                    <a:pt x="309143" y="176042"/>
                    <a:pt x="295134" y="176042"/>
                  </a:cubicBezTo>
                  <a:lnTo>
                    <a:pt x="25366" y="176042"/>
                  </a:lnTo>
                  <a:cubicBezTo>
                    <a:pt x="11357" y="176042"/>
                    <a:pt x="0" y="164782"/>
                    <a:pt x="0" y="150893"/>
                  </a:cubicBezTo>
                  <a:close/>
                </a:path>
              </a:pathLst>
            </a:custGeom>
            <a:solidFill>
              <a:srgbClr val="FFFFFF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26" name="자유형 125">
              <a:extLst>
                <a:ext uri="{FF2B5EF4-FFF2-40B4-BE49-F238E27FC236}">
                  <a16:creationId xmlns:a16="http://schemas.microsoft.com/office/drawing/2014/main" id="{72434191-6237-694A-A81D-A03898A9073D}"/>
                </a:ext>
              </a:extLst>
            </p:cNvPr>
            <p:cNvSpPr/>
            <p:nvPr/>
          </p:nvSpPr>
          <p:spPr>
            <a:xfrm>
              <a:off x="10861387" y="3305594"/>
              <a:ext cx="320499" cy="176041"/>
            </a:xfrm>
            <a:custGeom>
              <a:avLst/>
              <a:gdLst>
                <a:gd name="connsiteX0" fmla="*/ 168306 w 320499"/>
                <a:gd name="connsiteY0" fmla="*/ 25800 h 176041"/>
                <a:gd name="connsiteX1" fmla="*/ 152194 w 320499"/>
                <a:gd name="connsiteY1" fmla="*/ 25800 h 176041"/>
                <a:gd name="connsiteX2" fmla="*/ 26025 w 320499"/>
                <a:gd name="connsiteY2" fmla="*/ 150241 h 176041"/>
                <a:gd name="connsiteX3" fmla="*/ 294475 w 320499"/>
                <a:gd name="connsiteY3" fmla="*/ 150241 h 176041"/>
                <a:gd name="connsiteX4" fmla="*/ 168306 w 320499"/>
                <a:gd name="connsiteY4" fmla="*/ 25800 h 176041"/>
                <a:gd name="connsiteX5" fmla="*/ 152194 w 320499"/>
                <a:gd name="connsiteY5" fmla="*/ 0 h 176041"/>
                <a:gd name="connsiteX6" fmla="*/ 0 w 320499"/>
                <a:gd name="connsiteY6" fmla="*/ 150893 h 176041"/>
                <a:gd name="connsiteX7" fmla="*/ 25366 w 320499"/>
                <a:gd name="connsiteY7" fmla="*/ 176042 h 176041"/>
                <a:gd name="connsiteX8" fmla="*/ 295134 w 320499"/>
                <a:gd name="connsiteY8" fmla="*/ 176042 h 176041"/>
                <a:gd name="connsiteX9" fmla="*/ 320499 w 320499"/>
                <a:gd name="connsiteY9" fmla="*/ 150893 h 176041"/>
                <a:gd name="connsiteX10" fmla="*/ 168306 w 320499"/>
                <a:gd name="connsiteY10" fmla="*/ 0 h 176041"/>
                <a:gd name="connsiteX11" fmla="*/ 152194 w 320499"/>
                <a:gd name="connsiteY11" fmla="*/ 0 h 17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0499" h="176041">
                  <a:moveTo>
                    <a:pt x="168306" y="25800"/>
                  </a:moveTo>
                  <a:lnTo>
                    <a:pt x="152194" y="25800"/>
                  </a:lnTo>
                  <a:cubicBezTo>
                    <a:pt x="82730" y="25800"/>
                    <a:pt x="26378" y="81454"/>
                    <a:pt x="26025" y="150241"/>
                  </a:cubicBezTo>
                  <a:lnTo>
                    <a:pt x="294475" y="150241"/>
                  </a:lnTo>
                  <a:cubicBezTo>
                    <a:pt x="294121" y="81454"/>
                    <a:pt x="237769" y="25800"/>
                    <a:pt x="168306" y="25800"/>
                  </a:cubicBezTo>
                  <a:close/>
                  <a:moveTo>
                    <a:pt x="152194" y="0"/>
                  </a:moveTo>
                  <a:cubicBezTo>
                    <a:pt x="68139" y="0"/>
                    <a:pt x="0" y="67557"/>
                    <a:pt x="0" y="150893"/>
                  </a:cubicBezTo>
                  <a:cubicBezTo>
                    <a:pt x="0" y="164782"/>
                    <a:pt x="11357" y="176042"/>
                    <a:pt x="25366" y="176042"/>
                  </a:cubicBezTo>
                  <a:lnTo>
                    <a:pt x="295134" y="176042"/>
                  </a:lnTo>
                  <a:cubicBezTo>
                    <a:pt x="309143" y="176042"/>
                    <a:pt x="320499" y="164782"/>
                    <a:pt x="320499" y="150893"/>
                  </a:cubicBezTo>
                  <a:cubicBezTo>
                    <a:pt x="320499" y="67557"/>
                    <a:pt x="252360" y="0"/>
                    <a:pt x="168306" y="0"/>
                  </a:cubicBezTo>
                  <a:lnTo>
                    <a:pt x="152194" y="0"/>
                  </a:lnTo>
                  <a:close/>
                </a:path>
              </a:pathLst>
            </a:custGeom>
            <a:solidFill>
              <a:srgbClr val="FC1C49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27" name="자유형 126">
              <a:extLst>
                <a:ext uri="{FF2B5EF4-FFF2-40B4-BE49-F238E27FC236}">
                  <a16:creationId xmlns:a16="http://schemas.microsoft.com/office/drawing/2014/main" id="{1C60BF11-87FF-BF45-935E-5814E8FA038D}"/>
                </a:ext>
              </a:extLst>
            </p:cNvPr>
            <p:cNvSpPr/>
            <p:nvPr/>
          </p:nvSpPr>
          <p:spPr>
            <a:xfrm>
              <a:off x="11367263" y="3122850"/>
              <a:ext cx="171201" cy="169737"/>
            </a:xfrm>
            <a:custGeom>
              <a:avLst/>
              <a:gdLst>
                <a:gd name="connsiteX0" fmla="*/ 171202 w 171201"/>
                <a:gd name="connsiteY0" fmla="*/ 84869 h 169737"/>
                <a:gd name="connsiteX1" fmla="*/ 85601 w 171201"/>
                <a:gd name="connsiteY1" fmla="*/ 169738 h 169737"/>
                <a:gd name="connsiteX2" fmla="*/ 0 w 171201"/>
                <a:gd name="connsiteY2" fmla="*/ 84869 h 169737"/>
                <a:gd name="connsiteX3" fmla="*/ 85601 w 171201"/>
                <a:gd name="connsiteY3" fmla="*/ 0 h 169737"/>
                <a:gd name="connsiteX4" fmla="*/ 171202 w 171201"/>
                <a:gd name="connsiteY4" fmla="*/ 84869 h 16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201" h="169737">
                  <a:moveTo>
                    <a:pt x="171202" y="84869"/>
                  </a:moveTo>
                  <a:cubicBezTo>
                    <a:pt x="171202" y="131741"/>
                    <a:pt x="132876" y="169738"/>
                    <a:pt x="85601" y="169738"/>
                  </a:cubicBezTo>
                  <a:cubicBezTo>
                    <a:pt x="38324" y="169738"/>
                    <a:pt x="0" y="131741"/>
                    <a:pt x="0" y="84869"/>
                  </a:cubicBezTo>
                  <a:cubicBezTo>
                    <a:pt x="0" y="37997"/>
                    <a:pt x="38324" y="0"/>
                    <a:pt x="85601" y="0"/>
                  </a:cubicBezTo>
                  <a:cubicBezTo>
                    <a:pt x="132876" y="0"/>
                    <a:pt x="171202" y="37997"/>
                    <a:pt x="171202" y="84869"/>
                  </a:cubicBezTo>
                  <a:close/>
                </a:path>
              </a:pathLst>
            </a:custGeom>
            <a:solidFill>
              <a:srgbClr val="FFFFFF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28" name="자유형 127">
              <a:extLst>
                <a:ext uri="{FF2B5EF4-FFF2-40B4-BE49-F238E27FC236}">
                  <a16:creationId xmlns:a16="http://schemas.microsoft.com/office/drawing/2014/main" id="{223A7884-904B-1A4B-8B2B-DCAB5ED9F683}"/>
                </a:ext>
              </a:extLst>
            </p:cNvPr>
            <p:cNvSpPr/>
            <p:nvPr/>
          </p:nvSpPr>
          <p:spPr>
            <a:xfrm>
              <a:off x="11367263" y="3122850"/>
              <a:ext cx="171201" cy="169737"/>
            </a:xfrm>
            <a:custGeom>
              <a:avLst/>
              <a:gdLst>
                <a:gd name="connsiteX0" fmla="*/ 85601 w 171201"/>
                <a:gd name="connsiteY0" fmla="*/ 143938 h 169737"/>
                <a:gd name="connsiteX1" fmla="*/ 145179 w 171201"/>
                <a:gd name="connsiteY1" fmla="*/ 84869 h 169737"/>
                <a:gd name="connsiteX2" fmla="*/ 85601 w 171201"/>
                <a:gd name="connsiteY2" fmla="*/ 25800 h 169737"/>
                <a:gd name="connsiteX3" fmla="*/ 26023 w 171201"/>
                <a:gd name="connsiteY3" fmla="*/ 84869 h 169737"/>
                <a:gd name="connsiteX4" fmla="*/ 85601 w 171201"/>
                <a:gd name="connsiteY4" fmla="*/ 143938 h 169737"/>
                <a:gd name="connsiteX5" fmla="*/ 85601 w 171201"/>
                <a:gd name="connsiteY5" fmla="*/ 169738 h 169737"/>
                <a:gd name="connsiteX6" fmla="*/ 171202 w 171201"/>
                <a:gd name="connsiteY6" fmla="*/ 84869 h 169737"/>
                <a:gd name="connsiteX7" fmla="*/ 85601 w 171201"/>
                <a:gd name="connsiteY7" fmla="*/ 0 h 169737"/>
                <a:gd name="connsiteX8" fmla="*/ 0 w 171201"/>
                <a:gd name="connsiteY8" fmla="*/ 84869 h 169737"/>
                <a:gd name="connsiteX9" fmla="*/ 85601 w 171201"/>
                <a:gd name="connsiteY9" fmla="*/ 169738 h 16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201" h="169737">
                  <a:moveTo>
                    <a:pt x="85601" y="143938"/>
                  </a:moveTo>
                  <a:cubicBezTo>
                    <a:pt x="118505" y="143938"/>
                    <a:pt x="145179" y="117492"/>
                    <a:pt x="145179" y="84869"/>
                  </a:cubicBezTo>
                  <a:cubicBezTo>
                    <a:pt x="145179" y="52246"/>
                    <a:pt x="118505" y="25800"/>
                    <a:pt x="85601" y="25800"/>
                  </a:cubicBezTo>
                  <a:cubicBezTo>
                    <a:pt x="52697" y="25800"/>
                    <a:pt x="26023" y="52246"/>
                    <a:pt x="26023" y="84869"/>
                  </a:cubicBezTo>
                  <a:cubicBezTo>
                    <a:pt x="26023" y="117492"/>
                    <a:pt x="52697" y="143938"/>
                    <a:pt x="85601" y="143938"/>
                  </a:cubicBezTo>
                  <a:close/>
                  <a:moveTo>
                    <a:pt x="85601" y="169738"/>
                  </a:moveTo>
                  <a:cubicBezTo>
                    <a:pt x="132876" y="169738"/>
                    <a:pt x="171202" y="131741"/>
                    <a:pt x="171202" y="84869"/>
                  </a:cubicBezTo>
                  <a:cubicBezTo>
                    <a:pt x="171202" y="37997"/>
                    <a:pt x="132876" y="0"/>
                    <a:pt x="85601" y="0"/>
                  </a:cubicBezTo>
                  <a:cubicBezTo>
                    <a:pt x="38324" y="0"/>
                    <a:pt x="0" y="37997"/>
                    <a:pt x="0" y="84869"/>
                  </a:cubicBezTo>
                  <a:cubicBezTo>
                    <a:pt x="0" y="131741"/>
                    <a:pt x="38324" y="169738"/>
                    <a:pt x="85601" y="169738"/>
                  </a:cubicBezTo>
                  <a:close/>
                </a:path>
              </a:pathLst>
            </a:custGeom>
            <a:solidFill>
              <a:srgbClr val="FC1C49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29" name="자유형 128">
              <a:extLst>
                <a:ext uri="{FF2B5EF4-FFF2-40B4-BE49-F238E27FC236}">
                  <a16:creationId xmlns:a16="http://schemas.microsoft.com/office/drawing/2014/main" id="{ED532C94-46A1-1A48-BE21-4705E467595A}"/>
                </a:ext>
              </a:extLst>
            </p:cNvPr>
            <p:cNvSpPr/>
            <p:nvPr/>
          </p:nvSpPr>
          <p:spPr>
            <a:xfrm>
              <a:off x="11292612" y="3318895"/>
              <a:ext cx="320498" cy="162739"/>
            </a:xfrm>
            <a:custGeom>
              <a:avLst/>
              <a:gdLst>
                <a:gd name="connsiteX0" fmla="*/ 0 w 320498"/>
                <a:gd name="connsiteY0" fmla="*/ 138289 h 162739"/>
                <a:gd name="connsiteX1" fmla="*/ 152550 w 320498"/>
                <a:gd name="connsiteY1" fmla="*/ 0 h 162739"/>
                <a:gd name="connsiteX2" fmla="*/ 167253 w 320498"/>
                <a:gd name="connsiteY2" fmla="*/ 0 h 162739"/>
                <a:gd name="connsiteX3" fmla="*/ 320498 w 320498"/>
                <a:gd name="connsiteY3" fmla="*/ 138289 h 162739"/>
                <a:gd name="connsiteX4" fmla="*/ 295835 w 320498"/>
                <a:gd name="connsiteY4" fmla="*/ 162740 h 162739"/>
                <a:gd name="connsiteX5" fmla="*/ 24661 w 320498"/>
                <a:gd name="connsiteY5" fmla="*/ 162740 h 162739"/>
                <a:gd name="connsiteX6" fmla="*/ 0 w 320498"/>
                <a:gd name="connsiteY6" fmla="*/ 138289 h 162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0498" h="162739">
                  <a:moveTo>
                    <a:pt x="0" y="138289"/>
                  </a:moveTo>
                  <a:cubicBezTo>
                    <a:pt x="0" y="54568"/>
                    <a:pt x="68108" y="0"/>
                    <a:pt x="152550" y="0"/>
                  </a:cubicBezTo>
                  <a:lnTo>
                    <a:pt x="167253" y="0"/>
                  </a:lnTo>
                  <a:cubicBezTo>
                    <a:pt x="251694" y="0"/>
                    <a:pt x="320498" y="54568"/>
                    <a:pt x="320498" y="138289"/>
                  </a:cubicBezTo>
                  <a:cubicBezTo>
                    <a:pt x="320498" y="151793"/>
                    <a:pt x="309458" y="162740"/>
                    <a:pt x="295835" y="162740"/>
                  </a:cubicBezTo>
                  <a:lnTo>
                    <a:pt x="24661" y="162740"/>
                  </a:lnTo>
                  <a:cubicBezTo>
                    <a:pt x="11041" y="162740"/>
                    <a:pt x="0" y="151793"/>
                    <a:pt x="0" y="138289"/>
                  </a:cubicBezTo>
                  <a:close/>
                </a:path>
              </a:pathLst>
            </a:custGeom>
            <a:solidFill>
              <a:srgbClr val="FFFFFF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30" name="자유형 129">
              <a:extLst>
                <a:ext uri="{FF2B5EF4-FFF2-40B4-BE49-F238E27FC236}">
                  <a16:creationId xmlns:a16="http://schemas.microsoft.com/office/drawing/2014/main" id="{A511DDE6-FF36-1E43-8173-8654ED502A47}"/>
                </a:ext>
              </a:extLst>
            </p:cNvPr>
            <p:cNvSpPr/>
            <p:nvPr/>
          </p:nvSpPr>
          <p:spPr>
            <a:xfrm>
              <a:off x="11292612" y="3305594"/>
              <a:ext cx="320498" cy="176041"/>
            </a:xfrm>
            <a:custGeom>
              <a:avLst/>
              <a:gdLst>
                <a:gd name="connsiteX0" fmla="*/ 167601 w 320498"/>
                <a:gd name="connsiteY0" fmla="*/ 25800 h 176041"/>
                <a:gd name="connsiteX1" fmla="*/ 152898 w 320498"/>
                <a:gd name="connsiteY1" fmla="*/ 25800 h 176041"/>
                <a:gd name="connsiteX2" fmla="*/ 26030 w 320498"/>
                <a:gd name="connsiteY2" fmla="*/ 150241 h 176041"/>
                <a:gd name="connsiteX3" fmla="*/ 294469 w 320498"/>
                <a:gd name="connsiteY3" fmla="*/ 150241 h 176041"/>
                <a:gd name="connsiteX4" fmla="*/ 167601 w 320498"/>
                <a:gd name="connsiteY4" fmla="*/ 25800 h 176041"/>
                <a:gd name="connsiteX5" fmla="*/ 152898 w 320498"/>
                <a:gd name="connsiteY5" fmla="*/ 0 h 176041"/>
                <a:gd name="connsiteX6" fmla="*/ 0 w 320498"/>
                <a:gd name="connsiteY6" fmla="*/ 151591 h 176041"/>
                <a:gd name="connsiteX7" fmla="*/ 24661 w 320498"/>
                <a:gd name="connsiteY7" fmla="*/ 176042 h 176041"/>
                <a:gd name="connsiteX8" fmla="*/ 295835 w 320498"/>
                <a:gd name="connsiteY8" fmla="*/ 176042 h 176041"/>
                <a:gd name="connsiteX9" fmla="*/ 320498 w 320498"/>
                <a:gd name="connsiteY9" fmla="*/ 151591 h 176041"/>
                <a:gd name="connsiteX10" fmla="*/ 167601 w 320498"/>
                <a:gd name="connsiteY10" fmla="*/ 0 h 176041"/>
                <a:gd name="connsiteX11" fmla="*/ 152898 w 320498"/>
                <a:gd name="connsiteY11" fmla="*/ 0 h 17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0498" h="176041">
                  <a:moveTo>
                    <a:pt x="167601" y="25800"/>
                  </a:moveTo>
                  <a:lnTo>
                    <a:pt x="152898" y="25800"/>
                  </a:lnTo>
                  <a:cubicBezTo>
                    <a:pt x="83282" y="25800"/>
                    <a:pt x="26760" y="81391"/>
                    <a:pt x="26030" y="150241"/>
                  </a:cubicBezTo>
                  <a:lnTo>
                    <a:pt x="294469" y="150241"/>
                  </a:lnTo>
                  <a:cubicBezTo>
                    <a:pt x="293741" y="81391"/>
                    <a:pt x="237219" y="25800"/>
                    <a:pt x="167601" y="25800"/>
                  </a:cubicBezTo>
                  <a:close/>
                  <a:moveTo>
                    <a:pt x="152898" y="0"/>
                  </a:moveTo>
                  <a:cubicBezTo>
                    <a:pt x="68455" y="0"/>
                    <a:pt x="0" y="67870"/>
                    <a:pt x="0" y="151591"/>
                  </a:cubicBezTo>
                  <a:cubicBezTo>
                    <a:pt x="0" y="165095"/>
                    <a:pt x="11041" y="176042"/>
                    <a:pt x="24661" y="176042"/>
                  </a:cubicBezTo>
                  <a:lnTo>
                    <a:pt x="295835" y="176042"/>
                  </a:lnTo>
                  <a:cubicBezTo>
                    <a:pt x="309458" y="176042"/>
                    <a:pt x="320498" y="165095"/>
                    <a:pt x="320498" y="151591"/>
                  </a:cubicBezTo>
                  <a:cubicBezTo>
                    <a:pt x="320498" y="67870"/>
                    <a:pt x="252045" y="0"/>
                    <a:pt x="167601" y="0"/>
                  </a:cubicBezTo>
                  <a:lnTo>
                    <a:pt x="152898" y="0"/>
                  </a:lnTo>
                  <a:close/>
                </a:path>
              </a:pathLst>
            </a:custGeom>
            <a:solidFill>
              <a:srgbClr val="FC1C49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31" name="자유형 130">
              <a:extLst>
                <a:ext uri="{FF2B5EF4-FFF2-40B4-BE49-F238E27FC236}">
                  <a16:creationId xmlns:a16="http://schemas.microsoft.com/office/drawing/2014/main" id="{7DB86C16-E934-6A40-A6E0-3CDC70C60615}"/>
                </a:ext>
              </a:extLst>
            </p:cNvPr>
            <p:cNvSpPr/>
            <p:nvPr/>
          </p:nvSpPr>
          <p:spPr>
            <a:xfrm>
              <a:off x="11015662" y="3302237"/>
              <a:ext cx="445918" cy="253845"/>
            </a:xfrm>
            <a:custGeom>
              <a:avLst/>
              <a:gdLst>
                <a:gd name="connsiteX0" fmla="*/ 0 w 445918"/>
                <a:gd name="connsiteY0" fmla="*/ 212853 h 253845"/>
                <a:gd name="connsiteX1" fmla="*/ 214688 w 445918"/>
                <a:gd name="connsiteY1" fmla="*/ 0 h 253845"/>
                <a:gd name="connsiteX2" fmla="*/ 231230 w 445918"/>
                <a:gd name="connsiteY2" fmla="*/ 0 h 253845"/>
                <a:gd name="connsiteX3" fmla="*/ 445919 w 445918"/>
                <a:gd name="connsiteY3" fmla="*/ 212853 h 253845"/>
                <a:gd name="connsiteX4" fmla="*/ 445919 w 445918"/>
                <a:gd name="connsiteY4" fmla="*/ 221595 h 253845"/>
                <a:gd name="connsiteX5" fmla="*/ 413390 w 445918"/>
                <a:gd name="connsiteY5" fmla="*/ 253845 h 253845"/>
                <a:gd name="connsiteX6" fmla="*/ 32529 w 445918"/>
                <a:gd name="connsiteY6" fmla="*/ 253845 h 253845"/>
                <a:gd name="connsiteX7" fmla="*/ 0 w 445918"/>
                <a:gd name="connsiteY7" fmla="*/ 221595 h 253845"/>
                <a:gd name="connsiteX8" fmla="*/ 0 w 445918"/>
                <a:gd name="connsiteY8" fmla="*/ 212853 h 25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918" h="253845">
                  <a:moveTo>
                    <a:pt x="0" y="212853"/>
                  </a:moveTo>
                  <a:cubicBezTo>
                    <a:pt x="0" y="95298"/>
                    <a:pt x="96119" y="0"/>
                    <a:pt x="214688" y="0"/>
                  </a:cubicBezTo>
                  <a:lnTo>
                    <a:pt x="231230" y="0"/>
                  </a:lnTo>
                  <a:cubicBezTo>
                    <a:pt x="349799" y="0"/>
                    <a:pt x="445919" y="95298"/>
                    <a:pt x="445919" y="212853"/>
                  </a:cubicBezTo>
                  <a:lnTo>
                    <a:pt x="445919" y="221595"/>
                  </a:lnTo>
                  <a:cubicBezTo>
                    <a:pt x="445919" y="239406"/>
                    <a:pt x="431355" y="253845"/>
                    <a:pt x="413390" y="253845"/>
                  </a:cubicBezTo>
                  <a:lnTo>
                    <a:pt x="32529" y="253845"/>
                  </a:lnTo>
                  <a:cubicBezTo>
                    <a:pt x="14564" y="253845"/>
                    <a:pt x="0" y="239406"/>
                    <a:pt x="0" y="221595"/>
                  </a:cubicBezTo>
                  <a:lnTo>
                    <a:pt x="0" y="212853"/>
                  </a:lnTo>
                  <a:close/>
                </a:path>
              </a:pathLst>
            </a:custGeom>
            <a:solidFill>
              <a:srgbClr val="FC1C49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32" name="자유형 131">
              <a:extLst>
                <a:ext uri="{FF2B5EF4-FFF2-40B4-BE49-F238E27FC236}">
                  <a16:creationId xmlns:a16="http://schemas.microsoft.com/office/drawing/2014/main" id="{72C59F51-DA31-D54F-A809-59682BC2873F}"/>
                </a:ext>
              </a:extLst>
            </p:cNvPr>
            <p:cNvSpPr/>
            <p:nvPr/>
          </p:nvSpPr>
          <p:spPr>
            <a:xfrm>
              <a:off x="11015662" y="3302237"/>
              <a:ext cx="445918" cy="253845"/>
            </a:xfrm>
            <a:custGeom>
              <a:avLst/>
              <a:gdLst>
                <a:gd name="connsiteX0" fmla="*/ 231230 w 445918"/>
                <a:gd name="connsiteY0" fmla="*/ 25800 h 253845"/>
                <a:gd name="connsiteX1" fmla="*/ 214688 w 445918"/>
                <a:gd name="connsiteY1" fmla="*/ 25800 h 253845"/>
                <a:gd name="connsiteX2" fmla="*/ 26023 w 445918"/>
                <a:gd name="connsiteY2" fmla="*/ 212853 h 253845"/>
                <a:gd name="connsiteX3" fmla="*/ 26023 w 445918"/>
                <a:gd name="connsiteY3" fmla="*/ 221595 h 253845"/>
                <a:gd name="connsiteX4" fmla="*/ 32529 w 445918"/>
                <a:gd name="connsiteY4" fmla="*/ 228045 h 253845"/>
                <a:gd name="connsiteX5" fmla="*/ 413390 w 445918"/>
                <a:gd name="connsiteY5" fmla="*/ 228045 h 253845"/>
                <a:gd name="connsiteX6" fmla="*/ 419896 w 445918"/>
                <a:gd name="connsiteY6" fmla="*/ 221595 h 253845"/>
                <a:gd name="connsiteX7" fmla="*/ 419896 w 445918"/>
                <a:gd name="connsiteY7" fmla="*/ 212853 h 253845"/>
                <a:gd name="connsiteX8" fmla="*/ 231230 w 445918"/>
                <a:gd name="connsiteY8" fmla="*/ 25800 h 253845"/>
                <a:gd name="connsiteX9" fmla="*/ 214688 w 445918"/>
                <a:gd name="connsiteY9" fmla="*/ 0 h 253845"/>
                <a:gd name="connsiteX10" fmla="*/ 0 w 445918"/>
                <a:gd name="connsiteY10" fmla="*/ 212853 h 253845"/>
                <a:gd name="connsiteX11" fmla="*/ 0 w 445918"/>
                <a:gd name="connsiteY11" fmla="*/ 221595 h 253845"/>
                <a:gd name="connsiteX12" fmla="*/ 32529 w 445918"/>
                <a:gd name="connsiteY12" fmla="*/ 253845 h 253845"/>
                <a:gd name="connsiteX13" fmla="*/ 413390 w 445918"/>
                <a:gd name="connsiteY13" fmla="*/ 253845 h 253845"/>
                <a:gd name="connsiteX14" fmla="*/ 445919 w 445918"/>
                <a:gd name="connsiteY14" fmla="*/ 221595 h 253845"/>
                <a:gd name="connsiteX15" fmla="*/ 445919 w 445918"/>
                <a:gd name="connsiteY15" fmla="*/ 212853 h 253845"/>
                <a:gd name="connsiteX16" fmla="*/ 231230 w 445918"/>
                <a:gd name="connsiteY16" fmla="*/ 0 h 253845"/>
                <a:gd name="connsiteX17" fmla="*/ 214688 w 445918"/>
                <a:gd name="connsiteY17" fmla="*/ 0 h 25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45918" h="253845">
                  <a:moveTo>
                    <a:pt x="231230" y="25800"/>
                  </a:moveTo>
                  <a:lnTo>
                    <a:pt x="214688" y="25800"/>
                  </a:lnTo>
                  <a:cubicBezTo>
                    <a:pt x="110491" y="25800"/>
                    <a:pt x="26023" y="109547"/>
                    <a:pt x="26023" y="212853"/>
                  </a:cubicBezTo>
                  <a:lnTo>
                    <a:pt x="26023" y="221595"/>
                  </a:lnTo>
                  <a:cubicBezTo>
                    <a:pt x="26023" y="225157"/>
                    <a:pt x="28935" y="228045"/>
                    <a:pt x="32529" y="228045"/>
                  </a:cubicBezTo>
                  <a:lnTo>
                    <a:pt x="413390" y="228045"/>
                  </a:lnTo>
                  <a:cubicBezTo>
                    <a:pt x="416983" y="228045"/>
                    <a:pt x="419896" y="225157"/>
                    <a:pt x="419896" y="221595"/>
                  </a:cubicBezTo>
                  <a:lnTo>
                    <a:pt x="419896" y="212853"/>
                  </a:lnTo>
                  <a:cubicBezTo>
                    <a:pt x="419896" y="109547"/>
                    <a:pt x="335427" y="25800"/>
                    <a:pt x="231230" y="25800"/>
                  </a:cubicBezTo>
                  <a:close/>
                  <a:moveTo>
                    <a:pt x="214688" y="0"/>
                  </a:moveTo>
                  <a:cubicBezTo>
                    <a:pt x="96119" y="0"/>
                    <a:pt x="0" y="95298"/>
                    <a:pt x="0" y="212853"/>
                  </a:cubicBezTo>
                  <a:lnTo>
                    <a:pt x="0" y="221595"/>
                  </a:lnTo>
                  <a:cubicBezTo>
                    <a:pt x="0" y="239406"/>
                    <a:pt x="14564" y="253845"/>
                    <a:pt x="32529" y="253845"/>
                  </a:cubicBezTo>
                  <a:lnTo>
                    <a:pt x="413390" y="253845"/>
                  </a:lnTo>
                  <a:cubicBezTo>
                    <a:pt x="431355" y="253845"/>
                    <a:pt x="445919" y="239406"/>
                    <a:pt x="445919" y="221595"/>
                  </a:cubicBezTo>
                  <a:lnTo>
                    <a:pt x="445919" y="212853"/>
                  </a:lnTo>
                  <a:cubicBezTo>
                    <a:pt x="445919" y="95298"/>
                    <a:pt x="349799" y="0"/>
                    <a:pt x="231230" y="0"/>
                  </a:cubicBezTo>
                  <a:lnTo>
                    <a:pt x="214688" y="0"/>
                  </a:lnTo>
                  <a:close/>
                </a:path>
              </a:pathLst>
            </a:custGeom>
            <a:solidFill>
              <a:srgbClr val="FC1C49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33" name="자유형 132">
              <a:extLst>
                <a:ext uri="{FF2B5EF4-FFF2-40B4-BE49-F238E27FC236}">
                  <a16:creationId xmlns:a16="http://schemas.microsoft.com/office/drawing/2014/main" id="{DCF2EFBD-2ED5-7949-83D1-9DCF67683C28}"/>
                </a:ext>
              </a:extLst>
            </p:cNvPr>
            <p:cNvSpPr/>
            <p:nvPr/>
          </p:nvSpPr>
          <p:spPr>
            <a:xfrm>
              <a:off x="11225770" y="3368941"/>
              <a:ext cx="26022" cy="110522"/>
            </a:xfrm>
            <a:custGeom>
              <a:avLst/>
              <a:gdLst>
                <a:gd name="connsiteX0" fmla="*/ 13011 w 26022"/>
                <a:gd name="connsiteY0" fmla="*/ 0 h 110522"/>
                <a:gd name="connsiteX1" fmla="*/ 26023 w 26022"/>
                <a:gd name="connsiteY1" fmla="*/ 12900 h 110522"/>
                <a:gd name="connsiteX2" fmla="*/ 26023 w 26022"/>
                <a:gd name="connsiteY2" fmla="*/ 97623 h 110522"/>
                <a:gd name="connsiteX3" fmla="*/ 13011 w 26022"/>
                <a:gd name="connsiteY3" fmla="*/ 110523 h 110522"/>
                <a:gd name="connsiteX4" fmla="*/ 0 w 26022"/>
                <a:gd name="connsiteY4" fmla="*/ 97623 h 110522"/>
                <a:gd name="connsiteX5" fmla="*/ 0 w 26022"/>
                <a:gd name="connsiteY5" fmla="*/ 12900 h 110522"/>
                <a:gd name="connsiteX6" fmla="*/ 13011 w 26022"/>
                <a:gd name="connsiteY6" fmla="*/ 0 h 1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022" h="110522">
                  <a:moveTo>
                    <a:pt x="13011" y="0"/>
                  </a:moveTo>
                  <a:cubicBezTo>
                    <a:pt x="20197" y="0"/>
                    <a:pt x="26023" y="5775"/>
                    <a:pt x="26023" y="12900"/>
                  </a:cubicBezTo>
                  <a:lnTo>
                    <a:pt x="26023" y="97623"/>
                  </a:lnTo>
                  <a:cubicBezTo>
                    <a:pt x="26023" y="104748"/>
                    <a:pt x="20197" y="110523"/>
                    <a:pt x="13011" y="110523"/>
                  </a:cubicBezTo>
                  <a:cubicBezTo>
                    <a:pt x="5825" y="110523"/>
                    <a:pt x="0" y="104748"/>
                    <a:pt x="0" y="97623"/>
                  </a:cubicBezTo>
                  <a:lnTo>
                    <a:pt x="0" y="12900"/>
                  </a:lnTo>
                  <a:cubicBezTo>
                    <a:pt x="0" y="5775"/>
                    <a:pt x="5825" y="0"/>
                    <a:pt x="13011" y="0"/>
                  </a:cubicBezTo>
                  <a:close/>
                </a:path>
              </a:pathLst>
            </a:custGeom>
            <a:solidFill>
              <a:srgbClr val="FFFFFF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61DE06E-B27E-E64B-9EB9-8DCF9D3A247B}"/>
              </a:ext>
            </a:extLst>
          </p:cNvPr>
          <p:cNvGrpSpPr/>
          <p:nvPr/>
        </p:nvGrpSpPr>
        <p:grpSpPr>
          <a:xfrm>
            <a:off x="9868510" y="3061784"/>
            <a:ext cx="441673" cy="494297"/>
            <a:chOff x="9868510" y="3061784"/>
            <a:chExt cx="441673" cy="494297"/>
          </a:xfrm>
        </p:grpSpPr>
        <p:sp>
          <p:nvSpPr>
            <p:cNvPr id="135" name="자유형 134">
              <a:extLst>
                <a:ext uri="{FF2B5EF4-FFF2-40B4-BE49-F238E27FC236}">
                  <a16:creationId xmlns:a16="http://schemas.microsoft.com/office/drawing/2014/main" id="{DE2D86A0-BBD2-DD44-A2C9-641920120431}"/>
                </a:ext>
              </a:extLst>
            </p:cNvPr>
            <p:cNvSpPr/>
            <p:nvPr/>
          </p:nvSpPr>
          <p:spPr>
            <a:xfrm>
              <a:off x="9984891" y="3061784"/>
              <a:ext cx="208929" cy="209134"/>
            </a:xfrm>
            <a:custGeom>
              <a:avLst/>
              <a:gdLst>
                <a:gd name="connsiteX0" fmla="*/ 208929 w 208929"/>
                <a:gd name="connsiteY0" fmla="*/ 104568 h 209134"/>
                <a:gd name="connsiteX1" fmla="*/ 104465 w 208929"/>
                <a:gd name="connsiteY1" fmla="*/ 209135 h 209134"/>
                <a:gd name="connsiteX2" fmla="*/ 0 w 208929"/>
                <a:gd name="connsiteY2" fmla="*/ 104568 h 209134"/>
                <a:gd name="connsiteX3" fmla="*/ 104465 w 208929"/>
                <a:gd name="connsiteY3" fmla="*/ 0 h 209134"/>
                <a:gd name="connsiteX4" fmla="*/ 208929 w 208929"/>
                <a:gd name="connsiteY4" fmla="*/ 104568 h 209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929" h="209134">
                  <a:moveTo>
                    <a:pt x="208929" y="104568"/>
                  </a:moveTo>
                  <a:cubicBezTo>
                    <a:pt x="208929" y="162319"/>
                    <a:pt x="162159" y="209135"/>
                    <a:pt x="104465" y="209135"/>
                  </a:cubicBezTo>
                  <a:cubicBezTo>
                    <a:pt x="46771" y="209135"/>
                    <a:pt x="0" y="162319"/>
                    <a:pt x="0" y="104568"/>
                  </a:cubicBezTo>
                  <a:cubicBezTo>
                    <a:pt x="0" y="46816"/>
                    <a:pt x="46771" y="0"/>
                    <a:pt x="104465" y="0"/>
                  </a:cubicBezTo>
                  <a:cubicBezTo>
                    <a:pt x="162159" y="0"/>
                    <a:pt x="208929" y="46816"/>
                    <a:pt x="208929" y="104568"/>
                  </a:cubicBezTo>
                  <a:close/>
                </a:path>
              </a:pathLst>
            </a:custGeom>
            <a:solidFill>
              <a:srgbClr val="FC1C49"/>
            </a:solidFill>
            <a:ln w="6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36" name="자유형 135">
              <a:extLst>
                <a:ext uri="{FF2B5EF4-FFF2-40B4-BE49-F238E27FC236}">
                  <a16:creationId xmlns:a16="http://schemas.microsoft.com/office/drawing/2014/main" id="{7DCA5CED-6CE3-714B-81B9-E309C2D30A98}"/>
                </a:ext>
              </a:extLst>
            </p:cNvPr>
            <p:cNvSpPr/>
            <p:nvPr/>
          </p:nvSpPr>
          <p:spPr>
            <a:xfrm>
              <a:off x="9984891" y="3061784"/>
              <a:ext cx="208929" cy="209134"/>
            </a:xfrm>
            <a:custGeom>
              <a:avLst/>
              <a:gdLst>
                <a:gd name="connsiteX0" fmla="*/ 104465 w 208929"/>
                <a:gd name="connsiteY0" fmla="*/ 183334 h 209134"/>
                <a:gd name="connsiteX1" fmla="*/ 183154 w 208929"/>
                <a:gd name="connsiteY1" fmla="*/ 104568 h 209134"/>
                <a:gd name="connsiteX2" fmla="*/ 104465 w 208929"/>
                <a:gd name="connsiteY2" fmla="*/ 25800 h 209134"/>
                <a:gd name="connsiteX3" fmla="*/ 25775 w 208929"/>
                <a:gd name="connsiteY3" fmla="*/ 104568 h 209134"/>
                <a:gd name="connsiteX4" fmla="*/ 104465 w 208929"/>
                <a:gd name="connsiteY4" fmla="*/ 183334 h 209134"/>
                <a:gd name="connsiteX5" fmla="*/ 104465 w 208929"/>
                <a:gd name="connsiteY5" fmla="*/ 209135 h 209134"/>
                <a:gd name="connsiteX6" fmla="*/ 208929 w 208929"/>
                <a:gd name="connsiteY6" fmla="*/ 104568 h 209134"/>
                <a:gd name="connsiteX7" fmla="*/ 104465 w 208929"/>
                <a:gd name="connsiteY7" fmla="*/ 0 h 209134"/>
                <a:gd name="connsiteX8" fmla="*/ 0 w 208929"/>
                <a:gd name="connsiteY8" fmla="*/ 104568 h 209134"/>
                <a:gd name="connsiteX9" fmla="*/ 104465 w 208929"/>
                <a:gd name="connsiteY9" fmla="*/ 209135 h 209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29" h="209134">
                  <a:moveTo>
                    <a:pt x="104465" y="183334"/>
                  </a:moveTo>
                  <a:cubicBezTo>
                    <a:pt x="147924" y="183334"/>
                    <a:pt x="183154" y="148069"/>
                    <a:pt x="183154" y="104568"/>
                  </a:cubicBezTo>
                  <a:cubicBezTo>
                    <a:pt x="183154" y="61066"/>
                    <a:pt x="147924" y="25800"/>
                    <a:pt x="104465" y="25800"/>
                  </a:cubicBezTo>
                  <a:cubicBezTo>
                    <a:pt x="61005" y="25800"/>
                    <a:pt x="25775" y="61066"/>
                    <a:pt x="25775" y="104568"/>
                  </a:cubicBezTo>
                  <a:cubicBezTo>
                    <a:pt x="25775" y="148069"/>
                    <a:pt x="61005" y="183334"/>
                    <a:pt x="104465" y="183334"/>
                  </a:cubicBezTo>
                  <a:close/>
                  <a:moveTo>
                    <a:pt x="104465" y="209135"/>
                  </a:moveTo>
                  <a:cubicBezTo>
                    <a:pt x="162159" y="209135"/>
                    <a:pt x="208929" y="162319"/>
                    <a:pt x="208929" y="104568"/>
                  </a:cubicBezTo>
                  <a:cubicBezTo>
                    <a:pt x="208929" y="46816"/>
                    <a:pt x="162159" y="0"/>
                    <a:pt x="104465" y="0"/>
                  </a:cubicBezTo>
                  <a:cubicBezTo>
                    <a:pt x="46771" y="0"/>
                    <a:pt x="0" y="46816"/>
                    <a:pt x="0" y="104568"/>
                  </a:cubicBezTo>
                  <a:cubicBezTo>
                    <a:pt x="0" y="162319"/>
                    <a:pt x="46771" y="209135"/>
                    <a:pt x="104465" y="209135"/>
                  </a:cubicBezTo>
                  <a:close/>
                </a:path>
              </a:pathLst>
            </a:custGeom>
            <a:solidFill>
              <a:srgbClr val="FC1C49"/>
            </a:solidFill>
            <a:ln w="6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37" name="자유형 136">
              <a:extLst>
                <a:ext uri="{FF2B5EF4-FFF2-40B4-BE49-F238E27FC236}">
                  <a16:creationId xmlns:a16="http://schemas.microsoft.com/office/drawing/2014/main" id="{922DDF68-1864-0D47-8352-F450D2BB98A6}"/>
                </a:ext>
              </a:extLst>
            </p:cNvPr>
            <p:cNvSpPr/>
            <p:nvPr/>
          </p:nvSpPr>
          <p:spPr>
            <a:xfrm>
              <a:off x="9868510" y="3302236"/>
              <a:ext cx="441673" cy="253845"/>
            </a:xfrm>
            <a:custGeom>
              <a:avLst/>
              <a:gdLst>
                <a:gd name="connsiteX0" fmla="*/ 220837 w 441673"/>
                <a:gd name="connsiteY0" fmla="*/ 0 h 253845"/>
                <a:gd name="connsiteX1" fmla="*/ 0 w 441673"/>
                <a:gd name="connsiteY1" fmla="*/ 221982 h 253845"/>
                <a:gd name="connsiteX2" fmla="*/ 31700 w 441673"/>
                <a:gd name="connsiteY2" fmla="*/ 253846 h 253845"/>
                <a:gd name="connsiteX3" fmla="*/ 409974 w 441673"/>
                <a:gd name="connsiteY3" fmla="*/ 253846 h 253845"/>
                <a:gd name="connsiteX4" fmla="*/ 441674 w 441673"/>
                <a:gd name="connsiteY4" fmla="*/ 221982 h 253845"/>
                <a:gd name="connsiteX5" fmla="*/ 220837 w 441673"/>
                <a:gd name="connsiteY5" fmla="*/ 0 h 25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1673" h="253845">
                  <a:moveTo>
                    <a:pt x="220837" y="0"/>
                  </a:moveTo>
                  <a:cubicBezTo>
                    <a:pt x="98872" y="0"/>
                    <a:pt x="0" y="99897"/>
                    <a:pt x="0" y="221982"/>
                  </a:cubicBezTo>
                  <a:cubicBezTo>
                    <a:pt x="0" y="239507"/>
                    <a:pt x="14192" y="253846"/>
                    <a:pt x="31700" y="253846"/>
                  </a:cubicBezTo>
                  <a:lnTo>
                    <a:pt x="409974" y="253846"/>
                  </a:lnTo>
                  <a:cubicBezTo>
                    <a:pt x="427481" y="253846"/>
                    <a:pt x="441674" y="239507"/>
                    <a:pt x="441674" y="221982"/>
                  </a:cubicBezTo>
                  <a:cubicBezTo>
                    <a:pt x="441674" y="99897"/>
                    <a:pt x="342801" y="0"/>
                    <a:pt x="220837" y="0"/>
                  </a:cubicBezTo>
                  <a:close/>
                </a:path>
              </a:pathLst>
            </a:custGeom>
            <a:solidFill>
              <a:srgbClr val="FC1C49"/>
            </a:solidFill>
            <a:ln w="6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38" name="자유형 137">
              <a:extLst>
                <a:ext uri="{FF2B5EF4-FFF2-40B4-BE49-F238E27FC236}">
                  <a16:creationId xmlns:a16="http://schemas.microsoft.com/office/drawing/2014/main" id="{B240C518-87BF-4342-AEC8-3EB55A497BAF}"/>
                </a:ext>
              </a:extLst>
            </p:cNvPr>
            <p:cNvSpPr/>
            <p:nvPr/>
          </p:nvSpPr>
          <p:spPr>
            <a:xfrm>
              <a:off x="10075100" y="3367135"/>
              <a:ext cx="25774" cy="108462"/>
            </a:xfrm>
            <a:custGeom>
              <a:avLst/>
              <a:gdLst>
                <a:gd name="connsiteX0" fmla="*/ 12887 w 25774"/>
                <a:gd name="connsiteY0" fmla="*/ 0 h 108462"/>
                <a:gd name="connsiteX1" fmla="*/ 25775 w 25774"/>
                <a:gd name="connsiteY1" fmla="*/ 12900 h 108462"/>
                <a:gd name="connsiteX2" fmla="*/ 25775 w 25774"/>
                <a:gd name="connsiteY2" fmla="*/ 95562 h 108462"/>
                <a:gd name="connsiteX3" fmla="*/ 12887 w 25774"/>
                <a:gd name="connsiteY3" fmla="*/ 108462 h 108462"/>
                <a:gd name="connsiteX4" fmla="*/ 0 w 25774"/>
                <a:gd name="connsiteY4" fmla="*/ 95562 h 108462"/>
                <a:gd name="connsiteX5" fmla="*/ 0 w 25774"/>
                <a:gd name="connsiteY5" fmla="*/ 12900 h 108462"/>
                <a:gd name="connsiteX6" fmla="*/ 12887 w 25774"/>
                <a:gd name="connsiteY6" fmla="*/ 0 h 10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74" h="108462">
                  <a:moveTo>
                    <a:pt x="12887" y="0"/>
                  </a:moveTo>
                  <a:cubicBezTo>
                    <a:pt x="20005" y="0"/>
                    <a:pt x="25775" y="5775"/>
                    <a:pt x="25775" y="12900"/>
                  </a:cubicBezTo>
                  <a:lnTo>
                    <a:pt x="25775" y="95562"/>
                  </a:lnTo>
                  <a:cubicBezTo>
                    <a:pt x="25775" y="102687"/>
                    <a:pt x="20005" y="108462"/>
                    <a:pt x="12887" y="108462"/>
                  </a:cubicBezTo>
                  <a:cubicBezTo>
                    <a:pt x="5770" y="108462"/>
                    <a:pt x="0" y="102687"/>
                    <a:pt x="0" y="95562"/>
                  </a:cubicBezTo>
                  <a:lnTo>
                    <a:pt x="0" y="12900"/>
                  </a:lnTo>
                  <a:cubicBezTo>
                    <a:pt x="0" y="5775"/>
                    <a:pt x="5770" y="0"/>
                    <a:pt x="12887" y="0"/>
                  </a:cubicBezTo>
                  <a:close/>
                </a:path>
              </a:pathLst>
            </a:custGeom>
            <a:solidFill>
              <a:srgbClr val="FFFFFF"/>
            </a:solidFill>
            <a:ln w="6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5E48E1B-2894-2843-8692-05B990CCDCC0}"/>
              </a:ext>
            </a:extLst>
          </p:cNvPr>
          <p:cNvGrpSpPr/>
          <p:nvPr/>
        </p:nvGrpSpPr>
        <p:grpSpPr>
          <a:xfrm>
            <a:off x="8729686" y="3036348"/>
            <a:ext cx="440641" cy="549218"/>
            <a:chOff x="8729686" y="3036348"/>
            <a:chExt cx="440641" cy="549218"/>
          </a:xfrm>
        </p:grpSpPr>
        <p:sp>
          <p:nvSpPr>
            <p:cNvPr id="140" name="자유형 139">
              <a:extLst>
                <a:ext uri="{FF2B5EF4-FFF2-40B4-BE49-F238E27FC236}">
                  <a16:creationId xmlns:a16="http://schemas.microsoft.com/office/drawing/2014/main" id="{ABAA93FD-7A52-B54A-B933-1843BCFB30AD}"/>
                </a:ext>
              </a:extLst>
            </p:cNvPr>
            <p:cNvSpPr/>
            <p:nvPr/>
          </p:nvSpPr>
          <p:spPr>
            <a:xfrm>
              <a:off x="8729686" y="3036348"/>
              <a:ext cx="440641" cy="549218"/>
            </a:xfrm>
            <a:custGeom>
              <a:avLst/>
              <a:gdLst>
                <a:gd name="connsiteX0" fmla="*/ 220321 w 440641"/>
                <a:gd name="connsiteY0" fmla="*/ 0 h 549218"/>
                <a:gd name="connsiteX1" fmla="*/ 70266 w 440641"/>
                <a:gd name="connsiteY1" fmla="*/ 16978 h 549218"/>
                <a:gd name="connsiteX2" fmla="*/ 22226 w 440641"/>
                <a:gd name="connsiteY2" fmla="*/ 36508 h 549218"/>
                <a:gd name="connsiteX3" fmla="*/ 0 w 440641"/>
                <a:gd name="connsiteY3" fmla="*/ 69336 h 549218"/>
                <a:gd name="connsiteX4" fmla="*/ 0 w 440641"/>
                <a:gd name="connsiteY4" fmla="*/ 167062 h 549218"/>
                <a:gd name="connsiteX5" fmla="*/ 19015 w 440641"/>
                <a:gd name="connsiteY5" fmla="*/ 197683 h 549218"/>
                <a:gd name="connsiteX6" fmla="*/ 0 w 440641"/>
                <a:gd name="connsiteY6" fmla="*/ 228336 h 549218"/>
                <a:gd name="connsiteX7" fmla="*/ 0 w 440641"/>
                <a:gd name="connsiteY7" fmla="*/ 326062 h 549218"/>
                <a:gd name="connsiteX8" fmla="*/ 15624 w 440641"/>
                <a:gd name="connsiteY8" fmla="*/ 354110 h 549218"/>
                <a:gd name="connsiteX9" fmla="*/ 0 w 440641"/>
                <a:gd name="connsiteY9" fmla="*/ 382190 h 549218"/>
                <a:gd name="connsiteX10" fmla="*/ 0 w 440641"/>
                <a:gd name="connsiteY10" fmla="*/ 479916 h 549218"/>
                <a:gd name="connsiteX11" fmla="*/ 22248 w 440641"/>
                <a:gd name="connsiteY11" fmla="*/ 512724 h 549218"/>
                <a:gd name="connsiteX12" fmla="*/ 70289 w 440641"/>
                <a:gd name="connsiteY12" fmla="*/ 532247 h 549218"/>
                <a:gd name="connsiteX13" fmla="*/ 220321 w 440641"/>
                <a:gd name="connsiteY13" fmla="*/ 549219 h 549218"/>
                <a:gd name="connsiteX14" fmla="*/ 370352 w 440641"/>
                <a:gd name="connsiteY14" fmla="*/ 532247 h 549218"/>
                <a:gd name="connsiteX15" fmla="*/ 418394 w 440641"/>
                <a:gd name="connsiteY15" fmla="*/ 512724 h 549218"/>
                <a:gd name="connsiteX16" fmla="*/ 440641 w 440641"/>
                <a:gd name="connsiteY16" fmla="*/ 479916 h 549218"/>
                <a:gd name="connsiteX17" fmla="*/ 440641 w 440641"/>
                <a:gd name="connsiteY17" fmla="*/ 382190 h 549218"/>
                <a:gd name="connsiteX18" fmla="*/ 425018 w 440641"/>
                <a:gd name="connsiteY18" fmla="*/ 354110 h 549218"/>
                <a:gd name="connsiteX19" fmla="*/ 440641 w 440641"/>
                <a:gd name="connsiteY19" fmla="*/ 326062 h 549218"/>
                <a:gd name="connsiteX20" fmla="*/ 440641 w 440641"/>
                <a:gd name="connsiteY20" fmla="*/ 228336 h 549218"/>
                <a:gd name="connsiteX21" fmla="*/ 421627 w 440641"/>
                <a:gd name="connsiteY21" fmla="*/ 197683 h 549218"/>
                <a:gd name="connsiteX22" fmla="*/ 440641 w 440641"/>
                <a:gd name="connsiteY22" fmla="*/ 167062 h 549218"/>
                <a:gd name="connsiteX23" fmla="*/ 440641 w 440641"/>
                <a:gd name="connsiteY23" fmla="*/ 69336 h 549218"/>
                <a:gd name="connsiteX24" fmla="*/ 418415 w 440641"/>
                <a:gd name="connsiteY24" fmla="*/ 36508 h 549218"/>
                <a:gd name="connsiteX25" fmla="*/ 370375 w 440641"/>
                <a:gd name="connsiteY25" fmla="*/ 16978 h 549218"/>
                <a:gd name="connsiteX26" fmla="*/ 220321 w 440641"/>
                <a:gd name="connsiteY26" fmla="*/ 0 h 549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40641" h="549218">
                  <a:moveTo>
                    <a:pt x="220321" y="0"/>
                  </a:moveTo>
                  <a:cubicBezTo>
                    <a:pt x="162236" y="0"/>
                    <a:pt x="109189" y="6390"/>
                    <a:pt x="70266" y="16978"/>
                  </a:cubicBezTo>
                  <a:cubicBezTo>
                    <a:pt x="50898" y="22246"/>
                    <a:pt x="34292" y="28748"/>
                    <a:pt x="22226" y="36508"/>
                  </a:cubicBezTo>
                  <a:cubicBezTo>
                    <a:pt x="10750" y="43888"/>
                    <a:pt x="0" y="54681"/>
                    <a:pt x="0" y="69336"/>
                  </a:cubicBezTo>
                  <a:lnTo>
                    <a:pt x="0" y="167062"/>
                  </a:lnTo>
                  <a:cubicBezTo>
                    <a:pt x="15" y="180322"/>
                    <a:pt x="8830" y="190416"/>
                    <a:pt x="19015" y="197683"/>
                  </a:cubicBezTo>
                  <a:cubicBezTo>
                    <a:pt x="8823" y="204954"/>
                    <a:pt x="0" y="215060"/>
                    <a:pt x="0" y="228336"/>
                  </a:cubicBezTo>
                  <a:lnTo>
                    <a:pt x="0" y="326062"/>
                  </a:lnTo>
                  <a:cubicBezTo>
                    <a:pt x="13" y="337824"/>
                    <a:pt x="6949" y="347094"/>
                    <a:pt x="15624" y="354110"/>
                  </a:cubicBezTo>
                  <a:cubicBezTo>
                    <a:pt x="6942" y="361132"/>
                    <a:pt x="0" y="370413"/>
                    <a:pt x="0" y="382190"/>
                  </a:cubicBezTo>
                  <a:lnTo>
                    <a:pt x="0" y="479916"/>
                  </a:lnTo>
                  <a:cubicBezTo>
                    <a:pt x="17" y="494563"/>
                    <a:pt x="10770" y="505347"/>
                    <a:pt x="22248" y="512724"/>
                  </a:cubicBezTo>
                  <a:cubicBezTo>
                    <a:pt x="34316" y="520481"/>
                    <a:pt x="50921" y="526981"/>
                    <a:pt x="70289" y="532247"/>
                  </a:cubicBezTo>
                  <a:cubicBezTo>
                    <a:pt x="109209" y="542831"/>
                    <a:pt x="162247" y="549219"/>
                    <a:pt x="220321" y="549219"/>
                  </a:cubicBezTo>
                  <a:cubicBezTo>
                    <a:pt x="278394" y="549219"/>
                    <a:pt x="331432" y="542831"/>
                    <a:pt x="370352" y="532247"/>
                  </a:cubicBezTo>
                  <a:cubicBezTo>
                    <a:pt x="389720" y="526981"/>
                    <a:pt x="406325" y="520481"/>
                    <a:pt x="418394" y="512724"/>
                  </a:cubicBezTo>
                  <a:cubicBezTo>
                    <a:pt x="429871" y="505347"/>
                    <a:pt x="440625" y="494563"/>
                    <a:pt x="440641" y="479916"/>
                  </a:cubicBezTo>
                  <a:lnTo>
                    <a:pt x="440641" y="382190"/>
                  </a:lnTo>
                  <a:cubicBezTo>
                    <a:pt x="440641" y="370413"/>
                    <a:pt x="433700" y="361132"/>
                    <a:pt x="425018" y="354110"/>
                  </a:cubicBezTo>
                  <a:cubicBezTo>
                    <a:pt x="433692" y="347094"/>
                    <a:pt x="440628" y="337824"/>
                    <a:pt x="440641" y="326062"/>
                  </a:cubicBezTo>
                  <a:lnTo>
                    <a:pt x="440641" y="228336"/>
                  </a:lnTo>
                  <a:cubicBezTo>
                    <a:pt x="440641" y="215060"/>
                    <a:pt x="431819" y="204954"/>
                    <a:pt x="421627" y="197683"/>
                  </a:cubicBezTo>
                  <a:cubicBezTo>
                    <a:pt x="431812" y="190416"/>
                    <a:pt x="440626" y="180322"/>
                    <a:pt x="440641" y="167062"/>
                  </a:cubicBezTo>
                  <a:lnTo>
                    <a:pt x="440641" y="69336"/>
                  </a:lnTo>
                  <a:cubicBezTo>
                    <a:pt x="440641" y="54681"/>
                    <a:pt x="429891" y="43888"/>
                    <a:pt x="418415" y="36508"/>
                  </a:cubicBezTo>
                  <a:cubicBezTo>
                    <a:pt x="406349" y="28748"/>
                    <a:pt x="389744" y="22246"/>
                    <a:pt x="370375" y="16978"/>
                  </a:cubicBezTo>
                  <a:cubicBezTo>
                    <a:pt x="331452" y="6390"/>
                    <a:pt x="278405" y="0"/>
                    <a:pt x="220321" y="0"/>
                  </a:cubicBezTo>
                  <a:close/>
                </a:path>
              </a:pathLst>
            </a:custGeom>
            <a:solidFill>
              <a:srgbClr val="FC1C49"/>
            </a:solidFill>
            <a:ln w="6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41" name="자유형 140">
              <a:extLst>
                <a:ext uri="{FF2B5EF4-FFF2-40B4-BE49-F238E27FC236}">
                  <a16:creationId xmlns:a16="http://schemas.microsoft.com/office/drawing/2014/main" id="{B66A433F-2BBC-094F-82AF-B5B493CB6E0F}"/>
                </a:ext>
              </a:extLst>
            </p:cNvPr>
            <p:cNvSpPr/>
            <p:nvPr/>
          </p:nvSpPr>
          <p:spPr>
            <a:xfrm>
              <a:off x="8872997" y="3129871"/>
              <a:ext cx="246194" cy="45149"/>
            </a:xfrm>
            <a:custGeom>
              <a:avLst/>
              <a:gdLst>
                <a:gd name="connsiteX0" fmla="*/ 245610 w 246194"/>
                <a:gd name="connsiteY0" fmla="*/ 9081 h 45149"/>
                <a:gd name="connsiteX1" fmla="*/ 237130 w 246194"/>
                <a:gd name="connsiteY1" fmla="*/ 25242 h 45149"/>
                <a:gd name="connsiteX2" fmla="*/ 77011 w 246194"/>
                <a:gd name="connsiteY2" fmla="*/ 45150 h 45149"/>
                <a:gd name="connsiteX3" fmla="*/ 11756 w 246194"/>
                <a:gd name="connsiteY3" fmla="*/ 42352 h 45149"/>
                <a:gd name="connsiteX4" fmla="*/ 51 w 246194"/>
                <a:gd name="connsiteY4" fmla="*/ 28358 h 45149"/>
                <a:gd name="connsiteX5" fmla="*/ 14020 w 246194"/>
                <a:gd name="connsiteY5" fmla="*/ 16630 h 45149"/>
                <a:gd name="connsiteX6" fmla="*/ 77011 w 246194"/>
                <a:gd name="connsiteY6" fmla="*/ 19329 h 45149"/>
                <a:gd name="connsiteX7" fmla="*/ 229478 w 246194"/>
                <a:gd name="connsiteY7" fmla="*/ 586 h 45149"/>
                <a:gd name="connsiteX8" fmla="*/ 245610 w 246194"/>
                <a:gd name="connsiteY8" fmla="*/ 9081 h 45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6194" h="45149">
                  <a:moveTo>
                    <a:pt x="245610" y="9081"/>
                  </a:moveTo>
                  <a:cubicBezTo>
                    <a:pt x="247724" y="15890"/>
                    <a:pt x="243926" y="23126"/>
                    <a:pt x="237130" y="25242"/>
                  </a:cubicBezTo>
                  <a:cubicBezTo>
                    <a:pt x="197481" y="37591"/>
                    <a:pt x="140178" y="45150"/>
                    <a:pt x="77011" y="45150"/>
                  </a:cubicBezTo>
                  <a:cubicBezTo>
                    <a:pt x="54267" y="45150"/>
                    <a:pt x="32338" y="44170"/>
                    <a:pt x="11756" y="42352"/>
                  </a:cubicBezTo>
                  <a:cubicBezTo>
                    <a:pt x="4666" y="41726"/>
                    <a:pt x="-575" y="35460"/>
                    <a:pt x="51" y="28358"/>
                  </a:cubicBezTo>
                  <a:cubicBezTo>
                    <a:pt x="676" y="21255"/>
                    <a:pt x="6930" y="16004"/>
                    <a:pt x="14020" y="16630"/>
                  </a:cubicBezTo>
                  <a:cubicBezTo>
                    <a:pt x="33824" y="18380"/>
                    <a:pt x="54996" y="19329"/>
                    <a:pt x="77011" y="19329"/>
                  </a:cubicBezTo>
                  <a:cubicBezTo>
                    <a:pt x="138536" y="19329"/>
                    <a:pt x="193076" y="11923"/>
                    <a:pt x="229478" y="586"/>
                  </a:cubicBezTo>
                  <a:cubicBezTo>
                    <a:pt x="236274" y="-1532"/>
                    <a:pt x="243497" y="2272"/>
                    <a:pt x="245610" y="9081"/>
                  </a:cubicBezTo>
                  <a:close/>
                </a:path>
              </a:pathLst>
            </a:custGeom>
            <a:solidFill>
              <a:srgbClr val="FFFFFF"/>
            </a:solidFill>
            <a:ln w="6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42" name="자유형 141">
              <a:extLst>
                <a:ext uri="{FF2B5EF4-FFF2-40B4-BE49-F238E27FC236}">
                  <a16:creationId xmlns:a16="http://schemas.microsoft.com/office/drawing/2014/main" id="{7E7D20FE-2885-A74B-8CE7-0DF5EE039352}"/>
                </a:ext>
              </a:extLst>
            </p:cNvPr>
            <p:cNvSpPr/>
            <p:nvPr/>
          </p:nvSpPr>
          <p:spPr>
            <a:xfrm>
              <a:off x="8872997" y="3279649"/>
              <a:ext cx="246194" cy="45149"/>
            </a:xfrm>
            <a:custGeom>
              <a:avLst/>
              <a:gdLst>
                <a:gd name="connsiteX0" fmla="*/ 245610 w 246194"/>
                <a:gd name="connsiteY0" fmla="*/ 9081 h 45149"/>
                <a:gd name="connsiteX1" fmla="*/ 237130 w 246194"/>
                <a:gd name="connsiteY1" fmla="*/ 25242 h 45149"/>
                <a:gd name="connsiteX2" fmla="*/ 77011 w 246194"/>
                <a:gd name="connsiteY2" fmla="*/ 45149 h 45149"/>
                <a:gd name="connsiteX3" fmla="*/ 11756 w 246194"/>
                <a:gd name="connsiteY3" fmla="*/ 42352 h 45149"/>
                <a:gd name="connsiteX4" fmla="*/ 51 w 246194"/>
                <a:gd name="connsiteY4" fmla="*/ 28357 h 45149"/>
                <a:gd name="connsiteX5" fmla="*/ 14020 w 246194"/>
                <a:gd name="connsiteY5" fmla="*/ 16631 h 45149"/>
                <a:gd name="connsiteX6" fmla="*/ 77011 w 246194"/>
                <a:gd name="connsiteY6" fmla="*/ 19328 h 45149"/>
                <a:gd name="connsiteX7" fmla="*/ 229478 w 246194"/>
                <a:gd name="connsiteY7" fmla="*/ 585 h 45149"/>
                <a:gd name="connsiteX8" fmla="*/ 245610 w 246194"/>
                <a:gd name="connsiteY8" fmla="*/ 9081 h 45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6194" h="45149">
                  <a:moveTo>
                    <a:pt x="245610" y="9081"/>
                  </a:moveTo>
                  <a:cubicBezTo>
                    <a:pt x="247724" y="15890"/>
                    <a:pt x="243926" y="23125"/>
                    <a:pt x="237130" y="25242"/>
                  </a:cubicBezTo>
                  <a:cubicBezTo>
                    <a:pt x="197481" y="37591"/>
                    <a:pt x="140178" y="45149"/>
                    <a:pt x="77011" y="45149"/>
                  </a:cubicBezTo>
                  <a:cubicBezTo>
                    <a:pt x="54267" y="45149"/>
                    <a:pt x="32338" y="44170"/>
                    <a:pt x="11756" y="42352"/>
                  </a:cubicBezTo>
                  <a:cubicBezTo>
                    <a:pt x="4666" y="41726"/>
                    <a:pt x="-575" y="35460"/>
                    <a:pt x="51" y="28357"/>
                  </a:cubicBezTo>
                  <a:cubicBezTo>
                    <a:pt x="676" y="21255"/>
                    <a:pt x="6930" y="16005"/>
                    <a:pt x="14020" y="16631"/>
                  </a:cubicBezTo>
                  <a:cubicBezTo>
                    <a:pt x="33824" y="18380"/>
                    <a:pt x="54996" y="19328"/>
                    <a:pt x="77011" y="19328"/>
                  </a:cubicBezTo>
                  <a:cubicBezTo>
                    <a:pt x="138536" y="19328"/>
                    <a:pt x="193076" y="11923"/>
                    <a:pt x="229478" y="585"/>
                  </a:cubicBezTo>
                  <a:cubicBezTo>
                    <a:pt x="236274" y="-1531"/>
                    <a:pt x="243497" y="2272"/>
                    <a:pt x="245610" y="9081"/>
                  </a:cubicBezTo>
                  <a:close/>
                </a:path>
              </a:pathLst>
            </a:custGeom>
            <a:solidFill>
              <a:srgbClr val="FFFFFF"/>
            </a:solidFill>
            <a:ln w="6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43" name="자유형 142">
              <a:extLst>
                <a:ext uri="{FF2B5EF4-FFF2-40B4-BE49-F238E27FC236}">
                  <a16:creationId xmlns:a16="http://schemas.microsoft.com/office/drawing/2014/main" id="{F8DA83D5-D98A-5B4D-AFE4-EB08BFAA5FFD}"/>
                </a:ext>
              </a:extLst>
            </p:cNvPr>
            <p:cNvSpPr/>
            <p:nvPr/>
          </p:nvSpPr>
          <p:spPr>
            <a:xfrm>
              <a:off x="8872997" y="3456868"/>
              <a:ext cx="246194" cy="45149"/>
            </a:xfrm>
            <a:custGeom>
              <a:avLst/>
              <a:gdLst>
                <a:gd name="connsiteX0" fmla="*/ 245610 w 246194"/>
                <a:gd name="connsiteY0" fmla="*/ 9081 h 45149"/>
                <a:gd name="connsiteX1" fmla="*/ 237130 w 246194"/>
                <a:gd name="connsiteY1" fmla="*/ 25243 h 45149"/>
                <a:gd name="connsiteX2" fmla="*/ 77011 w 246194"/>
                <a:gd name="connsiteY2" fmla="*/ 45149 h 45149"/>
                <a:gd name="connsiteX3" fmla="*/ 11756 w 246194"/>
                <a:gd name="connsiteY3" fmla="*/ 42352 h 45149"/>
                <a:gd name="connsiteX4" fmla="*/ 51 w 246194"/>
                <a:gd name="connsiteY4" fmla="*/ 28357 h 45149"/>
                <a:gd name="connsiteX5" fmla="*/ 14020 w 246194"/>
                <a:gd name="connsiteY5" fmla="*/ 16631 h 45149"/>
                <a:gd name="connsiteX6" fmla="*/ 77011 w 246194"/>
                <a:gd name="connsiteY6" fmla="*/ 19328 h 45149"/>
                <a:gd name="connsiteX7" fmla="*/ 229478 w 246194"/>
                <a:gd name="connsiteY7" fmla="*/ 585 h 45149"/>
                <a:gd name="connsiteX8" fmla="*/ 245610 w 246194"/>
                <a:gd name="connsiteY8" fmla="*/ 9081 h 45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6194" h="45149">
                  <a:moveTo>
                    <a:pt x="245610" y="9081"/>
                  </a:moveTo>
                  <a:cubicBezTo>
                    <a:pt x="247724" y="15890"/>
                    <a:pt x="243926" y="23126"/>
                    <a:pt x="237130" y="25243"/>
                  </a:cubicBezTo>
                  <a:cubicBezTo>
                    <a:pt x="197481" y="37592"/>
                    <a:pt x="140178" y="45149"/>
                    <a:pt x="77011" y="45149"/>
                  </a:cubicBezTo>
                  <a:cubicBezTo>
                    <a:pt x="54267" y="45149"/>
                    <a:pt x="32338" y="44170"/>
                    <a:pt x="11756" y="42352"/>
                  </a:cubicBezTo>
                  <a:cubicBezTo>
                    <a:pt x="4666" y="41726"/>
                    <a:pt x="-575" y="35460"/>
                    <a:pt x="51" y="28357"/>
                  </a:cubicBezTo>
                  <a:cubicBezTo>
                    <a:pt x="676" y="21255"/>
                    <a:pt x="6930" y="16005"/>
                    <a:pt x="14020" y="16631"/>
                  </a:cubicBezTo>
                  <a:cubicBezTo>
                    <a:pt x="33824" y="18380"/>
                    <a:pt x="54996" y="19328"/>
                    <a:pt x="77011" y="19328"/>
                  </a:cubicBezTo>
                  <a:cubicBezTo>
                    <a:pt x="138536" y="19328"/>
                    <a:pt x="193076" y="11923"/>
                    <a:pt x="229478" y="585"/>
                  </a:cubicBezTo>
                  <a:cubicBezTo>
                    <a:pt x="236274" y="-1531"/>
                    <a:pt x="243497" y="2272"/>
                    <a:pt x="245610" y="9081"/>
                  </a:cubicBezTo>
                  <a:close/>
                </a:path>
              </a:pathLst>
            </a:custGeom>
            <a:solidFill>
              <a:srgbClr val="FFFFFF"/>
            </a:solidFill>
            <a:ln w="6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sp>
        <p:nvSpPr>
          <p:cNvPr id="144" name="그래픽 29">
            <a:extLst>
              <a:ext uri="{FF2B5EF4-FFF2-40B4-BE49-F238E27FC236}">
                <a16:creationId xmlns:a16="http://schemas.microsoft.com/office/drawing/2014/main" id="{145B1EBE-14CE-BD47-AF24-9BB067A6E34B}"/>
              </a:ext>
            </a:extLst>
          </p:cNvPr>
          <p:cNvSpPr/>
          <p:nvPr/>
        </p:nvSpPr>
        <p:spPr>
          <a:xfrm>
            <a:off x="7517667" y="3035520"/>
            <a:ext cx="571278" cy="506872"/>
          </a:xfrm>
          <a:custGeom>
            <a:avLst/>
            <a:gdLst>
              <a:gd name="connsiteX0" fmla="*/ 234988 w 571278"/>
              <a:gd name="connsiteY0" fmla="*/ 3795 h 506872"/>
              <a:gd name="connsiteX1" fmla="*/ 216587 w 571278"/>
              <a:gd name="connsiteY1" fmla="*/ 3795 h 506872"/>
              <a:gd name="connsiteX2" fmla="*/ 216587 w 571278"/>
              <a:gd name="connsiteY2" fmla="*/ 22118 h 506872"/>
              <a:gd name="connsiteX3" fmla="*/ 276447 w 571278"/>
              <a:gd name="connsiteY3" fmla="*/ 81726 h 506872"/>
              <a:gd name="connsiteX4" fmla="*/ 294849 w 571278"/>
              <a:gd name="connsiteY4" fmla="*/ 81726 h 506872"/>
              <a:gd name="connsiteX5" fmla="*/ 354709 w 571278"/>
              <a:gd name="connsiteY5" fmla="*/ 22118 h 506872"/>
              <a:gd name="connsiteX6" fmla="*/ 354709 w 571278"/>
              <a:gd name="connsiteY6" fmla="*/ 3795 h 506872"/>
              <a:gd name="connsiteX7" fmla="*/ 336308 w 571278"/>
              <a:gd name="connsiteY7" fmla="*/ 3795 h 506872"/>
              <a:gd name="connsiteX8" fmla="*/ 285648 w 571278"/>
              <a:gd name="connsiteY8" fmla="*/ 54241 h 506872"/>
              <a:gd name="connsiteX9" fmla="*/ 234988 w 571278"/>
              <a:gd name="connsiteY9" fmla="*/ 3795 h 506872"/>
              <a:gd name="connsiteX10" fmla="*/ 0 w 571278"/>
              <a:gd name="connsiteY10" fmla="*/ 131808 h 506872"/>
              <a:gd name="connsiteX11" fmla="*/ 32529 w 571278"/>
              <a:gd name="connsiteY11" fmla="*/ 99416 h 506872"/>
              <a:gd name="connsiteX12" fmla="*/ 538750 w 571278"/>
              <a:gd name="connsiteY12" fmla="*/ 99416 h 506872"/>
              <a:gd name="connsiteX13" fmla="*/ 571279 w 571278"/>
              <a:gd name="connsiteY13" fmla="*/ 131808 h 506872"/>
              <a:gd name="connsiteX14" fmla="*/ 571279 w 571278"/>
              <a:gd name="connsiteY14" fmla="*/ 474481 h 506872"/>
              <a:gd name="connsiteX15" fmla="*/ 538750 w 571278"/>
              <a:gd name="connsiteY15" fmla="*/ 506873 h 506872"/>
              <a:gd name="connsiteX16" fmla="*/ 32529 w 571278"/>
              <a:gd name="connsiteY16" fmla="*/ 506873 h 506872"/>
              <a:gd name="connsiteX17" fmla="*/ 0 w 571278"/>
              <a:gd name="connsiteY17" fmla="*/ 474481 h 506872"/>
              <a:gd name="connsiteX18" fmla="*/ 0 w 571278"/>
              <a:gd name="connsiteY18" fmla="*/ 131808 h 50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71278" h="506872">
                <a:moveTo>
                  <a:pt x="234988" y="3795"/>
                </a:moveTo>
                <a:cubicBezTo>
                  <a:pt x="229906" y="-1265"/>
                  <a:pt x="221668" y="-1265"/>
                  <a:pt x="216587" y="3795"/>
                </a:cubicBezTo>
                <a:cubicBezTo>
                  <a:pt x="211505" y="8855"/>
                  <a:pt x="211505" y="17058"/>
                  <a:pt x="216587" y="22118"/>
                </a:cubicBezTo>
                <a:lnTo>
                  <a:pt x="276447" y="81726"/>
                </a:lnTo>
                <a:lnTo>
                  <a:pt x="294849" y="81726"/>
                </a:lnTo>
                <a:lnTo>
                  <a:pt x="354709" y="22118"/>
                </a:lnTo>
                <a:cubicBezTo>
                  <a:pt x="359791" y="17058"/>
                  <a:pt x="359791" y="8855"/>
                  <a:pt x="354709" y="3795"/>
                </a:cubicBezTo>
                <a:cubicBezTo>
                  <a:pt x="349628" y="-1265"/>
                  <a:pt x="341389" y="-1265"/>
                  <a:pt x="336308" y="3795"/>
                </a:cubicBezTo>
                <a:lnTo>
                  <a:pt x="285648" y="54241"/>
                </a:lnTo>
                <a:lnTo>
                  <a:pt x="234988" y="3795"/>
                </a:lnTo>
                <a:close/>
                <a:moveTo>
                  <a:pt x="0" y="131808"/>
                </a:moveTo>
                <a:cubicBezTo>
                  <a:pt x="0" y="113919"/>
                  <a:pt x="14563" y="99416"/>
                  <a:pt x="32529" y="99416"/>
                </a:cubicBezTo>
                <a:lnTo>
                  <a:pt x="538750" y="99416"/>
                </a:lnTo>
                <a:cubicBezTo>
                  <a:pt x="556716" y="99416"/>
                  <a:pt x="571279" y="113919"/>
                  <a:pt x="571279" y="131808"/>
                </a:cubicBezTo>
                <a:lnTo>
                  <a:pt x="571279" y="474481"/>
                </a:lnTo>
                <a:cubicBezTo>
                  <a:pt x="571279" y="492370"/>
                  <a:pt x="556716" y="506873"/>
                  <a:pt x="538750" y="506873"/>
                </a:cubicBezTo>
                <a:lnTo>
                  <a:pt x="32529" y="506873"/>
                </a:lnTo>
                <a:cubicBezTo>
                  <a:pt x="14563" y="506873"/>
                  <a:pt x="0" y="492370"/>
                  <a:pt x="0" y="474481"/>
                </a:cubicBezTo>
                <a:lnTo>
                  <a:pt x="0" y="131808"/>
                </a:lnTo>
                <a:close/>
              </a:path>
            </a:pathLst>
          </a:custGeom>
          <a:solidFill>
            <a:srgbClr val="FC1C49"/>
          </a:solidFill>
          <a:ln w="649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B0443EE-BF03-9242-A9A2-7AAA668601DA}"/>
              </a:ext>
            </a:extLst>
          </p:cNvPr>
          <p:cNvGrpSpPr/>
          <p:nvPr/>
        </p:nvGrpSpPr>
        <p:grpSpPr>
          <a:xfrm>
            <a:off x="6420070" y="2990200"/>
            <a:ext cx="485429" cy="635075"/>
            <a:chOff x="6420070" y="2990200"/>
            <a:chExt cx="485429" cy="635075"/>
          </a:xfrm>
        </p:grpSpPr>
        <p:sp>
          <p:nvSpPr>
            <p:cNvPr id="146" name="자유형 145">
              <a:extLst>
                <a:ext uri="{FF2B5EF4-FFF2-40B4-BE49-F238E27FC236}">
                  <a16:creationId xmlns:a16="http://schemas.microsoft.com/office/drawing/2014/main" id="{E50EEF69-942C-944E-AF4D-9B94251DBF97}"/>
                </a:ext>
              </a:extLst>
            </p:cNvPr>
            <p:cNvSpPr/>
            <p:nvPr/>
          </p:nvSpPr>
          <p:spPr>
            <a:xfrm>
              <a:off x="6420070" y="2990200"/>
              <a:ext cx="485429" cy="635075"/>
            </a:xfrm>
            <a:custGeom>
              <a:avLst/>
              <a:gdLst>
                <a:gd name="connsiteX0" fmla="*/ 32106 w 485429"/>
                <a:gd name="connsiteY0" fmla="*/ 635075 h 635075"/>
                <a:gd name="connsiteX1" fmla="*/ 0 w 485429"/>
                <a:gd name="connsiteY1" fmla="*/ 602656 h 635075"/>
                <a:gd name="connsiteX2" fmla="*/ 0 w 485429"/>
                <a:gd name="connsiteY2" fmla="*/ 32419 h 635075"/>
                <a:gd name="connsiteX3" fmla="*/ 32106 w 485429"/>
                <a:gd name="connsiteY3" fmla="*/ 0 h 635075"/>
                <a:gd name="connsiteX4" fmla="*/ 453324 w 485429"/>
                <a:gd name="connsiteY4" fmla="*/ 0 h 635075"/>
                <a:gd name="connsiteX5" fmla="*/ 485430 w 485429"/>
                <a:gd name="connsiteY5" fmla="*/ 32419 h 635075"/>
                <a:gd name="connsiteX6" fmla="*/ 485430 w 485429"/>
                <a:gd name="connsiteY6" fmla="*/ 602656 h 635075"/>
                <a:gd name="connsiteX7" fmla="*/ 453324 w 485429"/>
                <a:gd name="connsiteY7" fmla="*/ 635075 h 635075"/>
                <a:gd name="connsiteX8" fmla="*/ 32106 w 485429"/>
                <a:gd name="connsiteY8" fmla="*/ 635075 h 63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429" h="635075">
                  <a:moveTo>
                    <a:pt x="32106" y="635075"/>
                  </a:moveTo>
                  <a:cubicBezTo>
                    <a:pt x="14374" y="635075"/>
                    <a:pt x="0" y="620561"/>
                    <a:pt x="0" y="602656"/>
                  </a:cubicBezTo>
                  <a:lnTo>
                    <a:pt x="0" y="32419"/>
                  </a:lnTo>
                  <a:cubicBezTo>
                    <a:pt x="0" y="14515"/>
                    <a:pt x="14374" y="0"/>
                    <a:pt x="32106" y="0"/>
                  </a:cubicBezTo>
                  <a:lnTo>
                    <a:pt x="453324" y="0"/>
                  </a:lnTo>
                  <a:cubicBezTo>
                    <a:pt x="471055" y="0"/>
                    <a:pt x="485430" y="14515"/>
                    <a:pt x="485430" y="32419"/>
                  </a:cubicBezTo>
                  <a:lnTo>
                    <a:pt x="485430" y="602656"/>
                  </a:lnTo>
                  <a:cubicBezTo>
                    <a:pt x="485430" y="620561"/>
                    <a:pt x="471055" y="635075"/>
                    <a:pt x="453324" y="635075"/>
                  </a:cubicBezTo>
                  <a:lnTo>
                    <a:pt x="32106" y="635075"/>
                  </a:lnTo>
                  <a:close/>
                </a:path>
              </a:pathLst>
            </a:custGeom>
            <a:solidFill>
              <a:srgbClr val="FC1C49"/>
            </a:solidFill>
            <a:ln w="6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47" name="자유형 146">
              <a:extLst>
                <a:ext uri="{FF2B5EF4-FFF2-40B4-BE49-F238E27FC236}">
                  <a16:creationId xmlns:a16="http://schemas.microsoft.com/office/drawing/2014/main" id="{1ABE605D-1D97-F041-B46F-FCE3BFDF5CF9}"/>
                </a:ext>
              </a:extLst>
            </p:cNvPr>
            <p:cNvSpPr/>
            <p:nvPr/>
          </p:nvSpPr>
          <p:spPr>
            <a:xfrm>
              <a:off x="6608787" y="3549067"/>
              <a:ext cx="107976" cy="25935"/>
            </a:xfrm>
            <a:custGeom>
              <a:avLst/>
              <a:gdLst>
                <a:gd name="connsiteX0" fmla="*/ 0 w 107976"/>
                <a:gd name="connsiteY0" fmla="*/ 12968 h 25935"/>
                <a:gd name="connsiteX1" fmla="*/ 12842 w 107976"/>
                <a:gd name="connsiteY1" fmla="*/ 25935 h 25935"/>
                <a:gd name="connsiteX2" fmla="*/ 95134 w 107976"/>
                <a:gd name="connsiteY2" fmla="*/ 25935 h 25935"/>
                <a:gd name="connsiteX3" fmla="*/ 107977 w 107976"/>
                <a:gd name="connsiteY3" fmla="*/ 12968 h 25935"/>
                <a:gd name="connsiteX4" fmla="*/ 95134 w 107976"/>
                <a:gd name="connsiteY4" fmla="*/ 0 h 25935"/>
                <a:gd name="connsiteX5" fmla="*/ 12842 w 107976"/>
                <a:gd name="connsiteY5" fmla="*/ 0 h 25935"/>
                <a:gd name="connsiteX6" fmla="*/ 0 w 107976"/>
                <a:gd name="connsiteY6" fmla="*/ 12968 h 2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76" h="25935">
                  <a:moveTo>
                    <a:pt x="0" y="12968"/>
                  </a:moveTo>
                  <a:cubicBezTo>
                    <a:pt x="0" y="20130"/>
                    <a:pt x="5750" y="25935"/>
                    <a:pt x="12842" y="25935"/>
                  </a:cubicBezTo>
                  <a:lnTo>
                    <a:pt x="95134" y="25935"/>
                  </a:lnTo>
                  <a:cubicBezTo>
                    <a:pt x="102227" y="25935"/>
                    <a:pt x="107977" y="20130"/>
                    <a:pt x="107977" y="12968"/>
                  </a:cubicBezTo>
                  <a:cubicBezTo>
                    <a:pt x="107977" y="5806"/>
                    <a:pt x="102227" y="0"/>
                    <a:pt x="95134" y="0"/>
                  </a:cubicBezTo>
                  <a:lnTo>
                    <a:pt x="12842" y="0"/>
                  </a:lnTo>
                  <a:cubicBezTo>
                    <a:pt x="5750" y="0"/>
                    <a:pt x="0" y="5806"/>
                    <a:pt x="0" y="12968"/>
                  </a:cubicBezTo>
                  <a:close/>
                </a:path>
              </a:pathLst>
            </a:custGeom>
            <a:solidFill>
              <a:srgbClr val="FFFFFF"/>
            </a:solidFill>
            <a:ln w="6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59F200E-C42A-7242-9C41-FBA4EDE7B155}"/>
              </a:ext>
            </a:extLst>
          </p:cNvPr>
          <p:cNvGrpSpPr/>
          <p:nvPr/>
        </p:nvGrpSpPr>
        <p:grpSpPr>
          <a:xfrm>
            <a:off x="5339579" y="2990192"/>
            <a:ext cx="383570" cy="635075"/>
            <a:chOff x="5339579" y="2990192"/>
            <a:chExt cx="383570" cy="635075"/>
          </a:xfrm>
        </p:grpSpPr>
        <p:sp>
          <p:nvSpPr>
            <p:cNvPr id="149" name="자유형 148">
              <a:extLst>
                <a:ext uri="{FF2B5EF4-FFF2-40B4-BE49-F238E27FC236}">
                  <a16:creationId xmlns:a16="http://schemas.microsoft.com/office/drawing/2014/main" id="{1A69ABBD-3433-124B-9937-7E9CF25193AC}"/>
                </a:ext>
              </a:extLst>
            </p:cNvPr>
            <p:cNvSpPr/>
            <p:nvPr/>
          </p:nvSpPr>
          <p:spPr>
            <a:xfrm>
              <a:off x="5339579" y="2990192"/>
              <a:ext cx="383570" cy="635075"/>
            </a:xfrm>
            <a:custGeom>
              <a:avLst/>
              <a:gdLst>
                <a:gd name="connsiteX0" fmla="*/ 32529 w 383570"/>
                <a:gd name="connsiteY0" fmla="*/ 0 h 635075"/>
                <a:gd name="connsiteX1" fmla="*/ 0 w 383570"/>
                <a:gd name="connsiteY1" fmla="*/ 32419 h 635075"/>
                <a:gd name="connsiteX2" fmla="*/ 0 w 383570"/>
                <a:gd name="connsiteY2" fmla="*/ 602656 h 635075"/>
                <a:gd name="connsiteX3" fmla="*/ 32529 w 383570"/>
                <a:gd name="connsiteY3" fmla="*/ 635075 h 635075"/>
                <a:gd name="connsiteX4" fmla="*/ 351042 w 383570"/>
                <a:gd name="connsiteY4" fmla="*/ 635075 h 635075"/>
                <a:gd name="connsiteX5" fmla="*/ 383570 w 383570"/>
                <a:gd name="connsiteY5" fmla="*/ 602656 h 635075"/>
                <a:gd name="connsiteX6" fmla="*/ 383570 w 383570"/>
                <a:gd name="connsiteY6" fmla="*/ 32419 h 635075"/>
                <a:gd name="connsiteX7" fmla="*/ 351042 w 383570"/>
                <a:gd name="connsiteY7" fmla="*/ 0 h 635075"/>
                <a:gd name="connsiteX8" fmla="*/ 32529 w 383570"/>
                <a:gd name="connsiteY8" fmla="*/ 0 h 63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3570" h="635075">
                  <a:moveTo>
                    <a:pt x="32529" y="0"/>
                  </a:moveTo>
                  <a:cubicBezTo>
                    <a:pt x="14564" y="0"/>
                    <a:pt x="0" y="14515"/>
                    <a:pt x="0" y="32419"/>
                  </a:cubicBezTo>
                  <a:lnTo>
                    <a:pt x="0" y="602656"/>
                  </a:lnTo>
                  <a:cubicBezTo>
                    <a:pt x="0" y="620561"/>
                    <a:pt x="14563" y="635075"/>
                    <a:pt x="32529" y="635075"/>
                  </a:cubicBezTo>
                  <a:lnTo>
                    <a:pt x="351042" y="635075"/>
                  </a:lnTo>
                  <a:cubicBezTo>
                    <a:pt x="369007" y="635075"/>
                    <a:pt x="383570" y="620561"/>
                    <a:pt x="383570" y="602656"/>
                  </a:cubicBezTo>
                  <a:lnTo>
                    <a:pt x="383570" y="32419"/>
                  </a:lnTo>
                  <a:cubicBezTo>
                    <a:pt x="383570" y="14514"/>
                    <a:pt x="369007" y="0"/>
                    <a:pt x="351042" y="0"/>
                  </a:cubicBezTo>
                  <a:lnTo>
                    <a:pt x="32529" y="0"/>
                  </a:lnTo>
                  <a:close/>
                </a:path>
              </a:pathLst>
            </a:custGeom>
            <a:solidFill>
              <a:srgbClr val="FC1C4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50" name="자유형 149">
              <a:extLst>
                <a:ext uri="{FF2B5EF4-FFF2-40B4-BE49-F238E27FC236}">
                  <a16:creationId xmlns:a16="http://schemas.microsoft.com/office/drawing/2014/main" id="{E182896E-5551-6F4E-BEB0-762CDC3D2F7B}"/>
                </a:ext>
              </a:extLst>
            </p:cNvPr>
            <p:cNvSpPr/>
            <p:nvPr/>
          </p:nvSpPr>
          <p:spPr>
            <a:xfrm>
              <a:off x="5510261" y="3061412"/>
              <a:ext cx="39034" cy="38902"/>
            </a:xfrm>
            <a:custGeom>
              <a:avLst/>
              <a:gdLst>
                <a:gd name="connsiteX0" fmla="*/ 39034 w 39034"/>
                <a:gd name="connsiteY0" fmla="*/ 19451 h 38902"/>
                <a:gd name="connsiteX1" fmla="*/ 19517 w 39034"/>
                <a:gd name="connsiteY1" fmla="*/ 38903 h 38902"/>
                <a:gd name="connsiteX2" fmla="*/ 0 w 39034"/>
                <a:gd name="connsiteY2" fmla="*/ 19451 h 38902"/>
                <a:gd name="connsiteX3" fmla="*/ 19517 w 39034"/>
                <a:gd name="connsiteY3" fmla="*/ 0 h 38902"/>
                <a:gd name="connsiteX4" fmla="*/ 39034 w 39034"/>
                <a:gd name="connsiteY4" fmla="*/ 19451 h 38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34" h="38902">
                  <a:moveTo>
                    <a:pt x="39034" y="19451"/>
                  </a:moveTo>
                  <a:cubicBezTo>
                    <a:pt x="39034" y="30194"/>
                    <a:pt x="30296" y="38903"/>
                    <a:pt x="19517" y="38903"/>
                  </a:cubicBezTo>
                  <a:cubicBezTo>
                    <a:pt x="8738" y="38903"/>
                    <a:pt x="0" y="30194"/>
                    <a:pt x="0" y="19451"/>
                  </a:cubicBezTo>
                  <a:cubicBezTo>
                    <a:pt x="0" y="8709"/>
                    <a:pt x="8738" y="0"/>
                    <a:pt x="19517" y="0"/>
                  </a:cubicBezTo>
                  <a:cubicBezTo>
                    <a:pt x="30296" y="0"/>
                    <a:pt x="39034" y="8709"/>
                    <a:pt x="39034" y="19451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3EE6EB9-6C07-9C4C-A050-B147F39D8DDF}"/>
              </a:ext>
            </a:extLst>
          </p:cNvPr>
          <p:cNvGrpSpPr/>
          <p:nvPr/>
        </p:nvGrpSpPr>
        <p:grpSpPr>
          <a:xfrm>
            <a:off x="4196406" y="2990192"/>
            <a:ext cx="383569" cy="635075"/>
            <a:chOff x="4196406" y="2990192"/>
            <a:chExt cx="383569" cy="635075"/>
          </a:xfrm>
        </p:grpSpPr>
        <p:sp>
          <p:nvSpPr>
            <p:cNvPr id="152" name="자유형 151">
              <a:extLst>
                <a:ext uri="{FF2B5EF4-FFF2-40B4-BE49-F238E27FC236}">
                  <a16:creationId xmlns:a16="http://schemas.microsoft.com/office/drawing/2014/main" id="{06AD5A76-B519-CF41-920E-40ED8060FCC5}"/>
                </a:ext>
              </a:extLst>
            </p:cNvPr>
            <p:cNvSpPr/>
            <p:nvPr/>
          </p:nvSpPr>
          <p:spPr>
            <a:xfrm>
              <a:off x="4196406" y="2990192"/>
              <a:ext cx="383569" cy="635075"/>
            </a:xfrm>
            <a:custGeom>
              <a:avLst/>
              <a:gdLst>
                <a:gd name="connsiteX0" fmla="*/ 32529 w 383569"/>
                <a:gd name="connsiteY0" fmla="*/ 0 h 635075"/>
                <a:gd name="connsiteX1" fmla="*/ 0 w 383569"/>
                <a:gd name="connsiteY1" fmla="*/ 32419 h 635075"/>
                <a:gd name="connsiteX2" fmla="*/ 0 w 383569"/>
                <a:gd name="connsiteY2" fmla="*/ 602656 h 635075"/>
                <a:gd name="connsiteX3" fmla="*/ 32528 w 383569"/>
                <a:gd name="connsiteY3" fmla="*/ 635075 h 635075"/>
                <a:gd name="connsiteX4" fmla="*/ 351041 w 383569"/>
                <a:gd name="connsiteY4" fmla="*/ 635075 h 635075"/>
                <a:gd name="connsiteX5" fmla="*/ 383570 w 383569"/>
                <a:gd name="connsiteY5" fmla="*/ 602656 h 635075"/>
                <a:gd name="connsiteX6" fmla="*/ 383570 w 383569"/>
                <a:gd name="connsiteY6" fmla="*/ 32419 h 635075"/>
                <a:gd name="connsiteX7" fmla="*/ 351041 w 383569"/>
                <a:gd name="connsiteY7" fmla="*/ 0 h 635075"/>
                <a:gd name="connsiteX8" fmla="*/ 32529 w 383569"/>
                <a:gd name="connsiteY8" fmla="*/ 0 h 63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3569" h="635075">
                  <a:moveTo>
                    <a:pt x="32529" y="0"/>
                  </a:moveTo>
                  <a:cubicBezTo>
                    <a:pt x="14563" y="0"/>
                    <a:pt x="0" y="14515"/>
                    <a:pt x="0" y="32419"/>
                  </a:cubicBezTo>
                  <a:lnTo>
                    <a:pt x="0" y="602656"/>
                  </a:lnTo>
                  <a:cubicBezTo>
                    <a:pt x="0" y="620561"/>
                    <a:pt x="14563" y="635075"/>
                    <a:pt x="32528" y="635075"/>
                  </a:cubicBezTo>
                  <a:lnTo>
                    <a:pt x="351041" y="635075"/>
                  </a:lnTo>
                  <a:cubicBezTo>
                    <a:pt x="369006" y="635075"/>
                    <a:pt x="383570" y="620561"/>
                    <a:pt x="383570" y="602656"/>
                  </a:cubicBezTo>
                  <a:lnTo>
                    <a:pt x="383570" y="32419"/>
                  </a:lnTo>
                  <a:cubicBezTo>
                    <a:pt x="383570" y="14514"/>
                    <a:pt x="369007" y="0"/>
                    <a:pt x="351041" y="0"/>
                  </a:cubicBezTo>
                  <a:lnTo>
                    <a:pt x="32529" y="0"/>
                  </a:lnTo>
                  <a:close/>
                </a:path>
              </a:pathLst>
            </a:custGeom>
            <a:solidFill>
              <a:srgbClr val="FC1C4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53" name="자유형 152">
              <a:extLst>
                <a:ext uri="{FF2B5EF4-FFF2-40B4-BE49-F238E27FC236}">
                  <a16:creationId xmlns:a16="http://schemas.microsoft.com/office/drawing/2014/main" id="{20FB7EF5-08ED-2F42-B4C4-89C07188F2A9}"/>
                </a:ext>
              </a:extLst>
            </p:cNvPr>
            <p:cNvSpPr/>
            <p:nvPr/>
          </p:nvSpPr>
          <p:spPr>
            <a:xfrm>
              <a:off x="4333483" y="3067896"/>
              <a:ext cx="109397" cy="25935"/>
            </a:xfrm>
            <a:custGeom>
              <a:avLst/>
              <a:gdLst>
                <a:gd name="connsiteX0" fmla="*/ 0 w 109397"/>
                <a:gd name="connsiteY0" fmla="*/ 12968 h 25935"/>
                <a:gd name="connsiteX1" fmla="*/ 13011 w 109397"/>
                <a:gd name="connsiteY1" fmla="*/ 0 h 25935"/>
                <a:gd name="connsiteX2" fmla="*/ 96386 w 109397"/>
                <a:gd name="connsiteY2" fmla="*/ 0 h 25935"/>
                <a:gd name="connsiteX3" fmla="*/ 109397 w 109397"/>
                <a:gd name="connsiteY3" fmla="*/ 12968 h 25935"/>
                <a:gd name="connsiteX4" fmla="*/ 96386 w 109397"/>
                <a:gd name="connsiteY4" fmla="*/ 25935 h 25935"/>
                <a:gd name="connsiteX5" fmla="*/ 13011 w 109397"/>
                <a:gd name="connsiteY5" fmla="*/ 25935 h 25935"/>
                <a:gd name="connsiteX6" fmla="*/ 0 w 109397"/>
                <a:gd name="connsiteY6" fmla="*/ 12968 h 2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397" h="25935">
                  <a:moveTo>
                    <a:pt x="0" y="12968"/>
                  </a:moveTo>
                  <a:cubicBezTo>
                    <a:pt x="0" y="5806"/>
                    <a:pt x="5825" y="0"/>
                    <a:pt x="13011" y="0"/>
                  </a:cubicBezTo>
                  <a:lnTo>
                    <a:pt x="96386" y="0"/>
                  </a:lnTo>
                  <a:cubicBezTo>
                    <a:pt x="103572" y="0"/>
                    <a:pt x="109397" y="5806"/>
                    <a:pt x="109397" y="12968"/>
                  </a:cubicBezTo>
                  <a:cubicBezTo>
                    <a:pt x="109397" y="20130"/>
                    <a:pt x="103572" y="25935"/>
                    <a:pt x="96386" y="25935"/>
                  </a:cubicBezTo>
                  <a:lnTo>
                    <a:pt x="13011" y="25935"/>
                  </a:lnTo>
                  <a:cubicBezTo>
                    <a:pt x="5825" y="25935"/>
                    <a:pt x="0" y="20130"/>
                    <a:pt x="0" y="12968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821CDF6-9CC8-1140-B7FC-EB5926556869}"/>
              </a:ext>
            </a:extLst>
          </p:cNvPr>
          <p:cNvGrpSpPr/>
          <p:nvPr/>
        </p:nvGrpSpPr>
        <p:grpSpPr>
          <a:xfrm>
            <a:off x="2935589" y="3088034"/>
            <a:ext cx="630180" cy="439453"/>
            <a:chOff x="2935589" y="3088034"/>
            <a:chExt cx="630180" cy="439453"/>
          </a:xfrm>
        </p:grpSpPr>
        <p:sp>
          <p:nvSpPr>
            <p:cNvPr id="155" name="자유형 154">
              <a:extLst>
                <a:ext uri="{FF2B5EF4-FFF2-40B4-BE49-F238E27FC236}">
                  <a16:creationId xmlns:a16="http://schemas.microsoft.com/office/drawing/2014/main" id="{135F19ED-B469-E741-9BE3-2B454EBBE295}"/>
                </a:ext>
              </a:extLst>
            </p:cNvPr>
            <p:cNvSpPr/>
            <p:nvPr/>
          </p:nvSpPr>
          <p:spPr>
            <a:xfrm>
              <a:off x="2935589" y="3088034"/>
              <a:ext cx="630180" cy="439453"/>
            </a:xfrm>
            <a:custGeom>
              <a:avLst/>
              <a:gdLst>
                <a:gd name="connsiteX0" fmla="*/ 32307 w 630180"/>
                <a:gd name="connsiteY0" fmla="*/ 0 h 439453"/>
                <a:gd name="connsiteX1" fmla="*/ 0 w 630180"/>
                <a:gd name="connsiteY1" fmla="*/ 32057 h 439453"/>
                <a:gd name="connsiteX2" fmla="*/ 0 w 630180"/>
                <a:gd name="connsiteY2" fmla="*/ 407396 h 439453"/>
                <a:gd name="connsiteX3" fmla="*/ 32307 w 630180"/>
                <a:gd name="connsiteY3" fmla="*/ 439453 h 439453"/>
                <a:gd name="connsiteX4" fmla="*/ 597873 w 630180"/>
                <a:gd name="connsiteY4" fmla="*/ 439453 h 439453"/>
                <a:gd name="connsiteX5" fmla="*/ 630181 w 630180"/>
                <a:gd name="connsiteY5" fmla="*/ 407396 h 439453"/>
                <a:gd name="connsiteX6" fmla="*/ 630181 w 630180"/>
                <a:gd name="connsiteY6" fmla="*/ 32057 h 439453"/>
                <a:gd name="connsiteX7" fmla="*/ 597873 w 630180"/>
                <a:gd name="connsiteY7" fmla="*/ 0 h 439453"/>
                <a:gd name="connsiteX8" fmla="*/ 32307 w 630180"/>
                <a:gd name="connsiteY8" fmla="*/ 0 h 439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0180" h="439453">
                  <a:moveTo>
                    <a:pt x="32307" y="0"/>
                  </a:moveTo>
                  <a:cubicBezTo>
                    <a:pt x="14464" y="0"/>
                    <a:pt x="0" y="14352"/>
                    <a:pt x="0" y="32057"/>
                  </a:cubicBezTo>
                  <a:lnTo>
                    <a:pt x="0" y="407396"/>
                  </a:lnTo>
                  <a:cubicBezTo>
                    <a:pt x="0" y="425101"/>
                    <a:pt x="14464" y="439453"/>
                    <a:pt x="32307" y="439453"/>
                  </a:cubicBezTo>
                  <a:lnTo>
                    <a:pt x="597873" y="439453"/>
                  </a:lnTo>
                  <a:cubicBezTo>
                    <a:pt x="615716" y="439453"/>
                    <a:pt x="630181" y="425101"/>
                    <a:pt x="630181" y="407396"/>
                  </a:cubicBezTo>
                  <a:lnTo>
                    <a:pt x="630181" y="32057"/>
                  </a:lnTo>
                  <a:cubicBezTo>
                    <a:pt x="630181" y="14352"/>
                    <a:pt x="615716" y="0"/>
                    <a:pt x="597873" y="0"/>
                  </a:cubicBezTo>
                  <a:lnTo>
                    <a:pt x="32307" y="0"/>
                  </a:lnTo>
                  <a:close/>
                </a:path>
              </a:pathLst>
            </a:custGeom>
            <a:solidFill>
              <a:srgbClr val="FC1C49"/>
            </a:solidFill>
            <a:ln w="64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56" name="자유형 155">
              <a:extLst>
                <a:ext uri="{FF2B5EF4-FFF2-40B4-BE49-F238E27FC236}">
                  <a16:creationId xmlns:a16="http://schemas.microsoft.com/office/drawing/2014/main" id="{84C7A534-AB85-614E-A601-788DF0B42C20}"/>
                </a:ext>
              </a:extLst>
            </p:cNvPr>
            <p:cNvSpPr/>
            <p:nvPr/>
          </p:nvSpPr>
          <p:spPr>
            <a:xfrm>
              <a:off x="3010261" y="3165673"/>
              <a:ext cx="484986" cy="25645"/>
            </a:xfrm>
            <a:custGeom>
              <a:avLst/>
              <a:gdLst>
                <a:gd name="connsiteX0" fmla="*/ 0 w 484986"/>
                <a:gd name="connsiteY0" fmla="*/ 12823 h 25645"/>
                <a:gd name="connsiteX1" fmla="*/ 12923 w 484986"/>
                <a:gd name="connsiteY1" fmla="*/ 0 h 25645"/>
                <a:gd name="connsiteX2" fmla="*/ 472064 w 484986"/>
                <a:gd name="connsiteY2" fmla="*/ 0 h 25645"/>
                <a:gd name="connsiteX3" fmla="*/ 484987 w 484986"/>
                <a:gd name="connsiteY3" fmla="*/ 12823 h 25645"/>
                <a:gd name="connsiteX4" fmla="*/ 472064 w 484986"/>
                <a:gd name="connsiteY4" fmla="*/ 25646 h 25645"/>
                <a:gd name="connsiteX5" fmla="*/ 12923 w 484986"/>
                <a:gd name="connsiteY5" fmla="*/ 25646 h 25645"/>
                <a:gd name="connsiteX6" fmla="*/ 0 w 484986"/>
                <a:gd name="connsiteY6" fmla="*/ 12823 h 2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4986" h="25645">
                  <a:moveTo>
                    <a:pt x="0" y="12823"/>
                  </a:moveTo>
                  <a:cubicBezTo>
                    <a:pt x="0" y="5741"/>
                    <a:pt x="5786" y="0"/>
                    <a:pt x="12923" y="0"/>
                  </a:cubicBezTo>
                  <a:lnTo>
                    <a:pt x="472064" y="0"/>
                  </a:lnTo>
                  <a:cubicBezTo>
                    <a:pt x="479201" y="0"/>
                    <a:pt x="484987" y="5741"/>
                    <a:pt x="484987" y="12823"/>
                  </a:cubicBezTo>
                  <a:cubicBezTo>
                    <a:pt x="484987" y="19904"/>
                    <a:pt x="479201" y="25646"/>
                    <a:pt x="472064" y="25646"/>
                  </a:cubicBezTo>
                  <a:lnTo>
                    <a:pt x="12923" y="25646"/>
                  </a:lnTo>
                  <a:cubicBezTo>
                    <a:pt x="5786" y="25646"/>
                    <a:pt x="0" y="19904"/>
                    <a:pt x="0" y="12823"/>
                  </a:cubicBezTo>
                  <a:close/>
                </a:path>
              </a:pathLst>
            </a:custGeom>
            <a:solidFill>
              <a:srgbClr val="FFFFFF"/>
            </a:solidFill>
            <a:ln w="64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42A893A-ABA2-2C47-AC3D-85F8BF4EA574}"/>
              </a:ext>
            </a:extLst>
          </p:cNvPr>
          <p:cNvGrpSpPr/>
          <p:nvPr/>
        </p:nvGrpSpPr>
        <p:grpSpPr>
          <a:xfrm>
            <a:off x="1795592" y="3088034"/>
            <a:ext cx="629924" cy="439456"/>
            <a:chOff x="1795592" y="3088034"/>
            <a:chExt cx="629924" cy="439456"/>
          </a:xfrm>
        </p:grpSpPr>
        <p:sp>
          <p:nvSpPr>
            <p:cNvPr id="158" name="자유형 157">
              <a:extLst>
                <a:ext uri="{FF2B5EF4-FFF2-40B4-BE49-F238E27FC236}">
                  <a16:creationId xmlns:a16="http://schemas.microsoft.com/office/drawing/2014/main" id="{91A67AB3-2522-3145-8975-8D84FC530D91}"/>
                </a:ext>
              </a:extLst>
            </p:cNvPr>
            <p:cNvSpPr/>
            <p:nvPr/>
          </p:nvSpPr>
          <p:spPr>
            <a:xfrm>
              <a:off x="1839292" y="3088034"/>
              <a:ext cx="542522" cy="367295"/>
            </a:xfrm>
            <a:custGeom>
              <a:avLst/>
              <a:gdLst>
                <a:gd name="connsiteX0" fmla="*/ 0 w 542522"/>
                <a:gd name="connsiteY0" fmla="*/ 32057 h 367295"/>
                <a:gd name="connsiteX1" fmla="*/ 32307 w 542522"/>
                <a:gd name="connsiteY1" fmla="*/ 0 h 367295"/>
                <a:gd name="connsiteX2" fmla="*/ 510216 w 542522"/>
                <a:gd name="connsiteY2" fmla="*/ 0 h 367295"/>
                <a:gd name="connsiteX3" fmla="*/ 542523 w 542522"/>
                <a:gd name="connsiteY3" fmla="*/ 32057 h 367295"/>
                <a:gd name="connsiteX4" fmla="*/ 542523 w 542522"/>
                <a:gd name="connsiteY4" fmla="*/ 335238 h 367295"/>
                <a:gd name="connsiteX5" fmla="*/ 510215 w 542522"/>
                <a:gd name="connsiteY5" fmla="*/ 367295 h 367295"/>
                <a:gd name="connsiteX6" fmla="*/ 32307 w 542522"/>
                <a:gd name="connsiteY6" fmla="*/ 367295 h 367295"/>
                <a:gd name="connsiteX7" fmla="*/ 0 w 542522"/>
                <a:gd name="connsiteY7" fmla="*/ 335238 h 367295"/>
                <a:gd name="connsiteX8" fmla="*/ 0 w 542522"/>
                <a:gd name="connsiteY8" fmla="*/ 32057 h 36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2522" h="367295">
                  <a:moveTo>
                    <a:pt x="0" y="32057"/>
                  </a:moveTo>
                  <a:cubicBezTo>
                    <a:pt x="0" y="14352"/>
                    <a:pt x="14464" y="0"/>
                    <a:pt x="32307" y="0"/>
                  </a:cubicBezTo>
                  <a:lnTo>
                    <a:pt x="510216" y="0"/>
                  </a:lnTo>
                  <a:cubicBezTo>
                    <a:pt x="528059" y="0"/>
                    <a:pt x="542523" y="14352"/>
                    <a:pt x="542523" y="32057"/>
                  </a:cubicBezTo>
                  <a:lnTo>
                    <a:pt x="542523" y="335238"/>
                  </a:lnTo>
                  <a:cubicBezTo>
                    <a:pt x="542523" y="352943"/>
                    <a:pt x="528059" y="367295"/>
                    <a:pt x="510215" y="367295"/>
                  </a:cubicBezTo>
                  <a:lnTo>
                    <a:pt x="32307" y="367295"/>
                  </a:lnTo>
                  <a:cubicBezTo>
                    <a:pt x="14464" y="367295"/>
                    <a:pt x="0" y="352943"/>
                    <a:pt x="0" y="335238"/>
                  </a:cubicBezTo>
                  <a:lnTo>
                    <a:pt x="0" y="32057"/>
                  </a:lnTo>
                  <a:close/>
                </a:path>
              </a:pathLst>
            </a:custGeom>
            <a:solidFill>
              <a:srgbClr val="FFFFFF"/>
            </a:solidFill>
            <a:ln w="64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59" name="자유형 158">
              <a:extLst>
                <a:ext uri="{FF2B5EF4-FFF2-40B4-BE49-F238E27FC236}">
                  <a16:creationId xmlns:a16="http://schemas.microsoft.com/office/drawing/2014/main" id="{39679C16-A299-B547-AB0C-56CF532A4A59}"/>
                </a:ext>
              </a:extLst>
            </p:cNvPr>
            <p:cNvSpPr/>
            <p:nvPr/>
          </p:nvSpPr>
          <p:spPr>
            <a:xfrm>
              <a:off x="1795592" y="3088034"/>
              <a:ext cx="629924" cy="439456"/>
            </a:xfrm>
            <a:custGeom>
              <a:avLst/>
              <a:gdLst>
                <a:gd name="connsiteX0" fmla="*/ 76007 w 629924"/>
                <a:gd name="connsiteY0" fmla="*/ 25646 h 439456"/>
                <a:gd name="connsiteX1" fmla="*/ 553916 w 629924"/>
                <a:gd name="connsiteY1" fmla="*/ 25646 h 439456"/>
                <a:gd name="connsiteX2" fmla="*/ 560377 w 629924"/>
                <a:gd name="connsiteY2" fmla="*/ 32057 h 439456"/>
                <a:gd name="connsiteX3" fmla="*/ 560377 w 629924"/>
                <a:gd name="connsiteY3" fmla="*/ 333708 h 439456"/>
                <a:gd name="connsiteX4" fmla="*/ 69546 w 629924"/>
                <a:gd name="connsiteY4" fmla="*/ 333708 h 439456"/>
                <a:gd name="connsiteX5" fmla="*/ 69546 w 629924"/>
                <a:gd name="connsiteY5" fmla="*/ 32057 h 439456"/>
                <a:gd name="connsiteX6" fmla="*/ 76007 w 629924"/>
                <a:gd name="connsiteY6" fmla="*/ 25646 h 439456"/>
                <a:gd name="connsiteX7" fmla="*/ 43700 w 629924"/>
                <a:gd name="connsiteY7" fmla="*/ 333708 h 439456"/>
                <a:gd name="connsiteX8" fmla="*/ 43700 w 629924"/>
                <a:gd name="connsiteY8" fmla="*/ 32057 h 439456"/>
                <a:gd name="connsiteX9" fmla="*/ 76007 w 629924"/>
                <a:gd name="connsiteY9" fmla="*/ 0 h 439456"/>
                <a:gd name="connsiteX10" fmla="*/ 553916 w 629924"/>
                <a:gd name="connsiteY10" fmla="*/ 0 h 439456"/>
                <a:gd name="connsiteX11" fmla="*/ 586223 w 629924"/>
                <a:gd name="connsiteY11" fmla="*/ 32057 h 439456"/>
                <a:gd name="connsiteX12" fmla="*/ 586223 w 629924"/>
                <a:gd name="connsiteY12" fmla="*/ 333708 h 439456"/>
                <a:gd name="connsiteX13" fmla="*/ 604079 w 629924"/>
                <a:gd name="connsiteY13" fmla="*/ 333708 h 439456"/>
                <a:gd name="connsiteX14" fmla="*/ 629925 w 629924"/>
                <a:gd name="connsiteY14" fmla="*/ 359354 h 439456"/>
                <a:gd name="connsiteX15" fmla="*/ 629925 w 629924"/>
                <a:gd name="connsiteY15" fmla="*/ 413811 h 439456"/>
                <a:gd name="connsiteX16" fmla="*/ 604079 w 629924"/>
                <a:gd name="connsiteY16" fmla="*/ 439456 h 439456"/>
                <a:gd name="connsiteX17" fmla="*/ 25846 w 629924"/>
                <a:gd name="connsiteY17" fmla="*/ 439456 h 439456"/>
                <a:gd name="connsiteX18" fmla="*/ 0 w 629924"/>
                <a:gd name="connsiteY18" fmla="*/ 413811 h 439456"/>
                <a:gd name="connsiteX19" fmla="*/ 0 w 629924"/>
                <a:gd name="connsiteY19" fmla="*/ 359354 h 439456"/>
                <a:gd name="connsiteX20" fmla="*/ 25846 w 629924"/>
                <a:gd name="connsiteY20" fmla="*/ 333708 h 439456"/>
                <a:gd name="connsiteX21" fmla="*/ 43700 w 629924"/>
                <a:gd name="connsiteY21" fmla="*/ 333708 h 43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9924" h="439456">
                  <a:moveTo>
                    <a:pt x="76007" y="25646"/>
                  </a:moveTo>
                  <a:lnTo>
                    <a:pt x="553916" y="25646"/>
                  </a:lnTo>
                  <a:cubicBezTo>
                    <a:pt x="557484" y="25646"/>
                    <a:pt x="560377" y="28516"/>
                    <a:pt x="560377" y="32057"/>
                  </a:cubicBezTo>
                  <a:lnTo>
                    <a:pt x="560377" y="333708"/>
                  </a:lnTo>
                  <a:lnTo>
                    <a:pt x="69546" y="333708"/>
                  </a:lnTo>
                  <a:lnTo>
                    <a:pt x="69546" y="32057"/>
                  </a:lnTo>
                  <a:cubicBezTo>
                    <a:pt x="69546" y="28516"/>
                    <a:pt x="72439" y="25646"/>
                    <a:pt x="76007" y="25646"/>
                  </a:cubicBezTo>
                  <a:close/>
                  <a:moveTo>
                    <a:pt x="43700" y="333708"/>
                  </a:moveTo>
                  <a:lnTo>
                    <a:pt x="43700" y="32057"/>
                  </a:lnTo>
                  <a:cubicBezTo>
                    <a:pt x="43700" y="14352"/>
                    <a:pt x="58164" y="0"/>
                    <a:pt x="76007" y="0"/>
                  </a:cubicBezTo>
                  <a:lnTo>
                    <a:pt x="553916" y="0"/>
                  </a:lnTo>
                  <a:cubicBezTo>
                    <a:pt x="571759" y="0"/>
                    <a:pt x="586223" y="14352"/>
                    <a:pt x="586223" y="32057"/>
                  </a:cubicBezTo>
                  <a:lnTo>
                    <a:pt x="586223" y="333708"/>
                  </a:lnTo>
                  <a:lnTo>
                    <a:pt x="604079" y="333708"/>
                  </a:lnTo>
                  <a:cubicBezTo>
                    <a:pt x="618353" y="333708"/>
                    <a:pt x="629925" y="345190"/>
                    <a:pt x="629925" y="359354"/>
                  </a:cubicBezTo>
                  <a:lnTo>
                    <a:pt x="629925" y="413811"/>
                  </a:lnTo>
                  <a:cubicBezTo>
                    <a:pt x="629925" y="427974"/>
                    <a:pt x="618353" y="439456"/>
                    <a:pt x="604079" y="439456"/>
                  </a:cubicBezTo>
                  <a:lnTo>
                    <a:pt x="25846" y="439456"/>
                  </a:lnTo>
                  <a:cubicBezTo>
                    <a:pt x="11572" y="439456"/>
                    <a:pt x="0" y="427974"/>
                    <a:pt x="0" y="413811"/>
                  </a:cubicBezTo>
                  <a:lnTo>
                    <a:pt x="0" y="359354"/>
                  </a:lnTo>
                  <a:cubicBezTo>
                    <a:pt x="0" y="345189"/>
                    <a:pt x="11572" y="333708"/>
                    <a:pt x="25846" y="333708"/>
                  </a:cubicBezTo>
                  <a:lnTo>
                    <a:pt x="43700" y="333708"/>
                  </a:lnTo>
                  <a:close/>
                </a:path>
              </a:pathLst>
            </a:custGeom>
            <a:solidFill>
              <a:srgbClr val="FC1C49"/>
            </a:solidFill>
            <a:ln w="64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60" name="자유형 159">
              <a:extLst>
                <a:ext uri="{FF2B5EF4-FFF2-40B4-BE49-F238E27FC236}">
                  <a16:creationId xmlns:a16="http://schemas.microsoft.com/office/drawing/2014/main" id="{269762FD-9B16-9346-A404-B4BA68EF5C28}"/>
                </a:ext>
              </a:extLst>
            </p:cNvPr>
            <p:cNvSpPr/>
            <p:nvPr/>
          </p:nvSpPr>
          <p:spPr>
            <a:xfrm>
              <a:off x="1914218" y="3166048"/>
              <a:ext cx="83541" cy="25645"/>
            </a:xfrm>
            <a:custGeom>
              <a:avLst/>
              <a:gdLst>
                <a:gd name="connsiteX0" fmla="*/ 0 w 83541"/>
                <a:gd name="connsiteY0" fmla="*/ 12823 h 25645"/>
                <a:gd name="connsiteX1" fmla="*/ 12923 w 83541"/>
                <a:gd name="connsiteY1" fmla="*/ 0 h 25645"/>
                <a:gd name="connsiteX2" fmla="*/ 70618 w 83541"/>
                <a:gd name="connsiteY2" fmla="*/ 0 h 25645"/>
                <a:gd name="connsiteX3" fmla="*/ 83541 w 83541"/>
                <a:gd name="connsiteY3" fmla="*/ 12823 h 25645"/>
                <a:gd name="connsiteX4" fmla="*/ 70618 w 83541"/>
                <a:gd name="connsiteY4" fmla="*/ 25646 h 25645"/>
                <a:gd name="connsiteX5" fmla="*/ 12923 w 83541"/>
                <a:gd name="connsiteY5" fmla="*/ 25646 h 25645"/>
                <a:gd name="connsiteX6" fmla="*/ 0 w 83541"/>
                <a:gd name="connsiteY6" fmla="*/ 12823 h 2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541" h="25645">
                  <a:moveTo>
                    <a:pt x="0" y="12823"/>
                  </a:moveTo>
                  <a:cubicBezTo>
                    <a:pt x="0" y="5741"/>
                    <a:pt x="5786" y="0"/>
                    <a:pt x="12923" y="0"/>
                  </a:cubicBezTo>
                  <a:lnTo>
                    <a:pt x="70618" y="0"/>
                  </a:lnTo>
                  <a:cubicBezTo>
                    <a:pt x="77756" y="0"/>
                    <a:pt x="83541" y="5741"/>
                    <a:pt x="83541" y="12823"/>
                  </a:cubicBezTo>
                  <a:cubicBezTo>
                    <a:pt x="83541" y="19904"/>
                    <a:pt x="77756" y="25646"/>
                    <a:pt x="70618" y="25646"/>
                  </a:cubicBezTo>
                  <a:lnTo>
                    <a:pt x="12923" y="25646"/>
                  </a:lnTo>
                  <a:cubicBezTo>
                    <a:pt x="5786" y="25646"/>
                    <a:pt x="0" y="19904"/>
                    <a:pt x="0" y="12823"/>
                  </a:cubicBezTo>
                  <a:close/>
                </a:path>
              </a:pathLst>
            </a:custGeom>
            <a:solidFill>
              <a:srgbClr val="FC1C49"/>
            </a:solidFill>
            <a:ln w="64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4D30536-8B0B-9249-907D-7FF37B80BB3F}"/>
              </a:ext>
            </a:extLst>
          </p:cNvPr>
          <p:cNvGrpSpPr/>
          <p:nvPr/>
        </p:nvGrpSpPr>
        <p:grpSpPr>
          <a:xfrm>
            <a:off x="694407" y="3088034"/>
            <a:ext cx="514914" cy="467002"/>
            <a:chOff x="694407" y="3088034"/>
            <a:chExt cx="514914" cy="467002"/>
          </a:xfrm>
        </p:grpSpPr>
        <p:sp>
          <p:nvSpPr>
            <p:cNvPr id="162" name="자유형 161">
              <a:extLst>
                <a:ext uri="{FF2B5EF4-FFF2-40B4-BE49-F238E27FC236}">
                  <a16:creationId xmlns:a16="http://schemas.microsoft.com/office/drawing/2014/main" id="{E650F690-FECC-5549-8A06-031A3A4D4DBE}"/>
                </a:ext>
              </a:extLst>
            </p:cNvPr>
            <p:cNvSpPr/>
            <p:nvPr/>
          </p:nvSpPr>
          <p:spPr>
            <a:xfrm>
              <a:off x="694407" y="3088034"/>
              <a:ext cx="514914" cy="380758"/>
            </a:xfrm>
            <a:custGeom>
              <a:avLst/>
              <a:gdLst>
                <a:gd name="connsiteX0" fmla="*/ 37389 w 514914"/>
                <a:gd name="connsiteY0" fmla="*/ 0 h 380758"/>
                <a:gd name="connsiteX1" fmla="*/ 0 w 514914"/>
                <a:gd name="connsiteY1" fmla="*/ 37308 h 380758"/>
                <a:gd name="connsiteX2" fmla="*/ 0 w 514914"/>
                <a:gd name="connsiteY2" fmla="*/ 343451 h 380758"/>
                <a:gd name="connsiteX3" fmla="*/ 37389 w 514914"/>
                <a:gd name="connsiteY3" fmla="*/ 380758 h 380758"/>
                <a:gd name="connsiteX4" fmla="*/ 477526 w 514914"/>
                <a:gd name="connsiteY4" fmla="*/ 380758 h 380758"/>
                <a:gd name="connsiteX5" fmla="*/ 514914 w 514914"/>
                <a:gd name="connsiteY5" fmla="*/ 343451 h 380758"/>
                <a:gd name="connsiteX6" fmla="*/ 514914 w 514914"/>
                <a:gd name="connsiteY6" fmla="*/ 37308 h 380758"/>
                <a:gd name="connsiteX7" fmla="*/ 477526 w 514914"/>
                <a:gd name="connsiteY7" fmla="*/ 0 h 380758"/>
                <a:gd name="connsiteX8" fmla="*/ 37389 w 514914"/>
                <a:gd name="connsiteY8" fmla="*/ 0 h 380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914" h="380758">
                  <a:moveTo>
                    <a:pt x="37389" y="0"/>
                  </a:moveTo>
                  <a:cubicBezTo>
                    <a:pt x="16740" y="0"/>
                    <a:pt x="0" y="16703"/>
                    <a:pt x="0" y="37308"/>
                  </a:cubicBezTo>
                  <a:lnTo>
                    <a:pt x="0" y="343451"/>
                  </a:lnTo>
                  <a:cubicBezTo>
                    <a:pt x="0" y="364055"/>
                    <a:pt x="16740" y="380758"/>
                    <a:pt x="37389" y="380758"/>
                  </a:cubicBezTo>
                  <a:lnTo>
                    <a:pt x="477526" y="380758"/>
                  </a:lnTo>
                  <a:cubicBezTo>
                    <a:pt x="498175" y="380758"/>
                    <a:pt x="514914" y="364055"/>
                    <a:pt x="514914" y="343451"/>
                  </a:cubicBezTo>
                  <a:lnTo>
                    <a:pt x="514914" y="37308"/>
                  </a:lnTo>
                  <a:cubicBezTo>
                    <a:pt x="514914" y="16703"/>
                    <a:pt x="498175" y="0"/>
                    <a:pt x="477526" y="0"/>
                  </a:cubicBezTo>
                  <a:lnTo>
                    <a:pt x="37389" y="0"/>
                  </a:lnTo>
                  <a:close/>
                </a:path>
              </a:pathLst>
            </a:custGeom>
            <a:solidFill>
              <a:srgbClr val="FC1C4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63" name="자유형 162">
              <a:extLst>
                <a:ext uri="{FF2B5EF4-FFF2-40B4-BE49-F238E27FC236}">
                  <a16:creationId xmlns:a16="http://schemas.microsoft.com/office/drawing/2014/main" id="{4A95D8F6-2F1A-714B-B183-B92D269222B9}"/>
                </a:ext>
              </a:extLst>
            </p:cNvPr>
            <p:cNvSpPr/>
            <p:nvPr/>
          </p:nvSpPr>
          <p:spPr>
            <a:xfrm>
              <a:off x="835169" y="3529391"/>
              <a:ext cx="233399" cy="25645"/>
            </a:xfrm>
            <a:custGeom>
              <a:avLst/>
              <a:gdLst>
                <a:gd name="connsiteX0" fmla="*/ 0 w 233399"/>
                <a:gd name="connsiteY0" fmla="*/ 12823 h 25645"/>
                <a:gd name="connsiteX1" fmla="*/ 12851 w 233399"/>
                <a:gd name="connsiteY1" fmla="*/ 0 h 25645"/>
                <a:gd name="connsiteX2" fmla="*/ 220549 w 233399"/>
                <a:gd name="connsiteY2" fmla="*/ 0 h 25645"/>
                <a:gd name="connsiteX3" fmla="*/ 233399 w 233399"/>
                <a:gd name="connsiteY3" fmla="*/ 12823 h 25645"/>
                <a:gd name="connsiteX4" fmla="*/ 220549 w 233399"/>
                <a:gd name="connsiteY4" fmla="*/ 25646 h 25645"/>
                <a:gd name="connsiteX5" fmla="*/ 12851 w 233399"/>
                <a:gd name="connsiteY5" fmla="*/ 25646 h 25645"/>
                <a:gd name="connsiteX6" fmla="*/ 0 w 233399"/>
                <a:gd name="connsiteY6" fmla="*/ 12823 h 2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399" h="25645">
                  <a:moveTo>
                    <a:pt x="0" y="12823"/>
                  </a:moveTo>
                  <a:cubicBezTo>
                    <a:pt x="0" y="5741"/>
                    <a:pt x="5753" y="0"/>
                    <a:pt x="12851" y="0"/>
                  </a:cubicBezTo>
                  <a:lnTo>
                    <a:pt x="220549" y="0"/>
                  </a:lnTo>
                  <a:cubicBezTo>
                    <a:pt x="227646" y="0"/>
                    <a:pt x="233399" y="5741"/>
                    <a:pt x="233399" y="12823"/>
                  </a:cubicBezTo>
                  <a:cubicBezTo>
                    <a:pt x="233399" y="19904"/>
                    <a:pt x="227646" y="25646"/>
                    <a:pt x="220549" y="25646"/>
                  </a:cubicBezTo>
                  <a:lnTo>
                    <a:pt x="12851" y="25646"/>
                  </a:lnTo>
                  <a:cubicBezTo>
                    <a:pt x="5753" y="25646"/>
                    <a:pt x="0" y="19904"/>
                    <a:pt x="0" y="12823"/>
                  </a:cubicBezTo>
                  <a:close/>
                </a:path>
              </a:pathLst>
            </a:custGeom>
            <a:solidFill>
              <a:srgbClr val="FC1C4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64" name="자유형 163">
              <a:extLst>
                <a:ext uri="{FF2B5EF4-FFF2-40B4-BE49-F238E27FC236}">
                  <a16:creationId xmlns:a16="http://schemas.microsoft.com/office/drawing/2014/main" id="{0B2300FA-1EEC-4646-988D-D27C5E6A9A92}"/>
                </a:ext>
              </a:extLst>
            </p:cNvPr>
            <p:cNvSpPr/>
            <p:nvPr/>
          </p:nvSpPr>
          <p:spPr>
            <a:xfrm>
              <a:off x="757795" y="3166048"/>
              <a:ext cx="83075" cy="25645"/>
            </a:xfrm>
            <a:custGeom>
              <a:avLst/>
              <a:gdLst>
                <a:gd name="connsiteX0" fmla="*/ 0 w 83075"/>
                <a:gd name="connsiteY0" fmla="*/ 12823 h 25645"/>
                <a:gd name="connsiteX1" fmla="*/ 12851 w 83075"/>
                <a:gd name="connsiteY1" fmla="*/ 0 h 25645"/>
                <a:gd name="connsiteX2" fmla="*/ 70224 w 83075"/>
                <a:gd name="connsiteY2" fmla="*/ 0 h 25645"/>
                <a:gd name="connsiteX3" fmla="*/ 83075 w 83075"/>
                <a:gd name="connsiteY3" fmla="*/ 12823 h 25645"/>
                <a:gd name="connsiteX4" fmla="*/ 70224 w 83075"/>
                <a:gd name="connsiteY4" fmla="*/ 25646 h 25645"/>
                <a:gd name="connsiteX5" fmla="*/ 12851 w 83075"/>
                <a:gd name="connsiteY5" fmla="*/ 25646 h 25645"/>
                <a:gd name="connsiteX6" fmla="*/ 0 w 83075"/>
                <a:gd name="connsiteY6" fmla="*/ 12823 h 2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075" h="25645">
                  <a:moveTo>
                    <a:pt x="0" y="12823"/>
                  </a:moveTo>
                  <a:cubicBezTo>
                    <a:pt x="0" y="5741"/>
                    <a:pt x="5753" y="0"/>
                    <a:pt x="12851" y="0"/>
                  </a:cubicBezTo>
                  <a:lnTo>
                    <a:pt x="70224" y="0"/>
                  </a:lnTo>
                  <a:cubicBezTo>
                    <a:pt x="77322" y="0"/>
                    <a:pt x="83075" y="5741"/>
                    <a:pt x="83075" y="12823"/>
                  </a:cubicBezTo>
                  <a:cubicBezTo>
                    <a:pt x="83075" y="19904"/>
                    <a:pt x="77322" y="25646"/>
                    <a:pt x="70224" y="25646"/>
                  </a:cubicBezTo>
                  <a:lnTo>
                    <a:pt x="12851" y="25646"/>
                  </a:lnTo>
                  <a:cubicBezTo>
                    <a:pt x="5753" y="25646"/>
                    <a:pt x="0" y="19904"/>
                    <a:pt x="0" y="12823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1C604F3-1E2C-4946-B0F4-6575A8E45DC3}"/>
              </a:ext>
            </a:extLst>
          </p:cNvPr>
          <p:cNvGrpSpPr/>
          <p:nvPr/>
        </p:nvGrpSpPr>
        <p:grpSpPr>
          <a:xfrm>
            <a:off x="682640" y="4412040"/>
            <a:ext cx="538448" cy="538449"/>
            <a:chOff x="682640" y="4412040"/>
            <a:chExt cx="538448" cy="538449"/>
          </a:xfrm>
        </p:grpSpPr>
        <p:sp>
          <p:nvSpPr>
            <p:cNvPr id="166" name="자유형 165">
              <a:extLst>
                <a:ext uri="{FF2B5EF4-FFF2-40B4-BE49-F238E27FC236}">
                  <a16:creationId xmlns:a16="http://schemas.microsoft.com/office/drawing/2014/main" id="{89D0E569-3911-A343-868D-490DEE3C25DD}"/>
                </a:ext>
              </a:extLst>
            </p:cNvPr>
            <p:cNvSpPr/>
            <p:nvPr/>
          </p:nvSpPr>
          <p:spPr>
            <a:xfrm>
              <a:off x="682640" y="4412040"/>
              <a:ext cx="538448" cy="538449"/>
            </a:xfrm>
            <a:custGeom>
              <a:avLst/>
              <a:gdLst>
                <a:gd name="connsiteX0" fmla="*/ 269224 w 538448"/>
                <a:gd name="connsiteY0" fmla="*/ 538449 h 538449"/>
                <a:gd name="connsiteX1" fmla="*/ 538449 w 538448"/>
                <a:gd name="connsiteY1" fmla="*/ 269225 h 538449"/>
                <a:gd name="connsiteX2" fmla="*/ 269224 w 538448"/>
                <a:gd name="connsiteY2" fmla="*/ 0 h 538449"/>
                <a:gd name="connsiteX3" fmla="*/ 0 w 538448"/>
                <a:gd name="connsiteY3" fmla="*/ 269225 h 538449"/>
                <a:gd name="connsiteX4" fmla="*/ 269224 w 538448"/>
                <a:gd name="connsiteY4" fmla="*/ 538449 h 538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448" h="538449">
                  <a:moveTo>
                    <a:pt x="269224" y="538449"/>
                  </a:moveTo>
                  <a:cubicBezTo>
                    <a:pt x="417913" y="538449"/>
                    <a:pt x="538449" y="417913"/>
                    <a:pt x="538449" y="269225"/>
                  </a:cubicBezTo>
                  <a:cubicBezTo>
                    <a:pt x="538449" y="120536"/>
                    <a:pt x="417913" y="0"/>
                    <a:pt x="269224" y="0"/>
                  </a:cubicBezTo>
                  <a:cubicBezTo>
                    <a:pt x="120536" y="0"/>
                    <a:pt x="0" y="120536"/>
                    <a:pt x="0" y="269225"/>
                  </a:cubicBezTo>
                  <a:cubicBezTo>
                    <a:pt x="0" y="417913"/>
                    <a:pt x="120536" y="538449"/>
                    <a:pt x="269224" y="538449"/>
                  </a:cubicBezTo>
                  <a:close/>
                </a:path>
              </a:pathLst>
            </a:custGeom>
            <a:solidFill>
              <a:srgbClr val="FC1C49"/>
            </a:solidFill>
            <a:ln w="6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67" name="자유형 166">
              <a:extLst>
                <a:ext uri="{FF2B5EF4-FFF2-40B4-BE49-F238E27FC236}">
                  <a16:creationId xmlns:a16="http://schemas.microsoft.com/office/drawing/2014/main" id="{8183A3E7-7D84-9C46-9A98-21021992EFB8}"/>
                </a:ext>
              </a:extLst>
            </p:cNvPr>
            <p:cNvSpPr/>
            <p:nvPr/>
          </p:nvSpPr>
          <p:spPr>
            <a:xfrm>
              <a:off x="879166" y="4748730"/>
              <a:ext cx="145389" cy="46758"/>
            </a:xfrm>
            <a:custGeom>
              <a:avLst/>
              <a:gdLst>
                <a:gd name="connsiteX0" fmla="*/ 2831 w 145389"/>
                <a:gd name="connsiteY0" fmla="*/ 4811 h 46758"/>
                <a:gd name="connsiteX1" fmla="*/ 20907 w 145389"/>
                <a:gd name="connsiteY1" fmla="*/ 2831 h 46758"/>
                <a:gd name="connsiteX2" fmla="*/ 124483 w 145389"/>
                <a:gd name="connsiteY2" fmla="*/ 2831 h 46758"/>
                <a:gd name="connsiteX3" fmla="*/ 142559 w 145389"/>
                <a:gd name="connsiteY3" fmla="*/ 4811 h 46758"/>
                <a:gd name="connsiteX4" fmla="*/ 140579 w 145389"/>
                <a:gd name="connsiteY4" fmla="*/ 22887 h 46758"/>
                <a:gd name="connsiteX5" fmla="*/ 4811 w 145389"/>
                <a:gd name="connsiteY5" fmla="*/ 22887 h 46758"/>
                <a:gd name="connsiteX6" fmla="*/ 2831 w 145389"/>
                <a:gd name="connsiteY6" fmla="*/ 4811 h 4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389" h="46758">
                  <a:moveTo>
                    <a:pt x="2831" y="4811"/>
                  </a:moveTo>
                  <a:cubicBezTo>
                    <a:pt x="7275" y="-728"/>
                    <a:pt x="15368" y="-1614"/>
                    <a:pt x="20907" y="2831"/>
                  </a:cubicBezTo>
                  <a:cubicBezTo>
                    <a:pt x="51163" y="27112"/>
                    <a:pt x="94226" y="27112"/>
                    <a:pt x="124483" y="2831"/>
                  </a:cubicBezTo>
                  <a:cubicBezTo>
                    <a:pt x="130022" y="-1614"/>
                    <a:pt x="138115" y="-728"/>
                    <a:pt x="142559" y="4811"/>
                  </a:cubicBezTo>
                  <a:cubicBezTo>
                    <a:pt x="147004" y="10350"/>
                    <a:pt x="146118" y="18443"/>
                    <a:pt x="140579" y="22887"/>
                  </a:cubicBezTo>
                  <a:cubicBezTo>
                    <a:pt x="100919" y="54715"/>
                    <a:pt x="44471" y="54715"/>
                    <a:pt x="4811" y="22887"/>
                  </a:cubicBezTo>
                  <a:cubicBezTo>
                    <a:pt x="-728" y="18443"/>
                    <a:pt x="-1614" y="10350"/>
                    <a:pt x="2831" y="4811"/>
                  </a:cubicBezTo>
                  <a:close/>
                </a:path>
              </a:pathLst>
            </a:custGeom>
            <a:solidFill>
              <a:srgbClr val="FFFFFF"/>
            </a:solidFill>
            <a:ln w="6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68" name="자유형 167">
              <a:extLst>
                <a:ext uri="{FF2B5EF4-FFF2-40B4-BE49-F238E27FC236}">
                  <a16:creationId xmlns:a16="http://schemas.microsoft.com/office/drawing/2014/main" id="{AAD44D23-96D2-164D-BEB2-C329995EFFFD}"/>
                </a:ext>
              </a:extLst>
            </p:cNvPr>
            <p:cNvSpPr/>
            <p:nvPr/>
          </p:nvSpPr>
          <p:spPr>
            <a:xfrm>
              <a:off x="862940" y="4628943"/>
              <a:ext cx="49576" cy="49576"/>
            </a:xfrm>
            <a:custGeom>
              <a:avLst/>
              <a:gdLst>
                <a:gd name="connsiteX0" fmla="*/ 49577 w 49576"/>
                <a:gd name="connsiteY0" fmla="*/ 24788 h 49576"/>
                <a:gd name="connsiteX1" fmla="*/ 24788 w 49576"/>
                <a:gd name="connsiteY1" fmla="*/ 49577 h 49576"/>
                <a:gd name="connsiteX2" fmla="*/ 0 w 49576"/>
                <a:gd name="connsiteY2" fmla="*/ 24788 h 49576"/>
                <a:gd name="connsiteX3" fmla="*/ 24788 w 49576"/>
                <a:gd name="connsiteY3" fmla="*/ 0 h 49576"/>
                <a:gd name="connsiteX4" fmla="*/ 49577 w 49576"/>
                <a:gd name="connsiteY4" fmla="*/ 24788 h 49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76" h="49576">
                  <a:moveTo>
                    <a:pt x="49577" y="24788"/>
                  </a:moveTo>
                  <a:cubicBezTo>
                    <a:pt x="49577" y="38479"/>
                    <a:pt x="38479" y="49577"/>
                    <a:pt x="24788" y="49577"/>
                  </a:cubicBezTo>
                  <a:cubicBezTo>
                    <a:pt x="11098" y="49577"/>
                    <a:pt x="0" y="38479"/>
                    <a:pt x="0" y="24788"/>
                  </a:cubicBezTo>
                  <a:cubicBezTo>
                    <a:pt x="0" y="11098"/>
                    <a:pt x="11098" y="0"/>
                    <a:pt x="24788" y="0"/>
                  </a:cubicBezTo>
                  <a:cubicBezTo>
                    <a:pt x="38479" y="0"/>
                    <a:pt x="49577" y="11098"/>
                    <a:pt x="49577" y="24788"/>
                  </a:cubicBezTo>
                  <a:close/>
                </a:path>
              </a:pathLst>
            </a:custGeom>
            <a:solidFill>
              <a:srgbClr val="FFFFFF"/>
            </a:solidFill>
            <a:ln w="6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69" name="자유형 168">
              <a:extLst>
                <a:ext uri="{FF2B5EF4-FFF2-40B4-BE49-F238E27FC236}">
                  <a16:creationId xmlns:a16="http://schemas.microsoft.com/office/drawing/2014/main" id="{0175A6B4-3248-5F4E-8580-5DB6D17F33DC}"/>
                </a:ext>
              </a:extLst>
            </p:cNvPr>
            <p:cNvSpPr/>
            <p:nvPr/>
          </p:nvSpPr>
          <p:spPr>
            <a:xfrm>
              <a:off x="986902" y="4628943"/>
              <a:ext cx="49576" cy="49576"/>
            </a:xfrm>
            <a:custGeom>
              <a:avLst/>
              <a:gdLst>
                <a:gd name="connsiteX0" fmla="*/ 49577 w 49576"/>
                <a:gd name="connsiteY0" fmla="*/ 24788 h 49576"/>
                <a:gd name="connsiteX1" fmla="*/ 24788 w 49576"/>
                <a:gd name="connsiteY1" fmla="*/ 49577 h 49576"/>
                <a:gd name="connsiteX2" fmla="*/ 0 w 49576"/>
                <a:gd name="connsiteY2" fmla="*/ 24788 h 49576"/>
                <a:gd name="connsiteX3" fmla="*/ 24788 w 49576"/>
                <a:gd name="connsiteY3" fmla="*/ 0 h 49576"/>
                <a:gd name="connsiteX4" fmla="*/ 49577 w 49576"/>
                <a:gd name="connsiteY4" fmla="*/ 24788 h 49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76" h="49576">
                  <a:moveTo>
                    <a:pt x="49577" y="24788"/>
                  </a:moveTo>
                  <a:cubicBezTo>
                    <a:pt x="49577" y="38479"/>
                    <a:pt x="38479" y="49577"/>
                    <a:pt x="24788" y="49577"/>
                  </a:cubicBezTo>
                  <a:cubicBezTo>
                    <a:pt x="11098" y="49577"/>
                    <a:pt x="0" y="38479"/>
                    <a:pt x="0" y="24788"/>
                  </a:cubicBezTo>
                  <a:cubicBezTo>
                    <a:pt x="0" y="11098"/>
                    <a:pt x="11098" y="0"/>
                    <a:pt x="24788" y="0"/>
                  </a:cubicBezTo>
                  <a:cubicBezTo>
                    <a:pt x="38479" y="0"/>
                    <a:pt x="49577" y="11098"/>
                    <a:pt x="49577" y="24788"/>
                  </a:cubicBezTo>
                  <a:close/>
                </a:path>
              </a:pathLst>
            </a:custGeom>
            <a:solidFill>
              <a:srgbClr val="FFFFFF"/>
            </a:solidFill>
            <a:ln w="6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9CDEBAC-42E5-254B-986A-A15BED132BB7}"/>
              </a:ext>
            </a:extLst>
          </p:cNvPr>
          <p:cNvGrpSpPr/>
          <p:nvPr/>
        </p:nvGrpSpPr>
        <p:grpSpPr>
          <a:xfrm>
            <a:off x="1826467" y="4412040"/>
            <a:ext cx="538436" cy="538436"/>
            <a:chOff x="1826467" y="4412040"/>
            <a:chExt cx="538436" cy="538436"/>
          </a:xfrm>
        </p:grpSpPr>
        <p:sp>
          <p:nvSpPr>
            <p:cNvPr id="171" name="자유형 170">
              <a:extLst>
                <a:ext uri="{FF2B5EF4-FFF2-40B4-BE49-F238E27FC236}">
                  <a16:creationId xmlns:a16="http://schemas.microsoft.com/office/drawing/2014/main" id="{EA29E6D6-54EE-F64C-9C2D-F399985C1FB7}"/>
                </a:ext>
              </a:extLst>
            </p:cNvPr>
            <p:cNvSpPr/>
            <p:nvPr/>
          </p:nvSpPr>
          <p:spPr>
            <a:xfrm>
              <a:off x="1826467" y="4412040"/>
              <a:ext cx="538436" cy="538436"/>
            </a:xfrm>
            <a:custGeom>
              <a:avLst/>
              <a:gdLst>
                <a:gd name="connsiteX0" fmla="*/ 269218 w 538436"/>
                <a:gd name="connsiteY0" fmla="*/ 538436 h 538436"/>
                <a:gd name="connsiteX1" fmla="*/ 0 w 538436"/>
                <a:gd name="connsiteY1" fmla="*/ 269218 h 538436"/>
                <a:gd name="connsiteX2" fmla="*/ 269218 w 538436"/>
                <a:gd name="connsiteY2" fmla="*/ 0 h 538436"/>
                <a:gd name="connsiteX3" fmla="*/ 538436 w 538436"/>
                <a:gd name="connsiteY3" fmla="*/ 269218 h 538436"/>
                <a:gd name="connsiteX4" fmla="*/ 269218 w 538436"/>
                <a:gd name="connsiteY4" fmla="*/ 538436 h 538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436" h="538436">
                  <a:moveTo>
                    <a:pt x="269218" y="538436"/>
                  </a:moveTo>
                  <a:cubicBezTo>
                    <a:pt x="120533" y="538436"/>
                    <a:pt x="0" y="417903"/>
                    <a:pt x="0" y="269218"/>
                  </a:cubicBezTo>
                  <a:cubicBezTo>
                    <a:pt x="0" y="120533"/>
                    <a:pt x="120533" y="0"/>
                    <a:pt x="269218" y="0"/>
                  </a:cubicBezTo>
                  <a:cubicBezTo>
                    <a:pt x="417904" y="0"/>
                    <a:pt x="538436" y="120533"/>
                    <a:pt x="538436" y="269218"/>
                  </a:cubicBezTo>
                  <a:cubicBezTo>
                    <a:pt x="538436" y="417903"/>
                    <a:pt x="417904" y="538436"/>
                    <a:pt x="269218" y="538436"/>
                  </a:cubicBezTo>
                  <a:close/>
                </a:path>
              </a:pathLst>
            </a:custGeom>
            <a:solidFill>
              <a:srgbClr val="FC1C49"/>
            </a:solidFill>
            <a:ln w="6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72" name="자유형 171">
              <a:extLst>
                <a:ext uri="{FF2B5EF4-FFF2-40B4-BE49-F238E27FC236}">
                  <a16:creationId xmlns:a16="http://schemas.microsoft.com/office/drawing/2014/main" id="{1274B70F-9682-BB4D-849A-1C3F1165A52F}"/>
                </a:ext>
              </a:extLst>
            </p:cNvPr>
            <p:cNvSpPr/>
            <p:nvPr/>
          </p:nvSpPr>
          <p:spPr>
            <a:xfrm>
              <a:off x="2008898" y="4628902"/>
              <a:ext cx="49575" cy="49575"/>
            </a:xfrm>
            <a:custGeom>
              <a:avLst/>
              <a:gdLst>
                <a:gd name="connsiteX0" fmla="*/ 49576 w 49575"/>
                <a:gd name="connsiteY0" fmla="*/ 24788 h 49575"/>
                <a:gd name="connsiteX1" fmla="*/ 24788 w 49575"/>
                <a:gd name="connsiteY1" fmla="*/ 49576 h 49575"/>
                <a:gd name="connsiteX2" fmla="*/ 0 w 49575"/>
                <a:gd name="connsiteY2" fmla="*/ 24788 h 49575"/>
                <a:gd name="connsiteX3" fmla="*/ 24788 w 49575"/>
                <a:gd name="connsiteY3" fmla="*/ 0 h 49575"/>
                <a:gd name="connsiteX4" fmla="*/ 49576 w 49575"/>
                <a:gd name="connsiteY4" fmla="*/ 24788 h 4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75" h="49575">
                  <a:moveTo>
                    <a:pt x="49576" y="24788"/>
                  </a:moveTo>
                  <a:cubicBezTo>
                    <a:pt x="49576" y="38478"/>
                    <a:pt x="38478" y="49576"/>
                    <a:pt x="24788" y="49576"/>
                  </a:cubicBezTo>
                  <a:cubicBezTo>
                    <a:pt x="11098" y="49576"/>
                    <a:pt x="0" y="38478"/>
                    <a:pt x="0" y="24788"/>
                  </a:cubicBezTo>
                  <a:cubicBezTo>
                    <a:pt x="0" y="11098"/>
                    <a:pt x="11098" y="0"/>
                    <a:pt x="24788" y="0"/>
                  </a:cubicBezTo>
                  <a:cubicBezTo>
                    <a:pt x="38478" y="0"/>
                    <a:pt x="49576" y="11098"/>
                    <a:pt x="49576" y="24788"/>
                  </a:cubicBezTo>
                  <a:close/>
                </a:path>
              </a:pathLst>
            </a:custGeom>
            <a:solidFill>
              <a:srgbClr val="FFFFFF"/>
            </a:solidFill>
            <a:ln w="6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73" name="자유형 172">
              <a:extLst>
                <a:ext uri="{FF2B5EF4-FFF2-40B4-BE49-F238E27FC236}">
                  <a16:creationId xmlns:a16="http://schemas.microsoft.com/office/drawing/2014/main" id="{6FF32415-42AD-0C4C-95C2-16B99CBEFFE8}"/>
                </a:ext>
              </a:extLst>
            </p:cNvPr>
            <p:cNvSpPr/>
            <p:nvPr/>
          </p:nvSpPr>
          <p:spPr>
            <a:xfrm>
              <a:off x="2132872" y="4628902"/>
              <a:ext cx="49575" cy="49575"/>
            </a:xfrm>
            <a:custGeom>
              <a:avLst/>
              <a:gdLst>
                <a:gd name="connsiteX0" fmla="*/ 49576 w 49575"/>
                <a:gd name="connsiteY0" fmla="*/ 24788 h 49575"/>
                <a:gd name="connsiteX1" fmla="*/ 24788 w 49575"/>
                <a:gd name="connsiteY1" fmla="*/ 49576 h 49575"/>
                <a:gd name="connsiteX2" fmla="*/ 0 w 49575"/>
                <a:gd name="connsiteY2" fmla="*/ 24788 h 49575"/>
                <a:gd name="connsiteX3" fmla="*/ 24788 w 49575"/>
                <a:gd name="connsiteY3" fmla="*/ 0 h 49575"/>
                <a:gd name="connsiteX4" fmla="*/ 49576 w 49575"/>
                <a:gd name="connsiteY4" fmla="*/ 24788 h 4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75" h="49575">
                  <a:moveTo>
                    <a:pt x="49576" y="24788"/>
                  </a:moveTo>
                  <a:cubicBezTo>
                    <a:pt x="49576" y="38478"/>
                    <a:pt x="38478" y="49576"/>
                    <a:pt x="24788" y="49576"/>
                  </a:cubicBezTo>
                  <a:cubicBezTo>
                    <a:pt x="11098" y="49576"/>
                    <a:pt x="0" y="38478"/>
                    <a:pt x="0" y="24788"/>
                  </a:cubicBezTo>
                  <a:cubicBezTo>
                    <a:pt x="0" y="11098"/>
                    <a:pt x="11098" y="0"/>
                    <a:pt x="24788" y="0"/>
                  </a:cubicBezTo>
                  <a:cubicBezTo>
                    <a:pt x="38478" y="0"/>
                    <a:pt x="49576" y="11098"/>
                    <a:pt x="49576" y="24788"/>
                  </a:cubicBezTo>
                  <a:close/>
                </a:path>
              </a:pathLst>
            </a:custGeom>
            <a:solidFill>
              <a:srgbClr val="FFFFFF"/>
            </a:solidFill>
            <a:ln w="6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74" name="자유형 173">
              <a:extLst>
                <a:ext uri="{FF2B5EF4-FFF2-40B4-BE49-F238E27FC236}">
                  <a16:creationId xmlns:a16="http://schemas.microsoft.com/office/drawing/2014/main" id="{515B1B41-BE90-D642-AE31-AB2554979077}"/>
                </a:ext>
              </a:extLst>
            </p:cNvPr>
            <p:cNvSpPr/>
            <p:nvPr/>
          </p:nvSpPr>
          <p:spPr>
            <a:xfrm>
              <a:off x="2037113" y="4694655"/>
              <a:ext cx="117134" cy="102663"/>
            </a:xfrm>
            <a:custGeom>
              <a:avLst/>
              <a:gdLst>
                <a:gd name="connsiteX0" fmla="*/ 27480 w 117134"/>
                <a:gd name="connsiteY0" fmla="*/ 31161 h 102663"/>
                <a:gd name="connsiteX1" fmla="*/ 25717 w 117134"/>
                <a:gd name="connsiteY1" fmla="*/ 40367 h 102663"/>
                <a:gd name="connsiteX2" fmla="*/ 58567 w 117134"/>
                <a:gd name="connsiteY2" fmla="*/ 76947 h 102663"/>
                <a:gd name="connsiteX3" fmla="*/ 91418 w 117134"/>
                <a:gd name="connsiteY3" fmla="*/ 40367 h 102663"/>
                <a:gd name="connsiteX4" fmla="*/ 89655 w 117134"/>
                <a:gd name="connsiteY4" fmla="*/ 31161 h 102663"/>
                <a:gd name="connsiteX5" fmla="*/ 85921 w 117134"/>
                <a:gd name="connsiteY5" fmla="*/ 28234 h 102663"/>
                <a:gd name="connsiteX6" fmla="*/ 75314 w 117134"/>
                <a:gd name="connsiteY6" fmla="*/ 26133 h 102663"/>
                <a:gd name="connsiteX7" fmla="*/ 58567 w 117134"/>
                <a:gd name="connsiteY7" fmla="*/ 25717 h 102663"/>
                <a:gd name="connsiteX8" fmla="*/ 41820 w 117134"/>
                <a:gd name="connsiteY8" fmla="*/ 26133 h 102663"/>
                <a:gd name="connsiteX9" fmla="*/ 31214 w 117134"/>
                <a:gd name="connsiteY9" fmla="*/ 28234 h 102663"/>
                <a:gd name="connsiteX10" fmla="*/ 27480 w 117134"/>
                <a:gd name="connsiteY10" fmla="*/ 31161 h 102663"/>
                <a:gd name="connsiteX11" fmla="*/ 39730 w 117134"/>
                <a:gd name="connsiteY11" fmla="*/ 501 h 102663"/>
                <a:gd name="connsiteX12" fmla="*/ 58567 w 117134"/>
                <a:gd name="connsiteY12" fmla="*/ 0 h 102663"/>
                <a:gd name="connsiteX13" fmla="*/ 77404 w 117134"/>
                <a:gd name="connsiteY13" fmla="*/ 501 h 102663"/>
                <a:gd name="connsiteX14" fmla="*/ 95855 w 117134"/>
                <a:gd name="connsiteY14" fmla="*/ 4514 h 102663"/>
                <a:gd name="connsiteX15" fmla="*/ 111713 w 117134"/>
                <a:gd name="connsiteY15" fmla="*/ 17939 h 102663"/>
                <a:gd name="connsiteX16" fmla="*/ 117134 w 117134"/>
                <a:gd name="connsiteY16" fmla="*/ 40367 h 102663"/>
                <a:gd name="connsiteX17" fmla="*/ 58567 w 117134"/>
                <a:gd name="connsiteY17" fmla="*/ 102663 h 102663"/>
                <a:gd name="connsiteX18" fmla="*/ 0 w 117134"/>
                <a:gd name="connsiteY18" fmla="*/ 40367 h 102663"/>
                <a:gd name="connsiteX19" fmla="*/ 5422 w 117134"/>
                <a:gd name="connsiteY19" fmla="*/ 17939 h 102663"/>
                <a:gd name="connsiteX20" fmla="*/ 21279 w 117134"/>
                <a:gd name="connsiteY20" fmla="*/ 4514 h 102663"/>
                <a:gd name="connsiteX21" fmla="*/ 39730 w 117134"/>
                <a:gd name="connsiteY21" fmla="*/ 501 h 102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7134" h="102663">
                  <a:moveTo>
                    <a:pt x="27480" y="31161"/>
                  </a:moveTo>
                  <a:cubicBezTo>
                    <a:pt x="26715" y="32436"/>
                    <a:pt x="25717" y="35076"/>
                    <a:pt x="25717" y="40367"/>
                  </a:cubicBezTo>
                  <a:cubicBezTo>
                    <a:pt x="25717" y="61538"/>
                    <a:pt x="41356" y="76947"/>
                    <a:pt x="58567" y="76947"/>
                  </a:cubicBezTo>
                  <a:cubicBezTo>
                    <a:pt x="75779" y="76947"/>
                    <a:pt x="91418" y="61538"/>
                    <a:pt x="91418" y="40367"/>
                  </a:cubicBezTo>
                  <a:cubicBezTo>
                    <a:pt x="91418" y="35076"/>
                    <a:pt x="90419" y="32436"/>
                    <a:pt x="89655" y="31161"/>
                  </a:cubicBezTo>
                  <a:cubicBezTo>
                    <a:pt x="88996" y="30063"/>
                    <a:pt x="88007" y="29108"/>
                    <a:pt x="85921" y="28234"/>
                  </a:cubicBezTo>
                  <a:cubicBezTo>
                    <a:pt x="83586" y="27256"/>
                    <a:pt x="80198" y="26531"/>
                    <a:pt x="75314" y="26133"/>
                  </a:cubicBezTo>
                  <a:cubicBezTo>
                    <a:pt x="70459" y="25737"/>
                    <a:pt x="64980" y="25717"/>
                    <a:pt x="58567" y="25717"/>
                  </a:cubicBezTo>
                  <a:cubicBezTo>
                    <a:pt x="52155" y="25717"/>
                    <a:pt x="46676" y="25737"/>
                    <a:pt x="41820" y="26133"/>
                  </a:cubicBezTo>
                  <a:cubicBezTo>
                    <a:pt x="36936" y="26531"/>
                    <a:pt x="33548" y="27256"/>
                    <a:pt x="31214" y="28234"/>
                  </a:cubicBezTo>
                  <a:cubicBezTo>
                    <a:pt x="29127" y="29108"/>
                    <a:pt x="28138" y="30063"/>
                    <a:pt x="27480" y="31161"/>
                  </a:cubicBezTo>
                  <a:close/>
                  <a:moveTo>
                    <a:pt x="39730" y="501"/>
                  </a:moveTo>
                  <a:cubicBezTo>
                    <a:pt x="45812" y="6"/>
                    <a:pt x="52357" y="0"/>
                    <a:pt x="58567" y="0"/>
                  </a:cubicBezTo>
                  <a:cubicBezTo>
                    <a:pt x="64777" y="0"/>
                    <a:pt x="71323" y="6"/>
                    <a:pt x="77404" y="501"/>
                  </a:cubicBezTo>
                  <a:cubicBezTo>
                    <a:pt x="83456" y="995"/>
                    <a:pt x="89918" y="2027"/>
                    <a:pt x="95855" y="4514"/>
                  </a:cubicBezTo>
                  <a:cubicBezTo>
                    <a:pt x="102041" y="7104"/>
                    <a:pt x="107745" y="11320"/>
                    <a:pt x="111713" y="17939"/>
                  </a:cubicBezTo>
                  <a:cubicBezTo>
                    <a:pt x="115574" y="24382"/>
                    <a:pt x="117134" y="32007"/>
                    <a:pt x="117134" y="40367"/>
                  </a:cubicBezTo>
                  <a:cubicBezTo>
                    <a:pt x="117134" y="73804"/>
                    <a:pt x="91844" y="102663"/>
                    <a:pt x="58567" y="102663"/>
                  </a:cubicBezTo>
                  <a:cubicBezTo>
                    <a:pt x="25290" y="102663"/>
                    <a:pt x="0" y="73804"/>
                    <a:pt x="0" y="40367"/>
                  </a:cubicBezTo>
                  <a:cubicBezTo>
                    <a:pt x="0" y="32007"/>
                    <a:pt x="1560" y="24382"/>
                    <a:pt x="5422" y="17939"/>
                  </a:cubicBezTo>
                  <a:cubicBezTo>
                    <a:pt x="9389" y="11320"/>
                    <a:pt x="15094" y="7104"/>
                    <a:pt x="21279" y="4514"/>
                  </a:cubicBezTo>
                  <a:cubicBezTo>
                    <a:pt x="27216" y="2027"/>
                    <a:pt x="33678" y="995"/>
                    <a:pt x="39730" y="501"/>
                  </a:cubicBezTo>
                  <a:close/>
                </a:path>
              </a:pathLst>
            </a:custGeom>
            <a:solidFill>
              <a:srgbClr val="FFFFFF"/>
            </a:solidFill>
            <a:ln w="6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7090D37-96D8-CD46-A6EC-96F0DF77D02D}"/>
              </a:ext>
            </a:extLst>
          </p:cNvPr>
          <p:cNvGrpSpPr/>
          <p:nvPr/>
        </p:nvGrpSpPr>
        <p:grpSpPr>
          <a:xfrm>
            <a:off x="2969891" y="4412040"/>
            <a:ext cx="538398" cy="538398"/>
            <a:chOff x="2969891" y="4412040"/>
            <a:chExt cx="538398" cy="538398"/>
          </a:xfrm>
        </p:grpSpPr>
        <p:sp>
          <p:nvSpPr>
            <p:cNvPr id="176" name="자유형 175">
              <a:extLst>
                <a:ext uri="{FF2B5EF4-FFF2-40B4-BE49-F238E27FC236}">
                  <a16:creationId xmlns:a16="http://schemas.microsoft.com/office/drawing/2014/main" id="{7A9CDB67-6465-9D43-94DA-19EDAF90A239}"/>
                </a:ext>
              </a:extLst>
            </p:cNvPr>
            <p:cNvSpPr/>
            <p:nvPr/>
          </p:nvSpPr>
          <p:spPr>
            <a:xfrm>
              <a:off x="2969891" y="4412040"/>
              <a:ext cx="538398" cy="538398"/>
            </a:xfrm>
            <a:custGeom>
              <a:avLst/>
              <a:gdLst>
                <a:gd name="connsiteX0" fmla="*/ 269199 w 538398"/>
                <a:gd name="connsiteY0" fmla="*/ 538398 h 538398"/>
                <a:gd name="connsiteX1" fmla="*/ 538399 w 538398"/>
                <a:gd name="connsiteY1" fmla="*/ 269200 h 538398"/>
                <a:gd name="connsiteX2" fmla="*/ 269199 w 538398"/>
                <a:gd name="connsiteY2" fmla="*/ 0 h 538398"/>
                <a:gd name="connsiteX3" fmla="*/ 0 w 538398"/>
                <a:gd name="connsiteY3" fmla="*/ 269200 h 538398"/>
                <a:gd name="connsiteX4" fmla="*/ 269199 w 538398"/>
                <a:gd name="connsiteY4" fmla="*/ 538398 h 538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398" h="538398">
                  <a:moveTo>
                    <a:pt x="269199" y="538398"/>
                  </a:moveTo>
                  <a:cubicBezTo>
                    <a:pt x="417874" y="538398"/>
                    <a:pt x="538399" y="417874"/>
                    <a:pt x="538399" y="269200"/>
                  </a:cubicBezTo>
                  <a:cubicBezTo>
                    <a:pt x="538399" y="120525"/>
                    <a:pt x="417874" y="0"/>
                    <a:pt x="269199" y="0"/>
                  </a:cubicBezTo>
                  <a:cubicBezTo>
                    <a:pt x="120525" y="0"/>
                    <a:pt x="0" y="120525"/>
                    <a:pt x="0" y="269200"/>
                  </a:cubicBezTo>
                  <a:cubicBezTo>
                    <a:pt x="0" y="417874"/>
                    <a:pt x="120525" y="538398"/>
                    <a:pt x="269199" y="538398"/>
                  </a:cubicBezTo>
                  <a:close/>
                </a:path>
              </a:pathLst>
            </a:custGeom>
            <a:solidFill>
              <a:srgbClr val="FC1C49"/>
            </a:solidFill>
            <a:ln w="6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77" name="자유형 176">
              <a:extLst>
                <a:ext uri="{FF2B5EF4-FFF2-40B4-BE49-F238E27FC236}">
                  <a16:creationId xmlns:a16="http://schemas.microsoft.com/office/drawing/2014/main" id="{481C05FB-DA4A-F541-BBAF-16A38C2965DA}"/>
                </a:ext>
              </a:extLst>
            </p:cNvPr>
            <p:cNvSpPr/>
            <p:nvPr/>
          </p:nvSpPr>
          <p:spPr>
            <a:xfrm>
              <a:off x="3151010" y="4624817"/>
              <a:ext cx="56487" cy="79119"/>
            </a:xfrm>
            <a:custGeom>
              <a:avLst/>
              <a:gdLst>
                <a:gd name="connsiteX0" fmla="*/ 3147 w 56487"/>
                <a:gd name="connsiteY0" fmla="*/ 4431 h 79119"/>
                <a:gd name="connsiteX1" fmla="*/ 4431 w 56487"/>
                <a:gd name="connsiteY1" fmla="*/ 22570 h 79119"/>
                <a:gd name="connsiteX2" fmla="*/ 24010 w 56487"/>
                <a:gd name="connsiteY2" fmla="*/ 39560 h 79119"/>
                <a:gd name="connsiteX3" fmla="*/ 4431 w 56487"/>
                <a:gd name="connsiteY3" fmla="*/ 56549 h 79119"/>
                <a:gd name="connsiteX4" fmla="*/ 3147 w 56487"/>
                <a:gd name="connsiteY4" fmla="*/ 74688 h 79119"/>
                <a:gd name="connsiteX5" fmla="*/ 21286 w 56487"/>
                <a:gd name="connsiteY5" fmla="*/ 75973 h 79119"/>
                <a:gd name="connsiteX6" fmla="*/ 52057 w 56487"/>
                <a:gd name="connsiteY6" fmla="*/ 49271 h 79119"/>
                <a:gd name="connsiteX7" fmla="*/ 56488 w 56487"/>
                <a:gd name="connsiteY7" fmla="*/ 39560 h 79119"/>
                <a:gd name="connsiteX8" fmla="*/ 52057 w 56487"/>
                <a:gd name="connsiteY8" fmla="*/ 29848 h 79119"/>
                <a:gd name="connsiteX9" fmla="*/ 21286 w 56487"/>
                <a:gd name="connsiteY9" fmla="*/ 3147 h 79119"/>
                <a:gd name="connsiteX10" fmla="*/ 3147 w 56487"/>
                <a:gd name="connsiteY10" fmla="*/ 4431 h 79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87" h="79119">
                  <a:moveTo>
                    <a:pt x="3147" y="4431"/>
                  </a:moveTo>
                  <a:cubicBezTo>
                    <a:pt x="-1507" y="9795"/>
                    <a:pt x="-933" y="17916"/>
                    <a:pt x="4431" y="22570"/>
                  </a:cubicBezTo>
                  <a:lnTo>
                    <a:pt x="24010" y="39560"/>
                  </a:lnTo>
                  <a:lnTo>
                    <a:pt x="4431" y="56549"/>
                  </a:lnTo>
                  <a:cubicBezTo>
                    <a:pt x="-933" y="61204"/>
                    <a:pt x="-1507" y="69324"/>
                    <a:pt x="3147" y="74688"/>
                  </a:cubicBezTo>
                  <a:cubicBezTo>
                    <a:pt x="7801" y="80052"/>
                    <a:pt x="15922" y="80627"/>
                    <a:pt x="21286" y="75973"/>
                  </a:cubicBezTo>
                  <a:lnTo>
                    <a:pt x="52057" y="49271"/>
                  </a:lnTo>
                  <a:cubicBezTo>
                    <a:pt x="54871" y="46829"/>
                    <a:pt x="56488" y="43286"/>
                    <a:pt x="56488" y="39560"/>
                  </a:cubicBezTo>
                  <a:cubicBezTo>
                    <a:pt x="56488" y="35834"/>
                    <a:pt x="54871" y="32290"/>
                    <a:pt x="52057" y="29848"/>
                  </a:cubicBezTo>
                  <a:lnTo>
                    <a:pt x="21286" y="3147"/>
                  </a:lnTo>
                  <a:cubicBezTo>
                    <a:pt x="15922" y="-1508"/>
                    <a:pt x="7801" y="-932"/>
                    <a:pt x="3147" y="4431"/>
                  </a:cubicBezTo>
                  <a:close/>
                </a:path>
              </a:pathLst>
            </a:custGeom>
            <a:solidFill>
              <a:srgbClr val="FFFFFF"/>
            </a:solidFill>
            <a:ln w="6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78" name="자유형 177">
              <a:extLst>
                <a:ext uri="{FF2B5EF4-FFF2-40B4-BE49-F238E27FC236}">
                  <a16:creationId xmlns:a16="http://schemas.microsoft.com/office/drawing/2014/main" id="{5183B0C9-EB60-CD4C-91F1-279D19D8A8F8}"/>
                </a:ext>
              </a:extLst>
            </p:cNvPr>
            <p:cNvSpPr/>
            <p:nvPr/>
          </p:nvSpPr>
          <p:spPr>
            <a:xfrm>
              <a:off x="3270500" y="4624501"/>
              <a:ext cx="56837" cy="79726"/>
            </a:xfrm>
            <a:custGeom>
              <a:avLst/>
              <a:gdLst>
                <a:gd name="connsiteX0" fmla="*/ 53691 w 56837"/>
                <a:gd name="connsiteY0" fmla="*/ 4431 h 79726"/>
                <a:gd name="connsiteX1" fmla="*/ 52407 w 56837"/>
                <a:gd name="connsiteY1" fmla="*/ 22570 h 79726"/>
                <a:gd name="connsiteX2" fmla="*/ 32478 w 56837"/>
                <a:gd name="connsiteY2" fmla="*/ 39863 h 79726"/>
                <a:gd name="connsiteX3" fmla="*/ 52407 w 56837"/>
                <a:gd name="connsiteY3" fmla="*/ 57156 h 79726"/>
                <a:gd name="connsiteX4" fmla="*/ 53691 w 56837"/>
                <a:gd name="connsiteY4" fmla="*/ 75295 h 79726"/>
                <a:gd name="connsiteX5" fmla="*/ 35552 w 56837"/>
                <a:gd name="connsiteY5" fmla="*/ 76579 h 79726"/>
                <a:gd name="connsiteX6" fmla="*/ 4431 w 56837"/>
                <a:gd name="connsiteY6" fmla="*/ 49575 h 79726"/>
                <a:gd name="connsiteX7" fmla="*/ 0 w 56837"/>
                <a:gd name="connsiteY7" fmla="*/ 39863 h 79726"/>
                <a:gd name="connsiteX8" fmla="*/ 4431 w 56837"/>
                <a:gd name="connsiteY8" fmla="*/ 30151 h 79726"/>
                <a:gd name="connsiteX9" fmla="*/ 35552 w 56837"/>
                <a:gd name="connsiteY9" fmla="*/ 3147 h 79726"/>
                <a:gd name="connsiteX10" fmla="*/ 53691 w 56837"/>
                <a:gd name="connsiteY10" fmla="*/ 4431 h 79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837" h="79726">
                  <a:moveTo>
                    <a:pt x="53691" y="4431"/>
                  </a:moveTo>
                  <a:cubicBezTo>
                    <a:pt x="58345" y="9795"/>
                    <a:pt x="57770" y="17916"/>
                    <a:pt x="52407" y="22570"/>
                  </a:cubicBezTo>
                  <a:lnTo>
                    <a:pt x="32478" y="39863"/>
                  </a:lnTo>
                  <a:lnTo>
                    <a:pt x="52407" y="57156"/>
                  </a:lnTo>
                  <a:cubicBezTo>
                    <a:pt x="57770" y="61810"/>
                    <a:pt x="58345" y="69931"/>
                    <a:pt x="53691" y="75295"/>
                  </a:cubicBezTo>
                  <a:cubicBezTo>
                    <a:pt x="49037" y="80659"/>
                    <a:pt x="40916" y="81233"/>
                    <a:pt x="35552" y="76579"/>
                  </a:cubicBezTo>
                  <a:lnTo>
                    <a:pt x="4431" y="49575"/>
                  </a:lnTo>
                  <a:cubicBezTo>
                    <a:pt x="1617" y="47133"/>
                    <a:pt x="0" y="43589"/>
                    <a:pt x="0" y="39863"/>
                  </a:cubicBezTo>
                  <a:cubicBezTo>
                    <a:pt x="0" y="36137"/>
                    <a:pt x="1617" y="32594"/>
                    <a:pt x="4431" y="30151"/>
                  </a:cubicBezTo>
                  <a:lnTo>
                    <a:pt x="35552" y="3147"/>
                  </a:lnTo>
                  <a:cubicBezTo>
                    <a:pt x="40916" y="-1507"/>
                    <a:pt x="49037" y="-933"/>
                    <a:pt x="53691" y="4431"/>
                  </a:cubicBezTo>
                  <a:close/>
                </a:path>
              </a:pathLst>
            </a:custGeom>
            <a:solidFill>
              <a:srgbClr val="FFFFFF"/>
            </a:solidFill>
            <a:ln w="6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79" name="자유형 178">
              <a:extLst>
                <a:ext uri="{FF2B5EF4-FFF2-40B4-BE49-F238E27FC236}">
                  <a16:creationId xmlns:a16="http://schemas.microsoft.com/office/drawing/2014/main" id="{CAF0287C-865D-9142-8010-7458FF40E2A3}"/>
                </a:ext>
              </a:extLst>
            </p:cNvPr>
            <p:cNvSpPr/>
            <p:nvPr/>
          </p:nvSpPr>
          <p:spPr>
            <a:xfrm>
              <a:off x="3166395" y="4748730"/>
              <a:ext cx="145389" cy="46758"/>
            </a:xfrm>
            <a:custGeom>
              <a:avLst/>
              <a:gdLst>
                <a:gd name="connsiteX0" fmla="*/ 2831 w 145389"/>
                <a:gd name="connsiteY0" fmla="*/ 4811 h 46758"/>
                <a:gd name="connsiteX1" fmla="*/ 20907 w 145389"/>
                <a:gd name="connsiteY1" fmla="*/ 2831 h 46758"/>
                <a:gd name="connsiteX2" fmla="*/ 124483 w 145389"/>
                <a:gd name="connsiteY2" fmla="*/ 2831 h 46758"/>
                <a:gd name="connsiteX3" fmla="*/ 142559 w 145389"/>
                <a:gd name="connsiteY3" fmla="*/ 4811 h 46758"/>
                <a:gd name="connsiteX4" fmla="*/ 140579 w 145389"/>
                <a:gd name="connsiteY4" fmla="*/ 22887 h 46758"/>
                <a:gd name="connsiteX5" fmla="*/ 4811 w 145389"/>
                <a:gd name="connsiteY5" fmla="*/ 22887 h 46758"/>
                <a:gd name="connsiteX6" fmla="*/ 2831 w 145389"/>
                <a:gd name="connsiteY6" fmla="*/ 4811 h 4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389" h="46758">
                  <a:moveTo>
                    <a:pt x="2831" y="4811"/>
                  </a:moveTo>
                  <a:cubicBezTo>
                    <a:pt x="7275" y="-728"/>
                    <a:pt x="15368" y="-1614"/>
                    <a:pt x="20907" y="2831"/>
                  </a:cubicBezTo>
                  <a:cubicBezTo>
                    <a:pt x="51163" y="27112"/>
                    <a:pt x="94226" y="27112"/>
                    <a:pt x="124483" y="2831"/>
                  </a:cubicBezTo>
                  <a:cubicBezTo>
                    <a:pt x="130022" y="-1614"/>
                    <a:pt x="138115" y="-728"/>
                    <a:pt x="142559" y="4811"/>
                  </a:cubicBezTo>
                  <a:cubicBezTo>
                    <a:pt x="147004" y="10350"/>
                    <a:pt x="146118" y="18443"/>
                    <a:pt x="140579" y="22887"/>
                  </a:cubicBezTo>
                  <a:cubicBezTo>
                    <a:pt x="100919" y="54715"/>
                    <a:pt x="44471" y="54715"/>
                    <a:pt x="4811" y="22887"/>
                  </a:cubicBezTo>
                  <a:cubicBezTo>
                    <a:pt x="-728" y="18443"/>
                    <a:pt x="-1614" y="10350"/>
                    <a:pt x="2831" y="4811"/>
                  </a:cubicBezTo>
                  <a:close/>
                </a:path>
              </a:pathLst>
            </a:custGeom>
            <a:solidFill>
              <a:srgbClr val="FFFFFF"/>
            </a:solidFill>
            <a:ln w="6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C7BCECD-0FF9-A549-9D2E-941E1273C8F5}"/>
              </a:ext>
            </a:extLst>
          </p:cNvPr>
          <p:cNvGrpSpPr/>
          <p:nvPr/>
        </p:nvGrpSpPr>
        <p:grpSpPr>
          <a:xfrm>
            <a:off x="4114123" y="4412040"/>
            <a:ext cx="538392" cy="538392"/>
            <a:chOff x="4114123" y="4412040"/>
            <a:chExt cx="538392" cy="538392"/>
          </a:xfrm>
        </p:grpSpPr>
        <p:sp>
          <p:nvSpPr>
            <p:cNvPr id="181" name="자유형 180">
              <a:extLst>
                <a:ext uri="{FF2B5EF4-FFF2-40B4-BE49-F238E27FC236}">
                  <a16:creationId xmlns:a16="http://schemas.microsoft.com/office/drawing/2014/main" id="{4563AFC0-253A-814B-8B40-A33436619EE3}"/>
                </a:ext>
              </a:extLst>
            </p:cNvPr>
            <p:cNvSpPr/>
            <p:nvPr/>
          </p:nvSpPr>
          <p:spPr>
            <a:xfrm>
              <a:off x="4114123" y="4412040"/>
              <a:ext cx="538392" cy="538392"/>
            </a:xfrm>
            <a:custGeom>
              <a:avLst/>
              <a:gdLst>
                <a:gd name="connsiteX0" fmla="*/ 269196 w 538392"/>
                <a:gd name="connsiteY0" fmla="*/ 538393 h 538392"/>
                <a:gd name="connsiteX1" fmla="*/ 538392 w 538392"/>
                <a:gd name="connsiteY1" fmla="*/ 269196 h 538392"/>
                <a:gd name="connsiteX2" fmla="*/ 269196 w 538392"/>
                <a:gd name="connsiteY2" fmla="*/ 0 h 538392"/>
                <a:gd name="connsiteX3" fmla="*/ 0 w 538392"/>
                <a:gd name="connsiteY3" fmla="*/ 269196 h 538392"/>
                <a:gd name="connsiteX4" fmla="*/ 269196 w 538392"/>
                <a:gd name="connsiteY4" fmla="*/ 538393 h 538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392" h="538392">
                  <a:moveTo>
                    <a:pt x="269196" y="538393"/>
                  </a:moveTo>
                  <a:cubicBezTo>
                    <a:pt x="417869" y="538393"/>
                    <a:pt x="538392" y="417869"/>
                    <a:pt x="538392" y="269196"/>
                  </a:cubicBezTo>
                  <a:cubicBezTo>
                    <a:pt x="538392" y="120523"/>
                    <a:pt x="417869" y="0"/>
                    <a:pt x="269196" y="0"/>
                  </a:cubicBezTo>
                  <a:cubicBezTo>
                    <a:pt x="120523" y="0"/>
                    <a:pt x="0" y="120523"/>
                    <a:pt x="0" y="269196"/>
                  </a:cubicBezTo>
                  <a:cubicBezTo>
                    <a:pt x="0" y="417869"/>
                    <a:pt x="120523" y="538393"/>
                    <a:pt x="269196" y="538393"/>
                  </a:cubicBezTo>
                  <a:close/>
                </a:path>
              </a:pathLst>
            </a:custGeom>
            <a:solidFill>
              <a:srgbClr val="FC1C49"/>
            </a:solidFill>
            <a:ln w="6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82" name="자유형 181">
              <a:extLst>
                <a:ext uri="{FF2B5EF4-FFF2-40B4-BE49-F238E27FC236}">
                  <a16:creationId xmlns:a16="http://schemas.microsoft.com/office/drawing/2014/main" id="{4C11EFB8-B2F2-0347-A7BA-E53AD857DF11}"/>
                </a:ext>
              </a:extLst>
            </p:cNvPr>
            <p:cNvSpPr/>
            <p:nvPr/>
          </p:nvSpPr>
          <p:spPr>
            <a:xfrm>
              <a:off x="4331173" y="4740107"/>
              <a:ext cx="104285" cy="25716"/>
            </a:xfrm>
            <a:custGeom>
              <a:avLst/>
              <a:gdLst>
                <a:gd name="connsiteX0" fmla="*/ 0 w 104285"/>
                <a:gd name="connsiteY0" fmla="*/ 12858 h 25716"/>
                <a:gd name="connsiteX1" fmla="*/ 12858 w 104285"/>
                <a:gd name="connsiteY1" fmla="*/ 0 h 25716"/>
                <a:gd name="connsiteX2" fmla="*/ 91427 w 104285"/>
                <a:gd name="connsiteY2" fmla="*/ 0 h 25716"/>
                <a:gd name="connsiteX3" fmla="*/ 104286 w 104285"/>
                <a:gd name="connsiteY3" fmla="*/ 12858 h 25716"/>
                <a:gd name="connsiteX4" fmla="*/ 91427 w 104285"/>
                <a:gd name="connsiteY4" fmla="*/ 25717 h 25716"/>
                <a:gd name="connsiteX5" fmla="*/ 12858 w 104285"/>
                <a:gd name="connsiteY5" fmla="*/ 25717 h 25716"/>
                <a:gd name="connsiteX6" fmla="*/ 0 w 104285"/>
                <a:gd name="connsiteY6" fmla="*/ 12858 h 25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285" h="25716">
                  <a:moveTo>
                    <a:pt x="0" y="12858"/>
                  </a:moveTo>
                  <a:cubicBezTo>
                    <a:pt x="0" y="5757"/>
                    <a:pt x="5757" y="0"/>
                    <a:pt x="12858" y="0"/>
                  </a:cubicBezTo>
                  <a:lnTo>
                    <a:pt x="91427" y="0"/>
                  </a:lnTo>
                  <a:cubicBezTo>
                    <a:pt x="98529" y="0"/>
                    <a:pt x="104286" y="5757"/>
                    <a:pt x="104286" y="12858"/>
                  </a:cubicBezTo>
                  <a:cubicBezTo>
                    <a:pt x="104286" y="19960"/>
                    <a:pt x="98529" y="25717"/>
                    <a:pt x="91427" y="25717"/>
                  </a:cubicBezTo>
                  <a:lnTo>
                    <a:pt x="12858" y="25717"/>
                  </a:lnTo>
                  <a:cubicBezTo>
                    <a:pt x="5757" y="25717"/>
                    <a:pt x="0" y="19960"/>
                    <a:pt x="0" y="12858"/>
                  </a:cubicBezTo>
                  <a:close/>
                </a:path>
              </a:pathLst>
            </a:custGeom>
            <a:solidFill>
              <a:srgbClr val="FFFFFF"/>
            </a:solidFill>
            <a:ln w="6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83" name="자유형 182">
              <a:extLst>
                <a:ext uri="{FF2B5EF4-FFF2-40B4-BE49-F238E27FC236}">
                  <a16:creationId xmlns:a16="http://schemas.microsoft.com/office/drawing/2014/main" id="{8E309AED-E7E8-B642-B3B4-34FA84985C95}"/>
                </a:ext>
              </a:extLst>
            </p:cNvPr>
            <p:cNvSpPr/>
            <p:nvPr/>
          </p:nvSpPr>
          <p:spPr>
            <a:xfrm>
              <a:off x="4298648" y="4628912"/>
              <a:ext cx="49571" cy="49571"/>
            </a:xfrm>
            <a:custGeom>
              <a:avLst/>
              <a:gdLst>
                <a:gd name="connsiteX0" fmla="*/ 49571 w 49571"/>
                <a:gd name="connsiteY0" fmla="*/ 24786 h 49571"/>
                <a:gd name="connsiteX1" fmla="*/ 24786 w 49571"/>
                <a:gd name="connsiteY1" fmla="*/ 49571 h 49571"/>
                <a:gd name="connsiteX2" fmla="*/ 0 w 49571"/>
                <a:gd name="connsiteY2" fmla="*/ 24786 h 49571"/>
                <a:gd name="connsiteX3" fmla="*/ 24786 w 49571"/>
                <a:gd name="connsiteY3" fmla="*/ 0 h 49571"/>
                <a:gd name="connsiteX4" fmla="*/ 49571 w 49571"/>
                <a:gd name="connsiteY4" fmla="*/ 24786 h 4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71" h="49571">
                  <a:moveTo>
                    <a:pt x="49571" y="24786"/>
                  </a:moveTo>
                  <a:cubicBezTo>
                    <a:pt x="49571" y="38475"/>
                    <a:pt x="38474" y="49571"/>
                    <a:pt x="24786" y="49571"/>
                  </a:cubicBezTo>
                  <a:cubicBezTo>
                    <a:pt x="11097" y="49571"/>
                    <a:pt x="0" y="38475"/>
                    <a:pt x="0" y="24786"/>
                  </a:cubicBezTo>
                  <a:cubicBezTo>
                    <a:pt x="0" y="11097"/>
                    <a:pt x="11097" y="0"/>
                    <a:pt x="24786" y="0"/>
                  </a:cubicBezTo>
                  <a:cubicBezTo>
                    <a:pt x="38474" y="0"/>
                    <a:pt x="49571" y="11097"/>
                    <a:pt x="49571" y="24786"/>
                  </a:cubicBezTo>
                  <a:close/>
                </a:path>
              </a:pathLst>
            </a:custGeom>
            <a:solidFill>
              <a:srgbClr val="FFFFFF"/>
            </a:solidFill>
            <a:ln w="6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84" name="자유형 183">
              <a:extLst>
                <a:ext uri="{FF2B5EF4-FFF2-40B4-BE49-F238E27FC236}">
                  <a16:creationId xmlns:a16="http://schemas.microsoft.com/office/drawing/2014/main" id="{18A2EE13-BC09-E943-83EF-65E447F807A7}"/>
                </a:ext>
              </a:extLst>
            </p:cNvPr>
            <p:cNvSpPr/>
            <p:nvPr/>
          </p:nvSpPr>
          <p:spPr>
            <a:xfrm>
              <a:off x="4422601" y="4628912"/>
              <a:ext cx="49571" cy="49571"/>
            </a:xfrm>
            <a:custGeom>
              <a:avLst/>
              <a:gdLst>
                <a:gd name="connsiteX0" fmla="*/ 49571 w 49571"/>
                <a:gd name="connsiteY0" fmla="*/ 24786 h 49571"/>
                <a:gd name="connsiteX1" fmla="*/ 24786 w 49571"/>
                <a:gd name="connsiteY1" fmla="*/ 49571 h 49571"/>
                <a:gd name="connsiteX2" fmla="*/ 0 w 49571"/>
                <a:gd name="connsiteY2" fmla="*/ 24786 h 49571"/>
                <a:gd name="connsiteX3" fmla="*/ 24786 w 49571"/>
                <a:gd name="connsiteY3" fmla="*/ 0 h 49571"/>
                <a:gd name="connsiteX4" fmla="*/ 49571 w 49571"/>
                <a:gd name="connsiteY4" fmla="*/ 24786 h 4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71" h="49571">
                  <a:moveTo>
                    <a:pt x="49571" y="24786"/>
                  </a:moveTo>
                  <a:cubicBezTo>
                    <a:pt x="49571" y="38475"/>
                    <a:pt x="38474" y="49571"/>
                    <a:pt x="24786" y="49571"/>
                  </a:cubicBezTo>
                  <a:cubicBezTo>
                    <a:pt x="11097" y="49571"/>
                    <a:pt x="0" y="38475"/>
                    <a:pt x="0" y="24786"/>
                  </a:cubicBezTo>
                  <a:cubicBezTo>
                    <a:pt x="0" y="11097"/>
                    <a:pt x="11097" y="0"/>
                    <a:pt x="24786" y="0"/>
                  </a:cubicBezTo>
                  <a:cubicBezTo>
                    <a:pt x="38474" y="0"/>
                    <a:pt x="49571" y="11097"/>
                    <a:pt x="49571" y="24786"/>
                  </a:cubicBezTo>
                  <a:close/>
                </a:path>
              </a:pathLst>
            </a:custGeom>
            <a:solidFill>
              <a:srgbClr val="FFFFFF"/>
            </a:solidFill>
            <a:ln w="6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422FDC1-04BE-3C43-BEF2-54C76A7361AE}"/>
              </a:ext>
            </a:extLst>
          </p:cNvPr>
          <p:cNvGrpSpPr/>
          <p:nvPr/>
        </p:nvGrpSpPr>
        <p:grpSpPr>
          <a:xfrm>
            <a:off x="5254741" y="4412053"/>
            <a:ext cx="544795" cy="538385"/>
            <a:chOff x="5254741" y="4412053"/>
            <a:chExt cx="544795" cy="538385"/>
          </a:xfrm>
        </p:grpSpPr>
        <p:sp>
          <p:nvSpPr>
            <p:cNvPr id="186" name="자유형 185">
              <a:extLst>
                <a:ext uri="{FF2B5EF4-FFF2-40B4-BE49-F238E27FC236}">
                  <a16:creationId xmlns:a16="http://schemas.microsoft.com/office/drawing/2014/main" id="{D814BA36-F028-E048-80CF-C32852669D96}"/>
                </a:ext>
              </a:extLst>
            </p:cNvPr>
            <p:cNvSpPr/>
            <p:nvPr/>
          </p:nvSpPr>
          <p:spPr>
            <a:xfrm>
              <a:off x="5254741" y="4412053"/>
              <a:ext cx="544795" cy="538385"/>
            </a:xfrm>
            <a:custGeom>
              <a:avLst/>
              <a:gdLst>
                <a:gd name="connsiteX0" fmla="*/ 272398 w 544795"/>
                <a:gd name="connsiteY0" fmla="*/ 538386 h 538385"/>
                <a:gd name="connsiteX1" fmla="*/ 544795 w 544795"/>
                <a:gd name="connsiteY1" fmla="*/ 269193 h 538385"/>
                <a:gd name="connsiteX2" fmla="*/ 272398 w 544795"/>
                <a:gd name="connsiteY2" fmla="*/ 0 h 538385"/>
                <a:gd name="connsiteX3" fmla="*/ 0 w 544795"/>
                <a:gd name="connsiteY3" fmla="*/ 269193 h 538385"/>
                <a:gd name="connsiteX4" fmla="*/ 272398 w 544795"/>
                <a:gd name="connsiteY4" fmla="*/ 538386 h 53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795" h="538385">
                  <a:moveTo>
                    <a:pt x="272398" y="538386"/>
                  </a:moveTo>
                  <a:cubicBezTo>
                    <a:pt x="422839" y="538386"/>
                    <a:pt x="544795" y="417864"/>
                    <a:pt x="544795" y="269193"/>
                  </a:cubicBezTo>
                  <a:cubicBezTo>
                    <a:pt x="544795" y="120522"/>
                    <a:pt x="422839" y="0"/>
                    <a:pt x="272398" y="0"/>
                  </a:cubicBezTo>
                  <a:cubicBezTo>
                    <a:pt x="121957" y="0"/>
                    <a:pt x="0" y="120522"/>
                    <a:pt x="0" y="269193"/>
                  </a:cubicBezTo>
                  <a:cubicBezTo>
                    <a:pt x="0" y="417864"/>
                    <a:pt x="121957" y="538386"/>
                    <a:pt x="272398" y="538386"/>
                  </a:cubicBezTo>
                  <a:close/>
                </a:path>
              </a:pathLst>
            </a:custGeom>
            <a:solidFill>
              <a:srgbClr val="FC1C49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87" name="자유형 186">
              <a:extLst>
                <a:ext uri="{FF2B5EF4-FFF2-40B4-BE49-F238E27FC236}">
                  <a16:creationId xmlns:a16="http://schemas.microsoft.com/office/drawing/2014/main" id="{B032BDEF-68D9-8D46-AE23-5498A339D914}"/>
                </a:ext>
              </a:extLst>
            </p:cNvPr>
            <p:cNvSpPr/>
            <p:nvPr/>
          </p:nvSpPr>
          <p:spPr>
            <a:xfrm>
              <a:off x="5460093" y="4711872"/>
              <a:ext cx="137255" cy="62547"/>
            </a:xfrm>
            <a:custGeom>
              <a:avLst/>
              <a:gdLst>
                <a:gd name="connsiteX0" fmla="*/ 2864 w 137255"/>
                <a:gd name="connsiteY0" fmla="*/ 57736 h 62547"/>
                <a:gd name="connsiteX1" fmla="*/ 21156 w 137255"/>
                <a:gd name="connsiteY1" fmla="*/ 59716 h 62547"/>
                <a:gd name="connsiteX2" fmla="*/ 30242 w 137255"/>
                <a:gd name="connsiteY2" fmla="*/ 52511 h 62547"/>
                <a:gd name="connsiteX3" fmla="*/ 122628 w 137255"/>
                <a:gd name="connsiteY3" fmla="*/ 26658 h 62547"/>
                <a:gd name="connsiteX4" fmla="*/ 137153 w 137255"/>
                <a:gd name="connsiteY4" fmla="*/ 15495 h 62547"/>
                <a:gd name="connsiteX5" fmla="*/ 125857 w 137255"/>
                <a:gd name="connsiteY5" fmla="*/ 1140 h 62547"/>
                <a:gd name="connsiteX6" fmla="*/ 13954 w 137255"/>
                <a:gd name="connsiteY6" fmla="*/ 32454 h 62547"/>
                <a:gd name="connsiteX7" fmla="*/ 4868 w 137255"/>
                <a:gd name="connsiteY7" fmla="*/ 39660 h 62547"/>
                <a:gd name="connsiteX8" fmla="*/ 2864 w 137255"/>
                <a:gd name="connsiteY8" fmla="*/ 57736 h 62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255" h="62547">
                  <a:moveTo>
                    <a:pt x="2864" y="57736"/>
                  </a:moveTo>
                  <a:cubicBezTo>
                    <a:pt x="7362" y="63275"/>
                    <a:pt x="15551" y="64162"/>
                    <a:pt x="21156" y="59716"/>
                  </a:cubicBezTo>
                  <a:lnTo>
                    <a:pt x="30242" y="52511"/>
                  </a:lnTo>
                  <a:cubicBezTo>
                    <a:pt x="56231" y="31899"/>
                    <a:pt x="89561" y="22572"/>
                    <a:pt x="122628" y="26658"/>
                  </a:cubicBezTo>
                  <a:cubicBezTo>
                    <a:pt x="129758" y="27539"/>
                    <a:pt x="136261" y="22541"/>
                    <a:pt x="137153" y="15495"/>
                  </a:cubicBezTo>
                  <a:cubicBezTo>
                    <a:pt x="138045" y="8448"/>
                    <a:pt x="132987" y="2021"/>
                    <a:pt x="125857" y="1140"/>
                  </a:cubicBezTo>
                  <a:cubicBezTo>
                    <a:pt x="85805" y="-3810"/>
                    <a:pt x="45434" y="7488"/>
                    <a:pt x="13954" y="32454"/>
                  </a:cubicBezTo>
                  <a:lnTo>
                    <a:pt x="4868" y="39660"/>
                  </a:lnTo>
                  <a:cubicBezTo>
                    <a:pt x="-736" y="44104"/>
                    <a:pt x="-1634" y="52197"/>
                    <a:pt x="2864" y="57736"/>
                  </a:cubicBezTo>
                  <a:close/>
                </a:path>
              </a:pathLst>
            </a:custGeom>
            <a:solidFill>
              <a:srgbClr val="FFFFFF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88" name="자유형 187">
              <a:extLst>
                <a:ext uri="{FF2B5EF4-FFF2-40B4-BE49-F238E27FC236}">
                  <a16:creationId xmlns:a16="http://schemas.microsoft.com/office/drawing/2014/main" id="{FEB4B7C5-55CC-8F4C-9F0D-BF6A68CEA299}"/>
                </a:ext>
              </a:extLst>
            </p:cNvPr>
            <p:cNvSpPr/>
            <p:nvPr/>
          </p:nvSpPr>
          <p:spPr>
            <a:xfrm>
              <a:off x="5439335" y="4628930"/>
              <a:ext cx="50161" cy="49570"/>
            </a:xfrm>
            <a:custGeom>
              <a:avLst/>
              <a:gdLst>
                <a:gd name="connsiteX0" fmla="*/ 50161 w 50161"/>
                <a:gd name="connsiteY0" fmla="*/ 24785 h 49570"/>
                <a:gd name="connsiteX1" fmla="*/ 25081 w 50161"/>
                <a:gd name="connsiteY1" fmla="*/ 49571 h 49570"/>
                <a:gd name="connsiteX2" fmla="*/ 0 w 50161"/>
                <a:gd name="connsiteY2" fmla="*/ 24785 h 49570"/>
                <a:gd name="connsiteX3" fmla="*/ 25081 w 50161"/>
                <a:gd name="connsiteY3" fmla="*/ 0 h 49570"/>
                <a:gd name="connsiteX4" fmla="*/ 50161 w 50161"/>
                <a:gd name="connsiteY4" fmla="*/ 24785 h 4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61" h="49570">
                  <a:moveTo>
                    <a:pt x="50161" y="24785"/>
                  </a:moveTo>
                  <a:cubicBezTo>
                    <a:pt x="50161" y="38474"/>
                    <a:pt x="38932" y="49571"/>
                    <a:pt x="25081" y="49571"/>
                  </a:cubicBezTo>
                  <a:cubicBezTo>
                    <a:pt x="11229" y="49571"/>
                    <a:pt x="0" y="38474"/>
                    <a:pt x="0" y="24785"/>
                  </a:cubicBezTo>
                  <a:cubicBezTo>
                    <a:pt x="0" y="11097"/>
                    <a:pt x="11229" y="0"/>
                    <a:pt x="25081" y="0"/>
                  </a:cubicBezTo>
                  <a:cubicBezTo>
                    <a:pt x="38932" y="0"/>
                    <a:pt x="50161" y="11097"/>
                    <a:pt x="50161" y="24785"/>
                  </a:cubicBezTo>
                  <a:close/>
                </a:path>
              </a:pathLst>
            </a:custGeom>
            <a:solidFill>
              <a:srgbClr val="FFFFFF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89" name="자유형 188">
              <a:extLst>
                <a:ext uri="{FF2B5EF4-FFF2-40B4-BE49-F238E27FC236}">
                  <a16:creationId xmlns:a16="http://schemas.microsoft.com/office/drawing/2014/main" id="{A28B3ECC-160F-E545-B423-D6FBBAE27930}"/>
                </a:ext>
              </a:extLst>
            </p:cNvPr>
            <p:cNvSpPr/>
            <p:nvPr/>
          </p:nvSpPr>
          <p:spPr>
            <a:xfrm>
              <a:off x="5558406" y="4640865"/>
              <a:ext cx="62899" cy="25716"/>
            </a:xfrm>
            <a:custGeom>
              <a:avLst/>
              <a:gdLst>
                <a:gd name="connsiteX0" fmla="*/ 0 w 62899"/>
                <a:gd name="connsiteY0" fmla="*/ 12858 h 25716"/>
                <a:gd name="connsiteX1" fmla="*/ 13011 w 62899"/>
                <a:gd name="connsiteY1" fmla="*/ 0 h 25716"/>
                <a:gd name="connsiteX2" fmla="*/ 49888 w 62899"/>
                <a:gd name="connsiteY2" fmla="*/ 0 h 25716"/>
                <a:gd name="connsiteX3" fmla="*/ 62900 w 62899"/>
                <a:gd name="connsiteY3" fmla="*/ 12858 h 25716"/>
                <a:gd name="connsiteX4" fmla="*/ 49888 w 62899"/>
                <a:gd name="connsiteY4" fmla="*/ 25717 h 25716"/>
                <a:gd name="connsiteX5" fmla="*/ 13011 w 62899"/>
                <a:gd name="connsiteY5" fmla="*/ 25717 h 25716"/>
                <a:gd name="connsiteX6" fmla="*/ 0 w 62899"/>
                <a:gd name="connsiteY6" fmla="*/ 12858 h 25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99" h="25716">
                  <a:moveTo>
                    <a:pt x="0" y="12858"/>
                  </a:moveTo>
                  <a:cubicBezTo>
                    <a:pt x="0" y="5757"/>
                    <a:pt x="5826" y="0"/>
                    <a:pt x="13011" y="0"/>
                  </a:cubicBezTo>
                  <a:lnTo>
                    <a:pt x="49888" y="0"/>
                  </a:lnTo>
                  <a:cubicBezTo>
                    <a:pt x="57075" y="0"/>
                    <a:pt x="62900" y="5757"/>
                    <a:pt x="62900" y="12858"/>
                  </a:cubicBezTo>
                  <a:cubicBezTo>
                    <a:pt x="62900" y="19960"/>
                    <a:pt x="57075" y="25717"/>
                    <a:pt x="49888" y="25717"/>
                  </a:cubicBezTo>
                  <a:lnTo>
                    <a:pt x="13011" y="25717"/>
                  </a:lnTo>
                  <a:cubicBezTo>
                    <a:pt x="5826" y="25717"/>
                    <a:pt x="0" y="19960"/>
                    <a:pt x="0" y="12858"/>
                  </a:cubicBezTo>
                  <a:close/>
                </a:path>
              </a:pathLst>
            </a:custGeom>
            <a:solidFill>
              <a:srgbClr val="FFFFFF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7FD04467-810F-9944-A729-5F1E879E5E9D}"/>
              </a:ext>
            </a:extLst>
          </p:cNvPr>
          <p:cNvGrpSpPr/>
          <p:nvPr/>
        </p:nvGrpSpPr>
        <p:grpSpPr>
          <a:xfrm>
            <a:off x="6398558" y="4412053"/>
            <a:ext cx="544795" cy="538385"/>
            <a:chOff x="6398558" y="4412053"/>
            <a:chExt cx="544795" cy="538385"/>
          </a:xfrm>
        </p:grpSpPr>
        <p:sp>
          <p:nvSpPr>
            <p:cNvPr id="191" name="자유형 190">
              <a:extLst>
                <a:ext uri="{FF2B5EF4-FFF2-40B4-BE49-F238E27FC236}">
                  <a16:creationId xmlns:a16="http://schemas.microsoft.com/office/drawing/2014/main" id="{BCE44C3B-871C-EC4B-B2CD-0C90C61ABF87}"/>
                </a:ext>
              </a:extLst>
            </p:cNvPr>
            <p:cNvSpPr/>
            <p:nvPr/>
          </p:nvSpPr>
          <p:spPr>
            <a:xfrm>
              <a:off x="6398558" y="4412053"/>
              <a:ext cx="544795" cy="538385"/>
            </a:xfrm>
            <a:custGeom>
              <a:avLst/>
              <a:gdLst>
                <a:gd name="connsiteX0" fmla="*/ 272398 w 544795"/>
                <a:gd name="connsiteY0" fmla="*/ 538386 h 538385"/>
                <a:gd name="connsiteX1" fmla="*/ 544795 w 544795"/>
                <a:gd name="connsiteY1" fmla="*/ 269193 h 538385"/>
                <a:gd name="connsiteX2" fmla="*/ 272398 w 544795"/>
                <a:gd name="connsiteY2" fmla="*/ 0 h 538385"/>
                <a:gd name="connsiteX3" fmla="*/ 0 w 544795"/>
                <a:gd name="connsiteY3" fmla="*/ 269193 h 538385"/>
                <a:gd name="connsiteX4" fmla="*/ 272398 w 544795"/>
                <a:gd name="connsiteY4" fmla="*/ 538386 h 53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795" h="538385">
                  <a:moveTo>
                    <a:pt x="272398" y="538386"/>
                  </a:moveTo>
                  <a:cubicBezTo>
                    <a:pt x="422839" y="538386"/>
                    <a:pt x="544795" y="417864"/>
                    <a:pt x="544795" y="269193"/>
                  </a:cubicBezTo>
                  <a:cubicBezTo>
                    <a:pt x="544795" y="120522"/>
                    <a:pt x="422839" y="0"/>
                    <a:pt x="272398" y="0"/>
                  </a:cubicBezTo>
                  <a:cubicBezTo>
                    <a:pt x="121957" y="0"/>
                    <a:pt x="0" y="120522"/>
                    <a:pt x="0" y="269193"/>
                  </a:cubicBezTo>
                  <a:cubicBezTo>
                    <a:pt x="0" y="417864"/>
                    <a:pt x="121957" y="538386"/>
                    <a:pt x="272398" y="538386"/>
                  </a:cubicBezTo>
                  <a:close/>
                </a:path>
              </a:pathLst>
            </a:custGeom>
            <a:solidFill>
              <a:srgbClr val="FC1C49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92" name="자유형 191">
              <a:extLst>
                <a:ext uri="{FF2B5EF4-FFF2-40B4-BE49-F238E27FC236}">
                  <a16:creationId xmlns:a16="http://schemas.microsoft.com/office/drawing/2014/main" id="{C649C8CC-1FFC-1A4D-84FD-04B3F1657F7E}"/>
                </a:ext>
              </a:extLst>
            </p:cNvPr>
            <p:cNvSpPr/>
            <p:nvPr/>
          </p:nvSpPr>
          <p:spPr>
            <a:xfrm>
              <a:off x="6603904" y="4729923"/>
              <a:ext cx="134099" cy="44495"/>
            </a:xfrm>
            <a:custGeom>
              <a:avLst/>
              <a:gdLst>
                <a:gd name="connsiteX0" fmla="*/ 2864 w 134099"/>
                <a:gd name="connsiteY0" fmla="*/ 39685 h 44495"/>
                <a:gd name="connsiteX1" fmla="*/ 21155 w 134099"/>
                <a:gd name="connsiteY1" fmla="*/ 41665 h 44495"/>
                <a:gd name="connsiteX2" fmla="*/ 112944 w 134099"/>
                <a:gd name="connsiteY2" fmla="*/ 41665 h 44495"/>
                <a:gd name="connsiteX3" fmla="*/ 131235 w 134099"/>
                <a:gd name="connsiteY3" fmla="*/ 39685 h 44495"/>
                <a:gd name="connsiteX4" fmla="*/ 129231 w 134099"/>
                <a:gd name="connsiteY4" fmla="*/ 21609 h 44495"/>
                <a:gd name="connsiteX5" fmla="*/ 4868 w 134099"/>
                <a:gd name="connsiteY5" fmla="*/ 21609 h 44495"/>
                <a:gd name="connsiteX6" fmla="*/ 2864 w 134099"/>
                <a:gd name="connsiteY6" fmla="*/ 39685 h 4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099" h="44495">
                  <a:moveTo>
                    <a:pt x="2864" y="39685"/>
                  </a:moveTo>
                  <a:cubicBezTo>
                    <a:pt x="7362" y="45224"/>
                    <a:pt x="15551" y="46110"/>
                    <a:pt x="21155" y="41665"/>
                  </a:cubicBezTo>
                  <a:cubicBezTo>
                    <a:pt x="47968" y="20401"/>
                    <a:pt x="86131" y="20401"/>
                    <a:pt x="112944" y="41665"/>
                  </a:cubicBezTo>
                  <a:cubicBezTo>
                    <a:pt x="118548" y="46110"/>
                    <a:pt x="126737" y="45224"/>
                    <a:pt x="131235" y="39685"/>
                  </a:cubicBezTo>
                  <a:cubicBezTo>
                    <a:pt x="135733" y="34146"/>
                    <a:pt x="134835" y="26053"/>
                    <a:pt x="129231" y="21609"/>
                  </a:cubicBezTo>
                  <a:cubicBezTo>
                    <a:pt x="92903" y="-7203"/>
                    <a:pt x="41196" y="-7203"/>
                    <a:pt x="4868" y="21609"/>
                  </a:cubicBezTo>
                  <a:cubicBezTo>
                    <a:pt x="-736" y="26053"/>
                    <a:pt x="-1633" y="34146"/>
                    <a:pt x="2864" y="39685"/>
                  </a:cubicBezTo>
                  <a:close/>
                </a:path>
              </a:pathLst>
            </a:custGeom>
            <a:solidFill>
              <a:srgbClr val="FFFFFF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93" name="자유형 192">
              <a:extLst>
                <a:ext uri="{FF2B5EF4-FFF2-40B4-BE49-F238E27FC236}">
                  <a16:creationId xmlns:a16="http://schemas.microsoft.com/office/drawing/2014/main" id="{CFF508D0-6994-2847-B625-2C7FD3CBF7A8}"/>
                </a:ext>
              </a:extLst>
            </p:cNvPr>
            <p:cNvSpPr/>
            <p:nvPr/>
          </p:nvSpPr>
          <p:spPr>
            <a:xfrm>
              <a:off x="6583161" y="4628930"/>
              <a:ext cx="50161" cy="49570"/>
            </a:xfrm>
            <a:custGeom>
              <a:avLst/>
              <a:gdLst>
                <a:gd name="connsiteX0" fmla="*/ 50161 w 50161"/>
                <a:gd name="connsiteY0" fmla="*/ 24785 h 49570"/>
                <a:gd name="connsiteX1" fmla="*/ 25081 w 50161"/>
                <a:gd name="connsiteY1" fmla="*/ 49571 h 49570"/>
                <a:gd name="connsiteX2" fmla="*/ 0 w 50161"/>
                <a:gd name="connsiteY2" fmla="*/ 24785 h 49570"/>
                <a:gd name="connsiteX3" fmla="*/ 25081 w 50161"/>
                <a:gd name="connsiteY3" fmla="*/ 0 h 49570"/>
                <a:gd name="connsiteX4" fmla="*/ 50161 w 50161"/>
                <a:gd name="connsiteY4" fmla="*/ 24785 h 4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61" h="49570">
                  <a:moveTo>
                    <a:pt x="50161" y="24785"/>
                  </a:moveTo>
                  <a:cubicBezTo>
                    <a:pt x="50161" y="38474"/>
                    <a:pt x="38932" y="49571"/>
                    <a:pt x="25081" y="49571"/>
                  </a:cubicBezTo>
                  <a:cubicBezTo>
                    <a:pt x="11229" y="49571"/>
                    <a:pt x="0" y="38474"/>
                    <a:pt x="0" y="24785"/>
                  </a:cubicBezTo>
                  <a:cubicBezTo>
                    <a:pt x="0" y="11097"/>
                    <a:pt x="11229" y="0"/>
                    <a:pt x="25081" y="0"/>
                  </a:cubicBezTo>
                  <a:cubicBezTo>
                    <a:pt x="38932" y="0"/>
                    <a:pt x="50161" y="11097"/>
                    <a:pt x="50161" y="24785"/>
                  </a:cubicBezTo>
                  <a:close/>
                </a:path>
              </a:pathLst>
            </a:custGeom>
            <a:solidFill>
              <a:srgbClr val="FFFFFF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94" name="자유형 193">
              <a:extLst>
                <a:ext uri="{FF2B5EF4-FFF2-40B4-BE49-F238E27FC236}">
                  <a16:creationId xmlns:a16="http://schemas.microsoft.com/office/drawing/2014/main" id="{7739B3F2-ECD8-5E44-ABD2-BE303D49095D}"/>
                </a:ext>
              </a:extLst>
            </p:cNvPr>
            <p:cNvSpPr/>
            <p:nvPr/>
          </p:nvSpPr>
          <p:spPr>
            <a:xfrm>
              <a:off x="6708583" y="4628930"/>
              <a:ext cx="50161" cy="49570"/>
            </a:xfrm>
            <a:custGeom>
              <a:avLst/>
              <a:gdLst>
                <a:gd name="connsiteX0" fmla="*/ 50161 w 50161"/>
                <a:gd name="connsiteY0" fmla="*/ 24785 h 49570"/>
                <a:gd name="connsiteX1" fmla="*/ 25081 w 50161"/>
                <a:gd name="connsiteY1" fmla="*/ 49571 h 49570"/>
                <a:gd name="connsiteX2" fmla="*/ 0 w 50161"/>
                <a:gd name="connsiteY2" fmla="*/ 24785 h 49570"/>
                <a:gd name="connsiteX3" fmla="*/ 25081 w 50161"/>
                <a:gd name="connsiteY3" fmla="*/ 0 h 49570"/>
                <a:gd name="connsiteX4" fmla="*/ 50161 w 50161"/>
                <a:gd name="connsiteY4" fmla="*/ 24785 h 4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61" h="49570">
                  <a:moveTo>
                    <a:pt x="50161" y="24785"/>
                  </a:moveTo>
                  <a:cubicBezTo>
                    <a:pt x="50161" y="38474"/>
                    <a:pt x="38932" y="49571"/>
                    <a:pt x="25081" y="49571"/>
                  </a:cubicBezTo>
                  <a:cubicBezTo>
                    <a:pt x="11229" y="49571"/>
                    <a:pt x="0" y="38474"/>
                    <a:pt x="0" y="24785"/>
                  </a:cubicBezTo>
                  <a:cubicBezTo>
                    <a:pt x="0" y="11097"/>
                    <a:pt x="11229" y="0"/>
                    <a:pt x="25081" y="0"/>
                  </a:cubicBezTo>
                  <a:cubicBezTo>
                    <a:pt x="38932" y="0"/>
                    <a:pt x="50161" y="11097"/>
                    <a:pt x="50161" y="24785"/>
                  </a:cubicBezTo>
                  <a:close/>
                </a:path>
              </a:pathLst>
            </a:custGeom>
            <a:solidFill>
              <a:srgbClr val="FFFFFF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7D49F2C-1D00-3F45-97AD-72796A3F52B5}"/>
              </a:ext>
            </a:extLst>
          </p:cNvPr>
          <p:cNvGrpSpPr/>
          <p:nvPr/>
        </p:nvGrpSpPr>
        <p:grpSpPr>
          <a:xfrm>
            <a:off x="7542375" y="4412053"/>
            <a:ext cx="544795" cy="538385"/>
            <a:chOff x="7542375" y="4412053"/>
            <a:chExt cx="544795" cy="538385"/>
          </a:xfrm>
        </p:grpSpPr>
        <p:sp>
          <p:nvSpPr>
            <p:cNvPr id="196" name="자유형 195">
              <a:extLst>
                <a:ext uri="{FF2B5EF4-FFF2-40B4-BE49-F238E27FC236}">
                  <a16:creationId xmlns:a16="http://schemas.microsoft.com/office/drawing/2014/main" id="{E2CFD296-A5F9-704B-8EB8-C37D1F0402AA}"/>
                </a:ext>
              </a:extLst>
            </p:cNvPr>
            <p:cNvSpPr/>
            <p:nvPr/>
          </p:nvSpPr>
          <p:spPr>
            <a:xfrm>
              <a:off x="7542375" y="4412053"/>
              <a:ext cx="544795" cy="538385"/>
            </a:xfrm>
            <a:custGeom>
              <a:avLst/>
              <a:gdLst>
                <a:gd name="connsiteX0" fmla="*/ 272398 w 544795"/>
                <a:gd name="connsiteY0" fmla="*/ 538386 h 538385"/>
                <a:gd name="connsiteX1" fmla="*/ 544795 w 544795"/>
                <a:gd name="connsiteY1" fmla="*/ 269193 h 538385"/>
                <a:gd name="connsiteX2" fmla="*/ 272398 w 544795"/>
                <a:gd name="connsiteY2" fmla="*/ 0 h 538385"/>
                <a:gd name="connsiteX3" fmla="*/ 0 w 544795"/>
                <a:gd name="connsiteY3" fmla="*/ 269193 h 538385"/>
                <a:gd name="connsiteX4" fmla="*/ 272398 w 544795"/>
                <a:gd name="connsiteY4" fmla="*/ 538386 h 53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795" h="538385">
                  <a:moveTo>
                    <a:pt x="272398" y="538386"/>
                  </a:moveTo>
                  <a:cubicBezTo>
                    <a:pt x="422839" y="538386"/>
                    <a:pt x="544795" y="417864"/>
                    <a:pt x="544795" y="269193"/>
                  </a:cubicBezTo>
                  <a:cubicBezTo>
                    <a:pt x="544795" y="120522"/>
                    <a:pt x="422839" y="0"/>
                    <a:pt x="272398" y="0"/>
                  </a:cubicBezTo>
                  <a:cubicBezTo>
                    <a:pt x="121957" y="0"/>
                    <a:pt x="0" y="120522"/>
                    <a:pt x="0" y="269193"/>
                  </a:cubicBezTo>
                  <a:cubicBezTo>
                    <a:pt x="0" y="417864"/>
                    <a:pt x="121957" y="538386"/>
                    <a:pt x="272398" y="538386"/>
                  </a:cubicBezTo>
                  <a:close/>
                </a:path>
              </a:pathLst>
            </a:custGeom>
            <a:solidFill>
              <a:srgbClr val="FC1C49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97" name="자유형 196">
              <a:extLst>
                <a:ext uri="{FF2B5EF4-FFF2-40B4-BE49-F238E27FC236}">
                  <a16:creationId xmlns:a16="http://schemas.microsoft.com/office/drawing/2014/main" id="{DEE7162C-95E2-1D47-A9A1-073D2BE0A7E2}"/>
                </a:ext>
              </a:extLst>
            </p:cNvPr>
            <p:cNvSpPr/>
            <p:nvPr/>
          </p:nvSpPr>
          <p:spPr>
            <a:xfrm>
              <a:off x="7747076" y="4740122"/>
              <a:ext cx="105526" cy="25716"/>
            </a:xfrm>
            <a:custGeom>
              <a:avLst/>
              <a:gdLst>
                <a:gd name="connsiteX0" fmla="*/ 0 w 105526"/>
                <a:gd name="connsiteY0" fmla="*/ 12858 h 25716"/>
                <a:gd name="connsiteX1" fmla="*/ 13011 w 105526"/>
                <a:gd name="connsiteY1" fmla="*/ 0 h 25716"/>
                <a:gd name="connsiteX2" fmla="*/ 92515 w 105526"/>
                <a:gd name="connsiteY2" fmla="*/ 0 h 25716"/>
                <a:gd name="connsiteX3" fmla="*/ 105526 w 105526"/>
                <a:gd name="connsiteY3" fmla="*/ 12858 h 25716"/>
                <a:gd name="connsiteX4" fmla="*/ 92515 w 105526"/>
                <a:gd name="connsiteY4" fmla="*/ 25717 h 25716"/>
                <a:gd name="connsiteX5" fmla="*/ 13011 w 105526"/>
                <a:gd name="connsiteY5" fmla="*/ 25717 h 25716"/>
                <a:gd name="connsiteX6" fmla="*/ 0 w 105526"/>
                <a:gd name="connsiteY6" fmla="*/ 12858 h 25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526" h="25716">
                  <a:moveTo>
                    <a:pt x="0" y="12858"/>
                  </a:moveTo>
                  <a:cubicBezTo>
                    <a:pt x="0" y="5757"/>
                    <a:pt x="5826" y="0"/>
                    <a:pt x="13011" y="0"/>
                  </a:cubicBezTo>
                  <a:lnTo>
                    <a:pt x="92515" y="0"/>
                  </a:lnTo>
                  <a:cubicBezTo>
                    <a:pt x="99701" y="0"/>
                    <a:pt x="105526" y="5757"/>
                    <a:pt x="105526" y="12858"/>
                  </a:cubicBezTo>
                  <a:cubicBezTo>
                    <a:pt x="105526" y="19960"/>
                    <a:pt x="99701" y="25717"/>
                    <a:pt x="92515" y="25717"/>
                  </a:cubicBezTo>
                  <a:lnTo>
                    <a:pt x="13011" y="25717"/>
                  </a:lnTo>
                  <a:cubicBezTo>
                    <a:pt x="5826" y="25717"/>
                    <a:pt x="0" y="19960"/>
                    <a:pt x="0" y="12858"/>
                  </a:cubicBezTo>
                  <a:close/>
                </a:path>
              </a:pathLst>
            </a:custGeom>
            <a:solidFill>
              <a:srgbClr val="FFFFFF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98" name="자유형 197">
              <a:extLst>
                <a:ext uri="{FF2B5EF4-FFF2-40B4-BE49-F238E27FC236}">
                  <a16:creationId xmlns:a16="http://schemas.microsoft.com/office/drawing/2014/main" id="{A3EB0731-83E3-DE4C-B682-FC93B402BB30}"/>
                </a:ext>
              </a:extLst>
            </p:cNvPr>
            <p:cNvSpPr/>
            <p:nvPr/>
          </p:nvSpPr>
          <p:spPr>
            <a:xfrm>
              <a:off x="7726978" y="4628930"/>
              <a:ext cx="50161" cy="49570"/>
            </a:xfrm>
            <a:custGeom>
              <a:avLst/>
              <a:gdLst>
                <a:gd name="connsiteX0" fmla="*/ 50161 w 50161"/>
                <a:gd name="connsiteY0" fmla="*/ 24785 h 49570"/>
                <a:gd name="connsiteX1" fmla="*/ 25081 w 50161"/>
                <a:gd name="connsiteY1" fmla="*/ 49571 h 49570"/>
                <a:gd name="connsiteX2" fmla="*/ 0 w 50161"/>
                <a:gd name="connsiteY2" fmla="*/ 24785 h 49570"/>
                <a:gd name="connsiteX3" fmla="*/ 25081 w 50161"/>
                <a:gd name="connsiteY3" fmla="*/ 0 h 49570"/>
                <a:gd name="connsiteX4" fmla="*/ 50161 w 50161"/>
                <a:gd name="connsiteY4" fmla="*/ 24785 h 4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61" h="49570">
                  <a:moveTo>
                    <a:pt x="50161" y="24785"/>
                  </a:moveTo>
                  <a:cubicBezTo>
                    <a:pt x="50161" y="38474"/>
                    <a:pt x="38932" y="49571"/>
                    <a:pt x="25081" y="49571"/>
                  </a:cubicBezTo>
                  <a:cubicBezTo>
                    <a:pt x="11229" y="49571"/>
                    <a:pt x="0" y="38474"/>
                    <a:pt x="0" y="24785"/>
                  </a:cubicBezTo>
                  <a:cubicBezTo>
                    <a:pt x="0" y="11097"/>
                    <a:pt x="11229" y="0"/>
                    <a:pt x="25081" y="0"/>
                  </a:cubicBezTo>
                  <a:cubicBezTo>
                    <a:pt x="38932" y="0"/>
                    <a:pt x="50161" y="11097"/>
                    <a:pt x="50161" y="24785"/>
                  </a:cubicBezTo>
                  <a:close/>
                </a:path>
              </a:pathLst>
            </a:custGeom>
            <a:solidFill>
              <a:srgbClr val="FFFFFF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99" name="자유형 198">
              <a:extLst>
                <a:ext uri="{FF2B5EF4-FFF2-40B4-BE49-F238E27FC236}">
                  <a16:creationId xmlns:a16="http://schemas.microsoft.com/office/drawing/2014/main" id="{359AE6EF-5829-994D-8AE2-4BC118BCB73C}"/>
                </a:ext>
              </a:extLst>
            </p:cNvPr>
            <p:cNvSpPr/>
            <p:nvPr/>
          </p:nvSpPr>
          <p:spPr>
            <a:xfrm>
              <a:off x="7852416" y="4628930"/>
              <a:ext cx="50161" cy="49570"/>
            </a:xfrm>
            <a:custGeom>
              <a:avLst/>
              <a:gdLst>
                <a:gd name="connsiteX0" fmla="*/ 50161 w 50161"/>
                <a:gd name="connsiteY0" fmla="*/ 24785 h 49570"/>
                <a:gd name="connsiteX1" fmla="*/ 25081 w 50161"/>
                <a:gd name="connsiteY1" fmla="*/ 49571 h 49570"/>
                <a:gd name="connsiteX2" fmla="*/ 0 w 50161"/>
                <a:gd name="connsiteY2" fmla="*/ 24785 h 49570"/>
                <a:gd name="connsiteX3" fmla="*/ 25081 w 50161"/>
                <a:gd name="connsiteY3" fmla="*/ 0 h 49570"/>
                <a:gd name="connsiteX4" fmla="*/ 50161 w 50161"/>
                <a:gd name="connsiteY4" fmla="*/ 24785 h 4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61" h="49570">
                  <a:moveTo>
                    <a:pt x="50161" y="24785"/>
                  </a:moveTo>
                  <a:cubicBezTo>
                    <a:pt x="50161" y="38474"/>
                    <a:pt x="38932" y="49571"/>
                    <a:pt x="25081" y="49571"/>
                  </a:cubicBezTo>
                  <a:cubicBezTo>
                    <a:pt x="11229" y="49571"/>
                    <a:pt x="0" y="38474"/>
                    <a:pt x="0" y="24785"/>
                  </a:cubicBezTo>
                  <a:cubicBezTo>
                    <a:pt x="0" y="11097"/>
                    <a:pt x="11229" y="0"/>
                    <a:pt x="25081" y="0"/>
                  </a:cubicBezTo>
                  <a:cubicBezTo>
                    <a:pt x="38932" y="0"/>
                    <a:pt x="50161" y="11097"/>
                    <a:pt x="50161" y="24785"/>
                  </a:cubicBezTo>
                  <a:close/>
                </a:path>
              </a:pathLst>
            </a:custGeom>
            <a:solidFill>
              <a:srgbClr val="FFFFFF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00" name="자유형 199">
              <a:extLst>
                <a:ext uri="{FF2B5EF4-FFF2-40B4-BE49-F238E27FC236}">
                  <a16:creationId xmlns:a16="http://schemas.microsoft.com/office/drawing/2014/main" id="{3F70CECF-4180-5147-80DE-18D643A6D4F3}"/>
                </a:ext>
              </a:extLst>
            </p:cNvPr>
            <p:cNvSpPr/>
            <p:nvPr/>
          </p:nvSpPr>
          <p:spPr>
            <a:xfrm>
              <a:off x="7879757" y="4688709"/>
              <a:ext cx="49588" cy="98466"/>
            </a:xfrm>
            <a:custGeom>
              <a:avLst/>
              <a:gdLst>
                <a:gd name="connsiteX0" fmla="*/ 802 w 49588"/>
                <a:gd name="connsiteY0" fmla="*/ 67716 h 98466"/>
                <a:gd name="connsiteX1" fmla="*/ 17093 w 49588"/>
                <a:gd name="connsiteY1" fmla="*/ 6012 h 98466"/>
                <a:gd name="connsiteX2" fmla="*/ 32855 w 49588"/>
                <a:gd name="connsiteY2" fmla="*/ 6057 h 98466"/>
                <a:gd name="connsiteX3" fmla="*/ 48822 w 49588"/>
                <a:gd name="connsiteY3" fmla="*/ 67982 h 98466"/>
                <a:gd name="connsiteX4" fmla="*/ 44659 w 49588"/>
                <a:gd name="connsiteY4" fmla="*/ 88675 h 98466"/>
                <a:gd name="connsiteX5" fmla="*/ 5126 w 49588"/>
                <a:gd name="connsiteY5" fmla="*/ 88846 h 98466"/>
                <a:gd name="connsiteX6" fmla="*/ 802 w 49588"/>
                <a:gd name="connsiteY6" fmla="*/ 67716 h 98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588" h="98466">
                  <a:moveTo>
                    <a:pt x="802" y="67716"/>
                  </a:moveTo>
                  <a:lnTo>
                    <a:pt x="17093" y="6012"/>
                  </a:lnTo>
                  <a:cubicBezTo>
                    <a:pt x="19216" y="-2028"/>
                    <a:pt x="30779" y="-1995"/>
                    <a:pt x="32855" y="6057"/>
                  </a:cubicBezTo>
                  <a:lnTo>
                    <a:pt x="48822" y="67982"/>
                  </a:lnTo>
                  <a:cubicBezTo>
                    <a:pt x="50669" y="75147"/>
                    <a:pt x="49139" y="82754"/>
                    <a:pt x="44659" y="88675"/>
                  </a:cubicBezTo>
                  <a:cubicBezTo>
                    <a:pt x="34827" y="101673"/>
                    <a:pt x="15109" y="101732"/>
                    <a:pt x="5126" y="88846"/>
                  </a:cubicBezTo>
                  <a:cubicBezTo>
                    <a:pt x="475" y="82842"/>
                    <a:pt x="-1130" y="75033"/>
                    <a:pt x="802" y="67716"/>
                  </a:cubicBezTo>
                  <a:close/>
                </a:path>
              </a:pathLst>
            </a:custGeom>
            <a:solidFill>
              <a:srgbClr val="FFFFFF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19DEF7-CA7F-754E-B75A-D089E02F8E5E}"/>
              </a:ext>
            </a:extLst>
          </p:cNvPr>
          <p:cNvGrpSpPr/>
          <p:nvPr/>
        </p:nvGrpSpPr>
        <p:grpSpPr>
          <a:xfrm>
            <a:off x="8686192" y="4412053"/>
            <a:ext cx="544795" cy="538385"/>
            <a:chOff x="8686192" y="4412053"/>
            <a:chExt cx="544795" cy="538385"/>
          </a:xfrm>
        </p:grpSpPr>
        <p:sp>
          <p:nvSpPr>
            <p:cNvPr id="202" name="자유형 201">
              <a:extLst>
                <a:ext uri="{FF2B5EF4-FFF2-40B4-BE49-F238E27FC236}">
                  <a16:creationId xmlns:a16="http://schemas.microsoft.com/office/drawing/2014/main" id="{2621C8E1-4E45-5847-9F61-DCA8565E9731}"/>
                </a:ext>
              </a:extLst>
            </p:cNvPr>
            <p:cNvSpPr/>
            <p:nvPr/>
          </p:nvSpPr>
          <p:spPr>
            <a:xfrm>
              <a:off x="8686192" y="4412053"/>
              <a:ext cx="544795" cy="538385"/>
            </a:xfrm>
            <a:custGeom>
              <a:avLst/>
              <a:gdLst>
                <a:gd name="connsiteX0" fmla="*/ 272398 w 544795"/>
                <a:gd name="connsiteY0" fmla="*/ 538386 h 538385"/>
                <a:gd name="connsiteX1" fmla="*/ 544795 w 544795"/>
                <a:gd name="connsiteY1" fmla="*/ 269193 h 538385"/>
                <a:gd name="connsiteX2" fmla="*/ 272398 w 544795"/>
                <a:gd name="connsiteY2" fmla="*/ 0 h 538385"/>
                <a:gd name="connsiteX3" fmla="*/ 0 w 544795"/>
                <a:gd name="connsiteY3" fmla="*/ 269193 h 538385"/>
                <a:gd name="connsiteX4" fmla="*/ 272398 w 544795"/>
                <a:gd name="connsiteY4" fmla="*/ 538386 h 53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795" h="538385">
                  <a:moveTo>
                    <a:pt x="272398" y="538386"/>
                  </a:moveTo>
                  <a:cubicBezTo>
                    <a:pt x="422839" y="538386"/>
                    <a:pt x="544795" y="417864"/>
                    <a:pt x="544795" y="269193"/>
                  </a:cubicBezTo>
                  <a:cubicBezTo>
                    <a:pt x="544795" y="120522"/>
                    <a:pt x="422839" y="0"/>
                    <a:pt x="272398" y="0"/>
                  </a:cubicBezTo>
                  <a:cubicBezTo>
                    <a:pt x="121957" y="0"/>
                    <a:pt x="0" y="120522"/>
                    <a:pt x="0" y="269193"/>
                  </a:cubicBezTo>
                  <a:cubicBezTo>
                    <a:pt x="0" y="417864"/>
                    <a:pt x="121957" y="538386"/>
                    <a:pt x="272398" y="538386"/>
                  </a:cubicBezTo>
                  <a:close/>
                </a:path>
              </a:pathLst>
            </a:custGeom>
            <a:solidFill>
              <a:srgbClr val="FC1C49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03" name="자유형 202">
              <a:extLst>
                <a:ext uri="{FF2B5EF4-FFF2-40B4-BE49-F238E27FC236}">
                  <a16:creationId xmlns:a16="http://schemas.microsoft.com/office/drawing/2014/main" id="{14F82DC3-988F-8E4A-91A4-3B7B08AC5848}"/>
                </a:ext>
              </a:extLst>
            </p:cNvPr>
            <p:cNvSpPr/>
            <p:nvPr/>
          </p:nvSpPr>
          <p:spPr>
            <a:xfrm>
              <a:off x="8865611" y="4628931"/>
              <a:ext cx="50160" cy="49570"/>
            </a:xfrm>
            <a:custGeom>
              <a:avLst/>
              <a:gdLst>
                <a:gd name="connsiteX0" fmla="*/ 50161 w 50160"/>
                <a:gd name="connsiteY0" fmla="*/ 24785 h 49570"/>
                <a:gd name="connsiteX1" fmla="*/ 25081 w 50160"/>
                <a:gd name="connsiteY1" fmla="*/ 49571 h 49570"/>
                <a:gd name="connsiteX2" fmla="*/ 0 w 50160"/>
                <a:gd name="connsiteY2" fmla="*/ 24785 h 49570"/>
                <a:gd name="connsiteX3" fmla="*/ 25081 w 50160"/>
                <a:gd name="connsiteY3" fmla="*/ 0 h 49570"/>
                <a:gd name="connsiteX4" fmla="*/ 50161 w 50160"/>
                <a:gd name="connsiteY4" fmla="*/ 24785 h 4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60" h="49570">
                  <a:moveTo>
                    <a:pt x="50161" y="24785"/>
                  </a:moveTo>
                  <a:cubicBezTo>
                    <a:pt x="50161" y="38474"/>
                    <a:pt x="38932" y="49571"/>
                    <a:pt x="25081" y="49571"/>
                  </a:cubicBezTo>
                  <a:cubicBezTo>
                    <a:pt x="11229" y="49571"/>
                    <a:pt x="0" y="38474"/>
                    <a:pt x="0" y="24785"/>
                  </a:cubicBezTo>
                  <a:cubicBezTo>
                    <a:pt x="0" y="11097"/>
                    <a:pt x="11229" y="0"/>
                    <a:pt x="25081" y="0"/>
                  </a:cubicBezTo>
                  <a:cubicBezTo>
                    <a:pt x="38932" y="0"/>
                    <a:pt x="50161" y="11097"/>
                    <a:pt x="50161" y="24785"/>
                  </a:cubicBezTo>
                  <a:close/>
                </a:path>
              </a:pathLst>
            </a:custGeom>
            <a:solidFill>
              <a:srgbClr val="FFFFFF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04" name="자유형 203">
              <a:extLst>
                <a:ext uri="{FF2B5EF4-FFF2-40B4-BE49-F238E27FC236}">
                  <a16:creationId xmlns:a16="http://schemas.microsoft.com/office/drawing/2014/main" id="{6F300F6F-C203-9D42-85BB-9BF39C34A2B3}"/>
                </a:ext>
              </a:extLst>
            </p:cNvPr>
            <p:cNvSpPr/>
            <p:nvPr/>
          </p:nvSpPr>
          <p:spPr>
            <a:xfrm>
              <a:off x="8991049" y="4628931"/>
              <a:ext cx="50161" cy="49570"/>
            </a:xfrm>
            <a:custGeom>
              <a:avLst/>
              <a:gdLst>
                <a:gd name="connsiteX0" fmla="*/ 50162 w 50161"/>
                <a:gd name="connsiteY0" fmla="*/ 24785 h 49570"/>
                <a:gd name="connsiteX1" fmla="*/ 25081 w 50161"/>
                <a:gd name="connsiteY1" fmla="*/ 49571 h 49570"/>
                <a:gd name="connsiteX2" fmla="*/ 0 w 50161"/>
                <a:gd name="connsiteY2" fmla="*/ 24785 h 49570"/>
                <a:gd name="connsiteX3" fmla="*/ 25081 w 50161"/>
                <a:gd name="connsiteY3" fmla="*/ 0 h 49570"/>
                <a:gd name="connsiteX4" fmla="*/ 50162 w 50161"/>
                <a:gd name="connsiteY4" fmla="*/ 24785 h 4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61" h="49570">
                  <a:moveTo>
                    <a:pt x="50162" y="24785"/>
                  </a:moveTo>
                  <a:cubicBezTo>
                    <a:pt x="50162" y="38474"/>
                    <a:pt x="38933" y="49571"/>
                    <a:pt x="25081" y="49571"/>
                  </a:cubicBezTo>
                  <a:cubicBezTo>
                    <a:pt x="11229" y="49571"/>
                    <a:pt x="0" y="38474"/>
                    <a:pt x="0" y="24785"/>
                  </a:cubicBezTo>
                  <a:cubicBezTo>
                    <a:pt x="0" y="11097"/>
                    <a:pt x="11229" y="0"/>
                    <a:pt x="25081" y="0"/>
                  </a:cubicBezTo>
                  <a:cubicBezTo>
                    <a:pt x="38933" y="0"/>
                    <a:pt x="50162" y="11097"/>
                    <a:pt x="50162" y="24785"/>
                  </a:cubicBezTo>
                  <a:close/>
                </a:path>
              </a:pathLst>
            </a:custGeom>
            <a:solidFill>
              <a:srgbClr val="FFFFFF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05" name="자유형 204">
              <a:extLst>
                <a:ext uri="{FF2B5EF4-FFF2-40B4-BE49-F238E27FC236}">
                  <a16:creationId xmlns:a16="http://schemas.microsoft.com/office/drawing/2014/main" id="{EBD8A8FF-33FF-1941-98FA-A7F1915BE358}"/>
                </a:ext>
              </a:extLst>
            </p:cNvPr>
            <p:cNvSpPr/>
            <p:nvPr/>
          </p:nvSpPr>
          <p:spPr>
            <a:xfrm>
              <a:off x="8906681" y="4690938"/>
              <a:ext cx="103797" cy="129543"/>
            </a:xfrm>
            <a:custGeom>
              <a:avLst/>
              <a:gdLst>
                <a:gd name="connsiteX0" fmla="*/ 34859 w 103797"/>
                <a:gd name="connsiteY0" fmla="*/ 35714 h 129543"/>
                <a:gd name="connsiteX1" fmla="*/ 26023 w 103797"/>
                <a:gd name="connsiteY1" fmla="*/ 64771 h 129543"/>
                <a:gd name="connsiteX2" fmla="*/ 34859 w 103797"/>
                <a:gd name="connsiteY2" fmla="*/ 93829 h 129543"/>
                <a:gd name="connsiteX3" fmla="*/ 51899 w 103797"/>
                <a:gd name="connsiteY3" fmla="*/ 103827 h 129543"/>
                <a:gd name="connsiteX4" fmla="*/ 68939 w 103797"/>
                <a:gd name="connsiteY4" fmla="*/ 93829 h 129543"/>
                <a:gd name="connsiteX5" fmla="*/ 77775 w 103797"/>
                <a:gd name="connsiteY5" fmla="*/ 64771 h 129543"/>
                <a:gd name="connsiteX6" fmla="*/ 68939 w 103797"/>
                <a:gd name="connsiteY6" fmla="*/ 35714 h 129543"/>
                <a:gd name="connsiteX7" fmla="*/ 51899 w 103797"/>
                <a:gd name="connsiteY7" fmla="*/ 25717 h 129543"/>
                <a:gd name="connsiteX8" fmla="*/ 34859 w 103797"/>
                <a:gd name="connsiteY8" fmla="*/ 35714 h 129543"/>
                <a:gd name="connsiteX9" fmla="*/ 13944 w 103797"/>
                <a:gd name="connsiteY9" fmla="*/ 20413 h 129543"/>
                <a:gd name="connsiteX10" fmla="*/ 51899 w 103797"/>
                <a:gd name="connsiteY10" fmla="*/ 0 h 129543"/>
                <a:gd name="connsiteX11" fmla="*/ 89854 w 103797"/>
                <a:gd name="connsiteY11" fmla="*/ 20413 h 129543"/>
                <a:gd name="connsiteX12" fmla="*/ 103798 w 103797"/>
                <a:gd name="connsiteY12" fmla="*/ 64771 h 129543"/>
                <a:gd name="connsiteX13" fmla="*/ 89854 w 103797"/>
                <a:gd name="connsiteY13" fmla="*/ 109130 h 129543"/>
                <a:gd name="connsiteX14" fmla="*/ 51899 w 103797"/>
                <a:gd name="connsiteY14" fmla="*/ 129543 h 129543"/>
                <a:gd name="connsiteX15" fmla="*/ 13944 w 103797"/>
                <a:gd name="connsiteY15" fmla="*/ 109130 h 129543"/>
                <a:gd name="connsiteX16" fmla="*/ 0 w 103797"/>
                <a:gd name="connsiteY16" fmla="*/ 64771 h 129543"/>
                <a:gd name="connsiteX17" fmla="*/ 13944 w 103797"/>
                <a:gd name="connsiteY17" fmla="*/ 20413 h 129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3797" h="129543">
                  <a:moveTo>
                    <a:pt x="34859" y="35714"/>
                  </a:moveTo>
                  <a:cubicBezTo>
                    <a:pt x="29641" y="42679"/>
                    <a:pt x="26023" y="52910"/>
                    <a:pt x="26023" y="64771"/>
                  </a:cubicBezTo>
                  <a:cubicBezTo>
                    <a:pt x="26023" y="76632"/>
                    <a:pt x="29641" y="86864"/>
                    <a:pt x="34859" y="93829"/>
                  </a:cubicBezTo>
                  <a:cubicBezTo>
                    <a:pt x="40078" y="100796"/>
                    <a:pt x="46248" y="103827"/>
                    <a:pt x="51899" y="103827"/>
                  </a:cubicBezTo>
                  <a:cubicBezTo>
                    <a:pt x="57550" y="103827"/>
                    <a:pt x="63719" y="100796"/>
                    <a:pt x="68939" y="93829"/>
                  </a:cubicBezTo>
                  <a:cubicBezTo>
                    <a:pt x="74157" y="86864"/>
                    <a:pt x="77775" y="76632"/>
                    <a:pt x="77775" y="64771"/>
                  </a:cubicBezTo>
                  <a:cubicBezTo>
                    <a:pt x="77775" y="52910"/>
                    <a:pt x="74157" y="42679"/>
                    <a:pt x="68939" y="35714"/>
                  </a:cubicBezTo>
                  <a:cubicBezTo>
                    <a:pt x="63719" y="28746"/>
                    <a:pt x="57550" y="25717"/>
                    <a:pt x="51899" y="25717"/>
                  </a:cubicBezTo>
                  <a:cubicBezTo>
                    <a:pt x="46248" y="25717"/>
                    <a:pt x="40078" y="28746"/>
                    <a:pt x="34859" y="35714"/>
                  </a:cubicBezTo>
                  <a:close/>
                  <a:moveTo>
                    <a:pt x="13944" y="20413"/>
                  </a:moveTo>
                  <a:cubicBezTo>
                    <a:pt x="22799" y="8591"/>
                    <a:pt x="36073" y="0"/>
                    <a:pt x="51899" y="0"/>
                  </a:cubicBezTo>
                  <a:cubicBezTo>
                    <a:pt x="67724" y="0"/>
                    <a:pt x="80999" y="8591"/>
                    <a:pt x="89854" y="20413"/>
                  </a:cubicBezTo>
                  <a:cubicBezTo>
                    <a:pt x="98711" y="32236"/>
                    <a:pt x="103798" y="47962"/>
                    <a:pt x="103798" y="64771"/>
                  </a:cubicBezTo>
                  <a:cubicBezTo>
                    <a:pt x="103798" y="81581"/>
                    <a:pt x="98711" y="97307"/>
                    <a:pt x="89854" y="109130"/>
                  </a:cubicBezTo>
                  <a:cubicBezTo>
                    <a:pt x="80999" y="120951"/>
                    <a:pt x="67724" y="129543"/>
                    <a:pt x="51899" y="129543"/>
                  </a:cubicBezTo>
                  <a:cubicBezTo>
                    <a:pt x="36073" y="129543"/>
                    <a:pt x="22799" y="120951"/>
                    <a:pt x="13944" y="109130"/>
                  </a:cubicBezTo>
                  <a:cubicBezTo>
                    <a:pt x="5086" y="97307"/>
                    <a:pt x="0" y="81581"/>
                    <a:pt x="0" y="64771"/>
                  </a:cubicBezTo>
                  <a:cubicBezTo>
                    <a:pt x="0" y="47962"/>
                    <a:pt x="5086" y="32236"/>
                    <a:pt x="13944" y="20413"/>
                  </a:cubicBezTo>
                  <a:close/>
                </a:path>
              </a:pathLst>
            </a:custGeom>
            <a:solidFill>
              <a:srgbClr val="FFFFFF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FA44FE0-C601-FC4A-9961-72FEDA306301}"/>
              </a:ext>
            </a:extLst>
          </p:cNvPr>
          <p:cNvGrpSpPr/>
          <p:nvPr/>
        </p:nvGrpSpPr>
        <p:grpSpPr>
          <a:xfrm>
            <a:off x="9830009" y="4412053"/>
            <a:ext cx="544795" cy="538385"/>
            <a:chOff x="9830009" y="4412053"/>
            <a:chExt cx="544795" cy="538385"/>
          </a:xfrm>
        </p:grpSpPr>
        <p:sp>
          <p:nvSpPr>
            <p:cNvPr id="207" name="자유형 206">
              <a:extLst>
                <a:ext uri="{FF2B5EF4-FFF2-40B4-BE49-F238E27FC236}">
                  <a16:creationId xmlns:a16="http://schemas.microsoft.com/office/drawing/2014/main" id="{50610B92-6D7F-E743-8094-D415CD402E04}"/>
                </a:ext>
              </a:extLst>
            </p:cNvPr>
            <p:cNvSpPr/>
            <p:nvPr/>
          </p:nvSpPr>
          <p:spPr>
            <a:xfrm>
              <a:off x="9830009" y="4412053"/>
              <a:ext cx="544795" cy="538385"/>
            </a:xfrm>
            <a:custGeom>
              <a:avLst/>
              <a:gdLst>
                <a:gd name="connsiteX0" fmla="*/ 272398 w 544795"/>
                <a:gd name="connsiteY0" fmla="*/ 538386 h 538385"/>
                <a:gd name="connsiteX1" fmla="*/ 544795 w 544795"/>
                <a:gd name="connsiteY1" fmla="*/ 269193 h 538385"/>
                <a:gd name="connsiteX2" fmla="*/ 272398 w 544795"/>
                <a:gd name="connsiteY2" fmla="*/ 0 h 538385"/>
                <a:gd name="connsiteX3" fmla="*/ 0 w 544795"/>
                <a:gd name="connsiteY3" fmla="*/ 269193 h 538385"/>
                <a:gd name="connsiteX4" fmla="*/ 272398 w 544795"/>
                <a:gd name="connsiteY4" fmla="*/ 538386 h 53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795" h="538385">
                  <a:moveTo>
                    <a:pt x="272398" y="538386"/>
                  </a:moveTo>
                  <a:cubicBezTo>
                    <a:pt x="422839" y="538386"/>
                    <a:pt x="544795" y="417864"/>
                    <a:pt x="544795" y="269193"/>
                  </a:cubicBezTo>
                  <a:cubicBezTo>
                    <a:pt x="544795" y="120522"/>
                    <a:pt x="422839" y="0"/>
                    <a:pt x="272398" y="0"/>
                  </a:cubicBezTo>
                  <a:cubicBezTo>
                    <a:pt x="121957" y="0"/>
                    <a:pt x="0" y="120522"/>
                    <a:pt x="0" y="269193"/>
                  </a:cubicBezTo>
                  <a:cubicBezTo>
                    <a:pt x="0" y="417864"/>
                    <a:pt x="121957" y="538386"/>
                    <a:pt x="272398" y="538386"/>
                  </a:cubicBezTo>
                  <a:close/>
                </a:path>
              </a:pathLst>
            </a:custGeom>
            <a:solidFill>
              <a:srgbClr val="FC1C49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08" name="자유형 207">
              <a:extLst>
                <a:ext uri="{FF2B5EF4-FFF2-40B4-BE49-F238E27FC236}">
                  <a16:creationId xmlns:a16="http://schemas.microsoft.com/office/drawing/2014/main" id="{0326C37F-23AD-9A42-9F59-438A873CF099}"/>
                </a:ext>
              </a:extLst>
            </p:cNvPr>
            <p:cNvSpPr/>
            <p:nvPr/>
          </p:nvSpPr>
          <p:spPr>
            <a:xfrm>
              <a:off x="10028859" y="4758629"/>
              <a:ext cx="147106" cy="46755"/>
            </a:xfrm>
            <a:custGeom>
              <a:avLst/>
              <a:gdLst>
                <a:gd name="connsiteX0" fmla="*/ 2864 w 147106"/>
                <a:gd name="connsiteY0" fmla="*/ 4811 h 46755"/>
                <a:gd name="connsiteX1" fmla="*/ 21156 w 147106"/>
                <a:gd name="connsiteY1" fmla="*/ 2831 h 46755"/>
                <a:gd name="connsiteX2" fmla="*/ 125951 w 147106"/>
                <a:gd name="connsiteY2" fmla="*/ 2831 h 46755"/>
                <a:gd name="connsiteX3" fmla="*/ 144243 w 147106"/>
                <a:gd name="connsiteY3" fmla="*/ 4811 h 46755"/>
                <a:gd name="connsiteX4" fmla="*/ 142238 w 147106"/>
                <a:gd name="connsiteY4" fmla="*/ 22887 h 46755"/>
                <a:gd name="connsiteX5" fmla="*/ 4868 w 147106"/>
                <a:gd name="connsiteY5" fmla="*/ 22887 h 46755"/>
                <a:gd name="connsiteX6" fmla="*/ 2864 w 147106"/>
                <a:gd name="connsiteY6" fmla="*/ 4811 h 46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106" h="46755">
                  <a:moveTo>
                    <a:pt x="2864" y="4811"/>
                  </a:moveTo>
                  <a:cubicBezTo>
                    <a:pt x="7362" y="-728"/>
                    <a:pt x="15551" y="-1614"/>
                    <a:pt x="21156" y="2831"/>
                  </a:cubicBezTo>
                  <a:cubicBezTo>
                    <a:pt x="51768" y="27109"/>
                    <a:pt x="95338" y="27109"/>
                    <a:pt x="125951" y="2831"/>
                  </a:cubicBezTo>
                  <a:cubicBezTo>
                    <a:pt x="131555" y="-1614"/>
                    <a:pt x="139744" y="-728"/>
                    <a:pt x="144243" y="4811"/>
                  </a:cubicBezTo>
                  <a:cubicBezTo>
                    <a:pt x="148740" y="10349"/>
                    <a:pt x="147843" y="18442"/>
                    <a:pt x="142238" y="22887"/>
                  </a:cubicBezTo>
                  <a:cubicBezTo>
                    <a:pt x="102110" y="54712"/>
                    <a:pt x="44996" y="54712"/>
                    <a:pt x="4868" y="22887"/>
                  </a:cubicBezTo>
                  <a:cubicBezTo>
                    <a:pt x="-736" y="18442"/>
                    <a:pt x="-1634" y="10349"/>
                    <a:pt x="2864" y="4811"/>
                  </a:cubicBezTo>
                  <a:close/>
                </a:path>
              </a:pathLst>
            </a:custGeom>
            <a:solidFill>
              <a:srgbClr val="FFFFFF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09" name="자유형 208">
              <a:extLst>
                <a:ext uri="{FF2B5EF4-FFF2-40B4-BE49-F238E27FC236}">
                  <a16:creationId xmlns:a16="http://schemas.microsoft.com/office/drawing/2014/main" id="{74E1D11E-4538-284E-A21E-8A4040A26929}"/>
                </a:ext>
              </a:extLst>
            </p:cNvPr>
            <p:cNvSpPr/>
            <p:nvPr/>
          </p:nvSpPr>
          <p:spPr>
            <a:xfrm>
              <a:off x="10085915" y="4555199"/>
              <a:ext cx="32997" cy="119293"/>
            </a:xfrm>
            <a:custGeom>
              <a:avLst/>
              <a:gdLst>
                <a:gd name="connsiteX0" fmla="*/ 16498 w 32997"/>
                <a:gd name="connsiteY0" fmla="*/ 0 h 119293"/>
                <a:gd name="connsiteX1" fmla="*/ 32998 w 32997"/>
                <a:gd name="connsiteY1" fmla="*/ 16304 h 119293"/>
                <a:gd name="connsiteX2" fmla="*/ 32998 w 32997"/>
                <a:gd name="connsiteY2" fmla="*/ 102989 h 119293"/>
                <a:gd name="connsiteX3" fmla="*/ 16498 w 32997"/>
                <a:gd name="connsiteY3" fmla="*/ 119293 h 119293"/>
                <a:gd name="connsiteX4" fmla="*/ 0 w 32997"/>
                <a:gd name="connsiteY4" fmla="*/ 102989 h 119293"/>
                <a:gd name="connsiteX5" fmla="*/ 0 w 32997"/>
                <a:gd name="connsiteY5" fmla="*/ 16304 h 119293"/>
                <a:gd name="connsiteX6" fmla="*/ 16498 w 32997"/>
                <a:gd name="connsiteY6" fmla="*/ 0 h 11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997" h="119293">
                  <a:moveTo>
                    <a:pt x="16498" y="0"/>
                  </a:moveTo>
                  <a:cubicBezTo>
                    <a:pt x="25611" y="0"/>
                    <a:pt x="32998" y="7300"/>
                    <a:pt x="32998" y="16304"/>
                  </a:cubicBezTo>
                  <a:lnTo>
                    <a:pt x="32998" y="102989"/>
                  </a:lnTo>
                  <a:cubicBezTo>
                    <a:pt x="32998" y="111993"/>
                    <a:pt x="25611" y="119293"/>
                    <a:pt x="16498" y="119293"/>
                  </a:cubicBezTo>
                  <a:cubicBezTo>
                    <a:pt x="7387" y="119293"/>
                    <a:pt x="0" y="111993"/>
                    <a:pt x="0" y="102989"/>
                  </a:cubicBezTo>
                  <a:lnTo>
                    <a:pt x="0" y="16304"/>
                  </a:lnTo>
                  <a:cubicBezTo>
                    <a:pt x="0" y="7300"/>
                    <a:pt x="7387" y="0"/>
                    <a:pt x="16498" y="0"/>
                  </a:cubicBezTo>
                  <a:close/>
                </a:path>
              </a:pathLst>
            </a:custGeom>
            <a:solidFill>
              <a:srgbClr val="FFFFFF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10" name="자유형 209">
              <a:extLst>
                <a:ext uri="{FF2B5EF4-FFF2-40B4-BE49-F238E27FC236}">
                  <a16:creationId xmlns:a16="http://schemas.microsoft.com/office/drawing/2014/main" id="{E12E08F6-EC57-354F-BC1B-1CF281F2DEDF}"/>
                </a:ext>
              </a:extLst>
            </p:cNvPr>
            <p:cNvSpPr/>
            <p:nvPr/>
          </p:nvSpPr>
          <p:spPr>
            <a:xfrm>
              <a:off x="10081203" y="4694003"/>
              <a:ext cx="42416" cy="41916"/>
            </a:xfrm>
            <a:custGeom>
              <a:avLst/>
              <a:gdLst>
                <a:gd name="connsiteX0" fmla="*/ 42417 w 42416"/>
                <a:gd name="connsiteY0" fmla="*/ 20958 h 41916"/>
                <a:gd name="connsiteX1" fmla="*/ 21208 w 42416"/>
                <a:gd name="connsiteY1" fmla="*/ 41917 h 41916"/>
                <a:gd name="connsiteX2" fmla="*/ 0 w 42416"/>
                <a:gd name="connsiteY2" fmla="*/ 20958 h 41916"/>
                <a:gd name="connsiteX3" fmla="*/ 21208 w 42416"/>
                <a:gd name="connsiteY3" fmla="*/ 0 h 41916"/>
                <a:gd name="connsiteX4" fmla="*/ 42417 w 42416"/>
                <a:gd name="connsiteY4" fmla="*/ 20958 h 4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16" h="41916">
                  <a:moveTo>
                    <a:pt x="42417" y="20958"/>
                  </a:moveTo>
                  <a:cubicBezTo>
                    <a:pt x="42417" y="32533"/>
                    <a:pt x="32921" y="41917"/>
                    <a:pt x="21208" y="41917"/>
                  </a:cubicBezTo>
                  <a:cubicBezTo>
                    <a:pt x="9495" y="41917"/>
                    <a:pt x="0" y="32533"/>
                    <a:pt x="0" y="20958"/>
                  </a:cubicBezTo>
                  <a:cubicBezTo>
                    <a:pt x="0" y="9383"/>
                    <a:pt x="9495" y="0"/>
                    <a:pt x="21208" y="0"/>
                  </a:cubicBezTo>
                  <a:cubicBezTo>
                    <a:pt x="32921" y="0"/>
                    <a:pt x="42417" y="9383"/>
                    <a:pt x="42417" y="20958"/>
                  </a:cubicBezTo>
                  <a:close/>
                </a:path>
              </a:pathLst>
            </a:custGeom>
            <a:solidFill>
              <a:srgbClr val="FFFFFF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2F396DB-6FFF-8041-AD6A-6A01ACA77A2E}"/>
              </a:ext>
            </a:extLst>
          </p:cNvPr>
          <p:cNvGrpSpPr/>
          <p:nvPr/>
        </p:nvGrpSpPr>
        <p:grpSpPr>
          <a:xfrm>
            <a:off x="10973827" y="4412053"/>
            <a:ext cx="544795" cy="538385"/>
            <a:chOff x="10973827" y="4412053"/>
            <a:chExt cx="544795" cy="538385"/>
          </a:xfrm>
        </p:grpSpPr>
        <p:sp>
          <p:nvSpPr>
            <p:cNvPr id="212" name="자유형 211">
              <a:extLst>
                <a:ext uri="{FF2B5EF4-FFF2-40B4-BE49-F238E27FC236}">
                  <a16:creationId xmlns:a16="http://schemas.microsoft.com/office/drawing/2014/main" id="{8C7C5DB9-4114-354D-B075-9167CD2FB744}"/>
                </a:ext>
              </a:extLst>
            </p:cNvPr>
            <p:cNvSpPr/>
            <p:nvPr/>
          </p:nvSpPr>
          <p:spPr>
            <a:xfrm>
              <a:off x="10973827" y="4412053"/>
              <a:ext cx="544795" cy="538385"/>
            </a:xfrm>
            <a:custGeom>
              <a:avLst/>
              <a:gdLst>
                <a:gd name="connsiteX0" fmla="*/ 272398 w 544795"/>
                <a:gd name="connsiteY0" fmla="*/ 538386 h 538385"/>
                <a:gd name="connsiteX1" fmla="*/ 544795 w 544795"/>
                <a:gd name="connsiteY1" fmla="*/ 269193 h 538385"/>
                <a:gd name="connsiteX2" fmla="*/ 272398 w 544795"/>
                <a:gd name="connsiteY2" fmla="*/ 0 h 538385"/>
                <a:gd name="connsiteX3" fmla="*/ 0 w 544795"/>
                <a:gd name="connsiteY3" fmla="*/ 269193 h 538385"/>
                <a:gd name="connsiteX4" fmla="*/ 272398 w 544795"/>
                <a:gd name="connsiteY4" fmla="*/ 538386 h 53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795" h="538385">
                  <a:moveTo>
                    <a:pt x="272398" y="538386"/>
                  </a:moveTo>
                  <a:cubicBezTo>
                    <a:pt x="422839" y="538386"/>
                    <a:pt x="544795" y="417864"/>
                    <a:pt x="544795" y="269193"/>
                  </a:cubicBezTo>
                  <a:cubicBezTo>
                    <a:pt x="544795" y="120522"/>
                    <a:pt x="422839" y="0"/>
                    <a:pt x="272398" y="0"/>
                  </a:cubicBezTo>
                  <a:cubicBezTo>
                    <a:pt x="121957" y="0"/>
                    <a:pt x="0" y="120522"/>
                    <a:pt x="0" y="269193"/>
                  </a:cubicBezTo>
                  <a:cubicBezTo>
                    <a:pt x="0" y="417864"/>
                    <a:pt x="121957" y="538386"/>
                    <a:pt x="272398" y="538386"/>
                  </a:cubicBezTo>
                  <a:close/>
                </a:path>
              </a:pathLst>
            </a:custGeom>
            <a:solidFill>
              <a:srgbClr val="FC1C49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13" name="자유형 212">
              <a:extLst>
                <a:ext uri="{FF2B5EF4-FFF2-40B4-BE49-F238E27FC236}">
                  <a16:creationId xmlns:a16="http://schemas.microsoft.com/office/drawing/2014/main" id="{14554155-508E-3F4E-A5EC-4F461A483F4B}"/>
                </a:ext>
              </a:extLst>
            </p:cNvPr>
            <p:cNvSpPr/>
            <p:nvPr/>
          </p:nvSpPr>
          <p:spPr>
            <a:xfrm>
              <a:off x="11161569" y="4769133"/>
              <a:ext cx="169311" cy="25716"/>
            </a:xfrm>
            <a:custGeom>
              <a:avLst/>
              <a:gdLst>
                <a:gd name="connsiteX0" fmla="*/ 0 w 169311"/>
                <a:gd name="connsiteY0" fmla="*/ 12858 h 25716"/>
                <a:gd name="connsiteX1" fmla="*/ 13011 w 169311"/>
                <a:gd name="connsiteY1" fmla="*/ 0 h 25716"/>
                <a:gd name="connsiteX2" fmla="*/ 156300 w 169311"/>
                <a:gd name="connsiteY2" fmla="*/ 0 h 25716"/>
                <a:gd name="connsiteX3" fmla="*/ 169312 w 169311"/>
                <a:gd name="connsiteY3" fmla="*/ 12858 h 25716"/>
                <a:gd name="connsiteX4" fmla="*/ 156300 w 169311"/>
                <a:gd name="connsiteY4" fmla="*/ 25717 h 25716"/>
                <a:gd name="connsiteX5" fmla="*/ 13011 w 169311"/>
                <a:gd name="connsiteY5" fmla="*/ 25717 h 25716"/>
                <a:gd name="connsiteX6" fmla="*/ 0 w 169311"/>
                <a:gd name="connsiteY6" fmla="*/ 12858 h 25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311" h="25716">
                  <a:moveTo>
                    <a:pt x="0" y="12858"/>
                  </a:moveTo>
                  <a:cubicBezTo>
                    <a:pt x="0" y="5757"/>
                    <a:pt x="5825" y="0"/>
                    <a:pt x="13011" y="0"/>
                  </a:cubicBezTo>
                  <a:lnTo>
                    <a:pt x="156300" y="0"/>
                  </a:lnTo>
                  <a:cubicBezTo>
                    <a:pt x="163486" y="0"/>
                    <a:pt x="169312" y="5757"/>
                    <a:pt x="169312" y="12858"/>
                  </a:cubicBezTo>
                  <a:cubicBezTo>
                    <a:pt x="169312" y="19959"/>
                    <a:pt x="163486" y="25717"/>
                    <a:pt x="156300" y="25717"/>
                  </a:cubicBezTo>
                  <a:lnTo>
                    <a:pt x="13011" y="25717"/>
                  </a:lnTo>
                  <a:cubicBezTo>
                    <a:pt x="5825" y="25717"/>
                    <a:pt x="0" y="19959"/>
                    <a:pt x="0" y="12858"/>
                  </a:cubicBezTo>
                  <a:close/>
                </a:path>
              </a:pathLst>
            </a:custGeom>
            <a:solidFill>
              <a:srgbClr val="FFFFFF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14" name="자유형 213">
              <a:extLst>
                <a:ext uri="{FF2B5EF4-FFF2-40B4-BE49-F238E27FC236}">
                  <a16:creationId xmlns:a16="http://schemas.microsoft.com/office/drawing/2014/main" id="{918A9E5E-91F3-2B4F-A72B-666FB8F6A231}"/>
                </a:ext>
              </a:extLst>
            </p:cNvPr>
            <p:cNvSpPr/>
            <p:nvPr/>
          </p:nvSpPr>
          <p:spPr>
            <a:xfrm>
              <a:off x="11226680" y="4697282"/>
              <a:ext cx="39097" cy="38637"/>
            </a:xfrm>
            <a:custGeom>
              <a:avLst/>
              <a:gdLst>
                <a:gd name="connsiteX0" fmla="*/ 39098 w 39097"/>
                <a:gd name="connsiteY0" fmla="*/ 19319 h 38637"/>
                <a:gd name="connsiteX1" fmla="*/ 19549 w 39097"/>
                <a:gd name="connsiteY1" fmla="*/ 38638 h 38637"/>
                <a:gd name="connsiteX2" fmla="*/ 0 w 39097"/>
                <a:gd name="connsiteY2" fmla="*/ 19319 h 38637"/>
                <a:gd name="connsiteX3" fmla="*/ 19549 w 39097"/>
                <a:gd name="connsiteY3" fmla="*/ 0 h 38637"/>
                <a:gd name="connsiteX4" fmla="*/ 39098 w 39097"/>
                <a:gd name="connsiteY4" fmla="*/ 19319 h 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97" h="38637">
                  <a:moveTo>
                    <a:pt x="39098" y="19319"/>
                  </a:moveTo>
                  <a:cubicBezTo>
                    <a:pt x="39098" y="29989"/>
                    <a:pt x="30346" y="38638"/>
                    <a:pt x="19549" y="38638"/>
                  </a:cubicBezTo>
                  <a:cubicBezTo>
                    <a:pt x="8752" y="38638"/>
                    <a:pt x="0" y="29989"/>
                    <a:pt x="0" y="19319"/>
                  </a:cubicBezTo>
                  <a:cubicBezTo>
                    <a:pt x="0" y="8650"/>
                    <a:pt x="8752" y="0"/>
                    <a:pt x="19549" y="0"/>
                  </a:cubicBezTo>
                  <a:cubicBezTo>
                    <a:pt x="30346" y="0"/>
                    <a:pt x="39098" y="8650"/>
                    <a:pt x="39098" y="19319"/>
                  </a:cubicBezTo>
                  <a:close/>
                </a:path>
              </a:pathLst>
            </a:custGeom>
            <a:solidFill>
              <a:srgbClr val="FFFFFF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15" name="자유형 214">
              <a:extLst>
                <a:ext uri="{FF2B5EF4-FFF2-40B4-BE49-F238E27FC236}">
                  <a16:creationId xmlns:a16="http://schemas.microsoft.com/office/drawing/2014/main" id="{E99C6F84-8F7C-A340-BB6F-0F2AE95FAB41}"/>
                </a:ext>
              </a:extLst>
            </p:cNvPr>
            <p:cNvSpPr/>
            <p:nvPr/>
          </p:nvSpPr>
          <p:spPr>
            <a:xfrm>
              <a:off x="11190520" y="4554136"/>
              <a:ext cx="111416" cy="123759"/>
            </a:xfrm>
            <a:custGeom>
              <a:avLst/>
              <a:gdLst>
                <a:gd name="connsiteX0" fmla="*/ 55708 w 111416"/>
                <a:gd name="connsiteY0" fmla="*/ 27002 h 123759"/>
                <a:gd name="connsiteX1" fmla="*/ 27324 w 111416"/>
                <a:gd name="connsiteY1" fmla="*/ 50211 h 123759"/>
                <a:gd name="connsiteX2" fmla="*/ 13662 w 111416"/>
                <a:gd name="connsiteY2" fmla="*/ 63712 h 123759"/>
                <a:gd name="connsiteX3" fmla="*/ 0 w 111416"/>
                <a:gd name="connsiteY3" fmla="*/ 50211 h 123759"/>
                <a:gd name="connsiteX4" fmla="*/ 55708 w 111416"/>
                <a:gd name="connsiteY4" fmla="*/ 0 h 123759"/>
                <a:gd name="connsiteX5" fmla="*/ 111417 w 111416"/>
                <a:gd name="connsiteY5" fmla="*/ 50211 h 123759"/>
                <a:gd name="connsiteX6" fmla="*/ 69370 w 111416"/>
                <a:gd name="connsiteY6" fmla="*/ 98870 h 123759"/>
                <a:gd name="connsiteX7" fmla="*/ 69370 w 111416"/>
                <a:gd name="connsiteY7" fmla="*/ 110258 h 123759"/>
                <a:gd name="connsiteX8" fmla="*/ 55708 w 111416"/>
                <a:gd name="connsiteY8" fmla="*/ 123759 h 123759"/>
                <a:gd name="connsiteX9" fmla="*/ 42046 w 111416"/>
                <a:gd name="connsiteY9" fmla="*/ 110258 h 123759"/>
                <a:gd name="connsiteX10" fmla="*/ 42046 w 111416"/>
                <a:gd name="connsiteY10" fmla="*/ 86921 h 123759"/>
                <a:gd name="connsiteX11" fmla="*/ 55708 w 111416"/>
                <a:gd name="connsiteY11" fmla="*/ 73420 h 123759"/>
                <a:gd name="connsiteX12" fmla="*/ 84093 w 111416"/>
                <a:gd name="connsiteY12" fmla="*/ 50211 h 123759"/>
                <a:gd name="connsiteX13" fmla="*/ 55708 w 111416"/>
                <a:gd name="connsiteY13" fmla="*/ 27002 h 12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1416" h="123759">
                  <a:moveTo>
                    <a:pt x="55708" y="27002"/>
                  </a:moveTo>
                  <a:cubicBezTo>
                    <a:pt x="38392" y="27002"/>
                    <a:pt x="27324" y="38917"/>
                    <a:pt x="27324" y="50211"/>
                  </a:cubicBezTo>
                  <a:cubicBezTo>
                    <a:pt x="27324" y="57668"/>
                    <a:pt x="21207" y="63712"/>
                    <a:pt x="13662" y="63712"/>
                  </a:cubicBezTo>
                  <a:cubicBezTo>
                    <a:pt x="6117" y="63712"/>
                    <a:pt x="0" y="57668"/>
                    <a:pt x="0" y="50211"/>
                  </a:cubicBezTo>
                  <a:cubicBezTo>
                    <a:pt x="0" y="20957"/>
                    <a:pt x="26581" y="0"/>
                    <a:pt x="55708" y="0"/>
                  </a:cubicBezTo>
                  <a:cubicBezTo>
                    <a:pt x="84835" y="0"/>
                    <a:pt x="111417" y="20957"/>
                    <a:pt x="111417" y="50211"/>
                  </a:cubicBezTo>
                  <a:cubicBezTo>
                    <a:pt x="111417" y="74794"/>
                    <a:pt x="92647" y="93517"/>
                    <a:pt x="69370" y="98870"/>
                  </a:cubicBezTo>
                  <a:lnTo>
                    <a:pt x="69370" y="110258"/>
                  </a:lnTo>
                  <a:cubicBezTo>
                    <a:pt x="69370" y="117715"/>
                    <a:pt x="63254" y="123759"/>
                    <a:pt x="55708" y="123759"/>
                  </a:cubicBezTo>
                  <a:cubicBezTo>
                    <a:pt x="48163" y="123759"/>
                    <a:pt x="42046" y="117715"/>
                    <a:pt x="42046" y="110258"/>
                  </a:cubicBezTo>
                  <a:lnTo>
                    <a:pt x="42046" y="86921"/>
                  </a:lnTo>
                  <a:cubicBezTo>
                    <a:pt x="42046" y="79464"/>
                    <a:pt x="48163" y="73420"/>
                    <a:pt x="55708" y="73420"/>
                  </a:cubicBezTo>
                  <a:cubicBezTo>
                    <a:pt x="73025" y="73420"/>
                    <a:pt x="84093" y="61505"/>
                    <a:pt x="84093" y="50211"/>
                  </a:cubicBezTo>
                  <a:cubicBezTo>
                    <a:pt x="84093" y="38917"/>
                    <a:pt x="73025" y="27002"/>
                    <a:pt x="55708" y="27002"/>
                  </a:cubicBezTo>
                  <a:close/>
                </a:path>
              </a:pathLst>
            </a:custGeom>
            <a:solidFill>
              <a:srgbClr val="FFFFFF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961B49D5-35CE-0241-ACD5-12C057D112A3}"/>
              </a:ext>
            </a:extLst>
          </p:cNvPr>
          <p:cNvSpPr txBox="1"/>
          <p:nvPr/>
        </p:nvSpPr>
        <p:spPr>
          <a:xfrm>
            <a:off x="453592" y="2382487"/>
            <a:ext cx="978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Programming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D086FED4-DC3C-E941-8EA2-74462A096BBF}"/>
              </a:ext>
            </a:extLst>
          </p:cNvPr>
          <p:cNvSpPr txBox="1"/>
          <p:nvPr/>
        </p:nvSpPr>
        <p:spPr>
          <a:xfrm>
            <a:off x="1606603" y="2382487"/>
            <a:ext cx="978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DataScience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AF56A116-B38D-E74E-B172-0565D5D74F52}"/>
              </a:ext>
            </a:extLst>
          </p:cNvPr>
          <p:cNvSpPr txBox="1"/>
          <p:nvPr/>
        </p:nvSpPr>
        <p:spPr>
          <a:xfrm>
            <a:off x="3122898" y="2382487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AI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D3F03FB-3B88-194D-B89E-C003BB508307}"/>
              </a:ext>
            </a:extLst>
          </p:cNvPr>
          <p:cNvSpPr txBox="1"/>
          <p:nvPr/>
        </p:nvSpPr>
        <p:spPr>
          <a:xfrm>
            <a:off x="4089058" y="2382487"/>
            <a:ext cx="5902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Design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A1AF54A-1288-BF4E-A30E-C183B61A5729}"/>
              </a:ext>
            </a:extLst>
          </p:cNvPr>
          <p:cNvSpPr txBox="1"/>
          <p:nvPr/>
        </p:nvSpPr>
        <p:spPr>
          <a:xfrm>
            <a:off x="5111342" y="2382487"/>
            <a:ext cx="8146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Motion/3D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BC1DB028-EED0-E747-AAED-6859CE47D4A3}"/>
              </a:ext>
            </a:extLst>
          </p:cNvPr>
          <p:cNvSpPr txBox="1"/>
          <p:nvPr/>
        </p:nvSpPr>
        <p:spPr>
          <a:xfrm>
            <a:off x="6420070" y="2382487"/>
            <a:ext cx="4427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Illust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F6431E2-570E-A44B-9937-91026891FF85}"/>
              </a:ext>
            </a:extLst>
          </p:cNvPr>
          <p:cNvSpPr txBox="1"/>
          <p:nvPr/>
        </p:nvSpPr>
        <p:spPr>
          <a:xfrm>
            <a:off x="7268283" y="2382487"/>
            <a:ext cx="1063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Finance/Invest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CDD1BA50-0EBA-814F-94D3-3054C83E7D87}"/>
              </a:ext>
            </a:extLst>
          </p:cNvPr>
          <p:cNvSpPr txBox="1"/>
          <p:nvPr/>
        </p:nvSpPr>
        <p:spPr>
          <a:xfrm>
            <a:off x="8554872" y="2382487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MARKETING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E8412BF-9FA6-E342-918C-7AA1113253EB}"/>
              </a:ext>
            </a:extLst>
          </p:cNvPr>
          <p:cNvSpPr txBox="1"/>
          <p:nvPr/>
        </p:nvSpPr>
        <p:spPr>
          <a:xfrm>
            <a:off x="9846914" y="2382487"/>
            <a:ext cx="494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Work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D09D7C0B-2482-6649-BA79-39FF1444C503}"/>
              </a:ext>
            </a:extLst>
          </p:cNvPr>
          <p:cNvSpPr txBox="1"/>
          <p:nvPr/>
        </p:nvSpPr>
        <p:spPr>
          <a:xfrm>
            <a:off x="10773018" y="2382487"/>
            <a:ext cx="928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Business/PM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56600BDC-9AE2-504E-AE88-45A196DCA7A1}"/>
              </a:ext>
            </a:extLst>
          </p:cNvPr>
          <p:cNvSpPr txBox="1"/>
          <p:nvPr/>
        </p:nvSpPr>
        <p:spPr>
          <a:xfrm>
            <a:off x="431150" y="3768072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Web_desktop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CDAD714A-2446-2D4A-B8CF-EB37A470A4AF}"/>
              </a:ext>
            </a:extLst>
          </p:cNvPr>
          <p:cNvSpPr txBox="1"/>
          <p:nvPr/>
        </p:nvSpPr>
        <p:spPr>
          <a:xfrm>
            <a:off x="1629045" y="3768072"/>
            <a:ext cx="933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Web_laptop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9864EC88-FFB2-8942-B7C0-F7CA92D80720}"/>
              </a:ext>
            </a:extLst>
          </p:cNvPr>
          <p:cNvSpPr txBox="1"/>
          <p:nvPr/>
        </p:nvSpPr>
        <p:spPr>
          <a:xfrm>
            <a:off x="2805503" y="3768072"/>
            <a:ext cx="9284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Web_screen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6CB3F099-F972-CB40-9BDB-22E633E0071A}"/>
              </a:ext>
            </a:extLst>
          </p:cNvPr>
          <p:cNvSpPr txBox="1"/>
          <p:nvPr/>
        </p:nvSpPr>
        <p:spPr>
          <a:xfrm>
            <a:off x="3963222" y="3768072"/>
            <a:ext cx="8418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Mobile_iOS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B93C448-0715-6747-A0B5-F2A158164DC4}"/>
              </a:ext>
            </a:extLst>
          </p:cNvPr>
          <p:cNvSpPr txBox="1"/>
          <p:nvPr/>
        </p:nvSpPr>
        <p:spPr>
          <a:xfrm>
            <a:off x="4969476" y="3768072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Mobile_Android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CFA3733A-4B35-A940-BDC6-FB2B7C1688E5}"/>
              </a:ext>
            </a:extLst>
          </p:cNvPr>
          <p:cNvSpPr txBox="1"/>
          <p:nvPr/>
        </p:nvSpPr>
        <p:spPr>
          <a:xfrm>
            <a:off x="6358354" y="3768072"/>
            <a:ext cx="5661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Tablet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60786B65-B8B2-D241-9CF2-A2B9D9F9AB8C}"/>
              </a:ext>
            </a:extLst>
          </p:cNvPr>
          <p:cNvSpPr txBox="1"/>
          <p:nvPr/>
        </p:nvSpPr>
        <p:spPr>
          <a:xfrm>
            <a:off x="7633768" y="3768072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TV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F9FDAAB0-D920-6049-BA23-E504D936777B}"/>
              </a:ext>
            </a:extLst>
          </p:cNvPr>
          <p:cNvSpPr txBox="1"/>
          <p:nvPr/>
        </p:nvSpPr>
        <p:spPr>
          <a:xfrm>
            <a:off x="8598153" y="3768072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Database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189AB248-1FDE-AF43-8134-A993521B8F74}"/>
              </a:ext>
            </a:extLst>
          </p:cNvPr>
          <p:cNvSpPr txBox="1"/>
          <p:nvPr/>
        </p:nvSpPr>
        <p:spPr>
          <a:xfrm>
            <a:off x="9802831" y="3768072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Person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DCB50804-BD8F-D04F-8929-6AADA58A786F}"/>
              </a:ext>
            </a:extLst>
          </p:cNvPr>
          <p:cNvSpPr txBox="1"/>
          <p:nvPr/>
        </p:nvSpPr>
        <p:spPr>
          <a:xfrm>
            <a:off x="10939730" y="3768072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People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E3CECBBB-DCD7-9E47-8619-16370E30490F}"/>
              </a:ext>
            </a:extLst>
          </p:cNvPr>
          <p:cNvSpPr txBox="1"/>
          <p:nvPr/>
        </p:nvSpPr>
        <p:spPr>
          <a:xfrm>
            <a:off x="431150" y="5176081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Emotion_smile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3FEF0964-EF40-964A-9105-E0D61D5B196B}"/>
              </a:ext>
            </a:extLst>
          </p:cNvPr>
          <p:cNvSpPr txBox="1"/>
          <p:nvPr/>
        </p:nvSpPr>
        <p:spPr>
          <a:xfrm>
            <a:off x="1540078" y="5176081"/>
            <a:ext cx="11112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Emotion_happy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5D74F74D-596B-C449-9D69-7B7A4013CB0A}"/>
              </a:ext>
            </a:extLst>
          </p:cNvPr>
          <p:cNvSpPr txBox="1"/>
          <p:nvPr/>
        </p:nvSpPr>
        <p:spPr>
          <a:xfrm>
            <a:off x="2684477" y="5176081"/>
            <a:ext cx="1170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Emotion_excited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4303C9F9-DC69-E945-BBFA-B95EC5BBC9B8}"/>
              </a:ext>
            </a:extLst>
          </p:cNvPr>
          <p:cNvSpPr txBox="1"/>
          <p:nvPr/>
        </p:nvSpPr>
        <p:spPr>
          <a:xfrm>
            <a:off x="3885477" y="5176081"/>
            <a:ext cx="9973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Emotion_soso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CB174812-B5CC-904B-A287-26F730326D51}"/>
              </a:ext>
            </a:extLst>
          </p:cNvPr>
          <p:cNvSpPr txBox="1"/>
          <p:nvPr/>
        </p:nvSpPr>
        <p:spPr>
          <a:xfrm>
            <a:off x="4969476" y="517608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Emotion_humm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510C6E5-6EF7-5F49-97B3-9B59B7F82306}"/>
              </a:ext>
            </a:extLst>
          </p:cNvPr>
          <p:cNvSpPr txBox="1"/>
          <p:nvPr/>
        </p:nvSpPr>
        <p:spPr>
          <a:xfrm>
            <a:off x="6154773" y="5176081"/>
            <a:ext cx="9733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Emotion_bad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5246FE40-0AB4-034A-8E29-B2DADB0CACF6}"/>
              </a:ext>
            </a:extLst>
          </p:cNvPr>
          <p:cNvSpPr txBox="1"/>
          <p:nvPr/>
        </p:nvSpPr>
        <p:spPr>
          <a:xfrm>
            <a:off x="7325190" y="5176081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Emotion_sad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8E846090-BCD2-FF4A-BFB7-A6B0D6800103}"/>
              </a:ext>
            </a:extLst>
          </p:cNvPr>
          <p:cNvSpPr txBox="1"/>
          <p:nvPr/>
        </p:nvSpPr>
        <p:spPr>
          <a:xfrm>
            <a:off x="8352894" y="5176081"/>
            <a:ext cx="12763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Emotion_Surprised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65121A11-2689-144B-9570-483ED99BA55B}"/>
              </a:ext>
            </a:extLst>
          </p:cNvPr>
          <p:cNvSpPr txBox="1"/>
          <p:nvPr/>
        </p:nvSpPr>
        <p:spPr>
          <a:xfrm>
            <a:off x="9715468" y="5176081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Emotion_!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556E265-E5D5-9B48-8314-34EB1648F034}"/>
              </a:ext>
            </a:extLst>
          </p:cNvPr>
          <p:cNvSpPr txBox="1"/>
          <p:nvPr/>
        </p:nvSpPr>
        <p:spPr>
          <a:xfrm>
            <a:off x="10838741" y="5176081"/>
            <a:ext cx="7970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Emotion_?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33BFBB2F-B033-8F40-807F-D06CDF40F2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525" y="182918"/>
            <a:ext cx="5335912" cy="261610"/>
          </a:xfrm>
        </p:spPr>
        <p:txBody>
          <a:bodyPr/>
          <a:lstStyle/>
          <a:p>
            <a:r>
              <a:rPr lang="en" altLang="ko-Kore-KR" dirty="0">
                <a:effectLst/>
              </a:rPr>
              <a:t>Guide : Icon 1</a:t>
            </a:r>
            <a:endParaRPr kumimoji="1" lang="ko-Kore-KR" altLang="en-US" sz="8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46352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2031277-D71F-584A-ABA4-2B24D1DA3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FFD27-4987-4A46-BACB-7BDBD0223CF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ko-Kore-KR" altLang="en-US" dirty="0"/>
              <a:t>비교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endParaRPr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50C48E-1F06-5F4B-A329-2DC44A6EE3A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O</a:t>
            </a:r>
            <a:endParaRPr kumimoji="1" lang="ko-KR" altLang="en-US" dirty="0">
              <a:effectLst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84A663B-4497-D744-BB68-AF70C83ABEB7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pPr lvl="0"/>
            <a:r>
              <a:rPr kumimoji="1" lang="en-US" altLang="ko-KR" dirty="0">
                <a:effectLst/>
              </a:rPr>
              <a:t>X</a:t>
            </a:r>
            <a:endParaRPr kumimoji="1" lang="ko-KR" altLang="en-US" dirty="0">
              <a:effectLst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142D6D0-F8D7-0742-BFAC-EE4863FD8E66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O</a:t>
            </a:r>
            <a:endParaRPr kumimoji="1" lang="ko-KR" altLang="en-US" dirty="0">
              <a:effectLst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0C98D60-A0C0-4F46-9F64-451D9880C671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pPr lvl="0"/>
            <a:r>
              <a:rPr kumimoji="1" lang="en-US" altLang="ko-KR" dirty="0">
                <a:effectLst/>
              </a:rPr>
              <a:t>X</a:t>
            </a:r>
            <a:endParaRPr kumimoji="1" lang="ko-KR" altLang="en-US" dirty="0">
              <a:effectLst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8974D8A-1D68-C740-A2DF-32A2433AE0A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ko-Kore-KR" altLang="en-US" dirty="0"/>
              <a:t>비교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  <a:endParaRPr lang="ko-Kore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6C96A6FF-0F0D-BE4F-AFE1-1120DE705A32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pPr lvl="0"/>
            <a:r>
              <a:rPr kumimoji="1" lang="en-US" altLang="ko-KR" dirty="0">
                <a:effectLst/>
              </a:rPr>
              <a:t>X</a:t>
            </a:r>
            <a:endParaRPr kumimoji="1" lang="ko-KR" altLang="en-US" dirty="0">
              <a:effectLst/>
            </a:endParaRP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4D1D791-025F-1747-B14A-9368FE8FA88A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O</a:t>
            </a:r>
            <a:endParaRPr kumimoji="1" lang="ko-KR" altLang="en-US" dirty="0">
              <a:effectLst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B407061D-764D-C34B-BFDF-6F6DC68B79A9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pPr lvl="0"/>
            <a:r>
              <a:rPr kumimoji="1" lang="en-US" altLang="ko-KR" dirty="0">
                <a:effectLst/>
              </a:rPr>
              <a:t>X</a:t>
            </a:r>
            <a:endParaRPr kumimoji="1" lang="ko-KR" altLang="en-US" dirty="0">
              <a:effectLst/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822D5F86-D54C-504F-8D20-9A5F315760F1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pPr lvl="0"/>
            <a:r>
              <a:rPr kumimoji="1" lang="en-US" altLang="ko-KR" dirty="0">
                <a:effectLst/>
              </a:rPr>
              <a:t>X</a:t>
            </a:r>
            <a:endParaRPr kumimoji="1" lang="ko-KR" altLang="en-US" dirty="0">
              <a:effectLst/>
            </a:endParaRP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81D6E978-9CBE-8B47-B0EF-36FD17A35D0F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ko-KR" altLang="en-US" dirty="0" err="1"/>
              <a:t>비교사항</a:t>
            </a:r>
            <a:endParaRPr lang="ko-Kore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67DEB00-846F-1649-8DCA-487CEFCB9701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ko-Kore-KR" altLang="en-US" dirty="0"/>
              <a:t>비교사항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endParaRPr lang="ko-Kore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21735634-30CF-B845-8E9D-71F0B4E341AF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ko-Kore-KR" altLang="en-US" dirty="0"/>
              <a:t>비교사항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  <a:endParaRPr lang="ko-Kore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022570C-5D1A-F14A-B764-7F14F0CF3EDE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ko-Kore-KR" altLang="en-US" dirty="0"/>
              <a:t>비교사항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endParaRPr lang="ko-Kore-KR" altLang="en-US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B31E773A-189F-AF4B-97E3-96C5B711183C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r>
              <a:rPr lang="ko-Kore-KR" altLang="en-US" dirty="0"/>
              <a:t>비교사항</a:t>
            </a:r>
            <a:r>
              <a:rPr lang="ko-KR" altLang="en-US" dirty="0"/>
              <a:t> </a:t>
            </a:r>
            <a:r>
              <a:rPr lang="en-US" altLang="ko-KR" dirty="0"/>
              <a:t>D</a:t>
            </a:r>
            <a:endParaRPr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C7C349-4373-C748-ADDB-46AF66623DD4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025374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D73C9DE-7728-6F49-AAE8-B9E81F8FCA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5D21120-646E-F743-BBAB-0DF04DD42F96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ko-KR" altLang="en-US"/>
              <a:t>주제</a:t>
            </a:r>
            <a:endParaRPr lang="ko-Kore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8BB30B7-3E7A-7F4C-94C5-43B924D0E271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  <a:endParaRPr lang="ko-Kore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D57A83B-2204-B34E-AEA7-0E2084768E05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E61AEA-97FD-5249-98DC-522CA0B46D4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  <a:endParaRPr lang="ko-Kore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FBAC482A-F0DF-F341-9439-7D909EB12F6B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ko-Kore-KR" altLang="en-US" dirty="0"/>
              <a:t>내용을</a:t>
            </a:r>
            <a:br>
              <a:rPr lang="en-US" altLang="ko-Kore-KR" dirty="0"/>
            </a:br>
            <a:r>
              <a:rPr lang="ko-KR" altLang="en-US" dirty="0"/>
              <a:t>입력해주세요</a:t>
            </a:r>
            <a:endParaRPr lang="ko-Kore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826B239-0510-1645-88E2-79F7C122ED95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960087-A829-7D49-AD33-1E44454DA044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466499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4AB8E7-3928-9742-B9D4-76E9A27704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E81B30F-A498-024A-9845-728A55250C9D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  <a:endParaRPr lang="ko-Kore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D81937B-F3B6-674F-B485-069BB9528375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527408" y="2617679"/>
            <a:ext cx="2503838" cy="810671"/>
          </a:xfrm>
        </p:spPr>
        <p:txBody>
          <a:bodyPr/>
          <a:lstStyle/>
          <a:p>
            <a:r>
              <a:rPr lang="ko-KR" altLang="en-US" dirty="0"/>
              <a:t>내용을</a:t>
            </a:r>
            <a:br>
              <a:rPr lang="en-US" altLang="ko-KR" dirty="0"/>
            </a:br>
            <a:r>
              <a:rPr lang="ko-KR" altLang="en-US" dirty="0"/>
              <a:t>입력해주세요</a:t>
            </a:r>
            <a:endParaRPr lang="ko-Kore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B101673-95FD-C64A-B992-11849F2B9068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  <a:endParaRPr lang="ko-Kore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A8FD560-ECF6-784E-93AC-425CFC658A66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275054" y="2617679"/>
            <a:ext cx="2503838" cy="810671"/>
          </a:xfrm>
        </p:spPr>
        <p:txBody>
          <a:bodyPr/>
          <a:lstStyle/>
          <a:p>
            <a:r>
              <a:rPr lang="ko-KR" altLang="en-US" dirty="0"/>
              <a:t>내용을</a:t>
            </a:r>
            <a:br>
              <a:rPr lang="en-US" altLang="ko-KR" dirty="0"/>
            </a:br>
            <a:r>
              <a:rPr lang="ko-KR" altLang="en-US" dirty="0"/>
              <a:t>입력해주세요</a:t>
            </a:r>
            <a:endParaRPr lang="ko-Kore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68AA0CE-F11C-4B4D-9645-778B91CE7B51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  <a:endParaRPr lang="ko-Kore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85F8DC5-6265-B142-9B46-7F7285F3B027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1076253" y="2617679"/>
            <a:ext cx="2503838" cy="810671"/>
          </a:xfrm>
        </p:spPr>
        <p:txBody>
          <a:bodyPr/>
          <a:lstStyle/>
          <a:p>
            <a:r>
              <a:rPr lang="ko-KR" altLang="en-US" dirty="0"/>
              <a:t>내용을</a:t>
            </a:r>
            <a:br>
              <a:rPr lang="en-US" altLang="ko-KR" dirty="0"/>
            </a:br>
            <a:r>
              <a:rPr lang="ko-KR" altLang="en-US" dirty="0"/>
              <a:t>입력해주세요</a:t>
            </a:r>
            <a:endParaRPr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831E2F-283D-924E-9678-7C3AFE055138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800927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BAAB6A-BB5C-B94E-8988-2A40373C02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E952EE-F3A3-C348-A307-8B26C254BE32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graphicFrame>
        <p:nvGraphicFramePr>
          <p:cNvPr id="39" name="표 15">
            <a:extLst>
              <a:ext uri="{FF2B5EF4-FFF2-40B4-BE49-F238E27FC236}">
                <a16:creationId xmlns:a16="http://schemas.microsoft.com/office/drawing/2014/main" id="{A1A850D6-A5FF-8349-8BB8-A1D30BDE8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74813"/>
              </p:ext>
            </p:extLst>
          </p:nvPr>
        </p:nvGraphicFramePr>
        <p:xfrm>
          <a:off x="524961" y="1672028"/>
          <a:ext cx="10004400" cy="4261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478">
                  <a:extLst>
                    <a:ext uri="{9D8B030D-6E8A-4147-A177-3AD203B41FA5}">
                      <a16:colId xmlns:a16="http://schemas.microsoft.com/office/drawing/2014/main" val="1165665645"/>
                    </a:ext>
                  </a:extLst>
                </a:gridCol>
                <a:gridCol w="8405922">
                  <a:extLst>
                    <a:ext uri="{9D8B030D-6E8A-4147-A177-3AD203B41FA5}">
                      <a16:colId xmlns:a16="http://schemas.microsoft.com/office/drawing/2014/main" val="1941091844"/>
                    </a:ext>
                  </a:extLst>
                </a:gridCol>
              </a:tblGrid>
              <a:tr h="710235">
                <a:tc gridSpan="2">
                  <a:txBody>
                    <a:bodyPr/>
                    <a:lstStyle/>
                    <a:p>
                      <a:pPr algn="ctr"/>
                      <a:r>
                        <a:rPr lang="ko-Kore-KR" altLang="en-US" sz="2400" b="0" i="0" dirty="0">
                          <a:solidFill>
                            <a:schemeClr val="bg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주제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019627"/>
                  </a:ext>
                </a:extLst>
              </a:tr>
              <a:tr h="71023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16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</a:t>
                      </a:r>
                      <a:endParaRPr lang="ko-Kore-KR" altLang="en-US" sz="16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0"/>
                        </a:lnSpc>
                      </a:pP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4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  <a:endParaRPr lang="ko-Kore-KR" altLang="en-US" sz="14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T="0" anchor="ctr"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86814"/>
                  </a:ext>
                </a:extLst>
              </a:tr>
              <a:tr h="71023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16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</a:t>
                      </a:r>
                      <a:endParaRPr lang="ko-Kore-KR" altLang="en-US" sz="16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0"/>
                        </a:lnSpc>
                      </a:pP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4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  <a:endParaRPr lang="ko-Kore-KR" altLang="en-US" sz="14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T="0" anchor="ctr"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294267"/>
                  </a:ext>
                </a:extLst>
              </a:tr>
              <a:tr h="71023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16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</a:t>
                      </a:r>
                      <a:endParaRPr lang="ko-Kore-KR" altLang="en-US" sz="16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0"/>
                        </a:lnSpc>
                      </a:pP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4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  <a:endParaRPr lang="ko-Kore-KR" altLang="en-US" sz="14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T="0" anchor="ctr"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129453"/>
                  </a:ext>
                </a:extLst>
              </a:tr>
              <a:tr h="71023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16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</a:t>
                      </a:r>
                      <a:endParaRPr lang="ko-Kore-KR" altLang="en-US" sz="16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0"/>
                        </a:lnSpc>
                      </a:pP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4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  <a:endParaRPr lang="ko-Kore-KR" altLang="en-US" sz="14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T="0" anchor="ctr"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643464"/>
                  </a:ext>
                </a:extLst>
              </a:tr>
              <a:tr h="71023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16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</a:t>
                      </a:r>
                      <a:endParaRPr lang="ko-Kore-KR" altLang="en-US" sz="16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0"/>
                        </a:lnSpc>
                      </a:pP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4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  <a:endParaRPr lang="ko-Kore-KR" altLang="en-US" sz="14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T="0" anchor="ctr"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072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23778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279D9E4-A20F-FD43-B368-514977B2AC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8614668C-D040-064C-9EBB-57F621D4E0F9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graphicFrame>
        <p:nvGraphicFramePr>
          <p:cNvPr id="45" name="표 15">
            <a:extLst>
              <a:ext uri="{FF2B5EF4-FFF2-40B4-BE49-F238E27FC236}">
                <a16:creationId xmlns:a16="http://schemas.microsoft.com/office/drawing/2014/main" id="{9DDACE19-AEF6-B745-9CDC-33B0D564E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108184"/>
              </p:ext>
            </p:extLst>
          </p:nvPr>
        </p:nvGraphicFramePr>
        <p:xfrm>
          <a:off x="524961" y="1672028"/>
          <a:ext cx="10004400" cy="4270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478">
                  <a:extLst>
                    <a:ext uri="{9D8B030D-6E8A-4147-A177-3AD203B41FA5}">
                      <a16:colId xmlns:a16="http://schemas.microsoft.com/office/drawing/2014/main" val="1165665645"/>
                    </a:ext>
                  </a:extLst>
                </a:gridCol>
                <a:gridCol w="4202961">
                  <a:extLst>
                    <a:ext uri="{9D8B030D-6E8A-4147-A177-3AD203B41FA5}">
                      <a16:colId xmlns:a16="http://schemas.microsoft.com/office/drawing/2014/main" val="1941091844"/>
                    </a:ext>
                  </a:extLst>
                </a:gridCol>
                <a:gridCol w="4202961">
                  <a:extLst>
                    <a:ext uri="{9D8B030D-6E8A-4147-A177-3AD203B41FA5}">
                      <a16:colId xmlns:a16="http://schemas.microsoft.com/office/drawing/2014/main" val="408661758"/>
                    </a:ext>
                  </a:extLst>
                </a:gridCol>
              </a:tblGrid>
              <a:tr h="854007">
                <a:tc>
                  <a:txBody>
                    <a:bodyPr/>
                    <a:lstStyle/>
                    <a:p>
                      <a:pPr algn="ctr"/>
                      <a:endParaRPr lang="ko-Kore-KR" altLang="en-US" sz="2400" b="0" i="0" dirty="0">
                        <a:solidFill>
                          <a:schemeClr val="bg1"/>
                        </a:solidFill>
                        <a:latin typeface="Pretendard Medium" panose="02000503000000020004" pitchFamily="2" charset="-127"/>
                        <a:ea typeface="Pretendard Medium" panose="02000503000000020004" pitchFamily="2" charset="-127"/>
                        <a:cs typeface="Pretendard Medium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비교</a:t>
                      </a:r>
                      <a:r>
                        <a:rPr lang="ko-KR" altLang="en-US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 </a:t>
                      </a:r>
                      <a:r>
                        <a:rPr lang="en-US" altLang="ko-KR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A</a:t>
                      </a:r>
                      <a:endParaRPr lang="ko-Kore-KR" altLang="en-US" sz="2400" b="1" i="0" dirty="0">
                        <a:latin typeface="Pretendard SemiBold" panose="02000503000000020004" pitchFamily="2" charset="-127"/>
                        <a:ea typeface="Pretendard SemiBold" panose="02000503000000020004" pitchFamily="2" charset="-127"/>
                        <a:cs typeface="Pretendard SemiBol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비교</a:t>
                      </a:r>
                      <a:r>
                        <a:rPr lang="ko-KR" altLang="en-US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 </a:t>
                      </a:r>
                      <a:r>
                        <a:rPr lang="en-US" altLang="ko-KR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B</a:t>
                      </a:r>
                      <a:endParaRPr lang="ko-Kore-KR" altLang="en-US" sz="2400" b="1" i="0" dirty="0">
                        <a:latin typeface="Pretendard SemiBold" panose="02000503000000020004" pitchFamily="2" charset="-127"/>
                        <a:ea typeface="Pretendard SemiBold" panose="02000503000000020004" pitchFamily="2" charset="-127"/>
                        <a:cs typeface="Pretendard SemiBol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04019627"/>
                  </a:ext>
                </a:extLst>
              </a:tr>
              <a:tr h="854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</a:t>
                      </a:r>
                      <a:endParaRPr lang="ko-Kore-KR" altLang="en-US" sz="22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</a:t>
                      </a:r>
                      <a:endParaRPr lang="ko-KR" altLang="en-US" sz="16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86814"/>
                  </a:ext>
                </a:extLst>
              </a:tr>
              <a:tr h="854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</a:t>
                      </a:r>
                      <a:endParaRPr lang="ko-Kore-KR" altLang="en-US" sz="22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</a:t>
                      </a:r>
                      <a:endParaRPr lang="ko-KR" altLang="en-US" sz="16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294267"/>
                  </a:ext>
                </a:extLst>
              </a:tr>
              <a:tr h="854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</a:t>
                      </a:r>
                      <a:endParaRPr lang="ko-Kore-KR" altLang="en-US" sz="22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</a:t>
                      </a:r>
                      <a:endParaRPr lang="ko-KR" altLang="en-US" sz="16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129453"/>
                  </a:ext>
                </a:extLst>
              </a:tr>
              <a:tr h="854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04</a:t>
                      </a:r>
                      <a:endParaRPr lang="ko-Kore-KR" altLang="en-US" sz="22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</a:t>
                      </a:r>
                      <a:endParaRPr lang="ko-KR" altLang="en-US" sz="16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072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5321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E7BC07F-D637-CC44-86A2-CB4140632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8A657FA2-B3FD-D341-BD21-076422726C8A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graphicFrame>
        <p:nvGraphicFramePr>
          <p:cNvPr id="61" name="표 15">
            <a:extLst>
              <a:ext uri="{FF2B5EF4-FFF2-40B4-BE49-F238E27FC236}">
                <a16:creationId xmlns:a16="http://schemas.microsoft.com/office/drawing/2014/main" id="{240177CA-14DF-2C48-BA84-2CA689554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018673"/>
              </p:ext>
            </p:extLst>
          </p:nvPr>
        </p:nvGraphicFramePr>
        <p:xfrm>
          <a:off x="524961" y="1672028"/>
          <a:ext cx="10004401" cy="4270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601">
                  <a:extLst>
                    <a:ext uri="{9D8B030D-6E8A-4147-A177-3AD203B41FA5}">
                      <a16:colId xmlns:a16="http://schemas.microsoft.com/office/drawing/2014/main" val="1165665645"/>
                    </a:ext>
                  </a:extLst>
                </a:gridCol>
                <a:gridCol w="2959600">
                  <a:extLst>
                    <a:ext uri="{9D8B030D-6E8A-4147-A177-3AD203B41FA5}">
                      <a16:colId xmlns:a16="http://schemas.microsoft.com/office/drawing/2014/main" val="1941091844"/>
                    </a:ext>
                  </a:extLst>
                </a:gridCol>
                <a:gridCol w="2959600">
                  <a:extLst>
                    <a:ext uri="{9D8B030D-6E8A-4147-A177-3AD203B41FA5}">
                      <a16:colId xmlns:a16="http://schemas.microsoft.com/office/drawing/2014/main" val="2668110301"/>
                    </a:ext>
                  </a:extLst>
                </a:gridCol>
                <a:gridCol w="2959600">
                  <a:extLst>
                    <a:ext uri="{9D8B030D-6E8A-4147-A177-3AD203B41FA5}">
                      <a16:colId xmlns:a16="http://schemas.microsoft.com/office/drawing/2014/main" val="408661758"/>
                    </a:ext>
                  </a:extLst>
                </a:gridCol>
              </a:tblGrid>
              <a:tr h="854007">
                <a:tc>
                  <a:txBody>
                    <a:bodyPr/>
                    <a:lstStyle/>
                    <a:p>
                      <a:pPr algn="ctr"/>
                      <a:endParaRPr lang="ko-Kore-KR" altLang="en-US" sz="2400" b="0" i="0" dirty="0">
                        <a:solidFill>
                          <a:schemeClr val="bg1"/>
                        </a:solidFill>
                        <a:latin typeface="Pretendard Medium" panose="02000503000000020004" pitchFamily="2" charset="-127"/>
                        <a:ea typeface="Pretendard Medium" panose="02000503000000020004" pitchFamily="2" charset="-127"/>
                        <a:cs typeface="Pretendard Medium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비교</a:t>
                      </a:r>
                      <a:r>
                        <a:rPr lang="ko-KR" altLang="en-US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 </a:t>
                      </a:r>
                      <a:r>
                        <a:rPr lang="en-US" altLang="ko-KR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A</a:t>
                      </a:r>
                      <a:endParaRPr lang="ko-Kore-KR" altLang="en-US" sz="2400" b="1" i="0" dirty="0">
                        <a:latin typeface="Pretendard SemiBold" panose="02000503000000020004" pitchFamily="2" charset="-127"/>
                        <a:ea typeface="Pretendard SemiBold" panose="02000503000000020004" pitchFamily="2" charset="-127"/>
                        <a:cs typeface="Pretendard SemiBol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비교</a:t>
                      </a:r>
                      <a:r>
                        <a:rPr lang="ko-KR" altLang="en-US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 </a:t>
                      </a:r>
                      <a:r>
                        <a:rPr lang="en-US" altLang="ko-KR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B</a:t>
                      </a:r>
                      <a:endParaRPr lang="ko-Kore-KR" altLang="en-US" sz="2400" b="1" i="0" dirty="0">
                        <a:latin typeface="Pretendard SemiBold" panose="02000503000000020004" pitchFamily="2" charset="-127"/>
                        <a:ea typeface="Pretendard SemiBold" panose="02000503000000020004" pitchFamily="2" charset="-127"/>
                        <a:cs typeface="Pretendard SemiBol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비교</a:t>
                      </a:r>
                      <a:r>
                        <a:rPr lang="ko-KR" altLang="en-US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 </a:t>
                      </a:r>
                      <a:r>
                        <a:rPr lang="en-US" altLang="ko-KR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C</a:t>
                      </a:r>
                      <a:endParaRPr lang="ko-Kore-KR" altLang="en-US" sz="2400" b="1" i="0" dirty="0">
                        <a:latin typeface="Pretendard SemiBold" panose="02000503000000020004" pitchFamily="2" charset="-127"/>
                        <a:ea typeface="Pretendard SemiBold" panose="02000503000000020004" pitchFamily="2" charset="-127"/>
                        <a:cs typeface="Pretendard SemiBol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04019627"/>
                  </a:ext>
                </a:extLst>
              </a:tr>
              <a:tr h="854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</a:t>
                      </a:r>
                      <a:endParaRPr lang="ko-Kore-KR" altLang="en-US" sz="22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</a:t>
                      </a:r>
                      <a:endParaRPr lang="ko-KR" altLang="en-US" sz="16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</a:t>
                      </a:r>
                      <a:endParaRPr lang="ko-KR" altLang="en-US" sz="16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86814"/>
                  </a:ext>
                </a:extLst>
              </a:tr>
              <a:tr h="854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</a:t>
                      </a:r>
                      <a:endParaRPr lang="ko-Kore-KR" altLang="en-US" sz="22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</a:t>
                      </a:r>
                      <a:endParaRPr lang="ko-KR" altLang="en-US" sz="16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</a:t>
                      </a:r>
                      <a:endParaRPr lang="ko-KR" altLang="en-US" sz="16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294267"/>
                  </a:ext>
                </a:extLst>
              </a:tr>
              <a:tr h="854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</a:t>
                      </a:r>
                      <a:endParaRPr lang="ko-Kore-KR" altLang="en-US" sz="22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</a:t>
                      </a:r>
                      <a:endParaRPr lang="ko-KR" altLang="en-US" sz="16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129453"/>
                  </a:ext>
                </a:extLst>
              </a:tr>
              <a:tr h="854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04</a:t>
                      </a:r>
                      <a:endParaRPr lang="ko-Kore-KR" altLang="en-US" sz="22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</a:t>
                      </a:r>
                      <a:endParaRPr lang="ko-KR" altLang="en-US" sz="16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072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5821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72BE097-2DDA-E14A-8875-75D5797434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0478E5-DEF8-144D-9012-1FCA32FCA7B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graphicFrame>
        <p:nvGraphicFramePr>
          <p:cNvPr id="23" name="표 2">
            <a:extLst>
              <a:ext uri="{FF2B5EF4-FFF2-40B4-BE49-F238E27FC236}">
                <a16:creationId xmlns:a16="http://schemas.microsoft.com/office/drawing/2014/main" id="{B1799BAB-94CB-4D4B-89EE-FAF56FC35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339633"/>
              </p:ext>
            </p:extLst>
          </p:nvPr>
        </p:nvGraphicFramePr>
        <p:xfrm>
          <a:off x="504818" y="1617711"/>
          <a:ext cx="10032798" cy="432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100">
                  <a:extLst>
                    <a:ext uri="{9D8B030D-6E8A-4147-A177-3AD203B41FA5}">
                      <a16:colId xmlns:a16="http://schemas.microsoft.com/office/drawing/2014/main" val="4207382284"/>
                    </a:ext>
                  </a:extLst>
                </a:gridCol>
                <a:gridCol w="8033698">
                  <a:extLst>
                    <a:ext uri="{9D8B030D-6E8A-4147-A177-3AD203B41FA5}">
                      <a16:colId xmlns:a16="http://schemas.microsoft.com/office/drawing/2014/main" val="2350437606"/>
                    </a:ext>
                  </a:extLst>
                </a:gridCol>
              </a:tblGrid>
              <a:tr h="1080108">
                <a:tc>
                  <a:txBody>
                    <a:bodyPr/>
                    <a:lstStyle/>
                    <a:p>
                      <a:pPr latinLnBrk="1">
                        <a:lnSpc>
                          <a:spcPts val="2080"/>
                        </a:lnSpc>
                      </a:pPr>
                      <a:r>
                        <a:rPr lang="en-US" altLang="ko-KR" sz="14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01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주제를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입력해주세요</a:t>
                      </a:r>
                    </a:p>
                  </a:txBody>
                  <a:tcPr marL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3538" indent="-134938" latinLnBrk="1">
                        <a:lnSpc>
                          <a:spcPts val="198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300" b="0" i="0" dirty="0" err="1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689433"/>
                  </a:ext>
                </a:extLst>
              </a:tr>
              <a:tr h="1080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20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02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주제를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입력해주세요</a:t>
                      </a:r>
                    </a:p>
                  </a:txBody>
                  <a:tcPr marL="180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3538" indent="-134938" latinLnBrk="1">
                        <a:lnSpc>
                          <a:spcPts val="198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300" b="0" i="0" dirty="0" err="1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541175"/>
                  </a:ext>
                </a:extLst>
              </a:tr>
              <a:tr h="1080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20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03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주제를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입력해주세요</a:t>
                      </a:r>
                    </a:p>
                  </a:txBody>
                  <a:tcPr marL="180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3538" indent="-134938" latinLnBrk="1">
                        <a:lnSpc>
                          <a:spcPts val="198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300" b="0" i="0" dirty="0" err="1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931671"/>
                  </a:ext>
                </a:extLst>
              </a:tr>
              <a:tr h="1080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20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04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주제를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입력해주세요</a:t>
                      </a:r>
                    </a:p>
                  </a:txBody>
                  <a:tcPr marL="180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3538" indent="-134938" latinLnBrk="1">
                        <a:lnSpc>
                          <a:spcPts val="198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300" b="0" i="0" dirty="0" err="1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761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5943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3E043E7-42B4-BE45-8B3B-F7C6610233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4DED90-3E58-E74E-ADC4-45DC553D9231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graphicFrame>
        <p:nvGraphicFramePr>
          <p:cNvPr id="24" name="표 2">
            <a:extLst>
              <a:ext uri="{FF2B5EF4-FFF2-40B4-BE49-F238E27FC236}">
                <a16:creationId xmlns:a16="http://schemas.microsoft.com/office/drawing/2014/main" id="{6440884F-4BB6-4D4F-9CC0-C838DB050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514357"/>
              </p:ext>
            </p:extLst>
          </p:nvPr>
        </p:nvGraphicFramePr>
        <p:xfrm>
          <a:off x="504814" y="1617711"/>
          <a:ext cx="10032799" cy="432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644">
                  <a:extLst>
                    <a:ext uri="{9D8B030D-6E8A-4147-A177-3AD203B41FA5}">
                      <a16:colId xmlns:a16="http://schemas.microsoft.com/office/drawing/2014/main" val="4207382284"/>
                    </a:ext>
                  </a:extLst>
                </a:gridCol>
                <a:gridCol w="5749159">
                  <a:extLst>
                    <a:ext uri="{9D8B030D-6E8A-4147-A177-3AD203B41FA5}">
                      <a16:colId xmlns:a16="http://schemas.microsoft.com/office/drawing/2014/main" val="2350437606"/>
                    </a:ext>
                  </a:extLst>
                </a:gridCol>
                <a:gridCol w="2286996">
                  <a:extLst>
                    <a:ext uri="{9D8B030D-6E8A-4147-A177-3AD203B41FA5}">
                      <a16:colId xmlns:a16="http://schemas.microsoft.com/office/drawing/2014/main" val="1905474351"/>
                    </a:ext>
                  </a:extLst>
                </a:gridCol>
              </a:tblGrid>
              <a:tr h="1080108">
                <a:tc>
                  <a:txBody>
                    <a:bodyPr/>
                    <a:lstStyle/>
                    <a:p>
                      <a:pPr latinLnBrk="1">
                        <a:lnSpc>
                          <a:spcPts val="2080"/>
                        </a:lnSpc>
                      </a:pPr>
                      <a:r>
                        <a:rPr lang="en-US" altLang="ko-KR" sz="14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01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주제를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입력해주세요</a:t>
                      </a:r>
                    </a:p>
                  </a:txBody>
                  <a:tcPr marL="180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3538" indent="-134938" latinLnBrk="1">
                        <a:lnSpc>
                          <a:spcPts val="198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300" b="0" i="0" dirty="0" err="1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689433"/>
                  </a:ext>
                </a:extLst>
              </a:tr>
              <a:tr h="1080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20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02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주제를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입력해주세요</a:t>
                      </a:r>
                    </a:p>
                  </a:txBody>
                  <a:tcPr marL="180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3538" indent="-134938" latinLnBrk="1">
                        <a:lnSpc>
                          <a:spcPts val="198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300" b="0" i="0" dirty="0" err="1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541175"/>
                  </a:ext>
                </a:extLst>
              </a:tr>
              <a:tr h="1080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20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03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주제를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입력해주세요</a:t>
                      </a:r>
                    </a:p>
                  </a:txBody>
                  <a:tcPr marL="180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3538" indent="-134938" latinLnBrk="1">
                        <a:lnSpc>
                          <a:spcPts val="198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300" b="0" i="0" dirty="0" err="1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931671"/>
                  </a:ext>
                </a:extLst>
              </a:tr>
              <a:tr h="1080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20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04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주제를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입력해주세요</a:t>
                      </a:r>
                    </a:p>
                  </a:txBody>
                  <a:tcPr marL="180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3538" indent="-134938" latinLnBrk="1">
                        <a:lnSpc>
                          <a:spcPts val="198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300" b="0" i="0" dirty="0" err="1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761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2339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73AFBF1-337F-944F-9962-4A7EA0FA6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8690D7-13F6-D943-B62D-224787AB26B5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CC5C68C-F070-9641-A394-F67C6060AB67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0051928-6FA9-E842-8D05-EC8F7426193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53A7AB-C866-CF47-A84A-6177326C4CC4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prstGeom prst="roundRect">
            <a:avLst>
              <a:gd name="adj" fmla="val 4279"/>
            </a:avLst>
          </a:prstGeom>
        </p:spPr>
        <p:txBody>
          <a:bodyPr/>
          <a:lstStyle/>
          <a:p>
            <a:pPr>
              <a:lnSpc>
                <a:spcPts val="1280"/>
              </a:lnSpc>
            </a:pPr>
            <a:r>
              <a:rPr lang="ko-KR" altLang="en-US" dirty="0"/>
              <a:t>내용을 입력해주세요</a:t>
            </a:r>
            <a:endParaRPr lang="en-US" altLang="ko-KR" dirty="0"/>
          </a:p>
          <a:p>
            <a:pPr>
              <a:lnSpc>
                <a:spcPts val="1280"/>
              </a:lnSpc>
            </a:pPr>
            <a:r>
              <a:rPr lang="ko-KR" altLang="en-US" dirty="0"/>
              <a:t>내용을 입력해주세요</a:t>
            </a:r>
            <a:endParaRPr lang="en-US" altLang="ko-KR" dirty="0"/>
          </a:p>
          <a:p>
            <a:pPr>
              <a:lnSpc>
                <a:spcPts val="1280"/>
              </a:lnSpc>
            </a:pPr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61E81CF-9A73-E44E-A9AA-A951C503792B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prstGeom prst="roundRect">
            <a:avLst>
              <a:gd name="adj" fmla="val 4279"/>
            </a:avLst>
          </a:prstGeom>
        </p:spPr>
        <p:txBody>
          <a:bodyPr/>
          <a:lstStyle/>
          <a:p>
            <a:r>
              <a:rPr lang="ko-KR" altLang="en-US" b="0" i="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내용을 입력해주세요</a:t>
            </a:r>
            <a:endParaRPr lang="en-US" altLang="ko-KR" b="0" i="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b="0" i="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내용을 입력해주세요</a:t>
            </a:r>
            <a:endParaRPr lang="en-US" altLang="ko-KR" dirty="0"/>
          </a:p>
          <a:p>
            <a:r>
              <a:rPr lang="ko-KR" altLang="en-US" b="0" i="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내용을 입력해주세요</a:t>
            </a:r>
            <a:endParaRPr lang="ko-Kore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378E457-5181-7043-8403-0C9805E1CBA4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prstGeom prst="roundRect">
            <a:avLst>
              <a:gd name="adj" fmla="val 4279"/>
            </a:avLst>
          </a:prstGeom>
        </p:spPr>
        <p:txBody>
          <a:bodyPr/>
          <a:lstStyle/>
          <a:p>
            <a:r>
              <a:rPr lang="ko-KR" altLang="en-US" b="0" i="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내용을 입력해주세요</a:t>
            </a:r>
            <a:endParaRPr lang="en-US" altLang="ko-KR" b="0" i="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b="0" i="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내용을 입력해주세요</a:t>
            </a:r>
            <a:endParaRPr lang="en-US" altLang="ko-KR" dirty="0"/>
          </a:p>
          <a:p>
            <a:r>
              <a:rPr lang="ko-KR" altLang="en-US" b="0" i="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내용을 입력해주세요</a:t>
            </a:r>
            <a:endParaRPr lang="ko-Kore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4D238B85-2251-A04A-90E4-A0838FB160BA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231202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A9BFF8-09CA-6A49-B4F5-55C99B2D2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071E731-FABE-6048-B470-6689E5FE48D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ko-KR" altLang="en-US" b="0" i="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내용을 입력해주세요</a:t>
            </a:r>
            <a:endParaRPr lang="en-US" altLang="ko-KR" b="0" i="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b="0" i="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내용을 입력해주세요</a:t>
            </a:r>
            <a:endParaRPr lang="en-US" altLang="ko-KR" dirty="0"/>
          </a:p>
          <a:p>
            <a:r>
              <a:rPr lang="ko-KR" altLang="en-US" b="0" i="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내용을 입력해주세요</a:t>
            </a:r>
            <a:endParaRPr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6A09EA-FD2A-3246-BB11-98CE12B2C48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prstGeom prst="roundRect">
            <a:avLst>
              <a:gd name="adj" fmla="val 4279"/>
            </a:avLst>
          </a:prstGeom>
        </p:spPr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E674AA-8BA5-BE44-8EA4-8FD3CE1F53EE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prstGeom prst="roundRect">
            <a:avLst>
              <a:gd name="adj" fmla="val 4279"/>
            </a:avLst>
          </a:prstGeom>
        </p:spPr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FA65253-0E1A-324D-AB6A-60EC05AD152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prstGeom prst="roundRect">
            <a:avLst>
              <a:gd name="adj" fmla="val 4279"/>
            </a:avLst>
          </a:prstGeom>
        </p:spPr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3DC811-2CE9-DB4D-AF97-59CF347EE3C6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2819573" y="1627224"/>
            <a:ext cx="4284444" cy="1230733"/>
          </a:xfrm>
          <a:prstGeom prst="roundRect">
            <a:avLst>
              <a:gd name="adj" fmla="val 4279"/>
            </a:avLst>
          </a:prstGeom>
        </p:spPr>
        <p:txBody>
          <a:bodyPr/>
          <a:lstStyle/>
          <a:p>
            <a:pPr>
              <a:lnSpc>
                <a:spcPts val="1280"/>
              </a:lnSpc>
            </a:pPr>
            <a:r>
              <a:rPr kumimoji="1" lang="ko-KR" altLang="en-US" dirty="0"/>
              <a:t>내용을 입력해주세요</a:t>
            </a:r>
            <a:endParaRPr kumimoji="1" lang="en-US" altLang="ko-KR" dirty="0"/>
          </a:p>
          <a:p>
            <a:pPr>
              <a:lnSpc>
                <a:spcPts val="1280"/>
              </a:lnSpc>
            </a:pPr>
            <a:r>
              <a:rPr kumimoji="1" lang="ko-KR" altLang="en-US" dirty="0"/>
              <a:t>내용을 입력해주세요</a:t>
            </a:r>
            <a:endParaRPr kumimoji="1" lang="en-US" altLang="ko-KR" dirty="0"/>
          </a:p>
          <a:p>
            <a:pPr>
              <a:lnSpc>
                <a:spcPts val="1280"/>
              </a:lnSpc>
            </a:pP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FAED4277-37C4-C348-827D-69E6CA0B419E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prstGeom prst="roundRect">
            <a:avLst>
              <a:gd name="adj" fmla="val 4279"/>
            </a:avLst>
          </a:prstGeom>
        </p:spPr>
        <p:txBody>
          <a:bodyPr/>
          <a:lstStyle/>
          <a:p>
            <a:r>
              <a:rPr lang="ko-KR" altLang="en-US" b="0" i="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내용을 입력해주세요</a:t>
            </a:r>
            <a:endParaRPr lang="en-US" altLang="ko-KR" b="0" i="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b="0" i="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내용을 입력해주세요</a:t>
            </a:r>
            <a:endParaRPr lang="en-US" altLang="ko-KR" dirty="0"/>
          </a:p>
          <a:p>
            <a:r>
              <a:rPr lang="ko-KR" altLang="en-US" b="0" i="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내용을 입력해주세요</a:t>
            </a:r>
            <a:endParaRPr lang="ko-Kore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753D794E-CAE5-0440-B172-66D40A9FCC2F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2819573" y="3150121"/>
            <a:ext cx="4284444" cy="1230733"/>
          </a:xfrm>
          <a:prstGeom prst="roundRect">
            <a:avLst>
              <a:gd name="adj" fmla="val 4279"/>
            </a:avLst>
          </a:prstGeom>
        </p:spPr>
        <p:txBody>
          <a:bodyPr/>
          <a:lstStyle/>
          <a:p>
            <a:r>
              <a:rPr lang="ko-KR" altLang="en-US" b="0" i="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내용을 입력해주세요</a:t>
            </a:r>
            <a:endParaRPr lang="en-US" altLang="ko-KR" b="0" i="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b="0" i="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내용을 입력해주세요</a:t>
            </a:r>
            <a:endParaRPr lang="en-US" altLang="ko-KR" dirty="0"/>
          </a:p>
          <a:p>
            <a:r>
              <a:rPr lang="ko-KR" altLang="en-US" b="0" i="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내용을 입력해주세요</a:t>
            </a:r>
            <a:endParaRPr lang="ko-Kore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8390331-CD8F-BE44-8433-126D1D51A5C8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prstGeom prst="roundRect">
            <a:avLst>
              <a:gd name="adj" fmla="val 4279"/>
            </a:avLst>
          </a:prstGeom>
        </p:spPr>
        <p:txBody>
          <a:bodyPr/>
          <a:lstStyle/>
          <a:p>
            <a:pPr>
              <a:lnSpc>
                <a:spcPts val="1280"/>
              </a:lnSpc>
            </a:pPr>
            <a:r>
              <a:rPr kumimoji="1" lang="ko-KR" altLang="en-US" dirty="0"/>
              <a:t>내용을 입력해주세요</a:t>
            </a:r>
            <a:endParaRPr kumimoji="1" lang="en-US" altLang="ko-KR" dirty="0"/>
          </a:p>
          <a:p>
            <a:pPr>
              <a:lnSpc>
                <a:spcPts val="1280"/>
              </a:lnSpc>
            </a:pPr>
            <a:r>
              <a:rPr kumimoji="1" lang="ko-KR" altLang="en-US" dirty="0"/>
              <a:t>내용을 입력해주세요</a:t>
            </a:r>
            <a:endParaRPr kumimoji="1" lang="en-US" altLang="ko-KR" dirty="0"/>
          </a:p>
          <a:p>
            <a:pPr>
              <a:lnSpc>
                <a:spcPts val="1280"/>
              </a:lnSpc>
            </a:pP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FF6743F-F8E1-154C-BDDA-08B7BA864B5F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2819573" y="4673019"/>
            <a:ext cx="4284444" cy="1230733"/>
          </a:xfrm>
          <a:prstGeom prst="roundRect">
            <a:avLst>
              <a:gd name="adj" fmla="val 4279"/>
            </a:avLst>
          </a:prstGeom>
        </p:spPr>
        <p:txBody>
          <a:bodyPr/>
          <a:lstStyle/>
          <a:p>
            <a:r>
              <a:rPr lang="ko-KR" altLang="en-US" b="0" i="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내용을 입력해주세요</a:t>
            </a:r>
            <a:endParaRPr lang="en-US" altLang="ko-KR" b="0" i="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b="0" i="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내용을 입력해주세요</a:t>
            </a:r>
            <a:endParaRPr lang="en-US" altLang="ko-KR" dirty="0"/>
          </a:p>
          <a:p>
            <a:r>
              <a:rPr lang="ko-KR" altLang="en-US" b="0" i="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내용을 입력해주세요</a:t>
            </a:r>
            <a:endParaRPr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CA844-0EC7-B746-8FF7-5AD702E2B176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6709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Box 215">
            <a:extLst>
              <a:ext uri="{FF2B5EF4-FFF2-40B4-BE49-F238E27FC236}">
                <a16:creationId xmlns:a16="http://schemas.microsoft.com/office/drawing/2014/main" id="{961B49D5-35CE-0241-ACD5-12C057D112A3}"/>
              </a:ext>
            </a:extLst>
          </p:cNvPr>
          <p:cNvSpPr txBox="1"/>
          <p:nvPr/>
        </p:nvSpPr>
        <p:spPr>
          <a:xfrm>
            <a:off x="701256" y="2382487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Gear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D086FED4-DC3C-E941-8EA2-74462A096BBF}"/>
              </a:ext>
            </a:extLst>
          </p:cNvPr>
          <p:cNvSpPr txBox="1"/>
          <p:nvPr/>
        </p:nvSpPr>
        <p:spPr>
          <a:xfrm>
            <a:off x="1704386" y="2382487"/>
            <a:ext cx="7825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Graph_up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AF56A116-B38D-E74E-B172-0565D5D74F52}"/>
              </a:ext>
            </a:extLst>
          </p:cNvPr>
          <p:cNvSpPr txBox="1"/>
          <p:nvPr/>
        </p:nvSpPr>
        <p:spPr>
          <a:xfrm>
            <a:off x="2790275" y="2382487"/>
            <a:ext cx="95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Graph_down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D3F03FB-3B88-194D-B89E-C003BB508307}"/>
              </a:ext>
            </a:extLst>
          </p:cNvPr>
          <p:cNvSpPr txBox="1"/>
          <p:nvPr/>
        </p:nvSpPr>
        <p:spPr>
          <a:xfrm>
            <a:off x="4089058" y="2382487"/>
            <a:ext cx="5902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saying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A1AF54A-1288-BF4E-A30E-C183B61A5729}"/>
              </a:ext>
            </a:extLst>
          </p:cNvPr>
          <p:cNvSpPr txBox="1"/>
          <p:nvPr/>
        </p:nvSpPr>
        <p:spPr>
          <a:xfrm>
            <a:off x="5134585" y="2382487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Light bulb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BC1DB028-EED0-E747-AAED-6859CE47D4A3}"/>
              </a:ext>
            </a:extLst>
          </p:cNvPr>
          <p:cNvSpPr txBox="1"/>
          <p:nvPr/>
        </p:nvSpPr>
        <p:spPr>
          <a:xfrm>
            <a:off x="6359156" y="2382487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Infinity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F6431E2-570E-A44B-9937-91026891FF85}"/>
              </a:ext>
            </a:extLst>
          </p:cNvPr>
          <p:cNvSpPr txBox="1"/>
          <p:nvPr/>
        </p:nvSpPr>
        <p:spPr>
          <a:xfrm>
            <a:off x="7540793" y="2382487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Cycle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CDD1BA50-0EBA-814F-94D3-3054C83E7D87}"/>
              </a:ext>
            </a:extLst>
          </p:cNvPr>
          <p:cNvSpPr txBox="1"/>
          <p:nvPr/>
        </p:nvSpPr>
        <p:spPr>
          <a:xfrm>
            <a:off x="8685708" y="2382487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Check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E8412BF-9FA6-E342-918C-7AA1113253EB}"/>
              </a:ext>
            </a:extLst>
          </p:cNvPr>
          <p:cNvSpPr txBox="1"/>
          <p:nvPr/>
        </p:nvSpPr>
        <p:spPr>
          <a:xfrm>
            <a:off x="9883782" y="2382487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Mail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D09D7C0B-2482-6649-BA79-39FF1444C503}"/>
              </a:ext>
            </a:extLst>
          </p:cNvPr>
          <p:cNvSpPr txBox="1"/>
          <p:nvPr/>
        </p:nvSpPr>
        <p:spPr>
          <a:xfrm>
            <a:off x="10978202" y="2382487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Clock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56600BDC-9AE2-504E-AE88-45A196DCA7A1}"/>
              </a:ext>
            </a:extLst>
          </p:cNvPr>
          <p:cNvSpPr txBox="1"/>
          <p:nvPr/>
        </p:nvSpPr>
        <p:spPr>
          <a:xfrm>
            <a:off x="728507" y="3768072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Star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CDAD714A-2446-2D4A-B8CF-EB37A470A4AF}"/>
              </a:ext>
            </a:extLst>
          </p:cNvPr>
          <p:cNvSpPr txBox="1"/>
          <p:nvPr/>
        </p:nvSpPr>
        <p:spPr>
          <a:xfrm>
            <a:off x="1649884" y="3768072"/>
            <a:ext cx="8915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Hand_good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9864EC88-FFB2-8942-B7C0-F7CA92D80720}"/>
              </a:ext>
            </a:extLst>
          </p:cNvPr>
          <p:cNvSpPr txBox="1"/>
          <p:nvPr/>
        </p:nvSpPr>
        <p:spPr>
          <a:xfrm>
            <a:off x="3040343" y="3768072"/>
            <a:ext cx="4587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Lock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6CB3F099-F972-CB40-9BDB-22E633E0071A}"/>
              </a:ext>
            </a:extLst>
          </p:cNvPr>
          <p:cNvSpPr txBox="1"/>
          <p:nvPr/>
        </p:nvSpPr>
        <p:spPr>
          <a:xfrm>
            <a:off x="3963222" y="3768072"/>
            <a:ext cx="8418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Play_video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B93C448-0715-6747-A0B5-F2A158164DC4}"/>
              </a:ext>
            </a:extLst>
          </p:cNvPr>
          <p:cNvSpPr txBox="1"/>
          <p:nvPr/>
        </p:nvSpPr>
        <p:spPr>
          <a:xfrm>
            <a:off x="5342976" y="3768072"/>
            <a:ext cx="351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Up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CFA3733A-4B35-A940-BDC6-FB2B7C1688E5}"/>
              </a:ext>
            </a:extLst>
          </p:cNvPr>
          <p:cNvSpPr txBox="1"/>
          <p:nvPr/>
        </p:nvSpPr>
        <p:spPr>
          <a:xfrm>
            <a:off x="6421673" y="3768072"/>
            <a:ext cx="4395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Flag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60786B65-B8B2-D241-9CF2-A2B9D9F9AB8C}"/>
              </a:ext>
            </a:extLst>
          </p:cNvPr>
          <p:cNvSpPr txBox="1"/>
          <p:nvPr/>
        </p:nvSpPr>
        <p:spPr>
          <a:xfrm>
            <a:off x="7558427" y="3768072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Book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F9FDAAB0-D920-6049-BA23-E504D936777B}"/>
              </a:ext>
            </a:extLst>
          </p:cNvPr>
          <p:cNvSpPr txBox="1"/>
          <p:nvPr/>
        </p:nvSpPr>
        <p:spPr>
          <a:xfrm>
            <a:off x="8780350" y="3768072"/>
            <a:ext cx="357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Pin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189AB248-1FDE-AF43-8134-A993521B8F74}"/>
              </a:ext>
            </a:extLst>
          </p:cNvPr>
          <p:cNvSpPr txBox="1"/>
          <p:nvPr/>
        </p:nvSpPr>
        <p:spPr>
          <a:xfrm>
            <a:off x="9897408" y="3768072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Eye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DCB50804-BD8F-D04F-8929-6AADA58A786F}"/>
              </a:ext>
            </a:extLst>
          </p:cNvPr>
          <p:cNvSpPr txBox="1"/>
          <p:nvPr/>
        </p:nvSpPr>
        <p:spPr>
          <a:xfrm>
            <a:off x="10979003" y="3768072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Heart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E3CECBBB-DCD7-9E47-8619-16370E30490F}"/>
              </a:ext>
            </a:extLst>
          </p:cNvPr>
          <p:cNvSpPr txBox="1"/>
          <p:nvPr/>
        </p:nvSpPr>
        <p:spPr>
          <a:xfrm>
            <a:off x="629121" y="5176081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Sparkle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3FEF0964-EF40-964A-9105-E0D61D5B196B}"/>
              </a:ext>
            </a:extLst>
          </p:cNvPr>
          <p:cNvSpPr txBox="1"/>
          <p:nvPr/>
        </p:nvSpPr>
        <p:spPr>
          <a:xfrm>
            <a:off x="1685952" y="5176081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Hand_bad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5D74F74D-596B-C449-9D69-7B7A4013CB0A}"/>
              </a:ext>
            </a:extLst>
          </p:cNvPr>
          <p:cNvSpPr txBox="1"/>
          <p:nvPr/>
        </p:nvSpPr>
        <p:spPr>
          <a:xfrm>
            <a:off x="3069999" y="5176081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Key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4303C9F9-DC69-E945-BBFA-B95EC5BBC9B8}"/>
              </a:ext>
            </a:extLst>
          </p:cNvPr>
          <p:cNvSpPr txBox="1"/>
          <p:nvPr/>
        </p:nvSpPr>
        <p:spPr>
          <a:xfrm>
            <a:off x="4195658" y="5176081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File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CB174812-B5CC-904B-A287-26F730326D51}"/>
              </a:ext>
            </a:extLst>
          </p:cNvPr>
          <p:cNvSpPr txBox="1"/>
          <p:nvPr/>
        </p:nvSpPr>
        <p:spPr>
          <a:xfrm>
            <a:off x="5255612" y="5176081"/>
            <a:ext cx="5261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Down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510C6E5-6EF7-5F49-97B3-9B59B7F82306}"/>
              </a:ext>
            </a:extLst>
          </p:cNvPr>
          <p:cNvSpPr txBox="1"/>
          <p:nvPr/>
        </p:nvSpPr>
        <p:spPr>
          <a:xfrm>
            <a:off x="6414460" y="5176081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Stair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5246FE40-0AB4-034A-8E29-B2DADB0CACF6}"/>
              </a:ext>
            </a:extLst>
          </p:cNvPr>
          <p:cNvSpPr txBox="1"/>
          <p:nvPr/>
        </p:nvSpPr>
        <p:spPr>
          <a:xfrm>
            <a:off x="7530374" y="5176081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Paper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8E846090-BCD2-FF4A-BFB7-A6B0D6800103}"/>
              </a:ext>
            </a:extLst>
          </p:cNvPr>
          <p:cNvSpPr txBox="1"/>
          <p:nvPr/>
        </p:nvSpPr>
        <p:spPr>
          <a:xfrm>
            <a:off x="8602161" y="5176081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Bookmark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65121A11-2689-144B-9570-483ED99BA55B}"/>
              </a:ext>
            </a:extLst>
          </p:cNvPr>
          <p:cNvSpPr txBox="1"/>
          <p:nvPr/>
        </p:nvSpPr>
        <p:spPr>
          <a:xfrm>
            <a:off x="9813251" y="5176081"/>
            <a:ext cx="5613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Image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556E265-E5D5-9B48-8314-34EB1648F034}"/>
              </a:ext>
            </a:extLst>
          </p:cNvPr>
          <p:cNvSpPr txBox="1"/>
          <p:nvPr/>
        </p:nvSpPr>
        <p:spPr>
          <a:xfrm>
            <a:off x="11011866" y="517608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Cart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28" name="그래픽 266">
            <a:extLst>
              <a:ext uri="{FF2B5EF4-FFF2-40B4-BE49-F238E27FC236}">
                <a16:creationId xmlns:a16="http://schemas.microsoft.com/office/drawing/2014/main" id="{DA0C5D45-8FA3-014C-992C-5B95108268CC}"/>
              </a:ext>
            </a:extLst>
          </p:cNvPr>
          <p:cNvSpPr/>
          <p:nvPr/>
        </p:nvSpPr>
        <p:spPr>
          <a:xfrm>
            <a:off x="688684" y="1661080"/>
            <a:ext cx="532780" cy="532780"/>
          </a:xfrm>
          <a:custGeom>
            <a:avLst/>
            <a:gdLst>
              <a:gd name="connsiteX0" fmla="*/ 328631 w 532780"/>
              <a:gd name="connsiteY0" fmla="*/ 513342 h 532780"/>
              <a:gd name="connsiteX1" fmla="*/ 309193 w 532780"/>
              <a:gd name="connsiteY1" fmla="*/ 532781 h 532780"/>
              <a:gd name="connsiteX2" fmla="*/ 223581 w 532780"/>
              <a:gd name="connsiteY2" fmla="*/ 532781 h 532780"/>
              <a:gd name="connsiteX3" fmla="*/ 204142 w 532780"/>
              <a:gd name="connsiteY3" fmla="*/ 513342 h 532780"/>
              <a:gd name="connsiteX4" fmla="*/ 204142 w 532780"/>
              <a:gd name="connsiteY4" fmla="*/ 479603 h 532780"/>
              <a:gd name="connsiteX5" fmla="*/ 159653 w 532780"/>
              <a:gd name="connsiteY5" fmla="*/ 461160 h 532780"/>
              <a:gd name="connsiteX6" fmla="*/ 135783 w 532780"/>
              <a:gd name="connsiteY6" fmla="*/ 485029 h 532780"/>
              <a:gd name="connsiteX7" fmla="*/ 108293 w 532780"/>
              <a:gd name="connsiteY7" fmla="*/ 485029 h 532780"/>
              <a:gd name="connsiteX8" fmla="*/ 47757 w 532780"/>
              <a:gd name="connsiteY8" fmla="*/ 424493 h 532780"/>
              <a:gd name="connsiteX9" fmla="*/ 47757 w 532780"/>
              <a:gd name="connsiteY9" fmla="*/ 397003 h 532780"/>
              <a:gd name="connsiteX10" fmla="*/ 71618 w 532780"/>
              <a:gd name="connsiteY10" fmla="*/ 373142 h 532780"/>
              <a:gd name="connsiteX11" fmla="*/ 53160 w 532780"/>
              <a:gd name="connsiteY11" fmla="*/ 328632 h 532780"/>
              <a:gd name="connsiteX12" fmla="*/ 19439 w 532780"/>
              <a:gd name="connsiteY12" fmla="*/ 328632 h 532780"/>
              <a:gd name="connsiteX13" fmla="*/ 0 w 532780"/>
              <a:gd name="connsiteY13" fmla="*/ 309194 h 532780"/>
              <a:gd name="connsiteX14" fmla="*/ 0 w 532780"/>
              <a:gd name="connsiteY14" fmla="*/ 223582 h 532780"/>
              <a:gd name="connsiteX15" fmla="*/ 19439 w 532780"/>
              <a:gd name="connsiteY15" fmla="*/ 204143 h 532780"/>
              <a:gd name="connsiteX16" fmla="*/ 53149 w 532780"/>
              <a:gd name="connsiteY16" fmla="*/ 204143 h 532780"/>
              <a:gd name="connsiteX17" fmla="*/ 71599 w 532780"/>
              <a:gd name="connsiteY17" fmla="*/ 159631 h 532780"/>
              <a:gd name="connsiteX18" fmla="*/ 47755 w 532780"/>
              <a:gd name="connsiteY18" fmla="*/ 135787 h 532780"/>
              <a:gd name="connsiteX19" fmla="*/ 47755 w 532780"/>
              <a:gd name="connsiteY19" fmla="*/ 108297 h 532780"/>
              <a:gd name="connsiteX20" fmla="*/ 108291 w 532780"/>
              <a:gd name="connsiteY20" fmla="*/ 47760 h 532780"/>
              <a:gd name="connsiteX21" fmla="*/ 135782 w 532780"/>
              <a:gd name="connsiteY21" fmla="*/ 47760 h 532780"/>
              <a:gd name="connsiteX22" fmla="*/ 159619 w 532780"/>
              <a:gd name="connsiteY22" fmla="*/ 71598 h 532780"/>
              <a:gd name="connsiteX23" fmla="*/ 204143 w 532780"/>
              <a:gd name="connsiteY23" fmla="*/ 53136 h 532780"/>
              <a:gd name="connsiteX24" fmla="*/ 204143 w 532780"/>
              <a:gd name="connsiteY24" fmla="*/ 19439 h 532780"/>
              <a:gd name="connsiteX25" fmla="*/ 223582 w 532780"/>
              <a:gd name="connsiteY25" fmla="*/ 0 h 532780"/>
              <a:gd name="connsiteX26" fmla="*/ 309193 w 532780"/>
              <a:gd name="connsiteY26" fmla="*/ 0 h 532780"/>
              <a:gd name="connsiteX27" fmla="*/ 328631 w 532780"/>
              <a:gd name="connsiteY27" fmla="*/ 19439 h 532780"/>
              <a:gd name="connsiteX28" fmla="*/ 328631 w 532780"/>
              <a:gd name="connsiteY28" fmla="*/ 53135 h 532780"/>
              <a:gd name="connsiteX29" fmla="*/ 373161 w 532780"/>
              <a:gd name="connsiteY29" fmla="*/ 71599 h 532780"/>
              <a:gd name="connsiteX30" fmla="*/ 396999 w 532780"/>
              <a:gd name="connsiteY30" fmla="*/ 47760 h 532780"/>
              <a:gd name="connsiteX31" fmla="*/ 424490 w 532780"/>
              <a:gd name="connsiteY31" fmla="*/ 47760 h 532780"/>
              <a:gd name="connsiteX32" fmla="*/ 485026 w 532780"/>
              <a:gd name="connsiteY32" fmla="*/ 108297 h 532780"/>
              <a:gd name="connsiteX33" fmla="*/ 485026 w 532780"/>
              <a:gd name="connsiteY33" fmla="*/ 135787 h 532780"/>
              <a:gd name="connsiteX34" fmla="*/ 461179 w 532780"/>
              <a:gd name="connsiteY34" fmla="*/ 159634 h 532780"/>
              <a:gd name="connsiteX35" fmla="*/ 479628 w 532780"/>
              <a:gd name="connsiteY35" fmla="*/ 204143 h 532780"/>
              <a:gd name="connsiteX36" fmla="*/ 513342 w 532780"/>
              <a:gd name="connsiteY36" fmla="*/ 204143 h 532780"/>
              <a:gd name="connsiteX37" fmla="*/ 532781 w 532780"/>
              <a:gd name="connsiteY37" fmla="*/ 223582 h 532780"/>
              <a:gd name="connsiteX38" fmla="*/ 532781 w 532780"/>
              <a:gd name="connsiteY38" fmla="*/ 309194 h 532780"/>
              <a:gd name="connsiteX39" fmla="*/ 513342 w 532780"/>
              <a:gd name="connsiteY39" fmla="*/ 328632 h 532780"/>
              <a:gd name="connsiteX40" fmla="*/ 479617 w 532780"/>
              <a:gd name="connsiteY40" fmla="*/ 328632 h 532780"/>
              <a:gd name="connsiteX41" fmla="*/ 461161 w 532780"/>
              <a:gd name="connsiteY41" fmla="*/ 373139 h 532780"/>
              <a:gd name="connsiteX42" fmla="*/ 485024 w 532780"/>
              <a:gd name="connsiteY42" fmla="*/ 397003 h 532780"/>
              <a:gd name="connsiteX43" fmla="*/ 485024 w 532780"/>
              <a:gd name="connsiteY43" fmla="*/ 424493 h 532780"/>
              <a:gd name="connsiteX44" fmla="*/ 424488 w 532780"/>
              <a:gd name="connsiteY44" fmla="*/ 485029 h 532780"/>
              <a:gd name="connsiteX45" fmla="*/ 396997 w 532780"/>
              <a:gd name="connsiteY45" fmla="*/ 485029 h 532780"/>
              <a:gd name="connsiteX46" fmla="*/ 373127 w 532780"/>
              <a:gd name="connsiteY46" fmla="*/ 461159 h 532780"/>
              <a:gd name="connsiteX47" fmla="*/ 328631 w 532780"/>
              <a:gd name="connsiteY47" fmla="*/ 479604 h 532780"/>
              <a:gd name="connsiteX48" fmla="*/ 328631 w 532780"/>
              <a:gd name="connsiteY48" fmla="*/ 513342 h 532780"/>
              <a:gd name="connsiteX49" fmla="*/ 266390 w 532780"/>
              <a:gd name="connsiteY49" fmla="*/ 351188 h 532780"/>
              <a:gd name="connsiteX50" fmla="*/ 351169 w 532780"/>
              <a:gd name="connsiteY50" fmla="*/ 266410 h 532780"/>
              <a:gd name="connsiteX51" fmla="*/ 266390 w 532780"/>
              <a:gd name="connsiteY51" fmla="*/ 181631 h 532780"/>
              <a:gd name="connsiteX52" fmla="*/ 181612 w 532780"/>
              <a:gd name="connsiteY52" fmla="*/ 266410 h 532780"/>
              <a:gd name="connsiteX53" fmla="*/ 266390 w 532780"/>
              <a:gd name="connsiteY53" fmla="*/ 351188 h 532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32780" h="532780">
                <a:moveTo>
                  <a:pt x="328631" y="513342"/>
                </a:moveTo>
                <a:cubicBezTo>
                  <a:pt x="328631" y="524078"/>
                  <a:pt x="319928" y="532781"/>
                  <a:pt x="309193" y="532781"/>
                </a:cubicBezTo>
                <a:lnTo>
                  <a:pt x="223581" y="532781"/>
                </a:lnTo>
                <a:cubicBezTo>
                  <a:pt x="212846" y="532781"/>
                  <a:pt x="204142" y="524078"/>
                  <a:pt x="204142" y="513342"/>
                </a:cubicBezTo>
                <a:lnTo>
                  <a:pt x="204142" y="479603"/>
                </a:lnTo>
                <a:cubicBezTo>
                  <a:pt x="188534" y="475055"/>
                  <a:pt x="173635" y="468838"/>
                  <a:pt x="159653" y="461160"/>
                </a:cubicBezTo>
                <a:lnTo>
                  <a:pt x="135783" y="485029"/>
                </a:lnTo>
                <a:cubicBezTo>
                  <a:pt x="128193" y="492621"/>
                  <a:pt x="115885" y="492621"/>
                  <a:pt x="108293" y="485029"/>
                </a:cubicBezTo>
                <a:lnTo>
                  <a:pt x="47757" y="424493"/>
                </a:lnTo>
                <a:cubicBezTo>
                  <a:pt x="40166" y="416902"/>
                  <a:pt x="40166" y="404594"/>
                  <a:pt x="47757" y="397003"/>
                </a:cubicBezTo>
                <a:lnTo>
                  <a:pt x="71618" y="373142"/>
                </a:lnTo>
                <a:cubicBezTo>
                  <a:pt x="63933" y="359154"/>
                  <a:pt x="57712" y="344249"/>
                  <a:pt x="53160" y="328632"/>
                </a:cubicBezTo>
                <a:lnTo>
                  <a:pt x="19439" y="328632"/>
                </a:lnTo>
                <a:cubicBezTo>
                  <a:pt x="8703" y="328632"/>
                  <a:pt x="0" y="319929"/>
                  <a:pt x="0" y="309194"/>
                </a:cubicBezTo>
                <a:lnTo>
                  <a:pt x="0" y="223582"/>
                </a:lnTo>
                <a:cubicBezTo>
                  <a:pt x="0" y="212847"/>
                  <a:pt x="8703" y="204143"/>
                  <a:pt x="19439" y="204143"/>
                </a:cubicBezTo>
                <a:lnTo>
                  <a:pt x="53149" y="204143"/>
                </a:lnTo>
                <a:cubicBezTo>
                  <a:pt x="57698" y="188526"/>
                  <a:pt x="63917" y="173620"/>
                  <a:pt x="71599" y="159631"/>
                </a:cubicBezTo>
                <a:lnTo>
                  <a:pt x="47755" y="135787"/>
                </a:lnTo>
                <a:cubicBezTo>
                  <a:pt x="40163" y="128196"/>
                  <a:pt x="40163" y="115888"/>
                  <a:pt x="47755" y="108297"/>
                </a:cubicBezTo>
                <a:lnTo>
                  <a:pt x="108291" y="47760"/>
                </a:lnTo>
                <a:cubicBezTo>
                  <a:pt x="115882" y="40169"/>
                  <a:pt x="128190" y="40169"/>
                  <a:pt x="135782" y="47760"/>
                </a:cubicBezTo>
                <a:lnTo>
                  <a:pt x="159619" y="71598"/>
                </a:lnTo>
                <a:cubicBezTo>
                  <a:pt x="173611" y="63911"/>
                  <a:pt x="188521" y="57688"/>
                  <a:pt x="204143" y="53136"/>
                </a:cubicBezTo>
                <a:lnTo>
                  <a:pt x="204143" y="19439"/>
                </a:lnTo>
                <a:cubicBezTo>
                  <a:pt x="204143" y="8703"/>
                  <a:pt x="212846" y="0"/>
                  <a:pt x="223582" y="0"/>
                </a:cubicBezTo>
                <a:lnTo>
                  <a:pt x="309193" y="0"/>
                </a:lnTo>
                <a:cubicBezTo>
                  <a:pt x="319929" y="0"/>
                  <a:pt x="328631" y="8703"/>
                  <a:pt x="328631" y="19439"/>
                </a:cubicBezTo>
                <a:lnTo>
                  <a:pt x="328631" y="53135"/>
                </a:lnTo>
                <a:cubicBezTo>
                  <a:pt x="344255" y="57688"/>
                  <a:pt x="359167" y="63911"/>
                  <a:pt x="373161" y="71599"/>
                </a:cubicBezTo>
                <a:lnTo>
                  <a:pt x="396999" y="47760"/>
                </a:lnTo>
                <a:cubicBezTo>
                  <a:pt x="404591" y="40169"/>
                  <a:pt x="416899" y="40169"/>
                  <a:pt x="424490" y="47760"/>
                </a:cubicBezTo>
                <a:lnTo>
                  <a:pt x="485026" y="108297"/>
                </a:lnTo>
                <a:cubicBezTo>
                  <a:pt x="492618" y="115888"/>
                  <a:pt x="492618" y="128196"/>
                  <a:pt x="485026" y="135787"/>
                </a:cubicBezTo>
                <a:lnTo>
                  <a:pt x="461179" y="159634"/>
                </a:lnTo>
                <a:cubicBezTo>
                  <a:pt x="468860" y="173622"/>
                  <a:pt x="475079" y="188528"/>
                  <a:pt x="479628" y="204143"/>
                </a:cubicBezTo>
                <a:lnTo>
                  <a:pt x="513342" y="204143"/>
                </a:lnTo>
                <a:cubicBezTo>
                  <a:pt x="524078" y="204143"/>
                  <a:pt x="532781" y="212847"/>
                  <a:pt x="532781" y="223582"/>
                </a:cubicBezTo>
                <a:lnTo>
                  <a:pt x="532781" y="309194"/>
                </a:lnTo>
                <a:cubicBezTo>
                  <a:pt x="532781" y="319929"/>
                  <a:pt x="524078" y="328632"/>
                  <a:pt x="513342" y="328632"/>
                </a:cubicBezTo>
                <a:lnTo>
                  <a:pt x="479617" y="328632"/>
                </a:lnTo>
                <a:cubicBezTo>
                  <a:pt x="475065" y="344248"/>
                  <a:pt x="468844" y="359152"/>
                  <a:pt x="461161" y="373139"/>
                </a:cubicBezTo>
                <a:lnTo>
                  <a:pt x="485024" y="397003"/>
                </a:lnTo>
                <a:cubicBezTo>
                  <a:pt x="492615" y="404594"/>
                  <a:pt x="492615" y="416902"/>
                  <a:pt x="485024" y="424493"/>
                </a:cubicBezTo>
                <a:lnTo>
                  <a:pt x="424488" y="485029"/>
                </a:lnTo>
                <a:cubicBezTo>
                  <a:pt x="416896" y="492621"/>
                  <a:pt x="404588" y="492621"/>
                  <a:pt x="396997" y="485029"/>
                </a:cubicBezTo>
                <a:lnTo>
                  <a:pt x="373127" y="461159"/>
                </a:lnTo>
                <a:cubicBezTo>
                  <a:pt x="359143" y="468838"/>
                  <a:pt x="344243" y="475055"/>
                  <a:pt x="328631" y="479604"/>
                </a:cubicBezTo>
                <a:lnTo>
                  <a:pt x="328631" y="513342"/>
                </a:lnTo>
                <a:close/>
                <a:moveTo>
                  <a:pt x="266390" y="351188"/>
                </a:moveTo>
                <a:cubicBezTo>
                  <a:pt x="313212" y="351188"/>
                  <a:pt x="351169" y="313232"/>
                  <a:pt x="351169" y="266410"/>
                </a:cubicBezTo>
                <a:cubicBezTo>
                  <a:pt x="351169" y="219587"/>
                  <a:pt x="313212" y="181631"/>
                  <a:pt x="266390" y="181631"/>
                </a:cubicBezTo>
                <a:cubicBezTo>
                  <a:pt x="219568" y="181631"/>
                  <a:pt x="181612" y="219587"/>
                  <a:pt x="181612" y="266410"/>
                </a:cubicBezTo>
                <a:cubicBezTo>
                  <a:pt x="181612" y="313232"/>
                  <a:pt x="219568" y="351188"/>
                  <a:pt x="266390" y="351188"/>
                </a:cubicBezTo>
                <a:close/>
              </a:path>
            </a:pathLst>
          </a:custGeom>
          <a:solidFill>
            <a:srgbClr val="FC1C49"/>
          </a:solidFill>
          <a:ln w="642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329" name="그래픽 268">
            <a:extLst>
              <a:ext uri="{FF2B5EF4-FFF2-40B4-BE49-F238E27FC236}">
                <a16:creationId xmlns:a16="http://schemas.microsoft.com/office/drawing/2014/main" id="{E0784B43-2C17-9749-A679-D0421F2F9048}"/>
              </a:ext>
            </a:extLst>
          </p:cNvPr>
          <p:cNvSpPr/>
          <p:nvPr/>
        </p:nvSpPr>
        <p:spPr>
          <a:xfrm>
            <a:off x="1773040" y="1612016"/>
            <a:ext cx="595519" cy="619381"/>
          </a:xfrm>
          <a:custGeom>
            <a:avLst/>
            <a:gdLst>
              <a:gd name="connsiteX0" fmla="*/ 552478 w 595519"/>
              <a:gd name="connsiteY0" fmla="*/ 229 h 619381"/>
              <a:gd name="connsiteX1" fmla="*/ 560390 w 595519"/>
              <a:gd name="connsiteY1" fmla="*/ 8196 h 619381"/>
              <a:gd name="connsiteX2" fmla="*/ 543041 w 595519"/>
              <a:gd name="connsiteY2" fmla="*/ 73405 h 619381"/>
              <a:gd name="connsiteX3" fmla="*/ 532234 w 595519"/>
              <a:gd name="connsiteY3" fmla="*/ 76322 h 619381"/>
              <a:gd name="connsiteX4" fmla="*/ 517959 w 595519"/>
              <a:gd name="connsiteY4" fmla="*/ 61945 h 619381"/>
              <a:gd name="connsiteX5" fmla="*/ 304924 w 595519"/>
              <a:gd name="connsiteY5" fmla="*/ 276500 h 619381"/>
              <a:gd name="connsiteX6" fmla="*/ 286654 w 595519"/>
              <a:gd name="connsiteY6" fmla="*/ 276500 h 619381"/>
              <a:gd name="connsiteX7" fmla="*/ 226283 w 595519"/>
              <a:gd name="connsiteY7" fmla="*/ 215698 h 619381"/>
              <a:gd name="connsiteX8" fmla="*/ 44556 w 595519"/>
              <a:gd name="connsiteY8" fmla="*/ 398726 h 619381"/>
              <a:gd name="connsiteX9" fmla="*/ 26285 w 595519"/>
              <a:gd name="connsiteY9" fmla="*/ 398727 h 619381"/>
              <a:gd name="connsiteX10" fmla="*/ 26285 w 595519"/>
              <a:gd name="connsiteY10" fmla="*/ 380325 h 619381"/>
              <a:gd name="connsiteX11" fmla="*/ 217147 w 595519"/>
              <a:gd name="connsiteY11" fmla="*/ 188097 h 619381"/>
              <a:gd name="connsiteX12" fmla="*/ 226282 w 595519"/>
              <a:gd name="connsiteY12" fmla="*/ 184286 h 619381"/>
              <a:gd name="connsiteX13" fmla="*/ 235418 w 595519"/>
              <a:gd name="connsiteY13" fmla="*/ 188097 h 619381"/>
              <a:gd name="connsiteX14" fmla="*/ 295789 w 595519"/>
              <a:gd name="connsiteY14" fmla="*/ 248898 h 619381"/>
              <a:gd name="connsiteX15" fmla="*/ 499688 w 595519"/>
              <a:gd name="connsiteY15" fmla="*/ 43544 h 619381"/>
              <a:gd name="connsiteX16" fmla="*/ 484836 w 595519"/>
              <a:gd name="connsiteY16" fmla="*/ 28586 h 619381"/>
              <a:gd name="connsiteX17" fmla="*/ 487732 w 595519"/>
              <a:gd name="connsiteY17" fmla="*/ 17701 h 619381"/>
              <a:gd name="connsiteX18" fmla="*/ 552478 w 595519"/>
              <a:gd name="connsiteY18" fmla="*/ 229 h 619381"/>
              <a:gd name="connsiteX19" fmla="*/ 440048 w 595519"/>
              <a:gd name="connsiteY19" fmla="*/ 196070 h 619381"/>
              <a:gd name="connsiteX20" fmla="*/ 420670 w 595519"/>
              <a:gd name="connsiteY20" fmla="*/ 215587 h 619381"/>
              <a:gd name="connsiteX21" fmla="*/ 420670 w 595519"/>
              <a:gd name="connsiteY21" fmla="*/ 599864 h 619381"/>
              <a:gd name="connsiteX22" fmla="*/ 440048 w 595519"/>
              <a:gd name="connsiteY22" fmla="*/ 619381 h 619381"/>
              <a:gd name="connsiteX23" fmla="*/ 576141 w 595519"/>
              <a:gd name="connsiteY23" fmla="*/ 619381 h 619381"/>
              <a:gd name="connsiteX24" fmla="*/ 595519 w 595519"/>
              <a:gd name="connsiteY24" fmla="*/ 599864 h 619381"/>
              <a:gd name="connsiteX25" fmla="*/ 595519 w 595519"/>
              <a:gd name="connsiteY25" fmla="*/ 215587 h 619381"/>
              <a:gd name="connsiteX26" fmla="*/ 576141 w 595519"/>
              <a:gd name="connsiteY26" fmla="*/ 196070 h 619381"/>
              <a:gd name="connsiteX27" fmla="*/ 440048 w 595519"/>
              <a:gd name="connsiteY27" fmla="*/ 196070 h 619381"/>
              <a:gd name="connsiteX28" fmla="*/ 210333 w 595519"/>
              <a:gd name="connsiteY28" fmla="*/ 336364 h 619381"/>
              <a:gd name="connsiteX29" fmla="*/ 229712 w 595519"/>
              <a:gd name="connsiteY29" fmla="*/ 316847 h 619381"/>
              <a:gd name="connsiteX30" fmla="*/ 365804 w 595519"/>
              <a:gd name="connsiteY30" fmla="*/ 316847 h 619381"/>
              <a:gd name="connsiteX31" fmla="*/ 385183 w 595519"/>
              <a:gd name="connsiteY31" fmla="*/ 336364 h 619381"/>
              <a:gd name="connsiteX32" fmla="*/ 385183 w 595519"/>
              <a:gd name="connsiteY32" fmla="*/ 599864 h 619381"/>
              <a:gd name="connsiteX33" fmla="*/ 365804 w 595519"/>
              <a:gd name="connsiteY33" fmla="*/ 619382 h 619381"/>
              <a:gd name="connsiteX34" fmla="*/ 229712 w 595519"/>
              <a:gd name="connsiteY34" fmla="*/ 619382 h 619381"/>
              <a:gd name="connsiteX35" fmla="*/ 210333 w 595519"/>
              <a:gd name="connsiteY35" fmla="*/ 599864 h 619381"/>
              <a:gd name="connsiteX36" fmla="*/ 210333 w 595519"/>
              <a:gd name="connsiteY36" fmla="*/ 336364 h 619381"/>
              <a:gd name="connsiteX37" fmla="*/ 0 w 595519"/>
              <a:gd name="connsiteY37" fmla="*/ 458179 h 619381"/>
              <a:gd name="connsiteX38" fmla="*/ 19379 w 595519"/>
              <a:gd name="connsiteY38" fmla="*/ 438662 h 619381"/>
              <a:gd name="connsiteX39" fmla="*/ 155470 w 595519"/>
              <a:gd name="connsiteY39" fmla="*/ 438662 h 619381"/>
              <a:gd name="connsiteX40" fmla="*/ 174850 w 595519"/>
              <a:gd name="connsiteY40" fmla="*/ 458179 h 619381"/>
              <a:gd name="connsiteX41" fmla="*/ 174850 w 595519"/>
              <a:gd name="connsiteY41" fmla="*/ 599864 h 619381"/>
              <a:gd name="connsiteX42" fmla="*/ 155471 w 595519"/>
              <a:gd name="connsiteY42" fmla="*/ 619381 h 619381"/>
              <a:gd name="connsiteX43" fmla="*/ 19379 w 595519"/>
              <a:gd name="connsiteY43" fmla="*/ 619381 h 619381"/>
              <a:gd name="connsiteX44" fmla="*/ 0 w 595519"/>
              <a:gd name="connsiteY44" fmla="*/ 599864 h 619381"/>
              <a:gd name="connsiteX45" fmla="*/ 0 w 595519"/>
              <a:gd name="connsiteY45" fmla="*/ 458179 h 6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5519" h="619381">
                <a:moveTo>
                  <a:pt x="552478" y="229"/>
                </a:moveTo>
                <a:cubicBezTo>
                  <a:pt x="557281" y="-1068"/>
                  <a:pt x="561676" y="3359"/>
                  <a:pt x="560390" y="8196"/>
                </a:cubicBezTo>
                <a:lnTo>
                  <a:pt x="543041" y="73405"/>
                </a:lnTo>
                <a:cubicBezTo>
                  <a:pt x="541754" y="78243"/>
                  <a:pt x="535750" y="79863"/>
                  <a:pt x="532234" y="76322"/>
                </a:cubicBezTo>
                <a:lnTo>
                  <a:pt x="517959" y="61945"/>
                </a:lnTo>
                <a:lnTo>
                  <a:pt x="304924" y="276500"/>
                </a:lnTo>
                <a:cubicBezTo>
                  <a:pt x="299879" y="281581"/>
                  <a:pt x="291699" y="281581"/>
                  <a:pt x="286654" y="276500"/>
                </a:cubicBezTo>
                <a:lnTo>
                  <a:pt x="226283" y="215698"/>
                </a:lnTo>
                <a:lnTo>
                  <a:pt x="44556" y="398726"/>
                </a:lnTo>
                <a:cubicBezTo>
                  <a:pt x="39510" y="403808"/>
                  <a:pt x="31331" y="403808"/>
                  <a:pt x="26285" y="398727"/>
                </a:cubicBezTo>
                <a:cubicBezTo>
                  <a:pt x="21240" y="393645"/>
                  <a:pt x="21240" y="385407"/>
                  <a:pt x="26285" y="380325"/>
                </a:cubicBezTo>
                <a:lnTo>
                  <a:pt x="217147" y="188097"/>
                </a:lnTo>
                <a:cubicBezTo>
                  <a:pt x="219570" y="185656"/>
                  <a:pt x="222856" y="184286"/>
                  <a:pt x="226282" y="184286"/>
                </a:cubicBezTo>
                <a:cubicBezTo>
                  <a:pt x="229709" y="184286"/>
                  <a:pt x="232995" y="185656"/>
                  <a:pt x="235418" y="188097"/>
                </a:cubicBezTo>
                <a:lnTo>
                  <a:pt x="295789" y="248898"/>
                </a:lnTo>
                <a:lnTo>
                  <a:pt x="499688" y="43544"/>
                </a:lnTo>
                <a:lnTo>
                  <a:pt x="484836" y="28586"/>
                </a:lnTo>
                <a:cubicBezTo>
                  <a:pt x="481320" y="25044"/>
                  <a:pt x="482928" y="18997"/>
                  <a:pt x="487732" y="17701"/>
                </a:cubicBezTo>
                <a:lnTo>
                  <a:pt x="552478" y="229"/>
                </a:lnTo>
                <a:close/>
                <a:moveTo>
                  <a:pt x="440048" y="196070"/>
                </a:moveTo>
                <a:cubicBezTo>
                  <a:pt x="429346" y="196070"/>
                  <a:pt x="420670" y="204809"/>
                  <a:pt x="420670" y="215587"/>
                </a:cubicBezTo>
                <a:lnTo>
                  <a:pt x="420670" y="599864"/>
                </a:lnTo>
                <a:cubicBezTo>
                  <a:pt x="420670" y="610643"/>
                  <a:pt x="429346" y="619381"/>
                  <a:pt x="440048" y="619381"/>
                </a:cubicBezTo>
                <a:lnTo>
                  <a:pt x="576141" y="619381"/>
                </a:lnTo>
                <a:cubicBezTo>
                  <a:pt x="586843" y="619381"/>
                  <a:pt x="595519" y="610643"/>
                  <a:pt x="595519" y="599864"/>
                </a:cubicBezTo>
                <a:lnTo>
                  <a:pt x="595519" y="215587"/>
                </a:lnTo>
                <a:cubicBezTo>
                  <a:pt x="595519" y="204809"/>
                  <a:pt x="586843" y="196070"/>
                  <a:pt x="576141" y="196070"/>
                </a:cubicBezTo>
                <a:lnTo>
                  <a:pt x="440048" y="196070"/>
                </a:lnTo>
                <a:close/>
                <a:moveTo>
                  <a:pt x="210333" y="336364"/>
                </a:moveTo>
                <a:cubicBezTo>
                  <a:pt x="210333" y="325586"/>
                  <a:pt x="219009" y="316847"/>
                  <a:pt x="229712" y="316847"/>
                </a:cubicBezTo>
                <a:lnTo>
                  <a:pt x="365804" y="316847"/>
                </a:lnTo>
                <a:cubicBezTo>
                  <a:pt x="376506" y="316847"/>
                  <a:pt x="385183" y="325586"/>
                  <a:pt x="385183" y="336364"/>
                </a:cubicBezTo>
                <a:lnTo>
                  <a:pt x="385183" y="599864"/>
                </a:lnTo>
                <a:cubicBezTo>
                  <a:pt x="385183" y="610643"/>
                  <a:pt x="376506" y="619382"/>
                  <a:pt x="365804" y="619382"/>
                </a:cubicBezTo>
                <a:lnTo>
                  <a:pt x="229712" y="619382"/>
                </a:lnTo>
                <a:cubicBezTo>
                  <a:pt x="219009" y="619382"/>
                  <a:pt x="210333" y="610643"/>
                  <a:pt x="210333" y="599864"/>
                </a:cubicBezTo>
                <a:lnTo>
                  <a:pt x="210333" y="336364"/>
                </a:lnTo>
                <a:close/>
                <a:moveTo>
                  <a:pt x="0" y="458179"/>
                </a:moveTo>
                <a:cubicBezTo>
                  <a:pt x="0" y="447400"/>
                  <a:pt x="8676" y="438662"/>
                  <a:pt x="19379" y="438662"/>
                </a:cubicBezTo>
                <a:lnTo>
                  <a:pt x="155470" y="438662"/>
                </a:lnTo>
                <a:cubicBezTo>
                  <a:pt x="166173" y="438662"/>
                  <a:pt x="174850" y="447400"/>
                  <a:pt x="174850" y="458179"/>
                </a:cubicBezTo>
                <a:lnTo>
                  <a:pt x="174850" y="599864"/>
                </a:lnTo>
                <a:cubicBezTo>
                  <a:pt x="174850" y="610643"/>
                  <a:pt x="166173" y="619381"/>
                  <a:pt x="155471" y="619381"/>
                </a:cubicBezTo>
                <a:lnTo>
                  <a:pt x="19379" y="619381"/>
                </a:lnTo>
                <a:cubicBezTo>
                  <a:pt x="8676" y="619381"/>
                  <a:pt x="0" y="610643"/>
                  <a:pt x="0" y="599864"/>
                </a:cubicBezTo>
                <a:lnTo>
                  <a:pt x="0" y="458179"/>
                </a:lnTo>
                <a:close/>
              </a:path>
            </a:pathLst>
          </a:custGeom>
          <a:solidFill>
            <a:srgbClr val="FC1C49"/>
          </a:solidFill>
          <a:ln w="638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330" name="그래픽 270">
            <a:extLst>
              <a:ext uri="{FF2B5EF4-FFF2-40B4-BE49-F238E27FC236}">
                <a16:creationId xmlns:a16="http://schemas.microsoft.com/office/drawing/2014/main" id="{106028AD-F557-754D-8EDF-D308BC71DD8C}"/>
              </a:ext>
            </a:extLst>
          </p:cNvPr>
          <p:cNvSpPr/>
          <p:nvPr/>
        </p:nvSpPr>
        <p:spPr>
          <a:xfrm>
            <a:off x="2953872" y="1621799"/>
            <a:ext cx="589743" cy="596601"/>
          </a:xfrm>
          <a:custGeom>
            <a:avLst/>
            <a:gdLst>
              <a:gd name="connsiteX0" fmla="*/ 508075 w 589743"/>
              <a:gd name="connsiteY0" fmla="*/ 305795 h 596601"/>
              <a:gd name="connsiteX1" fmla="*/ 522800 w 589743"/>
              <a:gd name="connsiteY1" fmla="*/ 291070 h 596601"/>
              <a:gd name="connsiteX2" fmla="*/ 533567 w 589743"/>
              <a:gd name="connsiteY2" fmla="*/ 293955 h 596601"/>
              <a:gd name="connsiteX3" fmla="*/ 550713 w 589743"/>
              <a:gd name="connsiteY3" fmla="*/ 357943 h 596601"/>
              <a:gd name="connsiteX4" fmla="*/ 542830 w 589743"/>
              <a:gd name="connsiteY4" fmla="*/ 365825 h 596601"/>
              <a:gd name="connsiteX5" fmla="*/ 478842 w 589743"/>
              <a:gd name="connsiteY5" fmla="*/ 348679 h 596601"/>
              <a:gd name="connsiteX6" fmla="*/ 475957 w 589743"/>
              <a:gd name="connsiteY6" fmla="*/ 337912 h 596601"/>
              <a:gd name="connsiteX7" fmla="*/ 489872 w 589743"/>
              <a:gd name="connsiteY7" fmla="*/ 323998 h 596601"/>
              <a:gd name="connsiteX8" fmla="*/ 317134 w 589743"/>
              <a:gd name="connsiteY8" fmla="*/ 151257 h 596601"/>
              <a:gd name="connsiteX9" fmla="*/ 257403 w 589743"/>
              <a:gd name="connsiteY9" fmla="*/ 210988 h 596601"/>
              <a:gd name="connsiteX10" fmla="*/ 248301 w 589743"/>
              <a:gd name="connsiteY10" fmla="*/ 214758 h 596601"/>
              <a:gd name="connsiteX11" fmla="*/ 239200 w 589743"/>
              <a:gd name="connsiteY11" fmla="*/ 210988 h 596601"/>
              <a:gd name="connsiteX12" fmla="*/ 50189 w 589743"/>
              <a:gd name="connsiteY12" fmla="*/ 21973 h 596601"/>
              <a:gd name="connsiteX13" fmla="*/ 50189 w 589743"/>
              <a:gd name="connsiteY13" fmla="*/ 3770 h 596601"/>
              <a:gd name="connsiteX14" fmla="*/ 68392 w 589743"/>
              <a:gd name="connsiteY14" fmla="*/ 3770 h 596601"/>
              <a:gd name="connsiteX15" fmla="*/ 248301 w 589743"/>
              <a:gd name="connsiteY15" fmla="*/ 183683 h 596601"/>
              <a:gd name="connsiteX16" fmla="*/ 308032 w 589743"/>
              <a:gd name="connsiteY16" fmla="*/ 123952 h 596601"/>
              <a:gd name="connsiteX17" fmla="*/ 317134 w 589743"/>
              <a:gd name="connsiteY17" fmla="*/ 120183 h 596601"/>
              <a:gd name="connsiteX18" fmla="*/ 326235 w 589743"/>
              <a:gd name="connsiteY18" fmla="*/ 123952 h 596601"/>
              <a:gd name="connsiteX19" fmla="*/ 508075 w 589743"/>
              <a:gd name="connsiteY19" fmla="*/ 305795 h 596601"/>
              <a:gd name="connsiteX20" fmla="*/ 173154 w 589743"/>
              <a:gd name="connsiteY20" fmla="*/ 199675 h 596601"/>
              <a:gd name="connsiteX21" fmla="*/ 153846 w 589743"/>
              <a:gd name="connsiteY21" fmla="*/ 180368 h 596601"/>
              <a:gd name="connsiteX22" fmla="*/ 19307 w 589743"/>
              <a:gd name="connsiteY22" fmla="*/ 180368 h 596601"/>
              <a:gd name="connsiteX23" fmla="*/ 0 w 589743"/>
              <a:gd name="connsiteY23" fmla="*/ 199675 h 596601"/>
              <a:gd name="connsiteX24" fmla="*/ 0 w 589743"/>
              <a:gd name="connsiteY24" fmla="*/ 577293 h 596601"/>
              <a:gd name="connsiteX25" fmla="*/ 19307 w 589743"/>
              <a:gd name="connsiteY25" fmla="*/ 596601 h 596601"/>
              <a:gd name="connsiteX26" fmla="*/ 153846 w 589743"/>
              <a:gd name="connsiteY26" fmla="*/ 596601 h 596601"/>
              <a:gd name="connsiteX27" fmla="*/ 173154 w 589743"/>
              <a:gd name="connsiteY27" fmla="*/ 577293 h 596601"/>
              <a:gd name="connsiteX28" fmla="*/ 173154 w 589743"/>
              <a:gd name="connsiteY28" fmla="*/ 199675 h 596601"/>
              <a:gd name="connsiteX29" fmla="*/ 381449 w 589743"/>
              <a:gd name="connsiteY29" fmla="*/ 318433 h 596601"/>
              <a:gd name="connsiteX30" fmla="*/ 362142 w 589743"/>
              <a:gd name="connsiteY30" fmla="*/ 299126 h 596601"/>
              <a:gd name="connsiteX31" fmla="*/ 227602 w 589743"/>
              <a:gd name="connsiteY31" fmla="*/ 299126 h 596601"/>
              <a:gd name="connsiteX32" fmla="*/ 208295 w 589743"/>
              <a:gd name="connsiteY32" fmla="*/ 318433 h 596601"/>
              <a:gd name="connsiteX33" fmla="*/ 208295 w 589743"/>
              <a:gd name="connsiteY33" fmla="*/ 577294 h 596601"/>
              <a:gd name="connsiteX34" fmla="*/ 227602 w 589743"/>
              <a:gd name="connsiteY34" fmla="*/ 596601 h 596601"/>
              <a:gd name="connsiteX35" fmla="*/ 362142 w 589743"/>
              <a:gd name="connsiteY35" fmla="*/ 596601 h 596601"/>
              <a:gd name="connsiteX36" fmla="*/ 381449 w 589743"/>
              <a:gd name="connsiteY36" fmla="*/ 577294 h 596601"/>
              <a:gd name="connsiteX37" fmla="*/ 381449 w 589743"/>
              <a:gd name="connsiteY37" fmla="*/ 318433 h 596601"/>
              <a:gd name="connsiteX38" fmla="*/ 570436 w 589743"/>
              <a:gd name="connsiteY38" fmla="*/ 418904 h 596601"/>
              <a:gd name="connsiteX39" fmla="*/ 589743 w 589743"/>
              <a:gd name="connsiteY39" fmla="*/ 438211 h 596601"/>
              <a:gd name="connsiteX40" fmla="*/ 589743 w 589743"/>
              <a:gd name="connsiteY40" fmla="*/ 577294 h 596601"/>
              <a:gd name="connsiteX41" fmla="*/ 570436 w 589743"/>
              <a:gd name="connsiteY41" fmla="*/ 596601 h 596601"/>
              <a:gd name="connsiteX42" fmla="*/ 435897 w 589743"/>
              <a:gd name="connsiteY42" fmla="*/ 596601 h 596601"/>
              <a:gd name="connsiteX43" fmla="*/ 416589 w 589743"/>
              <a:gd name="connsiteY43" fmla="*/ 577294 h 596601"/>
              <a:gd name="connsiteX44" fmla="*/ 416589 w 589743"/>
              <a:gd name="connsiteY44" fmla="*/ 438211 h 596601"/>
              <a:gd name="connsiteX45" fmla="*/ 435897 w 589743"/>
              <a:gd name="connsiteY45" fmla="*/ 418904 h 596601"/>
              <a:gd name="connsiteX46" fmla="*/ 570436 w 589743"/>
              <a:gd name="connsiteY46" fmla="*/ 418904 h 59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589743" h="596601">
                <a:moveTo>
                  <a:pt x="508075" y="305795"/>
                </a:moveTo>
                <a:lnTo>
                  <a:pt x="522800" y="291070"/>
                </a:lnTo>
                <a:cubicBezTo>
                  <a:pt x="526303" y="287566"/>
                  <a:pt x="532285" y="289169"/>
                  <a:pt x="533567" y="293955"/>
                </a:cubicBezTo>
                <a:lnTo>
                  <a:pt x="550713" y="357943"/>
                </a:lnTo>
                <a:cubicBezTo>
                  <a:pt x="551995" y="362729"/>
                  <a:pt x="547616" y="367107"/>
                  <a:pt x="542830" y="365825"/>
                </a:cubicBezTo>
                <a:lnTo>
                  <a:pt x="478842" y="348679"/>
                </a:lnTo>
                <a:cubicBezTo>
                  <a:pt x="474057" y="347397"/>
                  <a:pt x="472454" y="341415"/>
                  <a:pt x="475957" y="337912"/>
                </a:cubicBezTo>
                <a:lnTo>
                  <a:pt x="489872" y="323998"/>
                </a:lnTo>
                <a:lnTo>
                  <a:pt x="317134" y="151257"/>
                </a:lnTo>
                <a:lnTo>
                  <a:pt x="257403" y="210988"/>
                </a:lnTo>
                <a:cubicBezTo>
                  <a:pt x="254989" y="213402"/>
                  <a:pt x="251715" y="214758"/>
                  <a:pt x="248301" y="214758"/>
                </a:cubicBezTo>
                <a:cubicBezTo>
                  <a:pt x="244887" y="214757"/>
                  <a:pt x="241614" y="213402"/>
                  <a:pt x="239200" y="210988"/>
                </a:cubicBezTo>
                <a:lnTo>
                  <a:pt x="50189" y="21973"/>
                </a:lnTo>
                <a:cubicBezTo>
                  <a:pt x="45162" y="16946"/>
                  <a:pt x="45162" y="8797"/>
                  <a:pt x="50189" y="3770"/>
                </a:cubicBezTo>
                <a:cubicBezTo>
                  <a:pt x="55215" y="-1257"/>
                  <a:pt x="63365" y="-1257"/>
                  <a:pt x="68392" y="3770"/>
                </a:cubicBezTo>
                <a:lnTo>
                  <a:pt x="248301" y="183683"/>
                </a:lnTo>
                <a:lnTo>
                  <a:pt x="308032" y="123952"/>
                </a:lnTo>
                <a:cubicBezTo>
                  <a:pt x="310446" y="121538"/>
                  <a:pt x="313720" y="120183"/>
                  <a:pt x="317134" y="120183"/>
                </a:cubicBezTo>
                <a:cubicBezTo>
                  <a:pt x="320547" y="120183"/>
                  <a:pt x="323821" y="121539"/>
                  <a:pt x="326235" y="123952"/>
                </a:cubicBezTo>
                <a:lnTo>
                  <a:pt x="508075" y="305795"/>
                </a:lnTo>
                <a:close/>
                <a:moveTo>
                  <a:pt x="173154" y="199675"/>
                </a:moveTo>
                <a:cubicBezTo>
                  <a:pt x="173154" y="189012"/>
                  <a:pt x="164510" y="180368"/>
                  <a:pt x="153846" y="180368"/>
                </a:cubicBezTo>
                <a:lnTo>
                  <a:pt x="19307" y="180368"/>
                </a:lnTo>
                <a:cubicBezTo>
                  <a:pt x="8644" y="180368"/>
                  <a:pt x="0" y="189012"/>
                  <a:pt x="0" y="199675"/>
                </a:cubicBezTo>
                <a:lnTo>
                  <a:pt x="0" y="577293"/>
                </a:lnTo>
                <a:cubicBezTo>
                  <a:pt x="0" y="587957"/>
                  <a:pt x="8644" y="596601"/>
                  <a:pt x="19307" y="596601"/>
                </a:cubicBezTo>
                <a:lnTo>
                  <a:pt x="153846" y="596601"/>
                </a:lnTo>
                <a:cubicBezTo>
                  <a:pt x="164510" y="596601"/>
                  <a:pt x="173154" y="587957"/>
                  <a:pt x="173154" y="577293"/>
                </a:cubicBezTo>
                <a:lnTo>
                  <a:pt x="173154" y="199675"/>
                </a:lnTo>
                <a:close/>
                <a:moveTo>
                  <a:pt x="381449" y="318433"/>
                </a:moveTo>
                <a:cubicBezTo>
                  <a:pt x="381449" y="307770"/>
                  <a:pt x="372804" y="299126"/>
                  <a:pt x="362142" y="299126"/>
                </a:cubicBezTo>
                <a:lnTo>
                  <a:pt x="227602" y="299126"/>
                </a:lnTo>
                <a:cubicBezTo>
                  <a:pt x="216939" y="299126"/>
                  <a:pt x="208295" y="307770"/>
                  <a:pt x="208295" y="318433"/>
                </a:cubicBezTo>
                <a:lnTo>
                  <a:pt x="208295" y="577294"/>
                </a:lnTo>
                <a:cubicBezTo>
                  <a:pt x="208295" y="587957"/>
                  <a:pt x="216939" y="596601"/>
                  <a:pt x="227602" y="596601"/>
                </a:cubicBezTo>
                <a:lnTo>
                  <a:pt x="362142" y="596601"/>
                </a:lnTo>
                <a:cubicBezTo>
                  <a:pt x="372804" y="596601"/>
                  <a:pt x="381449" y="587957"/>
                  <a:pt x="381449" y="577294"/>
                </a:cubicBezTo>
                <a:lnTo>
                  <a:pt x="381449" y="318433"/>
                </a:lnTo>
                <a:close/>
                <a:moveTo>
                  <a:pt x="570436" y="418904"/>
                </a:moveTo>
                <a:cubicBezTo>
                  <a:pt x="581099" y="418904"/>
                  <a:pt x="589743" y="427547"/>
                  <a:pt x="589743" y="438211"/>
                </a:cubicBezTo>
                <a:lnTo>
                  <a:pt x="589743" y="577294"/>
                </a:lnTo>
                <a:cubicBezTo>
                  <a:pt x="589743" y="587957"/>
                  <a:pt x="581099" y="596601"/>
                  <a:pt x="570436" y="596601"/>
                </a:cubicBezTo>
                <a:lnTo>
                  <a:pt x="435897" y="596601"/>
                </a:lnTo>
                <a:cubicBezTo>
                  <a:pt x="425234" y="596601"/>
                  <a:pt x="416589" y="587957"/>
                  <a:pt x="416589" y="577294"/>
                </a:cubicBezTo>
                <a:lnTo>
                  <a:pt x="416589" y="438211"/>
                </a:lnTo>
                <a:cubicBezTo>
                  <a:pt x="416589" y="427547"/>
                  <a:pt x="425234" y="418904"/>
                  <a:pt x="435897" y="418904"/>
                </a:cubicBezTo>
                <a:lnTo>
                  <a:pt x="570436" y="418904"/>
                </a:lnTo>
                <a:close/>
              </a:path>
            </a:pathLst>
          </a:custGeom>
          <a:solidFill>
            <a:srgbClr val="FC1C4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477BC47-00D5-2743-80A1-06264FC1E04E}"/>
              </a:ext>
            </a:extLst>
          </p:cNvPr>
          <p:cNvGrpSpPr/>
          <p:nvPr/>
        </p:nvGrpSpPr>
        <p:grpSpPr>
          <a:xfrm>
            <a:off x="4089526" y="1664513"/>
            <a:ext cx="611722" cy="514565"/>
            <a:chOff x="4089526" y="1664513"/>
            <a:chExt cx="611722" cy="514565"/>
          </a:xfrm>
        </p:grpSpPr>
        <p:sp>
          <p:nvSpPr>
            <p:cNvPr id="332" name="자유형 331">
              <a:extLst>
                <a:ext uri="{FF2B5EF4-FFF2-40B4-BE49-F238E27FC236}">
                  <a16:creationId xmlns:a16="http://schemas.microsoft.com/office/drawing/2014/main" id="{7CE8F99E-2D9F-AD42-9B68-4D945A390064}"/>
                </a:ext>
              </a:extLst>
            </p:cNvPr>
            <p:cNvSpPr/>
            <p:nvPr/>
          </p:nvSpPr>
          <p:spPr>
            <a:xfrm>
              <a:off x="4089526" y="1664513"/>
              <a:ext cx="611722" cy="514565"/>
            </a:xfrm>
            <a:custGeom>
              <a:avLst/>
              <a:gdLst>
                <a:gd name="connsiteX0" fmla="*/ 305862 w 611722"/>
                <a:gd name="connsiteY0" fmla="*/ 0 h 514565"/>
                <a:gd name="connsiteX1" fmla="*/ 0 w 611722"/>
                <a:gd name="connsiteY1" fmla="*/ 245639 h 514565"/>
                <a:gd name="connsiteX2" fmla="*/ 90137 w 611722"/>
                <a:gd name="connsiteY2" fmla="*/ 419881 h 514565"/>
                <a:gd name="connsiteX3" fmla="*/ 42560 w 611722"/>
                <a:gd name="connsiteY3" fmla="*/ 491923 h 514565"/>
                <a:gd name="connsiteX4" fmla="*/ 39311 w 611722"/>
                <a:gd name="connsiteY4" fmla="*/ 506562 h 514565"/>
                <a:gd name="connsiteX5" fmla="*/ 51961 w 611722"/>
                <a:gd name="connsiteY5" fmla="*/ 514547 h 514565"/>
                <a:gd name="connsiteX6" fmla="*/ 193062 w 611722"/>
                <a:gd name="connsiteY6" fmla="*/ 474066 h 514565"/>
                <a:gd name="connsiteX7" fmla="*/ 305862 w 611722"/>
                <a:gd name="connsiteY7" fmla="*/ 491279 h 514565"/>
                <a:gd name="connsiteX8" fmla="*/ 611723 w 611722"/>
                <a:gd name="connsiteY8" fmla="*/ 245639 h 514565"/>
                <a:gd name="connsiteX9" fmla="*/ 305862 w 611722"/>
                <a:gd name="connsiteY9" fmla="*/ 0 h 51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1722" h="514565">
                  <a:moveTo>
                    <a:pt x="305862" y="0"/>
                  </a:moveTo>
                  <a:cubicBezTo>
                    <a:pt x="139930" y="0"/>
                    <a:pt x="0" y="107304"/>
                    <a:pt x="0" y="245639"/>
                  </a:cubicBezTo>
                  <a:cubicBezTo>
                    <a:pt x="0" y="314370"/>
                    <a:pt x="34982" y="375837"/>
                    <a:pt x="90137" y="419881"/>
                  </a:cubicBezTo>
                  <a:cubicBezTo>
                    <a:pt x="81074" y="444933"/>
                    <a:pt x="66019" y="470538"/>
                    <a:pt x="42560" y="491923"/>
                  </a:cubicBezTo>
                  <a:cubicBezTo>
                    <a:pt x="38502" y="495622"/>
                    <a:pt x="37201" y="501483"/>
                    <a:pt x="39311" y="506562"/>
                  </a:cubicBezTo>
                  <a:cubicBezTo>
                    <a:pt x="41421" y="511639"/>
                    <a:pt x="46486" y="514837"/>
                    <a:pt x="51961" y="514547"/>
                  </a:cubicBezTo>
                  <a:cubicBezTo>
                    <a:pt x="84121" y="512846"/>
                    <a:pt x="144955" y="502097"/>
                    <a:pt x="193062" y="474066"/>
                  </a:cubicBezTo>
                  <a:cubicBezTo>
                    <a:pt x="228002" y="485185"/>
                    <a:pt x="266070" y="491279"/>
                    <a:pt x="305862" y="491279"/>
                  </a:cubicBezTo>
                  <a:cubicBezTo>
                    <a:pt x="471793" y="491279"/>
                    <a:pt x="611723" y="383975"/>
                    <a:pt x="611723" y="245639"/>
                  </a:cubicBezTo>
                  <a:cubicBezTo>
                    <a:pt x="611723" y="107304"/>
                    <a:pt x="471793" y="0"/>
                    <a:pt x="305862" y="0"/>
                  </a:cubicBezTo>
                  <a:close/>
                </a:path>
              </a:pathLst>
            </a:custGeom>
            <a:solidFill>
              <a:srgbClr val="FC1C49"/>
            </a:solidFill>
            <a:ln w="64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33" name="자유형 332">
              <a:extLst>
                <a:ext uri="{FF2B5EF4-FFF2-40B4-BE49-F238E27FC236}">
                  <a16:creationId xmlns:a16="http://schemas.microsoft.com/office/drawing/2014/main" id="{A9625E26-B703-1B43-9BDF-DE2D4EDCDDF5}"/>
                </a:ext>
              </a:extLst>
            </p:cNvPr>
            <p:cNvSpPr/>
            <p:nvPr/>
          </p:nvSpPr>
          <p:spPr>
            <a:xfrm>
              <a:off x="4261316" y="1882200"/>
              <a:ext cx="55685" cy="55881"/>
            </a:xfrm>
            <a:custGeom>
              <a:avLst/>
              <a:gdLst>
                <a:gd name="connsiteX0" fmla="*/ 55686 w 55685"/>
                <a:gd name="connsiteY0" fmla="*/ 27941 h 55881"/>
                <a:gd name="connsiteX1" fmla="*/ 27843 w 55685"/>
                <a:gd name="connsiteY1" fmla="*/ 55882 h 55881"/>
                <a:gd name="connsiteX2" fmla="*/ 0 w 55685"/>
                <a:gd name="connsiteY2" fmla="*/ 27941 h 55881"/>
                <a:gd name="connsiteX3" fmla="*/ 27843 w 55685"/>
                <a:gd name="connsiteY3" fmla="*/ 0 h 55881"/>
                <a:gd name="connsiteX4" fmla="*/ 55686 w 55685"/>
                <a:gd name="connsiteY4" fmla="*/ 27941 h 5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85" h="55881">
                  <a:moveTo>
                    <a:pt x="55686" y="27941"/>
                  </a:moveTo>
                  <a:cubicBezTo>
                    <a:pt x="55686" y="43372"/>
                    <a:pt x="43220" y="55882"/>
                    <a:pt x="27843" y="55882"/>
                  </a:cubicBezTo>
                  <a:cubicBezTo>
                    <a:pt x="12466" y="55882"/>
                    <a:pt x="0" y="43372"/>
                    <a:pt x="0" y="27941"/>
                  </a:cubicBezTo>
                  <a:cubicBezTo>
                    <a:pt x="0" y="12510"/>
                    <a:pt x="12466" y="0"/>
                    <a:pt x="27843" y="0"/>
                  </a:cubicBezTo>
                  <a:cubicBezTo>
                    <a:pt x="43220" y="0"/>
                    <a:pt x="55686" y="12510"/>
                    <a:pt x="55686" y="27941"/>
                  </a:cubicBezTo>
                  <a:close/>
                </a:path>
              </a:pathLst>
            </a:custGeom>
            <a:solidFill>
              <a:srgbClr val="FFFFFF"/>
            </a:solidFill>
            <a:ln w="64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34" name="자유형 333">
              <a:extLst>
                <a:ext uri="{FF2B5EF4-FFF2-40B4-BE49-F238E27FC236}">
                  <a16:creationId xmlns:a16="http://schemas.microsoft.com/office/drawing/2014/main" id="{478A9C16-0CD9-D641-9408-E19107C289F3}"/>
                </a:ext>
              </a:extLst>
            </p:cNvPr>
            <p:cNvSpPr/>
            <p:nvPr/>
          </p:nvSpPr>
          <p:spPr>
            <a:xfrm>
              <a:off x="4367552" y="1882200"/>
              <a:ext cx="55685" cy="55881"/>
            </a:xfrm>
            <a:custGeom>
              <a:avLst/>
              <a:gdLst>
                <a:gd name="connsiteX0" fmla="*/ 55686 w 55685"/>
                <a:gd name="connsiteY0" fmla="*/ 27941 h 55881"/>
                <a:gd name="connsiteX1" fmla="*/ 27843 w 55685"/>
                <a:gd name="connsiteY1" fmla="*/ 55882 h 55881"/>
                <a:gd name="connsiteX2" fmla="*/ 0 w 55685"/>
                <a:gd name="connsiteY2" fmla="*/ 27941 h 55881"/>
                <a:gd name="connsiteX3" fmla="*/ 27843 w 55685"/>
                <a:gd name="connsiteY3" fmla="*/ 0 h 55881"/>
                <a:gd name="connsiteX4" fmla="*/ 55686 w 55685"/>
                <a:gd name="connsiteY4" fmla="*/ 27941 h 5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85" h="55881">
                  <a:moveTo>
                    <a:pt x="55686" y="27941"/>
                  </a:moveTo>
                  <a:cubicBezTo>
                    <a:pt x="55686" y="43372"/>
                    <a:pt x="43220" y="55882"/>
                    <a:pt x="27843" y="55882"/>
                  </a:cubicBezTo>
                  <a:cubicBezTo>
                    <a:pt x="12466" y="55882"/>
                    <a:pt x="0" y="43372"/>
                    <a:pt x="0" y="27941"/>
                  </a:cubicBezTo>
                  <a:cubicBezTo>
                    <a:pt x="0" y="12510"/>
                    <a:pt x="12466" y="0"/>
                    <a:pt x="27843" y="0"/>
                  </a:cubicBezTo>
                  <a:cubicBezTo>
                    <a:pt x="43220" y="0"/>
                    <a:pt x="55686" y="12510"/>
                    <a:pt x="55686" y="27941"/>
                  </a:cubicBezTo>
                  <a:close/>
                </a:path>
              </a:pathLst>
            </a:custGeom>
            <a:solidFill>
              <a:srgbClr val="FFFFFF"/>
            </a:solidFill>
            <a:ln w="64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35" name="자유형 334">
              <a:extLst>
                <a:ext uri="{FF2B5EF4-FFF2-40B4-BE49-F238E27FC236}">
                  <a16:creationId xmlns:a16="http://schemas.microsoft.com/office/drawing/2014/main" id="{BBF785A8-9A75-7947-9C1C-A7A622316208}"/>
                </a:ext>
              </a:extLst>
            </p:cNvPr>
            <p:cNvSpPr/>
            <p:nvPr/>
          </p:nvSpPr>
          <p:spPr>
            <a:xfrm>
              <a:off x="4473788" y="1882200"/>
              <a:ext cx="55685" cy="55881"/>
            </a:xfrm>
            <a:custGeom>
              <a:avLst/>
              <a:gdLst>
                <a:gd name="connsiteX0" fmla="*/ 55686 w 55685"/>
                <a:gd name="connsiteY0" fmla="*/ 27941 h 55881"/>
                <a:gd name="connsiteX1" fmla="*/ 27843 w 55685"/>
                <a:gd name="connsiteY1" fmla="*/ 55882 h 55881"/>
                <a:gd name="connsiteX2" fmla="*/ 0 w 55685"/>
                <a:gd name="connsiteY2" fmla="*/ 27941 h 55881"/>
                <a:gd name="connsiteX3" fmla="*/ 27843 w 55685"/>
                <a:gd name="connsiteY3" fmla="*/ 0 h 55881"/>
                <a:gd name="connsiteX4" fmla="*/ 55686 w 55685"/>
                <a:gd name="connsiteY4" fmla="*/ 27941 h 5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85" h="55881">
                  <a:moveTo>
                    <a:pt x="55686" y="27941"/>
                  </a:moveTo>
                  <a:cubicBezTo>
                    <a:pt x="55686" y="43372"/>
                    <a:pt x="43220" y="55882"/>
                    <a:pt x="27843" y="55882"/>
                  </a:cubicBezTo>
                  <a:cubicBezTo>
                    <a:pt x="12466" y="55882"/>
                    <a:pt x="0" y="43372"/>
                    <a:pt x="0" y="27941"/>
                  </a:cubicBezTo>
                  <a:cubicBezTo>
                    <a:pt x="0" y="12510"/>
                    <a:pt x="12466" y="0"/>
                    <a:pt x="27843" y="0"/>
                  </a:cubicBezTo>
                  <a:cubicBezTo>
                    <a:pt x="43220" y="0"/>
                    <a:pt x="55686" y="12510"/>
                    <a:pt x="55686" y="27941"/>
                  </a:cubicBezTo>
                  <a:close/>
                </a:path>
              </a:pathLst>
            </a:custGeom>
            <a:solidFill>
              <a:srgbClr val="FFFFFF"/>
            </a:solidFill>
            <a:ln w="64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D94FFE2-6B8A-DA46-9CE1-1E39C42FA9BE}"/>
              </a:ext>
            </a:extLst>
          </p:cNvPr>
          <p:cNvGrpSpPr/>
          <p:nvPr/>
        </p:nvGrpSpPr>
        <p:grpSpPr>
          <a:xfrm>
            <a:off x="5309516" y="1615418"/>
            <a:ext cx="431620" cy="606258"/>
            <a:chOff x="5309516" y="1615418"/>
            <a:chExt cx="431620" cy="606258"/>
          </a:xfrm>
        </p:grpSpPr>
        <p:sp>
          <p:nvSpPr>
            <p:cNvPr id="337" name="자유형 336">
              <a:extLst>
                <a:ext uri="{FF2B5EF4-FFF2-40B4-BE49-F238E27FC236}">
                  <a16:creationId xmlns:a16="http://schemas.microsoft.com/office/drawing/2014/main" id="{90FB8642-6247-0F49-81D9-870D54454E33}"/>
                </a:ext>
              </a:extLst>
            </p:cNvPr>
            <p:cNvSpPr/>
            <p:nvPr/>
          </p:nvSpPr>
          <p:spPr>
            <a:xfrm>
              <a:off x="5309516" y="1615418"/>
              <a:ext cx="431620" cy="466435"/>
            </a:xfrm>
            <a:custGeom>
              <a:avLst/>
              <a:gdLst>
                <a:gd name="connsiteX0" fmla="*/ 215811 w 431620"/>
                <a:gd name="connsiteY0" fmla="*/ 0 h 466435"/>
                <a:gd name="connsiteX1" fmla="*/ 0 w 431620"/>
                <a:gd name="connsiteY1" fmla="*/ 215053 h 466435"/>
                <a:gd name="connsiteX2" fmla="*/ 66805 w 431620"/>
                <a:gd name="connsiteY2" fmla="*/ 370620 h 466435"/>
                <a:gd name="connsiteX3" fmla="*/ 89743 w 431620"/>
                <a:gd name="connsiteY3" fmla="*/ 417371 h 466435"/>
                <a:gd name="connsiteX4" fmla="*/ 89743 w 431620"/>
                <a:gd name="connsiteY4" fmla="*/ 434021 h 466435"/>
                <a:gd name="connsiteX5" fmla="*/ 122272 w 431620"/>
                <a:gd name="connsiteY5" fmla="*/ 466435 h 466435"/>
                <a:gd name="connsiteX6" fmla="*/ 309349 w 431620"/>
                <a:gd name="connsiteY6" fmla="*/ 466435 h 466435"/>
                <a:gd name="connsiteX7" fmla="*/ 341877 w 431620"/>
                <a:gd name="connsiteY7" fmla="*/ 434021 h 466435"/>
                <a:gd name="connsiteX8" fmla="*/ 341877 w 431620"/>
                <a:gd name="connsiteY8" fmla="*/ 417371 h 466435"/>
                <a:gd name="connsiteX9" fmla="*/ 364816 w 431620"/>
                <a:gd name="connsiteY9" fmla="*/ 370620 h 466435"/>
                <a:gd name="connsiteX10" fmla="*/ 431621 w 431620"/>
                <a:gd name="connsiteY10" fmla="*/ 215053 h 466435"/>
                <a:gd name="connsiteX11" fmla="*/ 215811 w 431620"/>
                <a:gd name="connsiteY11" fmla="*/ 0 h 466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1620" h="466435">
                  <a:moveTo>
                    <a:pt x="215811" y="0"/>
                  </a:moveTo>
                  <a:cubicBezTo>
                    <a:pt x="96622" y="0"/>
                    <a:pt x="0" y="96282"/>
                    <a:pt x="0" y="215053"/>
                  </a:cubicBezTo>
                  <a:cubicBezTo>
                    <a:pt x="0" y="276240"/>
                    <a:pt x="25660" y="331475"/>
                    <a:pt x="66805" y="370620"/>
                  </a:cubicBezTo>
                  <a:cubicBezTo>
                    <a:pt x="80802" y="383937"/>
                    <a:pt x="89743" y="400414"/>
                    <a:pt x="89743" y="417371"/>
                  </a:cubicBezTo>
                  <a:lnTo>
                    <a:pt x="89743" y="434021"/>
                  </a:lnTo>
                  <a:cubicBezTo>
                    <a:pt x="89743" y="451923"/>
                    <a:pt x="104307" y="466435"/>
                    <a:pt x="122272" y="466435"/>
                  </a:cubicBezTo>
                  <a:lnTo>
                    <a:pt x="309349" y="466435"/>
                  </a:lnTo>
                  <a:cubicBezTo>
                    <a:pt x="327314" y="466435"/>
                    <a:pt x="341877" y="451923"/>
                    <a:pt x="341877" y="434021"/>
                  </a:cubicBezTo>
                  <a:lnTo>
                    <a:pt x="341877" y="417371"/>
                  </a:lnTo>
                  <a:cubicBezTo>
                    <a:pt x="341877" y="400414"/>
                    <a:pt x="350818" y="383937"/>
                    <a:pt x="364816" y="370620"/>
                  </a:cubicBezTo>
                  <a:cubicBezTo>
                    <a:pt x="405961" y="331475"/>
                    <a:pt x="431621" y="276240"/>
                    <a:pt x="431621" y="215053"/>
                  </a:cubicBezTo>
                  <a:cubicBezTo>
                    <a:pt x="431621" y="96282"/>
                    <a:pt x="334999" y="0"/>
                    <a:pt x="215811" y="0"/>
                  </a:cubicBezTo>
                  <a:close/>
                </a:path>
              </a:pathLst>
            </a:custGeom>
            <a:solidFill>
              <a:srgbClr val="FC1C49"/>
            </a:solidFill>
            <a:ln w="6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38" name="자유형 337">
              <a:extLst>
                <a:ext uri="{FF2B5EF4-FFF2-40B4-BE49-F238E27FC236}">
                  <a16:creationId xmlns:a16="http://schemas.microsoft.com/office/drawing/2014/main" id="{E2B91963-77BD-7C47-9A45-C8D16A5920B9}"/>
                </a:ext>
              </a:extLst>
            </p:cNvPr>
            <p:cNvSpPr/>
            <p:nvPr/>
          </p:nvSpPr>
          <p:spPr>
            <a:xfrm>
              <a:off x="5400405" y="2104064"/>
              <a:ext cx="249816" cy="117612"/>
            </a:xfrm>
            <a:custGeom>
              <a:avLst/>
              <a:gdLst>
                <a:gd name="connsiteX0" fmla="*/ 32528 w 249816"/>
                <a:gd name="connsiteY0" fmla="*/ 0 h 117612"/>
                <a:gd name="connsiteX1" fmla="*/ 0 w 249816"/>
                <a:gd name="connsiteY1" fmla="*/ 32414 h 117612"/>
                <a:gd name="connsiteX2" fmla="*/ 0 w 249816"/>
                <a:gd name="connsiteY2" fmla="*/ 85198 h 117612"/>
                <a:gd name="connsiteX3" fmla="*/ 32528 w 249816"/>
                <a:gd name="connsiteY3" fmla="*/ 117612 h 117612"/>
                <a:gd name="connsiteX4" fmla="*/ 217288 w 249816"/>
                <a:gd name="connsiteY4" fmla="*/ 117612 h 117612"/>
                <a:gd name="connsiteX5" fmla="*/ 249817 w 249816"/>
                <a:gd name="connsiteY5" fmla="*/ 85198 h 117612"/>
                <a:gd name="connsiteX6" fmla="*/ 249817 w 249816"/>
                <a:gd name="connsiteY6" fmla="*/ 32414 h 117612"/>
                <a:gd name="connsiteX7" fmla="*/ 217288 w 249816"/>
                <a:gd name="connsiteY7" fmla="*/ 0 h 117612"/>
                <a:gd name="connsiteX8" fmla="*/ 32528 w 249816"/>
                <a:gd name="connsiteY8" fmla="*/ 0 h 11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816" h="117612">
                  <a:moveTo>
                    <a:pt x="32528" y="0"/>
                  </a:moveTo>
                  <a:cubicBezTo>
                    <a:pt x="14564" y="0"/>
                    <a:pt x="0" y="14513"/>
                    <a:pt x="0" y="32414"/>
                  </a:cubicBezTo>
                  <a:lnTo>
                    <a:pt x="0" y="85198"/>
                  </a:lnTo>
                  <a:cubicBezTo>
                    <a:pt x="0" y="103100"/>
                    <a:pt x="14564" y="117612"/>
                    <a:pt x="32528" y="117612"/>
                  </a:cubicBezTo>
                  <a:lnTo>
                    <a:pt x="217288" y="117612"/>
                  </a:lnTo>
                  <a:cubicBezTo>
                    <a:pt x="235253" y="117612"/>
                    <a:pt x="249817" y="103100"/>
                    <a:pt x="249817" y="85198"/>
                  </a:cubicBezTo>
                  <a:lnTo>
                    <a:pt x="249817" y="32414"/>
                  </a:lnTo>
                  <a:cubicBezTo>
                    <a:pt x="249817" y="14513"/>
                    <a:pt x="235253" y="0"/>
                    <a:pt x="217288" y="0"/>
                  </a:cubicBezTo>
                  <a:lnTo>
                    <a:pt x="32528" y="0"/>
                  </a:lnTo>
                  <a:close/>
                </a:path>
              </a:pathLst>
            </a:custGeom>
            <a:solidFill>
              <a:srgbClr val="FC1C49"/>
            </a:solidFill>
            <a:ln w="6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39" name="자유형 338">
              <a:extLst>
                <a:ext uri="{FF2B5EF4-FFF2-40B4-BE49-F238E27FC236}">
                  <a16:creationId xmlns:a16="http://schemas.microsoft.com/office/drawing/2014/main" id="{4573AECC-8E89-8E45-BCFA-43CC213F7157}"/>
                </a:ext>
              </a:extLst>
            </p:cNvPr>
            <p:cNvSpPr/>
            <p:nvPr/>
          </p:nvSpPr>
          <p:spPr>
            <a:xfrm>
              <a:off x="5435507" y="1842521"/>
              <a:ext cx="180079" cy="158470"/>
            </a:xfrm>
            <a:custGeom>
              <a:avLst/>
              <a:gdLst>
                <a:gd name="connsiteX0" fmla="*/ 6418 w 180079"/>
                <a:gd name="connsiteY0" fmla="*/ 1788 h 158470"/>
                <a:gd name="connsiteX1" fmla="*/ 21705 w 180079"/>
                <a:gd name="connsiteY1" fmla="*/ 3319 h 158470"/>
                <a:gd name="connsiteX2" fmla="*/ 90040 w 180079"/>
                <a:gd name="connsiteY2" fmla="*/ 64467 h 158470"/>
                <a:gd name="connsiteX3" fmla="*/ 158374 w 180079"/>
                <a:gd name="connsiteY3" fmla="*/ 3319 h 158470"/>
                <a:gd name="connsiteX4" fmla="*/ 173662 w 180079"/>
                <a:gd name="connsiteY4" fmla="*/ 1788 h 158470"/>
                <a:gd name="connsiteX5" fmla="*/ 179754 w 180079"/>
                <a:gd name="connsiteY5" fmla="*/ 15844 h 158470"/>
                <a:gd name="connsiteX6" fmla="*/ 149477 w 180079"/>
                <a:gd name="connsiteY6" fmla="*/ 148380 h 158470"/>
                <a:gd name="connsiteX7" fmla="*/ 133902 w 180079"/>
                <a:gd name="connsiteY7" fmla="*/ 158145 h 158470"/>
                <a:gd name="connsiteX8" fmla="*/ 124103 w 180079"/>
                <a:gd name="connsiteY8" fmla="*/ 142624 h 158470"/>
                <a:gd name="connsiteX9" fmla="*/ 145291 w 180079"/>
                <a:gd name="connsiteY9" fmla="*/ 49878 h 158470"/>
                <a:gd name="connsiteX10" fmla="*/ 98733 w 180079"/>
                <a:gd name="connsiteY10" fmla="*/ 91540 h 158470"/>
                <a:gd name="connsiteX11" fmla="*/ 81347 w 180079"/>
                <a:gd name="connsiteY11" fmla="*/ 91540 h 158470"/>
                <a:gd name="connsiteX12" fmla="*/ 34789 w 180079"/>
                <a:gd name="connsiteY12" fmla="*/ 49878 h 158470"/>
                <a:gd name="connsiteX13" fmla="*/ 55976 w 180079"/>
                <a:gd name="connsiteY13" fmla="*/ 142624 h 158470"/>
                <a:gd name="connsiteX14" fmla="*/ 46178 w 180079"/>
                <a:gd name="connsiteY14" fmla="*/ 158145 h 158470"/>
                <a:gd name="connsiteX15" fmla="*/ 30602 w 180079"/>
                <a:gd name="connsiteY15" fmla="*/ 148380 h 158470"/>
                <a:gd name="connsiteX16" fmla="*/ 326 w 180079"/>
                <a:gd name="connsiteY16" fmla="*/ 15844 h 158470"/>
                <a:gd name="connsiteX17" fmla="*/ 6418 w 180079"/>
                <a:gd name="connsiteY17" fmla="*/ 1788 h 158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0079" h="158470">
                  <a:moveTo>
                    <a:pt x="6418" y="1788"/>
                  </a:moveTo>
                  <a:cubicBezTo>
                    <a:pt x="11305" y="-1074"/>
                    <a:pt x="17488" y="-455"/>
                    <a:pt x="21705" y="3319"/>
                  </a:cubicBezTo>
                  <a:lnTo>
                    <a:pt x="90040" y="64467"/>
                  </a:lnTo>
                  <a:lnTo>
                    <a:pt x="158374" y="3319"/>
                  </a:lnTo>
                  <a:cubicBezTo>
                    <a:pt x="162592" y="-455"/>
                    <a:pt x="168775" y="-1074"/>
                    <a:pt x="173662" y="1788"/>
                  </a:cubicBezTo>
                  <a:cubicBezTo>
                    <a:pt x="178548" y="4651"/>
                    <a:pt x="181013" y="10337"/>
                    <a:pt x="179754" y="15844"/>
                  </a:cubicBezTo>
                  <a:lnTo>
                    <a:pt x="149477" y="148380"/>
                  </a:lnTo>
                  <a:cubicBezTo>
                    <a:pt x="147882" y="155362"/>
                    <a:pt x="140909" y="159734"/>
                    <a:pt x="133902" y="158145"/>
                  </a:cubicBezTo>
                  <a:cubicBezTo>
                    <a:pt x="126895" y="156555"/>
                    <a:pt x="122508" y="149606"/>
                    <a:pt x="124103" y="142624"/>
                  </a:cubicBezTo>
                  <a:lnTo>
                    <a:pt x="145291" y="49878"/>
                  </a:lnTo>
                  <a:lnTo>
                    <a:pt x="98733" y="91540"/>
                  </a:lnTo>
                  <a:cubicBezTo>
                    <a:pt x="93788" y="95964"/>
                    <a:pt x="86292" y="95964"/>
                    <a:pt x="81347" y="91540"/>
                  </a:cubicBezTo>
                  <a:lnTo>
                    <a:pt x="34789" y="49878"/>
                  </a:lnTo>
                  <a:lnTo>
                    <a:pt x="55976" y="142624"/>
                  </a:lnTo>
                  <a:cubicBezTo>
                    <a:pt x="57571" y="149606"/>
                    <a:pt x="53184" y="156555"/>
                    <a:pt x="46178" y="158145"/>
                  </a:cubicBezTo>
                  <a:cubicBezTo>
                    <a:pt x="39171" y="159734"/>
                    <a:pt x="32198" y="155362"/>
                    <a:pt x="30602" y="148380"/>
                  </a:cubicBezTo>
                  <a:lnTo>
                    <a:pt x="326" y="15844"/>
                  </a:lnTo>
                  <a:cubicBezTo>
                    <a:pt x="-933" y="10337"/>
                    <a:pt x="1532" y="4651"/>
                    <a:pt x="6418" y="1788"/>
                  </a:cubicBezTo>
                  <a:close/>
                </a:path>
              </a:pathLst>
            </a:custGeom>
            <a:solidFill>
              <a:srgbClr val="FFFFFF"/>
            </a:solidFill>
            <a:ln w="6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422261F-82DA-F24C-B8EC-0350B637324C}"/>
              </a:ext>
            </a:extLst>
          </p:cNvPr>
          <p:cNvGrpSpPr/>
          <p:nvPr/>
        </p:nvGrpSpPr>
        <p:grpSpPr>
          <a:xfrm>
            <a:off x="7529835" y="1627700"/>
            <a:ext cx="559820" cy="566238"/>
            <a:chOff x="7529835" y="1627700"/>
            <a:chExt cx="559820" cy="566238"/>
          </a:xfrm>
        </p:grpSpPr>
        <p:sp>
          <p:nvSpPr>
            <p:cNvPr id="341" name="자유형 340">
              <a:extLst>
                <a:ext uri="{FF2B5EF4-FFF2-40B4-BE49-F238E27FC236}">
                  <a16:creationId xmlns:a16="http://schemas.microsoft.com/office/drawing/2014/main" id="{CD9AA5C4-FCCD-634A-B69D-7E5E1ED149AF}"/>
                </a:ext>
              </a:extLst>
            </p:cNvPr>
            <p:cNvSpPr/>
            <p:nvPr/>
          </p:nvSpPr>
          <p:spPr>
            <a:xfrm>
              <a:off x="7542700" y="1640711"/>
              <a:ext cx="534090" cy="540215"/>
            </a:xfrm>
            <a:custGeom>
              <a:avLst/>
              <a:gdLst>
                <a:gd name="connsiteX0" fmla="*/ 243 w 534090"/>
                <a:gd name="connsiteY0" fmla="*/ 258502 h 540215"/>
                <a:gd name="connsiteX1" fmla="*/ 267046 w 534090"/>
                <a:gd name="connsiteY1" fmla="*/ 0 h 540215"/>
                <a:gd name="connsiteX2" fmla="*/ 527888 w 534090"/>
                <a:gd name="connsiteY2" fmla="*/ 211942 h 540215"/>
                <a:gd name="connsiteX3" fmla="*/ 527873 w 534090"/>
                <a:gd name="connsiteY3" fmla="*/ 211942 h 540215"/>
                <a:gd name="connsiteX4" fmla="*/ 527880 w 534090"/>
                <a:gd name="connsiteY4" fmla="*/ 211977 h 540215"/>
                <a:gd name="connsiteX5" fmla="*/ 398383 w 534090"/>
                <a:gd name="connsiteY5" fmla="*/ 211977 h 540215"/>
                <a:gd name="connsiteX6" fmla="*/ 398377 w 534090"/>
                <a:gd name="connsiteY6" fmla="*/ 211966 h 540215"/>
                <a:gd name="connsiteX7" fmla="*/ 335771 w 534090"/>
                <a:gd name="connsiteY7" fmla="*/ 211966 h 540215"/>
                <a:gd name="connsiteX8" fmla="*/ 372684 w 534090"/>
                <a:gd name="connsiteY8" fmla="*/ 172154 h 540215"/>
                <a:gd name="connsiteX9" fmla="*/ 267049 w 534090"/>
                <a:gd name="connsiteY9" fmla="*/ 125176 h 540215"/>
                <a:gd name="connsiteX10" fmla="*/ 123710 w 534090"/>
                <a:gd name="connsiteY10" fmla="*/ 270095 h 540215"/>
                <a:gd name="connsiteX11" fmla="*/ 0 w 534090"/>
                <a:gd name="connsiteY11" fmla="*/ 270095 h 540215"/>
                <a:gd name="connsiteX12" fmla="*/ 243 w 534090"/>
                <a:gd name="connsiteY12" fmla="*/ 258502 h 540215"/>
                <a:gd name="connsiteX13" fmla="*/ 446893 w 534090"/>
                <a:gd name="connsiteY13" fmla="*/ 270121 h 540215"/>
                <a:gd name="connsiteX14" fmla="*/ 534090 w 534090"/>
                <a:gd name="connsiteY14" fmla="*/ 270121 h 540215"/>
                <a:gd name="connsiteX15" fmla="*/ 533839 w 534090"/>
                <a:gd name="connsiteY15" fmla="*/ 281913 h 540215"/>
                <a:gd name="connsiteX16" fmla="*/ 267044 w 534090"/>
                <a:gd name="connsiteY16" fmla="*/ 540216 h 540215"/>
                <a:gd name="connsiteX17" fmla="*/ 6202 w 534090"/>
                <a:gd name="connsiteY17" fmla="*/ 328273 h 540215"/>
                <a:gd name="connsiteX18" fmla="*/ 6217 w 534090"/>
                <a:gd name="connsiteY18" fmla="*/ 328273 h 540215"/>
                <a:gd name="connsiteX19" fmla="*/ 6210 w 534090"/>
                <a:gd name="connsiteY19" fmla="*/ 328238 h 540215"/>
                <a:gd name="connsiteX20" fmla="*/ 96592 w 534090"/>
                <a:gd name="connsiteY20" fmla="*/ 328238 h 540215"/>
                <a:gd name="connsiteX21" fmla="*/ 96594 w 534090"/>
                <a:gd name="connsiteY21" fmla="*/ 328245 h 540215"/>
                <a:gd name="connsiteX22" fmla="*/ 198317 w 534090"/>
                <a:gd name="connsiteY22" fmla="*/ 328245 h 540215"/>
                <a:gd name="connsiteX23" fmla="*/ 160333 w 534090"/>
                <a:gd name="connsiteY23" fmla="*/ 366928 h 540215"/>
                <a:gd name="connsiteX24" fmla="*/ 267049 w 534090"/>
                <a:gd name="connsiteY24" fmla="*/ 415110 h 540215"/>
                <a:gd name="connsiteX25" fmla="*/ 410387 w 534090"/>
                <a:gd name="connsiteY25" fmla="*/ 270156 h 540215"/>
                <a:gd name="connsiteX26" fmla="*/ 446893 w 534090"/>
                <a:gd name="connsiteY26" fmla="*/ 270156 h 540215"/>
                <a:gd name="connsiteX27" fmla="*/ 446893 w 534090"/>
                <a:gd name="connsiteY27" fmla="*/ 270121 h 54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34090" h="540215">
                  <a:moveTo>
                    <a:pt x="243" y="258502"/>
                  </a:moveTo>
                  <a:cubicBezTo>
                    <a:pt x="6239" y="114712"/>
                    <a:pt x="123397" y="0"/>
                    <a:pt x="267046" y="0"/>
                  </a:cubicBezTo>
                  <a:cubicBezTo>
                    <a:pt x="394796" y="0"/>
                    <a:pt x="501595" y="90724"/>
                    <a:pt x="527888" y="211942"/>
                  </a:cubicBezTo>
                  <a:lnTo>
                    <a:pt x="527873" y="211942"/>
                  </a:lnTo>
                  <a:lnTo>
                    <a:pt x="527880" y="211977"/>
                  </a:lnTo>
                  <a:lnTo>
                    <a:pt x="398383" y="211977"/>
                  </a:lnTo>
                  <a:lnTo>
                    <a:pt x="398377" y="211966"/>
                  </a:lnTo>
                  <a:lnTo>
                    <a:pt x="335771" y="211966"/>
                  </a:lnTo>
                  <a:lnTo>
                    <a:pt x="372684" y="172154"/>
                  </a:lnTo>
                  <a:cubicBezTo>
                    <a:pt x="346482" y="143278"/>
                    <a:pt x="308856" y="125176"/>
                    <a:pt x="267049" y="125176"/>
                  </a:cubicBezTo>
                  <a:cubicBezTo>
                    <a:pt x="187901" y="125176"/>
                    <a:pt x="123736" y="190054"/>
                    <a:pt x="123710" y="270095"/>
                  </a:cubicBezTo>
                  <a:lnTo>
                    <a:pt x="0" y="270095"/>
                  </a:lnTo>
                  <a:cubicBezTo>
                    <a:pt x="1" y="266211"/>
                    <a:pt x="82" y="262346"/>
                    <a:pt x="243" y="258502"/>
                  </a:cubicBezTo>
                  <a:close/>
                  <a:moveTo>
                    <a:pt x="446893" y="270121"/>
                  </a:moveTo>
                  <a:lnTo>
                    <a:pt x="534090" y="270121"/>
                  </a:lnTo>
                  <a:cubicBezTo>
                    <a:pt x="534089" y="274072"/>
                    <a:pt x="534005" y="278003"/>
                    <a:pt x="533839" y="281913"/>
                  </a:cubicBezTo>
                  <a:cubicBezTo>
                    <a:pt x="527743" y="425610"/>
                    <a:pt x="410626" y="540216"/>
                    <a:pt x="267044" y="540216"/>
                  </a:cubicBezTo>
                  <a:cubicBezTo>
                    <a:pt x="139294" y="540216"/>
                    <a:pt x="32495" y="449492"/>
                    <a:pt x="6202" y="328273"/>
                  </a:cubicBezTo>
                  <a:lnTo>
                    <a:pt x="6217" y="328273"/>
                  </a:lnTo>
                  <a:lnTo>
                    <a:pt x="6210" y="328238"/>
                  </a:lnTo>
                  <a:lnTo>
                    <a:pt x="96592" y="328238"/>
                  </a:lnTo>
                  <a:lnTo>
                    <a:pt x="96594" y="328245"/>
                  </a:lnTo>
                  <a:lnTo>
                    <a:pt x="198317" y="328245"/>
                  </a:lnTo>
                  <a:lnTo>
                    <a:pt x="160333" y="366928"/>
                  </a:lnTo>
                  <a:cubicBezTo>
                    <a:pt x="186576" y="396505"/>
                    <a:pt x="224664" y="415110"/>
                    <a:pt x="267049" y="415110"/>
                  </a:cubicBezTo>
                  <a:cubicBezTo>
                    <a:pt x="346208" y="415110"/>
                    <a:pt x="410380" y="350213"/>
                    <a:pt x="410387" y="270156"/>
                  </a:cubicBezTo>
                  <a:lnTo>
                    <a:pt x="446893" y="270156"/>
                  </a:lnTo>
                  <a:lnTo>
                    <a:pt x="446893" y="270121"/>
                  </a:lnTo>
                  <a:close/>
                </a:path>
              </a:pathLst>
            </a:custGeom>
            <a:solidFill>
              <a:srgbClr val="FC1C49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42" name="자유형 341">
              <a:extLst>
                <a:ext uri="{FF2B5EF4-FFF2-40B4-BE49-F238E27FC236}">
                  <a16:creationId xmlns:a16="http://schemas.microsoft.com/office/drawing/2014/main" id="{80651C02-4A66-5D4F-B3F8-B08BEB775F02}"/>
                </a:ext>
              </a:extLst>
            </p:cNvPr>
            <p:cNvSpPr/>
            <p:nvPr/>
          </p:nvSpPr>
          <p:spPr>
            <a:xfrm>
              <a:off x="7529835" y="1627700"/>
              <a:ext cx="559820" cy="566238"/>
            </a:xfrm>
            <a:custGeom>
              <a:avLst/>
              <a:gdLst>
                <a:gd name="connsiteX0" fmla="*/ 255 w 559820"/>
                <a:gd name="connsiteY0" fmla="*/ 270965 h 566238"/>
                <a:gd name="connsiteX1" fmla="*/ 279911 w 559820"/>
                <a:gd name="connsiteY1" fmla="*/ 0 h 566238"/>
                <a:gd name="connsiteX2" fmla="*/ 553320 w 559820"/>
                <a:gd name="connsiteY2" fmla="*/ 222165 h 566238"/>
                <a:gd name="connsiteX3" fmla="*/ 553306 w 559820"/>
                <a:gd name="connsiteY3" fmla="*/ 227807 h 566238"/>
                <a:gd name="connsiteX4" fmla="*/ 550765 w 559820"/>
                <a:gd name="connsiteY4" fmla="*/ 233151 h 566238"/>
                <a:gd name="connsiteX5" fmla="*/ 540745 w 559820"/>
                <a:gd name="connsiteY5" fmla="*/ 238000 h 566238"/>
                <a:gd name="connsiteX6" fmla="*/ 411248 w 559820"/>
                <a:gd name="connsiteY6" fmla="*/ 238000 h 566238"/>
                <a:gd name="connsiteX7" fmla="*/ 410712 w 559820"/>
                <a:gd name="connsiteY7" fmla="*/ 237989 h 566238"/>
                <a:gd name="connsiteX8" fmla="*/ 348637 w 559820"/>
                <a:gd name="connsiteY8" fmla="*/ 237989 h 566238"/>
                <a:gd name="connsiteX9" fmla="*/ 336832 w 559820"/>
                <a:gd name="connsiteY9" fmla="*/ 230149 h 566238"/>
                <a:gd name="connsiteX10" fmla="*/ 339252 w 559820"/>
                <a:gd name="connsiteY10" fmla="*/ 216077 h 566238"/>
                <a:gd name="connsiteX11" fmla="*/ 367632 w 559820"/>
                <a:gd name="connsiteY11" fmla="*/ 185469 h 566238"/>
                <a:gd name="connsiteX12" fmla="*/ 279914 w 559820"/>
                <a:gd name="connsiteY12" fmla="*/ 151199 h 566238"/>
                <a:gd name="connsiteX13" fmla="*/ 149441 w 559820"/>
                <a:gd name="connsiteY13" fmla="*/ 283110 h 566238"/>
                <a:gd name="connsiteX14" fmla="*/ 136575 w 559820"/>
                <a:gd name="connsiteY14" fmla="*/ 296118 h 566238"/>
                <a:gd name="connsiteX15" fmla="*/ 12865 w 559820"/>
                <a:gd name="connsiteY15" fmla="*/ 296118 h 566238"/>
                <a:gd name="connsiteX16" fmla="*/ 3767 w 559820"/>
                <a:gd name="connsiteY16" fmla="*/ 292306 h 566238"/>
                <a:gd name="connsiteX17" fmla="*/ 0 w 559820"/>
                <a:gd name="connsiteY17" fmla="*/ 283104 h 566238"/>
                <a:gd name="connsiteX18" fmla="*/ 255 w 559820"/>
                <a:gd name="connsiteY18" fmla="*/ 270965 h 566238"/>
                <a:gd name="connsiteX19" fmla="*/ 12865 w 559820"/>
                <a:gd name="connsiteY19" fmla="*/ 271503 h 566238"/>
                <a:gd name="connsiteX20" fmla="*/ 255 w 559820"/>
                <a:gd name="connsiteY20" fmla="*/ 270965 h 566238"/>
                <a:gd name="connsiteX21" fmla="*/ 12865 w 559820"/>
                <a:gd name="connsiteY21" fmla="*/ 271503 h 566238"/>
                <a:gd name="connsiteX22" fmla="*/ 26052 w 559820"/>
                <a:gd name="connsiteY22" fmla="*/ 270095 h 566238"/>
                <a:gd name="connsiteX23" fmla="*/ 124236 w 559820"/>
                <a:gd name="connsiteY23" fmla="*/ 270095 h 566238"/>
                <a:gd name="connsiteX24" fmla="*/ 279914 w 559820"/>
                <a:gd name="connsiteY24" fmla="*/ 125176 h 566238"/>
                <a:gd name="connsiteX25" fmla="*/ 395028 w 559820"/>
                <a:gd name="connsiteY25" fmla="*/ 176368 h 566238"/>
                <a:gd name="connsiteX26" fmla="*/ 394934 w 559820"/>
                <a:gd name="connsiteY26" fmla="*/ 194065 h 566238"/>
                <a:gd name="connsiteX27" fmla="*/ 378337 w 559820"/>
                <a:gd name="connsiteY27" fmla="*/ 211966 h 566238"/>
                <a:gd name="connsiteX28" fmla="*/ 411243 w 559820"/>
                <a:gd name="connsiteY28" fmla="*/ 211966 h 566238"/>
                <a:gd name="connsiteX29" fmla="*/ 411779 w 559820"/>
                <a:gd name="connsiteY29" fmla="*/ 211977 h 566238"/>
                <a:gd name="connsiteX30" fmla="*/ 524243 w 559820"/>
                <a:gd name="connsiteY30" fmla="*/ 211977 h 566238"/>
                <a:gd name="connsiteX31" fmla="*/ 279911 w 559820"/>
                <a:gd name="connsiteY31" fmla="*/ 26023 h 566238"/>
                <a:gd name="connsiteX32" fmla="*/ 26052 w 559820"/>
                <a:gd name="connsiteY32" fmla="*/ 270095 h 566238"/>
                <a:gd name="connsiteX33" fmla="*/ 399461 w 559820"/>
                <a:gd name="connsiteY33" fmla="*/ 230204 h 566238"/>
                <a:gd name="connsiteX34" fmla="*/ 399462 w 559820"/>
                <a:gd name="connsiteY34" fmla="*/ 230206 h 566238"/>
                <a:gd name="connsiteX35" fmla="*/ 399461 w 559820"/>
                <a:gd name="connsiteY35" fmla="*/ 230204 h 566238"/>
                <a:gd name="connsiteX36" fmla="*/ 458809 w 559820"/>
                <a:gd name="connsiteY36" fmla="*/ 270156 h 566238"/>
                <a:gd name="connsiteX37" fmla="*/ 423252 w 559820"/>
                <a:gd name="connsiteY37" fmla="*/ 270156 h 566238"/>
                <a:gd name="connsiteX38" fmla="*/ 410387 w 559820"/>
                <a:gd name="connsiteY38" fmla="*/ 283166 h 566238"/>
                <a:gd name="connsiteX39" fmla="*/ 279914 w 559820"/>
                <a:gd name="connsiteY39" fmla="*/ 415110 h 566238"/>
                <a:gd name="connsiteX40" fmla="*/ 191280 w 559820"/>
                <a:gd name="connsiteY40" fmla="*/ 379990 h 566238"/>
                <a:gd name="connsiteX41" fmla="*/ 220311 w 559820"/>
                <a:gd name="connsiteY41" fmla="*/ 350425 h 566238"/>
                <a:gd name="connsiteX42" fmla="*/ 223059 w 559820"/>
                <a:gd name="connsiteY42" fmla="*/ 336257 h 566238"/>
                <a:gd name="connsiteX43" fmla="*/ 211182 w 559820"/>
                <a:gd name="connsiteY43" fmla="*/ 328245 h 566238"/>
                <a:gd name="connsiteX44" fmla="*/ 109881 w 559820"/>
                <a:gd name="connsiteY44" fmla="*/ 328245 h 566238"/>
                <a:gd name="connsiteX45" fmla="*/ 109457 w 559820"/>
                <a:gd name="connsiteY45" fmla="*/ 328238 h 566238"/>
                <a:gd name="connsiteX46" fmla="*/ 19075 w 559820"/>
                <a:gd name="connsiteY46" fmla="*/ 328238 h 566238"/>
                <a:gd name="connsiteX47" fmla="*/ 9051 w 559820"/>
                <a:gd name="connsiteY47" fmla="*/ 333094 h 566238"/>
                <a:gd name="connsiteX48" fmla="*/ 6516 w 559820"/>
                <a:gd name="connsiteY48" fmla="*/ 338428 h 566238"/>
                <a:gd name="connsiteX49" fmla="*/ 6501 w 559820"/>
                <a:gd name="connsiteY49" fmla="*/ 344073 h 566238"/>
                <a:gd name="connsiteX50" fmla="*/ 279909 w 559820"/>
                <a:gd name="connsiteY50" fmla="*/ 566238 h 566238"/>
                <a:gd name="connsiteX51" fmla="*/ 559557 w 559820"/>
                <a:gd name="connsiteY51" fmla="*/ 295485 h 566238"/>
                <a:gd name="connsiteX52" fmla="*/ 559820 w 559820"/>
                <a:gd name="connsiteY52" fmla="*/ 283134 h 566238"/>
                <a:gd name="connsiteX53" fmla="*/ 556053 w 559820"/>
                <a:gd name="connsiteY53" fmla="*/ 273933 h 566238"/>
                <a:gd name="connsiteX54" fmla="*/ 546955 w 559820"/>
                <a:gd name="connsiteY54" fmla="*/ 270121 h 566238"/>
                <a:gd name="connsiteX55" fmla="*/ 459758 w 559820"/>
                <a:gd name="connsiteY55" fmla="*/ 270121 h 566238"/>
                <a:gd name="connsiteX56" fmla="*/ 458809 w 559820"/>
                <a:gd name="connsiteY56" fmla="*/ 270156 h 566238"/>
                <a:gd name="connsiteX57" fmla="*/ 533769 w 559820"/>
                <a:gd name="connsiteY57" fmla="*/ 296144 h 566238"/>
                <a:gd name="connsiteX58" fmla="*/ 460707 w 559820"/>
                <a:gd name="connsiteY58" fmla="*/ 296144 h 566238"/>
                <a:gd name="connsiteX59" fmla="*/ 459758 w 559820"/>
                <a:gd name="connsiteY59" fmla="*/ 296179 h 566238"/>
                <a:gd name="connsiteX60" fmla="*/ 435594 w 559820"/>
                <a:gd name="connsiteY60" fmla="*/ 296179 h 566238"/>
                <a:gd name="connsiteX61" fmla="*/ 279914 w 559820"/>
                <a:gd name="connsiteY61" fmla="*/ 441133 h 566238"/>
                <a:gd name="connsiteX62" fmla="*/ 163623 w 559820"/>
                <a:gd name="connsiteY62" fmla="*/ 388629 h 566238"/>
                <a:gd name="connsiteX63" fmla="*/ 164070 w 559820"/>
                <a:gd name="connsiteY63" fmla="*/ 370771 h 566238"/>
                <a:gd name="connsiteX64" fmla="*/ 180274 w 559820"/>
                <a:gd name="connsiteY64" fmla="*/ 354268 h 566238"/>
                <a:gd name="connsiteX65" fmla="*/ 109459 w 559820"/>
                <a:gd name="connsiteY65" fmla="*/ 354268 h 566238"/>
                <a:gd name="connsiteX66" fmla="*/ 109035 w 559820"/>
                <a:gd name="connsiteY66" fmla="*/ 354261 h 566238"/>
                <a:gd name="connsiteX67" fmla="*/ 35578 w 559820"/>
                <a:gd name="connsiteY67" fmla="*/ 354261 h 566238"/>
                <a:gd name="connsiteX68" fmla="*/ 279909 w 559820"/>
                <a:gd name="connsiteY68" fmla="*/ 540216 h 566238"/>
                <a:gd name="connsiteX69" fmla="*/ 533769 w 559820"/>
                <a:gd name="connsiteY69" fmla="*/ 296144 h 56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59820" h="566238">
                  <a:moveTo>
                    <a:pt x="255" y="270965"/>
                  </a:moveTo>
                  <a:cubicBezTo>
                    <a:pt x="6540" y="120238"/>
                    <a:pt x="129338" y="0"/>
                    <a:pt x="279911" y="0"/>
                  </a:cubicBezTo>
                  <a:cubicBezTo>
                    <a:pt x="413832" y="0"/>
                    <a:pt x="525759" y="95104"/>
                    <a:pt x="553320" y="222165"/>
                  </a:cubicBezTo>
                  <a:cubicBezTo>
                    <a:pt x="553728" y="224048"/>
                    <a:pt x="553713" y="225973"/>
                    <a:pt x="553306" y="227807"/>
                  </a:cubicBezTo>
                  <a:cubicBezTo>
                    <a:pt x="552882" y="229739"/>
                    <a:pt x="552022" y="231571"/>
                    <a:pt x="550765" y="233151"/>
                  </a:cubicBezTo>
                  <a:cubicBezTo>
                    <a:pt x="548322" y="236217"/>
                    <a:pt x="544638" y="238000"/>
                    <a:pt x="540745" y="238000"/>
                  </a:cubicBezTo>
                  <a:lnTo>
                    <a:pt x="411248" y="238000"/>
                  </a:lnTo>
                  <a:cubicBezTo>
                    <a:pt x="411068" y="238000"/>
                    <a:pt x="410890" y="237996"/>
                    <a:pt x="410712" y="237989"/>
                  </a:cubicBezTo>
                  <a:lnTo>
                    <a:pt x="348637" y="237989"/>
                  </a:lnTo>
                  <a:cubicBezTo>
                    <a:pt x="343509" y="237989"/>
                    <a:pt x="338870" y="234908"/>
                    <a:pt x="336832" y="230149"/>
                  </a:cubicBezTo>
                  <a:cubicBezTo>
                    <a:pt x="334793" y="225390"/>
                    <a:pt x="335744" y="219860"/>
                    <a:pt x="339252" y="216077"/>
                  </a:cubicBezTo>
                  <a:lnTo>
                    <a:pt x="367632" y="185469"/>
                  </a:lnTo>
                  <a:cubicBezTo>
                    <a:pt x="344452" y="164164"/>
                    <a:pt x="313688" y="151199"/>
                    <a:pt x="279914" y="151199"/>
                  </a:cubicBezTo>
                  <a:cubicBezTo>
                    <a:pt x="207870" y="151199"/>
                    <a:pt x="149465" y="210253"/>
                    <a:pt x="149441" y="283110"/>
                  </a:cubicBezTo>
                  <a:cubicBezTo>
                    <a:pt x="149439" y="290294"/>
                    <a:pt x="143679" y="296118"/>
                    <a:pt x="136575" y="296118"/>
                  </a:cubicBezTo>
                  <a:lnTo>
                    <a:pt x="12865" y="296118"/>
                  </a:lnTo>
                  <a:cubicBezTo>
                    <a:pt x="9453" y="296118"/>
                    <a:pt x="6180" y="294746"/>
                    <a:pt x="3767" y="292306"/>
                  </a:cubicBezTo>
                  <a:cubicBezTo>
                    <a:pt x="1355" y="289865"/>
                    <a:pt x="-1" y="286555"/>
                    <a:pt x="0" y="283104"/>
                  </a:cubicBezTo>
                  <a:cubicBezTo>
                    <a:pt x="1" y="279037"/>
                    <a:pt x="86" y="274989"/>
                    <a:pt x="255" y="270965"/>
                  </a:cubicBezTo>
                  <a:close/>
                  <a:moveTo>
                    <a:pt x="12865" y="271503"/>
                  </a:moveTo>
                  <a:lnTo>
                    <a:pt x="255" y="270965"/>
                  </a:lnTo>
                  <a:lnTo>
                    <a:pt x="12865" y="271503"/>
                  </a:lnTo>
                  <a:close/>
                  <a:moveTo>
                    <a:pt x="26052" y="270095"/>
                  </a:moveTo>
                  <a:lnTo>
                    <a:pt x="124236" y="270095"/>
                  </a:lnTo>
                  <a:cubicBezTo>
                    <a:pt x="130802" y="188955"/>
                    <a:pt x="197993" y="125176"/>
                    <a:pt x="279914" y="125176"/>
                  </a:cubicBezTo>
                  <a:cubicBezTo>
                    <a:pt x="325474" y="125176"/>
                    <a:pt x="366492" y="144919"/>
                    <a:pt x="395028" y="176368"/>
                  </a:cubicBezTo>
                  <a:cubicBezTo>
                    <a:pt x="399579" y="181384"/>
                    <a:pt x="399538" y="189099"/>
                    <a:pt x="394934" y="194065"/>
                  </a:cubicBezTo>
                  <a:lnTo>
                    <a:pt x="378337" y="211966"/>
                  </a:lnTo>
                  <a:lnTo>
                    <a:pt x="411243" y="211966"/>
                  </a:lnTo>
                  <a:cubicBezTo>
                    <a:pt x="411422" y="211966"/>
                    <a:pt x="411600" y="211970"/>
                    <a:pt x="411779" y="211977"/>
                  </a:cubicBezTo>
                  <a:lnTo>
                    <a:pt x="524243" y="211977"/>
                  </a:lnTo>
                  <a:cubicBezTo>
                    <a:pt x="493745" y="104590"/>
                    <a:pt x="395887" y="26023"/>
                    <a:pt x="279911" y="26023"/>
                  </a:cubicBezTo>
                  <a:cubicBezTo>
                    <a:pt x="143842" y="26023"/>
                    <a:pt x="32739" y="134163"/>
                    <a:pt x="26052" y="270095"/>
                  </a:cubicBezTo>
                  <a:close/>
                  <a:moveTo>
                    <a:pt x="399461" y="230204"/>
                  </a:moveTo>
                  <a:cubicBezTo>
                    <a:pt x="399461" y="230205"/>
                    <a:pt x="399462" y="230206"/>
                    <a:pt x="399462" y="230206"/>
                  </a:cubicBezTo>
                  <a:lnTo>
                    <a:pt x="399461" y="230204"/>
                  </a:lnTo>
                  <a:close/>
                  <a:moveTo>
                    <a:pt x="458809" y="270156"/>
                  </a:moveTo>
                  <a:lnTo>
                    <a:pt x="423252" y="270156"/>
                  </a:lnTo>
                  <a:cubicBezTo>
                    <a:pt x="416148" y="270156"/>
                    <a:pt x="410387" y="275981"/>
                    <a:pt x="410387" y="283166"/>
                  </a:cubicBezTo>
                  <a:cubicBezTo>
                    <a:pt x="410381" y="356038"/>
                    <a:pt x="351968" y="415110"/>
                    <a:pt x="279914" y="415110"/>
                  </a:cubicBezTo>
                  <a:cubicBezTo>
                    <a:pt x="245694" y="415110"/>
                    <a:pt x="214562" y="401800"/>
                    <a:pt x="191280" y="379990"/>
                  </a:cubicBezTo>
                  <a:lnTo>
                    <a:pt x="220311" y="350425"/>
                  </a:lnTo>
                  <a:cubicBezTo>
                    <a:pt x="223971" y="346697"/>
                    <a:pt x="225056" y="341108"/>
                    <a:pt x="223059" y="336257"/>
                  </a:cubicBezTo>
                  <a:cubicBezTo>
                    <a:pt x="221063" y="331406"/>
                    <a:pt x="216378" y="328245"/>
                    <a:pt x="211182" y="328245"/>
                  </a:cubicBezTo>
                  <a:lnTo>
                    <a:pt x="109881" y="328245"/>
                  </a:lnTo>
                  <a:cubicBezTo>
                    <a:pt x="109741" y="328241"/>
                    <a:pt x="109599" y="328238"/>
                    <a:pt x="109457" y="328238"/>
                  </a:cubicBezTo>
                  <a:lnTo>
                    <a:pt x="19075" y="328238"/>
                  </a:lnTo>
                  <a:cubicBezTo>
                    <a:pt x="15179" y="328238"/>
                    <a:pt x="11493" y="330024"/>
                    <a:pt x="9051" y="333094"/>
                  </a:cubicBezTo>
                  <a:cubicBezTo>
                    <a:pt x="7796" y="334672"/>
                    <a:pt x="6940" y="336501"/>
                    <a:pt x="6516" y="338428"/>
                  </a:cubicBezTo>
                  <a:cubicBezTo>
                    <a:pt x="6108" y="340263"/>
                    <a:pt x="6092" y="342189"/>
                    <a:pt x="6501" y="344073"/>
                  </a:cubicBezTo>
                  <a:cubicBezTo>
                    <a:pt x="34061" y="471134"/>
                    <a:pt x="145988" y="566238"/>
                    <a:pt x="279909" y="566238"/>
                  </a:cubicBezTo>
                  <a:cubicBezTo>
                    <a:pt x="430412" y="566238"/>
                    <a:pt x="553166" y="446113"/>
                    <a:pt x="559557" y="295485"/>
                  </a:cubicBezTo>
                  <a:cubicBezTo>
                    <a:pt x="559732" y="291389"/>
                    <a:pt x="559820" y="287272"/>
                    <a:pt x="559820" y="283134"/>
                  </a:cubicBezTo>
                  <a:cubicBezTo>
                    <a:pt x="559821" y="279683"/>
                    <a:pt x="558466" y="276374"/>
                    <a:pt x="556053" y="273933"/>
                  </a:cubicBezTo>
                  <a:cubicBezTo>
                    <a:pt x="553640" y="271492"/>
                    <a:pt x="550368" y="270121"/>
                    <a:pt x="546955" y="270121"/>
                  </a:cubicBezTo>
                  <a:lnTo>
                    <a:pt x="459758" y="270121"/>
                  </a:lnTo>
                  <a:cubicBezTo>
                    <a:pt x="459439" y="270121"/>
                    <a:pt x="459122" y="270133"/>
                    <a:pt x="458809" y="270156"/>
                  </a:cubicBezTo>
                  <a:close/>
                  <a:moveTo>
                    <a:pt x="533769" y="296144"/>
                  </a:moveTo>
                  <a:lnTo>
                    <a:pt x="460707" y="296144"/>
                  </a:lnTo>
                  <a:cubicBezTo>
                    <a:pt x="460394" y="296167"/>
                    <a:pt x="460077" y="296179"/>
                    <a:pt x="459758" y="296179"/>
                  </a:cubicBezTo>
                  <a:lnTo>
                    <a:pt x="435594" y="296179"/>
                  </a:lnTo>
                  <a:cubicBezTo>
                    <a:pt x="429046" y="377335"/>
                    <a:pt x="361847" y="441133"/>
                    <a:pt x="279914" y="441133"/>
                  </a:cubicBezTo>
                  <a:cubicBezTo>
                    <a:pt x="233723" y="441133"/>
                    <a:pt x="192203" y="420840"/>
                    <a:pt x="163623" y="388629"/>
                  </a:cubicBezTo>
                  <a:cubicBezTo>
                    <a:pt x="159070" y="383497"/>
                    <a:pt x="159266" y="375664"/>
                    <a:pt x="164070" y="370771"/>
                  </a:cubicBezTo>
                  <a:lnTo>
                    <a:pt x="180274" y="354268"/>
                  </a:lnTo>
                  <a:lnTo>
                    <a:pt x="109459" y="354268"/>
                  </a:lnTo>
                  <a:cubicBezTo>
                    <a:pt x="109317" y="354268"/>
                    <a:pt x="109176" y="354266"/>
                    <a:pt x="109035" y="354261"/>
                  </a:cubicBezTo>
                  <a:lnTo>
                    <a:pt x="35578" y="354261"/>
                  </a:lnTo>
                  <a:cubicBezTo>
                    <a:pt x="66075" y="461649"/>
                    <a:pt x="163933" y="540216"/>
                    <a:pt x="279909" y="540216"/>
                  </a:cubicBezTo>
                  <a:cubicBezTo>
                    <a:pt x="415979" y="540216"/>
                    <a:pt x="527082" y="432075"/>
                    <a:pt x="533769" y="296144"/>
                  </a:cubicBezTo>
                  <a:close/>
                </a:path>
              </a:pathLst>
            </a:custGeom>
            <a:solidFill>
              <a:srgbClr val="FC1C49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43" name="자유형 342">
              <a:extLst>
                <a:ext uri="{FF2B5EF4-FFF2-40B4-BE49-F238E27FC236}">
                  <a16:creationId xmlns:a16="http://schemas.microsoft.com/office/drawing/2014/main" id="{26BD7EB7-41D9-B24D-8A08-95A7C29E2187}"/>
                </a:ext>
              </a:extLst>
            </p:cNvPr>
            <p:cNvSpPr/>
            <p:nvPr/>
          </p:nvSpPr>
          <p:spPr>
            <a:xfrm>
              <a:off x="7914632" y="1709680"/>
              <a:ext cx="96253" cy="100664"/>
            </a:xfrm>
            <a:custGeom>
              <a:avLst/>
              <a:gdLst>
                <a:gd name="connsiteX0" fmla="*/ 1743 w 96253"/>
                <a:gd name="connsiteY0" fmla="*/ 6477 h 100664"/>
                <a:gd name="connsiteX1" fmla="*/ 19331 w 96253"/>
                <a:gd name="connsiteY1" fmla="*/ 1763 h 100664"/>
                <a:gd name="connsiteX2" fmla="*/ 65428 w 96253"/>
                <a:gd name="connsiteY2" fmla="*/ 41730 h 100664"/>
                <a:gd name="connsiteX3" fmla="*/ 83831 w 96253"/>
                <a:gd name="connsiteY3" fmla="*/ 63942 h 100664"/>
                <a:gd name="connsiteX4" fmla="*/ 95264 w 96253"/>
                <a:gd name="connsiteY4" fmla="*/ 82655 h 100664"/>
                <a:gd name="connsiteX5" fmla="*/ 88325 w 96253"/>
                <a:gd name="connsiteY5" fmla="*/ 99664 h 100664"/>
                <a:gd name="connsiteX6" fmla="*/ 71506 w 96253"/>
                <a:gd name="connsiteY6" fmla="*/ 92645 h 100664"/>
                <a:gd name="connsiteX7" fmla="*/ 63217 w 96253"/>
                <a:gd name="connsiteY7" fmla="*/ 79517 h 100664"/>
                <a:gd name="connsiteX8" fmla="*/ 46512 w 96253"/>
                <a:gd name="connsiteY8" fmla="*/ 59372 h 100664"/>
                <a:gd name="connsiteX9" fmla="*/ 6404 w 96253"/>
                <a:gd name="connsiteY9" fmla="*/ 24264 h 100664"/>
                <a:gd name="connsiteX10" fmla="*/ 1743 w 96253"/>
                <a:gd name="connsiteY10" fmla="*/ 6477 h 10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53" h="100664">
                  <a:moveTo>
                    <a:pt x="1743" y="6477"/>
                  </a:moveTo>
                  <a:cubicBezTo>
                    <a:pt x="5313" y="264"/>
                    <a:pt x="13187" y="-1847"/>
                    <a:pt x="19331" y="1763"/>
                  </a:cubicBezTo>
                  <a:cubicBezTo>
                    <a:pt x="34624" y="10750"/>
                    <a:pt x="51700" y="26675"/>
                    <a:pt x="65428" y="41730"/>
                  </a:cubicBezTo>
                  <a:cubicBezTo>
                    <a:pt x="72397" y="49374"/>
                    <a:pt x="78749" y="57063"/>
                    <a:pt x="83831" y="63942"/>
                  </a:cubicBezTo>
                  <a:cubicBezTo>
                    <a:pt x="88725" y="70568"/>
                    <a:pt x="93035" y="77231"/>
                    <a:pt x="95264" y="82655"/>
                  </a:cubicBezTo>
                  <a:cubicBezTo>
                    <a:pt x="97993" y="89290"/>
                    <a:pt x="94886" y="96906"/>
                    <a:pt x="88325" y="99664"/>
                  </a:cubicBezTo>
                  <a:cubicBezTo>
                    <a:pt x="81764" y="102423"/>
                    <a:pt x="74234" y="99281"/>
                    <a:pt x="71506" y="92645"/>
                  </a:cubicBezTo>
                  <a:cubicBezTo>
                    <a:pt x="70563" y="90353"/>
                    <a:pt x="67880" y="85829"/>
                    <a:pt x="63217" y="79517"/>
                  </a:cubicBezTo>
                  <a:cubicBezTo>
                    <a:pt x="58741" y="73457"/>
                    <a:pt x="52972" y="66457"/>
                    <a:pt x="46512" y="59372"/>
                  </a:cubicBezTo>
                  <a:cubicBezTo>
                    <a:pt x="33383" y="44973"/>
                    <a:pt x="18373" y="31296"/>
                    <a:pt x="6404" y="24264"/>
                  </a:cubicBezTo>
                  <a:cubicBezTo>
                    <a:pt x="261" y="20654"/>
                    <a:pt x="-1826" y="12690"/>
                    <a:pt x="1743" y="6477"/>
                  </a:cubicBezTo>
                  <a:close/>
                </a:path>
              </a:pathLst>
            </a:custGeom>
            <a:solidFill>
              <a:srgbClr val="FFFFFF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24807167-F369-C848-A6A3-7E668BDD17F3}"/>
              </a:ext>
            </a:extLst>
          </p:cNvPr>
          <p:cNvGrpSpPr/>
          <p:nvPr/>
        </p:nvGrpSpPr>
        <p:grpSpPr>
          <a:xfrm>
            <a:off x="8672182" y="1651388"/>
            <a:ext cx="544795" cy="538385"/>
            <a:chOff x="8672182" y="1651388"/>
            <a:chExt cx="544795" cy="538385"/>
          </a:xfrm>
        </p:grpSpPr>
        <p:sp>
          <p:nvSpPr>
            <p:cNvPr id="345" name="자유형 344">
              <a:extLst>
                <a:ext uri="{FF2B5EF4-FFF2-40B4-BE49-F238E27FC236}">
                  <a16:creationId xmlns:a16="http://schemas.microsoft.com/office/drawing/2014/main" id="{3903D498-18BE-EA4D-B7CA-0A26FEC48F84}"/>
                </a:ext>
              </a:extLst>
            </p:cNvPr>
            <p:cNvSpPr/>
            <p:nvPr/>
          </p:nvSpPr>
          <p:spPr>
            <a:xfrm>
              <a:off x="8672182" y="1651388"/>
              <a:ext cx="544795" cy="538385"/>
            </a:xfrm>
            <a:custGeom>
              <a:avLst/>
              <a:gdLst>
                <a:gd name="connsiteX0" fmla="*/ 272398 w 544795"/>
                <a:gd name="connsiteY0" fmla="*/ 538386 h 538385"/>
                <a:gd name="connsiteX1" fmla="*/ 544795 w 544795"/>
                <a:gd name="connsiteY1" fmla="*/ 269193 h 538385"/>
                <a:gd name="connsiteX2" fmla="*/ 272398 w 544795"/>
                <a:gd name="connsiteY2" fmla="*/ 0 h 538385"/>
                <a:gd name="connsiteX3" fmla="*/ 0 w 544795"/>
                <a:gd name="connsiteY3" fmla="*/ 269193 h 538385"/>
                <a:gd name="connsiteX4" fmla="*/ 272398 w 544795"/>
                <a:gd name="connsiteY4" fmla="*/ 538386 h 53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795" h="538385">
                  <a:moveTo>
                    <a:pt x="272398" y="538386"/>
                  </a:moveTo>
                  <a:cubicBezTo>
                    <a:pt x="422839" y="538386"/>
                    <a:pt x="544795" y="417864"/>
                    <a:pt x="544795" y="269193"/>
                  </a:cubicBezTo>
                  <a:cubicBezTo>
                    <a:pt x="544795" y="120522"/>
                    <a:pt x="422839" y="0"/>
                    <a:pt x="272398" y="0"/>
                  </a:cubicBezTo>
                  <a:cubicBezTo>
                    <a:pt x="121957" y="0"/>
                    <a:pt x="0" y="120522"/>
                    <a:pt x="0" y="269193"/>
                  </a:cubicBezTo>
                  <a:cubicBezTo>
                    <a:pt x="0" y="417864"/>
                    <a:pt x="121957" y="538386"/>
                    <a:pt x="272398" y="538386"/>
                  </a:cubicBezTo>
                  <a:close/>
                </a:path>
              </a:pathLst>
            </a:custGeom>
            <a:solidFill>
              <a:srgbClr val="FC1C49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46" name="자유형 345">
              <a:extLst>
                <a:ext uri="{FF2B5EF4-FFF2-40B4-BE49-F238E27FC236}">
                  <a16:creationId xmlns:a16="http://schemas.microsoft.com/office/drawing/2014/main" id="{C5D49187-57E6-D44C-AB2B-A0036D5E0D99}"/>
                </a:ext>
              </a:extLst>
            </p:cNvPr>
            <p:cNvSpPr/>
            <p:nvPr/>
          </p:nvSpPr>
          <p:spPr>
            <a:xfrm>
              <a:off x="8816797" y="1829095"/>
              <a:ext cx="258854" cy="188680"/>
            </a:xfrm>
            <a:custGeom>
              <a:avLst/>
              <a:gdLst>
                <a:gd name="connsiteX0" fmla="*/ 253691 w 258854"/>
                <a:gd name="connsiteY0" fmla="*/ 4325 h 188680"/>
                <a:gd name="connsiteX1" fmla="*/ 254478 w 258854"/>
                <a:gd name="connsiteY1" fmla="*/ 27043 h 188680"/>
                <a:gd name="connsiteX2" fmla="*/ 106572 w 258854"/>
                <a:gd name="connsiteY2" fmla="*/ 183577 h 188680"/>
                <a:gd name="connsiteX3" fmla="*/ 94684 w 258854"/>
                <a:gd name="connsiteY3" fmla="*/ 188681 h 188680"/>
                <a:gd name="connsiteX4" fmla="*/ 82797 w 258854"/>
                <a:gd name="connsiteY4" fmla="*/ 183577 h 188680"/>
                <a:gd name="connsiteX5" fmla="*/ 4377 w 258854"/>
                <a:gd name="connsiteY5" fmla="*/ 100583 h 188680"/>
                <a:gd name="connsiteX6" fmla="*/ 5164 w 258854"/>
                <a:gd name="connsiteY6" fmla="*/ 77865 h 188680"/>
                <a:gd name="connsiteX7" fmla="*/ 28152 w 258854"/>
                <a:gd name="connsiteY7" fmla="*/ 78643 h 188680"/>
                <a:gd name="connsiteX8" fmla="*/ 94684 w 258854"/>
                <a:gd name="connsiteY8" fmla="*/ 149057 h 188680"/>
                <a:gd name="connsiteX9" fmla="*/ 230703 w 258854"/>
                <a:gd name="connsiteY9" fmla="*/ 5103 h 188680"/>
                <a:gd name="connsiteX10" fmla="*/ 253691 w 258854"/>
                <a:gd name="connsiteY10" fmla="*/ 4325 h 18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8854" h="188680">
                  <a:moveTo>
                    <a:pt x="253691" y="4325"/>
                  </a:moveTo>
                  <a:cubicBezTo>
                    <a:pt x="260256" y="10383"/>
                    <a:pt x="260608" y="20554"/>
                    <a:pt x="254478" y="27043"/>
                  </a:cubicBezTo>
                  <a:lnTo>
                    <a:pt x="106572" y="183577"/>
                  </a:lnTo>
                  <a:cubicBezTo>
                    <a:pt x="103496" y="186833"/>
                    <a:pt x="99191" y="188681"/>
                    <a:pt x="94684" y="188681"/>
                  </a:cubicBezTo>
                  <a:cubicBezTo>
                    <a:pt x="90178" y="188681"/>
                    <a:pt x="85873" y="186832"/>
                    <a:pt x="82797" y="183577"/>
                  </a:cubicBezTo>
                  <a:lnTo>
                    <a:pt x="4377" y="100583"/>
                  </a:lnTo>
                  <a:cubicBezTo>
                    <a:pt x="-1754" y="94094"/>
                    <a:pt x="-1401" y="83923"/>
                    <a:pt x="5164" y="77865"/>
                  </a:cubicBezTo>
                  <a:cubicBezTo>
                    <a:pt x="11730" y="71807"/>
                    <a:pt x="22021" y="72155"/>
                    <a:pt x="28152" y="78643"/>
                  </a:cubicBezTo>
                  <a:lnTo>
                    <a:pt x="94684" y="149057"/>
                  </a:lnTo>
                  <a:lnTo>
                    <a:pt x="230703" y="5103"/>
                  </a:lnTo>
                  <a:cubicBezTo>
                    <a:pt x="236833" y="-1385"/>
                    <a:pt x="247125" y="-1733"/>
                    <a:pt x="253691" y="4325"/>
                  </a:cubicBezTo>
                  <a:close/>
                </a:path>
              </a:pathLst>
            </a:custGeom>
            <a:solidFill>
              <a:srgbClr val="FFFFFF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72E2023-48D2-FE4E-818B-FC2F6C2B7F0B}"/>
              </a:ext>
            </a:extLst>
          </p:cNvPr>
          <p:cNvGrpSpPr/>
          <p:nvPr/>
        </p:nvGrpSpPr>
        <p:grpSpPr>
          <a:xfrm>
            <a:off x="9829094" y="1732330"/>
            <a:ext cx="554326" cy="384629"/>
            <a:chOff x="9829094" y="1732330"/>
            <a:chExt cx="554326" cy="384629"/>
          </a:xfrm>
        </p:grpSpPr>
        <p:sp>
          <p:nvSpPr>
            <p:cNvPr id="348" name="자유형 347">
              <a:extLst>
                <a:ext uri="{FF2B5EF4-FFF2-40B4-BE49-F238E27FC236}">
                  <a16:creationId xmlns:a16="http://schemas.microsoft.com/office/drawing/2014/main" id="{4BD5D86A-6C66-7849-9769-F8F4ACF1DD5B}"/>
                </a:ext>
              </a:extLst>
            </p:cNvPr>
            <p:cNvSpPr/>
            <p:nvPr/>
          </p:nvSpPr>
          <p:spPr>
            <a:xfrm>
              <a:off x="9829094" y="1732330"/>
              <a:ext cx="554326" cy="384629"/>
            </a:xfrm>
            <a:custGeom>
              <a:avLst/>
              <a:gdLst>
                <a:gd name="connsiteX0" fmla="*/ 32276 w 554326"/>
                <a:gd name="connsiteY0" fmla="*/ 0 h 384629"/>
                <a:gd name="connsiteX1" fmla="*/ 0 w 554326"/>
                <a:gd name="connsiteY1" fmla="*/ 31995 h 384629"/>
                <a:gd name="connsiteX2" fmla="*/ 0 w 554326"/>
                <a:gd name="connsiteY2" fmla="*/ 352634 h 384629"/>
                <a:gd name="connsiteX3" fmla="*/ 32276 w 554326"/>
                <a:gd name="connsiteY3" fmla="*/ 384629 h 384629"/>
                <a:gd name="connsiteX4" fmla="*/ 522051 w 554326"/>
                <a:gd name="connsiteY4" fmla="*/ 384629 h 384629"/>
                <a:gd name="connsiteX5" fmla="*/ 554327 w 554326"/>
                <a:gd name="connsiteY5" fmla="*/ 352634 h 384629"/>
                <a:gd name="connsiteX6" fmla="*/ 554327 w 554326"/>
                <a:gd name="connsiteY6" fmla="*/ 31995 h 384629"/>
                <a:gd name="connsiteX7" fmla="*/ 522051 w 554326"/>
                <a:gd name="connsiteY7" fmla="*/ 0 h 384629"/>
                <a:gd name="connsiteX8" fmla="*/ 32276 w 554326"/>
                <a:gd name="connsiteY8" fmla="*/ 0 h 38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4326" h="384629">
                  <a:moveTo>
                    <a:pt x="32276" y="0"/>
                  </a:moveTo>
                  <a:cubicBezTo>
                    <a:pt x="14451" y="0"/>
                    <a:pt x="0" y="14325"/>
                    <a:pt x="0" y="31995"/>
                  </a:cubicBezTo>
                  <a:lnTo>
                    <a:pt x="0" y="352634"/>
                  </a:lnTo>
                  <a:cubicBezTo>
                    <a:pt x="0" y="370305"/>
                    <a:pt x="14451" y="384629"/>
                    <a:pt x="32276" y="384629"/>
                  </a:cubicBezTo>
                  <a:lnTo>
                    <a:pt x="522051" y="384629"/>
                  </a:lnTo>
                  <a:cubicBezTo>
                    <a:pt x="539877" y="384629"/>
                    <a:pt x="554327" y="370305"/>
                    <a:pt x="554327" y="352634"/>
                  </a:cubicBezTo>
                  <a:lnTo>
                    <a:pt x="554327" y="31995"/>
                  </a:lnTo>
                  <a:cubicBezTo>
                    <a:pt x="554327" y="14325"/>
                    <a:pt x="539877" y="0"/>
                    <a:pt x="522051" y="0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rgbClr val="FC1C49"/>
            </a:solidFill>
            <a:ln w="6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49" name="자유형 348">
              <a:extLst>
                <a:ext uri="{FF2B5EF4-FFF2-40B4-BE49-F238E27FC236}">
                  <a16:creationId xmlns:a16="http://schemas.microsoft.com/office/drawing/2014/main" id="{E465114B-65D3-6D4A-A368-6917F9AB131B}"/>
                </a:ext>
              </a:extLst>
            </p:cNvPr>
            <p:cNvSpPr/>
            <p:nvPr/>
          </p:nvSpPr>
          <p:spPr>
            <a:xfrm>
              <a:off x="9880175" y="1791022"/>
              <a:ext cx="450609" cy="269210"/>
            </a:xfrm>
            <a:custGeom>
              <a:avLst/>
              <a:gdLst>
                <a:gd name="connsiteX0" fmla="*/ 22073 w 450609"/>
                <a:gd name="connsiteY0" fmla="*/ 3781 h 269210"/>
                <a:gd name="connsiteX1" fmla="*/ 3814 w 450609"/>
                <a:gd name="connsiteY1" fmla="*/ 3716 h 269210"/>
                <a:gd name="connsiteX2" fmla="*/ 3748 w 450609"/>
                <a:gd name="connsiteY2" fmla="*/ 21815 h 269210"/>
                <a:gd name="connsiteX3" fmla="*/ 117118 w 450609"/>
                <a:gd name="connsiteY3" fmla="*/ 135013 h 269210"/>
                <a:gd name="connsiteX4" fmla="*/ 3781 w 450609"/>
                <a:gd name="connsiteY4" fmla="*/ 247362 h 269210"/>
                <a:gd name="connsiteX5" fmla="*/ 3781 w 450609"/>
                <a:gd name="connsiteY5" fmla="*/ 265462 h 269210"/>
                <a:gd name="connsiteX6" fmla="*/ 22040 w 450609"/>
                <a:gd name="connsiteY6" fmla="*/ 265462 h 269210"/>
                <a:gd name="connsiteX7" fmla="*/ 135310 w 450609"/>
                <a:gd name="connsiteY7" fmla="*/ 153178 h 269210"/>
                <a:gd name="connsiteX8" fmla="*/ 216139 w 450609"/>
                <a:gd name="connsiteY8" fmla="*/ 233884 h 269210"/>
                <a:gd name="connsiteX9" fmla="*/ 225301 w 450609"/>
                <a:gd name="connsiteY9" fmla="*/ 237665 h 269210"/>
                <a:gd name="connsiteX10" fmla="*/ 234463 w 450609"/>
                <a:gd name="connsiteY10" fmla="*/ 233884 h 269210"/>
                <a:gd name="connsiteX11" fmla="*/ 315297 w 450609"/>
                <a:gd name="connsiteY11" fmla="*/ 153175 h 269210"/>
                <a:gd name="connsiteX12" fmla="*/ 428570 w 450609"/>
                <a:gd name="connsiteY12" fmla="*/ 265462 h 269210"/>
                <a:gd name="connsiteX13" fmla="*/ 446828 w 450609"/>
                <a:gd name="connsiteY13" fmla="*/ 265462 h 269210"/>
                <a:gd name="connsiteX14" fmla="*/ 446828 w 450609"/>
                <a:gd name="connsiteY14" fmla="*/ 247362 h 269210"/>
                <a:gd name="connsiteX15" fmla="*/ 333490 w 450609"/>
                <a:gd name="connsiteY15" fmla="*/ 135011 h 269210"/>
                <a:gd name="connsiteX16" fmla="*/ 446861 w 450609"/>
                <a:gd name="connsiteY16" fmla="*/ 21815 h 269210"/>
                <a:gd name="connsiteX17" fmla="*/ 446795 w 450609"/>
                <a:gd name="connsiteY17" fmla="*/ 3716 h 269210"/>
                <a:gd name="connsiteX18" fmla="*/ 428537 w 450609"/>
                <a:gd name="connsiteY18" fmla="*/ 3781 h 269210"/>
                <a:gd name="connsiteX19" fmla="*/ 225301 w 450609"/>
                <a:gd name="connsiteY19" fmla="*/ 206702 h 269210"/>
                <a:gd name="connsiteX20" fmla="*/ 22073 w 450609"/>
                <a:gd name="connsiteY20" fmla="*/ 3781 h 26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50609" h="269210">
                  <a:moveTo>
                    <a:pt x="22073" y="3781"/>
                  </a:moveTo>
                  <a:cubicBezTo>
                    <a:pt x="17049" y="-1235"/>
                    <a:pt x="8875" y="-1264"/>
                    <a:pt x="3814" y="3716"/>
                  </a:cubicBezTo>
                  <a:cubicBezTo>
                    <a:pt x="-1246" y="8695"/>
                    <a:pt x="-1275" y="16799"/>
                    <a:pt x="3748" y="21815"/>
                  </a:cubicBezTo>
                  <a:lnTo>
                    <a:pt x="117118" y="135013"/>
                  </a:lnTo>
                  <a:lnTo>
                    <a:pt x="3781" y="247362"/>
                  </a:lnTo>
                  <a:cubicBezTo>
                    <a:pt x="-1260" y="252360"/>
                    <a:pt x="-1260" y="260463"/>
                    <a:pt x="3781" y="265462"/>
                  </a:cubicBezTo>
                  <a:cubicBezTo>
                    <a:pt x="8823" y="270459"/>
                    <a:pt x="16998" y="270459"/>
                    <a:pt x="22040" y="265462"/>
                  </a:cubicBezTo>
                  <a:lnTo>
                    <a:pt x="135310" y="153178"/>
                  </a:lnTo>
                  <a:lnTo>
                    <a:pt x="216139" y="233884"/>
                  </a:lnTo>
                  <a:cubicBezTo>
                    <a:pt x="218563" y="236304"/>
                    <a:pt x="221861" y="237665"/>
                    <a:pt x="225301" y="237665"/>
                  </a:cubicBezTo>
                  <a:cubicBezTo>
                    <a:pt x="228741" y="237665"/>
                    <a:pt x="232039" y="236304"/>
                    <a:pt x="234463" y="233884"/>
                  </a:cubicBezTo>
                  <a:lnTo>
                    <a:pt x="315297" y="153175"/>
                  </a:lnTo>
                  <a:lnTo>
                    <a:pt x="428570" y="265462"/>
                  </a:lnTo>
                  <a:cubicBezTo>
                    <a:pt x="433612" y="270459"/>
                    <a:pt x="441787" y="270459"/>
                    <a:pt x="446828" y="265462"/>
                  </a:cubicBezTo>
                  <a:cubicBezTo>
                    <a:pt x="451870" y="260463"/>
                    <a:pt x="451870" y="252360"/>
                    <a:pt x="446828" y="247362"/>
                  </a:cubicBezTo>
                  <a:lnTo>
                    <a:pt x="333490" y="135011"/>
                  </a:lnTo>
                  <a:lnTo>
                    <a:pt x="446861" y="21815"/>
                  </a:lnTo>
                  <a:cubicBezTo>
                    <a:pt x="451884" y="16799"/>
                    <a:pt x="451855" y="8696"/>
                    <a:pt x="446795" y="3716"/>
                  </a:cubicBezTo>
                  <a:cubicBezTo>
                    <a:pt x="441735" y="-1264"/>
                    <a:pt x="433561" y="-1235"/>
                    <a:pt x="428537" y="3781"/>
                  </a:cubicBezTo>
                  <a:lnTo>
                    <a:pt x="225301" y="206702"/>
                  </a:lnTo>
                  <a:lnTo>
                    <a:pt x="22073" y="3781"/>
                  </a:lnTo>
                  <a:close/>
                </a:path>
              </a:pathLst>
            </a:custGeom>
            <a:solidFill>
              <a:srgbClr val="FFFFFF"/>
            </a:solidFill>
            <a:ln w="6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88603FF-9D45-FA41-B8EF-791C85E3722F}"/>
              </a:ext>
            </a:extLst>
          </p:cNvPr>
          <p:cNvGrpSpPr/>
          <p:nvPr/>
        </p:nvGrpSpPr>
        <p:grpSpPr>
          <a:xfrm>
            <a:off x="10939619" y="1667647"/>
            <a:ext cx="591759" cy="538702"/>
            <a:chOff x="10939619" y="1667647"/>
            <a:chExt cx="591759" cy="538702"/>
          </a:xfrm>
        </p:grpSpPr>
        <p:sp>
          <p:nvSpPr>
            <p:cNvPr id="351" name="자유형 350">
              <a:extLst>
                <a:ext uri="{FF2B5EF4-FFF2-40B4-BE49-F238E27FC236}">
                  <a16:creationId xmlns:a16="http://schemas.microsoft.com/office/drawing/2014/main" id="{B95DCC13-A04D-D744-ADBF-81C839EC2EC1}"/>
                </a:ext>
              </a:extLst>
            </p:cNvPr>
            <p:cNvSpPr/>
            <p:nvPr/>
          </p:nvSpPr>
          <p:spPr>
            <a:xfrm>
              <a:off x="10939619" y="1667647"/>
              <a:ext cx="591759" cy="538702"/>
            </a:xfrm>
            <a:custGeom>
              <a:avLst/>
              <a:gdLst>
                <a:gd name="connsiteX0" fmla="*/ 30887 w 591759"/>
                <a:gd name="connsiteY0" fmla="*/ 30523 h 538702"/>
                <a:gd name="connsiteX1" fmla="*/ 21378 w 591759"/>
                <a:gd name="connsiteY1" fmla="*/ 170496 h 538702"/>
                <a:gd name="connsiteX2" fmla="*/ 47789 w 591759"/>
                <a:gd name="connsiteY2" fmla="*/ 171560 h 538702"/>
                <a:gd name="connsiteX3" fmla="*/ 173602 w 591759"/>
                <a:gd name="connsiteY3" fmla="*/ 47227 h 538702"/>
                <a:gd name="connsiteX4" fmla="*/ 172525 w 591759"/>
                <a:gd name="connsiteY4" fmla="*/ 21126 h 538702"/>
                <a:gd name="connsiteX5" fmla="*/ 30887 w 591759"/>
                <a:gd name="connsiteY5" fmla="*/ 30523 h 538702"/>
                <a:gd name="connsiteX6" fmla="*/ 570381 w 591759"/>
                <a:gd name="connsiteY6" fmla="*/ 170496 h 538702"/>
                <a:gd name="connsiteX7" fmla="*/ 560872 w 591759"/>
                <a:gd name="connsiteY7" fmla="*/ 30523 h 538702"/>
                <a:gd name="connsiteX8" fmla="*/ 419233 w 591759"/>
                <a:gd name="connsiteY8" fmla="*/ 21126 h 538702"/>
                <a:gd name="connsiteX9" fmla="*/ 418157 w 591759"/>
                <a:gd name="connsiteY9" fmla="*/ 47227 h 538702"/>
                <a:gd name="connsiteX10" fmla="*/ 543970 w 591759"/>
                <a:gd name="connsiteY10" fmla="*/ 171560 h 538702"/>
                <a:gd name="connsiteX11" fmla="*/ 570381 w 591759"/>
                <a:gd name="connsiteY11" fmla="*/ 170496 h 538702"/>
                <a:gd name="connsiteX12" fmla="*/ 536680 w 591759"/>
                <a:gd name="connsiteY12" fmla="*/ 300735 h 538702"/>
                <a:gd name="connsiteX13" fmla="*/ 295880 w 591759"/>
                <a:gd name="connsiteY13" fmla="*/ 538702 h 538702"/>
                <a:gd name="connsiteX14" fmla="*/ 55079 w 591759"/>
                <a:gd name="connsiteY14" fmla="*/ 300735 h 538702"/>
                <a:gd name="connsiteX15" fmla="*/ 295880 w 591759"/>
                <a:gd name="connsiteY15" fmla="*/ 62768 h 538702"/>
                <a:gd name="connsiteX16" fmla="*/ 536680 w 591759"/>
                <a:gd name="connsiteY16" fmla="*/ 300735 h 53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1759" h="538702">
                  <a:moveTo>
                    <a:pt x="30887" y="30523"/>
                  </a:moveTo>
                  <a:cubicBezTo>
                    <a:pt x="-6973" y="67937"/>
                    <a:pt x="-9890" y="127222"/>
                    <a:pt x="21378" y="170496"/>
                  </a:cubicBezTo>
                  <a:cubicBezTo>
                    <a:pt x="27641" y="179165"/>
                    <a:pt x="40167" y="179091"/>
                    <a:pt x="47789" y="171560"/>
                  </a:cubicBezTo>
                  <a:lnTo>
                    <a:pt x="173602" y="47227"/>
                  </a:lnTo>
                  <a:cubicBezTo>
                    <a:pt x="181224" y="39694"/>
                    <a:pt x="181298" y="27316"/>
                    <a:pt x="172525" y="21126"/>
                  </a:cubicBezTo>
                  <a:cubicBezTo>
                    <a:pt x="128737" y="-9773"/>
                    <a:pt x="68746" y="-6891"/>
                    <a:pt x="30887" y="30523"/>
                  </a:cubicBezTo>
                  <a:close/>
                  <a:moveTo>
                    <a:pt x="570381" y="170496"/>
                  </a:moveTo>
                  <a:cubicBezTo>
                    <a:pt x="601649" y="127222"/>
                    <a:pt x="598732" y="67937"/>
                    <a:pt x="560872" y="30523"/>
                  </a:cubicBezTo>
                  <a:cubicBezTo>
                    <a:pt x="523012" y="-6891"/>
                    <a:pt x="463022" y="-9773"/>
                    <a:pt x="419233" y="21126"/>
                  </a:cubicBezTo>
                  <a:cubicBezTo>
                    <a:pt x="410461" y="27316"/>
                    <a:pt x="410535" y="39694"/>
                    <a:pt x="418157" y="47227"/>
                  </a:cubicBezTo>
                  <a:lnTo>
                    <a:pt x="543970" y="171560"/>
                  </a:lnTo>
                  <a:cubicBezTo>
                    <a:pt x="551592" y="179091"/>
                    <a:pt x="564117" y="179165"/>
                    <a:pt x="570381" y="170496"/>
                  </a:cubicBezTo>
                  <a:close/>
                  <a:moveTo>
                    <a:pt x="536680" y="300735"/>
                  </a:moveTo>
                  <a:cubicBezTo>
                    <a:pt x="536680" y="432161"/>
                    <a:pt x="428870" y="538702"/>
                    <a:pt x="295880" y="538702"/>
                  </a:cubicBezTo>
                  <a:cubicBezTo>
                    <a:pt x="162890" y="538702"/>
                    <a:pt x="55079" y="432161"/>
                    <a:pt x="55079" y="300735"/>
                  </a:cubicBezTo>
                  <a:cubicBezTo>
                    <a:pt x="55079" y="169309"/>
                    <a:pt x="162890" y="62768"/>
                    <a:pt x="295880" y="62768"/>
                  </a:cubicBezTo>
                  <a:cubicBezTo>
                    <a:pt x="428870" y="62768"/>
                    <a:pt x="536680" y="169309"/>
                    <a:pt x="536680" y="300735"/>
                  </a:cubicBezTo>
                  <a:close/>
                </a:path>
              </a:pathLst>
            </a:custGeom>
            <a:solidFill>
              <a:srgbClr val="FC1C49"/>
            </a:solidFill>
            <a:ln w="6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52" name="자유형 351">
              <a:extLst>
                <a:ext uri="{FF2B5EF4-FFF2-40B4-BE49-F238E27FC236}">
                  <a16:creationId xmlns:a16="http://schemas.microsoft.com/office/drawing/2014/main" id="{ABF1856B-89B1-7046-BCF9-EF49584928D7}"/>
                </a:ext>
              </a:extLst>
            </p:cNvPr>
            <p:cNvSpPr/>
            <p:nvPr/>
          </p:nvSpPr>
          <p:spPr>
            <a:xfrm>
              <a:off x="11224003" y="1820305"/>
              <a:ext cx="124193" cy="161636"/>
            </a:xfrm>
            <a:custGeom>
              <a:avLst/>
              <a:gdLst>
                <a:gd name="connsiteX0" fmla="*/ 13011 w 124193"/>
                <a:gd name="connsiteY0" fmla="*/ 0 h 161636"/>
                <a:gd name="connsiteX1" fmla="*/ 26023 w 124193"/>
                <a:gd name="connsiteY1" fmla="*/ 12858 h 161636"/>
                <a:gd name="connsiteX2" fmla="*/ 26023 w 124193"/>
                <a:gd name="connsiteY2" fmla="*/ 135920 h 161636"/>
                <a:gd name="connsiteX3" fmla="*/ 111183 w 124193"/>
                <a:gd name="connsiteY3" fmla="*/ 135920 h 161636"/>
                <a:gd name="connsiteX4" fmla="*/ 124194 w 124193"/>
                <a:gd name="connsiteY4" fmla="*/ 148778 h 161636"/>
                <a:gd name="connsiteX5" fmla="*/ 111183 w 124193"/>
                <a:gd name="connsiteY5" fmla="*/ 161636 h 161636"/>
                <a:gd name="connsiteX6" fmla="*/ 13011 w 124193"/>
                <a:gd name="connsiteY6" fmla="*/ 161636 h 161636"/>
                <a:gd name="connsiteX7" fmla="*/ 0 w 124193"/>
                <a:gd name="connsiteY7" fmla="*/ 148778 h 161636"/>
                <a:gd name="connsiteX8" fmla="*/ 0 w 124193"/>
                <a:gd name="connsiteY8" fmla="*/ 12858 h 161636"/>
                <a:gd name="connsiteX9" fmla="*/ 13011 w 124193"/>
                <a:gd name="connsiteY9" fmla="*/ 0 h 161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4193" h="161636">
                  <a:moveTo>
                    <a:pt x="13011" y="0"/>
                  </a:moveTo>
                  <a:cubicBezTo>
                    <a:pt x="20198" y="0"/>
                    <a:pt x="26023" y="5757"/>
                    <a:pt x="26023" y="12858"/>
                  </a:cubicBezTo>
                  <a:lnTo>
                    <a:pt x="26023" y="135920"/>
                  </a:lnTo>
                  <a:lnTo>
                    <a:pt x="111183" y="135920"/>
                  </a:lnTo>
                  <a:cubicBezTo>
                    <a:pt x="118369" y="135920"/>
                    <a:pt x="124194" y="141676"/>
                    <a:pt x="124194" y="148778"/>
                  </a:cubicBezTo>
                  <a:cubicBezTo>
                    <a:pt x="124194" y="155879"/>
                    <a:pt x="118369" y="161636"/>
                    <a:pt x="111183" y="161636"/>
                  </a:cubicBezTo>
                  <a:lnTo>
                    <a:pt x="13011" y="161636"/>
                  </a:lnTo>
                  <a:cubicBezTo>
                    <a:pt x="5826" y="161636"/>
                    <a:pt x="0" y="155879"/>
                    <a:pt x="0" y="148778"/>
                  </a:cubicBezTo>
                  <a:lnTo>
                    <a:pt x="0" y="12858"/>
                  </a:lnTo>
                  <a:cubicBezTo>
                    <a:pt x="0" y="5757"/>
                    <a:pt x="5826" y="0"/>
                    <a:pt x="13011" y="0"/>
                  </a:cubicBezTo>
                  <a:close/>
                </a:path>
              </a:pathLst>
            </a:custGeom>
            <a:solidFill>
              <a:srgbClr val="FFFFFF"/>
            </a:solidFill>
            <a:ln w="6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6D59AB2-0B8E-2740-A016-BFB499D22E81}"/>
              </a:ext>
            </a:extLst>
          </p:cNvPr>
          <p:cNvGrpSpPr/>
          <p:nvPr/>
        </p:nvGrpSpPr>
        <p:grpSpPr>
          <a:xfrm>
            <a:off x="10981179" y="3074233"/>
            <a:ext cx="515862" cy="468423"/>
            <a:chOff x="10981179" y="3074233"/>
            <a:chExt cx="515862" cy="468423"/>
          </a:xfrm>
        </p:grpSpPr>
        <p:sp>
          <p:nvSpPr>
            <p:cNvPr id="355" name="자유형 354">
              <a:extLst>
                <a:ext uri="{FF2B5EF4-FFF2-40B4-BE49-F238E27FC236}">
                  <a16:creationId xmlns:a16="http://schemas.microsoft.com/office/drawing/2014/main" id="{EFFA544C-394A-F24C-8196-515981A16B6C}"/>
                </a:ext>
              </a:extLst>
            </p:cNvPr>
            <p:cNvSpPr/>
            <p:nvPr/>
          </p:nvSpPr>
          <p:spPr>
            <a:xfrm>
              <a:off x="10981179" y="3074233"/>
              <a:ext cx="515862" cy="468423"/>
            </a:xfrm>
            <a:custGeom>
              <a:avLst/>
              <a:gdLst>
                <a:gd name="connsiteX0" fmla="*/ 147645 w 515862"/>
                <a:gd name="connsiteY0" fmla="*/ 0 h 468423"/>
                <a:gd name="connsiteX1" fmla="*/ 0 w 515862"/>
                <a:gd name="connsiteY1" fmla="*/ 148144 h 468423"/>
                <a:gd name="connsiteX2" fmla="*/ 40398 w 515862"/>
                <a:gd name="connsiteY2" fmla="*/ 260302 h 468423"/>
                <a:gd name="connsiteX3" fmla="*/ 126420 w 515862"/>
                <a:gd name="connsiteY3" fmla="*/ 361788 h 468423"/>
                <a:gd name="connsiteX4" fmla="*/ 211661 w 515862"/>
                <a:gd name="connsiteY4" fmla="*/ 436629 h 468423"/>
                <a:gd name="connsiteX5" fmla="*/ 239761 w 515862"/>
                <a:gd name="connsiteY5" fmla="*/ 458237 h 468423"/>
                <a:gd name="connsiteX6" fmla="*/ 247681 w 515862"/>
                <a:gd name="connsiteY6" fmla="*/ 464035 h 468423"/>
                <a:gd name="connsiteX7" fmla="*/ 249796 w 515862"/>
                <a:gd name="connsiteY7" fmla="*/ 465550 h 468423"/>
                <a:gd name="connsiteX8" fmla="*/ 250353 w 515862"/>
                <a:gd name="connsiteY8" fmla="*/ 465946 h 468423"/>
                <a:gd name="connsiteX9" fmla="*/ 250543 w 515862"/>
                <a:gd name="connsiteY9" fmla="*/ 466079 h 468423"/>
                <a:gd name="connsiteX10" fmla="*/ 250555 w 515862"/>
                <a:gd name="connsiteY10" fmla="*/ 466088 h 468423"/>
                <a:gd name="connsiteX11" fmla="*/ 257931 w 515862"/>
                <a:gd name="connsiteY11" fmla="*/ 455529 h 468423"/>
                <a:gd name="connsiteX12" fmla="*/ 250561 w 515862"/>
                <a:gd name="connsiteY12" fmla="*/ 466093 h 468423"/>
                <a:gd name="connsiteX13" fmla="*/ 265300 w 515862"/>
                <a:gd name="connsiteY13" fmla="*/ 466093 h 468423"/>
                <a:gd name="connsiteX14" fmla="*/ 257931 w 515862"/>
                <a:gd name="connsiteY14" fmla="*/ 455529 h 468423"/>
                <a:gd name="connsiteX15" fmla="*/ 265307 w 515862"/>
                <a:gd name="connsiteY15" fmla="*/ 466088 h 468423"/>
                <a:gd name="connsiteX16" fmla="*/ 265319 w 515862"/>
                <a:gd name="connsiteY16" fmla="*/ 466079 h 468423"/>
                <a:gd name="connsiteX17" fmla="*/ 265509 w 515862"/>
                <a:gd name="connsiteY17" fmla="*/ 465946 h 468423"/>
                <a:gd name="connsiteX18" fmla="*/ 266066 w 515862"/>
                <a:gd name="connsiteY18" fmla="*/ 465550 h 468423"/>
                <a:gd name="connsiteX19" fmla="*/ 268180 w 515862"/>
                <a:gd name="connsiteY19" fmla="*/ 464035 h 468423"/>
                <a:gd name="connsiteX20" fmla="*/ 276101 w 515862"/>
                <a:gd name="connsiteY20" fmla="*/ 458237 h 468423"/>
                <a:gd name="connsiteX21" fmla="*/ 304201 w 515862"/>
                <a:gd name="connsiteY21" fmla="*/ 436629 h 468423"/>
                <a:gd name="connsiteX22" fmla="*/ 389442 w 515862"/>
                <a:gd name="connsiteY22" fmla="*/ 361788 h 468423"/>
                <a:gd name="connsiteX23" fmla="*/ 475464 w 515862"/>
                <a:gd name="connsiteY23" fmla="*/ 260302 h 468423"/>
                <a:gd name="connsiteX24" fmla="*/ 515862 w 515862"/>
                <a:gd name="connsiteY24" fmla="*/ 148144 h 468423"/>
                <a:gd name="connsiteX25" fmla="*/ 368217 w 515862"/>
                <a:gd name="connsiteY25" fmla="*/ 0 h 468423"/>
                <a:gd name="connsiteX26" fmla="*/ 279208 w 515862"/>
                <a:gd name="connsiteY26" fmla="*/ 27952 h 468423"/>
                <a:gd name="connsiteX27" fmla="*/ 257931 w 515862"/>
                <a:gd name="connsiteY27" fmla="*/ 45333 h 468423"/>
                <a:gd name="connsiteX28" fmla="*/ 236654 w 515862"/>
                <a:gd name="connsiteY28" fmla="*/ 27952 h 468423"/>
                <a:gd name="connsiteX29" fmla="*/ 147645 w 515862"/>
                <a:gd name="connsiteY29" fmla="*/ 0 h 468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15862" h="468423">
                  <a:moveTo>
                    <a:pt x="147645" y="0"/>
                  </a:moveTo>
                  <a:cubicBezTo>
                    <a:pt x="66092" y="0"/>
                    <a:pt x="0" y="66315"/>
                    <a:pt x="0" y="148144"/>
                  </a:cubicBezTo>
                  <a:cubicBezTo>
                    <a:pt x="0" y="185628"/>
                    <a:pt x="16861" y="224286"/>
                    <a:pt x="40398" y="260302"/>
                  </a:cubicBezTo>
                  <a:cubicBezTo>
                    <a:pt x="64080" y="296539"/>
                    <a:pt x="95429" y="331469"/>
                    <a:pt x="126420" y="361788"/>
                  </a:cubicBezTo>
                  <a:cubicBezTo>
                    <a:pt x="157462" y="392156"/>
                    <a:pt x="188455" y="418196"/>
                    <a:pt x="211661" y="436629"/>
                  </a:cubicBezTo>
                  <a:cubicBezTo>
                    <a:pt x="223273" y="445854"/>
                    <a:pt x="232961" y="453193"/>
                    <a:pt x="239761" y="458237"/>
                  </a:cubicBezTo>
                  <a:cubicBezTo>
                    <a:pt x="243161" y="460759"/>
                    <a:pt x="245841" y="462709"/>
                    <a:pt x="247681" y="464035"/>
                  </a:cubicBezTo>
                  <a:cubicBezTo>
                    <a:pt x="248601" y="464699"/>
                    <a:pt x="249311" y="465205"/>
                    <a:pt x="249796" y="465550"/>
                  </a:cubicBezTo>
                  <a:lnTo>
                    <a:pt x="250353" y="465946"/>
                  </a:lnTo>
                  <a:lnTo>
                    <a:pt x="250543" y="466079"/>
                  </a:lnTo>
                  <a:lnTo>
                    <a:pt x="250555" y="466088"/>
                  </a:lnTo>
                  <a:cubicBezTo>
                    <a:pt x="250559" y="466091"/>
                    <a:pt x="250561" y="466093"/>
                    <a:pt x="257931" y="455529"/>
                  </a:cubicBezTo>
                  <a:lnTo>
                    <a:pt x="250561" y="466093"/>
                  </a:lnTo>
                  <a:cubicBezTo>
                    <a:pt x="254986" y="469200"/>
                    <a:pt x="260875" y="469200"/>
                    <a:pt x="265300" y="466093"/>
                  </a:cubicBezTo>
                  <a:lnTo>
                    <a:pt x="257931" y="455529"/>
                  </a:lnTo>
                  <a:cubicBezTo>
                    <a:pt x="265300" y="466093"/>
                    <a:pt x="265303" y="466091"/>
                    <a:pt x="265307" y="466088"/>
                  </a:cubicBezTo>
                  <a:lnTo>
                    <a:pt x="265319" y="466079"/>
                  </a:lnTo>
                  <a:lnTo>
                    <a:pt x="265509" y="465946"/>
                  </a:lnTo>
                  <a:lnTo>
                    <a:pt x="266066" y="465550"/>
                  </a:lnTo>
                  <a:cubicBezTo>
                    <a:pt x="266551" y="465205"/>
                    <a:pt x="267261" y="464699"/>
                    <a:pt x="268180" y="464035"/>
                  </a:cubicBezTo>
                  <a:cubicBezTo>
                    <a:pt x="270021" y="462709"/>
                    <a:pt x="272701" y="460759"/>
                    <a:pt x="276101" y="458237"/>
                  </a:cubicBezTo>
                  <a:cubicBezTo>
                    <a:pt x="282902" y="453193"/>
                    <a:pt x="292588" y="445854"/>
                    <a:pt x="304201" y="436629"/>
                  </a:cubicBezTo>
                  <a:cubicBezTo>
                    <a:pt x="327407" y="418196"/>
                    <a:pt x="358400" y="392156"/>
                    <a:pt x="389442" y="361788"/>
                  </a:cubicBezTo>
                  <a:cubicBezTo>
                    <a:pt x="420432" y="331469"/>
                    <a:pt x="451782" y="296539"/>
                    <a:pt x="475464" y="260302"/>
                  </a:cubicBezTo>
                  <a:cubicBezTo>
                    <a:pt x="499001" y="224286"/>
                    <a:pt x="515862" y="185628"/>
                    <a:pt x="515862" y="148144"/>
                  </a:cubicBezTo>
                  <a:cubicBezTo>
                    <a:pt x="515862" y="66315"/>
                    <a:pt x="449769" y="0"/>
                    <a:pt x="368217" y="0"/>
                  </a:cubicBezTo>
                  <a:cubicBezTo>
                    <a:pt x="329515" y="0"/>
                    <a:pt x="299456" y="14042"/>
                    <a:pt x="279208" y="27952"/>
                  </a:cubicBezTo>
                  <a:cubicBezTo>
                    <a:pt x="270208" y="34135"/>
                    <a:pt x="263090" y="40327"/>
                    <a:pt x="257931" y="45333"/>
                  </a:cubicBezTo>
                  <a:cubicBezTo>
                    <a:pt x="252772" y="40327"/>
                    <a:pt x="245654" y="34135"/>
                    <a:pt x="236654" y="27952"/>
                  </a:cubicBezTo>
                  <a:cubicBezTo>
                    <a:pt x="216406" y="14042"/>
                    <a:pt x="186347" y="0"/>
                    <a:pt x="147645" y="0"/>
                  </a:cubicBezTo>
                  <a:close/>
                </a:path>
              </a:pathLst>
            </a:custGeom>
            <a:solidFill>
              <a:srgbClr val="FC1C4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56" name="자유형 355">
              <a:extLst>
                <a:ext uri="{FF2B5EF4-FFF2-40B4-BE49-F238E27FC236}">
                  <a16:creationId xmlns:a16="http://schemas.microsoft.com/office/drawing/2014/main" id="{912797F5-222F-D840-A081-8E7F701E00A1}"/>
                </a:ext>
              </a:extLst>
            </p:cNvPr>
            <p:cNvSpPr/>
            <p:nvPr/>
          </p:nvSpPr>
          <p:spPr>
            <a:xfrm>
              <a:off x="11051502" y="3135496"/>
              <a:ext cx="110933" cy="103899"/>
            </a:xfrm>
            <a:custGeom>
              <a:avLst/>
              <a:gdLst>
                <a:gd name="connsiteX0" fmla="*/ 252 w 110933"/>
                <a:gd name="connsiteY0" fmla="*/ 91970 h 103899"/>
                <a:gd name="connsiteX1" fmla="*/ 100049 w 110933"/>
                <a:gd name="connsiteY1" fmla="*/ 1063 h 103899"/>
                <a:gd name="connsiteX2" fmla="*/ 110780 w 110933"/>
                <a:gd name="connsiteY2" fmla="*/ 15781 h 103899"/>
                <a:gd name="connsiteX3" fmla="*/ 96111 w 110933"/>
                <a:gd name="connsiteY3" fmla="*/ 26547 h 103899"/>
                <a:gd name="connsiteX4" fmla="*/ 25881 w 110933"/>
                <a:gd name="connsiteY4" fmla="*/ 90040 h 103899"/>
                <a:gd name="connsiteX5" fmla="*/ 14028 w 110933"/>
                <a:gd name="connsiteY5" fmla="*/ 103863 h 103899"/>
                <a:gd name="connsiteX6" fmla="*/ 252 w 110933"/>
                <a:gd name="connsiteY6" fmla="*/ 91970 h 103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933" h="103899">
                  <a:moveTo>
                    <a:pt x="252" y="91970"/>
                  </a:moveTo>
                  <a:cubicBezTo>
                    <a:pt x="-3982" y="35350"/>
                    <a:pt x="45888" y="-7364"/>
                    <a:pt x="100049" y="1063"/>
                  </a:cubicBezTo>
                  <a:cubicBezTo>
                    <a:pt x="107063" y="2154"/>
                    <a:pt x="111867" y="8744"/>
                    <a:pt x="110780" y="15781"/>
                  </a:cubicBezTo>
                  <a:cubicBezTo>
                    <a:pt x="109692" y="22818"/>
                    <a:pt x="103124" y="27638"/>
                    <a:pt x="96111" y="26547"/>
                  </a:cubicBezTo>
                  <a:cubicBezTo>
                    <a:pt x="57337" y="20514"/>
                    <a:pt x="22958" y="50944"/>
                    <a:pt x="25881" y="90040"/>
                  </a:cubicBezTo>
                  <a:cubicBezTo>
                    <a:pt x="26412" y="97141"/>
                    <a:pt x="21106" y="103330"/>
                    <a:pt x="14028" y="103863"/>
                  </a:cubicBezTo>
                  <a:cubicBezTo>
                    <a:pt x="6951" y="104395"/>
                    <a:pt x="783" y="99071"/>
                    <a:pt x="252" y="91970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81CB94D-6A2F-4040-B50B-2B6D2204D1B3}"/>
              </a:ext>
            </a:extLst>
          </p:cNvPr>
          <p:cNvGrpSpPr/>
          <p:nvPr/>
        </p:nvGrpSpPr>
        <p:grpSpPr>
          <a:xfrm>
            <a:off x="9843235" y="3091243"/>
            <a:ext cx="538019" cy="438983"/>
            <a:chOff x="9843235" y="3091243"/>
            <a:chExt cx="538019" cy="438983"/>
          </a:xfrm>
        </p:grpSpPr>
        <p:sp>
          <p:nvSpPr>
            <p:cNvPr id="358" name="자유형 357">
              <a:extLst>
                <a:ext uri="{FF2B5EF4-FFF2-40B4-BE49-F238E27FC236}">
                  <a16:creationId xmlns:a16="http://schemas.microsoft.com/office/drawing/2014/main" id="{AE883D92-8B96-6B43-925F-FABF5E6ADE2E}"/>
                </a:ext>
              </a:extLst>
            </p:cNvPr>
            <p:cNvSpPr/>
            <p:nvPr/>
          </p:nvSpPr>
          <p:spPr>
            <a:xfrm>
              <a:off x="9843235" y="3091243"/>
              <a:ext cx="538019" cy="438983"/>
            </a:xfrm>
            <a:custGeom>
              <a:avLst/>
              <a:gdLst>
                <a:gd name="connsiteX0" fmla="*/ 141011 w 538019"/>
                <a:gd name="connsiteY0" fmla="*/ 0 h 438983"/>
                <a:gd name="connsiteX1" fmla="*/ 39409 w 538019"/>
                <a:gd name="connsiteY1" fmla="*/ 66381 h 438983"/>
                <a:gd name="connsiteX2" fmla="*/ 0 w 538019"/>
                <a:gd name="connsiteY2" fmla="*/ 218567 h 438983"/>
                <a:gd name="connsiteX3" fmla="*/ 39409 w 538019"/>
                <a:gd name="connsiteY3" fmla="*/ 370753 h 438983"/>
                <a:gd name="connsiteX4" fmla="*/ 141011 w 538019"/>
                <a:gd name="connsiteY4" fmla="*/ 437134 h 438983"/>
                <a:gd name="connsiteX5" fmla="*/ 242613 w 538019"/>
                <a:gd name="connsiteY5" fmla="*/ 370753 h 438983"/>
                <a:gd name="connsiteX6" fmla="*/ 268734 w 538019"/>
                <a:gd name="connsiteY6" fmla="*/ 311841 h 438983"/>
                <a:gd name="connsiteX7" fmla="*/ 295406 w 538019"/>
                <a:gd name="connsiteY7" fmla="*/ 372602 h 438983"/>
                <a:gd name="connsiteX8" fmla="*/ 397008 w 538019"/>
                <a:gd name="connsiteY8" fmla="*/ 438983 h 438983"/>
                <a:gd name="connsiteX9" fmla="*/ 498610 w 538019"/>
                <a:gd name="connsiteY9" fmla="*/ 372602 h 438983"/>
                <a:gd name="connsiteX10" fmla="*/ 538020 w 538019"/>
                <a:gd name="connsiteY10" fmla="*/ 220416 h 438983"/>
                <a:gd name="connsiteX11" fmla="*/ 498610 w 538019"/>
                <a:gd name="connsiteY11" fmla="*/ 68231 h 438983"/>
                <a:gd name="connsiteX12" fmla="*/ 397008 w 538019"/>
                <a:gd name="connsiteY12" fmla="*/ 1849 h 438983"/>
                <a:gd name="connsiteX13" fmla="*/ 295406 w 538019"/>
                <a:gd name="connsiteY13" fmla="*/ 68231 h 438983"/>
                <a:gd name="connsiteX14" fmla="*/ 269285 w 538019"/>
                <a:gd name="connsiteY14" fmla="*/ 127142 h 438983"/>
                <a:gd name="connsiteX15" fmla="*/ 242613 w 538019"/>
                <a:gd name="connsiteY15" fmla="*/ 66381 h 438983"/>
                <a:gd name="connsiteX16" fmla="*/ 141011 w 538019"/>
                <a:gd name="connsiteY16" fmla="*/ 0 h 438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38019" h="438983">
                  <a:moveTo>
                    <a:pt x="141011" y="0"/>
                  </a:moveTo>
                  <a:cubicBezTo>
                    <a:pt x="99438" y="0"/>
                    <a:pt x="63887" y="27036"/>
                    <a:pt x="39409" y="66381"/>
                  </a:cubicBezTo>
                  <a:cubicBezTo>
                    <a:pt x="14798" y="105941"/>
                    <a:pt x="0" y="159779"/>
                    <a:pt x="0" y="218567"/>
                  </a:cubicBezTo>
                  <a:cubicBezTo>
                    <a:pt x="0" y="277356"/>
                    <a:pt x="14798" y="331194"/>
                    <a:pt x="39409" y="370753"/>
                  </a:cubicBezTo>
                  <a:cubicBezTo>
                    <a:pt x="63887" y="410098"/>
                    <a:pt x="99438" y="437134"/>
                    <a:pt x="141011" y="437134"/>
                  </a:cubicBezTo>
                  <a:cubicBezTo>
                    <a:pt x="182584" y="437134"/>
                    <a:pt x="218135" y="410098"/>
                    <a:pt x="242613" y="370753"/>
                  </a:cubicBezTo>
                  <a:cubicBezTo>
                    <a:pt x="253310" y="353558"/>
                    <a:pt x="262154" y="333666"/>
                    <a:pt x="268734" y="311841"/>
                  </a:cubicBezTo>
                  <a:cubicBezTo>
                    <a:pt x="275369" y="334392"/>
                    <a:pt x="284407" y="354922"/>
                    <a:pt x="295406" y="372602"/>
                  </a:cubicBezTo>
                  <a:cubicBezTo>
                    <a:pt x="319884" y="411947"/>
                    <a:pt x="355435" y="438983"/>
                    <a:pt x="397008" y="438983"/>
                  </a:cubicBezTo>
                  <a:cubicBezTo>
                    <a:pt x="438581" y="438983"/>
                    <a:pt x="474132" y="411947"/>
                    <a:pt x="498610" y="372602"/>
                  </a:cubicBezTo>
                  <a:cubicBezTo>
                    <a:pt x="523221" y="333042"/>
                    <a:pt x="538020" y="279204"/>
                    <a:pt x="538020" y="220416"/>
                  </a:cubicBezTo>
                  <a:cubicBezTo>
                    <a:pt x="538020" y="161627"/>
                    <a:pt x="523221" y="107790"/>
                    <a:pt x="498610" y="68231"/>
                  </a:cubicBezTo>
                  <a:cubicBezTo>
                    <a:pt x="474132" y="28885"/>
                    <a:pt x="438581" y="1849"/>
                    <a:pt x="397008" y="1849"/>
                  </a:cubicBezTo>
                  <a:cubicBezTo>
                    <a:pt x="355435" y="1849"/>
                    <a:pt x="319884" y="28885"/>
                    <a:pt x="295406" y="68231"/>
                  </a:cubicBezTo>
                  <a:cubicBezTo>
                    <a:pt x="284709" y="85425"/>
                    <a:pt x="275865" y="105317"/>
                    <a:pt x="269285" y="127142"/>
                  </a:cubicBezTo>
                  <a:cubicBezTo>
                    <a:pt x="262651" y="104592"/>
                    <a:pt x="253612" y="84061"/>
                    <a:pt x="242613" y="66381"/>
                  </a:cubicBezTo>
                  <a:cubicBezTo>
                    <a:pt x="218135" y="27036"/>
                    <a:pt x="182584" y="0"/>
                    <a:pt x="141011" y="0"/>
                  </a:cubicBezTo>
                  <a:close/>
                </a:path>
              </a:pathLst>
            </a:custGeom>
            <a:solidFill>
              <a:srgbClr val="FC1C49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59" name="자유형 358">
              <a:extLst>
                <a:ext uri="{FF2B5EF4-FFF2-40B4-BE49-F238E27FC236}">
                  <a16:creationId xmlns:a16="http://schemas.microsoft.com/office/drawing/2014/main" id="{04583FB9-582E-214A-9BAB-2F6D980F547B}"/>
                </a:ext>
              </a:extLst>
            </p:cNvPr>
            <p:cNvSpPr/>
            <p:nvPr/>
          </p:nvSpPr>
          <p:spPr>
            <a:xfrm>
              <a:off x="9896097" y="3263405"/>
              <a:ext cx="353923" cy="96504"/>
            </a:xfrm>
            <a:custGeom>
              <a:avLst/>
              <a:gdLst>
                <a:gd name="connsiteX0" fmla="*/ 48962 w 353923"/>
                <a:gd name="connsiteY0" fmla="*/ 0 h 96504"/>
                <a:gd name="connsiteX1" fmla="*/ 0 w 353923"/>
                <a:gd name="connsiteY1" fmla="*/ 48252 h 96504"/>
                <a:gd name="connsiteX2" fmla="*/ 48962 w 353923"/>
                <a:gd name="connsiteY2" fmla="*/ 96504 h 96504"/>
                <a:gd name="connsiteX3" fmla="*/ 97924 w 353923"/>
                <a:gd name="connsiteY3" fmla="*/ 48252 h 96504"/>
                <a:gd name="connsiteX4" fmla="*/ 48962 w 353923"/>
                <a:gd name="connsiteY4" fmla="*/ 0 h 96504"/>
                <a:gd name="connsiteX5" fmla="*/ 304962 w 353923"/>
                <a:gd name="connsiteY5" fmla="*/ 0 h 96504"/>
                <a:gd name="connsiteX6" fmla="*/ 256000 w 353923"/>
                <a:gd name="connsiteY6" fmla="*/ 48252 h 96504"/>
                <a:gd name="connsiteX7" fmla="*/ 304962 w 353923"/>
                <a:gd name="connsiteY7" fmla="*/ 96504 h 96504"/>
                <a:gd name="connsiteX8" fmla="*/ 353924 w 353923"/>
                <a:gd name="connsiteY8" fmla="*/ 48252 h 96504"/>
                <a:gd name="connsiteX9" fmla="*/ 304962 w 353923"/>
                <a:gd name="connsiteY9" fmla="*/ 0 h 96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3923" h="96504">
                  <a:moveTo>
                    <a:pt x="48962" y="0"/>
                  </a:moveTo>
                  <a:cubicBezTo>
                    <a:pt x="21921" y="0"/>
                    <a:pt x="0" y="21603"/>
                    <a:pt x="0" y="48252"/>
                  </a:cubicBezTo>
                  <a:cubicBezTo>
                    <a:pt x="0" y="74901"/>
                    <a:pt x="21921" y="96504"/>
                    <a:pt x="48962" y="96504"/>
                  </a:cubicBezTo>
                  <a:cubicBezTo>
                    <a:pt x="76003" y="96504"/>
                    <a:pt x="97924" y="74901"/>
                    <a:pt x="97924" y="48252"/>
                  </a:cubicBezTo>
                  <a:cubicBezTo>
                    <a:pt x="97924" y="21603"/>
                    <a:pt x="76003" y="0"/>
                    <a:pt x="48962" y="0"/>
                  </a:cubicBezTo>
                  <a:close/>
                  <a:moveTo>
                    <a:pt x="304962" y="0"/>
                  </a:moveTo>
                  <a:cubicBezTo>
                    <a:pt x="277921" y="0"/>
                    <a:pt x="256000" y="21603"/>
                    <a:pt x="256000" y="48252"/>
                  </a:cubicBezTo>
                  <a:cubicBezTo>
                    <a:pt x="256000" y="74901"/>
                    <a:pt x="277921" y="96504"/>
                    <a:pt x="304962" y="96504"/>
                  </a:cubicBezTo>
                  <a:cubicBezTo>
                    <a:pt x="332003" y="96504"/>
                    <a:pt x="353924" y="74901"/>
                    <a:pt x="353924" y="48252"/>
                  </a:cubicBezTo>
                  <a:cubicBezTo>
                    <a:pt x="353924" y="21603"/>
                    <a:pt x="332003" y="0"/>
                    <a:pt x="304962" y="0"/>
                  </a:cubicBezTo>
                  <a:close/>
                </a:path>
              </a:pathLst>
            </a:custGeom>
            <a:solidFill>
              <a:srgbClr val="FFFFFF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7A0E447-8EBD-464A-9939-B8AB6D29D05D}"/>
              </a:ext>
            </a:extLst>
          </p:cNvPr>
          <p:cNvGrpSpPr/>
          <p:nvPr/>
        </p:nvGrpSpPr>
        <p:grpSpPr>
          <a:xfrm>
            <a:off x="7542636" y="3035390"/>
            <a:ext cx="548861" cy="557836"/>
            <a:chOff x="7542636" y="3035390"/>
            <a:chExt cx="548861" cy="557836"/>
          </a:xfrm>
        </p:grpSpPr>
        <p:sp>
          <p:nvSpPr>
            <p:cNvPr id="361" name="자유형 360">
              <a:extLst>
                <a:ext uri="{FF2B5EF4-FFF2-40B4-BE49-F238E27FC236}">
                  <a16:creationId xmlns:a16="http://schemas.microsoft.com/office/drawing/2014/main" id="{DAABC1A6-4D66-5246-ACB1-06F6911ADFC6}"/>
                </a:ext>
              </a:extLst>
            </p:cNvPr>
            <p:cNvSpPr/>
            <p:nvPr/>
          </p:nvSpPr>
          <p:spPr>
            <a:xfrm>
              <a:off x="7542636" y="3035390"/>
              <a:ext cx="548861" cy="557836"/>
            </a:xfrm>
            <a:custGeom>
              <a:avLst/>
              <a:gdLst>
                <a:gd name="connsiteX0" fmla="*/ 28731 w 548861"/>
                <a:gd name="connsiteY0" fmla="*/ 448265 h 557836"/>
                <a:gd name="connsiteX1" fmla="*/ 265126 w 548861"/>
                <a:gd name="connsiteY1" fmla="*/ 553862 h 557836"/>
                <a:gd name="connsiteX2" fmla="*/ 269344 w 548861"/>
                <a:gd name="connsiteY2" fmla="*/ 556788 h 557836"/>
                <a:gd name="connsiteX3" fmla="*/ 273885 w 548861"/>
                <a:gd name="connsiteY3" fmla="*/ 557825 h 557836"/>
                <a:gd name="connsiteX4" fmla="*/ 274870 w 548861"/>
                <a:gd name="connsiteY4" fmla="*/ 557829 h 557836"/>
                <a:gd name="connsiteX5" fmla="*/ 277340 w 548861"/>
                <a:gd name="connsiteY5" fmla="*/ 557503 h 557836"/>
                <a:gd name="connsiteX6" fmla="*/ 283726 w 548861"/>
                <a:gd name="connsiteY6" fmla="*/ 553872 h 557836"/>
                <a:gd name="connsiteX7" fmla="*/ 520131 w 548861"/>
                <a:gd name="connsiteY7" fmla="*/ 448265 h 557836"/>
                <a:gd name="connsiteX8" fmla="*/ 548861 w 548861"/>
                <a:gd name="connsiteY8" fmla="*/ 415553 h 557836"/>
                <a:gd name="connsiteX9" fmla="*/ 548861 w 548861"/>
                <a:gd name="connsiteY9" fmla="*/ 32012 h 557836"/>
                <a:gd name="connsiteX10" fmla="*/ 515998 w 548861"/>
                <a:gd name="connsiteY10" fmla="*/ 29 h 557836"/>
                <a:gd name="connsiteX11" fmla="*/ 274431 w 548861"/>
                <a:gd name="connsiteY11" fmla="*/ 105225 h 557836"/>
                <a:gd name="connsiteX12" fmla="*/ 32864 w 548861"/>
                <a:gd name="connsiteY12" fmla="*/ 29 h 557836"/>
                <a:gd name="connsiteX13" fmla="*/ 0 w 548861"/>
                <a:gd name="connsiteY13" fmla="*/ 32012 h 557836"/>
                <a:gd name="connsiteX14" fmla="*/ 0 w 548861"/>
                <a:gd name="connsiteY14" fmla="*/ 415553 h 557836"/>
                <a:gd name="connsiteX15" fmla="*/ 28731 w 548861"/>
                <a:gd name="connsiteY15" fmla="*/ 448265 h 55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8861" h="557836">
                  <a:moveTo>
                    <a:pt x="28731" y="448265"/>
                  </a:moveTo>
                  <a:cubicBezTo>
                    <a:pt x="89209" y="456841"/>
                    <a:pt x="198085" y="486696"/>
                    <a:pt x="265126" y="553862"/>
                  </a:cubicBezTo>
                  <a:cubicBezTo>
                    <a:pt x="266301" y="555088"/>
                    <a:pt x="267725" y="556091"/>
                    <a:pt x="269344" y="556788"/>
                  </a:cubicBezTo>
                  <a:cubicBezTo>
                    <a:pt x="270810" y="557418"/>
                    <a:pt x="272349" y="557760"/>
                    <a:pt x="273885" y="557825"/>
                  </a:cubicBezTo>
                  <a:cubicBezTo>
                    <a:pt x="274214" y="557838"/>
                    <a:pt x="274542" y="557840"/>
                    <a:pt x="274870" y="557829"/>
                  </a:cubicBezTo>
                  <a:cubicBezTo>
                    <a:pt x="275694" y="557800"/>
                    <a:pt x="276521" y="557693"/>
                    <a:pt x="277340" y="557503"/>
                  </a:cubicBezTo>
                  <a:cubicBezTo>
                    <a:pt x="279810" y="556930"/>
                    <a:pt x="282017" y="555651"/>
                    <a:pt x="283726" y="553872"/>
                  </a:cubicBezTo>
                  <a:cubicBezTo>
                    <a:pt x="350766" y="486699"/>
                    <a:pt x="459650" y="456842"/>
                    <a:pt x="520131" y="448265"/>
                  </a:cubicBezTo>
                  <a:cubicBezTo>
                    <a:pt x="536059" y="446007"/>
                    <a:pt x="548861" y="432481"/>
                    <a:pt x="548861" y="415553"/>
                  </a:cubicBezTo>
                  <a:lnTo>
                    <a:pt x="548861" y="32012"/>
                  </a:lnTo>
                  <a:cubicBezTo>
                    <a:pt x="548861" y="14229"/>
                    <a:pt x="534345" y="-752"/>
                    <a:pt x="515998" y="29"/>
                  </a:cubicBezTo>
                  <a:cubicBezTo>
                    <a:pt x="386957" y="5522"/>
                    <a:pt x="307901" y="63632"/>
                    <a:pt x="274431" y="105225"/>
                  </a:cubicBezTo>
                  <a:cubicBezTo>
                    <a:pt x="240961" y="63632"/>
                    <a:pt x="161905" y="5522"/>
                    <a:pt x="32864" y="29"/>
                  </a:cubicBezTo>
                  <a:cubicBezTo>
                    <a:pt x="14517" y="-752"/>
                    <a:pt x="0" y="14229"/>
                    <a:pt x="0" y="32012"/>
                  </a:cubicBezTo>
                  <a:lnTo>
                    <a:pt x="0" y="415553"/>
                  </a:lnTo>
                  <a:cubicBezTo>
                    <a:pt x="0" y="432481"/>
                    <a:pt x="12802" y="446007"/>
                    <a:pt x="28731" y="448265"/>
                  </a:cubicBezTo>
                  <a:close/>
                </a:path>
              </a:pathLst>
            </a:custGeom>
            <a:solidFill>
              <a:srgbClr val="FC1C49"/>
            </a:solidFill>
            <a:ln w="6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62" name="자유형 361">
              <a:extLst>
                <a:ext uri="{FF2B5EF4-FFF2-40B4-BE49-F238E27FC236}">
                  <a16:creationId xmlns:a16="http://schemas.microsoft.com/office/drawing/2014/main" id="{C416A39E-550B-354B-9DC3-61F947D88D8F}"/>
                </a:ext>
              </a:extLst>
            </p:cNvPr>
            <p:cNvSpPr/>
            <p:nvPr/>
          </p:nvSpPr>
          <p:spPr>
            <a:xfrm>
              <a:off x="7805511" y="3228523"/>
              <a:ext cx="25821" cy="241915"/>
            </a:xfrm>
            <a:custGeom>
              <a:avLst/>
              <a:gdLst>
                <a:gd name="connsiteX0" fmla="*/ 12911 w 25821"/>
                <a:gd name="connsiteY0" fmla="*/ 241915 h 241915"/>
                <a:gd name="connsiteX1" fmla="*/ 0 w 25821"/>
                <a:gd name="connsiteY1" fmla="*/ 228954 h 241915"/>
                <a:gd name="connsiteX2" fmla="*/ 0 w 25821"/>
                <a:gd name="connsiteY2" fmla="*/ 12962 h 241915"/>
                <a:gd name="connsiteX3" fmla="*/ 12911 w 25821"/>
                <a:gd name="connsiteY3" fmla="*/ 0 h 241915"/>
                <a:gd name="connsiteX4" fmla="*/ 25821 w 25821"/>
                <a:gd name="connsiteY4" fmla="*/ 12962 h 241915"/>
                <a:gd name="connsiteX5" fmla="*/ 25821 w 25821"/>
                <a:gd name="connsiteY5" fmla="*/ 228954 h 241915"/>
                <a:gd name="connsiteX6" fmla="*/ 12911 w 25821"/>
                <a:gd name="connsiteY6" fmla="*/ 241915 h 24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821" h="241915">
                  <a:moveTo>
                    <a:pt x="12911" y="241915"/>
                  </a:moveTo>
                  <a:cubicBezTo>
                    <a:pt x="5780" y="241915"/>
                    <a:pt x="0" y="236112"/>
                    <a:pt x="0" y="228954"/>
                  </a:cubicBezTo>
                  <a:lnTo>
                    <a:pt x="0" y="12962"/>
                  </a:lnTo>
                  <a:cubicBezTo>
                    <a:pt x="0" y="5803"/>
                    <a:pt x="5780" y="0"/>
                    <a:pt x="12911" y="0"/>
                  </a:cubicBezTo>
                  <a:cubicBezTo>
                    <a:pt x="20041" y="0"/>
                    <a:pt x="25821" y="5803"/>
                    <a:pt x="25821" y="12962"/>
                  </a:cubicBezTo>
                  <a:lnTo>
                    <a:pt x="25821" y="228954"/>
                  </a:lnTo>
                  <a:cubicBezTo>
                    <a:pt x="25821" y="236112"/>
                    <a:pt x="20041" y="241915"/>
                    <a:pt x="12911" y="241915"/>
                  </a:cubicBezTo>
                  <a:close/>
                </a:path>
              </a:pathLst>
            </a:custGeom>
            <a:solidFill>
              <a:srgbClr val="FFFFFF"/>
            </a:solidFill>
            <a:ln w="6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A36A15E4-4F5B-094F-8E4A-ABC615460BEF}"/>
              </a:ext>
            </a:extLst>
          </p:cNvPr>
          <p:cNvGrpSpPr/>
          <p:nvPr/>
        </p:nvGrpSpPr>
        <p:grpSpPr>
          <a:xfrm>
            <a:off x="6440344" y="3029737"/>
            <a:ext cx="440185" cy="561086"/>
            <a:chOff x="6440344" y="3029737"/>
            <a:chExt cx="440185" cy="561086"/>
          </a:xfrm>
        </p:grpSpPr>
        <p:sp>
          <p:nvSpPr>
            <p:cNvPr id="364" name="자유형 363">
              <a:extLst>
                <a:ext uri="{FF2B5EF4-FFF2-40B4-BE49-F238E27FC236}">
                  <a16:creationId xmlns:a16="http://schemas.microsoft.com/office/drawing/2014/main" id="{AE594859-3798-B847-B0E2-0AD3643175A5}"/>
                </a:ext>
              </a:extLst>
            </p:cNvPr>
            <p:cNvSpPr/>
            <p:nvPr/>
          </p:nvSpPr>
          <p:spPr>
            <a:xfrm>
              <a:off x="6440344" y="3029737"/>
              <a:ext cx="440185" cy="561086"/>
            </a:xfrm>
            <a:custGeom>
              <a:avLst/>
              <a:gdLst>
                <a:gd name="connsiteX0" fmla="*/ 249712 w 440185"/>
                <a:gd name="connsiteY0" fmla="*/ 1066 h 561086"/>
                <a:gd name="connsiteX1" fmla="*/ 282773 w 440185"/>
                <a:gd name="connsiteY1" fmla="*/ 25747 h 561086"/>
                <a:gd name="connsiteX2" fmla="*/ 282773 w 440185"/>
                <a:gd name="connsiteY2" fmla="*/ 67215 h 561086"/>
                <a:gd name="connsiteX3" fmla="*/ 407494 w 440185"/>
                <a:gd name="connsiteY3" fmla="*/ 32532 h 561086"/>
                <a:gd name="connsiteX4" fmla="*/ 440185 w 440185"/>
                <a:gd name="connsiteY4" fmla="*/ 57319 h 561086"/>
                <a:gd name="connsiteX5" fmla="*/ 440185 w 440185"/>
                <a:gd name="connsiteY5" fmla="*/ 343345 h 561086"/>
                <a:gd name="connsiteX6" fmla="*/ 422193 w 440185"/>
                <a:gd name="connsiteY6" fmla="*/ 367874 h 561086"/>
                <a:gd name="connsiteX7" fmla="*/ 278062 w 440185"/>
                <a:gd name="connsiteY7" fmla="*/ 413444 h 561086"/>
                <a:gd name="connsiteX8" fmla="*/ 244505 w 440185"/>
                <a:gd name="connsiteY8" fmla="*/ 388914 h 561086"/>
                <a:gd name="connsiteX9" fmla="*/ 244505 w 440185"/>
                <a:gd name="connsiteY9" fmla="*/ 351150 h 561086"/>
                <a:gd name="connsiteX10" fmla="*/ 33122 w 440185"/>
                <a:gd name="connsiteY10" fmla="*/ 413899 h 561086"/>
                <a:gd name="connsiteX11" fmla="*/ 33122 w 440185"/>
                <a:gd name="connsiteY11" fmla="*/ 413898 h 561086"/>
                <a:gd name="connsiteX12" fmla="*/ 33121 w 440185"/>
                <a:gd name="connsiteY12" fmla="*/ 413898 h 561086"/>
                <a:gd name="connsiteX13" fmla="*/ 33122 w 440185"/>
                <a:gd name="connsiteY13" fmla="*/ 413899 h 561086"/>
                <a:gd name="connsiteX14" fmla="*/ 33101 w 440185"/>
                <a:gd name="connsiteY14" fmla="*/ 413905 h 561086"/>
                <a:gd name="connsiteX15" fmla="*/ 25775 w 440185"/>
                <a:gd name="connsiteY15" fmla="*/ 416518 h 561086"/>
                <a:gd name="connsiteX16" fmla="*/ 25775 w 440185"/>
                <a:gd name="connsiteY16" fmla="*/ 548222 h 561086"/>
                <a:gd name="connsiteX17" fmla="*/ 12888 w 440185"/>
                <a:gd name="connsiteY17" fmla="*/ 561087 h 561086"/>
                <a:gd name="connsiteX18" fmla="*/ 0 w 440185"/>
                <a:gd name="connsiteY18" fmla="*/ 548222 h 561086"/>
                <a:gd name="connsiteX19" fmla="*/ 0 w 440185"/>
                <a:gd name="connsiteY19" fmla="*/ 389236 h 561086"/>
                <a:gd name="connsiteX20" fmla="*/ 0 w 440185"/>
                <a:gd name="connsiteY20" fmla="*/ 373895 h 561086"/>
                <a:gd name="connsiteX21" fmla="*/ 0 w 440185"/>
                <a:gd name="connsiteY21" fmla="*/ 93775 h 561086"/>
                <a:gd name="connsiteX22" fmla="*/ 18489 w 440185"/>
                <a:gd name="connsiteY22" fmla="*/ 69093 h 561086"/>
                <a:gd name="connsiteX23" fmla="*/ 249712 w 440185"/>
                <a:gd name="connsiteY23" fmla="*/ 1066 h 561086"/>
                <a:gd name="connsiteX24" fmla="*/ 249712 w 440185"/>
                <a:gd name="connsiteY24" fmla="*/ 1066 h 561086"/>
                <a:gd name="connsiteX25" fmla="*/ 249660 w 440185"/>
                <a:gd name="connsiteY25" fmla="*/ 1160 h 561086"/>
                <a:gd name="connsiteX26" fmla="*/ 249663 w 440185"/>
                <a:gd name="connsiteY26" fmla="*/ 1158 h 561086"/>
                <a:gd name="connsiteX27" fmla="*/ 249712 w 440185"/>
                <a:gd name="connsiteY27" fmla="*/ 1066 h 561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40185" h="561086">
                  <a:moveTo>
                    <a:pt x="249712" y="1066"/>
                  </a:moveTo>
                  <a:cubicBezTo>
                    <a:pt x="266223" y="-3792"/>
                    <a:pt x="282773" y="8563"/>
                    <a:pt x="282773" y="25747"/>
                  </a:cubicBezTo>
                  <a:lnTo>
                    <a:pt x="282773" y="67215"/>
                  </a:lnTo>
                  <a:lnTo>
                    <a:pt x="407494" y="32532"/>
                  </a:lnTo>
                  <a:cubicBezTo>
                    <a:pt x="423922" y="27964"/>
                    <a:pt x="440185" y="40295"/>
                    <a:pt x="440185" y="57319"/>
                  </a:cubicBezTo>
                  <a:lnTo>
                    <a:pt x="440185" y="343345"/>
                  </a:lnTo>
                  <a:cubicBezTo>
                    <a:pt x="440185" y="354562"/>
                    <a:pt x="432905" y="364487"/>
                    <a:pt x="422193" y="367874"/>
                  </a:cubicBezTo>
                  <a:lnTo>
                    <a:pt x="278062" y="413444"/>
                  </a:lnTo>
                  <a:cubicBezTo>
                    <a:pt x="261445" y="418697"/>
                    <a:pt x="244505" y="406314"/>
                    <a:pt x="244505" y="388914"/>
                  </a:cubicBezTo>
                  <a:lnTo>
                    <a:pt x="244505" y="351150"/>
                  </a:lnTo>
                  <a:lnTo>
                    <a:pt x="33122" y="413899"/>
                  </a:lnTo>
                  <a:lnTo>
                    <a:pt x="33122" y="413898"/>
                  </a:lnTo>
                  <a:lnTo>
                    <a:pt x="33121" y="413898"/>
                  </a:lnTo>
                  <a:lnTo>
                    <a:pt x="33122" y="413899"/>
                  </a:lnTo>
                  <a:lnTo>
                    <a:pt x="33101" y="413905"/>
                  </a:lnTo>
                  <a:lnTo>
                    <a:pt x="25775" y="416518"/>
                  </a:lnTo>
                  <a:lnTo>
                    <a:pt x="25775" y="548222"/>
                  </a:lnTo>
                  <a:cubicBezTo>
                    <a:pt x="25775" y="555326"/>
                    <a:pt x="20005" y="561087"/>
                    <a:pt x="12888" y="561087"/>
                  </a:cubicBezTo>
                  <a:cubicBezTo>
                    <a:pt x="5770" y="561087"/>
                    <a:pt x="0" y="555326"/>
                    <a:pt x="0" y="548222"/>
                  </a:cubicBezTo>
                  <a:lnTo>
                    <a:pt x="0" y="389236"/>
                  </a:lnTo>
                  <a:lnTo>
                    <a:pt x="0" y="373895"/>
                  </a:lnTo>
                  <a:lnTo>
                    <a:pt x="0" y="93775"/>
                  </a:lnTo>
                  <a:cubicBezTo>
                    <a:pt x="0" y="82366"/>
                    <a:pt x="7526" y="72319"/>
                    <a:pt x="18489" y="69093"/>
                  </a:cubicBezTo>
                  <a:lnTo>
                    <a:pt x="249712" y="1066"/>
                  </a:lnTo>
                  <a:close/>
                  <a:moveTo>
                    <a:pt x="249712" y="1066"/>
                  </a:moveTo>
                  <a:lnTo>
                    <a:pt x="249660" y="1160"/>
                  </a:lnTo>
                  <a:lnTo>
                    <a:pt x="249663" y="1158"/>
                  </a:lnTo>
                  <a:lnTo>
                    <a:pt x="249712" y="1066"/>
                  </a:lnTo>
                  <a:close/>
                </a:path>
              </a:pathLst>
            </a:custGeom>
            <a:solidFill>
              <a:srgbClr val="FC1C49"/>
            </a:solidFill>
            <a:ln w="6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65" name="자유형 364">
              <a:extLst>
                <a:ext uri="{FF2B5EF4-FFF2-40B4-BE49-F238E27FC236}">
                  <a16:creationId xmlns:a16="http://schemas.microsoft.com/office/drawing/2014/main" id="{D2814D99-D35B-D143-B94D-3B1F55CAFC86}"/>
                </a:ext>
              </a:extLst>
            </p:cNvPr>
            <p:cNvSpPr/>
            <p:nvPr/>
          </p:nvSpPr>
          <p:spPr>
            <a:xfrm>
              <a:off x="6696734" y="3159921"/>
              <a:ext cx="25774" cy="154684"/>
            </a:xfrm>
            <a:custGeom>
              <a:avLst/>
              <a:gdLst>
                <a:gd name="connsiteX0" fmla="*/ 12887 w 25774"/>
                <a:gd name="connsiteY0" fmla="*/ 154684 h 154684"/>
                <a:gd name="connsiteX1" fmla="*/ 0 w 25774"/>
                <a:gd name="connsiteY1" fmla="*/ 141819 h 154684"/>
                <a:gd name="connsiteX2" fmla="*/ 0 w 25774"/>
                <a:gd name="connsiteY2" fmla="*/ 12865 h 154684"/>
                <a:gd name="connsiteX3" fmla="*/ 12887 w 25774"/>
                <a:gd name="connsiteY3" fmla="*/ 0 h 154684"/>
                <a:gd name="connsiteX4" fmla="*/ 25775 w 25774"/>
                <a:gd name="connsiteY4" fmla="*/ 12865 h 154684"/>
                <a:gd name="connsiteX5" fmla="*/ 25775 w 25774"/>
                <a:gd name="connsiteY5" fmla="*/ 141819 h 154684"/>
                <a:gd name="connsiteX6" fmla="*/ 12887 w 25774"/>
                <a:gd name="connsiteY6" fmla="*/ 154684 h 15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74" h="154684">
                  <a:moveTo>
                    <a:pt x="12887" y="154684"/>
                  </a:moveTo>
                  <a:cubicBezTo>
                    <a:pt x="5770" y="154684"/>
                    <a:pt x="0" y="148925"/>
                    <a:pt x="0" y="141819"/>
                  </a:cubicBezTo>
                  <a:lnTo>
                    <a:pt x="0" y="12865"/>
                  </a:lnTo>
                  <a:cubicBezTo>
                    <a:pt x="0" y="5760"/>
                    <a:pt x="5770" y="0"/>
                    <a:pt x="12887" y="0"/>
                  </a:cubicBezTo>
                  <a:cubicBezTo>
                    <a:pt x="20005" y="0"/>
                    <a:pt x="25775" y="5760"/>
                    <a:pt x="25775" y="12865"/>
                  </a:cubicBezTo>
                  <a:lnTo>
                    <a:pt x="25775" y="141819"/>
                  </a:lnTo>
                  <a:cubicBezTo>
                    <a:pt x="25775" y="148925"/>
                    <a:pt x="20005" y="154684"/>
                    <a:pt x="12887" y="154684"/>
                  </a:cubicBezTo>
                  <a:close/>
                </a:path>
              </a:pathLst>
            </a:custGeom>
            <a:solidFill>
              <a:srgbClr val="FFFFFF"/>
            </a:solidFill>
            <a:ln w="6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CCF978C-2EA1-AE49-949A-386F2ED1834E}"/>
              </a:ext>
            </a:extLst>
          </p:cNvPr>
          <p:cNvGrpSpPr/>
          <p:nvPr/>
        </p:nvGrpSpPr>
        <p:grpSpPr>
          <a:xfrm>
            <a:off x="5277568" y="3028029"/>
            <a:ext cx="495077" cy="550329"/>
            <a:chOff x="5277568" y="3028029"/>
            <a:chExt cx="495077" cy="550329"/>
          </a:xfrm>
        </p:grpSpPr>
        <p:sp>
          <p:nvSpPr>
            <p:cNvPr id="367" name="자유형 366">
              <a:extLst>
                <a:ext uri="{FF2B5EF4-FFF2-40B4-BE49-F238E27FC236}">
                  <a16:creationId xmlns:a16="http://schemas.microsoft.com/office/drawing/2014/main" id="{F297A620-CCF1-444C-97A5-69CFE83EDA31}"/>
                </a:ext>
              </a:extLst>
            </p:cNvPr>
            <p:cNvSpPr/>
            <p:nvPr/>
          </p:nvSpPr>
          <p:spPr>
            <a:xfrm>
              <a:off x="5277568" y="3028029"/>
              <a:ext cx="495077" cy="550329"/>
            </a:xfrm>
            <a:custGeom>
              <a:avLst/>
              <a:gdLst>
                <a:gd name="connsiteX0" fmla="*/ 282399 w 495077"/>
                <a:gd name="connsiteY0" fmla="*/ 16470 h 550329"/>
                <a:gd name="connsiteX1" fmla="*/ 212678 w 495077"/>
                <a:gd name="connsiteY1" fmla="*/ 16470 h 550329"/>
                <a:gd name="connsiteX2" fmla="*/ 7412 w 495077"/>
                <a:gd name="connsiteY2" fmla="*/ 266043 h 550329"/>
                <a:gd name="connsiteX3" fmla="*/ 32312 w 495077"/>
                <a:gd name="connsiteY3" fmla="*/ 318832 h 550329"/>
                <a:gd name="connsiteX4" fmla="*/ 103196 w 495077"/>
                <a:gd name="connsiteY4" fmla="*/ 318832 h 550329"/>
                <a:gd name="connsiteX5" fmla="*/ 103196 w 495077"/>
                <a:gd name="connsiteY5" fmla="*/ 505142 h 550329"/>
                <a:gd name="connsiteX6" fmla="*/ 148346 w 495077"/>
                <a:gd name="connsiteY6" fmla="*/ 550329 h 550329"/>
                <a:gd name="connsiteX7" fmla="*/ 346752 w 495077"/>
                <a:gd name="connsiteY7" fmla="*/ 550329 h 550329"/>
                <a:gd name="connsiteX8" fmla="*/ 391903 w 495077"/>
                <a:gd name="connsiteY8" fmla="*/ 505142 h 550329"/>
                <a:gd name="connsiteX9" fmla="*/ 391903 w 495077"/>
                <a:gd name="connsiteY9" fmla="*/ 318832 h 550329"/>
                <a:gd name="connsiteX10" fmla="*/ 462766 w 495077"/>
                <a:gd name="connsiteY10" fmla="*/ 318832 h 550329"/>
                <a:gd name="connsiteX11" fmla="*/ 487666 w 495077"/>
                <a:gd name="connsiteY11" fmla="*/ 266043 h 550329"/>
                <a:gd name="connsiteX12" fmla="*/ 282399 w 495077"/>
                <a:gd name="connsiteY12" fmla="*/ 16470 h 55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5077" h="550329">
                  <a:moveTo>
                    <a:pt x="282399" y="16470"/>
                  </a:moveTo>
                  <a:cubicBezTo>
                    <a:pt x="264338" y="-5490"/>
                    <a:pt x="230740" y="-5490"/>
                    <a:pt x="212678" y="16470"/>
                  </a:cubicBezTo>
                  <a:lnTo>
                    <a:pt x="7412" y="266043"/>
                  </a:lnTo>
                  <a:cubicBezTo>
                    <a:pt x="-9907" y="287101"/>
                    <a:pt x="5060" y="318832"/>
                    <a:pt x="32312" y="318832"/>
                  </a:cubicBezTo>
                  <a:lnTo>
                    <a:pt x="103196" y="318832"/>
                  </a:lnTo>
                  <a:lnTo>
                    <a:pt x="103196" y="505142"/>
                  </a:lnTo>
                  <a:cubicBezTo>
                    <a:pt x="103196" y="530098"/>
                    <a:pt x="123410" y="550329"/>
                    <a:pt x="148346" y="550329"/>
                  </a:cubicBezTo>
                  <a:lnTo>
                    <a:pt x="346752" y="550329"/>
                  </a:lnTo>
                  <a:cubicBezTo>
                    <a:pt x="371688" y="550329"/>
                    <a:pt x="391903" y="530098"/>
                    <a:pt x="391903" y="505142"/>
                  </a:cubicBezTo>
                  <a:lnTo>
                    <a:pt x="391903" y="318832"/>
                  </a:lnTo>
                  <a:lnTo>
                    <a:pt x="462766" y="318832"/>
                  </a:lnTo>
                  <a:cubicBezTo>
                    <a:pt x="490017" y="318832"/>
                    <a:pt x="504985" y="287101"/>
                    <a:pt x="487666" y="266043"/>
                  </a:cubicBezTo>
                  <a:lnTo>
                    <a:pt x="282399" y="16470"/>
                  </a:lnTo>
                  <a:close/>
                </a:path>
              </a:pathLst>
            </a:custGeom>
            <a:solidFill>
              <a:srgbClr val="FC1C4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68" name="자유형 367">
              <a:extLst>
                <a:ext uri="{FF2B5EF4-FFF2-40B4-BE49-F238E27FC236}">
                  <a16:creationId xmlns:a16="http://schemas.microsoft.com/office/drawing/2014/main" id="{F3179EA8-8486-C84E-AF5E-E4C5C7613F6C}"/>
                </a:ext>
              </a:extLst>
            </p:cNvPr>
            <p:cNvSpPr/>
            <p:nvPr/>
          </p:nvSpPr>
          <p:spPr>
            <a:xfrm>
              <a:off x="5398746" y="3125589"/>
              <a:ext cx="126289" cy="150666"/>
            </a:xfrm>
            <a:custGeom>
              <a:avLst/>
              <a:gdLst>
                <a:gd name="connsiteX0" fmla="*/ 121481 w 126289"/>
                <a:gd name="connsiteY0" fmla="*/ 2857 h 150666"/>
                <a:gd name="connsiteX1" fmla="*/ 123435 w 126289"/>
                <a:gd name="connsiteY1" fmla="*/ 21010 h 150666"/>
                <a:gd name="connsiteX2" fmla="*/ 22947 w 126289"/>
                <a:gd name="connsiteY2" fmla="*/ 145854 h 150666"/>
                <a:gd name="connsiteX3" fmla="*/ 4808 w 126289"/>
                <a:gd name="connsiteY3" fmla="*/ 147809 h 150666"/>
                <a:gd name="connsiteX4" fmla="*/ 2854 w 126289"/>
                <a:gd name="connsiteY4" fmla="*/ 129656 h 150666"/>
                <a:gd name="connsiteX5" fmla="*/ 103343 w 126289"/>
                <a:gd name="connsiteY5" fmla="*/ 4812 h 150666"/>
                <a:gd name="connsiteX6" fmla="*/ 121481 w 126289"/>
                <a:gd name="connsiteY6" fmla="*/ 2857 h 15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289" h="150666">
                  <a:moveTo>
                    <a:pt x="121481" y="2857"/>
                  </a:moveTo>
                  <a:cubicBezTo>
                    <a:pt x="127030" y="7330"/>
                    <a:pt x="127904" y="15457"/>
                    <a:pt x="123435" y="21010"/>
                  </a:cubicBezTo>
                  <a:lnTo>
                    <a:pt x="22947" y="145854"/>
                  </a:lnTo>
                  <a:cubicBezTo>
                    <a:pt x="18477" y="151407"/>
                    <a:pt x="10356" y="152282"/>
                    <a:pt x="4808" y="147809"/>
                  </a:cubicBezTo>
                  <a:cubicBezTo>
                    <a:pt x="-740" y="143336"/>
                    <a:pt x="-1615" y="135208"/>
                    <a:pt x="2854" y="129656"/>
                  </a:cubicBezTo>
                  <a:lnTo>
                    <a:pt x="103343" y="4812"/>
                  </a:lnTo>
                  <a:cubicBezTo>
                    <a:pt x="107812" y="-741"/>
                    <a:pt x="115933" y="-1616"/>
                    <a:pt x="121481" y="285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FAFF71C-D1D7-184A-9215-9B1232BAE70E}"/>
              </a:ext>
            </a:extLst>
          </p:cNvPr>
          <p:cNvGrpSpPr/>
          <p:nvPr/>
        </p:nvGrpSpPr>
        <p:grpSpPr>
          <a:xfrm>
            <a:off x="3016078" y="3024683"/>
            <a:ext cx="432491" cy="557669"/>
            <a:chOff x="3016078" y="3024683"/>
            <a:chExt cx="432491" cy="557669"/>
          </a:xfrm>
        </p:grpSpPr>
        <p:sp>
          <p:nvSpPr>
            <p:cNvPr id="373" name="자유형 372">
              <a:extLst>
                <a:ext uri="{FF2B5EF4-FFF2-40B4-BE49-F238E27FC236}">
                  <a16:creationId xmlns:a16="http://schemas.microsoft.com/office/drawing/2014/main" id="{CEE18744-DCA7-C149-9501-439C099363C6}"/>
                </a:ext>
              </a:extLst>
            </p:cNvPr>
            <p:cNvSpPr/>
            <p:nvPr/>
          </p:nvSpPr>
          <p:spPr>
            <a:xfrm>
              <a:off x="3016078" y="3024683"/>
              <a:ext cx="432491" cy="557669"/>
            </a:xfrm>
            <a:custGeom>
              <a:avLst/>
              <a:gdLst>
                <a:gd name="connsiteX0" fmla="*/ 126391 w 432491"/>
                <a:gd name="connsiteY0" fmla="*/ 115434 h 557669"/>
                <a:gd name="connsiteX1" fmla="*/ 216246 w 432491"/>
                <a:gd name="connsiteY1" fmla="*/ 25923 h 557669"/>
                <a:gd name="connsiteX2" fmla="*/ 306101 w 432491"/>
                <a:gd name="connsiteY2" fmla="*/ 115434 h 557669"/>
                <a:gd name="connsiteX3" fmla="*/ 306101 w 432491"/>
                <a:gd name="connsiteY3" fmla="*/ 169060 h 557669"/>
                <a:gd name="connsiteX4" fmla="*/ 332124 w 432491"/>
                <a:gd name="connsiteY4" fmla="*/ 169060 h 557669"/>
                <a:gd name="connsiteX5" fmla="*/ 332124 w 432491"/>
                <a:gd name="connsiteY5" fmla="*/ 115434 h 557669"/>
                <a:gd name="connsiteX6" fmla="*/ 216246 w 432491"/>
                <a:gd name="connsiteY6" fmla="*/ 0 h 557669"/>
                <a:gd name="connsiteX7" fmla="*/ 100368 w 432491"/>
                <a:gd name="connsiteY7" fmla="*/ 115434 h 557669"/>
                <a:gd name="connsiteX8" fmla="*/ 100368 w 432491"/>
                <a:gd name="connsiteY8" fmla="*/ 169060 h 557669"/>
                <a:gd name="connsiteX9" fmla="*/ 126391 w 432491"/>
                <a:gd name="connsiteY9" fmla="*/ 169060 h 557669"/>
                <a:gd name="connsiteX10" fmla="*/ 126391 w 432491"/>
                <a:gd name="connsiteY10" fmla="*/ 115434 h 557669"/>
                <a:gd name="connsiteX11" fmla="*/ 0 w 432491"/>
                <a:gd name="connsiteY11" fmla="*/ 201476 h 557669"/>
                <a:gd name="connsiteX12" fmla="*/ 32528 w 432491"/>
                <a:gd name="connsiteY12" fmla="*/ 169072 h 557669"/>
                <a:gd name="connsiteX13" fmla="*/ 399963 w 432491"/>
                <a:gd name="connsiteY13" fmla="*/ 169072 h 557669"/>
                <a:gd name="connsiteX14" fmla="*/ 432492 w 432491"/>
                <a:gd name="connsiteY14" fmla="*/ 201476 h 557669"/>
                <a:gd name="connsiteX15" fmla="*/ 432492 w 432491"/>
                <a:gd name="connsiteY15" fmla="*/ 525266 h 557669"/>
                <a:gd name="connsiteX16" fmla="*/ 399963 w 432491"/>
                <a:gd name="connsiteY16" fmla="*/ 557670 h 557669"/>
                <a:gd name="connsiteX17" fmla="*/ 32528 w 432491"/>
                <a:gd name="connsiteY17" fmla="*/ 557670 h 557669"/>
                <a:gd name="connsiteX18" fmla="*/ 0 w 432491"/>
                <a:gd name="connsiteY18" fmla="*/ 525266 h 557669"/>
                <a:gd name="connsiteX19" fmla="*/ 0 w 432491"/>
                <a:gd name="connsiteY19" fmla="*/ 201476 h 55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32491" h="557669">
                  <a:moveTo>
                    <a:pt x="126391" y="115434"/>
                  </a:moveTo>
                  <a:cubicBezTo>
                    <a:pt x="126391" y="65999"/>
                    <a:pt x="166620" y="25923"/>
                    <a:pt x="216246" y="25923"/>
                  </a:cubicBezTo>
                  <a:cubicBezTo>
                    <a:pt x="265872" y="25923"/>
                    <a:pt x="306101" y="65999"/>
                    <a:pt x="306101" y="115434"/>
                  </a:cubicBezTo>
                  <a:lnTo>
                    <a:pt x="306101" y="169060"/>
                  </a:lnTo>
                  <a:lnTo>
                    <a:pt x="332124" y="169060"/>
                  </a:lnTo>
                  <a:lnTo>
                    <a:pt x="332124" y="115434"/>
                  </a:lnTo>
                  <a:cubicBezTo>
                    <a:pt x="332124" y="51682"/>
                    <a:pt x="280244" y="0"/>
                    <a:pt x="216246" y="0"/>
                  </a:cubicBezTo>
                  <a:cubicBezTo>
                    <a:pt x="152249" y="0"/>
                    <a:pt x="100368" y="51682"/>
                    <a:pt x="100368" y="115434"/>
                  </a:cubicBezTo>
                  <a:lnTo>
                    <a:pt x="100368" y="169060"/>
                  </a:lnTo>
                  <a:lnTo>
                    <a:pt x="126391" y="169060"/>
                  </a:lnTo>
                  <a:lnTo>
                    <a:pt x="126391" y="115434"/>
                  </a:lnTo>
                  <a:close/>
                  <a:moveTo>
                    <a:pt x="0" y="201476"/>
                  </a:moveTo>
                  <a:cubicBezTo>
                    <a:pt x="0" y="183579"/>
                    <a:pt x="14564" y="169072"/>
                    <a:pt x="32528" y="169072"/>
                  </a:cubicBezTo>
                  <a:lnTo>
                    <a:pt x="399963" y="169072"/>
                  </a:lnTo>
                  <a:cubicBezTo>
                    <a:pt x="417928" y="169072"/>
                    <a:pt x="432492" y="183579"/>
                    <a:pt x="432492" y="201476"/>
                  </a:cubicBezTo>
                  <a:lnTo>
                    <a:pt x="432492" y="525266"/>
                  </a:lnTo>
                  <a:cubicBezTo>
                    <a:pt x="432492" y="543163"/>
                    <a:pt x="417928" y="557670"/>
                    <a:pt x="399963" y="557670"/>
                  </a:cubicBezTo>
                  <a:lnTo>
                    <a:pt x="32528" y="557670"/>
                  </a:lnTo>
                  <a:cubicBezTo>
                    <a:pt x="14564" y="557670"/>
                    <a:pt x="0" y="543163"/>
                    <a:pt x="0" y="525266"/>
                  </a:cubicBezTo>
                  <a:lnTo>
                    <a:pt x="0" y="201476"/>
                  </a:lnTo>
                  <a:close/>
                </a:path>
              </a:pathLst>
            </a:custGeom>
            <a:solidFill>
              <a:srgbClr val="FC1C49"/>
            </a:solidFill>
            <a:ln w="6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74" name="자유형 373">
              <a:extLst>
                <a:ext uri="{FF2B5EF4-FFF2-40B4-BE49-F238E27FC236}">
                  <a16:creationId xmlns:a16="http://schemas.microsoft.com/office/drawing/2014/main" id="{43703E97-6E2A-F64F-AAC7-63413E0A16C6}"/>
                </a:ext>
              </a:extLst>
            </p:cNvPr>
            <p:cNvSpPr/>
            <p:nvPr/>
          </p:nvSpPr>
          <p:spPr>
            <a:xfrm>
              <a:off x="3187999" y="3302672"/>
              <a:ext cx="88642" cy="161202"/>
            </a:xfrm>
            <a:custGeom>
              <a:avLst/>
              <a:gdLst>
                <a:gd name="connsiteX0" fmla="*/ 70693 w 88642"/>
                <a:gd name="connsiteY0" fmla="*/ 79640 h 161202"/>
                <a:gd name="connsiteX1" fmla="*/ 88642 w 88642"/>
                <a:gd name="connsiteY1" fmla="*/ 44152 h 161202"/>
                <a:gd name="connsiteX2" fmla="*/ 44321 w 88642"/>
                <a:gd name="connsiteY2" fmla="*/ 0 h 161202"/>
                <a:gd name="connsiteX3" fmla="*/ 0 w 88642"/>
                <a:gd name="connsiteY3" fmla="*/ 44152 h 161202"/>
                <a:gd name="connsiteX4" fmla="*/ 17949 w 88642"/>
                <a:gd name="connsiteY4" fmla="*/ 79640 h 161202"/>
                <a:gd name="connsiteX5" fmla="*/ 6901 w 88642"/>
                <a:gd name="connsiteY5" fmla="*/ 152159 h 161202"/>
                <a:gd name="connsiteX6" fmla="*/ 14707 w 88642"/>
                <a:gd name="connsiteY6" fmla="*/ 161203 h 161202"/>
                <a:gd name="connsiteX7" fmla="*/ 73935 w 88642"/>
                <a:gd name="connsiteY7" fmla="*/ 161203 h 161202"/>
                <a:gd name="connsiteX8" fmla="*/ 81741 w 88642"/>
                <a:gd name="connsiteY8" fmla="*/ 152159 h 161202"/>
                <a:gd name="connsiteX9" fmla="*/ 70693 w 88642"/>
                <a:gd name="connsiteY9" fmla="*/ 79640 h 16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642" h="161202">
                  <a:moveTo>
                    <a:pt x="70693" y="79640"/>
                  </a:moveTo>
                  <a:cubicBezTo>
                    <a:pt x="81584" y="71596"/>
                    <a:pt x="88642" y="58695"/>
                    <a:pt x="88642" y="44152"/>
                  </a:cubicBezTo>
                  <a:cubicBezTo>
                    <a:pt x="88642" y="19768"/>
                    <a:pt x="68799" y="0"/>
                    <a:pt x="44321" y="0"/>
                  </a:cubicBezTo>
                  <a:cubicBezTo>
                    <a:pt x="19843" y="0"/>
                    <a:pt x="0" y="19768"/>
                    <a:pt x="0" y="44152"/>
                  </a:cubicBezTo>
                  <a:cubicBezTo>
                    <a:pt x="0" y="58695"/>
                    <a:pt x="7059" y="71596"/>
                    <a:pt x="17949" y="79640"/>
                  </a:cubicBezTo>
                  <a:lnTo>
                    <a:pt x="6901" y="152159"/>
                  </a:lnTo>
                  <a:cubicBezTo>
                    <a:pt x="6177" y="156918"/>
                    <a:pt x="9875" y="161203"/>
                    <a:pt x="14707" y="161203"/>
                  </a:cubicBezTo>
                  <a:lnTo>
                    <a:pt x="73935" y="161203"/>
                  </a:lnTo>
                  <a:cubicBezTo>
                    <a:pt x="78767" y="161203"/>
                    <a:pt x="82465" y="156918"/>
                    <a:pt x="81741" y="152159"/>
                  </a:cubicBezTo>
                  <a:lnTo>
                    <a:pt x="70693" y="79640"/>
                  </a:lnTo>
                  <a:close/>
                </a:path>
              </a:pathLst>
            </a:custGeom>
            <a:solidFill>
              <a:srgbClr val="FFFFFF"/>
            </a:solidFill>
            <a:ln w="6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sp>
        <p:nvSpPr>
          <p:cNvPr id="375" name="그래픽 298">
            <a:extLst>
              <a:ext uri="{FF2B5EF4-FFF2-40B4-BE49-F238E27FC236}">
                <a16:creationId xmlns:a16="http://schemas.microsoft.com/office/drawing/2014/main" id="{9CA65546-1A6C-B04F-A5D2-34A453B0878D}"/>
              </a:ext>
            </a:extLst>
          </p:cNvPr>
          <p:cNvSpPr/>
          <p:nvPr/>
        </p:nvSpPr>
        <p:spPr>
          <a:xfrm>
            <a:off x="1852744" y="3068786"/>
            <a:ext cx="488541" cy="485155"/>
          </a:xfrm>
          <a:custGeom>
            <a:avLst/>
            <a:gdLst>
              <a:gd name="connsiteX0" fmla="*/ 190748 w 488541"/>
              <a:gd name="connsiteY0" fmla="*/ 16257 h 485155"/>
              <a:gd name="connsiteX1" fmla="*/ 222187 w 488541"/>
              <a:gd name="connsiteY1" fmla="*/ 0 h 485155"/>
              <a:gd name="connsiteX2" fmla="*/ 246896 w 488541"/>
              <a:gd name="connsiteY2" fmla="*/ 0 h 485155"/>
              <a:gd name="connsiteX3" fmla="*/ 285423 w 488541"/>
              <a:gd name="connsiteY3" fmla="*/ 38527 h 485155"/>
              <a:gd name="connsiteX4" fmla="*/ 285423 w 488541"/>
              <a:gd name="connsiteY4" fmla="*/ 140196 h 485155"/>
              <a:gd name="connsiteX5" fmla="*/ 443577 w 488541"/>
              <a:gd name="connsiteY5" fmla="*/ 140196 h 485155"/>
              <a:gd name="connsiteX6" fmla="*/ 487608 w 488541"/>
              <a:gd name="connsiteY6" fmla="*/ 194183 h 485155"/>
              <a:gd name="connsiteX7" fmla="*/ 435251 w 488541"/>
              <a:gd name="connsiteY7" fmla="*/ 449243 h 485155"/>
              <a:gd name="connsiteX8" fmla="*/ 391221 w 488541"/>
              <a:gd name="connsiteY8" fmla="*/ 485153 h 485155"/>
              <a:gd name="connsiteX9" fmla="*/ 120047 w 488541"/>
              <a:gd name="connsiteY9" fmla="*/ 485153 h 485155"/>
              <a:gd name="connsiteX10" fmla="*/ 75098 w 488541"/>
              <a:gd name="connsiteY10" fmla="*/ 440205 h 485155"/>
              <a:gd name="connsiteX11" fmla="*/ 75098 w 488541"/>
              <a:gd name="connsiteY11" fmla="*/ 195869 h 485155"/>
              <a:gd name="connsiteX12" fmla="*/ 84550 w 488541"/>
              <a:gd name="connsiteY12" fmla="*/ 166175 h 485155"/>
              <a:gd name="connsiteX13" fmla="*/ 190748 w 488541"/>
              <a:gd name="connsiteY13" fmla="*/ 16257 h 485155"/>
              <a:gd name="connsiteX14" fmla="*/ 25685 w 488541"/>
              <a:gd name="connsiteY14" fmla="*/ 190605 h 485155"/>
              <a:gd name="connsiteX15" fmla="*/ 12842 w 488541"/>
              <a:gd name="connsiteY15" fmla="*/ 177762 h 485155"/>
              <a:gd name="connsiteX16" fmla="*/ 0 w 488541"/>
              <a:gd name="connsiteY16" fmla="*/ 190605 h 485155"/>
              <a:gd name="connsiteX17" fmla="*/ 0 w 488541"/>
              <a:gd name="connsiteY17" fmla="*/ 472313 h 485155"/>
              <a:gd name="connsiteX18" fmla="*/ 12842 w 488541"/>
              <a:gd name="connsiteY18" fmla="*/ 485155 h 485155"/>
              <a:gd name="connsiteX19" fmla="*/ 25685 w 488541"/>
              <a:gd name="connsiteY19" fmla="*/ 472313 h 485155"/>
              <a:gd name="connsiteX20" fmla="*/ 25685 w 488541"/>
              <a:gd name="connsiteY20" fmla="*/ 190605 h 48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8541" h="485155">
                <a:moveTo>
                  <a:pt x="190748" y="16257"/>
                </a:moveTo>
                <a:cubicBezTo>
                  <a:pt x="197971" y="6060"/>
                  <a:pt x="209691" y="0"/>
                  <a:pt x="222187" y="0"/>
                </a:cubicBezTo>
                <a:lnTo>
                  <a:pt x="246896" y="0"/>
                </a:lnTo>
                <a:cubicBezTo>
                  <a:pt x="268175" y="0"/>
                  <a:pt x="285423" y="17249"/>
                  <a:pt x="285423" y="38527"/>
                </a:cubicBezTo>
                <a:lnTo>
                  <a:pt x="285423" y="140196"/>
                </a:lnTo>
                <a:lnTo>
                  <a:pt x="443577" y="140196"/>
                </a:lnTo>
                <a:cubicBezTo>
                  <a:pt x="472035" y="140196"/>
                  <a:pt x="493330" y="166307"/>
                  <a:pt x="487608" y="194183"/>
                </a:cubicBezTo>
                <a:lnTo>
                  <a:pt x="435251" y="449243"/>
                </a:lnTo>
                <a:cubicBezTo>
                  <a:pt x="430960" y="470147"/>
                  <a:pt x="412561" y="485153"/>
                  <a:pt x="391221" y="485153"/>
                </a:cubicBezTo>
                <a:lnTo>
                  <a:pt x="120047" y="485153"/>
                </a:lnTo>
                <a:cubicBezTo>
                  <a:pt x="95222" y="485153"/>
                  <a:pt x="75098" y="465029"/>
                  <a:pt x="75098" y="440205"/>
                </a:cubicBezTo>
                <a:lnTo>
                  <a:pt x="75098" y="195869"/>
                </a:lnTo>
                <a:cubicBezTo>
                  <a:pt x="75098" y="185231"/>
                  <a:pt x="78401" y="174855"/>
                  <a:pt x="84550" y="166175"/>
                </a:cubicBezTo>
                <a:lnTo>
                  <a:pt x="190748" y="16257"/>
                </a:lnTo>
                <a:close/>
                <a:moveTo>
                  <a:pt x="25685" y="190605"/>
                </a:moveTo>
                <a:cubicBezTo>
                  <a:pt x="25685" y="183512"/>
                  <a:pt x="19935" y="177762"/>
                  <a:pt x="12842" y="177762"/>
                </a:cubicBezTo>
                <a:cubicBezTo>
                  <a:pt x="5750" y="177762"/>
                  <a:pt x="0" y="183512"/>
                  <a:pt x="0" y="190605"/>
                </a:cubicBezTo>
                <a:lnTo>
                  <a:pt x="0" y="472313"/>
                </a:lnTo>
                <a:cubicBezTo>
                  <a:pt x="0" y="479405"/>
                  <a:pt x="5750" y="485155"/>
                  <a:pt x="12842" y="485155"/>
                </a:cubicBezTo>
                <a:cubicBezTo>
                  <a:pt x="19935" y="485155"/>
                  <a:pt x="25685" y="479405"/>
                  <a:pt x="25685" y="472313"/>
                </a:cubicBezTo>
                <a:lnTo>
                  <a:pt x="25685" y="190605"/>
                </a:lnTo>
                <a:close/>
              </a:path>
            </a:pathLst>
          </a:custGeom>
          <a:solidFill>
            <a:srgbClr val="FC1C49"/>
          </a:solidFill>
          <a:ln w="630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DECE85D-09AD-594B-AD1E-1454256E6FB9}"/>
              </a:ext>
            </a:extLst>
          </p:cNvPr>
          <p:cNvGrpSpPr/>
          <p:nvPr/>
        </p:nvGrpSpPr>
        <p:grpSpPr>
          <a:xfrm>
            <a:off x="666809" y="3048591"/>
            <a:ext cx="580332" cy="553452"/>
            <a:chOff x="666809" y="3048591"/>
            <a:chExt cx="580332" cy="553452"/>
          </a:xfrm>
        </p:grpSpPr>
        <p:sp>
          <p:nvSpPr>
            <p:cNvPr id="377" name="자유형 376">
              <a:extLst>
                <a:ext uri="{FF2B5EF4-FFF2-40B4-BE49-F238E27FC236}">
                  <a16:creationId xmlns:a16="http://schemas.microsoft.com/office/drawing/2014/main" id="{E569A883-493A-F348-9AF0-365343E0224B}"/>
                </a:ext>
              </a:extLst>
            </p:cNvPr>
            <p:cNvSpPr/>
            <p:nvPr/>
          </p:nvSpPr>
          <p:spPr>
            <a:xfrm>
              <a:off x="666809" y="3048591"/>
              <a:ext cx="580332" cy="553452"/>
            </a:xfrm>
            <a:custGeom>
              <a:avLst/>
              <a:gdLst>
                <a:gd name="connsiteX0" fmla="*/ 323801 w 580332"/>
                <a:gd name="connsiteY0" fmla="*/ 19286 h 553452"/>
                <a:gd name="connsiteX1" fmla="*/ 256532 w 580332"/>
                <a:gd name="connsiteY1" fmla="*/ 19286 h 553452"/>
                <a:gd name="connsiteX2" fmla="*/ 182802 w 580332"/>
                <a:gd name="connsiteY2" fmla="*/ 145767 h 553452"/>
                <a:gd name="connsiteX3" fmla="*/ 174316 w 580332"/>
                <a:gd name="connsiteY3" fmla="*/ 151906 h 553452"/>
                <a:gd name="connsiteX4" fmla="*/ 30746 w 580332"/>
                <a:gd name="connsiteY4" fmla="*/ 182655 h 553452"/>
                <a:gd name="connsiteX5" fmla="*/ 9959 w 580332"/>
                <a:gd name="connsiteY5" fmla="*/ 246369 h 553452"/>
                <a:gd name="connsiteX6" fmla="*/ 107961 w 580332"/>
                <a:gd name="connsiteY6" fmla="*/ 355287 h 553452"/>
                <a:gd name="connsiteX7" fmla="*/ 111202 w 580332"/>
                <a:gd name="connsiteY7" fmla="*/ 365222 h 553452"/>
                <a:gd name="connsiteX8" fmla="*/ 96201 w 580332"/>
                <a:gd name="connsiteY8" fmla="*/ 510707 h 553452"/>
                <a:gd name="connsiteX9" fmla="*/ 150623 w 580332"/>
                <a:gd name="connsiteY9" fmla="*/ 550084 h 553452"/>
                <a:gd name="connsiteX10" fmla="*/ 284922 w 580332"/>
                <a:gd name="connsiteY10" fmla="*/ 490918 h 553452"/>
                <a:gd name="connsiteX11" fmla="*/ 295411 w 580332"/>
                <a:gd name="connsiteY11" fmla="*/ 490918 h 553452"/>
                <a:gd name="connsiteX12" fmla="*/ 429709 w 580332"/>
                <a:gd name="connsiteY12" fmla="*/ 550084 h 553452"/>
                <a:gd name="connsiteX13" fmla="*/ 484131 w 580332"/>
                <a:gd name="connsiteY13" fmla="*/ 510707 h 553452"/>
                <a:gd name="connsiteX14" fmla="*/ 469129 w 580332"/>
                <a:gd name="connsiteY14" fmla="*/ 365222 h 553452"/>
                <a:gd name="connsiteX15" fmla="*/ 472371 w 580332"/>
                <a:gd name="connsiteY15" fmla="*/ 355287 h 553452"/>
                <a:gd name="connsiteX16" fmla="*/ 570373 w 580332"/>
                <a:gd name="connsiteY16" fmla="*/ 246369 h 553452"/>
                <a:gd name="connsiteX17" fmla="*/ 549586 w 580332"/>
                <a:gd name="connsiteY17" fmla="*/ 182655 h 553452"/>
                <a:gd name="connsiteX18" fmla="*/ 406016 w 580332"/>
                <a:gd name="connsiteY18" fmla="*/ 151906 h 553452"/>
                <a:gd name="connsiteX19" fmla="*/ 397531 w 580332"/>
                <a:gd name="connsiteY19" fmla="*/ 145767 h 553452"/>
                <a:gd name="connsiteX20" fmla="*/ 323801 w 580332"/>
                <a:gd name="connsiteY20" fmla="*/ 19286 h 55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80332" h="553452">
                  <a:moveTo>
                    <a:pt x="323801" y="19286"/>
                  </a:moveTo>
                  <a:cubicBezTo>
                    <a:pt x="308811" y="-6429"/>
                    <a:pt x="271522" y="-6429"/>
                    <a:pt x="256532" y="19286"/>
                  </a:cubicBezTo>
                  <a:lnTo>
                    <a:pt x="182802" y="145767"/>
                  </a:lnTo>
                  <a:cubicBezTo>
                    <a:pt x="180968" y="148912"/>
                    <a:pt x="177887" y="151142"/>
                    <a:pt x="174316" y="151906"/>
                  </a:cubicBezTo>
                  <a:lnTo>
                    <a:pt x="30746" y="182655"/>
                  </a:lnTo>
                  <a:cubicBezTo>
                    <a:pt x="1558" y="188907"/>
                    <a:pt x="-9965" y="224225"/>
                    <a:pt x="9959" y="246369"/>
                  </a:cubicBezTo>
                  <a:lnTo>
                    <a:pt x="107961" y="355287"/>
                  </a:lnTo>
                  <a:cubicBezTo>
                    <a:pt x="110399" y="357996"/>
                    <a:pt x="111576" y="361604"/>
                    <a:pt x="111202" y="365222"/>
                  </a:cubicBezTo>
                  <a:lnTo>
                    <a:pt x="96201" y="510707"/>
                  </a:lnTo>
                  <a:cubicBezTo>
                    <a:pt x="93152" y="540284"/>
                    <a:pt x="123319" y="562112"/>
                    <a:pt x="150623" y="550084"/>
                  </a:cubicBezTo>
                  <a:lnTo>
                    <a:pt x="284922" y="490918"/>
                  </a:lnTo>
                  <a:cubicBezTo>
                    <a:pt x="288262" y="489446"/>
                    <a:pt x="292071" y="489446"/>
                    <a:pt x="295411" y="490918"/>
                  </a:cubicBezTo>
                  <a:lnTo>
                    <a:pt x="429709" y="550084"/>
                  </a:lnTo>
                  <a:cubicBezTo>
                    <a:pt x="457013" y="562113"/>
                    <a:pt x="487181" y="540284"/>
                    <a:pt x="484131" y="510707"/>
                  </a:cubicBezTo>
                  <a:lnTo>
                    <a:pt x="469129" y="365222"/>
                  </a:lnTo>
                  <a:cubicBezTo>
                    <a:pt x="468757" y="361604"/>
                    <a:pt x="469934" y="357996"/>
                    <a:pt x="472371" y="355287"/>
                  </a:cubicBezTo>
                  <a:lnTo>
                    <a:pt x="570373" y="246369"/>
                  </a:lnTo>
                  <a:cubicBezTo>
                    <a:pt x="590297" y="224225"/>
                    <a:pt x="578775" y="188907"/>
                    <a:pt x="549586" y="182655"/>
                  </a:cubicBezTo>
                  <a:lnTo>
                    <a:pt x="406016" y="151906"/>
                  </a:lnTo>
                  <a:cubicBezTo>
                    <a:pt x="402445" y="151142"/>
                    <a:pt x="399364" y="148912"/>
                    <a:pt x="397531" y="145767"/>
                  </a:cubicBezTo>
                  <a:lnTo>
                    <a:pt x="323801" y="19286"/>
                  </a:lnTo>
                  <a:close/>
                </a:path>
              </a:pathLst>
            </a:custGeom>
            <a:solidFill>
              <a:srgbClr val="FC1C49"/>
            </a:solidFill>
            <a:ln w="6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78" name="자유형 377">
              <a:extLst>
                <a:ext uri="{FF2B5EF4-FFF2-40B4-BE49-F238E27FC236}">
                  <a16:creationId xmlns:a16="http://schemas.microsoft.com/office/drawing/2014/main" id="{E7C37297-1BB3-F143-9075-33B9473ADEC7}"/>
                </a:ext>
              </a:extLst>
            </p:cNvPr>
            <p:cNvSpPr/>
            <p:nvPr/>
          </p:nvSpPr>
          <p:spPr>
            <a:xfrm>
              <a:off x="812088" y="3149144"/>
              <a:ext cx="150718" cy="142998"/>
            </a:xfrm>
            <a:custGeom>
              <a:avLst/>
              <a:gdLst>
                <a:gd name="connsiteX0" fmla="*/ 144216 w 150718"/>
                <a:gd name="connsiteY0" fmla="*/ 1721 h 142998"/>
                <a:gd name="connsiteX1" fmla="*/ 148990 w 150718"/>
                <a:gd name="connsiteY1" fmla="*/ 19350 h 142998"/>
                <a:gd name="connsiteX2" fmla="*/ 96831 w 150718"/>
                <a:gd name="connsiteY2" fmla="*/ 109659 h 142998"/>
                <a:gd name="connsiteX3" fmla="*/ 72950 w 150718"/>
                <a:gd name="connsiteY3" fmla="*/ 127820 h 142998"/>
                <a:gd name="connsiteX4" fmla="*/ 16244 w 150718"/>
                <a:gd name="connsiteY4" fmla="*/ 142576 h 142998"/>
                <a:gd name="connsiteX5" fmla="*/ 424 w 150718"/>
                <a:gd name="connsiteY5" fmla="*/ 133348 h 142998"/>
                <a:gd name="connsiteX6" fmla="*/ 9690 w 150718"/>
                <a:gd name="connsiteY6" fmla="*/ 117593 h 142998"/>
                <a:gd name="connsiteX7" fmla="*/ 66395 w 150718"/>
                <a:gd name="connsiteY7" fmla="*/ 102838 h 142998"/>
                <a:gd name="connsiteX8" fmla="*/ 74356 w 150718"/>
                <a:gd name="connsiteY8" fmla="*/ 96784 h 142998"/>
                <a:gd name="connsiteX9" fmla="*/ 126515 w 150718"/>
                <a:gd name="connsiteY9" fmla="*/ 6476 h 142998"/>
                <a:gd name="connsiteX10" fmla="*/ 144216 w 150718"/>
                <a:gd name="connsiteY10" fmla="*/ 1721 h 142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0718" h="142998">
                  <a:moveTo>
                    <a:pt x="144216" y="1721"/>
                  </a:moveTo>
                  <a:cubicBezTo>
                    <a:pt x="150422" y="5276"/>
                    <a:pt x="152559" y="13169"/>
                    <a:pt x="148990" y="19350"/>
                  </a:cubicBezTo>
                  <a:lnTo>
                    <a:pt x="96831" y="109659"/>
                  </a:lnTo>
                  <a:cubicBezTo>
                    <a:pt x="91635" y="118654"/>
                    <a:pt x="83032" y="125197"/>
                    <a:pt x="72950" y="127820"/>
                  </a:cubicBezTo>
                  <a:lnTo>
                    <a:pt x="16244" y="142576"/>
                  </a:lnTo>
                  <a:cubicBezTo>
                    <a:pt x="9317" y="144378"/>
                    <a:pt x="2234" y="140247"/>
                    <a:pt x="424" y="133348"/>
                  </a:cubicBezTo>
                  <a:cubicBezTo>
                    <a:pt x="-1386" y="126449"/>
                    <a:pt x="2763" y="119396"/>
                    <a:pt x="9690" y="117593"/>
                  </a:cubicBezTo>
                  <a:lnTo>
                    <a:pt x="66395" y="102838"/>
                  </a:lnTo>
                  <a:cubicBezTo>
                    <a:pt x="69756" y="101964"/>
                    <a:pt x="72624" y="99783"/>
                    <a:pt x="74356" y="96784"/>
                  </a:cubicBezTo>
                  <a:lnTo>
                    <a:pt x="126515" y="6476"/>
                  </a:lnTo>
                  <a:cubicBezTo>
                    <a:pt x="130084" y="295"/>
                    <a:pt x="138010" y="-1834"/>
                    <a:pt x="144216" y="1721"/>
                  </a:cubicBezTo>
                  <a:close/>
                </a:path>
              </a:pathLst>
            </a:custGeom>
            <a:solidFill>
              <a:srgbClr val="FFFFFF"/>
            </a:solidFill>
            <a:ln w="6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0BACF6E-FCA2-AF42-B208-8ED5C88BFB80}"/>
              </a:ext>
            </a:extLst>
          </p:cNvPr>
          <p:cNvGrpSpPr/>
          <p:nvPr/>
        </p:nvGrpSpPr>
        <p:grpSpPr>
          <a:xfrm>
            <a:off x="680304" y="4414514"/>
            <a:ext cx="552730" cy="554914"/>
            <a:chOff x="680304" y="4414514"/>
            <a:chExt cx="552730" cy="554914"/>
          </a:xfrm>
        </p:grpSpPr>
        <p:sp>
          <p:nvSpPr>
            <p:cNvPr id="381" name="자유형 380">
              <a:extLst>
                <a:ext uri="{FF2B5EF4-FFF2-40B4-BE49-F238E27FC236}">
                  <a16:creationId xmlns:a16="http://schemas.microsoft.com/office/drawing/2014/main" id="{9F2D2AC2-BFF7-3445-B80C-69900045911D}"/>
                </a:ext>
              </a:extLst>
            </p:cNvPr>
            <p:cNvSpPr/>
            <p:nvPr/>
          </p:nvSpPr>
          <p:spPr>
            <a:xfrm>
              <a:off x="680304" y="4414514"/>
              <a:ext cx="552730" cy="554914"/>
            </a:xfrm>
            <a:custGeom>
              <a:avLst/>
              <a:gdLst>
                <a:gd name="connsiteX0" fmla="*/ 291666 w 552730"/>
                <a:gd name="connsiteY0" fmla="*/ 10894 h 554914"/>
                <a:gd name="connsiteX1" fmla="*/ 261064 w 552730"/>
                <a:gd name="connsiteY1" fmla="*/ 10894 h 554914"/>
                <a:gd name="connsiteX2" fmla="*/ 10851 w 552730"/>
                <a:gd name="connsiteY2" fmla="*/ 262096 h 554914"/>
                <a:gd name="connsiteX3" fmla="*/ 10851 w 552730"/>
                <a:gd name="connsiteY3" fmla="*/ 292818 h 554914"/>
                <a:gd name="connsiteX4" fmla="*/ 261064 w 552730"/>
                <a:gd name="connsiteY4" fmla="*/ 544021 h 554914"/>
                <a:gd name="connsiteX5" fmla="*/ 291666 w 552730"/>
                <a:gd name="connsiteY5" fmla="*/ 544021 h 554914"/>
                <a:gd name="connsiteX6" fmla="*/ 541879 w 552730"/>
                <a:gd name="connsiteY6" fmla="*/ 292818 h 554914"/>
                <a:gd name="connsiteX7" fmla="*/ 541879 w 552730"/>
                <a:gd name="connsiteY7" fmla="*/ 262096 h 554914"/>
                <a:gd name="connsiteX8" fmla="*/ 291666 w 552730"/>
                <a:gd name="connsiteY8" fmla="*/ 10894 h 554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730" h="554914">
                  <a:moveTo>
                    <a:pt x="291666" y="10894"/>
                  </a:moveTo>
                  <a:cubicBezTo>
                    <a:pt x="286595" y="-3631"/>
                    <a:pt x="266135" y="-3631"/>
                    <a:pt x="261064" y="10894"/>
                  </a:cubicBezTo>
                  <a:cubicBezTo>
                    <a:pt x="220026" y="128457"/>
                    <a:pt x="127951" y="220895"/>
                    <a:pt x="10851" y="262096"/>
                  </a:cubicBezTo>
                  <a:cubicBezTo>
                    <a:pt x="-3617" y="267186"/>
                    <a:pt x="-3617" y="287728"/>
                    <a:pt x="10851" y="292818"/>
                  </a:cubicBezTo>
                  <a:cubicBezTo>
                    <a:pt x="127951" y="334019"/>
                    <a:pt x="220026" y="426458"/>
                    <a:pt x="261064" y="544021"/>
                  </a:cubicBezTo>
                  <a:cubicBezTo>
                    <a:pt x="266135" y="558546"/>
                    <a:pt x="286596" y="558546"/>
                    <a:pt x="291666" y="544021"/>
                  </a:cubicBezTo>
                  <a:cubicBezTo>
                    <a:pt x="332704" y="426458"/>
                    <a:pt x="424779" y="334019"/>
                    <a:pt x="541879" y="292818"/>
                  </a:cubicBezTo>
                  <a:cubicBezTo>
                    <a:pt x="556347" y="287728"/>
                    <a:pt x="556347" y="267186"/>
                    <a:pt x="541879" y="262096"/>
                  </a:cubicBezTo>
                  <a:cubicBezTo>
                    <a:pt x="424779" y="220895"/>
                    <a:pt x="332704" y="128457"/>
                    <a:pt x="291666" y="10894"/>
                  </a:cubicBezTo>
                  <a:close/>
                </a:path>
              </a:pathLst>
            </a:custGeom>
            <a:solidFill>
              <a:srgbClr val="FC1C49"/>
            </a:solidFill>
            <a:ln w="6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82" name="자유형 381">
              <a:extLst>
                <a:ext uri="{FF2B5EF4-FFF2-40B4-BE49-F238E27FC236}">
                  <a16:creationId xmlns:a16="http://schemas.microsoft.com/office/drawing/2014/main" id="{503CE665-293B-134F-AC1F-CB6E2AC4F8F7}"/>
                </a:ext>
              </a:extLst>
            </p:cNvPr>
            <p:cNvSpPr/>
            <p:nvPr/>
          </p:nvSpPr>
          <p:spPr>
            <a:xfrm>
              <a:off x="943286" y="4676687"/>
              <a:ext cx="153740" cy="158028"/>
            </a:xfrm>
            <a:custGeom>
              <a:avLst/>
              <a:gdLst>
                <a:gd name="connsiteX0" fmla="*/ 152471 w 153740"/>
                <a:gd name="connsiteY0" fmla="*/ 7368 h 158028"/>
                <a:gd name="connsiteX1" fmla="*/ 146402 w 153740"/>
                <a:gd name="connsiteY1" fmla="*/ 24655 h 158028"/>
                <a:gd name="connsiteX2" fmla="*/ 26725 w 153740"/>
                <a:gd name="connsiteY2" fmla="*/ 146001 h 158028"/>
                <a:gd name="connsiteX3" fmla="*/ 24613 w 153740"/>
                <a:gd name="connsiteY3" fmla="*/ 150545 h 158028"/>
                <a:gd name="connsiteX4" fmla="*/ 7454 w 153740"/>
                <a:gd name="connsiteY4" fmla="*/ 156809 h 158028"/>
                <a:gd name="connsiteX5" fmla="*/ 1214 w 153740"/>
                <a:gd name="connsiteY5" fmla="*/ 139582 h 158028"/>
                <a:gd name="connsiteX6" fmla="*/ 3327 w 153740"/>
                <a:gd name="connsiteY6" fmla="*/ 135038 h 158028"/>
                <a:gd name="connsiteX7" fmla="*/ 135251 w 153740"/>
                <a:gd name="connsiteY7" fmla="*/ 1274 h 158028"/>
                <a:gd name="connsiteX8" fmla="*/ 152471 w 153740"/>
                <a:gd name="connsiteY8" fmla="*/ 7368 h 158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740" h="158028">
                  <a:moveTo>
                    <a:pt x="152471" y="7368"/>
                  </a:moveTo>
                  <a:cubicBezTo>
                    <a:pt x="155551" y="13824"/>
                    <a:pt x="152833" y="21564"/>
                    <a:pt x="146402" y="24655"/>
                  </a:cubicBezTo>
                  <a:cubicBezTo>
                    <a:pt x="93722" y="49978"/>
                    <a:pt x="51425" y="92865"/>
                    <a:pt x="26725" y="146001"/>
                  </a:cubicBezTo>
                  <a:lnTo>
                    <a:pt x="24613" y="150545"/>
                  </a:lnTo>
                  <a:cubicBezTo>
                    <a:pt x="21597" y="157032"/>
                    <a:pt x="13915" y="159837"/>
                    <a:pt x="7454" y="156809"/>
                  </a:cubicBezTo>
                  <a:cubicBezTo>
                    <a:pt x="993" y="153782"/>
                    <a:pt x="-1801" y="146069"/>
                    <a:pt x="1214" y="139582"/>
                  </a:cubicBezTo>
                  <a:lnTo>
                    <a:pt x="3327" y="135038"/>
                  </a:lnTo>
                  <a:cubicBezTo>
                    <a:pt x="30554" y="76464"/>
                    <a:pt x="77180" y="29188"/>
                    <a:pt x="135251" y="1274"/>
                  </a:cubicBezTo>
                  <a:cubicBezTo>
                    <a:pt x="141683" y="-1817"/>
                    <a:pt x="149392" y="911"/>
                    <a:pt x="152471" y="7368"/>
                  </a:cubicBezTo>
                  <a:close/>
                </a:path>
              </a:pathLst>
            </a:custGeom>
            <a:solidFill>
              <a:srgbClr val="FFFFFF"/>
            </a:solidFill>
            <a:ln w="6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sp>
        <p:nvSpPr>
          <p:cNvPr id="383" name="그래픽 304">
            <a:extLst>
              <a:ext uri="{FF2B5EF4-FFF2-40B4-BE49-F238E27FC236}">
                <a16:creationId xmlns:a16="http://schemas.microsoft.com/office/drawing/2014/main" id="{034CB86B-7C32-2341-9A32-104212E628B4}"/>
              </a:ext>
            </a:extLst>
          </p:cNvPr>
          <p:cNvSpPr/>
          <p:nvPr/>
        </p:nvSpPr>
        <p:spPr>
          <a:xfrm>
            <a:off x="1863851" y="4452639"/>
            <a:ext cx="488541" cy="491614"/>
          </a:xfrm>
          <a:custGeom>
            <a:avLst/>
            <a:gdLst>
              <a:gd name="connsiteX0" fmla="*/ 25685 w 488541"/>
              <a:gd name="connsiteY0" fmla="*/ 298426 h 491614"/>
              <a:gd name="connsiteX1" fmla="*/ 12842 w 488541"/>
              <a:gd name="connsiteY1" fmla="*/ 311437 h 491614"/>
              <a:gd name="connsiteX2" fmla="*/ 0 w 488541"/>
              <a:gd name="connsiteY2" fmla="*/ 298426 h 491614"/>
              <a:gd name="connsiteX3" fmla="*/ 0 w 488541"/>
              <a:gd name="connsiteY3" fmla="*/ 13011 h 491614"/>
              <a:gd name="connsiteX4" fmla="*/ 12842 w 488541"/>
              <a:gd name="connsiteY4" fmla="*/ 0 h 491614"/>
              <a:gd name="connsiteX5" fmla="*/ 25685 w 488541"/>
              <a:gd name="connsiteY5" fmla="*/ 13011 h 491614"/>
              <a:gd name="connsiteX6" fmla="*/ 25685 w 488541"/>
              <a:gd name="connsiteY6" fmla="*/ 298426 h 491614"/>
              <a:gd name="connsiteX7" fmla="*/ 190748 w 488541"/>
              <a:gd name="connsiteY7" fmla="*/ 475144 h 491614"/>
              <a:gd name="connsiteX8" fmla="*/ 222187 w 488541"/>
              <a:gd name="connsiteY8" fmla="*/ 491615 h 491614"/>
              <a:gd name="connsiteX9" fmla="*/ 246896 w 488541"/>
              <a:gd name="connsiteY9" fmla="*/ 491615 h 491614"/>
              <a:gd name="connsiteX10" fmla="*/ 285423 w 488541"/>
              <a:gd name="connsiteY10" fmla="*/ 452581 h 491614"/>
              <a:gd name="connsiteX11" fmla="*/ 285423 w 488541"/>
              <a:gd name="connsiteY11" fmla="*/ 349574 h 491614"/>
              <a:gd name="connsiteX12" fmla="*/ 443577 w 488541"/>
              <a:gd name="connsiteY12" fmla="*/ 349574 h 491614"/>
              <a:gd name="connsiteX13" fmla="*/ 487608 w 488541"/>
              <a:gd name="connsiteY13" fmla="*/ 294876 h 491614"/>
              <a:gd name="connsiteX14" fmla="*/ 435251 w 488541"/>
              <a:gd name="connsiteY14" fmla="*/ 36461 h 491614"/>
              <a:gd name="connsiteX15" fmla="*/ 391221 w 488541"/>
              <a:gd name="connsiteY15" fmla="*/ 78 h 491614"/>
              <a:gd name="connsiteX16" fmla="*/ 120047 w 488541"/>
              <a:gd name="connsiteY16" fmla="*/ 78 h 491614"/>
              <a:gd name="connsiteX17" fmla="*/ 75098 w 488541"/>
              <a:gd name="connsiteY17" fmla="*/ 45618 h 491614"/>
              <a:gd name="connsiteX18" fmla="*/ 75098 w 488541"/>
              <a:gd name="connsiteY18" fmla="*/ 293168 h 491614"/>
              <a:gd name="connsiteX19" fmla="*/ 84550 w 488541"/>
              <a:gd name="connsiteY19" fmla="*/ 323253 h 491614"/>
              <a:gd name="connsiteX20" fmla="*/ 190748 w 488541"/>
              <a:gd name="connsiteY20" fmla="*/ 475144 h 49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8541" h="491614">
                <a:moveTo>
                  <a:pt x="25685" y="298426"/>
                </a:moveTo>
                <a:cubicBezTo>
                  <a:pt x="25685" y="305612"/>
                  <a:pt x="19935" y="311437"/>
                  <a:pt x="12842" y="311437"/>
                </a:cubicBezTo>
                <a:cubicBezTo>
                  <a:pt x="5750" y="311437"/>
                  <a:pt x="0" y="305612"/>
                  <a:pt x="0" y="298426"/>
                </a:cubicBezTo>
                <a:lnTo>
                  <a:pt x="0" y="13011"/>
                </a:lnTo>
                <a:cubicBezTo>
                  <a:pt x="0" y="5825"/>
                  <a:pt x="5750" y="0"/>
                  <a:pt x="12842" y="0"/>
                </a:cubicBezTo>
                <a:cubicBezTo>
                  <a:pt x="19935" y="0"/>
                  <a:pt x="25685" y="5825"/>
                  <a:pt x="25685" y="13011"/>
                </a:cubicBezTo>
                <a:lnTo>
                  <a:pt x="25685" y="298426"/>
                </a:lnTo>
                <a:close/>
                <a:moveTo>
                  <a:pt x="190748" y="475144"/>
                </a:moveTo>
                <a:cubicBezTo>
                  <a:pt x="197971" y="485475"/>
                  <a:pt x="209691" y="491615"/>
                  <a:pt x="222187" y="491615"/>
                </a:cubicBezTo>
                <a:lnTo>
                  <a:pt x="246896" y="491615"/>
                </a:lnTo>
                <a:cubicBezTo>
                  <a:pt x="268175" y="491615"/>
                  <a:pt x="285423" y="474138"/>
                  <a:pt x="285423" y="452581"/>
                </a:cubicBezTo>
                <a:lnTo>
                  <a:pt x="285423" y="349574"/>
                </a:lnTo>
                <a:lnTo>
                  <a:pt x="443577" y="349574"/>
                </a:lnTo>
                <a:cubicBezTo>
                  <a:pt x="472035" y="349574"/>
                  <a:pt x="493330" y="323119"/>
                  <a:pt x="487608" y="294876"/>
                </a:cubicBezTo>
                <a:lnTo>
                  <a:pt x="435251" y="36461"/>
                </a:lnTo>
                <a:cubicBezTo>
                  <a:pt x="430960" y="15281"/>
                  <a:pt x="412561" y="78"/>
                  <a:pt x="391221" y="78"/>
                </a:cubicBezTo>
                <a:lnTo>
                  <a:pt x="120047" y="78"/>
                </a:lnTo>
                <a:cubicBezTo>
                  <a:pt x="95222" y="78"/>
                  <a:pt x="75098" y="20467"/>
                  <a:pt x="75098" y="45618"/>
                </a:cubicBezTo>
                <a:lnTo>
                  <a:pt x="75098" y="293168"/>
                </a:lnTo>
                <a:cubicBezTo>
                  <a:pt x="75098" y="303946"/>
                  <a:pt x="78401" y="314458"/>
                  <a:pt x="84550" y="323253"/>
                </a:cubicBezTo>
                <a:lnTo>
                  <a:pt x="190748" y="475144"/>
                </a:lnTo>
                <a:close/>
              </a:path>
            </a:pathLst>
          </a:custGeom>
          <a:solidFill>
            <a:srgbClr val="FC1C49"/>
          </a:solidFill>
          <a:ln w="630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EB71011-1E29-9345-A714-0FB4777A1450}"/>
              </a:ext>
            </a:extLst>
          </p:cNvPr>
          <p:cNvGrpSpPr/>
          <p:nvPr/>
        </p:nvGrpSpPr>
        <p:grpSpPr>
          <a:xfrm>
            <a:off x="3061391" y="4377139"/>
            <a:ext cx="339168" cy="643960"/>
            <a:chOff x="3061391" y="4377139"/>
            <a:chExt cx="339168" cy="643960"/>
          </a:xfrm>
        </p:grpSpPr>
        <p:sp>
          <p:nvSpPr>
            <p:cNvPr id="385" name="자유형 384">
              <a:extLst>
                <a:ext uri="{FF2B5EF4-FFF2-40B4-BE49-F238E27FC236}">
                  <a16:creationId xmlns:a16="http://schemas.microsoft.com/office/drawing/2014/main" id="{A59BA6EB-56FD-0A4E-86C4-1286BFBFC0B4}"/>
                </a:ext>
              </a:extLst>
            </p:cNvPr>
            <p:cNvSpPr/>
            <p:nvPr/>
          </p:nvSpPr>
          <p:spPr>
            <a:xfrm>
              <a:off x="3061391" y="4377139"/>
              <a:ext cx="339168" cy="643960"/>
            </a:xfrm>
            <a:custGeom>
              <a:avLst/>
              <a:gdLst>
                <a:gd name="connsiteX0" fmla="*/ 169584 w 339168"/>
                <a:gd name="connsiteY0" fmla="*/ 0 h 643960"/>
                <a:gd name="connsiteX1" fmla="*/ 0 w 339168"/>
                <a:gd name="connsiteY1" fmla="*/ 171704 h 643960"/>
                <a:gd name="connsiteX2" fmla="*/ 104322 w 339168"/>
                <a:gd name="connsiteY2" fmla="*/ 330229 h 643960"/>
                <a:gd name="connsiteX3" fmla="*/ 104322 w 339168"/>
                <a:gd name="connsiteY3" fmla="*/ 581656 h 643960"/>
                <a:gd name="connsiteX4" fmla="*/ 165857 w 339168"/>
                <a:gd name="connsiteY4" fmla="*/ 643960 h 643960"/>
                <a:gd name="connsiteX5" fmla="*/ 227392 w 339168"/>
                <a:gd name="connsiteY5" fmla="*/ 581656 h 643960"/>
                <a:gd name="connsiteX6" fmla="*/ 227392 w 339168"/>
                <a:gd name="connsiteY6" fmla="*/ 577597 h 643960"/>
                <a:gd name="connsiteX7" fmla="*/ 247736 w 339168"/>
                <a:gd name="connsiteY7" fmla="*/ 577597 h 643960"/>
                <a:gd name="connsiteX8" fmla="*/ 297748 w 339168"/>
                <a:gd name="connsiteY8" fmla="*/ 531192 h 643960"/>
                <a:gd name="connsiteX9" fmla="*/ 297748 w 339168"/>
                <a:gd name="connsiteY9" fmla="*/ 430191 h 643960"/>
                <a:gd name="connsiteX10" fmla="*/ 247736 w 339168"/>
                <a:gd name="connsiteY10" fmla="*/ 383786 h 643960"/>
                <a:gd name="connsiteX11" fmla="*/ 227392 w 339168"/>
                <a:gd name="connsiteY11" fmla="*/ 383786 h 643960"/>
                <a:gd name="connsiteX12" fmla="*/ 227392 w 339168"/>
                <a:gd name="connsiteY12" fmla="*/ 333170 h 643960"/>
                <a:gd name="connsiteX13" fmla="*/ 339169 w 339168"/>
                <a:gd name="connsiteY13" fmla="*/ 171704 h 643960"/>
                <a:gd name="connsiteX14" fmla="*/ 169584 w 339168"/>
                <a:gd name="connsiteY14" fmla="*/ 0 h 64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9168" h="643960">
                  <a:moveTo>
                    <a:pt x="169584" y="0"/>
                  </a:moveTo>
                  <a:cubicBezTo>
                    <a:pt x="75925" y="0"/>
                    <a:pt x="0" y="76874"/>
                    <a:pt x="0" y="171704"/>
                  </a:cubicBezTo>
                  <a:cubicBezTo>
                    <a:pt x="0" y="243135"/>
                    <a:pt x="43074" y="304350"/>
                    <a:pt x="104322" y="330229"/>
                  </a:cubicBezTo>
                  <a:lnTo>
                    <a:pt x="104322" y="581656"/>
                  </a:lnTo>
                  <a:cubicBezTo>
                    <a:pt x="104322" y="616066"/>
                    <a:pt x="131872" y="643960"/>
                    <a:pt x="165857" y="643960"/>
                  </a:cubicBezTo>
                  <a:cubicBezTo>
                    <a:pt x="199841" y="643960"/>
                    <a:pt x="227392" y="616066"/>
                    <a:pt x="227392" y="581656"/>
                  </a:cubicBezTo>
                  <a:lnTo>
                    <a:pt x="227392" y="577597"/>
                  </a:lnTo>
                  <a:lnTo>
                    <a:pt x="247736" y="577597"/>
                  </a:lnTo>
                  <a:cubicBezTo>
                    <a:pt x="273873" y="577597"/>
                    <a:pt x="297748" y="558237"/>
                    <a:pt x="297748" y="531192"/>
                  </a:cubicBezTo>
                  <a:lnTo>
                    <a:pt x="297748" y="430191"/>
                  </a:lnTo>
                  <a:cubicBezTo>
                    <a:pt x="297748" y="403146"/>
                    <a:pt x="273873" y="383786"/>
                    <a:pt x="247736" y="383786"/>
                  </a:cubicBezTo>
                  <a:lnTo>
                    <a:pt x="227392" y="383786"/>
                  </a:lnTo>
                  <a:lnTo>
                    <a:pt x="227392" y="333170"/>
                  </a:lnTo>
                  <a:cubicBezTo>
                    <a:pt x="292579" y="309239"/>
                    <a:pt x="339169" y="245996"/>
                    <a:pt x="339169" y="171704"/>
                  </a:cubicBezTo>
                  <a:cubicBezTo>
                    <a:pt x="339169" y="76874"/>
                    <a:pt x="263243" y="0"/>
                    <a:pt x="169584" y="0"/>
                  </a:cubicBezTo>
                  <a:close/>
                </a:path>
              </a:pathLst>
            </a:custGeom>
            <a:solidFill>
              <a:srgbClr val="FC1C4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86" name="자유형 385">
              <a:extLst>
                <a:ext uri="{FF2B5EF4-FFF2-40B4-BE49-F238E27FC236}">
                  <a16:creationId xmlns:a16="http://schemas.microsoft.com/office/drawing/2014/main" id="{AA7CC116-5810-4A42-B067-9A8A63E8A0EC}"/>
                </a:ext>
              </a:extLst>
            </p:cNvPr>
            <p:cNvSpPr/>
            <p:nvPr/>
          </p:nvSpPr>
          <p:spPr>
            <a:xfrm>
              <a:off x="3170924" y="4459143"/>
              <a:ext cx="120086" cy="55971"/>
            </a:xfrm>
            <a:custGeom>
              <a:avLst/>
              <a:gdLst>
                <a:gd name="connsiteX0" fmla="*/ 60043 w 120086"/>
                <a:gd name="connsiteY0" fmla="*/ 0 h 55971"/>
                <a:gd name="connsiteX1" fmla="*/ 45 w 120086"/>
                <a:gd name="connsiteY1" fmla="*/ 49480 h 55971"/>
                <a:gd name="connsiteX2" fmla="*/ 6069 w 120086"/>
                <a:gd name="connsiteY2" fmla="*/ 55972 h 55971"/>
                <a:gd name="connsiteX3" fmla="*/ 114018 w 120086"/>
                <a:gd name="connsiteY3" fmla="*/ 55972 h 55971"/>
                <a:gd name="connsiteX4" fmla="*/ 120042 w 120086"/>
                <a:gd name="connsiteY4" fmla="*/ 49480 h 55971"/>
                <a:gd name="connsiteX5" fmla="*/ 60043 w 120086"/>
                <a:gd name="connsiteY5" fmla="*/ 0 h 55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086" h="55971">
                  <a:moveTo>
                    <a:pt x="60043" y="0"/>
                  </a:moveTo>
                  <a:cubicBezTo>
                    <a:pt x="29055" y="0"/>
                    <a:pt x="3516" y="21626"/>
                    <a:pt x="45" y="49480"/>
                  </a:cubicBezTo>
                  <a:cubicBezTo>
                    <a:pt x="-399" y="53044"/>
                    <a:pt x="2520" y="55972"/>
                    <a:pt x="6069" y="55972"/>
                  </a:cubicBezTo>
                  <a:lnTo>
                    <a:pt x="114018" y="55972"/>
                  </a:lnTo>
                  <a:cubicBezTo>
                    <a:pt x="117566" y="55972"/>
                    <a:pt x="120485" y="53044"/>
                    <a:pt x="120042" y="49480"/>
                  </a:cubicBezTo>
                  <a:cubicBezTo>
                    <a:pt x="116570" y="21626"/>
                    <a:pt x="91032" y="0"/>
                    <a:pt x="60043" y="0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79640AC-D270-7A43-9739-57879E46E92F}"/>
              </a:ext>
            </a:extLst>
          </p:cNvPr>
          <p:cNvGrpSpPr/>
          <p:nvPr/>
        </p:nvGrpSpPr>
        <p:grpSpPr>
          <a:xfrm>
            <a:off x="4055145" y="4413698"/>
            <a:ext cx="632904" cy="515658"/>
            <a:chOff x="4055145" y="4413698"/>
            <a:chExt cx="632904" cy="515658"/>
          </a:xfrm>
        </p:grpSpPr>
        <p:sp>
          <p:nvSpPr>
            <p:cNvPr id="388" name="자유형 387">
              <a:extLst>
                <a:ext uri="{FF2B5EF4-FFF2-40B4-BE49-F238E27FC236}">
                  <a16:creationId xmlns:a16="http://schemas.microsoft.com/office/drawing/2014/main" id="{26F597D2-0AF7-8649-A786-B10850F40537}"/>
                </a:ext>
              </a:extLst>
            </p:cNvPr>
            <p:cNvSpPr/>
            <p:nvPr/>
          </p:nvSpPr>
          <p:spPr>
            <a:xfrm>
              <a:off x="4055145" y="4413698"/>
              <a:ext cx="632904" cy="515658"/>
            </a:xfrm>
            <a:custGeom>
              <a:avLst/>
              <a:gdLst>
                <a:gd name="connsiteX0" fmla="*/ 32307 w 632904"/>
                <a:gd name="connsiteY0" fmla="*/ 0 h 515658"/>
                <a:gd name="connsiteX1" fmla="*/ 0 w 632904"/>
                <a:gd name="connsiteY1" fmla="*/ 32127 h 515658"/>
                <a:gd name="connsiteX2" fmla="*/ 0 w 632904"/>
                <a:gd name="connsiteY2" fmla="*/ 483532 h 515658"/>
                <a:gd name="connsiteX3" fmla="*/ 32307 w 632904"/>
                <a:gd name="connsiteY3" fmla="*/ 515658 h 515658"/>
                <a:gd name="connsiteX4" fmla="*/ 600597 w 632904"/>
                <a:gd name="connsiteY4" fmla="*/ 515658 h 515658"/>
                <a:gd name="connsiteX5" fmla="*/ 632904 w 632904"/>
                <a:gd name="connsiteY5" fmla="*/ 483532 h 515658"/>
                <a:gd name="connsiteX6" fmla="*/ 632904 w 632904"/>
                <a:gd name="connsiteY6" fmla="*/ 109493 h 515658"/>
                <a:gd name="connsiteX7" fmla="*/ 600597 w 632904"/>
                <a:gd name="connsiteY7" fmla="*/ 77366 h 515658"/>
                <a:gd name="connsiteX8" fmla="*/ 292397 w 632904"/>
                <a:gd name="connsiteY8" fmla="*/ 77366 h 515658"/>
                <a:gd name="connsiteX9" fmla="*/ 282522 w 632904"/>
                <a:gd name="connsiteY9" fmla="*/ 72806 h 515658"/>
                <a:gd name="connsiteX10" fmla="*/ 230391 w 632904"/>
                <a:gd name="connsiteY10" fmla="*/ 11402 h 515658"/>
                <a:gd name="connsiteX11" fmla="*/ 205705 w 632904"/>
                <a:gd name="connsiteY11" fmla="*/ 0 h 515658"/>
                <a:gd name="connsiteX12" fmla="*/ 32307 w 632904"/>
                <a:gd name="connsiteY12" fmla="*/ 0 h 51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2904" h="515658">
                  <a:moveTo>
                    <a:pt x="32307" y="0"/>
                  </a:moveTo>
                  <a:cubicBezTo>
                    <a:pt x="14464" y="0"/>
                    <a:pt x="0" y="14384"/>
                    <a:pt x="0" y="32127"/>
                  </a:cubicBezTo>
                  <a:lnTo>
                    <a:pt x="0" y="483532"/>
                  </a:lnTo>
                  <a:cubicBezTo>
                    <a:pt x="0" y="501275"/>
                    <a:pt x="14464" y="515658"/>
                    <a:pt x="32307" y="515658"/>
                  </a:cubicBezTo>
                  <a:lnTo>
                    <a:pt x="600597" y="515658"/>
                  </a:lnTo>
                  <a:cubicBezTo>
                    <a:pt x="618440" y="515658"/>
                    <a:pt x="632904" y="501275"/>
                    <a:pt x="632904" y="483532"/>
                  </a:cubicBezTo>
                  <a:lnTo>
                    <a:pt x="632904" y="109493"/>
                  </a:lnTo>
                  <a:cubicBezTo>
                    <a:pt x="632904" y="91750"/>
                    <a:pt x="618440" y="77366"/>
                    <a:pt x="600597" y="77366"/>
                  </a:cubicBezTo>
                  <a:lnTo>
                    <a:pt x="292397" y="77366"/>
                  </a:lnTo>
                  <a:cubicBezTo>
                    <a:pt x="288590" y="77366"/>
                    <a:pt x="284978" y="75698"/>
                    <a:pt x="282522" y="72806"/>
                  </a:cubicBezTo>
                  <a:lnTo>
                    <a:pt x="230391" y="11402"/>
                  </a:lnTo>
                  <a:cubicBezTo>
                    <a:pt x="224252" y="4172"/>
                    <a:pt x="215221" y="0"/>
                    <a:pt x="205705" y="0"/>
                  </a:cubicBezTo>
                  <a:lnTo>
                    <a:pt x="32307" y="0"/>
                  </a:lnTo>
                  <a:close/>
                </a:path>
              </a:pathLst>
            </a:custGeom>
            <a:solidFill>
              <a:srgbClr val="FC1C49"/>
            </a:solidFill>
            <a:ln w="64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89" name="자유형 388">
              <a:extLst>
                <a:ext uri="{FF2B5EF4-FFF2-40B4-BE49-F238E27FC236}">
                  <a16:creationId xmlns:a16="http://schemas.microsoft.com/office/drawing/2014/main" id="{0EAE8143-13B7-264B-97EE-FF6D12868001}"/>
                </a:ext>
              </a:extLst>
            </p:cNvPr>
            <p:cNvSpPr/>
            <p:nvPr/>
          </p:nvSpPr>
          <p:spPr>
            <a:xfrm>
              <a:off x="4130738" y="4568238"/>
              <a:ext cx="484986" cy="25701"/>
            </a:xfrm>
            <a:custGeom>
              <a:avLst/>
              <a:gdLst>
                <a:gd name="connsiteX0" fmla="*/ 0 w 484986"/>
                <a:gd name="connsiteY0" fmla="*/ 12851 h 25701"/>
                <a:gd name="connsiteX1" fmla="*/ 12923 w 484986"/>
                <a:gd name="connsiteY1" fmla="*/ 0 h 25701"/>
                <a:gd name="connsiteX2" fmla="*/ 472064 w 484986"/>
                <a:gd name="connsiteY2" fmla="*/ 0 h 25701"/>
                <a:gd name="connsiteX3" fmla="*/ 484987 w 484986"/>
                <a:gd name="connsiteY3" fmla="*/ 12851 h 25701"/>
                <a:gd name="connsiteX4" fmla="*/ 472064 w 484986"/>
                <a:gd name="connsiteY4" fmla="*/ 25702 h 25701"/>
                <a:gd name="connsiteX5" fmla="*/ 12923 w 484986"/>
                <a:gd name="connsiteY5" fmla="*/ 25702 h 25701"/>
                <a:gd name="connsiteX6" fmla="*/ 0 w 484986"/>
                <a:gd name="connsiteY6" fmla="*/ 12851 h 25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4986" h="25701">
                  <a:moveTo>
                    <a:pt x="0" y="12851"/>
                  </a:moveTo>
                  <a:cubicBezTo>
                    <a:pt x="0" y="5753"/>
                    <a:pt x="5786" y="0"/>
                    <a:pt x="12923" y="0"/>
                  </a:cubicBezTo>
                  <a:lnTo>
                    <a:pt x="472064" y="0"/>
                  </a:lnTo>
                  <a:cubicBezTo>
                    <a:pt x="479200" y="0"/>
                    <a:pt x="484987" y="5753"/>
                    <a:pt x="484987" y="12851"/>
                  </a:cubicBezTo>
                  <a:cubicBezTo>
                    <a:pt x="484987" y="19948"/>
                    <a:pt x="479200" y="25702"/>
                    <a:pt x="472064" y="25702"/>
                  </a:cubicBezTo>
                  <a:lnTo>
                    <a:pt x="12923" y="25702"/>
                  </a:lnTo>
                  <a:cubicBezTo>
                    <a:pt x="5786" y="25702"/>
                    <a:pt x="0" y="19948"/>
                    <a:pt x="0" y="12851"/>
                  </a:cubicBezTo>
                  <a:close/>
                </a:path>
              </a:pathLst>
            </a:custGeom>
            <a:solidFill>
              <a:srgbClr val="FFFFFF"/>
            </a:solidFill>
            <a:ln w="64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8211252-BED1-7F43-B550-245ADED61F75}"/>
              </a:ext>
            </a:extLst>
          </p:cNvPr>
          <p:cNvGrpSpPr/>
          <p:nvPr/>
        </p:nvGrpSpPr>
        <p:grpSpPr>
          <a:xfrm>
            <a:off x="5277568" y="4403987"/>
            <a:ext cx="495077" cy="550329"/>
            <a:chOff x="5277568" y="4403987"/>
            <a:chExt cx="495077" cy="550329"/>
          </a:xfrm>
        </p:grpSpPr>
        <p:sp>
          <p:nvSpPr>
            <p:cNvPr id="391" name="자유형 390">
              <a:extLst>
                <a:ext uri="{FF2B5EF4-FFF2-40B4-BE49-F238E27FC236}">
                  <a16:creationId xmlns:a16="http://schemas.microsoft.com/office/drawing/2014/main" id="{E877A7E7-3620-114D-BEC8-3E7DD1C4B0EB}"/>
                </a:ext>
              </a:extLst>
            </p:cNvPr>
            <p:cNvSpPr/>
            <p:nvPr/>
          </p:nvSpPr>
          <p:spPr>
            <a:xfrm>
              <a:off x="5277568" y="4403987"/>
              <a:ext cx="495077" cy="550329"/>
            </a:xfrm>
            <a:custGeom>
              <a:avLst/>
              <a:gdLst>
                <a:gd name="connsiteX0" fmla="*/ 212679 w 495077"/>
                <a:gd name="connsiteY0" fmla="*/ 533860 h 550329"/>
                <a:gd name="connsiteX1" fmla="*/ 282399 w 495077"/>
                <a:gd name="connsiteY1" fmla="*/ 533860 h 550329"/>
                <a:gd name="connsiteX2" fmla="*/ 487666 w 495077"/>
                <a:gd name="connsiteY2" fmla="*/ 284286 h 550329"/>
                <a:gd name="connsiteX3" fmla="*/ 462766 w 495077"/>
                <a:gd name="connsiteY3" fmla="*/ 231497 h 550329"/>
                <a:gd name="connsiteX4" fmla="*/ 391882 w 495077"/>
                <a:gd name="connsiteY4" fmla="*/ 231497 h 550329"/>
                <a:gd name="connsiteX5" fmla="*/ 391882 w 495077"/>
                <a:gd name="connsiteY5" fmla="*/ 45187 h 550329"/>
                <a:gd name="connsiteX6" fmla="*/ 346731 w 495077"/>
                <a:gd name="connsiteY6" fmla="*/ 0 h 550329"/>
                <a:gd name="connsiteX7" fmla="*/ 148325 w 495077"/>
                <a:gd name="connsiteY7" fmla="*/ 0 h 550329"/>
                <a:gd name="connsiteX8" fmla="*/ 103175 w 495077"/>
                <a:gd name="connsiteY8" fmla="*/ 45187 h 550329"/>
                <a:gd name="connsiteX9" fmla="*/ 103175 w 495077"/>
                <a:gd name="connsiteY9" fmla="*/ 231497 h 550329"/>
                <a:gd name="connsiteX10" fmla="*/ 32312 w 495077"/>
                <a:gd name="connsiteY10" fmla="*/ 231497 h 550329"/>
                <a:gd name="connsiteX11" fmla="*/ 7412 w 495077"/>
                <a:gd name="connsiteY11" fmla="*/ 284286 h 550329"/>
                <a:gd name="connsiteX12" fmla="*/ 212679 w 495077"/>
                <a:gd name="connsiteY12" fmla="*/ 533860 h 55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5077" h="550329">
                  <a:moveTo>
                    <a:pt x="212679" y="533860"/>
                  </a:moveTo>
                  <a:cubicBezTo>
                    <a:pt x="230740" y="555819"/>
                    <a:pt x="264338" y="555819"/>
                    <a:pt x="282399" y="533860"/>
                  </a:cubicBezTo>
                  <a:lnTo>
                    <a:pt x="487666" y="284286"/>
                  </a:lnTo>
                  <a:cubicBezTo>
                    <a:pt x="504985" y="263229"/>
                    <a:pt x="490017" y="231497"/>
                    <a:pt x="462766" y="231497"/>
                  </a:cubicBezTo>
                  <a:lnTo>
                    <a:pt x="391882" y="231497"/>
                  </a:lnTo>
                  <a:lnTo>
                    <a:pt x="391882" y="45187"/>
                  </a:lnTo>
                  <a:cubicBezTo>
                    <a:pt x="391882" y="20231"/>
                    <a:pt x="371667" y="0"/>
                    <a:pt x="346731" y="0"/>
                  </a:cubicBezTo>
                  <a:lnTo>
                    <a:pt x="148325" y="0"/>
                  </a:lnTo>
                  <a:cubicBezTo>
                    <a:pt x="123389" y="0"/>
                    <a:pt x="103175" y="20231"/>
                    <a:pt x="103175" y="45187"/>
                  </a:cubicBezTo>
                  <a:lnTo>
                    <a:pt x="103175" y="231497"/>
                  </a:lnTo>
                  <a:lnTo>
                    <a:pt x="32312" y="231497"/>
                  </a:lnTo>
                  <a:cubicBezTo>
                    <a:pt x="5060" y="231497"/>
                    <a:pt x="-9907" y="263229"/>
                    <a:pt x="7412" y="284286"/>
                  </a:cubicBezTo>
                  <a:lnTo>
                    <a:pt x="212679" y="533860"/>
                  </a:lnTo>
                  <a:close/>
                </a:path>
              </a:pathLst>
            </a:custGeom>
            <a:solidFill>
              <a:srgbClr val="FC1C4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92" name="자유형 391">
              <a:extLst>
                <a:ext uri="{FF2B5EF4-FFF2-40B4-BE49-F238E27FC236}">
                  <a16:creationId xmlns:a16="http://schemas.microsoft.com/office/drawing/2014/main" id="{B9E0EB86-AA81-C444-BD1E-B9F6541CD2EA}"/>
                </a:ext>
              </a:extLst>
            </p:cNvPr>
            <p:cNvSpPr/>
            <p:nvPr/>
          </p:nvSpPr>
          <p:spPr>
            <a:xfrm>
              <a:off x="5525176" y="4706015"/>
              <a:ext cx="126289" cy="150665"/>
            </a:xfrm>
            <a:custGeom>
              <a:avLst/>
              <a:gdLst>
                <a:gd name="connsiteX0" fmla="*/ 4808 w 126289"/>
                <a:gd name="connsiteY0" fmla="*/ 147809 h 150665"/>
                <a:gd name="connsiteX1" fmla="*/ 2854 w 126289"/>
                <a:gd name="connsiteY1" fmla="*/ 129656 h 150665"/>
                <a:gd name="connsiteX2" fmla="*/ 103343 w 126289"/>
                <a:gd name="connsiteY2" fmla="*/ 4812 h 150665"/>
                <a:gd name="connsiteX3" fmla="*/ 121481 w 126289"/>
                <a:gd name="connsiteY3" fmla="*/ 2857 h 150665"/>
                <a:gd name="connsiteX4" fmla="*/ 123435 w 126289"/>
                <a:gd name="connsiteY4" fmla="*/ 21010 h 150665"/>
                <a:gd name="connsiteX5" fmla="*/ 22947 w 126289"/>
                <a:gd name="connsiteY5" fmla="*/ 145854 h 150665"/>
                <a:gd name="connsiteX6" fmla="*/ 4808 w 126289"/>
                <a:gd name="connsiteY6" fmla="*/ 147809 h 15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289" h="150665">
                  <a:moveTo>
                    <a:pt x="4808" y="147809"/>
                  </a:moveTo>
                  <a:cubicBezTo>
                    <a:pt x="-740" y="143336"/>
                    <a:pt x="-1615" y="135208"/>
                    <a:pt x="2854" y="129656"/>
                  </a:cubicBezTo>
                  <a:lnTo>
                    <a:pt x="103343" y="4812"/>
                  </a:lnTo>
                  <a:cubicBezTo>
                    <a:pt x="107812" y="-741"/>
                    <a:pt x="115933" y="-1616"/>
                    <a:pt x="121481" y="2857"/>
                  </a:cubicBezTo>
                  <a:cubicBezTo>
                    <a:pt x="127030" y="7330"/>
                    <a:pt x="127904" y="15457"/>
                    <a:pt x="123435" y="21010"/>
                  </a:cubicBezTo>
                  <a:lnTo>
                    <a:pt x="22947" y="145854"/>
                  </a:lnTo>
                  <a:cubicBezTo>
                    <a:pt x="18477" y="151407"/>
                    <a:pt x="10356" y="152282"/>
                    <a:pt x="4808" y="147809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397B03F-386F-E444-9CBF-D70F52A07418}"/>
              </a:ext>
            </a:extLst>
          </p:cNvPr>
          <p:cNvGrpSpPr/>
          <p:nvPr/>
        </p:nvGrpSpPr>
        <p:grpSpPr>
          <a:xfrm>
            <a:off x="6404432" y="4414344"/>
            <a:ext cx="533352" cy="514936"/>
            <a:chOff x="6404432" y="4414344"/>
            <a:chExt cx="533352" cy="514936"/>
          </a:xfrm>
        </p:grpSpPr>
        <p:sp>
          <p:nvSpPr>
            <p:cNvPr id="394" name="자유형 393">
              <a:extLst>
                <a:ext uri="{FF2B5EF4-FFF2-40B4-BE49-F238E27FC236}">
                  <a16:creationId xmlns:a16="http://schemas.microsoft.com/office/drawing/2014/main" id="{3BF84703-50BD-D742-8FA9-1A0051E43D90}"/>
                </a:ext>
              </a:extLst>
            </p:cNvPr>
            <p:cNvSpPr/>
            <p:nvPr/>
          </p:nvSpPr>
          <p:spPr>
            <a:xfrm>
              <a:off x="6404432" y="4414344"/>
              <a:ext cx="533352" cy="514936"/>
            </a:xfrm>
            <a:custGeom>
              <a:avLst/>
              <a:gdLst>
                <a:gd name="connsiteX0" fmla="*/ 280929 w 533352"/>
                <a:gd name="connsiteY0" fmla="*/ 0 h 514936"/>
                <a:gd name="connsiteX1" fmla="*/ 267970 w 533352"/>
                <a:gd name="connsiteY1" fmla="*/ 13011 h 514936"/>
                <a:gd name="connsiteX2" fmla="*/ 267970 w 533352"/>
                <a:gd name="connsiteY2" fmla="*/ 151230 h 514936"/>
                <a:gd name="connsiteX3" fmla="*/ 149313 w 533352"/>
                <a:gd name="connsiteY3" fmla="*/ 151230 h 514936"/>
                <a:gd name="connsiteX4" fmla="*/ 136354 w 533352"/>
                <a:gd name="connsiteY4" fmla="*/ 164242 h 514936"/>
                <a:gd name="connsiteX5" fmla="*/ 136354 w 533352"/>
                <a:gd name="connsiteY5" fmla="*/ 312025 h 514936"/>
                <a:gd name="connsiteX6" fmla="*/ 12959 w 533352"/>
                <a:gd name="connsiteY6" fmla="*/ 312025 h 514936"/>
                <a:gd name="connsiteX7" fmla="*/ 0 w 533352"/>
                <a:gd name="connsiteY7" fmla="*/ 325036 h 514936"/>
                <a:gd name="connsiteX8" fmla="*/ 0 w 533352"/>
                <a:gd name="connsiteY8" fmla="*/ 501925 h 514936"/>
                <a:gd name="connsiteX9" fmla="*/ 12959 w 533352"/>
                <a:gd name="connsiteY9" fmla="*/ 514936 h 514936"/>
                <a:gd name="connsiteX10" fmla="*/ 520386 w 533352"/>
                <a:gd name="connsiteY10" fmla="*/ 514936 h 514936"/>
                <a:gd name="connsiteX11" fmla="*/ 521067 w 533352"/>
                <a:gd name="connsiteY11" fmla="*/ 514919 h 514936"/>
                <a:gd name="connsiteX12" fmla="*/ 521070 w 533352"/>
                <a:gd name="connsiteY12" fmla="*/ 514918 h 514936"/>
                <a:gd name="connsiteX13" fmla="*/ 533348 w 533352"/>
                <a:gd name="connsiteY13" fmla="*/ 501925 h 514936"/>
                <a:gd name="connsiteX14" fmla="*/ 533348 w 533352"/>
                <a:gd name="connsiteY14" fmla="*/ 352705 h 514936"/>
                <a:gd name="connsiteX15" fmla="*/ 533352 w 533352"/>
                <a:gd name="connsiteY15" fmla="*/ 352386 h 514936"/>
                <a:gd name="connsiteX16" fmla="*/ 533352 w 533352"/>
                <a:gd name="connsiteY16" fmla="*/ 164242 h 514936"/>
                <a:gd name="connsiteX17" fmla="*/ 533348 w 533352"/>
                <a:gd name="connsiteY17" fmla="*/ 163924 h 514936"/>
                <a:gd name="connsiteX18" fmla="*/ 533348 w 533352"/>
                <a:gd name="connsiteY18" fmla="*/ 13011 h 514936"/>
                <a:gd name="connsiteX19" fmla="*/ 520389 w 533352"/>
                <a:gd name="connsiteY19" fmla="*/ 0 h 514936"/>
                <a:gd name="connsiteX20" fmla="*/ 280929 w 533352"/>
                <a:gd name="connsiteY20" fmla="*/ 0 h 514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33352" h="514936">
                  <a:moveTo>
                    <a:pt x="280929" y="0"/>
                  </a:moveTo>
                  <a:cubicBezTo>
                    <a:pt x="273772" y="0"/>
                    <a:pt x="267970" y="5825"/>
                    <a:pt x="267970" y="13011"/>
                  </a:cubicBezTo>
                  <a:lnTo>
                    <a:pt x="267970" y="151230"/>
                  </a:lnTo>
                  <a:lnTo>
                    <a:pt x="149313" y="151230"/>
                  </a:lnTo>
                  <a:cubicBezTo>
                    <a:pt x="142156" y="151230"/>
                    <a:pt x="136354" y="157056"/>
                    <a:pt x="136354" y="164242"/>
                  </a:cubicBezTo>
                  <a:lnTo>
                    <a:pt x="136354" y="312025"/>
                  </a:lnTo>
                  <a:lnTo>
                    <a:pt x="12959" y="312025"/>
                  </a:lnTo>
                  <a:cubicBezTo>
                    <a:pt x="5802" y="312025"/>
                    <a:pt x="0" y="317850"/>
                    <a:pt x="0" y="325036"/>
                  </a:cubicBezTo>
                  <a:lnTo>
                    <a:pt x="0" y="501925"/>
                  </a:lnTo>
                  <a:cubicBezTo>
                    <a:pt x="0" y="509111"/>
                    <a:pt x="5802" y="514936"/>
                    <a:pt x="12959" y="514936"/>
                  </a:cubicBezTo>
                  <a:lnTo>
                    <a:pt x="520386" y="514936"/>
                  </a:lnTo>
                  <a:cubicBezTo>
                    <a:pt x="520613" y="514936"/>
                    <a:pt x="520841" y="514930"/>
                    <a:pt x="521067" y="514919"/>
                  </a:cubicBezTo>
                  <a:lnTo>
                    <a:pt x="521070" y="514918"/>
                  </a:lnTo>
                  <a:cubicBezTo>
                    <a:pt x="527953" y="514554"/>
                    <a:pt x="533348" y="508845"/>
                    <a:pt x="533348" y="501925"/>
                  </a:cubicBezTo>
                  <a:lnTo>
                    <a:pt x="533348" y="352705"/>
                  </a:lnTo>
                  <a:cubicBezTo>
                    <a:pt x="533351" y="352599"/>
                    <a:pt x="533352" y="352493"/>
                    <a:pt x="533352" y="352386"/>
                  </a:cubicBezTo>
                  <a:lnTo>
                    <a:pt x="533352" y="164242"/>
                  </a:lnTo>
                  <a:cubicBezTo>
                    <a:pt x="533352" y="164135"/>
                    <a:pt x="533351" y="164029"/>
                    <a:pt x="533348" y="163924"/>
                  </a:cubicBezTo>
                  <a:lnTo>
                    <a:pt x="533348" y="13011"/>
                  </a:lnTo>
                  <a:cubicBezTo>
                    <a:pt x="533348" y="5825"/>
                    <a:pt x="527546" y="0"/>
                    <a:pt x="520389" y="0"/>
                  </a:cubicBezTo>
                  <a:lnTo>
                    <a:pt x="280929" y="0"/>
                  </a:lnTo>
                  <a:close/>
                </a:path>
              </a:pathLst>
            </a:custGeom>
            <a:solidFill>
              <a:srgbClr val="FC1C49"/>
            </a:solidFill>
            <a:ln w="64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95" name="자유형 394">
              <a:extLst>
                <a:ext uri="{FF2B5EF4-FFF2-40B4-BE49-F238E27FC236}">
                  <a16:creationId xmlns:a16="http://schemas.microsoft.com/office/drawing/2014/main" id="{9CE6CEB6-A3DB-0846-B6AC-D6E1A23D133E}"/>
                </a:ext>
              </a:extLst>
            </p:cNvPr>
            <p:cNvSpPr/>
            <p:nvPr/>
          </p:nvSpPr>
          <p:spPr>
            <a:xfrm>
              <a:off x="6601944" y="4726444"/>
              <a:ext cx="173228" cy="26022"/>
            </a:xfrm>
            <a:custGeom>
              <a:avLst/>
              <a:gdLst>
                <a:gd name="connsiteX0" fmla="*/ 173228 w 173228"/>
                <a:gd name="connsiteY0" fmla="*/ 13011 h 26022"/>
                <a:gd name="connsiteX1" fmla="*/ 160269 w 173228"/>
                <a:gd name="connsiteY1" fmla="*/ 26023 h 26022"/>
                <a:gd name="connsiteX2" fmla="*/ 12959 w 173228"/>
                <a:gd name="connsiteY2" fmla="*/ 26023 h 26022"/>
                <a:gd name="connsiteX3" fmla="*/ 0 w 173228"/>
                <a:gd name="connsiteY3" fmla="*/ 13011 h 26022"/>
                <a:gd name="connsiteX4" fmla="*/ 12959 w 173228"/>
                <a:gd name="connsiteY4" fmla="*/ 0 h 26022"/>
                <a:gd name="connsiteX5" fmla="*/ 160269 w 173228"/>
                <a:gd name="connsiteY5" fmla="*/ 0 h 26022"/>
                <a:gd name="connsiteX6" fmla="*/ 173228 w 173228"/>
                <a:gd name="connsiteY6" fmla="*/ 13011 h 2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228" h="26022">
                  <a:moveTo>
                    <a:pt x="173228" y="13011"/>
                  </a:moveTo>
                  <a:cubicBezTo>
                    <a:pt x="173228" y="20197"/>
                    <a:pt x="167426" y="26023"/>
                    <a:pt x="160269" y="26023"/>
                  </a:cubicBezTo>
                  <a:lnTo>
                    <a:pt x="12959" y="26023"/>
                  </a:lnTo>
                  <a:cubicBezTo>
                    <a:pt x="5802" y="26023"/>
                    <a:pt x="0" y="20197"/>
                    <a:pt x="0" y="13011"/>
                  </a:cubicBezTo>
                  <a:cubicBezTo>
                    <a:pt x="0" y="5825"/>
                    <a:pt x="5802" y="0"/>
                    <a:pt x="12959" y="0"/>
                  </a:cubicBezTo>
                  <a:lnTo>
                    <a:pt x="160269" y="0"/>
                  </a:lnTo>
                  <a:cubicBezTo>
                    <a:pt x="167426" y="0"/>
                    <a:pt x="173228" y="5825"/>
                    <a:pt x="173228" y="13011"/>
                  </a:cubicBezTo>
                  <a:close/>
                </a:path>
              </a:pathLst>
            </a:custGeom>
            <a:solidFill>
              <a:srgbClr val="FFFFFF"/>
            </a:solidFill>
            <a:ln w="64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15FCED6-E159-3E46-8FAF-15A71AA5D6F0}"/>
              </a:ext>
            </a:extLst>
          </p:cNvPr>
          <p:cNvGrpSpPr/>
          <p:nvPr/>
        </p:nvGrpSpPr>
        <p:grpSpPr>
          <a:xfrm>
            <a:off x="7594892" y="4402050"/>
            <a:ext cx="440598" cy="581537"/>
            <a:chOff x="7594892" y="4402050"/>
            <a:chExt cx="440598" cy="581537"/>
          </a:xfrm>
        </p:grpSpPr>
        <p:sp>
          <p:nvSpPr>
            <p:cNvPr id="397" name="자유형 396">
              <a:extLst>
                <a:ext uri="{FF2B5EF4-FFF2-40B4-BE49-F238E27FC236}">
                  <a16:creationId xmlns:a16="http://schemas.microsoft.com/office/drawing/2014/main" id="{35D28013-D9A2-BD48-A6DD-A4BA33275D0E}"/>
                </a:ext>
              </a:extLst>
            </p:cNvPr>
            <p:cNvSpPr/>
            <p:nvPr/>
          </p:nvSpPr>
          <p:spPr>
            <a:xfrm>
              <a:off x="7594892" y="4402050"/>
              <a:ext cx="440598" cy="581537"/>
            </a:xfrm>
            <a:custGeom>
              <a:avLst/>
              <a:gdLst>
                <a:gd name="connsiteX0" fmla="*/ 440599 w 440598"/>
                <a:gd name="connsiteY0" fmla="*/ 32409 h 581537"/>
                <a:gd name="connsiteX1" fmla="*/ 408380 w 440598"/>
                <a:gd name="connsiteY1" fmla="*/ 0 h 581537"/>
                <a:gd name="connsiteX2" fmla="*/ 32219 w 440598"/>
                <a:gd name="connsiteY2" fmla="*/ 0 h 581537"/>
                <a:gd name="connsiteX3" fmla="*/ 0 w 440598"/>
                <a:gd name="connsiteY3" fmla="*/ 32409 h 581537"/>
                <a:gd name="connsiteX4" fmla="*/ 0 w 440598"/>
                <a:gd name="connsiteY4" fmla="*/ 549129 h 581537"/>
                <a:gd name="connsiteX5" fmla="*/ 32219 w 440598"/>
                <a:gd name="connsiteY5" fmla="*/ 581538 h 581537"/>
                <a:gd name="connsiteX6" fmla="*/ 294410 w 440598"/>
                <a:gd name="connsiteY6" fmla="*/ 581538 h 581537"/>
                <a:gd name="connsiteX7" fmla="*/ 317281 w 440598"/>
                <a:gd name="connsiteY7" fmla="*/ 571955 h 581537"/>
                <a:gd name="connsiteX8" fmla="*/ 431251 w 440598"/>
                <a:gd name="connsiteY8" fmla="*/ 456404 h 581537"/>
                <a:gd name="connsiteX9" fmla="*/ 440599 w 440598"/>
                <a:gd name="connsiteY9" fmla="*/ 433578 h 581537"/>
                <a:gd name="connsiteX10" fmla="*/ 440599 w 440598"/>
                <a:gd name="connsiteY10" fmla="*/ 32409 h 58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0598" h="581537">
                  <a:moveTo>
                    <a:pt x="440599" y="32409"/>
                  </a:moveTo>
                  <a:cubicBezTo>
                    <a:pt x="440599" y="14510"/>
                    <a:pt x="426174" y="0"/>
                    <a:pt x="408380" y="0"/>
                  </a:cubicBezTo>
                  <a:lnTo>
                    <a:pt x="32219" y="0"/>
                  </a:lnTo>
                  <a:cubicBezTo>
                    <a:pt x="14425" y="0"/>
                    <a:pt x="0" y="14510"/>
                    <a:pt x="0" y="32409"/>
                  </a:cubicBezTo>
                  <a:lnTo>
                    <a:pt x="0" y="549129"/>
                  </a:lnTo>
                  <a:cubicBezTo>
                    <a:pt x="0" y="567028"/>
                    <a:pt x="14425" y="581538"/>
                    <a:pt x="32219" y="581538"/>
                  </a:cubicBezTo>
                  <a:lnTo>
                    <a:pt x="294410" y="581538"/>
                  </a:lnTo>
                  <a:cubicBezTo>
                    <a:pt x="302999" y="581538"/>
                    <a:pt x="311233" y="578088"/>
                    <a:pt x="317281" y="571955"/>
                  </a:cubicBezTo>
                  <a:lnTo>
                    <a:pt x="431251" y="456404"/>
                  </a:lnTo>
                  <a:cubicBezTo>
                    <a:pt x="437239" y="450334"/>
                    <a:pt x="440599" y="442129"/>
                    <a:pt x="440599" y="433578"/>
                  </a:cubicBezTo>
                  <a:lnTo>
                    <a:pt x="440599" y="32409"/>
                  </a:lnTo>
                  <a:close/>
                </a:path>
              </a:pathLst>
            </a:custGeom>
            <a:solidFill>
              <a:srgbClr val="FC1C49"/>
            </a:solidFill>
            <a:ln w="6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98" name="자유형 397">
              <a:extLst>
                <a:ext uri="{FF2B5EF4-FFF2-40B4-BE49-F238E27FC236}">
                  <a16:creationId xmlns:a16="http://schemas.microsoft.com/office/drawing/2014/main" id="{66E46855-5527-6B44-B404-1F7BFED8BEE0}"/>
                </a:ext>
              </a:extLst>
            </p:cNvPr>
            <p:cNvSpPr/>
            <p:nvPr/>
          </p:nvSpPr>
          <p:spPr>
            <a:xfrm>
              <a:off x="7859524" y="4798752"/>
              <a:ext cx="121721" cy="125289"/>
            </a:xfrm>
            <a:custGeom>
              <a:avLst/>
              <a:gdLst>
                <a:gd name="connsiteX0" fmla="*/ 12887 w 121721"/>
                <a:gd name="connsiteY0" fmla="*/ 125290 h 125289"/>
                <a:gd name="connsiteX1" fmla="*/ 0 w 121721"/>
                <a:gd name="connsiteY1" fmla="*/ 112326 h 125289"/>
                <a:gd name="connsiteX2" fmla="*/ 0 w 121721"/>
                <a:gd name="connsiteY2" fmla="*/ 12964 h 125289"/>
                <a:gd name="connsiteX3" fmla="*/ 12887 w 121721"/>
                <a:gd name="connsiteY3" fmla="*/ 0 h 125289"/>
                <a:gd name="connsiteX4" fmla="*/ 108834 w 121721"/>
                <a:gd name="connsiteY4" fmla="*/ 0 h 125289"/>
                <a:gd name="connsiteX5" fmla="*/ 121722 w 121721"/>
                <a:gd name="connsiteY5" fmla="*/ 12964 h 125289"/>
                <a:gd name="connsiteX6" fmla="*/ 108834 w 121721"/>
                <a:gd name="connsiteY6" fmla="*/ 25927 h 125289"/>
                <a:gd name="connsiteX7" fmla="*/ 25775 w 121721"/>
                <a:gd name="connsiteY7" fmla="*/ 25927 h 125289"/>
                <a:gd name="connsiteX8" fmla="*/ 25775 w 121721"/>
                <a:gd name="connsiteY8" fmla="*/ 112326 h 125289"/>
                <a:gd name="connsiteX9" fmla="*/ 12887 w 121721"/>
                <a:gd name="connsiteY9" fmla="*/ 125290 h 125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721" h="125289">
                  <a:moveTo>
                    <a:pt x="12887" y="125290"/>
                  </a:moveTo>
                  <a:cubicBezTo>
                    <a:pt x="5770" y="125290"/>
                    <a:pt x="0" y="119486"/>
                    <a:pt x="0" y="112326"/>
                  </a:cubicBezTo>
                  <a:lnTo>
                    <a:pt x="0" y="12964"/>
                  </a:lnTo>
                  <a:cubicBezTo>
                    <a:pt x="0" y="5804"/>
                    <a:pt x="5770" y="0"/>
                    <a:pt x="12887" y="0"/>
                  </a:cubicBezTo>
                  <a:lnTo>
                    <a:pt x="108834" y="0"/>
                  </a:lnTo>
                  <a:cubicBezTo>
                    <a:pt x="115952" y="0"/>
                    <a:pt x="121722" y="5804"/>
                    <a:pt x="121722" y="12964"/>
                  </a:cubicBezTo>
                  <a:cubicBezTo>
                    <a:pt x="121722" y="20123"/>
                    <a:pt x="115952" y="25927"/>
                    <a:pt x="108834" y="25927"/>
                  </a:cubicBezTo>
                  <a:lnTo>
                    <a:pt x="25775" y="25927"/>
                  </a:lnTo>
                  <a:lnTo>
                    <a:pt x="25775" y="112326"/>
                  </a:lnTo>
                  <a:cubicBezTo>
                    <a:pt x="25775" y="119486"/>
                    <a:pt x="20005" y="125290"/>
                    <a:pt x="12887" y="125290"/>
                  </a:cubicBezTo>
                  <a:close/>
                </a:path>
              </a:pathLst>
            </a:custGeom>
            <a:solidFill>
              <a:srgbClr val="FFFFFF"/>
            </a:solidFill>
            <a:ln w="6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D951AB2-9094-E041-9015-3B7369A360F1}"/>
              </a:ext>
            </a:extLst>
          </p:cNvPr>
          <p:cNvGrpSpPr/>
          <p:nvPr/>
        </p:nvGrpSpPr>
        <p:grpSpPr>
          <a:xfrm>
            <a:off x="8749419" y="4414852"/>
            <a:ext cx="393578" cy="562602"/>
            <a:chOff x="8749419" y="4414852"/>
            <a:chExt cx="393578" cy="562602"/>
          </a:xfrm>
        </p:grpSpPr>
        <p:sp>
          <p:nvSpPr>
            <p:cNvPr id="400" name="자유형 399">
              <a:extLst>
                <a:ext uri="{FF2B5EF4-FFF2-40B4-BE49-F238E27FC236}">
                  <a16:creationId xmlns:a16="http://schemas.microsoft.com/office/drawing/2014/main" id="{62D8ACBB-E4D3-424D-B03A-D53DEA7AB167}"/>
                </a:ext>
              </a:extLst>
            </p:cNvPr>
            <p:cNvSpPr/>
            <p:nvPr/>
          </p:nvSpPr>
          <p:spPr>
            <a:xfrm>
              <a:off x="8749419" y="4414852"/>
              <a:ext cx="393578" cy="562602"/>
            </a:xfrm>
            <a:custGeom>
              <a:avLst/>
              <a:gdLst>
                <a:gd name="connsiteX0" fmla="*/ 38614 w 393578"/>
                <a:gd name="connsiteY0" fmla="*/ 0 h 562602"/>
                <a:gd name="connsiteX1" fmla="*/ 0 w 393578"/>
                <a:gd name="connsiteY1" fmla="*/ 39034 h 562602"/>
                <a:gd name="connsiteX2" fmla="*/ 0 w 393578"/>
                <a:gd name="connsiteY2" fmla="*/ 536537 h 562602"/>
                <a:gd name="connsiteX3" fmla="*/ 39812 w 393578"/>
                <a:gd name="connsiteY3" fmla="*/ 558329 h 562602"/>
                <a:gd name="connsiteX4" fmla="*/ 196789 w 393578"/>
                <a:gd name="connsiteY4" fmla="*/ 454770 h 562602"/>
                <a:gd name="connsiteX5" fmla="*/ 353766 w 393578"/>
                <a:gd name="connsiteY5" fmla="*/ 558329 h 562602"/>
                <a:gd name="connsiteX6" fmla="*/ 393578 w 393578"/>
                <a:gd name="connsiteY6" fmla="*/ 536537 h 562602"/>
                <a:gd name="connsiteX7" fmla="*/ 393578 w 393578"/>
                <a:gd name="connsiteY7" fmla="*/ 39034 h 562602"/>
                <a:gd name="connsiteX8" fmla="*/ 354964 w 393578"/>
                <a:gd name="connsiteY8" fmla="*/ 0 h 562602"/>
                <a:gd name="connsiteX9" fmla="*/ 38614 w 393578"/>
                <a:gd name="connsiteY9" fmla="*/ 0 h 562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3578" h="562602">
                  <a:moveTo>
                    <a:pt x="38614" y="0"/>
                  </a:moveTo>
                  <a:cubicBezTo>
                    <a:pt x="17288" y="0"/>
                    <a:pt x="0" y="17476"/>
                    <a:pt x="0" y="39034"/>
                  </a:cubicBezTo>
                  <a:lnTo>
                    <a:pt x="0" y="536537"/>
                  </a:lnTo>
                  <a:cubicBezTo>
                    <a:pt x="0" y="557205"/>
                    <a:pt x="22689" y="569625"/>
                    <a:pt x="39812" y="558329"/>
                  </a:cubicBezTo>
                  <a:lnTo>
                    <a:pt x="196789" y="454770"/>
                  </a:lnTo>
                  <a:lnTo>
                    <a:pt x="353766" y="558329"/>
                  </a:lnTo>
                  <a:cubicBezTo>
                    <a:pt x="370889" y="569625"/>
                    <a:pt x="393578" y="557205"/>
                    <a:pt x="393578" y="536537"/>
                  </a:cubicBezTo>
                  <a:lnTo>
                    <a:pt x="393578" y="39034"/>
                  </a:lnTo>
                  <a:cubicBezTo>
                    <a:pt x="393578" y="17476"/>
                    <a:pt x="376290" y="0"/>
                    <a:pt x="354964" y="0"/>
                  </a:cubicBezTo>
                  <a:lnTo>
                    <a:pt x="38614" y="0"/>
                  </a:lnTo>
                  <a:close/>
                </a:path>
              </a:pathLst>
            </a:custGeom>
            <a:solidFill>
              <a:srgbClr val="FC1C49"/>
            </a:solidFill>
            <a:ln w="62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401" name="자유형 400">
              <a:extLst>
                <a:ext uri="{FF2B5EF4-FFF2-40B4-BE49-F238E27FC236}">
                  <a16:creationId xmlns:a16="http://schemas.microsoft.com/office/drawing/2014/main" id="{EA1BC59F-594F-7747-868A-DEB4AA21A01A}"/>
                </a:ext>
              </a:extLst>
            </p:cNvPr>
            <p:cNvSpPr/>
            <p:nvPr/>
          </p:nvSpPr>
          <p:spPr>
            <a:xfrm>
              <a:off x="8813776" y="4479909"/>
              <a:ext cx="106586" cy="107744"/>
            </a:xfrm>
            <a:custGeom>
              <a:avLst/>
              <a:gdLst>
                <a:gd name="connsiteX0" fmla="*/ 0 w 106586"/>
                <a:gd name="connsiteY0" fmla="*/ 13011 h 107744"/>
                <a:gd name="connsiteX1" fmla="*/ 12871 w 106586"/>
                <a:gd name="connsiteY1" fmla="*/ 0 h 107744"/>
                <a:gd name="connsiteX2" fmla="*/ 93715 w 106586"/>
                <a:gd name="connsiteY2" fmla="*/ 0 h 107744"/>
                <a:gd name="connsiteX3" fmla="*/ 106586 w 106586"/>
                <a:gd name="connsiteY3" fmla="*/ 13011 h 107744"/>
                <a:gd name="connsiteX4" fmla="*/ 93715 w 106586"/>
                <a:gd name="connsiteY4" fmla="*/ 26023 h 107744"/>
                <a:gd name="connsiteX5" fmla="*/ 25743 w 106586"/>
                <a:gd name="connsiteY5" fmla="*/ 26023 h 107744"/>
                <a:gd name="connsiteX6" fmla="*/ 25743 w 106586"/>
                <a:gd name="connsiteY6" fmla="*/ 94733 h 107744"/>
                <a:gd name="connsiteX7" fmla="*/ 12871 w 106586"/>
                <a:gd name="connsiteY7" fmla="*/ 107745 h 107744"/>
                <a:gd name="connsiteX8" fmla="*/ 0 w 106586"/>
                <a:gd name="connsiteY8" fmla="*/ 94733 h 107744"/>
                <a:gd name="connsiteX9" fmla="*/ 0 w 106586"/>
                <a:gd name="connsiteY9" fmla="*/ 13011 h 10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586" h="107744">
                  <a:moveTo>
                    <a:pt x="0" y="13011"/>
                  </a:moveTo>
                  <a:cubicBezTo>
                    <a:pt x="0" y="5825"/>
                    <a:pt x="5763" y="0"/>
                    <a:pt x="12871" y="0"/>
                  </a:cubicBezTo>
                  <a:lnTo>
                    <a:pt x="93715" y="0"/>
                  </a:lnTo>
                  <a:cubicBezTo>
                    <a:pt x="100824" y="0"/>
                    <a:pt x="106586" y="5825"/>
                    <a:pt x="106586" y="13011"/>
                  </a:cubicBezTo>
                  <a:cubicBezTo>
                    <a:pt x="106586" y="20198"/>
                    <a:pt x="100824" y="26023"/>
                    <a:pt x="93715" y="26023"/>
                  </a:cubicBezTo>
                  <a:lnTo>
                    <a:pt x="25743" y="26023"/>
                  </a:lnTo>
                  <a:lnTo>
                    <a:pt x="25743" y="94733"/>
                  </a:lnTo>
                  <a:cubicBezTo>
                    <a:pt x="25743" y="101920"/>
                    <a:pt x="19980" y="107745"/>
                    <a:pt x="12871" y="107745"/>
                  </a:cubicBezTo>
                  <a:cubicBezTo>
                    <a:pt x="5763" y="107745"/>
                    <a:pt x="0" y="101920"/>
                    <a:pt x="0" y="94733"/>
                  </a:cubicBezTo>
                  <a:lnTo>
                    <a:pt x="0" y="13011"/>
                  </a:lnTo>
                  <a:close/>
                </a:path>
              </a:pathLst>
            </a:custGeom>
            <a:solidFill>
              <a:srgbClr val="FFFFFF"/>
            </a:solidFill>
            <a:ln w="62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973736B-55F2-4A47-9CF6-8737A3C3F688}"/>
              </a:ext>
            </a:extLst>
          </p:cNvPr>
          <p:cNvGrpSpPr/>
          <p:nvPr/>
        </p:nvGrpSpPr>
        <p:grpSpPr>
          <a:xfrm>
            <a:off x="9787387" y="4484849"/>
            <a:ext cx="594381" cy="412089"/>
            <a:chOff x="9787387" y="4484849"/>
            <a:chExt cx="594381" cy="412089"/>
          </a:xfrm>
        </p:grpSpPr>
        <p:sp>
          <p:nvSpPr>
            <p:cNvPr id="403" name="자유형 402">
              <a:extLst>
                <a:ext uri="{FF2B5EF4-FFF2-40B4-BE49-F238E27FC236}">
                  <a16:creationId xmlns:a16="http://schemas.microsoft.com/office/drawing/2014/main" id="{D48CE449-EA48-B941-9DB2-09EADEEFBFCC}"/>
                </a:ext>
              </a:extLst>
            </p:cNvPr>
            <p:cNvSpPr/>
            <p:nvPr/>
          </p:nvSpPr>
          <p:spPr>
            <a:xfrm>
              <a:off x="9787387" y="4484849"/>
              <a:ext cx="594381" cy="412089"/>
            </a:xfrm>
            <a:custGeom>
              <a:avLst/>
              <a:gdLst>
                <a:gd name="connsiteX0" fmla="*/ 0 w 594381"/>
                <a:gd name="connsiteY0" fmla="*/ 32529 h 412089"/>
                <a:gd name="connsiteX1" fmla="*/ 32529 w 594381"/>
                <a:gd name="connsiteY1" fmla="*/ 0 h 412089"/>
                <a:gd name="connsiteX2" fmla="*/ 561853 w 594381"/>
                <a:gd name="connsiteY2" fmla="*/ 0 h 412089"/>
                <a:gd name="connsiteX3" fmla="*/ 594381 w 594381"/>
                <a:gd name="connsiteY3" fmla="*/ 32529 h 412089"/>
                <a:gd name="connsiteX4" fmla="*/ 594381 w 594381"/>
                <a:gd name="connsiteY4" fmla="*/ 379561 h 412089"/>
                <a:gd name="connsiteX5" fmla="*/ 561853 w 594381"/>
                <a:gd name="connsiteY5" fmla="*/ 412090 h 412089"/>
                <a:gd name="connsiteX6" fmla="*/ 32529 w 594381"/>
                <a:gd name="connsiteY6" fmla="*/ 412090 h 412089"/>
                <a:gd name="connsiteX7" fmla="*/ 0 w 594381"/>
                <a:gd name="connsiteY7" fmla="*/ 379561 h 412089"/>
                <a:gd name="connsiteX8" fmla="*/ 0 w 594381"/>
                <a:gd name="connsiteY8" fmla="*/ 32529 h 412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4381" h="412089">
                  <a:moveTo>
                    <a:pt x="0" y="32529"/>
                  </a:moveTo>
                  <a:cubicBezTo>
                    <a:pt x="0" y="14564"/>
                    <a:pt x="14563" y="0"/>
                    <a:pt x="32529" y="0"/>
                  </a:cubicBezTo>
                  <a:lnTo>
                    <a:pt x="561853" y="0"/>
                  </a:lnTo>
                  <a:cubicBezTo>
                    <a:pt x="579818" y="0"/>
                    <a:pt x="594381" y="14564"/>
                    <a:pt x="594381" y="32529"/>
                  </a:cubicBezTo>
                  <a:lnTo>
                    <a:pt x="594381" y="379561"/>
                  </a:lnTo>
                  <a:cubicBezTo>
                    <a:pt x="594381" y="397527"/>
                    <a:pt x="579818" y="412090"/>
                    <a:pt x="561853" y="412090"/>
                  </a:cubicBezTo>
                  <a:lnTo>
                    <a:pt x="32529" y="412090"/>
                  </a:lnTo>
                  <a:cubicBezTo>
                    <a:pt x="14563" y="412090"/>
                    <a:pt x="0" y="397527"/>
                    <a:pt x="0" y="379561"/>
                  </a:cubicBezTo>
                  <a:lnTo>
                    <a:pt x="0" y="32529"/>
                  </a:lnTo>
                  <a:close/>
                </a:path>
              </a:pathLst>
            </a:custGeom>
            <a:solidFill>
              <a:srgbClr val="FC1C49"/>
            </a:solidFill>
            <a:ln w="6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404" name="자유형 403">
              <a:extLst>
                <a:ext uri="{FF2B5EF4-FFF2-40B4-BE49-F238E27FC236}">
                  <a16:creationId xmlns:a16="http://schemas.microsoft.com/office/drawing/2014/main" id="{8ACB5DED-D4AD-8243-92CF-DF05F5560D94}"/>
                </a:ext>
              </a:extLst>
            </p:cNvPr>
            <p:cNvSpPr/>
            <p:nvPr/>
          </p:nvSpPr>
          <p:spPr>
            <a:xfrm>
              <a:off x="9787387" y="4484849"/>
              <a:ext cx="594381" cy="412089"/>
            </a:xfrm>
            <a:custGeom>
              <a:avLst/>
              <a:gdLst>
                <a:gd name="connsiteX0" fmla="*/ 561853 w 594381"/>
                <a:gd name="connsiteY0" fmla="*/ 26023 h 412089"/>
                <a:gd name="connsiteX1" fmla="*/ 32529 w 594381"/>
                <a:gd name="connsiteY1" fmla="*/ 26023 h 412089"/>
                <a:gd name="connsiteX2" fmla="*/ 26023 w 594381"/>
                <a:gd name="connsiteY2" fmla="*/ 32529 h 412089"/>
                <a:gd name="connsiteX3" fmla="*/ 26023 w 594381"/>
                <a:gd name="connsiteY3" fmla="*/ 379561 h 412089"/>
                <a:gd name="connsiteX4" fmla="*/ 32529 w 594381"/>
                <a:gd name="connsiteY4" fmla="*/ 386067 h 412089"/>
                <a:gd name="connsiteX5" fmla="*/ 561853 w 594381"/>
                <a:gd name="connsiteY5" fmla="*/ 386067 h 412089"/>
                <a:gd name="connsiteX6" fmla="*/ 568358 w 594381"/>
                <a:gd name="connsiteY6" fmla="*/ 379561 h 412089"/>
                <a:gd name="connsiteX7" fmla="*/ 568358 w 594381"/>
                <a:gd name="connsiteY7" fmla="*/ 32529 h 412089"/>
                <a:gd name="connsiteX8" fmla="*/ 561853 w 594381"/>
                <a:gd name="connsiteY8" fmla="*/ 26023 h 412089"/>
                <a:gd name="connsiteX9" fmla="*/ 32529 w 594381"/>
                <a:gd name="connsiteY9" fmla="*/ 0 h 412089"/>
                <a:gd name="connsiteX10" fmla="*/ 0 w 594381"/>
                <a:gd name="connsiteY10" fmla="*/ 32529 h 412089"/>
                <a:gd name="connsiteX11" fmla="*/ 0 w 594381"/>
                <a:gd name="connsiteY11" fmla="*/ 379561 h 412089"/>
                <a:gd name="connsiteX12" fmla="*/ 32529 w 594381"/>
                <a:gd name="connsiteY12" fmla="*/ 412090 h 412089"/>
                <a:gd name="connsiteX13" fmla="*/ 561853 w 594381"/>
                <a:gd name="connsiteY13" fmla="*/ 412090 h 412089"/>
                <a:gd name="connsiteX14" fmla="*/ 594381 w 594381"/>
                <a:gd name="connsiteY14" fmla="*/ 379561 h 412089"/>
                <a:gd name="connsiteX15" fmla="*/ 594381 w 594381"/>
                <a:gd name="connsiteY15" fmla="*/ 32529 h 412089"/>
                <a:gd name="connsiteX16" fmla="*/ 561853 w 594381"/>
                <a:gd name="connsiteY16" fmla="*/ 0 h 412089"/>
                <a:gd name="connsiteX17" fmla="*/ 32529 w 594381"/>
                <a:gd name="connsiteY17" fmla="*/ 0 h 412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94381" h="412089">
                  <a:moveTo>
                    <a:pt x="561853" y="26023"/>
                  </a:moveTo>
                  <a:lnTo>
                    <a:pt x="32529" y="26023"/>
                  </a:lnTo>
                  <a:cubicBezTo>
                    <a:pt x="28936" y="26023"/>
                    <a:pt x="26023" y="28935"/>
                    <a:pt x="26023" y="32529"/>
                  </a:cubicBezTo>
                  <a:lnTo>
                    <a:pt x="26023" y="379561"/>
                  </a:lnTo>
                  <a:cubicBezTo>
                    <a:pt x="26023" y="383155"/>
                    <a:pt x="28936" y="386067"/>
                    <a:pt x="32529" y="386067"/>
                  </a:cubicBezTo>
                  <a:lnTo>
                    <a:pt x="561853" y="386067"/>
                  </a:lnTo>
                  <a:cubicBezTo>
                    <a:pt x="565446" y="386067"/>
                    <a:pt x="568358" y="383155"/>
                    <a:pt x="568358" y="379561"/>
                  </a:cubicBezTo>
                  <a:lnTo>
                    <a:pt x="568358" y="32529"/>
                  </a:lnTo>
                  <a:cubicBezTo>
                    <a:pt x="568358" y="28935"/>
                    <a:pt x="565446" y="26023"/>
                    <a:pt x="561853" y="26023"/>
                  </a:cubicBezTo>
                  <a:close/>
                  <a:moveTo>
                    <a:pt x="32529" y="0"/>
                  </a:moveTo>
                  <a:cubicBezTo>
                    <a:pt x="14563" y="0"/>
                    <a:pt x="0" y="14564"/>
                    <a:pt x="0" y="32529"/>
                  </a:cubicBezTo>
                  <a:lnTo>
                    <a:pt x="0" y="379561"/>
                  </a:lnTo>
                  <a:cubicBezTo>
                    <a:pt x="0" y="397527"/>
                    <a:pt x="14563" y="412090"/>
                    <a:pt x="32529" y="412090"/>
                  </a:cubicBezTo>
                  <a:lnTo>
                    <a:pt x="561853" y="412090"/>
                  </a:lnTo>
                  <a:cubicBezTo>
                    <a:pt x="579818" y="412090"/>
                    <a:pt x="594381" y="397527"/>
                    <a:pt x="594381" y="379561"/>
                  </a:cubicBezTo>
                  <a:lnTo>
                    <a:pt x="594381" y="32529"/>
                  </a:lnTo>
                  <a:cubicBezTo>
                    <a:pt x="594381" y="14564"/>
                    <a:pt x="579818" y="0"/>
                    <a:pt x="561853" y="0"/>
                  </a:cubicBezTo>
                  <a:lnTo>
                    <a:pt x="32529" y="0"/>
                  </a:lnTo>
                  <a:close/>
                </a:path>
              </a:pathLst>
            </a:custGeom>
            <a:solidFill>
              <a:srgbClr val="FC1C49"/>
            </a:solidFill>
            <a:ln w="6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405" name="자유형 404">
              <a:extLst>
                <a:ext uri="{FF2B5EF4-FFF2-40B4-BE49-F238E27FC236}">
                  <a16:creationId xmlns:a16="http://schemas.microsoft.com/office/drawing/2014/main" id="{AF7F3B0D-8041-7146-9C34-D52E7F19393D}"/>
                </a:ext>
              </a:extLst>
            </p:cNvPr>
            <p:cNvSpPr/>
            <p:nvPr/>
          </p:nvSpPr>
          <p:spPr>
            <a:xfrm>
              <a:off x="9872438" y="4548526"/>
              <a:ext cx="109901" cy="109901"/>
            </a:xfrm>
            <a:custGeom>
              <a:avLst/>
              <a:gdLst>
                <a:gd name="connsiteX0" fmla="*/ 54950 w 109901"/>
                <a:gd name="connsiteY0" fmla="*/ 0 h 109901"/>
                <a:gd name="connsiteX1" fmla="*/ 0 w 109901"/>
                <a:gd name="connsiteY1" fmla="*/ 54951 h 109901"/>
                <a:gd name="connsiteX2" fmla="*/ 54950 w 109901"/>
                <a:gd name="connsiteY2" fmla="*/ 109902 h 109901"/>
                <a:gd name="connsiteX3" fmla="*/ 109902 w 109901"/>
                <a:gd name="connsiteY3" fmla="*/ 54951 h 109901"/>
                <a:gd name="connsiteX4" fmla="*/ 54950 w 109901"/>
                <a:gd name="connsiteY4" fmla="*/ 0 h 109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901" h="109901">
                  <a:moveTo>
                    <a:pt x="54950" y="0"/>
                  </a:moveTo>
                  <a:cubicBezTo>
                    <a:pt x="24602" y="0"/>
                    <a:pt x="0" y="24603"/>
                    <a:pt x="0" y="54951"/>
                  </a:cubicBezTo>
                  <a:cubicBezTo>
                    <a:pt x="0" y="85300"/>
                    <a:pt x="24602" y="109902"/>
                    <a:pt x="54950" y="109902"/>
                  </a:cubicBezTo>
                  <a:cubicBezTo>
                    <a:pt x="85299" y="109902"/>
                    <a:pt x="109902" y="85300"/>
                    <a:pt x="109902" y="54951"/>
                  </a:cubicBezTo>
                  <a:cubicBezTo>
                    <a:pt x="109902" y="24603"/>
                    <a:pt x="85299" y="0"/>
                    <a:pt x="54950" y="0"/>
                  </a:cubicBezTo>
                  <a:close/>
                </a:path>
              </a:pathLst>
            </a:custGeom>
            <a:solidFill>
              <a:srgbClr val="FFFFFF"/>
            </a:solidFill>
            <a:ln w="6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406" name="자유형 405">
              <a:extLst>
                <a:ext uri="{FF2B5EF4-FFF2-40B4-BE49-F238E27FC236}">
                  <a16:creationId xmlns:a16="http://schemas.microsoft.com/office/drawing/2014/main" id="{41BCADD5-43CB-8449-86B3-C77476125B42}"/>
                </a:ext>
              </a:extLst>
            </p:cNvPr>
            <p:cNvSpPr/>
            <p:nvPr/>
          </p:nvSpPr>
          <p:spPr>
            <a:xfrm>
              <a:off x="9831882" y="4557094"/>
              <a:ext cx="505385" cy="299758"/>
            </a:xfrm>
            <a:custGeom>
              <a:avLst/>
              <a:gdLst>
                <a:gd name="connsiteX0" fmla="*/ 399990 w 505385"/>
                <a:gd name="connsiteY0" fmla="*/ 7042 h 299758"/>
                <a:gd name="connsiteX1" fmla="*/ 363563 w 505385"/>
                <a:gd name="connsiteY1" fmla="*/ 7850 h 299758"/>
                <a:gd name="connsiteX2" fmla="*/ 302895 w 505385"/>
                <a:gd name="connsiteY2" fmla="*/ 70027 h 299758"/>
                <a:gd name="connsiteX3" fmla="*/ 302276 w 505385"/>
                <a:gd name="connsiteY3" fmla="*/ 70626 h 299758"/>
                <a:gd name="connsiteX4" fmla="*/ 298129 w 505385"/>
                <a:gd name="connsiteY4" fmla="*/ 74910 h 299758"/>
                <a:gd name="connsiteX5" fmla="*/ 239182 w 505385"/>
                <a:gd name="connsiteY5" fmla="*/ 135324 h 299758"/>
                <a:gd name="connsiteX6" fmla="*/ 209507 w 505385"/>
                <a:gd name="connsiteY6" fmla="*/ 104911 h 299758"/>
                <a:gd name="connsiteX7" fmla="*/ 172255 w 505385"/>
                <a:gd name="connsiteY7" fmla="*/ 104911 h 299758"/>
                <a:gd name="connsiteX8" fmla="*/ 3699 w 505385"/>
                <a:gd name="connsiteY8" fmla="*/ 277660 h 299758"/>
                <a:gd name="connsiteX9" fmla="*/ 3925 w 505385"/>
                <a:gd name="connsiteY9" fmla="*/ 296059 h 299758"/>
                <a:gd name="connsiteX10" fmla="*/ 22324 w 505385"/>
                <a:gd name="connsiteY10" fmla="*/ 295834 h 299758"/>
                <a:gd name="connsiteX11" fmla="*/ 190881 w 505385"/>
                <a:gd name="connsiteY11" fmla="*/ 123084 h 299758"/>
                <a:gd name="connsiteX12" fmla="*/ 220556 w 505385"/>
                <a:gd name="connsiteY12" fmla="*/ 153497 h 299758"/>
                <a:gd name="connsiteX13" fmla="*/ 221336 w 505385"/>
                <a:gd name="connsiteY13" fmla="*/ 154264 h 299758"/>
                <a:gd name="connsiteX14" fmla="*/ 179729 w 505385"/>
                <a:gd name="connsiteY14" fmla="*/ 197257 h 299758"/>
                <a:gd name="connsiteX15" fmla="*/ 180030 w 505385"/>
                <a:gd name="connsiteY15" fmla="*/ 215656 h 299758"/>
                <a:gd name="connsiteX16" fmla="*/ 198429 w 505385"/>
                <a:gd name="connsiteY16" fmla="*/ 215354 h 299758"/>
                <a:gd name="connsiteX17" fmla="*/ 316794 w 505385"/>
                <a:gd name="connsiteY17" fmla="*/ 93044 h 299758"/>
                <a:gd name="connsiteX18" fmla="*/ 382189 w 505385"/>
                <a:gd name="connsiteY18" fmla="*/ 26023 h 299758"/>
                <a:gd name="connsiteX19" fmla="*/ 483474 w 505385"/>
                <a:gd name="connsiteY19" fmla="*/ 121015 h 299758"/>
                <a:gd name="connsiteX20" fmla="*/ 501865 w 505385"/>
                <a:gd name="connsiteY20" fmla="*/ 120426 h 299758"/>
                <a:gd name="connsiteX21" fmla="*/ 501275 w 505385"/>
                <a:gd name="connsiteY21" fmla="*/ 102034 h 299758"/>
                <a:gd name="connsiteX22" fmla="*/ 399990 w 505385"/>
                <a:gd name="connsiteY22" fmla="*/ 7042 h 299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5385" h="299758">
                  <a:moveTo>
                    <a:pt x="399990" y="7042"/>
                  </a:moveTo>
                  <a:cubicBezTo>
                    <a:pt x="389654" y="-2653"/>
                    <a:pt x="373460" y="-2294"/>
                    <a:pt x="363563" y="7850"/>
                  </a:cubicBezTo>
                  <a:lnTo>
                    <a:pt x="302895" y="70027"/>
                  </a:lnTo>
                  <a:cubicBezTo>
                    <a:pt x="302683" y="70219"/>
                    <a:pt x="302477" y="70418"/>
                    <a:pt x="302276" y="70626"/>
                  </a:cubicBezTo>
                  <a:lnTo>
                    <a:pt x="298129" y="74910"/>
                  </a:lnTo>
                  <a:lnTo>
                    <a:pt x="239182" y="135324"/>
                  </a:lnTo>
                  <a:lnTo>
                    <a:pt x="209507" y="104911"/>
                  </a:lnTo>
                  <a:cubicBezTo>
                    <a:pt x="199295" y="94445"/>
                    <a:pt x="182468" y="94445"/>
                    <a:pt x="172255" y="104911"/>
                  </a:cubicBezTo>
                  <a:lnTo>
                    <a:pt x="3699" y="277660"/>
                  </a:lnTo>
                  <a:cubicBezTo>
                    <a:pt x="-1320" y="282803"/>
                    <a:pt x="-1219" y="291041"/>
                    <a:pt x="3925" y="296059"/>
                  </a:cubicBezTo>
                  <a:cubicBezTo>
                    <a:pt x="9068" y="301078"/>
                    <a:pt x="17306" y="300977"/>
                    <a:pt x="22324" y="295834"/>
                  </a:cubicBezTo>
                  <a:lnTo>
                    <a:pt x="190881" y="123084"/>
                  </a:lnTo>
                  <a:lnTo>
                    <a:pt x="220556" y="153497"/>
                  </a:lnTo>
                  <a:cubicBezTo>
                    <a:pt x="220812" y="153760"/>
                    <a:pt x="221072" y="154015"/>
                    <a:pt x="221336" y="154264"/>
                  </a:cubicBezTo>
                  <a:lnTo>
                    <a:pt x="179729" y="197257"/>
                  </a:lnTo>
                  <a:cubicBezTo>
                    <a:pt x="174731" y="202422"/>
                    <a:pt x="174866" y="210658"/>
                    <a:pt x="180030" y="215656"/>
                  </a:cubicBezTo>
                  <a:cubicBezTo>
                    <a:pt x="185194" y="220653"/>
                    <a:pt x="193431" y="220518"/>
                    <a:pt x="198429" y="215354"/>
                  </a:cubicBezTo>
                  <a:lnTo>
                    <a:pt x="316794" y="93044"/>
                  </a:lnTo>
                  <a:lnTo>
                    <a:pt x="382189" y="26023"/>
                  </a:lnTo>
                  <a:lnTo>
                    <a:pt x="483474" y="121015"/>
                  </a:lnTo>
                  <a:cubicBezTo>
                    <a:pt x="488715" y="125931"/>
                    <a:pt x="496949" y="125667"/>
                    <a:pt x="501865" y="120426"/>
                  </a:cubicBezTo>
                  <a:cubicBezTo>
                    <a:pt x="506781" y="115184"/>
                    <a:pt x="506517" y="106950"/>
                    <a:pt x="501275" y="102034"/>
                  </a:cubicBezTo>
                  <a:lnTo>
                    <a:pt x="399990" y="7042"/>
                  </a:lnTo>
                  <a:close/>
                </a:path>
              </a:pathLst>
            </a:custGeom>
            <a:solidFill>
              <a:srgbClr val="FFFFFF"/>
            </a:solidFill>
            <a:ln w="6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66ED3FF-9622-FB4D-A0ED-CEA2C3E4C6FC}"/>
              </a:ext>
            </a:extLst>
          </p:cNvPr>
          <p:cNvGrpSpPr/>
          <p:nvPr/>
        </p:nvGrpSpPr>
        <p:grpSpPr>
          <a:xfrm>
            <a:off x="10971033" y="4449388"/>
            <a:ext cx="587033" cy="497280"/>
            <a:chOff x="10971033" y="4449388"/>
            <a:chExt cx="587033" cy="497280"/>
          </a:xfrm>
        </p:grpSpPr>
        <p:sp>
          <p:nvSpPr>
            <p:cNvPr id="408" name="자유형 407">
              <a:extLst>
                <a:ext uri="{FF2B5EF4-FFF2-40B4-BE49-F238E27FC236}">
                  <a16:creationId xmlns:a16="http://schemas.microsoft.com/office/drawing/2014/main" id="{4BC27B2F-97A4-0844-B9C4-C9D75E2EA48E}"/>
                </a:ext>
              </a:extLst>
            </p:cNvPr>
            <p:cNvSpPr/>
            <p:nvPr/>
          </p:nvSpPr>
          <p:spPr>
            <a:xfrm>
              <a:off x="11066650" y="4861790"/>
              <a:ext cx="72332" cy="71977"/>
            </a:xfrm>
            <a:custGeom>
              <a:avLst/>
              <a:gdLst>
                <a:gd name="connsiteX0" fmla="*/ 72332 w 72332"/>
                <a:gd name="connsiteY0" fmla="*/ 35989 h 71977"/>
                <a:gd name="connsiteX1" fmla="*/ 36166 w 72332"/>
                <a:gd name="connsiteY1" fmla="*/ 71978 h 71977"/>
                <a:gd name="connsiteX2" fmla="*/ 0 w 72332"/>
                <a:gd name="connsiteY2" fmla="*/ 35989 h 71977"/>
                <a:gd name="connsiteX3" fmla="*/ 36166 w 72332"/>
                <a:gd name="connsiteY3" fmla="*/ 0 h 71977"/>
                <a:gd name="connsiteX4" fmla="*/ 72332 w 72332"/>
                <a:gd name="connsiteY4" fmla="*/ 35989 h 7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32" h="71977">
                  <a:moveTo>
                    <a:pt x="72332" y="35989"/>
                  </a:moveTo>
                  <a:cubicBezTo>
                    <a:pt x="72332" y="55865"/>
                    <a:pt x="56140" y="71978"/>
                    <a:pt x="36166" y="71978"/>
                  </a:cubicBezTo>
                  <a:cubicBezTo>
                    <a:pt x="16192" y="71978"/>
                    <a:pt x="0" y="55865"/>
                    <a:pt x="0" y="35989"/>
                  </a:cubicBezTo>
                  <a:cubicBezTo>
                    <a:pt x="0" y="16113"/>
                    <a:pt x="16192" y="0"/>
                    <a:pt x="36166" y="0"/>
                  </a:cubicBezTo>
                  <a:cubicBezTo>
                    <a:pt x="56140" y="0"/>
                    <a:pt x="72332" y="16113"/>
                    <a:pt x="72332" y="35989"/>
                  </a:cubicBezTo>
                  <a:close/>
                </a:path>
              </a:pathLst>
            </a:custGeom>
            <a:solidFill>
              <a:srgbClr val="FFFFFF"/>
            </a:solidFill>
            <a:ln w="6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409" name="자유형 408">
              <a:extLst>
                <a:ext uri="{FF2B5EF4-FFF2-40B4-BE49-F238E27FC236}">
                  <a16:creationId xmlns:a16="http://schemas.microsoft.com/office/drawing/2014/main" id="{0126D90D-3A22-684D-95AC-1A6ED164DBF6}"/>
                </a:ext>
              </a:extLst>
            </p:cNvPr>
            <p:cNvSpPr/>
            <p:nvPr/>
          </p:nvSpPr>
          <p:spPr>
            <a:xfrm>
              <a:off x="11053686" y="4848890"/>
              <a:ext cx="98259" cy="97778"/>
            </a:xfrm>
            <a:custGeom>
              <a:avLst/>
              <a:gdLst>
                <a:gd name="connsiteX0" fmla="*/ 49130 w 98259"/>
                <a:gd name="connsiteY0" fmla="*/ 25800 h 97778"/>
                <a:gd name="connsiteX1" fmla="*/ 25927 w 98259"/>
                <a:gd name="connsiteY1" fmla="*/ 48889 h 97778"/>
                <a:gd name="connsiteX2" fmla="*/ 49130 w 98259"/>
                <a:gd name="connsiteY2" fmla="*/ 71978 h 97778"/>
                <a:gd name="connsiteX3" fmla="*/ 72332 w 98259"/>
                <a:gd name="connsiteY3" fmla="*/ 48889 h 97778"/>
                <a:gd name="connsiteX4" fmla="*/ 49130 w 98259"/>
                <a:gd name="connsiteY4" fmla="*/ 25800 h 97778"/>
                <a:gd name="connsiteX5" fmla="*/ 0 w 98259"/>
                <a:gd name="connsiteY5" fmla="*/ 48889 h 97778"/>
                <a:gd name="connsiteX6" fmla="*/ 49130 w 98259"/>
                <a:gd name="connsiteY6" fmla="*/ 0 h 97778"/>
                <a:gd name="connsiteX7" fmla="*/ 98260 w 98259"/>
                <a:gd name="connsiteY7" fmla="*/ 48889 h 97778"/>
                <a:gd name="connsiteX8" fmla="*/ 49130 w 98259"/>
                <a:gd name="connsiteY8" fmla="*/ 97778 h 97778"/>
                <a:gd name="connsiteX9" fmla="*/ 0 w 98259"/>
                <a:gd name="connsiteY9" fmla="*/ 48889 h 9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259" h="97778">
                  <a:moveTo>
                    <a:pt x="49130" y="25800"/>
                  </a:moveTo>
                  <a:cubicBezTo>
                    <a:pt x="36316" y="25800"/>
                    <a:pt x="25927" y="36138"/>
                    <a:pt x="25927" y="48889"/>
                  </a:cubicBezTo>
                  <a:cubicBezTo>
                    <a:pt x="25927" y="61641"/>
                    <a:pt x="36316" y="71978"/>
                    <a:pt x="49130" y="71978"/>
                  </a:cubicBezTo>
                  <a:cubicBezTo>
                    <a:pt x="61945" y="71978"/>
                    <a:pt x="72332" y="61641"/>
                    <a:pt x="72332" y="48889"/>
                  </a:cubicBezTo>
                  <a:cubicBezTo>
                    <a:pt x="72332" y="36138"/>
                    <a:pt x="61945" y="25800"/>
                    <a:pt x="49130" y="25800"/>
                  </a:cubicBezTo>
                  <a:close/>
                  <a:moveTo>
                    <a:pt x="0" y="48889"/>
                  </a:moveTo>
                  <a:cubicBezTo>
                    <a:pt x="0" y="21888"/>
                    <a:pt x="21996" y="0"/>
                    <a:pt x="49130" y="0"/>
                  </a:cubicBezTo>
                  <a:cubicBezTo>
                    <a:pt x="76264" y="0"/>
                    <a:pt x="98260" y="21888"/>
                    <a:pt x="98260" y="48889"/>
                  </a:cubicBezTo>
                  <a:cubicBezTo>
                    <a:pt x="98260" y="75890"/>
                    <a:pt x="76264" y="97778"/>
                    <a:pt x="49130" y="97778"/>
                  </a:cubicBezTo>
                  <a:cubicBezTo>
                    <a:pt x="21996" y="97778"/>
                    <a:pt x="0" y="75890"/>
                    <a:pt x="0" y="48889"/>
                  </a:cubicBezTo>
                  <a:close/>
                </a:path>
              </a:pathLst>
            </a:custGeom>
            <a:solidFill>
              <a:srgbClr val="FC1C49"/>
            </a:solidFill>
            <a:ln w="6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410" name="자유형 409">
              <a:extLst>
                <a:ext uri="{FF2B5EF4-FFF2-40B4-BE49-F238E27FC236}">
                  <a16:creationId xmlns:a16="http://schemas.microsoft.com/office/drawing/2014/main" id="{25041C09-332F-564A-8370-B04D6771008F}"/>
                </a:ext>
              </a:extLst>
            </p:cNvPr>
            <p:cNvSpPr/>
            <p:nvPr/>
          </p:nvSpPr>
          <p:spPr>
            <a:xfrm>
              <a:off x="11297836" y="4861790"/>
              <a:ext cx="72332" cy="71977"/>
            </a:xfrm>
            <a:custGeom>
              <a:avLst/>
              <a:gdLst>
                <a:gd name="connsiteX0" fmla="*/ 72332 w 72332"/>
                <a:gd name="connsiteY0" fmla="*/ 35989 h 71977"/>
                <a:gd name="connsiteX1" fmla="*/ 36166 w 72332"/>
                <a:gd name="connsiteY1" fmla="*/ 71978 h 71977"/>
                <a:gd name="connsiteX2" fmla="*/ 0 w 72332"/>
                <a:gd name="connsiteY2" fmla="*/ 35989 h 71977"/>
                <a:gd name="connsiteX3" fmla="*/ 36166 w 72332"/>
                <a:gd name="connsiteY3" fmla="*/ 0 h 71977"/>
                <a:gd name="connsiteX4" fmla="*/ 72332 w 72332"/>
                <a:gd name="connsiteY4" fmla="*/ 35989 h 7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32" h="71977">
                  <a:moveTo>
                    <a:pt x="72332" y="35989"/>
                  </a:moveTo>
                  <a:cubicBezTo>
                    <a:pt x="72332" y="55865"/>
                    <a:pt x="56140" y="71978"/>
                    <a:pt x="36166" y="71978"/>
                  </a:cubicBezTo>
                  <a:cubicBezTo>
                    <a:pt x="16192" y="71978"/>
                    <a:pt x="0" y="55865"/>
                    <a:pt x="0" y="35989"/>
                  </a:cubicBezTo>
                  <a:cubicBezTo>
                    <a:pt x="0" y="16113"/>
                    <a:pt x="16192" y="0"/>
                    <a:pt x="36166" y="0"/>
                  </a:cubicBezTo>
                  <a:cubicBezTo>
                    <a:pt x="56140" y="0"/>
                    <a:pt x="72332" y="16113"/>
                    <a:pt x="72332" y="35989"/>
                  </a:cubicBezTo>
                  <a:close/>
                </a:path>
              </a:pathLst>
            </a:custGeom>
            <a:solidFill>
              <a:srgbClr val="FFFFFF"/>
            </a:solidFill>
            <a:ln w="6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411" name="자유형 410">
              <a:extLst>
                <a:ext uri="{FF2B5EF4-FFF2-40B4-BE49-F238E27FC236}">
                  <a16:creationId xmlns:a16="http://schemas.microsoft.com/office/drawing/2014/main" id="{1214E0A1-480A-214E-954E-139D4F11D16E}"/>
                </a:ext>
              </a:extLst>
            </p:cNvPr>
            <p:cNvSpPr/>
            <p:nvPr/>
          </p:nvSpPr>
          <p:spPr>
            <a:xfrm>
              <a:off x="11284872" y="4848890"/>
              <a:ext cx="98259" cy="97778"/>
            </a:xfrm>
            <a:custGeom>
              <a:avLst/>
              <a:gdLst>
                <a:gd name="connsiteX0" fmla="*/ 49130 w 98259"/>
                <a:gd name="connsiteY0" fmla="*/ 25800 h 97778"/>
                <a:gd name="connsiteX1" fmla="*/ 25927 w 98259"/>
                <a:gd name="connsiteY1" fmla="*/ 48889 h 97778"/>
                <a:gd name="connsiteX2" fmla="*/ 49130 w 98259"/>
                <a:gd name="connsiteY2" fmla="*/ 71978 h 97778"/>
                <a:gd name="connsiteX3" fmla="*/ 72332 w 98259"/>
                <a:gd name="connsiteY3" fmla="*/ 48889 h 97778"/>
                <a:gd name="connsiteX4" fmla="*/ 49130 w 98259"/>
                <a:gd name="connsiteY4" fmla="*/ 25800 h 97778"/>
                <a:gd name="connsiteX5" fmla="*/ 0 w 98259"/>
                <a:gd name="connsiteY5" fmla="*/ 48889 h 97778"/>
                <a:gd name="connsiteX6" fmla="*/ 49130 w 98259"/>
                <a:gd name="connsiteY6" fmla="*/ 0 h 97778"/>
                <a:gd name="connsiteX7" fmla="*/ 98260 w 98259"/>
                <a:gd name="connsiteY7" fmla="*/ 48889 h 97778"/>
                <a:gd name="connsiteX8" fmla="*/ 49130 w 98259"/>
                <a:gd name="connsiteY8" fmla="*/ 97778 h 97778"/>
                <a:gd name="connsiteX9" fmla="*/ 0 w 98259"/>
                <a:gd name="connsiteY9" fmla="*/ 48889 h 9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259" h="97778">
                  <a:moveTo>
                    <a:pt x="49130" y="25800"/>
                  </a:moveTo>
                  <a:cubicBezTo>
                    <a:pt x="36316" y="25800"/>
                    <a:pt x="25927" y="36138"/>
                    <a:pt x="25927" y="48889"/>
                  </a:cubicBezTo>
                  <a:cubicBezTo>
                    <a:pt x="25927" y="61641"/>
                    <a:pt x="36316" y="71978"/>
                    <a:pt x="49130" y="71978"/>
                  </a:cubicBezTo>
                  <a:cubicBezTo>
                    <a:pt x="61945" y="71978"/>
                    <a:pt x="72332" y="61641"/>
                    <a:pt x="72332" y="48889"/>
                  </a:cubicBezTo>
                  <a:cubicBezTo>
                    <a:pt x="72332" y="36138"/>
                    <a:pt x="61945" y="25800"/>
                    <a:pt x="49130" y="25800"/>
                  </a:cubicBezTo>
                  <a:close/>
                  <a:moveTo>
                    <a:pt x="0" y="48889"/>
                  </a:moveTo>
                  <a:cubicBezTo>
                    <a:pt x="0" y="21888"/>
                    <a:pt x="21996" y="0"/>
                    <a:pt x="49130" y="0"/>
                  </a:cubicBezTo>
                  <a:cubicBezTo>
                    <a:pt x="76264" y="0"/>
                    <a:pt x="98260" y="21888"/>
                    <a:pt x="98260" y="48889"/>
                  </a:cubicBezTo>
                  <a:cubicBezTo>
                    <a:pt x="98260" y="75890"/>
                    <a:pt x="76264" y="97778"/>
                    <a:pt x="49130" y="97778"/>
                  </a:cubicBezTo>
                  <a:cubicBezTo>
                    <a:pt x="21996" y="97778"/>
                    <a:pt x="0" y="75890"/>
                    <a:pt x="0" y="48889"/>
                  </a:cubicBezTo>
                  <a:close/>
                </a:path>
              </a:pathLst>
            </a:custGeom>
            <a:solidFill>
              <a:srgbClr val="FC1C49"/>
            </a:solidFill>
            <a:ln w="6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412" name="자유형 411">
              <a:extLst>
                <a:ext uri="{FF2B5EF4-FFF2-40B4-BE49-F238E27FC236}">
                  <a16:creationId xmlns:a16="http://schemas.microsoft.com/office/drawing/2014/main" id="{02994F26-3499-3842-B31F-C9D2FE5794F4}"/>
                </a:ext>
              </a:extLst>
            </p:cNvPr>
            <p:cNvSpPr/>
            <p:nvPr/>
          </p:nvSpPr>
          <p:spPr>
            <a:xfrm>
              <a:off x="10971033" y="4449388"/>
              <a:ext cx="587033" cy="363228"/>
            </a:xfrm>
            <a:custGeom>
              <a:avLst/>
              <a:gdLst>
                <a:gd name="connsiteX0" fmla="*/ 505164 w 587033"/>
                <a:gd name="connsiteY0" fmla="*/ 0 h 363228"/>
                <a:gd name="connsiteX1" fmla="*/ 492660 w 587033"/>
                <a:gd name="connsiteY1" fmla="*/ 9494 h 363228"/>
                <a:gd name="connsiteX2" fmla="*/ 474986 w 587033"/>
                <a:gd name="connsiteY2" fmla="*/ 73747 h 363228"/>
                <a:gd name="connsiteX3" fmla="*/ 32428 w 587033"/>
                <a:gd name="connsiteY3" fmla="*/ 73747 h 363228"/>
                <a:gd name="connsiteX4" fmla="*/ 1168 w 587033"/>
                <a:gd name="connsiteY4" fmla="*/ 114513 h 363228"/>
                <a:gd name="connsiteX5" fmla="*/ 63055 w 587033"/>
                <a:gd name="connsiteY5" fmla="*/ 339492 h 363228"/>
                <a:gd name="connsiteX6" fmla="*/ 94314 w 587033"/>
                <a:gd name="connsiteY6" fmla="*/ 363228 h 363228"/>
                <a:gd name="connsiteX7" fmla="*/ 397520 w 587033"/>
                <a:gd name="connsiteY7" fmla="*/ 363228 h 363228"/>
                <a:gd name="connsiteX8" fmla="*/ 428779 w 587033"/>
                <a:gd name="connsiteY8" fmla="*/ 339492 h 363228"/>
                <a:gd name="connsiteX9" fmla="*/ 501879 w 587033"/>
                <a:gd name="connsiteY9" fmla="*/ 73747 h 363228"/>
                <a:gd name="connsiteX10" fmla="*/ 501867 w 587033"/>
                <a:gd name="connsiteY10" fmla="*/ 73747 h 363228"/>
                <a:gd name="connsiteX11" fmla="*/ 515056 w 587033"/>
                <a:gd name="connsiteY11" fmla="*/ 25800 h 363228"/>
                <a:gd name="connsiteX12" fmla="*/ 574070 w 587033"/>
                <a:gd name="connsiteY12" fmla="*/ 25800 h 363228"/>
                <a:gd name="connsiteX13" fmla="*/ 587034 w 587033"/>
                <a:gd name="connsiteY13" fmla="*/ 12900 h 363228"/>
                <a:gd name="connsiteX14" fmla="*/ 574070 w 587033"/>
                <a:gd name="connsiteY14" fmla="*/ 0 h 363228"/>
                <a:gd name="connsiteX15" fmla="*/ 505164 w 587033"/>
                <a:gd name="connsiteY15" fmla="*/ 0 h 36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7033" h="363228">
                  <a:moveTo>
                    <a:pt x="505164" y="0"/>
                  </a:moveTo>
                  <a:cubicBezTo>
                    <a:pt x="499322" y="0"/>
                    <a:pt x="494202" y="3888"/>
                    <a:pt x="492660" y="9494"/>
                  </a:cubicBezTo>
                  <a:lnTo>
                    <a:pt x="474986" y="73747"/>
                  </a:lnTo>
                  <a:lnTo>
                    <a:pt x="32428" y="73747"/>
                  </a:lnTo>
                  <a:cubicBezTo>
                    <a:pt x="11045" y="73747"/>
                    <a:pt x="-4477" y="93990"/>
                    <a:pt x="1168" y="114513"/>
                  </a:cubicBezTo>
                  <a:lnTo>
                    <a:pt x="63055" y="339492"/>
                  </a:lnTo>
                  <a:cubicBezTo>
                    <a:pt x="66910" y="353509"/>
                    <a:pt x="79710" y="363228"/>
                    <a:pt x="94314" y="363228"/>
                  </a:cubicBezTo>
                  <a:lnTo>
                    <a:pt x="397520" y="363228"/>
                  </a:lnTo>
                  <a:cubicBezTo>
                    <a:pt x="412124" y="363228"/>
                    <a:pt x="424924" y="353509"/>
                    <a:pt x="428779" y="339492"/>
                  </a:cubicBezTo>
                  <a:lnTo>
                    <a:pt x="501879" y="73747"/>
                  </a:lnTo>
                  <a:lnTo>
                    <a:pt x="501867" y="73747"/>
                  </a:lnTo>
                  <a:lnTo>
                    <a:pt x="515056" y="25800"/>
                  </a:lnTo>
                  <a:lnTo>
                    <a:pt x="574070" y="25800"/>
                  </a:lnTo>
                  <a:cubicBezTo>
                    <a:pt x="581229" y="25800"/>
                    <a:pt x="587034" y="20025"/>
                    <a:pt x="587034" y="12900"/>
                  </a:cubicBezTo>
                  <a:cubicBezTo>
                    <a:pt x="587034" y="5776"/>
                    <a:pt x="581229" y="0"/>
                    <a:pt x="574070" y="0"/>
                  </a:cubicBezTo>
                  <a:lnTo>
                    <a:pt x="505164" y="0"/>
                  </a:lnTo>
                  <a:close/>
                </a:path>
              </a:pathLst>
            </a:custGeom>
            <a:solidFill>
              <a:srgbClr val="FC1C49"/>
            </a:solidFill>
            <a:ln w="6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sp>
        <p:nvSpPr>
          <p:cNvPr id="353" name="그래픽 322">
            <a:extLst>
              <a:ext uri="{FF2B5EF4-FFF2-40B4-BE49-F238E27FC236}">
                <a16:creationId xmlns:a16="http://schemas.microsoft.com/office/drawing/2014/main" id="{E4C1FA1A-04DE-F74E-B5ED-989DD8076486}"/>
              </a:ext>
            </a:extLst>
          </p:cNvPr>
          <p:cNvSpPr/>
          <p:nvPr/>
        </p:nvSpPr>
        <p:spPr>
          <a:xfrm>
            <a:off x="6301371" y="1741485"/>
            <a:ext cx="747848" cy="371813"/>
          </a:xfrm>
          <a:custGeom>
            <a:avLst/>
            <a:gdLst>
              <a:gd name="connsiteX0" fmla="*/ 555354 w 747848"/>
              <a:gd name="connsiteY0" fmla="*/ 371813 h 371813"/>
              <a:gd name="connsiteX1" fmla="*/ 747848 w 747848"/>
              <a:gd name="connsiteY1" fmla="*/ 186870 h 371813"/>
              <a:gd name="connsiteX2" fmla="*/ 567867 w 747848"/>
              <a:gd name="connsiteY2" fmla="*/ 0 h 371813"/>
              <a:gd name="connsiteX3" fmla="*/ 374407 w 747848"/>
              <a:gd name="connsiteY3" fmla="*/ 103067 h 371813"/>
              <a:gd name="connsiteX4" fmla="*/ 187685 w 747848"/>
              <a:gd name="connsiteY4" fmla="*/ 0 h 371813"/>
              <a:gd name="connsiteX5" fmla="*/ 0 w 747848"/>
              <a:gd name="connsiteY5" fmla="*/ 186870 h 371813"/>
              <a:gd name="connsiteX6" fmla="*/ 179985 w 747848"/>
              <a:gd name="connsiteY6" fmla="*/ 371813 h 371813"/>
              <a:gd name="connsiteX7" fmla="*/ 374407 w 747848"/>
              <a:gd name="connsiteY7" fmla="*/ 270672 h 371813"/>
              <a:gd name="connsiteX8" fmla="*/ 555354 w 747848"/>
              <a:gd name="connsiteY8" fmla="*/ 371813 h 371813"/>
              <a:gd name="connsiteX9" fmla="*/ 454307 w 747848"/>
              <a:gd name="connsiteY9" fmla="*/ 184929 h 371813"/>
              <a:gd name="connsiteX10" fmla="*/ 559218 w 747848"/>
              <a:gd name="connsiteY10" fmla="*/ 252356 h 371813"/>
              <a:gd name="connsiteX11" fmla="*/ 618892 w 747848"/>
              <a:gd name="connsiteY11" fmla="*/ 186856 h 371813"/>
              <a:gd name="connsiteX12" fmla="*/ 561143 w 747848"/>
              <a:gd name="connsiteY12" fmla="*/ 119428 h 371813"/>
              <a:gd name="connsiteX13" fmla="*/ 454307 w 747848"/>
              <a:gd name="connsiteY13" fmla="*/ 184929 h 371813"/>
              <a:gd name="connsiteX14" fmla="*/ 180527 w 747848"/>
              <a:gd name="connsiteY14" fmla="*/ 252356 h 371813"/>
              <a:gd name="connsiteX15" fmla="*/ 285438 w 747848"/>
              <a:gd name="connsiteY15" fmla="*/ 184929 h 371813"/>
              <a:gd name="connsiteX16" fmla="*/ 178602 w 747848"/>
              <a:gd name="connsiteY16" fmla="*/ 119428 h 371813"/>
              <a:gd name="connsiteX17" fmla="*/ 120852 w 747848"/>
              <a:gd name="connsiteY17" fmla="*/ 186856 h 371813"/>
              <a:gd name="connsiteX18" fmla="*/ 180527 w 747848"/>
              <a:gd name="connsiteY18" fmla="*/ 252356 h 37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47848" h="371813">
                <a:moveTo>
                  <a:pt x="555354" y="371813"/>
                </a:moveTo>
                <a:cubicBezTo>
                  <a:pt x="665076" y="371813"/>
                  <a:pt x="747848" y="297643"/>
                  <a:pt x="747848" y="186870"/>
                </a:cubicBezTo>
                <a:cubicBezTo>
                  <a:pt x="747848" y="79950"/>
                  <a:pt x="674705" y="0"/>
                  <a:pt x="567867" y="0"/>
                </a:cubicBezTo>
                <a:cubicBezTo>
                  <a:pt x="477393" y="0"/>
                  <a:pt x="426381" y="51052"/>
                  <a:pt x="374407" y="103067"/>
                </a:cubicBezTo>
                <a:cubicBezTo>
                  <a:pt x="324357" y="51052"/>
                  <a:pt x="266609" y="0"/>
                  <a:pt x="187685" y="0"/>
                </a:cubicBezTo>
                <a:cubicBezTo>
                  <a:pt x="74111" y="0"/>
                  <a:pt x="0" y="87655"/>
                  <a:pt x="0" y="186870"/>
                </a:cubicBezTo>
                <a:cubicBezTo>
                  <a:pt x="0" y="292827"/>
                  <a:pt x="71224" y="371813"/>
                  <a:pt x="179985" y="371813"/>
                </a:cubicBezTo>
                <a:cubicBezTo>
                  <a:pt x="270458" y="371813"/>
                  <a:pt x="321470" y="322687"/>
                  <a:pt x="374407" y="270672"/>
                </a:cubicBezTo>
                <a:cubicBezTo>
                  <a:pt x="421569" y="325577"/>
                  <a:pt x="482205" y="371813"/>
                  <a:pt x="555354" y="371813"/>
                </a:cubicBezTo>
                <a:close/>
                <a:moveTo>
                  <a:pt x="454307" y="184929"/>
                </a:moveTo>
                <a:cubicBezTo>
                  <a:pt x="490881" y="224422"/>
                  <a:pt x="527456" y="252356"/>
                  <a:pt x="559218" y="252356"/>
                </a:cubicBezTo>
                <a:cubicBezTo>
                  <a:pt x="599642" y="252356"/>
                  <a:pt x="618892" y="227312"/>
                  <a:pt x="618892" y="186856"/>
                </a:cubicBezTo>
                <a:cubicBezTo>
                  <a:pt x="618892" y="149289"/>
                  <a:pt x="594830" y="119428"/>
                  <a:pt x="561143" y="119428"/>
                </a:cubicBezTo>
                <a:cubicBezTo>
                  <a:pt x="521681" y="119428"/>
                  <a:pt x="472594" y="164701"/>
                  <a:pt x="454307" y="184929"/>
                </a:cubicBezTo>
                <a:close/>
                <a:moveTo>
                  <a:pt x="180527" y="252356"/>
                </a:moveTo>
                <a:cubicBezTo>
                  <a:pt x="212289" y="252356"/>
                  <a:pt x="248863" y="224422"/>
                  <a:pt x="285438" y="184929"/>
                </a:cubicBezTo>
                <a:cubicBezTo>
                  <a:pt x="267150" y="164701"/>
                  <a:pt x="218064" y="119428"/>
                  <a:pt x="178602" y="119428"/>
                </a:cubicBezTo>
                <a:cubicBezTo>
                  <a:pt x="144914" y="119428"/>
                  <a:pt x="120852" y="149289"/>
                  <a:pt x="120852" y="186856"/>
                </a:cubicBezTo>
                <a:cubicBezTo>
                  <a:pt x="120852" y="227312"/>
                  <a:pt x="140102" y="252356"/>
                  <a:pt x="180527" y="252356"/>
                </a:cubicBezTo>
                <a:close/>
              </a:path>
            </a:pathLst>
          </a:custGeom>
          <a:solidFill>
            <a:srgbClr val="FC1C49"/>
          </a:solidFill>
          <a:ln w="64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379" name="그래픽 326">
            <a:extLst>
              <a:ext uri="{FF2B5EF4-FFF2-40B4-BE49-F238E27FC236}">
                <a16:creationId xmlns:a16="http://schemas.microsoft.com/office/drawing/2014/main" id="{9A48DCFB-BD9D-6143-9A36-E36C9AB3DE94}"/>
              </a:ext>
            </a:extLst>
          </p:cNvPr>
          <p:cNvSpPr/>
          <p:nvPr/>
        </p:nvSpPr>
        <p:spPr>
          <a:xfrm>
            <a:off x="8791898" y="3028444"/>
            <a:ext cx="322981" cy="561601"/>
          </a:xfrm>
          <a:custGeom>
            <a:avLst/>
            <a:gdLst>
              <a:gd name="connsiteX0" fmla="*/ 22759 w 322981"/>
              <a:gd name="connsiteY0" fmla="*/ 49768 h 561601"/>
              <a:gd name="connsiteX1" fmla="*/ 50043 w 322981"/>
              <a:gd name="connsiteY1" fmla="*/ 0 h 561601"/>
              <a:gd name="connsiteX2" fmla="*/ 272883 w 322981"/>
              <a:gd name="connsiteY2" fmla="*/ 0 h 561601"/>
              <a:gd name="connsiteX3" fmla="*/ 300167 w 322981"/>
              <a:gd name="connsiteY3" fmla="*/ 49768 h 561601"/>
              <a:gd name="connsiteX4" fmla="*/ 252811 w 322981"/>
              <a:gd name="connsiteY4" fmla="*/ 124584 h 561601"/>
              <a:gd name="connsiteX5" fmla="*/ 252097 w 322981"/>
              <a:gd name="connsiteY5" fmla="*/ 129985 h 561601"/>
              <a:gd name="connsiteX6" fmla="*/ 321496 w 322981"/>
              <a:gd name="connsiteY6" fmla="*/ 353291 h 561601"/>
              <a:gd name="connsiteX7" fmla="*/ 290644 w 322981"/>
              <a:gd name="connsiteY7" fmla="*/ 395335 h 561601"/>
              <a:gd name="connsiteX8" fmla="*/ 32338 w 322981"/>
              <a:gd name="connsiteY8" fmla="*/ 395335 h 561601"/>
              <a:gd name="connsiteX9" fmla="*/ 1486 w 322981"/>
              <a:gd name="connsiteY9" fmla="*/ 353291 h 561601"/>
              <a:gd name="connsiteX10" fmla="*/ 70866 w 322981"/>
              <a:gd name="connsiteY10" fmla="*/ 130044 h 561601"/>
              <a:gd name="connsiteX11" fmla="*/ 70153 w 322981"/>
              <a:gd name="connsiteY11" fmla="*/ 124643 h 561601"/>
              <a:gd name="connsiteX12" fmla="*/ 22759 w 322981"/>
              <a:gd name="connsiteY12" fmla="*/ 49768 h 561601"/>
              <a:gd name="connsiteX13" fmla="*/ 174418 w 322981"/>
              <a:gd name="connsiteY13" fmla="*/ 442972 h 561601"/>
              <a:gd name="connsiteX14" fmla="*/ 161492 w 322981"/>
              <a:gd name="connsiteY14" fmla="*/ 430010 h 561601"/>
              <a:gd name="connsiteX15" fmla="*/ 148565 w 322981"/>
              <a:gd name="connsiteY15" fmla="*/ 442972 h 561601"/>
              <a:gd name="connsiteX16" fmla="*/ 148565 w 322981"/>
              <a:gd name="connsiteY16" fmla="*/ 548640 h 561601"/>
              <a:gd name="connsiteX17" fmla="*/ 161492 w 322981"/>
              <a:gd name="connsiteY17" fmla="*/ 561602 h 561601"/>
              <a:gd name="connsiteX18" fmla="*/ 174418 w 322981"/>
              <a:gd name="connsiteY18" fmla="*/ 548640 h 561601"/>
              <a:gd name="connsiteX19" fmla="*/ 174418 w 322981"/>
              <a:gd name="connsiteY19" fmla="*/ 442972 h 561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2981" h="561601">
                <a:moveTo>
                  <a:pt x="22759" y="49768"/>
                </a:moveTo>
                <a:cubicBezTo>
                  <a:pt x="9103" y="28194"/>
                  <a:pt x="24560" y="0"/>
                  <a:pt x="50043" y="0"/>
                </a:cubicBezTo>
                <a:lnTo>
                  <a:pt x="272883" y="0"/>
                </a:lnTo>
                <a:cubicBezTo>
                  <a:pt x="298366" y="0"/>
                  <a:pt x="313824" y="28195"/>
                  <a:pt x="300167" y="49768"/>
                </a:cubicBezTo>
                <a:lnTo>
                  <a:pt x="252811" y="124584"/>
                </a:lnTo>
                <a:cubicBezTo>
                  <a:pt x="251794" y="126192"/>
                  <a:pt x="251533" y="128168"/>
                  <a:pt x="252097" y="129985"/>
                </a:cubicBezTo>
                <a:lnTo>
                  <a:pt x="321496" y="353291"/>
                </a:lnTo>
                <a:cubicBezTo>
                  <a:pt x="327979" y="374151"/>
                  <a:pt x="312435" y="395335"/>
                  <a:pt x="290644" y="395335"/>
                </a:cubicBezTo>
                <a:lnTo>
                  <a:pt x="32338" y="395335"/>
                </a:lnTo>
                <a:cubicBezTo>
                  <a:pt x="10548" y="395335"/>
                  <a:pt x="-4997" y="374151"/>
                  <a:pt x="1486" y="353291"/>
                </a:cubicBezTo>
                <a:lnTo>
                  <a:pt x="70866" y="130044"/>
                </a:lnTo>
                <a:cubicBezTo>
                  <a:pt x="71431" y="128227"/>
                  <a:pt x="71171" y="126251"/>
                  <a:pt x="70153" y="124643"/>
                </a:cubicBezTo>
                <a:lnTo>
                  <a:pt x="22759" y="49768"/>
                </a:lnTo>
                <a:close/>
                <a:moveTo>
                  <a:pt x="174418" y="442972"/>
                </a:moveTo>
                <a:cubicBezTo>
                  <a:pt x="174418" y="435813"/>
                  <a:pt x="168630" y="430010"/>
                  <a:pt x="161492" y="430010"/>
                </a:cubicBezTo>
                <a:cubicBezTo>
                  <a:pt x="154353" y="430010"/>
                  <a:pt x="148565" y="435813"/>
                  <a:pt x="148565" y="442972"/>
                </a:cubicBezTo>
                <a:lnTo>
                  <a:pt x="148565" y="548640"/>
                </a:lnTo>
                <a:cubicBezTo>
                  <a:pt x="148565" y="555798"/>
                  <a:pt x="154353" y="561602"/>
                  <a:pt x="161492" y="561602"/>
                </a:cubicBezTo>
                <a:cubicBezTo>
                  <a:pt x="168630" y="561602"/>
                  <a:pt x="174418" y="555798"/>
                  <a:pt x="174418" y="548640"/>
                </a:cubicBezTo>
                <a:lnTo>
                  <a:pt x="174418" y="442972"/>
                </a:lnTo>
                <a:close/>
              </a:path>
            </a:pathLst>
          </a:custGeom>
          <a:solidFill>
            <a:srgbClr val="FC1C4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71CEFC2F-2273-4B4F-A97D-0B6F9D1A91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Guide : Icon 2</a:t>
            </a:r>
            <a:endParaRPr kumimoji="1" lang="ko-Kore-KR" altLang="en-US" sz="8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119" name="자유형 118">
            <a:extLst>
              <a:ext uri="{FF2B5EF4-FFF2-40B4-BE49-F238E27FC236}">
                <a16:creationId xmlns:a16="http://schemas.microsoft.com/office/drawing/2014/main" id="{BE5A0B7F-BA4D-B14C-95EE-8D6713A9CB6D}"/>
              </a:ext>
            </a:extLst>
          </p:cNvPr>
          <p:cNvSpPr/>
          <p:nvPr/>
        </p:nvSpPr>
        <p:spPr>
          <a:xfrm>
            <a:off x="4078495" y="3105591"/>
            <a:ext cx="632786" cy="439452"/>
          </a:xfrm>
          <a:custGeom>
            <a:avLst/>
            <a:gdLst>
              <a:gd name="connsiteX0" fmla="*/ 32307 w 632786"/>
              <a:gd name="connsiteY0" fmla="*/ 0 h 439452"/>
              <a:gd name="connsiteX1" fmla="*/ 0 w 632786"/>
              <a:gd name="connsiteY1" fmla="*/ 32057 h 439452"/>
              <a:gd name="connsiteX2" fmla="*/ 0 w 632786"/>
              <a:gd name="connsiteY2" fmla="*/ 407396 h 439452"/>
              <a:gd name="connsiteX3" fmla="*/ 32307 w 632786"/>
              <a:gd name="connsiteY3" fmla="*/ 439453 h 439452"/>
              <a:gd name="connsiteX4" fmla="*/ 600479 w 632786"/>
              <a:gd name="connsiteY4" fmla="*/ 439453 h 439452"/>
              <a:gd name="connsiteX5" fmla="*/ 632787 w 632786"/>
              <a:gd name="connsiteY5" fmla="*/ 407396 h 439452"/>
              <a:gd name="connsiteX6" fmla="*/ 632787 w 632786"/>
              <a:gd name="connsiteY6" fmla="*/ 32057 h 439452"/>
              <a:gd name="connsiteX7" fmla="*/ 600479 w 632786"/>
              <a:gd name="connsiteY7" fmla="*/ 0 h 439452"/>
              <a:gd name="connsiteX8" fmla="*/ 32307 w 632786"/>
              <a:gd name="connsiteY8" fmla="*/ 0 h 439452"/>
              <a:gd name="connsiteX9" fmla="*/ 374827 w 632786"/>
              <a:gd name="connsiteY9" fmla="*/ 234274 h 439452"/>
              <a:gd name="connsiteX10" fmla="*/ 374827 w 632786"/>
              <a:gd name="connsiteY10" fmla="*/ 200959 h 439452"/>
              <a:gd name="connsiteX11" fmla="*/ 281124 w 632786"/>
              <a:gd name="connsiteY11" fmla="*/ 147279 h 439452"/>
              <a:gd name="connsiteX12" fmla="*/ 252048 w 632786"/>
              <a:gd name="connsiteY12" fmla="*/ 163936 h 439452"/>
              <a:gd name="connsiteX13" fmla="*/ 252048 w 632786"/>
              <a:gd name="connsiteY13" fmla="*/ 271297 h 439452"/>
              <a:gd name="connsiteX14" fmla="*/ 281124 w 632786"/>
              <a:gd name="connsiteY14" fmla="*/ 287955 h 439452"/>
              <a:gd name="connsiteX15" fmla="*/ 374827 w 632786"/>
              <a:gd name="connsiteY15" fmla="*/ 234274 h 439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2786" h="439452">
                <a:moveTo>
                  <a:pt x="32307" y="0"/>
                </a:moveTo>
                <a:cubicBezTo>
                  <a:pt x="14464" y="0"/>
                  <a:pt x="0" y="14352"/>
                  <a:pt x="0" y="32057"/>
                </a:cubicBezTo>
                <a:lnTo>
                  <a:pt x="0" y="407396"/>
                </a:lnTo>
                <a:cubicBezTo>
                  <a:pt x="0" y="425100"/>
                  <a:pt x="14464" y="439453"/>
                  <a:pt x="32307" y="439453"/>
                </a:cubicBezTo>
                <a:lnTo>
                  <a:pt x="600479" y="439453"/>
                </a:lnTo>
                <a:cubicBezTo>
                  <a:pt x="618322" y="439453"/>
                  <a:pt x="632787" y="425101"/>
                  <a:pt x="632787" y="407396"/>
                </a:cubicBezTo>
                <a:lnTo>
                  <a:pt x="632787" y="32057"/>
                </a:lnTo>
                <a:cubicBezTo>
                  <a:pt x="632787" y="14352"/>
                  <a:pt x="618322" y="0"/>
                  <a:pt x="600479" y="0"/>
                </a:cubicBezTo>
                <a:lnTo>
                  <a:pt x="32307" y="0"/>
                </a:lnTo>
                <a:close/>
                <a:moveTo>
                  <a:pt x="374827" y="234274"/>
                </a:moveTo>
                <a:cubicBezTo>
                  <a:pt x="387750" y="226870"/>
                  <a:pt x="387750" y="208363"/>
                  <a:pt x="374827" y="200959"/>
                </a:cubicBezTo>
                <a:lnTo>
                  <a:pt x="281124" y="147279"/>
                </a:lnTo>
                <a:cubicBezTo>
                  <a:pt x="268201" y="139875"/>
                  <a:pt x="252048" y="149130"/>
                  <a:pt x="252048" y="163936"/>
                </a:cubicBezTo>
                <a:lnTo>
                  <a:pt x="252048" y="271297"/>
                </a:lnTo>
                <a:cubicBezTo>
                  <a:pt x="252048" y="286104"/>
                  <a:pt x="268201" y="295358"/>
                  <a:pt x="281124" y="287955"/>
                </a:cubicBezTo>
                <a:lnTo>
                  <a:pt x="374827" y="234274"/>
                </a:lnTo>
                <a:close/>
              </a:path>
            </a:pathLst>
          </a:custGeom>
          <a:solidFill>
            <a:srgbClr val="FC1C49"/>
          </a:solidFill>
          <a:ln w="641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39411121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7AE32C6-7EFC-A640-9C82-EFBCD1715E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6F9F34BE-3584-DB46-B05A-D2FE8713A2C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9EA57F4C-0E4B-6243-9D4E-85037B631528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ko-Kore-KR" altLang="en-US" sz="11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99FEF704-9F23-CC48-B832-5C6E1617FF40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87B4D56D-6F55-A349-8B65-5875BA1B4B1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8D05287A-AD4B-6F40-9543-9B698D57B221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ko-KR" altLang="en-US" dirty="0"/>
              <a:t>내용을</a:t>
            </a:r>
            <a:br>
              <a:rPr lang="en-US" altLang="ko-KR" dirty="0"/>
            </a:br>
            <a:r>
              <a:rPr lang="ko-KR" altLang="en-US" dirty="0"/>
              <a:t>입력해주세요</a:t>
            </a:r>
            <a:endParaRPr lang="ko-Kore-KR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8A65AD3D-5B06-7F40-96D3-B4D3CCB86746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ko-Kore-KR" altLang="en-US" sz="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2260E650-A1C0-B248-95D4-9337CB2C4B0D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prstGeom prst="roundRect">
            <a:avLst>
              <a:gd name="adj" fmla="val 4279"/>
            </a:avLst>
          </a:prstGeom>
        </p:spPr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ko-Kore-KR" altLang="en-US" sz="11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D2E8FD86-DC54-A34E-859F-7ADA847C2F3D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prstGeom prst="roundRect">
            <a:avLst>
              <a:gd name="adj" fmla="val 4279"/>
            </a:avLst>
          </a:prstGeom>
        </p:spPr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ko-Kore-KR" altLang="en-US" sz="11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F13A590B-96A4-894D-8185-1D014962871C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prstGeom prst="roundRect">
            <a:avLst>
              <a:gd name="adj" fmla="val 4279"/>
            </a:avLst>
          </a:prstGeom>
        </p:spPr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ko-Kore-KR" altLang="en-US" sz="11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E7345EC1-58C8-C744-A620-DDDABC26AA51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496425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1158EE6-08E8-9C47-A7A3-B8A48DC71B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17250103-98AC-C646-AC7C-05EBEDFB9CCE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ko-Kore-KR" altLang="en-US" dirty="0"/>
              <a:t>주제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EB8E6660-B13E-4441-88BD-201B27A82097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ko-Kore-KR" altLang="en-US" dirty="0"/>
              <a:t>부주제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6014B86E-0455-E549-BA64-5E9C2D8CA50A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ko-Kore-KR" altLang="en-US" dirty="0"/>
              <a:t>부주제</a:t>
            </a: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CDD4BF6A-B0EB-CD47-965F-C465EB883FFC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altLang="ko-Kore-KR" dirty="0"/>
              <a:t>A</a:t>
            </a:r>
            <a:endParaRPr lang="ko-Kore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9877A7A3-8E0E-8647-80D4-47B649034C8F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altLang="ko-Kore-KR" dirty="0"/>
              <a:t>B</a:t>
            </a:r>
            <a:endParaRPr lang="ko-Kore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03E1E5A9-7DAC-2D40-80BE-5F98251881C5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altLang="ko-Kore-KR" dirty="0"/>
              <a:t>C</a:t>
            </a:r>
            <a:endParaRPr lang="ko-Kore-KR" altLang="en-US" dirty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2AEFA783-3FCC-3048-869B-AA5ACE461FCB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altLang="ko-Kore-KR" dirty="0"/>
              <a:t>D</a:t>
            </a:r>
            <a:endParaRPr lang="ko-Kore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1F2E4474-85A1-8E46-955B-C4A1E236CBB2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endParaRPr lang="ko-Kore-KR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17926EBA-9628-BB4A-8113-F647CA6E4B0A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endParaRPr lang="ko-Kore-KR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2B675AE8-6982-5140-BE78-7ED86E2D9E65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endParaRPr lang="ko-Kore-KR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AA825D9B-2885-6841-91AB-2D1D87A3AE03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endParaRPr lang="ko-Kore-KR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BF2F56C3-612A-5C42-9C72-9909CB290AD8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506311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AD4250E-838B-F048-85DF-491D20088D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BC6EFF-FF10-7B49-8013-7EDF7D7B52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ko-Kore-KR" altLang="en-US" dirty="0"/>
              <a:t>주제를</a:t>
            </a:r>
            <a:r>
              <a:rPr lang="ko-KR" altLang="en-US" dirty="0"/>
              <a:t> 입력해주세요</a:t>
            </a:r>
            <a:endParaRPr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FEC720-E6B4-DD4E-9870-58C83D6F248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ko-Kore-KR" altLang="en-US" dirty="0"/>
              <a:t>내용을</a:t>
            </a:r>
            <a:r>
              <a:rPr lang="ko-KR" altLang="en-US" dirty="0"/>
              <a:t> 입력해주세요</a:t>
            </a:r>
            <a:endParaRPr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EB346C-5513-FD43-9A44-52CEB9126CC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ko-Kore-KR" altLang="en-US" dirty="0"/>
              <a:t>주제를</a:t>
            </a:r>
            <a:r>
              <a:rPr lang="ko-KR" altLang="en-US" dirty="0"/>
              <a:t> 입력해주세요</a:t>
            </a:r>
            <a:endParaRPr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AF1AD80-E950-EB4A-B6B0-2F633BF2210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ko-Kore-KR" altLang="en-US" dirty="0"/>
              <a:t>내용을</a:t>
            </a:r>
            <a:r>
              <a:rPr lang="ko-KR" altLang="en-US" dirty="0"/>
              <a:t> 입력해주세요</a:t>
            </a:r>
            <a:endParaRPr lang="ko-Kore-KR" altLang="en-US" dirty="0"/>
          </a:p>
        </p:txBody>
      </p:sp>
      <p:sp>
        <p:nvSpPr>
          <p:cNvPr id="7" name="차트 개체 틀 6">
            <a:extLst>
              <a:ext uri="{FF2B5EF4-FFF2-40B4-BE49-F238E27FC236}">
                <a16:creationId xmlns:a16="http://schemas.microsoft.com/office/drawing/2014/main" id="{30BF44DE-A3DD-A644-B3F3-E47B274F9E98}"/>
              </a:ext>
            </a:extLst>
          </p:cNvPr>
          <p:cNvSpPr>
            <a:spLocks noGrp="1"/>
          </p:cNvSpPr>
          <p:nvPr>
            <p:ph type="chart" sz="quarter" idx="72"/>
          </p:nvPr>
        </p:nvSpPr>
        <p:spPr/>
      </p:sp>
      <p:sp>
        <p:nvSpPr>
          <p:cNvPr id="8" name="차트 개체 틀 7">
            <a:extLst>
              <a:ext uri="{FF2B5EF4-FFF2-40B4-BE49-F238E27FC236}">
                <a16:creationId xmlns:a16="http://schemas.microsoft.com/office/drawing/2014/main" id="{1582F206-8272-BB4E-BA10-6D6F5FDFACFD}"/>
              </a:ext>
            </a:extLst>
          </p:cNvPr>
          <p:cNvSpPr>
            <a:spLocks noGrp="1"/>
          </p:cNvSpPr>
          <p:nvPr>
            <p:ph type="chart" sz="quarter" idx="73"/>
          </p:nvPr>
        </p:nvSpPr>
        <p:spPr/>
      </p:sp>
    </p:spTree>
    <p:extLst>
      <p:ext uri="{BB962C8B-B14F-4D97-AF65-F5344CB8AC3E}">
        <p14:creationId xmlns:p14="http://schemas.microsoft.com/office/powerpoint/2010/main" val="11823958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E8E4AC9-C070-1F45-A1FB-31E430624F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3589B6-19FC-FB4B-A63B-95B881B5B20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C68936-1EB5-FF46-8CA8-3C5B5932567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26AD20-5C5B-724B-AE04-BB9E310983D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ABC1B98-485E-4D42-9FC6-5007C92827E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ko-Kore-KR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차트 개체 틀 6">
            <a:extLst>
              <a:ext uri="{FF2B5EF4-FFF2-40B4-BE49-F238E27FC236}">
                <a16:creationId xmlns:a16="http://schemas.microsoft.com/office/drawing/2014/main" id="{409F46FE-A8EF-E24C-A9CD-DAC7EFE2B6FB}"/>
              </a:ext>
            </a:extLst>
          </p:cNvPr>
          <p:cNvSpPr>
            <a:spLocks noGrp="1"/>
          </p:cNvSpPr>
          <p:nvPr>
            <p:ph type="chart" sz="quarter" idx="72"/>
          </p:nvPr>
        </p:nvSpPr>
        <p:spPr/>
      </p:sp>
    </p:spTree>
    <p:extLst>
      <p:ext uri="{BB962C8B-B14F-4D97-AF65-F5344CB8AC3E}">
        <p14:creationId xmlns:p14="http://schemas.microsoft.com/office/powerpoint/2010/main" val="17811224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45DE6AF-AC74-0945-8972-4AC09ACBB4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0A75EE-D05F-F74D-A0D7-DE6E41AE483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>
            <a:spAutoFit/>
          </a:bodyPr>
          <a:lstStyle/>
          <a:p>
            <a:pPr>
              <a:lnSpc>
                <a:spcPts val="2080"/>
              </a:lnSpc>
            </a:pPr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ko-Kore-KR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22371B-8AD4-E942-99EC-BDC5DC7957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BFF771-A7C3-3349-8A45-F56612B12A4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ko-KR" altLang="en-US" sz="1300" dirty="0"/>
              <a:t>내용을 입력해주세요</a:t>
            </a:r>
            <a:br>
              <a:rPr lang="en-US" altLang="ko-KR" sz="1300" dirty="0"/>
            </a:br>
            <a:r>
              <a:rPr lang="ko-KR" altLang="en-US" sz="1300" dirty="0"/>
              <a:t>내용을 입력해주세요</a:t>
            </a:r>
            <a:endParaRPr lang="ko-Kore-KR" altLang="en-US" sz="13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9B10553-2AF7-1A44-91E5-433C1598C95B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/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9" name="차트 개체 틀 8">
            <a:extLst>
              <a:ext uri="{FF2B5EF4-FFF2-40B4-BE49-F238E27FC236}">
                <a16:creationId xmlns:a16="http://schemas.microsoft.com/office/drawing/2014/main" id="{92B0CD98-C7CB-9A40-9444-38AAEDB0DAB8}"/>
              </a:ext>
            </a:extLst>
          </p:cNvPr>
          <p:cNvSpPr>
            <a:spLocks noGrp="1"/>
          </p:cNvSpPr>
          <p:nvPr>
            <p:ph type="chart" sz="quarter" idx="72"/>
          </p:nvPr>
        </p:nvSpPr>
        <p:spPr/>
      </p:sp>
    </p:spTree>
    <p:extLst>
      <p:ext uri="{BB962C8B-B14F-4D97-AF65-F5344CB8AC3E}">
        <p14:creationId xmlns:p14="http://schemas.microsoft.com/office/powerpoint/2010/main" val="6749377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23E87687-5261-2D43-B3BA-5433F5A79D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160EC037-EF13-F142-9F40-4FFAF36E860B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/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36" name="차트 개체 틀 35">
            <a:extLst>
              <a:ext uri="{FF2B5EF4-FFF2-40B4-BE49-F238E27FC236}">
                <a16:creationId xmlns:a16="http://schemas.microsoft.com/office/drawing/2014/main" id="{E1BA9D91-F307-C245-8F24-D5D304828896}"/>
              </a:ext>
            </a:extLst>
          </p:cNvPr>
          <p:cNvSpPr>
            <a:spLocks noGrp="1"/>
          </p:cNvSpPr>
          <p:nvPr>
            <p:ph type="chart" sz="quarter" idx="72"/>
          </p:nvPr>
        </p:nvSpPr>
        <p:spPr/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8DBF4FB2-DD6A-2D47-BE0C-644B455F2798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6116321" y="2048221"/>
            <a:ext cx="914794" cy="475734"/>
          </a:xfrm>
          <a:prstGeom prst="rect">
            <a:avLst/>
          </a:prstGeom>
        </p:spPr>
        <p:txBody>
          <a:bodyPr/>
          <a:lstStyle/>
          <a:p>
            <a:r>
              <a:rPr lang="en-US" altLang="ko-Kore-KR" sz="2000" dirty="0"/>
              <a:t>TITLE</a:t>
            </a:r>
            <a:endParaRPr lang="ko-Kore-KR" altLang="en-US" sz="2000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AB571894-4A74-4844-808A-DFA455C9B21F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내용을 입력해주세요</a:t>
            </a:r>
            <a:endParaRPr lang="ko-Kore-KR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BACE0244-C0DE-544B-8FDF-536841BB7E4C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내용을 입력해주세요</a:t>
            </a:r>
            <a:endParaRPr lang="ko-Kore-KR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0378554A-038F-A84E-8D18-E8BC63D06371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6116321" y="3072298"/>
            <a:ext cx="914794" cy="475734"/>
          </a:xfrm>
          <a:prstGeom prst="rect">
            <a:avLst/>
          </a:prstGeom>
        </p:spPr>
        <p:txBody>
          <a:bodyPr/>
          <a:lstStyle/>
          <a:p>
            <a:r>
              <a:rPr lang="en-US" altLang="ko-Kore-KR" sz="2000" dirty="0"/>
              <a:t>TITLE</a:t>
            </a:r>
            <a:endParaRPr lang="ko-Kore-KR" altLang="en-US" sz="2000" dirty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9C19B16C-0D32-F04B-80F2-AE7853681184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내용을 입력해주세요</a:t>
            </a:r>
            <a:endParaRPr lang="ko-Kore-KR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E54D23E2-3EBE-E146-9C8A-25711F5EBA26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내용을 입력해주세요</a:t>
            </a:r>
            <a:endParaRPr lang="ko-Kore-KR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5756EC0C-1E91-AA41-A302-22F36DD723D2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6116321" y="4106793"/>
            <a:ext cx="914794" cy="475734"/>
          </a:xfrm>
          <a:prstGeom prst="rect">
            <a:avLst/>
          </a:prstGeom>
        </p:spPr>
        <p:txBody>
          <a:bodyPr/>
          <a:lstStyle/>
          <a:p>
            <a:r>
              <a:rPr lang="en-US" altLang="ko-Kore-KR" sz="2000" dirty="0"/>
              <a:t>TITLE</a:t>
            </a:r>
            <a:endParaRPr lang="ko-Kore-KR" altLang="en-US" sz="2000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1CA73E91-1E8C-6F4F-858B-76BC0C9343F6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내용을 입력해주세요</a:t>
            </a:r>
            <a:endParaRPr lang="ko-Kore-KR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F56BB124-5BAC-4540-9534-18FE63C5C3CB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내용을 입력해주세요</a:t>
            </a:r>
            <a:endParaRPr lang="ko-Kore-KR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8E80EC49-821E-284B-82AF-C6FE6DBBBE5B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6116321" y="5130432"/>
            <a:ext cx="914794" cy="475734"/>
          </a:xfrm>
          <a:prstGeom prst="rect">
            <a:avLst/>
          </a:prstGeom>
        </p:spPr>
        <p:txBody>
          <a:bodyPr/>
          <a:lstStyle/>
          <a:p>
            <a:r>
              <a:rPr lang="en-US" altLang="ko-Kore-KR" sz="2000" dirty="0"/>
              <a:t>TITLE</a:t>
            </a:r>
            <a:endParaRPr lang="ko-Kore-KR" altLang="en-US" sz="2000" dirty="0"/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5C3060FB-F2CC-FF43-86E5-03988A1BFC87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내용을 입력해주세요</a:t>
            </a:r>
            <a:endParaRPr lang="ko-Kore-KR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4333E026-2580-AC4E-AD78-34EE0E05712E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내용을 입력해주세요</a:t>
            </a:r>
            <a:endParaRPr lang="ko-Kore-KR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1734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B4497B23-8AED-8C4F-8CD8-80A4C61F43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6CD1D6F4-6E21-3747-A6DA-C491DC950009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/>
        <p:txBody>
          <a:bodyPr/>
          <a:lstStyle/>
          <a:p>
            <a:r>
              <a:rPr lang="ko-KR" altLang="en-US" sz="1300" dirty="0"/>
              <a:t>내용을 입력해주세요</a:t>
            </a:r>
            <a:br>
              <a:rPr lang="en-US" altLang="ko-KR" sz="1300" dirty="0"/>
            </a:br>
            <a:r>
              <a:rPr lang="ko-KR" altLang="en-US" sz="1300" dirty="0"/>
              <a:t>내용을 입력해주세요</a:t>
            </a:r>
            <a:endParaRPr lang="en-US" altLang="ko-KR" sz="1300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465CED3-477D-EA4A-8B51-E38B7EF203B4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/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85FA9621-3DDD-7149-8491-F98EDA592965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/>
        <p:txBody>
          <a:bodyPr/>
          <a:lstStyle/>
          <a:p>
            <a:r>
              <a:rPr lang="ko-KR" altLang="en-US" sz="1300" dirty="0"/>
              <a:t>내용을 입력해주세요</a:t>
            </a:r>
            <a:br>
              <a:rPr lang="en-US" altLang="ko-KR" sz="1300" dirty="0"/>
            </a:br>
            <a:r>
              <a:rPr lang="ko-KR" altLang="en-US" sz="1300" dirty="0"/>
              <a:t>내용을 입력해주세요</a:t>
            </a:r>
            <a:endParaRPr lang="en-US" altLang="ko-KR" sz="1300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1A5FFFFE-964A-2F4B-B44C-17AA937BE43B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/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F17B1679-776D-DB43-99C7-356A8FC66996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/>
        <p:txBody>
          <a:bodyPr/>
          <a:lstStyle/>
          <a:p>
            <a:r>
              <a:rPr lang="ko-KR" altLang="en-US" sz="1300" dirty="0"/>
              <a:t>내용을 입력해주세요</a:t>
            </a:r>
            <a:br>
              <a:rPr lang="en-US" altLang="ko-KR" sz="1300" dirty="0"/>
            </a:br>
            <a:r>
              <a:rPr lang="ko-KR" altLang="en-US" sz="1300" dirty="0"/>
              <a:t>내용을 입력해주세요</a:t>
            </a:r>
            <a:endParaRPr lang="en-US" altLang="ko-KR" sz="1300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9957793D-B0B1-8D49-BC88-C987FD9D42A9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/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2" name="차트 개체 틀 1">
            <a:extLst>
              <a:ext uri="{FF2B5EF4-FFF2-40B4-BE49-F238E27FC236}">
                <a16:creationId xmlns:a16="http://schemas.microsoft.com/office/drawing/2014/main" id="{323E522C-22A7-164E-B2AD-B857E5C3F909}"/>
              </a:ext>
            </a:extLst>
          </p:cNvPr>
          <p:cNvSpPr>
            <a:spLocks noGrp="1"/>
          </p:cNvSpPr>
          <p:nvPr>
            <p:ph type="chart" sz="quarter" idx="72"/>
          </p:nvPr>
        </p:nvSpPr>
        <p:spPr/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74A07B62-63C4-3F48-BED9-6F2AB3B031C8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14" name="자유형 13">
            <a:extLst>
              <a:ext uri="{FF2B5EF4-FFF2-40B4-BE49-F238E27FC236}">
                <a16:creationId xmlns:a16="http://schemas.microsoft.com/office/drawing/2014/main" id="{F88CBDEA-0929-EF45-A806-1D9B6EB14330}"/>
              </a:ext>
            </a:extLst>
          </p:cNvPr>
          <p:cNvSpPr/>
          <p:nvPr/>
        </p:nvSpPr>
        <p:spPr>
          <a:xfrm>
            <a:off x="5804042" y="2115549"/>
            <a:ext cx="238166" cy="394332"/>
          </a:xfrm>
          <a:custGeom>
            <a:avLst/>
            <a:gdLst>
              <a:gd name="connsiteX0" fmla="*/ 32529 w 383569"/>
              <a:gd name="connsiteY0" fmla="*/ 0 h 635075"/>
              <a:gd name="connsiteX1" fmla="*/ 0 w 383569"/>
              <a:gd name="connsiteY1" fmla="*/ 32419 h 635075"/>
              <a:gd name="connsiteX2" fmla="*/ 0 w 383569"/>
              <a:gd name="connsiteY2" fmla="*/ 602656 h 635075"/>
              <a:gd name="connsiteX3" fmla="*/ 32528 w 383569"/>
              <a:gd name="connsiteY3" fmla="*/ 635075 h 635075"/>
              <a:gd name="connsiteX4" fmla="*/ 351041 w 383569"/>
              <a:gd name="connsiteY4" fmla="*/ 635075 h 635075"/>
              <a:gd name="connsiteX5" fmla="*/ 383570 w 383569"/>
              <a:gd name="connsiteY5" fmla="*/ 602656 h 635075"/>
              <a:gd name="connsiteX6" fmla="*/ 383570 w 383569"/>
              <a:gd name="connsiteY6" fmla="*/ 32419 h 635075"/>
              <a:gd name="connsiteX7" fmla="*/ 351041 w 383569"/>
              <a:gd name="connsiteY7" fmla="*/ 0 h 635075"/>
              <a:gd name="connsiteX8" fmla="*/ 32529 w 383569"/>
              <a:gd name="connsiteY8" fmla="*/ 0 h 63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3569" h="635075">
                <a:moveTo>
                  <a:pt x="32529" y="0"/>
                </a:moveTo>
                <a:cubicBezTo>
                  <a:pt x="14563" y="0"/>
                  <a:pt x="0" y="14515"/>
                  <a:pt x="0" y="32419"/>
                </a:cubicBezTo>
                <a:lnTo>
                  <a:pt x="0" y="602656"/>
                </a:lnTo>
                <a:cubicBezTo>
                  <a:pt x="0" y="620561"/>
                  <a:pt x="14563" y="635075"/>
                  <a:pt x="32528" y="635075"/>
                </a:cubicBezTo>
                <a:lnTo>
                  <a:pt x="351041" y="635075"/>
                </a:lnTo>
                <a:cubicBezTo>
                  <a:pt x="369006" y="635075"/>
                  <a:pt x="383570" y="620561"/>
                  <a:pt x="383570" y="602656"/>
                </a:cubicBezTo>
                <a:lnTo>
                  <a:pt x="383570" y="32419"/>
                </a:lnTo>
                <a:cubicBezTo>
                  <a:pt x="383570" y="14514"/>
                  <a:pt x="369007" y="0"/>
                  <a:pt x="351041" y="0"/>
                </a:cubicBezTo>
                <a:lnTo>
                  <a:pt x="32529" y="0"/>
                </a:lnTo>
                <a:close/>
              </a:path>
            </a:pathLst>
          </a:custGeom>
          <a:solidFill>
            <a:srgbClr val="FC1C4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8" name="자유형 17">
            <a:extLst>
              <a:ext uri="{FF2B5EF4-FFF2-40B4-BE49-F238E27FC236}">
                <a16:creationId xmlns:a16="http://schemas.microsoft.com/office/drawing/2014/main" id="{F944390F-129F-DD41-BC59-09672C82B45E}"/>
              </a:ext>
            </a:extLst>
          </p:cNvPr>
          <p:cNvSpPr/>
          <p:nvPr/>
        </p:nvSpPr>
        <p:spPr>
          <a:xfrm>
            <a:off x="6135630" y="2115549"/>
            <a:ext cx="238166" cy="394332"/>
          </a:xfrm>
          <a:custGeom>
            <a:avLst/>
            <a:gdLst>
              <a:gd name="connsiteX0" fmla="*/ 32529 w 383569"/>
              <a:gd name="connsiteY0" fmla="*/ 0 h 635075"/>
              <a:gd name="connsiteX1" fmla="*/ 0 w 383569"/>
              <a:gd name="connsiteY1" fmla="*/ 32419 h 635075"/>
              <a:gd name="connsiteX2" fmla="*/ 0 w 383569"/>
              <a:gd name="connsiteY2" fmla="*/ 602656 h 635075"/>
              <a:gd name="connsiteX3" fmla="*/ 32528 w 383569"/>
              <a:gd name="connsiteY3" fmla="*/ 635075 h 635075"/>
              <a:gd name="connsiteX4" fmla="*/ 351041 w 383569"/>
              <a:gd name="connsiteY4" fmla="*/ 635075 h 635075"/>
              <a:gd name="connsiteX5" fmla="*/ 383570 w 383569"/>
              <a:gd name="connsiteY5" fmla="*/ 602656 h 635075"/>
              <a:gd name="connsiteX6" fmla="*/ 383570 w 383569"/>
              <a:gd name="connsiteY6" fmla="*/ 32419 h 635075"/>
              <a:gd name="connsiteX7" fmla="*/ 351041 w 383569"/>
              <a:gd name="connsiteY7" fmla="*/ 0 h 635075"/>
              <a:gd name="connsiteX8" fmla="*/ 32529 w 383569"/>
              <a:gd name="connsiteY8" fmla="*/ 0 h 63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3569" h="635075">
                <a:moveTo>
                  <a:pt x="32529" y="0"/>
                </a:moveTo>
                <a:cubicBezTo>
                  <a:pt x="14563" y="0"/>
                  <a:pt x="0" y="14515"/>
                  <a:pt x="0" y="32419"/>
                </a:cubicBezTo>
                <a:lnTo>
                  <a:pt x="0" y="602656"/>
                </a:lnTo>
                <a:cubicBezTo>
                  <a:pt x="0" y="620561"/>
                  <a:pt x="14563" y="635075"/>
                  <a:pt x="32528" y="635075"/>
                </a:cubicBezTo>
                <a:lnTo>
                  <a:pt x="351041" y="635075"/>
                </a:lnTo>
                <a:cubicBezTo>
                  <a:pt x="369006" y="635075"/>
                  <a:pt x="383570" y="620561"/>
                  <a:pt x="383570" y="602656"/>
                </a:cubicBezTo>
                <a:lnTo>
                  <a:pt x="383570" y="32419"/>
                </a:lnTo>
                <a:cubicBezTo>
                  <a:pt x="383570" y="14514"/>
                  <a:pt x="369007" y="0"/>
                  <a:pt x="351041" y="0"/>
                </a:cubicBezTo>
                <a:lnTo>
                  <a:pt x="32529" y="0"/>
                </a:lnTo>
                <a:close/>
              </a:path>
            </a:pathLst>
          </a:custGeom>
          <a:solidFill>
            <a:srgbClr val="FC1C4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990396A7-1156-6742-9A61-C70EF60ACAF5}"/>
              </a:ext>
            </a:extLst>
          </p:cNvPr>
          <p:cNvSpPr txBox="1">
            <a:spLocks/>
          </p:cNvSpPr>
          <p:nvPr/>
        </p:nvSpPr>
        <p:spPr>
          <a:xfrm>
            <a:off x="5808704" y="2181391"/>
            <a:ext cx="227832" cy="2463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050" b="1" i="0" kern="1200" spc="-30" baseline="0" dirty="0">
                <a:solidFill>
                  <a:schemeClr val="bg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b="0" i="0" kern="120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b="0" i="0" kern="120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b="0" i="0" kern="120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b="0" i="0" kern="120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/>
              <a:t>A</a:t>
            </a:r>
            <a:endParaRPr lang="en-US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DD48B827-E7B0-B649-BA6E-6D5310C55ED4}"/>
              </a:ext>
            </a:extLst>
          </p:cNvPr>
          <p:cNvSpPr txBox="1">
            <a:spLocks/>
          </p:cNvSpPr>
          <p:nvPr/>
        </p:nvSpPr>
        <p:spPr>
          <a:xfrm>
            <a:off x="6140797" y="2181391"/>
            <a:ext cx="227832" cy="2463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050" b="1" i="0" kern="1200" spc="-30" baseline="0" dirty="0">
                <a:solidFill>
                  <a:schemeClr val="bg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b="0" i="0" kern="120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b="0" i="0" kern="120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b="0" i="0" kern="120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b="0" i="0" kern="120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B</a:t>
            </a:r>
            <a:endParaRPr 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538FA9-BBEA-DF49-8AAC-F9E9A687E691}"/>
              </a:ext>
            </a:extLst>
          </p:cNvPr>
          <p:cNvGrpSpPr/>
          <p:nvPr/>
        </p:nvGrpSpPr>
        <p:grpSpPr>
          <a:xfrm>
            <a:off x="5951014" y="3615142"/>
            <a:ext cx="300935" cy="397197"/>
            <a:chOff x="7594892" y="4402050"/>
            <a:chExt cx="440598" cy="581537"/>
          </a:xfrm>
        </p:grpSpPr>
        <p:sp>
          <p:nvSpPr>
            <p:cNvPr id="26" name="자유형 25">
              <a:extLst>
                <a:ext uri="{FF2B5EF4-FFF2-40B4-BE49-F238E27FC236}">
                  <a16:creationId xmlns:a16="http://schemas.microsoft.com/office/drawing/2014/main" id="{0BDCD137-ED75-F747-A7C1-07C3591A2410}"/>
                </a:ext>
              </a:extLst>
            </p:cNvPr>
            <p:cNvSpPr/>
            <p:nvPr/>
          </p:nvSpPr>
          <p:spPr>
            <a:xfrm>
              <a:off x="7594892" y="4402050"/>
              <a:ext cx="440598" cy="581537"/>
            </a:xfrm>
            <a:custGeom>
              <a:avLst/>
              <a:gdLst>
                <a:gd name="connsiteX0" fmla="*/ 440599 w 440598"/>
                <a:gd name="connsiteY0" fmla="*/ 32409 h 581537"/>
                <a:gd name="connsiteX1" fmla="*/ 408380 w 440598"/>
                <a:gd name="connsiteY1" fmla="*/ 0 h 581537"/>
                <a:gd name="connsiteX2" fmla="*/ 32219 w 440598"/>
                <a:gd name="connsiteY2" fmla="*/ 0 h 581537"/>
                <a:gd name="connsiteX3" fmla="*/ 0 w 440598"/>
                <a:gd name="connsiteY3" fmla="*/ 32409 h 581537"/>
                <a:gd name="connsiteX4" fmla="*/ 0 w 440598"/>
                <a:gd name="connsiteY4" fmla="*/ 549129 h 581537"/>
                <a:gd name="connsiteX5" fmla="*/ 32219 w 440598"/>
                <a:gd name="connsiteY5" fmla="*/ 581538 h 581537"/>
                <a:gd name="connsiteX6" fmla="*/ 294410 w 440598"/>
                <a:gd name="connsiteY6" fmla="*/ 581538 h 581537"/>
                <a:gd name="connsiteX7" fmla="*/ 317281 w 440598"/>
                <a:gd name="connsiteY7" fmla="*/ 571955 h 581537"/>
                <a:gd name="connsiteX8" fmla="*/ 431251 w 440598"/>
                <a:gd name="connsiteY8" fmla="*/ 456404 h 581537"/>
                <a:gd name="connsiteX9" fmla="*/ 440599 w 440598"/>
                <a:gd name="connsiteY9" fmla="*/ 433578 h 581537"/>
                <a:gd name="connsiteX10" fmla="*/ 440599 w 440598"/>
                <a:gd name="connsiteY10" fmla="*/ 32409 h 58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0598" h="581537">
                  <a:moveTo>
                    <a:pt x="440599" y="32409"/>
                  </a:moveTo>
                  <a:cubicBezTo>
                    <a:pt x="440599" y="14510"/>
                    <a:pt x="426174" y="0"/>
                    <a:pt x="408380" y="0"/>
                  </a:cubicBezTo>
                  <a:lnTo>
                    <a:pt x="32219" y="0"/>
                  </a:lnTo>
                  <a:cubicBezTo>
                    <a:pt x="14425" y="0"/>
                    <a:pt x="0" y="14510"/>
                    <a:pt x="0" y="32409"/>
                  </a:cubicBezTo>
                  <a:lnTo>
                    <a:pt x="0" y="549129"/>
                  </a:lnTo>
                  <a:cubicBezTo>
                    <a:pt x="0" y="567028"/>
                    <a:pt x="14425" y="581538"/>
                    <a:pt x="32219" y="581538"/>
                  </a:cubicBezTo>
                  <a:lnTo>
                    <a:pt x="294410" y="581538"/>
                  </a:lnTo>
                  <a:cubicBezTo>
                    <a:pt x="302999" y="581538"/>
                    <a:pt x="311233" y="578088"/>
                    <a:pt x="317281" y="571955"/>
                  </a:cubicBezTo>
                  <a:lnTo>
                    <a:pt x="431251" y="456404"/>
                  </a:lnTo>
                  <a:cubicBezTo>
                    <a:pt x="437239" y="450334"/>
                    <a:pt x="440599" y="442129"/>
                    <a:pt x="440599" y="433578"/>
                  </a:cubicBezTo>
                  <a:lnTo>
                    <a:pt x="440599" y="32409"/>
                  </a:lnTo>
                  <a:close/>
                </a:path>
              </a:pathLst>
            </a:custGeom>
            <a:solidFill>
              <a:srgbClr val="FC1C49"/>
            </a:solidFill>
            <a:ln w="6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7" name="자유형 26">
              <a:extLst>
                <a:ext uri="{FF2B5EF4-FFF2-40B4-BE49-F238E27FC236}">
                  <a16:creationId xmlns:a16="http://schemas.microsoft.com/office/drawing/2014/main" id="{0BFBED7A-61AD-3641-BAF8-E21C5404F943}"/>
                </a:ext>
              </a:extLst>
            </p:cNvPr>
            <p:cNvSpPr/>
            <p:nvPr/>
          </p:nvSpPr>
          <p:spPr>
            <a:xfrm>
              <a:off x="7859524" y="4798752"/>
              <a:ext cx="121721" cy="125289"/>
            </a:xfrm>
            <a:custGeom>
              <a:avLst/>
              <a:gdLst>
                <a:gd name="connsiteX0" fmla="*/ 12887 w 121721"/>
                <a:gd name="connsiteY0" fmla="*/ 125290 h 125289"/>
                <a:gd name="connsiteX1" fmla="*/ 0 w 121721"/>
                <a:gd name="connsiteY1" fmla="*/ 112326 h 125289"/>
                <a:gd name="connsiteX2" fmla="*/ 0 w 121721"/>
                <a:gd name="connsiteY2" fmla="*/ 12964 h 125289"/>
                <a:gd name="connsiteX3" fmla="*/ 12887 w 121721"/>
                <a:gd name="connsiteY3" fmla="*/ 0 h 125289"/>
                <a:gd name="connsiteX4" fmla="*/ 108834 w 121721"/>
                <a:gd name="connsiteY4" fmla="*/ 0 h 125289"/>
                <a:gd name="connsiteX5" fmla="*/ 121722 w 121721"/>
                <a:gd name="connsiteY5" fmla="*/ 12964 h 125289"/>
                <a:gd name="connsiteX6" fmla="*/ 108834 w 121721"/>
                <a:gd name="connsiteY6" fmla="*/ 25927 h 125289"/>
                <a:gd name="connsiteX7" fmla="*/ 25775 w 121721"/>
                <a:gd name="connsiteY7" fmla="*/ 25927 h 125289"/>
                <a:gd name="connsiteX8" fmla="*/ 25775 w 121721"/>
                <a:gd name="connsiteY8" fmla="*/ 112326 h 125289"/>
                <a:gd name="connsiteX9" fmla="*/ 12887 w 121721"/>
                <a:gd name="connsiteY9" fmla="*/ 125290 h 125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721" h="125289">
                  <a:moveTo>
                    <a:pt x="12887" y="125290"/>
                  </a:moveTo>
                  <a:cubicBezTo>
                    <a:pt x="5770" y="125290"/>
                    <a:pt x="0" y="119486"/>
                    <a:pt x="0" y="112326"/>
                  </a:cubicBezTo>
                  <a:lnTo>
                    <a:pt x="0" y="12964"/>
                  </a:lnTo>
                  <a:cubicBezTo>
                    <a:pt x="0" y="5804"/>
                    <a:pt x="5770" y="0"/>
                    <a:pt x="12887" y="0"/>
                  </a:cubicBezTo>
                  <a:lnTo>
                    <a:pt x="108834" y="0"/>
                  </a:lnTo>
                  <a:cubicBezTo>
                    <a:pt x="115952" y="0"/>
                    <a:pt x="121722" y="5804"/>
                    <a:pt x="121722" y="12964"/>
                  </a:cubicBezTo>
                  <a:cubicBezTo>
                    <a:pt x="121722" y="20123"/>
                    <a:pt x="115952" y="25927"/>
                    <a:pt x="108834" y="25927"/>
                  </a:cubicBezTo>
                  <a:lnTo>
                    <a:pt x="25775" y="25927"/>
                  </a:lnTo>
                  <a:lnTo>
                    <a:pt x="25775" y="112326"/>
                  </a:lnTo>
                  <a:cubicBezTo>
                    <a:pt x="25775" y="119486"/>
                    <a:pt x="20005" y="125290"/>
                    <a:pt x="12887" y="125290"/>
                  </a:cubicBezTo>
                  <a:close/>
                </a:path>
              </a:pathLst>
            </a:custGeom>
            <a:solidFill>
              <a:srgbClr val="FFFFFF"/>
            </a:solidFill>
            <a:ln w="6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D3E1C8A-09F2-FB47-AA52-773D098641C8}"/>
              </a:ext>
            </a:extLst>
          </p:cNvPr>
          <p:cNvGrpSpPr/>
          <p:nvPr/>
        </p:nvGrpSpPr>
        <p:grpSpPr>
          <a:xfrm>
            <a:off x="5866939" y="5128740"/>
            <a:ext cx="458121" cy="317875"/>
            <a:chOff x="5359038" y="7407567"/>
            <a:chExt cx="554326" cy="384629"/>
          </a:xfrm>
        </p:grpSpPr>
        <p:sp>
          <p:nvSpPr>
            <p:cNvPr id="29" name="자유형 28">
              <a:extLst>
                <a:ext uri="{FF2B5EF4-FFF2-40B4-BE49-F238E27FC236}">
                  <a16:creationId xmlns:a16="http://schemas.microsoft.com/office/drawing/2014/main" id="{9EC1DF52-77B8-EA47-83A6-098EEED2A7F9}"/>
                </a:ext>
              </a:extLst>
            </p:cNvPr>
            <p:cNvSpPr/>
            <p:nvPr userDrawn="1"/>
          </p:nvSpPr>
          <p:spPr>
            <a:xfrm>
              <a:off x="5359038" y="7407567"/>
              <a:ext cx="554326" cy="384629"/>
            </a:xfrm>
            <a:custGeom>
              <a:avLst/>
              <a:gdLst>
                <a:gd name="connsiteX0" fmla="*/ 32276 w 554326"/>
                <a:gd name="connsiteY0" fmla="*/ 0 h 384629"/>
                <a:gd name="connsiteX1" fmla="*/ 0 w 554326"/>
                <a:gd name="connsiteY1" fmla="*/ 31995 h 384629"/>
                <a:gd name="connsiteX2" fmla="*/ 0 w 554326"/>
                <a:gd name="connsiteY2" fmla="*/ 352634 h 384629"/>
                <a:gd name="connsiteX3" fmla="*/ 32276 w 554326"/>
                <a:gd name="connsiteY3" fmla="*/ 384629 h 384629"/>
                <a:gd name="connsiteX4" fmla="*/ 522051 w 554326"/>
                <a:gd name="connsiteY4" fmla="*/ 384629 h 384629"/>
                <a:gd name="connsiteX5" fmla="*/ 554327 w 554326"/>
                <a:gd name="connsiteY5" fmla="*/ 352634 h 384629"/>
                <a:gd name="connsiteX6" fmla="*/ 554327 w 554326"/>
                <a:gd name="connsiteY6" fmla="*/ 31995 h 384629"/>
                <a:gd name="connsiteX7" fmla="*/ 522051 w 554326"/>
                <a:gd name="connsiteY7" fmla="*/ 0 h 384629"/>
                <a:gd name="connsiteX8" fmla="*/ 32276 w 554326"/>
                <a:gd name="connsiteY8" fmla="*/ 0 h 38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4326" h="384629">
                  <a:moveTo>
                    <a:pt x="32276" y="0"/>
                  </a:moveTo>
                  <a:cubicBezTo>
                    <a:pt x="14451" y="0"/>
                    <a:pt x="0" y="14325"/>
                    <a:pt x="0" y="31995"/>
                  </a:cubicBezTo>
                  <a:lnTo>
                    <a:pt x="0" y="352634"/>
                  </a:lnTo>
                  <a:cubicBezTo>
                    <a:pt x="0" y="370305"/>
                    <a:pt x="14451" y="384629"/>
                    <a:pt x="32276" y="384629"/>
                  </a:cubicBezTo>
                  <a:lnTo>
                    <a:pt x="522051" y="384629"/>
                  </a:lnTo>
                  <a:cubicBezTo>
                    <a:pt x="539877" y="384629"/>
                    <a:pt x="554327" y="370305"/>
                    <a:pt x="554327" y="352634"/>
                  </a:cubicBezTo>
                  <a:lnTo>
                    <a:pt x="554327" y="31995"/>
                  </a:lnTo>
                  <a:cubicBezTo>
                    <a:pt x="554327" y="14325"/>
                    <a:pt x="539877" y="0"/>
                    <a:pt x="522051" y="0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rgbClr val="FC1C49"/>
            </a:solidFill>
            <a:ln w="6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0" name="자유형 29">
              <a:extLst>
                <a:ext uri="{FF2B5EF4-FFF2-40B4-BE49-F238E27FC236}">
                  <a16:creationId xmlns:a16="http://schemas.microsoft.com/office/drawing/2014/main" id="{BA9D56B8-F4B7-3144-ABD5-289BBEBC7736}"/>
                </a:ext>
              </a:extLst>
            </p:cNvPr>
            <p:cNvSpPr/>
            <p:nvPr userDrawn="1"/>
          </p:nvSpPr>
          <p:spPr>
            <a:xfrm>
              <a:off x="5410119" y="7466259"/>
              <a:ext cx="450609" cy="269210"/>
            </a:xfrm>
            <a:custGeom>
              <a:avLst/>
              <a:gdLst>
                <a:gd name="connsiteX0" fmla="*/ 22073 w 450609"/>
                <a:gd name="connsiteY0" fmla="*/ 3781 h 269210"/>
                <a:gd name="connsiteX1" fmla="*/ 3814 w 450609"/>
                <a:gd name="connsiteY1" fmla="*/ 3716 h 269210"/>
                <a:gd name="connsiteX2" fmla="*/ 3748 w 450609"/>
                <a:gd name="connsiteY2" fmla="*/ 21815 h 269210"/>
                <a:gd name="connsiteX3" fmla="*/ 117118 w 450609"/>
                <a:gd name="connsiteY3" fmla="*/ 135013 h 269210"/>
                <a:gd name="connsiteX4" fmla="*/ 3781 w 450609"/>
                <a:gd name="connsiteY4" fmla="*/ 247362 h 269210"/>
                <a:gd name="connsiteX5" fmla="*/ 3781 w 450609"/>
                <a:gd name="connsiteY5" fmla="*/ 265462 h 269210"/>
                <a:gd name="connsiteX6" fmla="*/ 22040 w 450609"/>
                <a:gd name="connsiteY6" fmla="*/ 265462 h 269210"/>
                <a:gd name="connsiteX7" fmla="*/ 135310 w 450609"/>
                <a:gd name="connsiteY7" fmla="*/ 153178 h 269210"/>
                <a:gd name="connsiteX8" fmla="*/ 216139 w 450609"/>
                <a:gd name="connsiteY8" fmla="*/ 233884 h 269210"/>
                <a:gd name="connsiteX9" fmla="*/ 225301 w 450609"/>
                <a:gd name="connsiteY9" fmla="*/ 237665 h 269210"/>
                <a:gd name="connsiteX10" fmla="*/ 234463 w 450609"/>
                <a:gd name="connsiteY10" fmla="*/ 233884 h 269210"/>
                <a:gd name="connsiteX11" fmla="*/ 315297 w 450609"/>
                <a:gd name="connsiteY11" fmla="*/ 153175 h 269210"/>
                <a:gd name="connsiteX12" fmla="*/ 428570 w 450609"/>
                <a:gd name="connsiteY12" fmla="*/ 265462 h 269210"/>
                <a:gd name="connsiteX13" fmla="*/ 446828 w 450609"/>
                <a:gd name="connsiteY13" fmla="*/ 265462 h 269210"/>
                <a:gd name="connsiteX14" fmla="*/ 446828 w 450609"/>
                <a:gd name="connsiteY14" fmla="*/ 247362 h 269210"/>
                <a:gd name="connsiteX15" fmla="*/ 333490 w 450609"/>
                <a:gd name="connsiteY15" fmla="*/ 135011 h 269210"/>
                <a:gd name="connsiteX16" fmla="*/ 446861 w 450609"/>
                <a:gd name="connsiteY16" fmla="*/ 21815 h 269210"/>
                <a:gd name="connsiteX17" fmla="*/ 446795 w 450609"/>
                <a:gd name="connsiteY17" fmla="*/ 3716 h 269210"/>
                <a:gd name="connsiteX18" fmla="*/ 428537 w 450609"/>
                <a:gd name="connsiteY18" fmla="*/ 3781 h 269210"/>
                <a:gd name="connsiteX19" fmla="*/ 225301 w 450609"/>
                <a:gd name="connsiteY19" fmla="*/ 206702 h 269210"/>
                <a:gd name="connsiteX20" fmla="*/ 22073 w 450609"/>
                <a:gd name="connsiteY20" fmla="*/ 3781 h 26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50609" h="269210">
                  <a:moveTo>
                    <a:pt x="22073" y="3781"/>
                  </a:moveTo>
                  <a:cubicBezTo>
                    <a:pt x="17049" y="-1235"/>
                    <a:pt x="8875" y="-1264"/>
                    <a:pt x="3814" y="3716"/>
                  </a:cubicBezTo>
                  <a:cubicBezTo>
                    <a:pt x="-1246" y="8695"/>
                    <a:pt x="-1275" y="16799"/>
                    <a:pt x="3748" y="21815"/>
                  </a:cubicBezTo>
                  <a:lnTo>
                    <a:pt x="117118" y="135013"/>
                  </a:lnTo>
                  <a:lnTo>
                    <a:pt x="3781" y="247362"/>
                  </a:lnTo>
                  <a:cubicBezTo>
                    <a:pt x="-1260" y="252360"/>
                    <a:pt x="-1260" y="260463"/>
                    <a:pt x="3781" y="265462"/>
                  </a:cubicBezTo>
                  <a:cubicBezTo>
                    <a:pt x="8823" y="270459"/>
                    <a:pt x="16998" y="270459"/>
                    <a:pt x="22040" y="265462"/>
                  </a:cubicBezTo>
                  <a:lnTo>
                    <a:pt x="135310" y="153178"/>
                  </a:lnTo>
                  <a:lnTo>
                    <a:pt x="216139" y="233884"/>
                  </a:lnTo>
                  <a:cubicBezTo>
                    <a:pt x="218563" y="236304"/>
                    <a:pt x="221861" y="237665"/>
                    <a:pt x="225301" y="237665"/>
                  </a:cubicBezTo>
                  <a:cubicBezTo>
                    <a:pt x="228741" y="237665"/>
                    <a:pt x="232039" y="236304"/>
                    <a:pt x="234463" y="233884"/>
                  </a:cubicBezTo>
                  <a:lnTo>
                    <a:pt x="315297" y="153175"/>
                  </a:lnTo>
                  <a:lnTo>
                    <a:pt x="428570" y="265462"/>
                  </a:lnTo>
                  <a:cubicBezTo>
                    <a:pt x="433612" y="270459"/>
                    <a:pt x="441787" y="270459"/>
                    <a:pt x="446828" y="265462"/>
                  </a:cubicBezTo>
                  <a:cubicBezTo>
                    <a:pt x="451870" y="260463"/>
                    <a:pt x="451870" y="252360"/>
                    <a:pt x="446828" y="247362"/>
                  </a:cubicBezTo>
                  <a:lnTo>
                    <a:pt x="333490" y="135011"/>
                  </a:lnTo>
                  <a:lnTo>
                    <a:pt x="446861" y="21815"/>
                  </a:lnTo>
                  <a:cubicBezTo>
                    <a:pt x="451884" y="16799"/>
                    <a:pt x="451855" y="8696"/>
                    <a:pt x="446795" y="3716"/>
                  </a:cubicBezTo>
                  <a:cubicBezTo>
                    <a:pt x="441735" y="-1264"/>
                    <a:pt x="433561" y="-1235"/>
                    <a:pt x="428537" y="3781"/>
                  </a:cubicBezTo>
                  <a:lnTo>
                    <a:pt x="225301" y="206702"/>
                  </a:lnTo>
                  <a:lnTo>
                    <a:pt x="22073" y="3781"/>
                  </a:lnTo>
                  <a:close/>
                </a:path>
              </a:pathLst>
            </a:custGeom>
            <a:solidFill>
              <a:srgbClr val="FFFFFF"/>
            </a:solidFill>
            <a:ln w="6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7050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FBAA637-7995-2F46-82EB-EAE8896A9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EFFA99-6D2D-ED40-88D6-E070B9793E66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 tIns="0"/>
          <a:lstStyle/>
          <a:p>
            <a:pPr>
              <a:lnSpc>
                <a:spcPts val="2080"/>
              </a:lnSpc>
            </a:pPr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A5D564-1D52-C544-804D-57A79FB17144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D266B9-AE3F-0549-9DEB-43A482D1EE86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en-US" altLang="ko-Kore-KR" dirty="0"/>
              <a:t>0</a:t>
            </a:r>
            <a:r>
              <a:rPr lang="en-US" altLang="ko-KR" dirty="0"/>
              <a:t>1</a:t>
            </a:r>
            <a:endParaRPr lang="ko-Kore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CBB3246-4815-8C42-953A-0F48C0499205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pPr>
              <a:lnSpc>
                <a:spcPts val="2080"/>
              </a:lnSpc>
            </a:pPr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en-US" altLang="ko-KR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C40BA72-5F0D-BE47-99EF-019CA00FA547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/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0D83FC6-22D9-C545-A9F6-8E2AC5489D1E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/>
        <p:txBody>
          <a:bodyPr/>
          <a:lstStyle/>
          <a:p>
            <a:r>
              <a:rPr lang="en-US" altLang="ko-Kore-KR" dirty="0"/>
              <a:t>0</a:t>
            </a:r>
            <a:r>
              <a:rPr lang="en-US" altLang="ko-KR" dirty="0"/>
              <a:t>2</a:t>
            </a:r>
            <a:endParaRPr lang="ko-Kore-KR" altLang="en-US" dirty="0"/>
          </a:p>
        </p:txBody>
      </p:sp>
      <p:sp>
        <p:nvSpPr>
          <p:cNvPr id="11" name="차트 개체 틀 10">
            <a:extLst>
              <a:ext uri="{FF2B5EF4-FFF2-40B4-BE49-F238E27FC236}">
                <a16:creationId xmlns:a16="http://schemas.microsoft.com/office/drawing/2014/main" id="{1EBCE1DB-E259-DE47-8373-2A34A61CA3FD}"/>
              </a:ext>
            </a:extLst>
          </p:cNvPr>
          <p:cNvSpPr>
            <a:spLocks noGrp="1"/>
          </p:cNvSpPr>
          <p:nvPr>
            <p:ph type="chart" sz="quarter" idx="72"/>
          </p:nvPr>
        </p:nvSpPr>
        <p:spPr/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E66BD2C-9C40-7E4C-80CE-ABD950F3932F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lang="ko-Kore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2B57B920-078D-9A4B-A40C-A61441E92A71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041486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A74F6B6-3DA5-2D45-828A-CE3993BA8D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18" name="차트 개체 틀 17">
            <a:extLst>
              <a:ext uri="{FF2B5EF4-FFF2-40B4-BE49-F238E27FC236}">
                <a16:creationId xmlns:a16="http://schemas.microsoft.com/office/drawing/2014/main" id="{A81A08D6-AD25-794D-9E48-9AFFED0B6DDF}"/>
              </a:ext>
            </a:extLst>
          </p:cNvPr>
          <p:cNvSpPr>
            <a:spLocks noGrp="1"/>
          </p:cNvSpPr>
          <p:nvPr>
            <p:ph type="chart" sz="quarter" idx="72"/>
          </p:nvPr>
        </p:nvSpPr>
        <p:spPr/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12610865-2A37-2F4A-8E25-1A3079B4F988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/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3B4602D-0566-5642-BE77-FA15A35EC0EF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5CBDE82-8878-5F4E-8C6E-B80098F54DBE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en-US" altLang="ko-Kore-KR" dirty="0"/>
              <a:t>0</a:t>
            </a:r>
            <a:r>
              <a:rPr lang="en-US" altLang="ko-KR" dirty="0"/>
              <a:t>1</a:t>
            </a:r>
            <a:endParaRPr lang="ko-Kore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CEBE745A-31DC-F742-9C74-89EE1ABB4DCD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/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898B5773-42CB-9143-9BBB-3C1711990E47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/>
        <p:txBody>
          <a:bodyPr/>
          <a:lstStyle/>
          <a:p>
            <a:r>
              <a:rPr lang="en-US" altLang="ko-Kore-KR" dirty="0"/>
              <a:t>0</a:t>
            </a:r>
            <a:r>
              <a:rPr lang="en-US" altLang="ko-KR" dirty="0"/>
              <a:t>2</a:t>
            </a:r>
            <a:endParaRPr lang="ko-Kore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8DE8C5C-269B-444B-8208-2AD0B739F8B7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/>
        <p:txBody>
          <a:bodyPr/>
          <a:lstStyle/>
          <a:p>
            <a:r>
              <a:rPr lang="ko-Kore-KR" altLang="en-US" dirty="0"/>
              <a:t>내용을</a:t>
            </a:r>
            <a:r>
              <a:rPr lang="ko-KR" altLang="en-US" dirty="0"/>
              <a:t>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53B1EBB-32F7-4C4C-BC2E-735BB12C7372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ore-KR" altLang="en-US" dirty="0"/>
              <a:t>내용을</a:t>
            </a:r>
            <a:r>
              <a:rPr lang="ko-KR" altLang="en-US" dirty="0"/>
              <a:t>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189012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79E6FB5-832E-B442-8E6C-50C7FA7FB0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ADC26A-6617-EA44-97C4-B8F1A6E5CFF5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ko-KR" altLang="en-US" dirty="0"/>
              <a:t>주제를 입력해 주세요</a:t>
            </a:r>
            <a:endParaRPr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DEE591-A095-A34C-8CD5-718B1EDF06FE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/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07C181B-71D0-FC40-BA3B-0F9705B5FCA6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/>
        <p:txBody>
          <a:bodyPr/>
          <a:lstStyle/>
          <a:p>
            <a:r>
              <a:rPr lang="ko-Kore-KR" altLang="en-US" dirty="0"/>
              <a:t>낮음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258A410-FA1F-9142-932D-32BC5FF5B253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/>
        <p:txBody>
          <a:bodyPr/>
          <a:lstStyle/>
          <a:p>
            <a:r>
              <a:rPr lang="ko-Kore-KR" altLang="en-US" dirty="0"/>
              <a:t>높음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65E98A51-723D-AE4B-A4A4-AD7633D467EE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/>
        <p:txBody>
          <a:bodyPr/>
          <a:lstStyle/>
          <a:p>
            <a:r>
              <a:rPr lang="ko-Kore-KR" altLang="en-US" dirty="0"/>
              <a:t>높음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8E693F9-A148-C948-9BE9-205E930118DD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endParaRPr lang="en-US" altLang="ko-KR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622CD043-4B87-8B49-A64D-12FF3B022108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endParaRPr lang="en-US" altLang="ko-KR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0B0DD46-B186-7C46-9AB5-C738240A7507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05A3C4-5A90-3A44-A0FB-6E1E4E5C84D1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0A7E8F1-771D-4649-A602-D4B6CBE70959}"/>
              </a:ext>
            </a:extLst>
          </p:cNvPr>
          <p:cNvGrpSpPr/>
          <p:nvPr/>
        </p:nvGrpSpPr>
        <p:grpSpPr>
          <a:xfrm>
            <a:off x="4321282" y="3639220"/>
            <a:ext cx="538448" cy="538449"/>
            <a:chOff x="682640" y="4412040"/>
            <a:chExt cx="538448" cy="538449"/>
          </a:xfrm>
        </p:grpSpPr>
        <p:sp>
          <p:nvSpPr>
            <p:cNvPr id="13" name="자유형 12">
              <a:extLst>
                <a:ext uri="{FF2B5EF4-FFF2-40B4-BE49-F238E27FC236}">
                  <a16:creationId xmlns:a16="http://schemas.microsoft.com/office/drawing/2014/main" id="{8978E480-B253-BF4F-A1B6-4162E12C1D9F}"/>
                </a:ext>
              </a:extLst>
            </p:cNvPr>
            <p:cNvSpPr/>
            <p:nvPr/>
          </p:nvSpPr>
          <p:spPr>
            <a:xfrm>
              <a:off x="682640" y="4412040"/>
              <a:ext cx="538448" cy="538449"/>
            </a:xfrm>
            <a:custGeom>
              <a:avLst/>
              <a:gdLst>
                <a:gd name="connsiteX0" fmla="*/ 269224 w 538448"/>
                <a:gd name="connsiteY0" fmla="*/ 538449 h 538449"/>
                <a:gd name="connsiteX1" fmla="*/ 538449 w 538448"/>
                <a:gd name="connsiteY1" fmla="*/ 269225 h 538449"/>
                <a:gd name="connsiteX2" fmla="*/ 269224 w 538448"/>
                <a:gd name="connsiteY2" fmla="*/ 0 h 538449"/>
                <a:gd name="connsiteX3" fmla="*/ 0 w 538448"/>
                <a:gd name="connsiteY3" fmla="*/ 269225 h 538449"/>
                <a:gd name="connsiteX4" fmla="*/ 269224 w 538448"/>
                <a:gd name="connsiteY4" fmla="*/ 538449 h 538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448" h="538449">
                  <a:moveTo>
                    <a:pt x="269224" y="538449"/>
                  </a:moveTo>
                  <a:cubicBezTo>
                    <a:pt x="417913" y="538449"/>
                    <a:pt x="538449" y="417913"/>
                    <a:pt x="538449" y="269225"/>
                  </a:cubicBezTo>
                  <a:cubicBezTo>
                    <a:pt x="538449" y="120536"/>
                    <a:pt x="417913" y="0"/>
                    <a:pt x="269224" y="0"/>
                  </a:cubicBezTo>
                  <a:cubicBezTo>
                    <a:pt x="120536" y="0"/>
                    <a:pt x="0" y="120536"/>
                    <a:pt x="0" y="269225"/>
                  </a:cubicBezTo>
                  <a:cubicBezTo>
                    <a:pt x="0" y="417913"/>
                    <a:pt x="120536" y="538449"/>
                    <a:pt x="269224" y="538449"/>
                  </a:cubicBezTo>
                  <a:close/>
                </a:path>
              </a:pathLst>
            </a:custGeom>
            <a:solidFill>
              <a:srgbClr val="FC1C49"/>
            </a:solidFill>
            <a:ln w="6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4" name="자유형 13">
              <a:extLst>
                <a:ext uri="{FF2B5EF4-FFF2-40B4-BE49-F238E27FC236}">
                  <a16:creationId xmlns:a16="http://schemas.microsoft.com/office/drawing/2014/main" id="{52037FCC-50BD-2D4A-BACC-B1F49BEF9FA3}"/>
                </a:ext>
              </a:extLst>
            </p:cNvPr>
            <p:cNvSpPr/>
            <p:nvPr/>
          </p:nvSpPr>
          <p:spPr>
            <a:xfrm>
              <a:off x="879166" y="4748730"/>
              <a:ext cx="145389" cy="46758"/>
            </a:xfrm>
            <a:custGeom>
              <a:avLst/>
              <a:gdLst>
                <a:gd name="connsiteX0" fmla="*/ 2831 w 145389"/>
                <a:gd name="connsiteY0" fmla="*/ 4811 h 46758"/>
                <a:gd name="connsiteX1" fmla="*/ 20907 w 145389"/>
                <a:gd name="connsiteY1" fmla="*/ 2831 h 46758"/>
                <a:gd name="connsiteX2" fmla="*/ 124483 w 145389"/>
                <a:gd name="connsiteY2" fmla="*/ 2831 h 46758"/>
                <a:gd name="connsiteX3" fmla="*/ 142559 w 145389"/>
                <a:gd name="connsiteY3" fmla="*/ 4811 h 46758"/>
                <a:gd name="connsiteX4" fmla="*/ 140579 w 145389"/>
                <a:gd name="connsiteY4" fmla="*/ 22887 h 46758"/>
                <a:gd name="connsiteX5" fmla="*/ 4811 w 145389"/>
                <a:gd name="connsiteY5" fmla="*/ 22887 h 46758"/>
                <a:gd name="connsiteX6" fmla="*/ 2831 w 145389"/>
                <a:gd name="connsiteY6" fmla="*/ 4811 h 4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389" h="46758">
                  <a:moveTo>
                    <a:pt x="2831" y="4811"/>
                  </a:moveTo>
                  <a:cubicBezTo>
                    <a:pt x="7275" y="-728"/>
                    <a:pt x="15368" y="-1614"/>
                    <a:pt x="20907" y="2831"/>
                  </a:cubicBezTo>
                  <a:cubicBezTo>
                    <a:pt x="51163" y="27112"/>
                    <a:pt x="94226" y="27112"/>
                    <a:pt x="124483" y="2831"/>
                  </a:cubicBezTo>
                  <a:cubicBezTo>
                    <a:pt x="130022" y="-1614"/>
                    <a:pt x="138115" y="-728"/>
                    <a:pt x="142559" y="4811"/>
                  </a:cubicBezTo>
                  <a:cubicBezTo>
                    <a:pt x="147004" y="10350"/>
                    <a:pt x="146118" y="18443"/>
                    <a:pt x="140579" y="22887"/>
                  </a:cubicBezTo>
                  <a:cubicBezTo>
                    <a:pt x="100919" y="54715"/>
                    <a:pt x="44471" y="54715"/>
                    <a:pt x="4811" y="22887"/>
                  </a:cubicBezTo>
                  <a:cubicBezTo>
                    <a:pt x="-728" y="18443"/>
                    <a:pt x="-1614" y="10350"/>
                    <a:pt x="2831" y="4811"/>
                  </a:cubicBezTo>
                  <a:close/>
                </a:path>
              </a:pathLst>
            </a:custGeom>
            <a:solidFill>
              <a:srgbClr val="FFFFFF"/>
            </a:solidFill>
            <a:ln w="6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5" name="자유형 14">
              <a:extLst>
                <a:ext uri="{FF2B5EF4-FFF2-40B4-BE49-F238E27FC236}">
                  <a16:creationId xmlns:a16="http://schemas.microsoft.com/office/drawing/2014/main" id="{4238C719-E7BF-894E-9F18-18C0BEFF4991}"/>
                </a:ext>
              </a:extLst>
            </p:cNvPr>
            <p:cNvSpPr/>
            <p:nvPr/>
          </p:nvSpPr>
          <p:spPr>
            <a:xfrm>
              <a:off x="862940" y="4628943"/>
              <a:ext cx="49576" cy="49576"/>
            </a:xfrm>
            <a:custGeom>
              <a:avLst/>
              <a:gdLst>
                <a:gd name="connsiteX0" fmla="*/ 49577 w 49576"/>
                <a:gd name="connsiteY0" fmla="*/ 24788 h 49576"/>
                <a:gd name="connsiteX1" fmla="*/ 24788 w 49576"/>
                <a:gd name="connsiteY1" fmla="*/ 49577 h 49576"/>
                <a:gd name="connsiteX2" fmla="*/ 0 w 49576"/>
                <a:gd name="connsiteY2" fmla="*/ 24788 h 49576"/>
                <a:gd name="connsiteX3" fmla="*/ 24788 w 49576"/>
                <a:gd name="connsiteY3" fmla="*/ 0 h 49576"/>
                <a:gd name="connsiteX4" fmla="*/ 49577 w 49576"/>
                <a:gd name="connsiteY4" fmla="*/ 24788 h 49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76" h="49576">
                  <a:moveTo>
                    <a:pt x="49577" y="24788"/>
                  </a:moveTo>
                  <a:cubicBezTo>
                    <a:pt x="49577" y="38479"/>
                    <a:pt x="38479" y="49577"/>
                    <a:pt x="24788" y="49577"/>
                  </a:cubicBezTo>
                  <a:cubicBezTo>
                    <a:pt x="11098" y="49577"/>
                    <a:pt x="0" y="38479"/>
                    <a:pt x="0" y="24788"/>
                  </a:cubicBezTo>
                  <a:cubicBezTo>
                    <a:pt x="0" y="11098"/>
                    <a:pt x="11098" y="0"/>
                    <a:pt x="24788" y="0"/>
                  </a:cubicBezTo>
                  <a:cubicBezTo>
                    <a:pt x="38479" y="0"/>
                    <a:pt x="49577" y="11098"/>
                    <a:pt x="49577" y="24788"/>
                  </a:cubicBezTo>
                  <a:close/>
                </a:path>
              </a:pathLst>
            </a:custGeom>
            <a:solidFill>
              <a:srgbClr val="FFFFFF"/>
            </a:solidFill>
            <a:ln w="6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365CAA15-F543-A948-8750-814BFB8C7678}"/>
                </a:ext>
              </a:extLst>
            </p:cNvPr>
            <p:cNvSpPr/>
            <p:nvPr/>
          </p:nvSpPr>
          <p:spPr>
            <a:xfrm>
              <a:off x="986902" y="4628943"/>
              <a:ext cx="49576" cy="49576"/>
            </a:xfrm>
            <a:custGeom>
              <a:avLst/>
              <a:gdLst>
                <a:gd name="connsiteX0" fmla="*/ 49577 w 49576"/>
                <a:gd name="connsiteY0" fmla="*/ 24788 h 49576"/>
                <a:gd name="connsiteX1" fmla="*/ 24788 w 49576"/>
                <a:gd name="connsiteY1" fmla="*/ 49577 h 49576"/>
                <a:gd name="connsiteX2" fmla="*/ 0 w 49576"/>
                <a:gd name="connsiteY2" fmla="*/ 24788 h 49576"/>
                <a:gd name="connsiteX3" fmla="*/ 24788 w 49576"/>
                <a:gd name="connsiteY3" fmla="*/ 0 h 49576"/>
                <a:gd name="connsiteX4" fmla="*/ 49577 w 49576"/>
                <a:gd name="connsiteY4" fmla="*/ 24788 h 49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76" h="49576">
                  <a:moveTo>
                    <a:pt x="49577" y="24788"/>
                  </a:moveTo>
                  <a:cubicBezTo>
                    <a:pt x="49577" y="38479"/>
                    <a:pt x="38479" y="49577"/>
                    <a:pt x="24788" y="49577"/>
                  </a:cubicBezTo>
                  <a:cubicBezTo>
                    <a:pt x="11098" y="49577"/>
                    <a:pt x="0" y="38479"/>
                    <a:pt x="0" y="24788"/>
                  </a:cubicBezTo>
                  <a:cubicBezTo>
                    <a:pt x="0" y="11098"/>
                    <a:pt x="11098" y="0"/>
                    <a:pt x="24788" y="0"/>
                  </a:cubicBezTo>
                  <a:cubicBezTo>
                    <a:pt x="38479" y="0"/>
                    <a:pt x="49577" y="11098"/>
                    <a:pt x="49577" y="24788"/>
                  </a:cubicBezTo>
                  <a:close/>
                </a:path>
              </a:pathLst>
            </a:custGeom>
            <a:solidFill>
              <a:srgbClr val="FFFFFF"/>
            </a:solidFill>
            <a:ln w="6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F2A08E9-C59E-494C-AF75-900F18F4E79F}"/>
              </a:ext>
            </a:extLst>
          </p:cNvPr>
          <p:cNvGrpSpPr/>
          <p:nvPr/>
        </p:nvGrpSpPr>
        <p:grpSpPr>
          <a:xfrm>
            <a:off x="6375736" y="2697219"/>
            <a:ext cx="538392" cy="538392"/>
            <a:chOff x="4114123" y="4412040"/>
            <a:chExt cx="538392" cy="538392"/>
          </a:xfrm>
        </p:grpSpPr>
        <p:sp>
          <p:nvSpPr>
            <p:cNvPr id="18" name="자유형 17">
              <a:extLst>
                <a:ext uri="{FF2B5EF4-FFF2-40B4-BE49-F238E27FC236}">
                  <a16:creationId xmlns:a16="http://schemas.microsoft.com/office/drawing/2014/main" id="{6903E1F4-A4DE-134F-820B-4258FD2521B9}"/>
                </a:ext>
              </a:extLst>
            </p:cNvPr>
            <p:cNvSpPr/>
            <p:nvPr/>
          </p:nvSpPr>
          <p:spPr>
            <a:xfrm>
              <a:off x="4114123" y="4412040"/>
              <a:ext cx="538392" cy="538392"/>
            </a:xfrm>
            <a:custGeom>
              <a:avLst/>
              <a:gdLst>
                <a:gd name="connsiteX0" fmla="*/ 269196 w 538392"/>
                <a:gd name="connsiteY0" fmla="*/ 538393 h 538392"/>
                <a:gd name="connsiteX1" fmla="*/ 538392 w 538392"/>
                <a:gd name="connsiteY1" fmla="*/ 269196 h 538392"/>
                <a:gd name="connsiteX2" fmla="*/ 269196 w 538392"/>
                <a:gd name="connsiteY2" fmla="*/ 0 h 538392"/>
                <a:gd name="connsiteX3" fmla="*/ 0 w 538392"/>
                <a:gd name="connsiteY3" fmla="*/ 269196 h 538392"/>
                <a:gd name="connsiteX4" fmla="*/ 269196 w 538392"/>
                <a:gd name="connsiteY4" fmla="*/ 538393 h 538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392" h="538392">
                  <a:moveTo>
                    <a:pt x="269196" y="538393"/>
                  </a:moveTo>
                  <a:cubicBezTo>
                    <a:pt x="417869" y="538393"/>
                    <a:pt x="538392" y="417869"/>
                    <a:pt x="538392" y="269196"/>
                  </a:cubicBezTo>
                  <a:cubicBezTo>
                    <a:pt x="538392" y="120523"/>
                    <a:pt x="417869" y="0"/>
                    <a:pt x="269196" y="0"/>
                  </a:cubicBezTo>
                  <a:cubicBezTo>
                    <a:pt x="120523" y="0"/>
                    <a:pt x="0" y="120523"/>
                    <a:pt x="0" y="269196"/>
                  </a:cubicBezTo>
                  <a:cubicBezTo>
                    <a:pt x="0" y="417869"/>
                    <a:pt x="120523" y="538393"/>
                    <a:pt x="269196" y="538393"/>
                  </a:cubicBezTo>
                  <a:close/>
                </a:path>
              </a:pathLst>
            </a:custGeom>
            <a:solidFill>
              <a:srgbClr val="FC1C49"/>
            </a:solidFill>
            <a:ln w="6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9" name="자유형 18">
              <a:extLst>
                <a:ext uri="{FF2B5EF4-FFF2-40B4-BE49-F238E27FC236}">
                  <a16:creationId xmlns:a16="http://schemas.microsoft.com/office/drawing/2014/main" id="{793F45BC-B7F2-264E-B10B-72CCDA930262}"/>
                </a:ext>
              </a:extLst>
            </p:cNvPr>
            <p:cNvSpPr/>
            <p:nvPr/>
          </p:nvSpPr>
          <p:spPr>
            <a:xfrm>
              <a:off x="4331173" y="4740107"/>
              <a:ext cx="104285" cy="25716"/>
            </a:xfrm>
            <a:custGeom>
              <a:avLst/>
              <a:gdLst>
                <a:gd name="connsiteX0" fmla="*/ 0 w 104285"/>
                <a:gd name="connsiteY0" fmla="*/ 12858 h 25716"/>
                <a:gd name="connsiteX1" fmla="*/ 12858 w 104285"/>
                <a:gd name="connsiteY1" fmla="*/ 0 h 25716"/>
                <a:gd name="connsiteX2" fmla="*/ 91427 w 104285"/>
                <a:gd name="connsiteY2" fmla="*/ 0 h 25716"/>
                <a:gd name="connsiteX3" fmla="*/ 104286 w 104285"/>
                <a:gd name="connsiteY3" fmla="*/ 12858 h 25716"/>
                <a:gd name="connsiteX4" fmla="*/ 91427 w 104285"/>
                <a:gd name="connsiteY4" fmla="*/ 25717 h 25716"/>
                <a:gd name="connsiteX5" fmla="*/ 12858 w 104285"/>
                <a:gd name="connsiteY5" fmla="*/ 25717 h 25716"/>
                <a:gd name="connsiteX6" fmla="*/ 0 w 104285"/>
                <a:gd name="connsiteY6" fmla="*/ 12858 h 25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285" h="25716">
                  <a:moveTo>
                    <a:pt x="0" y="12858"/>
                  </a:moveTo>
                  <a:cubicBezTo>
                    <a:pt x="0" y="5757"/>
                    <a:pt x="5757" y="0"/>
                    <a:pt x="12858" y="0"/>
                  </a:cubicBezTo>
                  <a:lnTo>
                    <a:pt x="91427" y="0"/>
                  </a:lnTo>
                  <a:cubicBezTo>
                    <a:pt x="98529" y="0"/>
                    <a:pt x="104286" y="5757"/>
                    <a:pt x="104286" y="12858"/>
                  </a:cubicBezTo>
                  <a:cubicBezTo>
                    <a:pt x="104286" y="19960"/>
                    <a:pt x="98529" y="25717"/>
                    <a:pt x="91427" y="25717"/>
                  </a:cubicBezTo>
                  <a:lnTo>
                    <a:pt x="12858" y="25717"/>
                  </a:lnTo>
                  <a:cubicBezTo>
                    <a:pt x="5757" y="25717"/>
                    <a:pt x="0" y="19960"/>
                    <a:pt x="0" y="12858"/>
                  </a:cubicBezTo>
                  <a:close/>
                </a:path>
              </a:pathLst>
            </a:custGeom>
            <a:solidFill>
              <a:srgbClr val="FFFFFF"/>
            </a:solidFill>
            <a:ln w="6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0" name="자유형 19">
              <a:extLst>
                <a:ext uri="{FF2B5EF4-FFF2-40B4-BE49-F238E27FC236}">
                  <a16:creationId xmlns:a16="http://schemas.microsoft.com/office/drawing/2014/main" id="{86BB6EAE-AB56-D743-9EF6-7C3EFA4BC73D}"/>
                </a:ext>
              </a:extLst>
            </p:cNvPr>
            <p:cNvSpPr/>
            <p:nvPr/>
          </p:nvSpPr>
          <p:spPr>
            <a:xfrm>
              <a:off x="4298648" y="4628912"/>
              <a:ext cx="49571" cy="49571"/>
            </a:xfrm>
            <a:custGeom>
              <a:avLst/>
              <a:gdLst>
                <a:gd name="connsiteX0" fmla="*/ 49571 w 49571"/>
                <a:gd name="connsiteY0" fmla="*/ 24786 h 49571"/>
                <a:gd name="connsiteX1" fmla="*/ 24786 w 49571"/>
                <a:gd name="connsiteY1" fmla="*/ 49571 h 49571"/>
                <a:gd name="connsiteX2" fmla="*/ 0 w 49571"/>
                <a:gd name="connsiteY2" fmla="*/ 24786 h 49571"/>
                <a:gd name="connsiteX3" fmla="*/ 24786 w 49571"/>
                <a:gd name="connsiteY3" fmla="*/ 0 h 49571"/>
                <a:gd name="connsiteX4" fmla="*/ 49571 w 49571"/>
                <a:gd name="connsiteY4" fmla="*/ 24786 h 4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71" h="49571">
                  <a:moveTo>
                    <a:pt x="49571" y="24786"/>
                  </a:moveTo>
                  <a:cubicBezTo>
                    <a:pt x="49571" y="38475"/>
                    <a:pt x="38474" y="49571"/>
                    <a:pt x="24786" y="49571"/>
                  </a:cubicBezTo>
                  <a:cubicBezTo>
                    <a:pt x="11097" y="49571"/>
                    <a:pt x="0" y="38475"/>
                    <a:pt x="0" y="24786"/>
                  </a:cubicBezTo>
                  <a:cubicBezTo>
                    <a:pt x="0" y="11097"/>
                    <a:pt x="11097" y="0"/>
                    <a:pt x="24786" y="0"/>
                  </a:cubicBezTo>
                  <a:cubicBezTo>
                    <a:pt x="38474" y="0"/>
                    <a:pt x="49571" y="11097"/>
                    <a:pt x="49571" y="24786"/>
                  </a:cubicBezTo>
                  <a:close/>
                </a:path>
              </a:pathLst>
            </a:custGeom>
            <a:solidFill>
              <a:srgbClr val="FFFFFF"/>
            </a:solidFill>
            <a:ln w="6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1" name="자유형 20">
              <a:extLst>
                <a:ext uri="{FF2B5EF4-FFF2-40B4-BE49-F238E27FC236}">
                  <a16:creationId xmlns:a16="http://schemas.microsoft.com/office/drawing/2014/main" id="{83B52962-2E84-2E46-BAC3-2AB596BE96B6}"/>
                </a:ext>
              </a:extLst>
            </p:cNvPr>
            <p:cNvSpPr/>
            <p:nvPr/>
          </p:nvSpPr>
          <p:spPr>
            <a:xfrm>
              <a:off x="4422601" y="4628912"/>
              <a:ext cx="49571" cy="49571"/>
            </a:xfrm>
            <a:custGeom>
              <a:avLst/>
              <a:gdLst>
                <a:gd name="connsiteX0" fmla="*/ 49571 w 49571"/>
                <a:gd name="connsiteY0" fmla="*/ 24786 h 49571"/>
                <a:gd name="connsiteX1" fmla="*/ 24786 w 49571"/>
                <a:gd name="connsiteY1" fmla="*/ 49571 h 49571"/>
                <a:gd name="connsiteX2" fmla="*/ 0 w 49571"/>
                <a:gd name="connsiteY2" fmla="*/ 24786 h 49571"/>
                <a:gd name="connsiteX3" fmla="*/ 24786 w 49571"/>
                <a:gd name="connsiteY3" fmla="*/ 0 h 49571"/>
                <a:gd name="connsiteX4" fmla="*/ 49571 w 49571"/>
                <a:gd name="connsiteY4" fmla="*/ 24786 h 4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71" h="49571">
                  <a:moveTo>
                    <a:pt x="49571" y="24786"/>
                  </a:moveTo>
                  <a:cubicBezTo>
                    <a:pt x="49571" y="38475"/>
                    <a:pt x="38474" y="49571"/>
                    <a:pt x="24786" y="49571"/>
                  </a:cubicBezTo>
                  <a:cubicBezTo>
                    <a:pt x="11097" y="49571"/>
                    <a:pt x="0" y="38475"/>
                    <a:pt x="0" y="24786"/>
                  </a:cubicBezTo>
                  <a:cubicBezTo>
                    <a:pt x="0" y="11097"/>
                    <a:pt x="11097" y="0"/>
                    <a:pt x="24786" y="0"/>
                  </a:cubicBezTo>
                  <a:cubicBezTo>
                    <a:pt x="38474" y="0"/>
                    <a:pt x="49571" y="11097"/>
                    <a:pt x="49571" y="24786"/>
                  </a:cubicBezTo>
                  <a:close/>
                </a:path>
              </a:pathLst>
            </a:custGeom>
            <a:solidFill>
              <a:srgbClr val="FFFFFF"/>
            </a:solidFill>
            <a:ln w="6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9146680-47D2-9646-9E59-10C25D9BBE18}"/>
              </a:ext>
            </a:extLst>
          </p:cNvPr>
          <p:cNvGrpSpPr/>
          <p:nvPr/>
        </p:nvGrpSpPr>
        <p:grpSpPr>
          <a:xfrm>
            <a:off x="8456968" y="1752269"/>
            <a:ext cx="544795" cy="538385"/>
            <a:chOff x="6398558" y="4412053"/>
            <a:chExt cx="544795" cy="538385"/>
          </a:xfrm>
        </p:grpSpPr>
        <p:sp>
          <p:nvSpPr>
            <p:cNvPr id="23" name="자유형 22">
              <a:extLst>
                <a:ext uri="{FF2B5EF4-FFF2-40B4-BE49-F238E27FC236}">
                  <a16:creationId xmlns:a16="http://schemas.microsoft.com/office/drawing/2014/main" id="{77029534-74B0-AD42-93C3-5B27E25B9918}"/>
                </a:ext>
              </a:extLst>
            </p:cNvPr>
            <p:cNvSpPr/>
            <p:nvPr/>
          </p:nvSpPr>
          <p:spPr>
            <a:xfrm>
              <a:off x="6398558" y="4412053"/>
              <a:ext cx="544795" cy="538385"/>
            </a:xfrm>
            <a:custGeom>
              <a:avLst/>
              <a:gdLst>
                <a:gd name="connsiteX0" fmla="*/ 272398 w 544795"/>
                <a:gd name="connsiteY0" fmla="*/ 538386 h 538385"/>
                <a:gd name="connsiteX1" fmla="*/ 544795 w 544795"/>
                <a:gd name="connsiteY1" fmla="*/ 269193 h 538385"/>
                <a:gd name="connsiteX2" fmla="*/ 272398 w 544795"/>
                <a:gd name="connsiteY2" fmla="*/ 0 h 538385"/>
                <a:gd name="connsiteX3" fmla="*/ 0 w 544795"/>
                <a:gd name="connsiteY3" fmla="*/ 269193 h 538385"/>
                <a:gd name="connsiteX4" fmla="*/ 272398 w 544795"/>
                <a:gd name="connsiteY4" fmla="*/ 538386 h 53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795" h="538385">
                  <a:moveTo>
                    <a:pt x="272398" y="538386"/>
                  </a:moveTo>
                  <a:cubicBezTo>
                    <a:pt x="422839" y="538386"/>
                    <a:pt x="544795" y="417864"/>
                    <a:pt x="544795" y="269193"/>
                  </a:cubicBezTo>
                  <a:cubicBezTo>
                    <a:pt x="544795" y="120522"/>
                    <a:pt x="422839" y="0"/>
                    <a:pt x="272398" y="0"/>
                  </a:cubicBezTo>
                  <a:cubicBezTo>
                    <a:pt x="121957" y="0"/>
                    <a:pt x="0" y="120522"/>
                    <a:pt x="0" y="269193"/>
                  </a:cubicBezTo>
                  <a:cubicBezTo>
                    <a:pt x="0" y="417864"/>
                    <a:pt x="121957" y="538386"/>
                    <a:pt x="272398" y="538386"/>
                  </a:cubicBezTo>
                  <a:close/>
                </a:path>
              </a:pathLst>
            </a:custGeom>
            <a:solidFill>
              <a:srgbClr val="FC1C49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4" name="자유형 23">
              <a:extLst>
                <a:ext uri="{FF2B5EF4-FFF2-40B4-BE49-F238E27FC236}">
                  <a16:creationId xmlns:a16="http://schemas.microsoft.com/office/drawing/2014/main" id="{C992D164-6D00-D842-B609-21B2C97F890A}"/>
                </a:ext>
              </a:extLst>
            </p:cNvPr>
            <p:cNvSpPr/>
            <p:nvPr/>
          </p:nvSpPr>
          <p:spPr>
            <a:xfrm>
              <a:off x="6603904" y="4729923"/>
              <a:ext cx="134099" cy="44495"/>
            </a:xfrm>
            <a:custGeom>
              <a:avLst/>
              <a:gdLst>
                <a:gd name="connsiteX0" fmla="*/ 2864 w 134099"/>
                <a:gd name="connsiteY0" fmla="*/ 39685 h 44495"/>
                <a:gd name="connsiteX1" fmla="*/ 21155 w 134099"/>
                <a:gd name="connsiteY1" fmla="*/ 41665 h 44495"/>
                <a:gd name="connsiteX2" fmla="*/ 112944 w 134099"/>
                <a:gd name="connsiteY2" fmla="*/ 41665 h 44495"/>
                <a:gd name="connsiteX3" fmla="*/ 131235 w 134099"/>
                <a:gd name="connsiteY3" fmla="*/ 39685 h 44495"/>
                <a:gd name="connsiteX4" fmla="*/ 129231 w 134099"/>
                <a:gd name="connsiteY4" fmla="*/ 21609 h 44495"/>
                <a:gd name="connsiteX5" fmla="*/ 4868 w 134099"/>
                <a:gd name="connsiteY5" fmla="*/ 21609 h 44495"/>
                <a:gd name="connsiteX6" fmla="*/ 2864 w 134099"/>
                <a:gd name="connsiteY6" fmla="*/ 39685 h 4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099" h="44495">
                  <a:moveTo>
                    <a:pt x="2864" y="39685"/>
                  </a:moveTo>
                  <a:cubicBezTo>
                    <a:pt x="7362" y="45224"/>
                    <a:pt x="15551" y="46110"/>
                    <a:pt x="21155" y="41665"/>
                  </a:cubicBezTo>
                  <a:cubicBezTo>
                    <a:pt x="47968" y="20401"/>
                    <a:pt x="86131" y="20401"/>
                    <a:pt x="112944" y="41665"/>
                  </a:cubicBezTo>
                  <a:cubicBezTo>
                    <a:pt x="118548" y="46110"/>
                    <a:pt x="126737" y="45224"/>
                    <a:pt x="131235" y="39685"/>
                  </a:cubicBezTo>
                  <a:cubicBezTo>
                    <a:pt x="135733" y="34146"/>
                    <a:pt x="134835" y="26053"/>
                    <a:pt x="129231" y="21609"/>
                  </a:cubicBezTo>
                  <a:cubicBezTo>
                    <a:pt x="92903" y="-7203"/>
                    <a:pt x="41196" y="-7203"/>
                    <a:pt x="4868" y="21609"/>
                  </a:cubicBezTo>
                  <a:cubicBezTo>
                    <a:pt x="-736" y="26053"/>
                    <a:pt x="-1633" y="34146"/>
                    <a:pt x="2864" y="39685"/>
                  </a:cubicBezTo>
                  <a:close/>
                </a:path>
              </a:pathLst>
            </a:custGeom>
            <a:solidFill>
              <a:srgbClr val="FFFFFF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B36E4C1B-EBAE-574F-A016-9439D7F67990}"/>
                </a:ext>
              </a:extLst>
            </p:cNvPr>
            <p:cNvSpPr/>
            <p:nvPr/>
          </p:nvSpPr>
          <p:spPr>
            <a:xfrm>
              <a:off x="6583161" y="4628930"/>
              <a:ext cx="50161" cy="49570"/>
            </a:xfrm>
            <a:custGeom>
              <a:avLst/>
              <a:gdLst>
                <a:gd name="connsiteX0" fmla="*/ 50161 w 50161"/>
                <a:gd name="connsiteY0" fmla="*/ 24785 h 49570"/>
                <a:gd name="connsiteX1" fmla="*/ 25081 w 50161"/>
                <a:gd name="connsiteY1" fmla="*/ 49571 h 49570"/>
                <a:gd name="connsiteX2" fmla="*/ 0 w 50161"/>
                <a:gd name="connsiteY2" fmla="*/ 24785 h 49570"/>
                <a:gd name="connsiteX3" fmla="*/ 25081 w 50161"/>
                <a:gd name="connsiteY3" fmla="*/ 0 h 49570"/>
                <a:gd name="connsiteX4" fmla="*/ 50161 w 50161"/>
                <a:gd name="connsiteY4" fmla="*/ 24785 h 4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61" h="49570">
                  <a:moveTo>
                    <a:pt x="50161" y="24785"/>
                  </a:moveTo>
                  <a:cubicBezTo>
                    <a:pt x="50161" y="38474"/>
                    <a:pt x="38932" y="49571"/>
                    <a:pt x="25081" y="49571"/>
                  </a:cubicBezTo>
                  <a:cubicBezTo>
                    <a:pt x="11229" y="49571"/>
                    <a:pt x="0" y="38474"/>
                    <a:pt x="0" y="24785"/>
                  </a:cubicBezTo>
                  <a:cubicBezTo>
                    <a:pt x="0" y="11097"/>
                    <a:pt x="11229" y="0"/>
                    <a:pt x="25081" y="0"/>
                  </a:cubicBezTo>
                  <a:cubicBezTo>
                    <a:pt x="38932" y="0"/>
                    <a:pt x="50161" y="11097"/>
                    <a:pt x="50161" y="24785"/>
                  </a:cubicBezTo>
                  <a:close/>
                </a:path>
              </a:pathLst>
            </a:custGeom>
            <a:solidFill>
              <a:srgbClr val="FFFFFF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6" name="자유형 25">
              <a:extLst>
                <a:ext uri="{FF2B5EF4-FFF2-40B4-BE49-F238E27FC236}">
                  <a16:creationId xmlns:a16="http://schemas.microsoft.com/office/drawing/2014/main" id="{5E83B3F1-18AE-0941-B518-326BA4129DFC}"/>
                </a:ext>
              </a:extLst>
            </p:cNvPr>
            <p:cNvSpPr/>
            <p:nvPr/>
          </p:nvSpPr>
          <p:spPr>
            <a:xfrm>
              <a:off x="6708583" y="4628930"/>
              <a:ext cx="50161" cy="49570"/>
            </a:xfrm>
            <a:custGeom>
              <a:avLst/>
              <a:gdLst>
                <a:gd name="connsiteX0" fmla="*/ 50161 w 50161"/>
                <a:gd name="connsiteY0" fmla="*/ 24785 h 49570"/>
                <a:gd name="connsiteX1" fmla="*/ 25081 w 50161"/>
                <a:gd name="connsiteY1" fmla="*/ 49571 h 49570"/>
                <a:gd name="connsiteX2" fmla="*/ 0 w 50161"/>
                <a:gd name="connsiteY2" fmla="*/ 24785 h 49570"/>
                <a:gd name="connsiteX3" fmla="*/ 25081 w 50161"/>
                <a:gd name="connsiteY3" fmla="*/ 0 h 49570"/>
                <a:gd name="connsiteX4" fmla="*/ 50161 w 50161"/>
                <a:gd name="connsiteY4" fmla="*/ 24785 h 4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61" h="49570">
                  <a:moveTo>
                    <a:pt x="50161" y="24785"/>
                  </a:moveTo>
                  <a:cubicBezTo>
                    <a:pt x="50161" y="38474"/>
                    <a:pt x="38932" y="49571"/>
                    <a:pt x="25081" y="49571"/>
                  </a:cubicBezTo>
                  <a:cubicBezTo>
                    <a:pt x="11229" y="49571"/>
                    <a:pt x="0" y="38474"/>
                    <a:pt x="0" y="24785"/>
                  </a:cubicBezTo>
                  <a:cubicBezTo>
                    <a:pt x="0" y="11097"/>
                    <a:pt x="11229" y="0"/>
                    <a:pt x="25081" y="0"/>
                  </a:cubicBezTo>
                  <a:cubicBezTo>
                    <a:pt x="38932" y="0"/>
                    <a:pt x="50161" y="11097"/>
                    <a:pt x="50161" y="24785"/>
                  </a:cubicBezTo>
                  <a:close/>
                </a:path>
              </a:pathLst>
            </a:custGeom>
            <a:solidFill>
              <a:srgbClr val="FFFFFF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384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D6FD898-DF0E-1D48-84E3-F3C64C1F9C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Guide : Graph 1</a:t>
            </a:r>
            <a:endParaRPr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20F5DA-D38B-7640-AFBC-7287680D6B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ore-KR" dirty="0"/>
              <a:t>TYPE 1</a:t>
            </a:r>
            <a:endParaRPr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17F845-4926-AF4C-B397-82BC4286A2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ore-KR" dirty="0"/>
              <a:t>TYPE 2</a:t>
            </a:r>
            <a:endParaRPr lang="ko-Kore-KR" altLang="en-US" dirty="0"/>
          </a:p>
        </p:txBody>
      </p:sp>
      <p:graphicFrame>
        <p:nvGraphicFramePr>
          <p:cNvPr id="10" name="차트 개체 틀 9">
            <a:extLst>
              <a:ext uri="{FF2B5EF4-FFF2-40B4-BE49-F238E27FC236}">
                <a16:creationId xmlns:a16="http://schemas.microsoft.com/office/drawing/2014/main" id="{FCA4D35D-B024-2643-8DCF-DE47ECA94C87}"/>
              </a:ext>
            </a:extLst>
          </p:cNvPr>
          <p:cNvGraphicFramePr>
            <a:graphicFrameLocks noGrp="1"/>
          </p:cNvGraphicFramePr>
          <p:nvPr>
            <p:ph type="chart" sz="quarter" idx="73"/>
            <p:extLst>
              <p:ext uri="{D42A27DB-BD31-4B8C-83A1-F6EECF244321}">
                <p14:modId xmlns:p14="http://schemas.microsoft.com/office/powerpoint/2010/main" val="436020242"/>
              </p:ext>
            </p:extLst>
          </p:nvPr>
        </p:nvGraphicFramePr>
        <p:xfrm>
          <a:off x="5760503" y="1705263"/>
          <a:ext cx="5719426" cy="4018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9" name="차트 68">
            <a:extLst>
              <a:ext uri="{FF2B5EF4-FFF2-40B4-BE49-F238E27FC236}">
                <a16:creationId xmlns:a16="http://schemas.microsoft.com/office/drawing/2014/main" id="{2D6A99C7-016A-7D46-AA5A-F1FB5B771E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1375425"/>
              </p:ext>
            </p:extLst>
          </p:nvPr>
        </p:nvGraphicFramePr>
        <p:xfrm>
          <a:off x="37463" y="1808792"/>
          <a:ext cx="5966198" cy="3840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066314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D5E82F7-E9D6-4844-8FD9-E8982BDCA7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DCADC5-8B06-624C-B877-9CBD6FB0414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ko-Kore-KR" altLang="en-US" dirty="0"/>
              <a:t>주제를</a:t>
            </a:r>
            <a:br>
              <a:rPr lang="en-US" altLang="ko-Kore-KR" dirty="0"/>
            </a:br>
            <a:r>
              <a:rPr lang="ko-KR" altLang="en-US" dirty="0"/>
              <a:t>입력해주세요</a:t>
            </a:r>
            <a:endParaRPr lang="ko-Kore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33112A5-9E7C-2E43-86EC-491EA9E019CD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ko-Kore-KR" altLang="en-US" dirty="0"/>
              <a:t>내용을</a:t>
            </a:r>
            <a:r>
              <a:rPr lang="ko-KR" altLang="en-US" dirty="0"/>
              <a:t>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8FCADF7F-3007-A546-915E-5C9AF2407D5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/>
      </p:sp>
    </p:spTree>
    <p:extLst>
      <p:ext uri="{BB962C8B-B14F-4D97-AF65-F5344CB8AC3E}">
        <p14:creationId xmlns:p14="http://schemas.microsoft.com/office/powerpoint/2010/main" val="20051066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B24F5CD-8D0A-9B4C-AEDE-4A3DFDE407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6184F42-EDE3-F94B-87F1-25616F018AE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ko-Kore-KR" altLang="en-US" dirty="0"/>
              <a:t>주제를</a:t>
            </a:r>
            <a:r>
              <a:rPr lang="ko-KR" altLang="en-US" dirty="0"/>
              <a:t> 입력해주세요</a:t>
            </a:r>
            <a:endParaRPr lang="ko-Kore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8FD0579-9977-3241-9AA7-D38819E1E29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ko-Kore-KR" altLang="en-US" dirty="0"/>
              <a:t>내용을</a:t>
            </a:r>
            <a:r>
              <a:rPr lang="ko-KR" altLang="en-US" dirty="0"/>
              <a:t> 입력해주세요</a:t>
            </a:r>
            <a:endParaRPr lang="ko-Kore-KR" altLang="en-US" dirty="0"/>
          </a:p>
        </p:txBody>
      </p:sp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2DB1A071-E5AD-F04A-9C04-11888C7952E5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/>
      </p:sp>
    </p:spTree>
    <p:extLst>
      <p:ext uri="{BB962C8B-B14F-4D97-AF65-F5344CB8AC3E}">
        <p14:creationId xmlns:p14="http://schemas.microsoft.com/office/powerpoint/2010/main" val="31948483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5BAD87-4AE5-FA41-B21C-40A4D72FEE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5DC2F9-66F9-A840-9AF0-03A6DF5E4793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/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1DB7908-1785-2248-A644-484F7FE49789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6228540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DF4C817-88ED-D64A-8C72-14B21EEDBD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EC777219-F559-A34B-A91B-1F0C13012A1E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/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01A2C64-08C1-7445-A743-9728CCE9CB5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</a:t>
            </a:r>
            <a:br>
              <a:rPr lang="en-US" altLang="ko-KR" dirty="0"/>
            </a:br>
            <a:r>
              <a:rPr lang="ko-KR" altLang="en-US" dirty="0"/>
              <a:t>입력해주세요</a:t>
            </a:r>
            <a:endParaRPr lang="ko-Kore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940CA3D-668E-EC4E-8166-DF5C9D7E938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807045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659EDA24-89D4-8347-859B-950401EA3880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/>
      </p:sp>
      <p:sp>
        <p:nvSpPr>
          <p:cNvPr id="43" name="텍스트 개체 틀 42">
            <a:extLst>
              <a:ext uri="{FF2B5EF4-FFF2-40B4-BE49-F238E27FC236}">
                <a16:creationId xmlns:a16="http://schemas.microsoft.com/office/drawing/2014/main" id="{7F7DF17F-D007-5C45-8C10-6C271E72E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44" name="텍스트 개체 틀 43">
            <a:extLst>
              <a:ext uri="{FF2B5EF4-FFF2-40B4-BE49-F238E27FC236}">
                <a16:creationId xmlns:a16="http://schemas.microsoft.com/office/drawing/2014/main" id="{E7DFB377-7115-6D41-ADE1-AF5632C003A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내용을 입력해주세요</a:t>
            </a:r>
            <a:endParaRPr lang="en-US" altLang="ko-KR" dirty="0"/>
          </a:p>
        </p:txBody>
      </p:sp>
      <p:sp>
        <p:nvSpPr>
          <p:cNvPr id="46" name="텍스트 개체 틀 45">
            <a:extLst>
              <a:ext uri="{FF2B5EF4-FFF2-40B4-BE49-F238E27FC236}">
                <a16:creationId xmlns:a16="http://schemas.microsoft.com/office/drawing/2014/main" id="{18EDA785-D472-9343-8286-DB50F7D37D3C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내용을 입력해주세요</a:t>
            </a:r>
            <a:endParaRPr lang="en-US" altLang="ko-KR" dirty="0"/>
          </a:p>
        </p:txBody>
      </p:sp>
      <p:sp>
        <p:nvSpPr>
          <p:cNvPr id="47" name="텍스트 개체 틀 46">
            <a:extLst>
              <a:ext uri="{FF2B5EF4-FFF2-40B4-BE49-F238E27FC236}">
                <a16:creationId xmlns:a16="http://schemas.microsoft.com/office/drawing/2014/main" id="{F3D57646-3FD2-7846-8ACD-F64B0ED584D3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내용을 입력해주세요</a:t>
            </a:r>
            <a:endParaRPr lang="en-US" altLang="ko-KR" dirty="0"/>
          </a:p>
        </p:txBody>
      </p:sp>
      <p:sp>
        <p:nvSpPr>
          <p:cNvPr id="48" name="텍스트 개체 틀 47">
            <a:extLst>
              <a:ext uri="{FF2B5EF4-FFF2-40B4-BE49-F238E27FC236}">
                <a16:creationId xmlns:a16="http://schemas.microsoft.com/office/drawing/2014/main" id="{4B24F874-57C3-6D4E-89D9-AA8C764DC542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988DD10-B563-4746-8D92-B28839921AA8}"/>
              </a:ext>
            </a:extLst>
          </p:cNvPr>
          <p:cNvSpPr/>
          <p:nvPr/>
        </p:nvSpPr>
        <p:spPr>
          <a:xfrm>
            <a:off x="5251374" y="2070934"/>
            <a:ext cx="730786" cy="7307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483E0A4-7F4E-1742-9B69-DDF9717EA46D}"/>
              </a:ext>
            </a:extLst>
          </p:cNvPr>
          <p:cNvSpPr/>
          <p:nvPr/>
        </p:nvSpPr>
        <p:spPr>
          <a:xfrm>
            <a:off x="5251374" y="3426034"/>
            <a:ext cx="730786" cy="7307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260B63C-6C8D-7845-8766-CB100586E93A}"/>
              </a:ext>
            </a:extLst>
          </p:cNvPr>
          <p:cNvSpPr/>
          <p:nvPr/>
        </p:nvSpPr>
        <p:spPr>
          <a:xfrm>
            <a:off x="5251374" y="4743709"/>
            <a:ext cx="730786" cy="7307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그래픽 268">
            <a:extLst>
              <a:ext uri="{FF2B5EF4-FFF2-40B4-BE49-F238E27FC236}">
                <a16:creationId xmlns:a16="http://schemas.microsoft.com/office/drawing/2014/main" id="{878A4C2C-8B7A-6E45-8E1B-116F78D3C38C}"/>
              </a:ext>
            </a:extLst>
          </p:cNvPr>
          <p:cNvSpPr/>
          <p:nvPr/>
        </p:nvSpPr>
        <p:spPr>
          <a:xfrm>
            <a:off x="5427750" y="2234005"/>
            <a:ext cx="336155" cy="349624"/>
          </a:xfrm>
          <a:custGeom>
            <a:avLst/>
            <a:gdLst>
              <a:gd name="connsiteX0" fmla="*/ 552478 w 595519"/>
              <a:gd name="connsiteY0" fmla="*/ 229 h 619381"/>
              <a:gd name="connsiteX1" fmla="*/ 560390 w 595519"/>
              <a:gd name="connsiteY1" fmla="*/ 8196 h 619381"/>
              <a:gd name="connsiteX2" fmla="*/ 543041 w 595519"/>
              <a:gd name="connsiteY2" fmla="*/ 73405 h 619381"/>
              <a:gd name="connsiteX3" fmla="*/ 532234 w 595519"/>
              <a:gd name="connsiteY3" fmla="*/ 76322 h 619381"/>
              <a:gd name="connsiteX4" fmla="*/ 517959 w 595519"/>
              <a:gd name="connsiteY4" fmla="*/ 61945 h 619381"/>
              <a:gd name="connsiteX5" fmla="*/ 304924 w 595519"/>
              <a:gd name="connsiteY5" fmla="*/ 276500 h 619381"/>
              <a:gd name="connsiteX6" fmla="*/ 286654 w 595519"/>
              <a:gd name="connsiteY6" fmla="*/ 276500 h 619381"/>
              <a:gd name="connsiteX7" fmla="*/ 226283 w 595519"/>
              <a:gd name="connsiteY7" fmla="*/ 215698 h 619381"/>
              <a:gd name="connsiteX8" fmla="*/ 44556 w 595519"/>
              <a:gd name="connsiteY8" fmla="*/ 398726 h 619381"/>
              <a:gd name="connsiteX9" fmla="*/ 26285 w 595519"/>
              <a:gd name="connsiteY9" fmla="*/ 398727 h 619381"/>
              <a:gd name="connsiteX10" fmla="*/ 26285 w 595519"/>
              <a:gd name="connsiteY10" fmla="*/ 380325 h 619381"/>
              <a:gd name="connsiteX11" fmla="*/ 217147 w 595519"/>
              <a:gd name="connsiteY11" fmla="*/ 188097 h 619381"/>
              <a:gd name="connsiteX12" fmla="*/ 226282 w 595519"/>
              <a:gd name="connsiteY12" fmla="*/ 184286 h 619381"/>
              <a:gd name="connsiteX13" fmla="*/ 235418 w 595519"/>
              <a:gd name="connsiteY13" fmla="*/ 188097 h 619381"/>
              <a:gd name="connsiteX14" fmla="*/ 295789 w 595519"/>
              <a:gd name="connsiteY14" fmla="*/ 248898 h 619381"/>
              <a:gd name="connsiteX15" fmla="*/ 499688 w 595519"/>
              <a:gd name="connsiteY15" fmla="*/ 43544 h 619381"/>
              <a:gd name="connsiteX16" fmla="*/ 484836 w 595519"/>
              <a:gd name="connsiteY16" fmla="*/ 28586 h 619381"/>
              <a:gd name="connsiteX17" fmla="*/ 487732 w 595519"/>
              <a:gd name="connsiteY17" fmla="*/ 17701 h 619381"/>
              <a:gd name="connsiteX18" fmla="*/ 552478 w 595519"/>
              <a:gd name="connsiteY18" fmla="*/ 229 h 619381"/>
              <a:gd name="connsiteX19" fmla="*/ 440048 w 595519"/>
              <a:gd name="connsiteY19" fmla="*/ 196070 h 619381"/>
              <a:gd name="connsiteX20" fmla="*/ 420670 w 595519"/>
              <a:gd name="connsiteY20" fmla="*/ 215587 h 619381"/>
              <a:gd name="connsiteX21" fmla="*/ 420670 w 595519"/>
              <a:gd name="connsiteY21" fmla="*/ 599864 h 619381"/>
              <a:gd name="connsiteX22" fmla="*/ 440048 w 595519"/>
              <a:gd name="connsiteY22" fmla="*/ 619381 h 619381"/>
              <a:gd name="connsiteX23" fmla="*/ 576141 w 595519"/>
              <a:gd name="connsiteY23" fmla="*/ 619381 h 619381"/>
              <a:gd name="connsiteX24" fmla="*/ 595519 w 595519"/>
              <a:gd name="connsiteY24" fmla="*/ 599864 h 619381"/>
              <a:gd name="connsiteX25" fmla="*/ 595519 w 595519"/>
              <a:gd name="connsiteY25" fmla="*/ 215587 h 619381"/>
              <a:gd name="connsiteX26" fmla="*/ 576141 w 595519"/>
              <a:gd name="connsiteY26" fmla="*/ 196070 h 619381"/>
              <a:gd name="connsiteX27" fmla="*/ 440048 w 595519"/>
              <a:gd name="connsiteY27" fmla="*/ 196070 h 619381"/>
              <a:gd name="connsiteX28" fmla="*/ 210333 w 595519"/>
              <a:gd name="connsiteY28" fmla="*/ 336364 h 619381"/>
              <a:gd name="connsiteX29" fmla="*/ 229712 w 595519"/>
              <a:gd name="connsiteY29" fmla="*/ 316847 h 619381"/>
              <a:gd name="connsiteX30" fmla="*/ 365804 w 595519"/>
              <a:gd name="connsiteY30" fmla="*/ 316847 h 619381"/>
              <a:gd name="connsiteX31" fmla="*/ 385183 w 595519"/>
              <a:gd name="connsiteY31" fmla="*/ 336364 h 619381"/>
              <a:gd name="connsiteX32" fmla="*/ 385183 w 595519"/>
              <a:gd name="connsiteY32" fmla="*/ 599864 h 619381"/>
              <a:gd name="connsiteX33" fmla="*/ 365804 w 595519"/>
              <a:gd name="connsiteY33" fmla="*/ 619382 h 619381"/>
              <a:gd name="connsiteX34" fmla="*/ 229712 w 595519"/>
              <a:gd name="connsiteY34" fmla="*/ 619382 h 619381"/>
              <a:gd name="connsiteX35" fmla="*/ 210333 w 595519"/>
              <a:gd name="connsiteY35" fmla="*/ 599864 h 619381"/>
              <a:gd name="connsiteX36" fmla="*/ 210333 w 595519"/>
              <a:gd name="connsiteY36" fmla="*/ 336364 h 619381"/>
              <a:gd name="connsiteX37" fmla="*/ 0 w 595519"/>
              <a:gd name="connsiteY37" fmla="*/ 458179 h 619381"/>
              <a:gd name="connsiteX38" fmla="*/ 19379 w 595519"/>
              <a:gd name="connsiteY38" fmla="*/ 438662 h 619381"/>
              <a:gd name="connsiteX39" fmla="*/ 155470 w 595519"/>
              <a:gd name="connsiteY39" fmla="*/ 438662 h 619381"/>
              <a:gd name="connsiteX40" fmla="*/ 174850 w 595519"/>
              <a:gd name="connsiteY40" fmla="*/ 458179 h 619381"/>
              <a:gd name="connsiteX41" fmla="*/ 174850 w 595519"/>
              <a:gd name="connsiteY41" fmla="*/ 599864 h 619381"/>
              <a:gd name="connsiteX42" fmla="*/ 155471 w 595519"/>
              <a:gd name="connsiteY42" fmla="*/ 619381 h 619381"/>
              <a:gd name="connsiteX43" fmla="*/ 19379 w 595519"/>
              <a:gd name="connsiteY43" fmla="*/ 619381 h 619381"/>
              <a:gd name="connsiteX44" fmla="*/ 0 w 595519"/>
              <a:gd name="connsiteY44" fmla="*/ 599864 h 619381"/>
              <a:gd name="connsiteX45" fmla="*/ 0 w 595519"/>
              <a:gd name="connsiteY45" fmla="*/ 458179 h 6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5519" h="619381">
                <a:moveTo>
                  <a:pt x="552478" y="229"/>
                </a:moveTo>
                <a:cubicBezTo>
                  <a:pt x="557281" y="-1068"/>
                  <a:pt x="561676" y="3359"/>
                  <a:pt x="560390" y="8196"/>
                </a:cubicBezTo>
                <a:lnTo>
                  <a:pt x="543041" y="73405"/>
                </a:lnTo>
                <a:cubicBezTo>
                  <a:pt x="541754" y="78243"/>
                  <a:pt x="535750" y="79863"/>
                  <a:pt x="532234" y="76322"/>
                </a:cubicBezTo>
                <a:lnTo>
                  <a:pt x="517959" y="61945"/>
                </a:lnTo>
                <a:lnTo>
                  <a:pt x="304924" y="276500"/>
                </a:lnTo>
                <a:cubicBezTo>
                  <a:pt x="299879" y="281581"/>
                  <a:pt x="291699" y="281581"/>
                  <a:pt x="286654" y="276500"/>
                </a:cubicBezTo>
                <a:lnTo>
                  <a:pt x="226283" y="215698"/>
                </a:lnTo>
                <a:lnTo>
                  <a:pt x="44556" y="398726"/>
                </a:lnTo>
                <a:cubicBezTo>
                  <a:pt x="39510" y="403808"/>
                  <a:pt x="31331" y="403808"/>
                  <a:pt x="26285" y="398727"/>
                </a:cubicBezTo>
                <a:cubicBezTo>
                  <a:pt x="21240" y="393645"/>
                  <a:pt x="21240" y="385407"/>
                  <a:pt x="26285" y="380325"/>
                </a:cubicBezTo>
                <a:lnTo>
                  <a:pt x="217147" y="188097"/>
                </a:lnTo>
                <a:cubicBezTo>
                  <a:pt x="219570" y="185656"/>
                  <a:pt x="222856" y="184286"/>
                  <a:pt x="226282" y="184286"/>
                </a:cubicBezTo>
                <a:cubicBezTo>
                  <a:pt x="229709" y="184286"/>
                  <a:pt x="232995" y="185656"/>
                  <a:pt x="235418" y="188097"/>
                </a:cubicBezTo>
                <a:lnTo>
                  <a:pt x="295789" y="248898"/>
                </a:lnTo>
                <a:lnTo>
                  <a:pt x="499688" y="43544"/>
                </a:lnTo>
                <a:lnTo>
                  <a:pt x="484836" y="28586"/>
                </a:lnTo>
                <a:cubicBezTo>
                  <a:pt x="481320" y="25044"/>
                  <a:pt x="482928" y="18997"/>
                  <a:pt x="487732" y="17701"/>
                </a:cubicBezTo>
                <a:lnTo>
                  <a:pt x="552478" y="229"/>
                </a:lnTo>
                <a:close/>
                <a:moveTo>
                  <a:pt x="440048" y="196070"/>
                </a:moveTo>
                <a:cubicBezTo>
                  <a:pt x="429346" y="196070"/>
                  <a:pt x="420670" y="204809"/>
                  <a:pt x="420670" y="215587"/>
                </a:cubicBezTo>
                <a:lnTo>
                  <a:pt x="420670" y="599864"/>
                </a:lnTo>
                <a:cubicBezTo>
                  <a:pt x="420670" y="610643"/>
                  <a:pt x="429346" y="619381"/>
                  <a:pt x="440048" y="619381"/>
                </a:cubicBezTo>
                <a:lnTo>
                  <a:pt x="576141" y="619381"/>
                </a:lnTo>
                <a:cubicBezTo>
                  <a:pt x="586843" y="619381"/>
                  <a:pt x="595519" y="610643"/>
                  <a:pt x="595519" y="599864"/>
                </a:cubicBezTo>
                <a:lnTo>
                  <a:pt x="595519" y="215587"/>
                </a:lnTo>
                <a:cubicBezTo>
                  <a:pt x="595519" y="204809"/>
                  <a:pt x="586843" y="196070"/>
                  <a:pt x="576141" y="196070"/>
                </a:cubicBezTo>
                <a:lnTo>
                  <a:pt x="440048" y="196070"/>
                </a:lnTo>
                <a:close/>
                <a:moveTo>
                  <a:pt x="210333" y="336364"/>
                </a:moveTo>
                <a:cubicBezTo>
                  <a:pt x="210333" y="325586"/>
                  <a:pt x="219009" y="316847"/>
                  <a:pt x="229712" y="316847"/>
                </a:cubicBezTo>
                <a:lnTo>
                  <a:pt x="365804" y="316847"/>
                </a:lnTo>
                <a:cubicBezTo>
                  <a:pt x="376506" y="316847"/>
                  <a:pt x="385183" y="325586"/>
                  <a:pt x="385183" y="336364"/>
                </a:cubicBezTo>
                <a:lnTo>
                  <a:pt x="385183" y="599864"/>
                </a:lnTo>
                <a:cubicBezTo>
                  <a:pt x="385183" y="610643"/>
                  <a:pt x="376506" y="619382"/>
                  <a:pt x="365804" y="619382"/>
                </a:cubicBezTo>
                <a:lnTo>
                  <a:pt x="229712" y="619382"/>
                </a:lnTo>
                <a:cubicBezTo>
                  <a:pt x="219009" y="619382"/>
                  <a:pt x="210333" y="610643"/>
                  <a:pt x="210333" y="599864"/>
                </a:cubicBezTo>
                <a:lnTo>
                  <a:pt x="210333" y="336364"/>
                </a:lnTo>
                <a:close/>
                <a:moveTo>
                  <a:pt x="0" y="458179"/>
                </a:moveTo>
                <a:cubicBezTo>
                  <a:pt x="0" y="447400"/>
                  <a:pt x="8676" y="438662"/>
                  <a:pt x="19379" y="438662"/>
                </a:cubicBezTo>
                <a:lnTo>
                  <a:pt x="155470" y="438662"/>
                </a:lnTo>
                <a:cubicBezTo>
                  <a:pt x="166173" y="438662"/>
                  <a:pt x="174850" y="447400"/>
                  <a:pt x="174850" y="458179"/>
                </a:cubicBezTo>
                <a:lnTo>
                  <a:pt x="174850" y="599864"/>
                </a:lnTo>
                <a:cubicBezTo>
                  <a:pt x="174850" y="610643"/>
                  <a:pt x="166173" y="619381"/>
                  <a:pt x="155471" y="619381"/>
                </a:cubicBezTo>
                <a:lnTo>
                  <a:pt x="19379" y="619381"/>
                </a:lnTo>
                <a:cubicBezTo>
                  <a:pt x="8676" y="619381"/>
                  <a:pt x="0" y="610643"/>
                  <a:pt x="0" y="599864"/>
                </a:cubicBezTo>
                <a:lnTo>
                  <a:pt x="0" y="458179"/>
                </a:lnTo>
                <a:close/>
              </a:path>
            </a:pathLst>
          </a:custGeom>
          <a:solidFill>
            <a:srgbClr val="FC1C49"/>
          </a:solidFill>
          <a:ln w="638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3C819CC-06D6-A447-B72B-8F40747221A6}"/>
              </a:ext>
            </a:extLst>
          </p:cNvPr>
          <p:cNvGrpSpPr/>
          <p:nvPr/>
        </p:nvGrpSpPr>
        <p:grpSpPr>
          <a:xfrm>
            <a:off x="5478921" y="3671305"/>
            <a:ext cx="281653" cy="286259"/>
            <a:chOff x="7542636" y="3035390"/>
            <a:chExt cx="548861" cy="557836"/>
          </a:xfrm>
        </p:grpSpPr>
        <p:sp>
          <p:nvSpPr>
            <p:cNvPr id="39" name="자유형 38">
              <a:extLst>
                <a:ext uri="{FF2B5EF4-FFF2-40B4-BE49-F238E27FC236}">
                  <a16:creationId xmlns:a16="http://schemas.microsoft.com/office/drawing/2014/main" id="{F8D1A3DF-50FA-254E-92BD-A2EEF76B9A2D}"/>
                </a:ext>
              </a:extLst>
            </p:cNvPr>
            <p:cNvSpPr/>
            <p:nvPr userDrawn="1"/>
          </p:nvSpPr>
          <p:spPr>
            <a:xfrm>
              <a:off x="7542636" y="3035390"/>
              <a:ext cx="548861" cy="557836"/>
            </a:xfrm>
            <a:custGeom>
              <a:avLst/>
              <a:gdLst>
                <a:gd name="connsiteX0" fmla="*/ 28731 w 548861"/>
                <a:gd name="connsiteY0" fmla="*/ 448265 h 557836"/>
                <a:gd name="connsiteX1" fmla="*/ 265126 w 548861"/>
                <a:gd name="connsiteY1" fmla="*/ 553862 h 557836"/>
                <a:gd name="connsiteX2" fmla="*/ 269344 w 548861"/>
                <a:gd name="connsiteY2" fmla="*/ 556788 h 557836"/>
                <a:gd name="connsiteX3" fmla="*/ 273885 w 548861"/>
                <a:gd name="connsiteY3" fmla="*/ 557825 h 557836"/>
                <a:gd name="connsiteX4" fmla="*/ 274870 w 548861"/>
                <a:gd name="connsiteY4" fmla="*/ 557829 h 557836"/>
                <a:gd name="connsiteX5" fmla="*/ 277340 w 548861"/>
                <a:gd name="connsiteY5" fmla="*/ 557503 h 557836"/>
                <a:gd name="connsiteX6" fmla="*/ 283726 w 548861"/>
                <a:gd name="connsiteY6" fmla="*/ 553872 h 557836"/>
                <a:gd name="connsiteX7" fmla="*/ 520131 w 548861"/>
                <a:gd name="connsiteY7" fmla="*/ 448265 h 557836"/>
                <a:gd name="connsiteX8" fmla="*/ 548861 w 548861"/>
                <a:gd name="connsiteY8" fmla="*/ 415553 h 557836"/>
                <a:gd name="connsiteX9" fmla="*/ 548861 w 548861"/>
                <a:gd name="connsiteY9" fmla="*/ 32012 h 557836"/>
                <a:gd name="connsiteX10" fmla="*/ 515998 w 548861"/>
                <a:gd name="connsiteY10" fmla="*/ 29 h 557836"/>
                <a:gd name="connsiteX11" fmla="*/ 274431 w 548861"/>
                <a:gd name="connsiteY11" fmla="*/ 105225 h 557836"/>
                <a:gd name="connsiteX12" fmla="*/ 32864 w 548861"/>
                <a:gd name="connsiteY12" fmla="*/ 29 h 557836"/>
                <a:gd name="connsiteX13" fmla="*/ 0 w 548861"/>
                <a:gd name="connsiteY13" fmla="*/ 32012 h 557836"/>
                <a:gd name="connsiteX14" fmla="*/ 0 w 548861"/>
                <a:gd name="connsiteY14" fmla="*/ 415553 h 557836"/>
                <a:gd name="connsiteX15" fmla="*/ 28731 w 548861"/>
                <a:gd name="connsiteY15" fmla="*/ 448265 h 55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8861" h="557836">
                  <a:moveTo>
                    <a:pt x="28731" y="448265"/>
                  </a:moveTo>
                  <a:cubicBezTo>
                    <a:pt x="89209" y="456841"/>
                    <a:pt x="198085" y="486696"/>
                    <a:pt x="265126" y="553862"/>
                  </a:cubicBezTo>
                  <a:cubicBezTo>
                    <a:pt x="266301" y="555088"/>
                    <a:pt x="267725" y="556091"/>
                    <a:pt x="269344" y="556788"/>
                  </a:cubicBezTo>
                  <a:cubicBezTo>
                    <a:pt x="270810" y="557418"/>
                    <a:pt x="272349" y="557760"/>
                    <a:pt x="273885" y="557825"/>
                  </a:cubicBezTo>
                  <a:cubicBezTo>
                    <a:pt x="274214" y="557838"/>
                    <a:pt x="274542" y="557840"/>
                    <a:pt x="274870" y="557829"/>
                  </a:cubicBezTo>
                  <a:cubicBezTo>
                    <a:pt x="275694" y="557800"/>
                    <a:pt x="276521" y="557693"/>
                    <a:pt x="277340" y="557503"/>
                  </a:cubicBezTo>
                  <a:cubicBezTo>
                    <a:pt x="279810" y="556930"/>
                    <a:pt x="282017" y="555651"/>
                    <a:pt x="283726" y="553872"/>
                  </a:cubicBezTo>
                  <a:cubicBezTo>
                    <a:pt x="350766" y="486699"/>
                    <a:pt x="459650" y="456842"/>
                    <a:pt x="520131" y="448265"/>
                  </a:cubicBezTo>
                  <a:cubicBezTo>
                    <a:pt x="536059" y="446007"/>
                    <a:pt x="548861" y="432481"/>
                    <a:pt x="548861" y="415553"/>
                  </a:cubicBezTo>
                  <a:lnTo>
                    <a:pt x="548861" y="32012"/>
                  </a:lnTo>
                  <a:cubicBezTo>
                    <a:pt x="548861" y="14229"/>
                    <a:pt x="534345" y="-752"/>
                    <a:pt x="515998" y="29"/>
                  </a:cubicBezTo>
                  <a:cubicBezTo>
                    <a:pt x="386957" y="5522"/>
                    <a:pt x="307901" y="63632"/>
                    <a:pt x="274431" y="105225"/>
                  </a:cubicBezTo>
                  <a:cubicBezTo>
                    <a:pt x="240961" y="63632"/>
                    <a:pt x="161905" y="5522"/>
                    <a:pt x="32864" y="29"/>
                  </a:cubicBezTo>
                  <a:cubicBezTo>
                    <a:pt x="14517" y="-752"/>
                    <a:pt x="0" y="14229"/>
                    <a:pt x="0" y="32012"/>
                  </a:cubicBezTo>
                  <a:lnTo>
                    <a:pt x="0" y="415553"/>
                  </a:lnTo>
                  <a:cubicBezTo>
                    <a:pt x="0" y="432481"/>
                    <a:pt x="12802" y="446007"/>
                    <a:pt x="28731" y="448265"/>
                  </a:cubicBezTo>
                  <a:close/>
                </a:path>
              </a:pathLst>
            </a:custGeom>
            <a:solidFill>
              <a:srgbClr val="FC1C49"/>
            </a:solidFill>
            <a:ln w="6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40" name="자유형 39">
              <a:extLst>
                <a:ext uri="{FF2B5EF4-FFF2-40B4-BE49-F238E27FC236}">
                  <a16:creationId xmlns:a16="http://schemas.microsoft.com/office/drawing/2014/main" id="{202F4D52-CC85-0649-BC57-0E1AD5CD49D9}"/>
                </a:ext>
              </a:extLst>
            </p:cNvPr>
            <p:cNvSpPr/>
            <p:nvPr userDrawn="1"/>
          </p:nvSpPr>
          <p:spPr>
            <a:xfrm>
              <a:off x="7805511" y="3228523"/>
              <a:ext cx="25821" cy="241915"/>
            </a:xfrm>
            <a:custGeom>
              <a:avLst/>
              <a:gdLst>
                <a:gd name="connsiteX0" fmla="*/ 12911 w 25821"/>
                <a:gd name="connsiteY0" fmla="*/ 241915 h 241915"/>
                <a:gd name="connsiteX1" fmla="*/ 0 w 25821"/>
                <a:gd name="connsiteY1" fmla="*/ 228954 h 241915"/>
                <a:gd name="connsiteX2" fmla="*/ 0 w 25821"/>
                <a:gd name="connsiteY2" fmla="*/ 12962 h 241915"/>
                <a:gd name="connsiteX3" fmla="*/ 12911 w 25821"/>
                <a:gd name="connsiteY3" fmla="*/ 0 h 241915"/>
                <a:gd name="connsiteX4" fmla="*/ 25821 w 25821"/>
                <a:gd name="connsiteY4" fmla="*/ 12962 h 241915"/>
                <a:gd name="connsiteX5" fmla="*/ 25821 w 25821"/>
                <a:gd name="connsiteY5" fmla="*/ 228954 h 241915"/>
                <a:gd name="connsiteX6" fmla="*/ 12911 w 25821"/>
                <a:gd name="connsiteY6" fmla="*/ 241915 h 24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821" h="241915">
                  <a:moveTo>
                    <a:pt x="12911" y="241915"/>
                  </a:moveTo>
                  <a:cubicBezTo>
                    <a:pt x="5780" y="241915"/>
                    <a:pt x="0" y="236112"/>
                    <a:pt x="0" y="228954"/>
                  </a:cubicBezTo>
                  <a:lnTo>
                    <a:pt x="0" y="12962"/>
                  </a:lnTo>
                  <a:cubicBezTo>
                    <a:pt x="0" y="5803"/>
                    <a:pt x="5780" y="0"/>
                    <a:pt x="12911" y="0"/>
                  </a:cubicBezTo>
                  <a:cubicBezTo>
                    <a:pt x="20041" y="0"/>
                    <a:pt x="25821" y="5803"/>
                    <a:pt x="25821" y="12962"/>
                  </a:cubicBezTo>
                  <a:lnTo>
                    <a:pt x="25821" y="228954"/>
                  </a:lnTo>
                  <a:cubicBezTo>
                    <a:pt x="25821" y="236112"/>
                    <a:pt x="20041" y="241915"/>
                    <a:pt x="12911" y="241915"/>
                  </a:cubicBezTo>
                  <a:close/>
                </a:path>
              </a:pathLst>
            </a:custGeom>
            <a:solidFill>
              <a:srgbClr val="FFFFFF"/>
            </a:solidFill>
            <a:ln w="6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sp>
        <p:nvSpPr>
          <p:cNvPr id="41" name="자유형 40">
            <a:extLst>
              <a:ext uri="{FF2B5EF4-FFF2-40B4-BE49-F238E27FC236}">
                <a16:creationId xmlns:a16="http://schemas.microsoft.com/office/drawing/2014/main" id="{A81A3AA0-DE21-EA48-971D-1196184BD262}"/>
              </a:ext>
            </a:extLst>
          </p:cNvPr>
          <p:cNvSpPr/>
          <p:nvPr/>
        </p:nvSpPr>
        <p:spPr>
          <a:xfrm>
            <a:off x="5434624" y="4997745"/>
            <a:ext cx="357259" cy="248061"/>
          </a:xfrm>
          <a:custGeom>
            <a:avLst/>
            <a:gdLst>
              <a:gd name="connsiteX0" fmla="*/ 32307 w 632906"/>
              <a:gd name="connsiteY0" fmla="*/ 0 h 439456"/>
              <a:gd name="connsiteX1" fmla="*/ 0 w 632906"/>
              <a:gd name="connsiteY1" fmla="*/ 32057 h 439456"/>
              <a:gd name="connsiteX2" fmla="*/ 0 w 632906"/>
              <a:gd name="connsiteY2" fmla="*/ 407400 h 439456"/>
              <a:gd name="connsiteX3" fmla="*/ 32307 w 632906"/>
              <a:gd name="connsiteY3" fmla="*/ 439457 h 439456"/>
              <a:gd name="connsiteX4" fmla="*/ 600599 w 632906"/>
              <a:gd name="connsiteY4" fmla="*/ 439457 h 439456"/>
              <a:gd name="connsiteX5" fmla="*/ 632907 w 632906"/>
              <a:gd name="connsiteY5" fmla="*/ 407400 h 439456"/>
              <a:gd name="connsiteX6" fmla="*/ 632907 w 632906"/>
              <a:gd name="connsiteY6" fmla="*/ 32057 h 439456"/>
              <a:gd name="connsiteX7" fmla="*/ 600599 w 632906"/>
              <a:gd name="connsiteY7" fmla="*/ 0 h 439456"/>
              <a:gd name="connsiteX8" fmla="*/ 32307 w 632906"/>
              <a:gd name="connsiteY8" fmla="*/ 0 h 439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2906" h="439456">
                <a:moveTo>
                  <a:pt x="32307" y="0"/>
                </a:moveTo>
                <a:cubicBezTo>
                  <a:pt x="14464" y="0"/>
                  <a:pt x="0" y="14352"/>
                  <a:pt x="0" y="32057"/>
                </a:cubicBezTo>
                <a:lnTo>
                  <a:pt x="0" y="407400"/>
                </a:lnTo>
                <a:cubicBezTo>
                  <a:pt x="0" y="425104"/>
                  <a:pt x="14464" y="439457"/>
                  <a:pt x="32307" y="439457"/>
                </a:cubicBezTo>
                <a:lnTo>
                  <a:pt x="600599" y="439457"/>
                </a:lnTo>
                <a:cubicBezTo>
                  <a:pt x="618442" y="439457"/>
                  <a:pt x="632907" y="425104"/>
                  <a:pt x="632907" y="407400"/>
                </a:cubicBezTo>
                <a:lnTo>
                  <a:pt x="632907" y="32057"/>
                </a:lnTo>
                <a:cubicBezTo>
                  <a:pt x="632907" y="14352"/>
                  <a:pt x="618442" y="0"/>
                  <a:pt x="600599" y="0"/>
                </a:cubicBezTo>
                <a:lnTo>
                  <a:pt x="32307" y="0"/>
                </a:lnTo>
                <a:close/>
              </a:path>
            </a:pathLst>
          </a:custGeom>
          <a:solidFill>
            <a:srgbClr val="FC1C49"/>
          </a:solidFill>
          <a:ln w="641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42" name="텍스트 개체 틀 23">
            <a:extLst>
              <a:ext uri="{FF2B5EF4-FFF2-40B4-BE49-F238E27FC236}">
                <a16:creationId xmlns:a16="http://schemas.microsoft.com/office/drawing/2014/main" id="{7411513B-1686-654D-BD8E-649D4C97BE66}"/>
              </a:ext>
            </a:extLst>
          </p:cNvPr>
          <p:cNvSpPr txBox="1">
            <a:spLocks/>
          </p:cNvSpPr>
          <p:nvPr/>
        </p:nvSpPr>
        <p:spPr>
          <a:xfrm>
            <a:off x="5411444" y="5011828"/>
            <a:ext cx="403618" cy="20359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900" b="1" i="0" kern="1200" spc="-30" baseline="0" dirty="0">
                <a:solidFill>
                  <a:schemeClr val="bg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b="0" i="0" kern="120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b="0" i="0" kern="120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b="0" i="0" kern="120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b="0" i="0" kern="120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3920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23175E47-2714-2F48-AEAD-48E32F0F73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408BDD49-53FE-B047-8043-DB0226D3B27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ko-Kore-KR" altLang="en-US" dirty="0"/>
              <a:t>주제</a:t>
            </a: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B22CA3D3-32DE-B44C-BF3E-E7506DF75112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en-US" altLang="ko-KR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E32C6AB-953C-6241-A78D-F699F1189947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en-US" altLang="ko-KR" dirty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6C518B64-15A3-BA4F-A833-03EE632CE6C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ko-Kore-KR" altLang="en-US" dirty="0"/>
              <a:t>주제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351CEEA7-6B5C-B949-AF00-3A758B01B02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en-US" altLang="ko-KR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153C337F-843C-6545-A8AC-E33F91AAC925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ko-Kore-KR" altLang="en-US" dirty="0"/>
              <a:t>주제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DE1E803B-7E1E-534E-9EE6-ABD7FBEBEA91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en-US" altLang="ko-KR" dirty="0"/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4AEC6815-C3B4-A249-AE92-08F7BFB8F825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ko-Kore-KR" altLang="en-US" dirty="0"/>
              <a:t>주제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71DFCDD-B4D4-E94B-9DF3-24E56766B84B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en-US" altLang="ko-KR" dirty="0"/>
          </a:p>
        </p:txBody>
      </p:sp>
      <p:sp>
        <p:nvSpPr>
          <p:cNvPr id="58" name="텍스트 개체 틀 57">
            <a:extLst>
              <a:ext uri="{FF2B5EF4-FFF2-40B4-BE49-F238E27FC236}">
                <a16:creationId xmlns:a16="http://schemas.microsoft.com/office/drawing/2014/main" id="{C93E868A-0553-5A4F-8BE2-7BA631D809B2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en-US" altLang="ko-KR" dirty="0"/>
          </a:p>
        </p:txBody>
      </p:sp>
      <p:sp>
        <p:nvSpPr>
          <p:cNvPr id="59" name="텍스트 개체 틀 58">
            <a:extLst>
              <a:ext uri="{FF2B5EF4-FFF2-40B4-BE49-F238E27FC236}">
                <a16:creationId xmlns:a16="http://schemas.microsoft.com/office/drawing/2014/main" id="{CCF18F2E-6F12-6C40-A87D-FA449707643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en-US" altLang="ko-KR" dirty="0"/>
          </a:p>
        </p:txBody>
      </p:sp>
      <p:sp>
        <p:nvSpPr>
          <p:cNvPr id="60" name="텍스트 개체 틀 59">
            <a:extLst>
              <a:ext uri="{FF2B5EF4-FFF2-40B4-BE49-F238E27FC236}">
                <a16:creationId xmlns:a16="http://schemas.microsoft.com/office/drawing/2014/main" id="{A2FAF9D3-ED69-C842-974B-540932578241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en-US" altLang="ko-KR" dirty="0"/>
          </a:p>
        </p:txBody>
      </p:sp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28E8B3F4-E9DF-224E-98FC-08725552F64B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/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A9D52C0-F826-2945-9599-266B2BB53BCD}"/>
              </a:ext>
            </a:extLst>
          </p:cNvPr>
          <p:cNvSpPr/>
          <p:nvPr/>
        </p:nvSpPr>
        <p:spPr>
          <a:xfrm>
            <a:off x="6368126" y="2893850"/>
            <a:ext cx="857215" cy="857215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3ECC400-981D-F340-896F-CE5113B3890F}"/>
              </a:ext>
            </a:extLst>
          </p:cNvPr>
          <p:cNvSpPr/>
          <p:nvPr/>
        </p:nvSpPr>
        <p:spPr>
          <a:xfrm>
            <a:off x="8938581" y="2893850"/>
            <a:ext cx="857215" cy="857215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B379E08-3E8F-2141-BEBA-62587BFAE6DC}"/>
              </a:ext>
            </a:extLst>
          </p:cNvPr>
          <p:cNvSpPr/>
          <p:nvPr/>
        </p:nvSpPr>
        <p:spPr>
          <a:xfrm>
            <a:off x="3826900" y="2893850"/>
            <a:ext cx="857215" cy="857215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2CA4071-BC13-6440-886E-0BFB166BB034}"/>
              </a:ext>
            </a:extLst>
          </p:cNvPr>
          <p:cNvSpPr/>
          <p:nvPr/>
        </p:nvSpPr>
        <p:spPr>
          <a:xfrm>
            <a:off x="1248953" y="2893850"/>
            <a:ext cx="857215" cy="857215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1802A6C-AEB5-6843-B18C-340D26C23F99}"/>
              </a:ext>
            </a:extLst>
          </p:cNvPr>
          <p:cNvGrpSpPr/>
          <p:nvPr/>
        </p:nvGrpSpPr>
        <p:grpSpPr>
          <a:xfrm>
            <a:off x="6626669" y="3159037"/>
            <a:ext cx="397418" cy="326841"/>
            <a:chOff x="8666228" y="1699960"/>
            <a:chExt cx="566424" cy="465834"/>
          </a:xfrm>
        </p:grpSpPr>
        <p:sp>
          <p:nvSpPr>
            <p:cNvPr id="62" name="자유형 61">
              <a:extLst>
                <a:ext uri="{FF2B5EF4-FFF2-40B4-BE49-F238E27FC236}">
                  <a16:creationId xmlns:a16="http://schemas.microsoft.com/office/drawing/2014/main" id="{60C06418-C63B-8840-984B-9D9DCB06B4DA}"/>
                </a:ext>
              </a:extLst>
            </p:cNvPr>
            <p:cNvSpPr/>
            <p:nvPr/>
          </p:nvSpPr>
          <p:spPr>
            <a:xfrm>
              <a:off x="8666228" y="1812985"/>
              <a:ext cx="64097" cy="157041"/>
            </a:xfrm>
            <a:custGeom>
              <a:avLst/>
              <a:gdLst>
                <a:gd name="connsiteX0" fmla="*/ 62378 w 64097"/>
                <a:gd name="connsiteY0" fmla="*/ 6520 h 157041"/>
                <a:gd name="connsiteX1" fmla="*/ 44809 w 64097"/>
                <a:gd name="connsiteY1" fmla="*/ 1739 h 157041"/>
                <a:gd name="connsiteX2" fmla="*/ 0 w 64097"/>
                <a:gd name="connsiteY2" fmla="*/ 78521 h 157041"/>
                <a:gd name="connsiteX3" fmla="*/ 44809 w 64097"/>
                <a:gd name="connsiteY3" fmla="*/ 155303 h 157041"/>
                <a:gd name="connsiteX4" fmla="*/ 62378 w 64097"/>
                <a:gd name="connsiteY4" fmla="*/ 150522 h 157041"/>
                <a:gd name="connsiteX5" fmla="*/ 57651 w 64097"/>
                <a:gd name="connsiteY5" fmla="*/ 132753 h 157041"/>
                <a:gd name="connsiteX6" fmla="*/ 25730 w 64097"/>
                <a:gd name="connsiteY6" fmla="*/ 78521 h 157041"/>
                <a:gd name="connsiteX7" fmla="*/ 57651 w 64097"/>
                <a:gd name="connsiteY7" fmla="*/ 24289 h 157041"/>
                <a:gd name="connsiteX8" fmla="*/ 62378 w 64097"/>
                <a:gd name="connsiteY8" fmla="*/ 6520 h 15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097" h="157041">
                  <a:moveTo>
                    <a:pt x="62378" y="6520"/>
                  </a:moveTo>
                  <a:cubicBezTo>
                    <a:pt x="58832" y="292"/>
                    <a:pt x="50966" y="-1848"/>
                    <a:pt x="44809" y="1739"/>
                  </a:cubicBezTo>
                  <a:cubicBezTo>
                    <a:pt x="18177" y="17252"/>
                    <a:pt x="0" y="45687"/>
                    <a:pt x="0" y="78521"/>
                  </a:cubicBezTo>
                  <a:cubicBezTo>
                    <a:pt x="0" y="111354"/>
                    <a:pt x="18177" y="139789"/>
                    <a:pt x="44809" y="155303"/>
                  </a:cubicBezTo>
                  <a:cubicBezTo>
                    <a:pt x="50966" y="158889"/>
                    <a:pt x="58832" y="156749"/>
                    <a:pt x="62378" y="150522"/>
                  </a:cubicBezTo>
                  <a:cubicBezTo>
                    <a:pt x="65924" y="144295"/>
                    <a:pt x="63808" y="136340"/>
                    <a:pt x="57651" y="132753"/>
                  </a:cubicBezTo>
                  <a:cubicBezTo>
                    <a:pt x="38296" y="121478"/>
                    <a:pt x="25730" y="101261"/>
                    <a:pt x="25730" y="78521"/>
                  </a:cubicBezTo>
                  <a:cubicBezTo>
                    <a:pt x="25730" y="55780"/>
                    <a:pt x="38296" y="35563"/>
                    <a:pt x="57651" y="24289"/>
                  </a:cubicBezTo>
                  <a:cubicBezTo>
                    <a:pt x="63808" y="20702"/>
                    <a:pt x="65924" y="12746"/>
                    <a:pt x="62378" y="6520"/>
                  </a:cubicBezTo>
                  <a:close/>
                </a:path>
              </a:pathLst>
            </a:custGeom>
            <a:solidFill>
              <a:srgbClr val="FC1C49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63" name="자유형 62">
              <a:extLst>
                <a:ext uri="{FF2B5EF4-FFF2-40B4-BE49-F238E27FC236}">
                  <a16:creationId xmlns:a16="http://schemas.microsoft.com/office/drawing/2014/main" id="{34F5E148-83F6-EC49-BDD2-580093DD0930}"/>
                </a:ext>
              </a:extLst>
            </p:cNvPr>
            <p:cNvSpPr/>
            <p:nvPr/>
          </p:nvSpPr>
          <p:spPr>
            <a:xfrm>
              <a:off x="9032973" y="1922262"/>
              <a:ext cx="115510" cy="243532"/>
            </a:xfrm>
            <a:custGeom>
              <a:avLst/>
              <a:gdLst>
                <a:gd name="connsiteX0" fmla="*/ 115510 w 115510"/>
                <a:gd name="connsiteY0" fmla="*/ 4683 h 243532"/>
                <a:gd name="connsiteX1" fmla="*/ 110880 w 115510"/>
                <a:gd name="connsiteY1" fmla="*/ 0 h 243532"/>
                <a:gd name="connsiteX2" fmla="*/ 4630 w 115510"/>
                <a:gd name="connsiteY2" fmla="*/ 0 h 243532"/>
                <a:gd name="connsiteX3" fmla="*/ 0 w 115510"/>
                <a:gd name="connsiteY3" fmla="*/ 4683 h 243532"/>
                <a:gd name="connsiteX4" fmla="*/ 0 w 115510"/>
                <a:gd name="connsiteY4" fmla="*/ 185121 h 243532"/>
                <a:gd name="connsiteX5" fmla="*/ 57755 w 115510"/>
                <a:gd name="connsiteY5" fmla="*/ 243533 h 24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510" h="243532">
                  <a:moveTo>
                    <a:pt x="115510" y="4683"/>
                  </a:moveTo>
                  <a:cubicBezTo>
                    <a:pt x="115510" y="2097"/>
                    <a:pt x="113437" y="0"/>
                    <a:pt x="110880" y="0"/>
                  </a:cubicBezTo>
                  <a:lnTo>
                    <a:pt x="4630" y="0"/>
                  </a:lnTo>
                  <a:cubicBezTo>
                    <a:pt x="2073" y="0"/>
                    <a:pt x="0" y="2097"/>
                    <a:pt x="0" y="4683"/>
                  </a:cubicBezTo>
                  <a:lnTo>
                    <a:pt x="0" y="185121"/>
                  </a:lnTo>
                  <a:cubicBezTo>
                    <a:pt x="0" y="217381"/>
                    <a:pt x="25858" y="243533"/>
                    <a:pt x="57755" y="243533"/>
                  </a:cubicBezTo>
                </a:path>
              </a:pathLst>
            </a:custGeom>
            <a:solidFill>
              <a:srgbClr val="FC1C49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64" name="자유형 63">
              <a:extLst>
                <a:ext uri="{FF2B5EF4-FFF2-40B4-BE49-F238E27FC236}">
                  <a16:creationId xmlns:a16="http://schemas.microsoft.com/office/drawing/2014/main" id="{D5E8DFE9-3054-F34E-BDB0-50AF59EFBFAC}"/>
                </a:ext>
              </a:extLst>
            </p:cNvPr>
            <p:cNvSpPr/>
            <p:nvPr/>
          </p:nvSpPr>
          <p:spPr>
            <a:xfrm>
              <a:off x="9032973" y="1922262"/>
              <a:ext cx="115510" cy="243532"/>
            </a:xfrm>
            <a:custGeom>
              <a:avLst/>
              <a:gdLst>
                <a:gd name="connsiteX0" fmla="*/ 89780 w 115510"/>
                <a:gd name="connsiteY0" fmla="*/ 26023 h 243532"/>
                <a:gd name="connsiteX1" fmla="*/ 89780 w 115510"/>
                <a:gd name="connsiteY1" fmla="*/ 185121 h 243532"/>
                <a:gd name="connsiteX2" fmla="*/ 57755 w 115510"/>
                <a:gd name="connsiteY2" fmla="*/ 217510 h 243532"/>
                <a:gd name="connsiteX3" fmla="*/ 25730 w 115510"/>
                <a:gd name="connsiteY3" fmla="*/ 185121 h 243532"/>
                <a:gd name="connsiteX4" fmla="*/ 25730 w 115510"/>
                <a:gd name="connsiteY4" fmla="*/ 26023 h 243532"/>
                <a:gd name="connsiteX5" fmla="*/ 89780 w 115510"/>
                <a:gd name="connsiteY5" fmla="*/ 26023 h 243532"/>
                <a:gd name="connsiteX6" fmla="*/ 110880 w 115510"/>
                <a:gd name="connsiteY6" fmla="*/ 0 h 243532"/>
                <a:gd name="connsiteX7" fmla="*/ 115510 w 115510"/>
                <a:gd name="connsiteY7" fmla="*/ 4683 h 243532"/>
                <a:gd name="connsiteX8" fmla="*/ 115510 w 115510"/>
                <a:gd name="connsiteY8" fmla="*/ 185121 h 243532"/>
                <a:gd name="connsiteX9" fmla="*/ 57755 w 115510"/>
                <a:gd name="connsiteY9" fmla="*/ 243533 h 243532"/>
                <a:gd name="connsiteX10" fmla="*/ 0 w 115510"/>
                <a:gd name="connsiteY10" fmla="*/ 185121 h 243532"/>
                <a:gd name="connsiteX11" fmla="*/ 0 w 115510"/>
                <a:gd name="connsiteY11" fmla="*/ 4683 h 243532"/>
                <a:gd name="connsiteX12" fmla="*/ 4630 w 115510"/>
                <a:gd name="connsiteY12" fmla="*/ 0 h 243532"/>
                <a:gd name="connsiteX13" fmla="*/ 110880 w 115510"/>
                <a:gd name="connsiteY13" fmla="*/ 0 h 24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510" h="243532">
                  <a:moveTo>
                    <a:pt x="89780" y="26023"/>
                  </a:moveTo>
                  <a:lnTo>
                    <a:pt x="89780" y="185121"/>
                  </a:lnTo>
                  <a:cubicBezTo>
                    <a:pt x="89780" y="203009"/>
                    <a:pt x="75442" y="217510"/>
                    <a:pt x="57755" y="217510"/>
                  </a:cubicBezTo>
                  <a:cubicBezTo>
                    <a:pt x="40068" y="217510"/>
                    <a:pt x="25730" y="203009"/>
                    <a:pt x="25730" y="185121"/>
                  </a:cubicBezTo>
                  <a:lnTo>
                    <a:pt x="25730" y="26023"/>
                  </a:lnTo>
                  <a:lnTo>
                    <a:pt x="89780" y="26023"/>
                  </a:lnTo>
                  <a:close/>
                  <a:moveTo>
                    <a:pt x="110880" y="0"/>
                  </a:moveTo>
                  <a:cubicBezTo>
                    <a:pt x="113437" y="0"/>
                    <a:pt x="115510" y="2097"/>
                    <a:pt x="115510" y="4683"/>
                  </a:cubicBezTo>
                  <a:lnTo>
                    <a:pt x="115510" y="185121"/>
                  </a:lnTo>
                  <a:cubicBezTo>
                    <a:pt x="115510" y="217381"/>
                    <a:pt x="89652" y="243533"/>
                    <a:pt x="57755" y="243533"/>
                  </a:cubicBezTo>
                  <a:cubicBezTo>
                    <a:pt x="25858" y="243533"/>
                    <a:pt x="0" y="217381"/>
                    <a:pt x="0" y="185121"/>
                  </a:cubicBezTo>
                  <a:lnTo>
                    <a:pt x="0" y="4683"/>
                  </a:lnTo>
                  <a:cubicBezTo>
                    <a:pt x="0" y="2097"/>
                    <a:pt x="2073" y="0"/>
                    <a:pt x="4630" y="0"/>
                  </a:cubicBezTo>
                  <a:lnTo>
                    <a:pt x="110880" y="0"/>
                  </a:lnTo>
                  <a:close/>
                </a:path>
              </a:pathLst>
            </a:custGeom>
            <a:solidFill>
              <a:srgbClr val="FC1C49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65" name="자유형 64">
              <a:extLst>
                <a:ext uri="{FF2B5EF4-FFF2-40B4-BE49-F238E27FC236}">
                  <a16:creationId xmlns:a16="http://schemas.microsoft.com/office/drawing/2014/main" id="{0952B480-80EF-F048-A858-F31C4793F51D}"/>
                </a:ext>
              </a:extLst>
            </p:cNvPr>
            <p:cNvSpPr/>
            <p:nvPr/>
          </p:nvSpPr>
          <p:spPr>
            <a:xfrm>
              <a:off x="8746023" y="1699960"/>
              <a:ext cx="317058" cy="383377"/>
            </a:xfrm>
            <a:custGeom>
              <a:avLst/>
              <a:gdLst>
                <a:gd name="connsiteX0" fmla="*/ 317058 w 317058"/>
                <a:gd name="connsiteY0" fmla="*/ 92494 h 383377"/>
                <a:gd name="connsiteX1" fmla="*/ 292239 w 317058"/>
                <a:gd name="connsiteY1" fmla="*/ 60824 h 383377"/>
                <a:gd name="connsiteX2" fmla="*/ 39507 w 317058"/>
                <a:gd name="connsiteY2" fmla="*/ 874 h 383377"/>
                <a:gd name="connsiteX3" fmla="*/ 0 w 317058"/>
                <a:gd name="connsiteY3" fmla="*/ 32543 h 383377"/>
                <a:gd name="connsiteX4" fmla="*/ 0 w 317058"/>
                <a:gd name="connsiteY4" fmla="*/ 350835 h 383377"/>
                <a:gd name="connsiteX5" fmla="*/ 39507 w 317058"/>
                <a:gd name="connsiteY5" fmla="*/ 382504 h 383377"/>
                <a:gd name="connsiteX6" fmla="*/ 292239 w 317058"/>
                <a:gd name="connsiteY6" fmla="*/ 322554 h 383377"/>
                <a:gd name="connsiteX7" fmla="*/ 317058 w 317058"/>
                <a:gd name="connsiteY7" fmla="*/ 290885 h 383377"/>
                <a:gd name="connsiteX8" fmla="*/ 317058 w 317058"/>
                <a:gd name="connsiteY8" fmla="*/ 92494 h 38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7058" h="383377">
                  <a:moveTo>
                    <a:pt x="317058" y="92494"/>
                  </a:moveTo>
                  <a:cubicBezTo>
                    <a:pt x="317058" y="77390"/>
                    <a:pt x="306779" y="64273"/>
                    <a:pt x="292239" y="60824"/>
                  </a:cubicBezTo>
                  <a:lnTo>
                    <a:pt x="39507" y="874"/>
                  </a:lnTo>
                  <a:cubicBezTo>
                    <a:pt x="19324" y="-3914"/>
                    <a:pt x="0" y="11576"/>
                    <a:pt x="0" y="32543"/>
                  </a:cubicBezTo>
                  <a:lnTo>
                    <a:pt x="0" y="350835"/>
                  </a:lnTo>
                  <a:cubicBezTo>
                    <a:pt x="0" y="371801"/>
                    <a:pt x="19324" y="387292"/>
                    <a:pt x="39507" y="382504"/>
                  </a:cubicBezTo>
                  <a:lnTo>
                    <a:pt x="292239" y="322554"/>
                  </a:lnTo>
                  <a:cubicBezTo>
                    <a:pt x="306779" y="319104"/>
                    <a:pt x="317058" y="305988"/>
                    <a:pt x="317058" y="290885"/>
                  </a:cubicBezTo>
                  <a:lnTo>
                    <a:pt x="317058" y="92494"/>
                  </a:lnTo>
                  <a:close/>
                </a:path>
              </a:pathLst>
            </a:custGeom>
            <a:solidFill>
              <a:srgbClr val="FFFFFF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66" name="자유형 65">
              <a:extLst>
                <a:ext uri="{FF2B5EF4-FFF2-40B4-BE49-F238E27FC236}">
                  <a16:creationId xmlns:a16="http://schemas.microsoft.com/office/drawing/2014/main" id="{54CE2B30-C9BD-8446-80F3-18A81C6F93A5}"/>
                </a:ext>
              </a:extLst>
            </p:cNvPr>
            <p:cNvSpPr/>
            <p:nvPr/>
          </p:nvSpPr>
          <p:spPr>
            <a:xfrm>
              <a:off x="8746023" y="1699960"/>
              <a:ext cx="317058" cy="383377"/>
            </a:xfrm>
            <a:custGeom>
              <a:avLst/>
              <a:gdLst>
                <a:gd name="connsiteX0" fmla="*/ 33632 w 317058"/>
                <a:gd name="connsiteY0" fmla="*/ 26209 h 383377"/>
                <a:gd name="connsiteX1" fmla="*/ 286364 w 317058"/>
                <a:gd name="connsiteY1" fmla="*/ 86160 h 383377"/>
                <a:gd name="connsiteX2" fmla="*/ 291328 w 317058"/>
                <a:gd name="connsiteY2" fmla="*/ 92494 h 383377"/>
                <a:gd name="connsiteX3" fmla="*/ 291328 w 317058"/>
                <a:gd name="connsiteY3" fmla="*/ 290885 h 383377"/>
                <a:gd name="connsiteX4" fmla="*/ 286364 w 317058"/>
                <a:gd name="connsiteY4" fmla="*/ 297219 h 383377"/>
                <a:gd name="connsiteX5" fmla="*/ 33632 w 317058"/>
                <a:gd name="connsiteY5" fmla="*/ 357169 h 383377"/>
                <a:gd name="connsiteX6" fmla="*/ 25730 w 317058"/>
                <a:gd name="connsiteY6" fmla="*/ 350835 h 383377"/>
                <a:gd name="connsiteX7" fmla="*/ 25730 w 317058"/>
                <a:gd name="connsiteY7" fmla="*/ 32543 h 383377"/>
                <a:gd name="connsiteX8" fmla="*/ 33632 w 317058"/>
                <a:gd name="connsiteY8" fmla="*/ 26209 h 383377"/>
                <a:gd name="connsiteX9" fmla="*/ 292239 w 317058"/>
                <a:gd name="connsiteY9" fmla="*/ 60824 h 383377"/>
                <a:gd name="connsiteX10" fmla="*/ 317058 w 317058"/>
                <a:gd name="connsiteY10" fmla="*/ 92494 h 383377"/>
                <a:gd name="connsiteX11" fmla="*/ 317058 w 317058"/>
                <a:gd name="connsiteY11" fmla="*/ 290885 h 383377"/>
                <a:gd name="connsiteX12" fmla="*/ 292239 w 317058"/>
                <a:gd name="connsiteY12" fmla="*/ 322554 h 383377"/>
                <a:gd name="connsiteX13" fmla="*/ 39507 w 317058"/>
                <a:gd name="connsiteY13" fmla="*/ 382504 h 383377"/>
                <a:gd name="connsiteX14" fmla="*/ 0 w 317058"/>
                <a:gd name="connsiteY14" fmla="*/ 350835 h 383377"/>
                <a:gd name="connsiteX15" fmla="*/ 0 w 317058"/>
                <a:gd name="connsiteY15" fmla="*/ 32543 h 383377"/>
                <a:gd name="connsiteX16" fmla="*/ 39507 w 317058"/>
                <a:gd name="connsiteY16" fmla="*/ 874 h 383377"/>
                <a:gd name="connsiteX17" fmla="*/ 292239 w 317058"/>
                <a:gd name="connsiteY17" fmla="*/ 60824 h 38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7058" h="383377">
                  <a:moveTo>
                    <a:pt x="33632" y="26209"/>
                  </a:moveTo>
                  <a:lnTo>
                    <a:pt x="286364" y="86160"/>
                  </a:lnTo>
                  <a:cubicBezTo>
                    <a:pt x="289272" y="86849"/>
                    <a:pt x="291328" y="89473"/>
                    <a:pt x="291328" y="92494"/>
                  </a:cubicBezTo>
                  <a:lnTo>
                    <a:pt x="291328" y="290885"/>
                  </a:lnTo>
                  <a:cubicBezTo>
                    <a:pt x="291328" y="293905"/>
                    <a:pt x="289272" y="296528"/>
                    <a:pt x="286364" y="297219"/>
                  </a:cubicBezTo>
                  <a:lnTo>
                    <a:pt x="33632" y="357169"/>
                  </a:lnTo>
                  <a:cubicBezTo>
                    <a:pt x="29595" y="358126"/>
                    <a:pt x="25730" y="355028"/>
                    <a:pt x="25730" y="350835"/>
                  </a:cubicBezTo>
                  <a:lnTo>
                    <a:pt x="25730" y="32543"/>
                  </a:lnTo>
                  <a:cubicBezTo>
                    <a:pt x="25730" y="28350"/>
                    <a:pt x="29595" y="25252"/>
                    <a:pt x="33632" y="26209"/>
                  </a:cubicBezTo>
                  <a:close/>
                  <a:moveTo>
                    <a:pt x="292239" y="60824"/>
                  </a:moveTo>
                  <a:cubicBezTo>
                    <a:pt x="306779" y="64273"/>
                    <a:pt x="317058" y="77390"/>
                    <a:pt x="317058" y="92494"/>
                  </a:cubicBezTo>
                  <a:lnTo>
                    <a:pt x="317058" y="290885"/>
                  </a:lnTo>
                  <a:cubicBezTo>
                    <a:pt x="317058" y="305988"/>
                    <a:pt x="306779" y="319104"/>
                    <a:pt x="292239" y="322554"/>
                  </a:cubicBezTo>
                  <a:lnTo>
                    <a:pt x="39507" y="382504"/>
                  </a:lnTo>
                  <a:cubicBezTo>
                    <a:pt x="19324" y="387292"/>
                    <a:pt x="0" y="371801"/>
                    <a:pt x="0" y="350835"/>
                  </a:cubicBezTo>
                  <a:lnTo>
                    <a:pt x="0" y="32543"/>
                  </a:lnTo>
                  <a:cubicBezTo>
                    <a:pt x="0" y="11576"/>
                    <a:pt x="19324" y="-3914"/>
                    <a:pt x="39507" y="874"/>
                  </a:cubicBezTo>
                  <a:lnTo>
                    <a:pt x="292239" y="60824"/>
                  </a:lnTo>
                  <a:close/>
                </a:path>
              </a:pathLst>
            </a:custGeom>
            <a:solidFill>
              <a:srgbClr val="FC1C49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67" name="자유형 66">
              <a:extLst>
                <a:ext uri="{FF2B5EF4-FFF2-40B4-BE49-F238E27FC236}">
                  <a16:creationId xmlns:a16="http://schemas.microsoft.com/office/drawing/2014/main" id="{38698E36-587E-EE4D-A631-E50FB86B9449}"/>
                </a:ext>
              </a:extLst>
            </p:cNvPr>
            <p:cNvSpPr/>
            <p:nvPr/>
          </p:nvSpPr>
          <p:spPr>
            <a:xfrm>
              <a:off x="9032972" y="1759697"/>
              <a:ext cx="199680" cy="263609"/>
            </a:xfrm>
            <a:custGeom>
              <a:avLst/>
              <a:gdLst>
                <a:gd name="connsiteX0" fmla="*/ 72667 w 199680"/>
                <a:gd name="connsiteY0" fmla="*/ 263568 h 263609"/>
                <a:gd name="connsiteX1" fmla="*/ 69357 w 199680"/>
                <a:gd name="connsiteY1" fmla="*/ 263610 h 263609"/>
                <a:gd name="connsiteX2" fmla="*/ 0 w 199680"/>
                <a:gd name="connsiteY2" fmla="*/ 263610 h 263609"/>
                <a:gd name="connsiteX3" fmla="*/ 0 w 199680"/>
                <a:gd name="connsiteY3" fmla="*/ 0 h 263609"/>
                <a:gd name="connsiteX4" fmla="*/ 69357 w 199680"/>
                <a:gd name="connsiteY4" fmla="*/ 0 h 263609"/>
                <a:gd name="connsiteX5" fmla="*/ 199644 w 199680"/>
                <a:gd name="connsiteY5" fmla="*/ 128618 h 263609"/>
                <a:gd name="connsiteX6" fmla="*/ 199681 w 199680"/>
                <a:gd name="connsiteY6" fmla="*/ 131805 h 263609"/>
                <a:gd name="connsiteX7" fmla="*/ 72667 w 199680"/>
                <a:gd name="connsiteY7" fmla="*/ 263568 h 26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9680" h="263609">
                  <a:moveTo>
                    <a:pt x="72667" y="263568"/>
                  </a:moveTo>
                  <a:cubicBezTo>
                    <a:pt x="71569" y="263596"/>
                    <a:pt x="70465" y="263610"/>
                    <a:pt x="69357" y="263610"/>
                  </a:cubicBezTo>
                  <a:lnTo>
                    <a:pt x="0" y="263610"/>
                  </a:lnTo>
                  <a:lnTo>
                    <a:pt x="0" y="0"/>
                  </a:lnTo>
                  <a:lnTo>
                    <a:pt x="69357" y="0"/>
                  </a:lnTo>
                  <a:cubicBezTo>
                    <a:pt x="140280" y="0"/>
                    <a:pt x="197970" y="57296"/>
                    <a:pt x="199644" y="128618"/>
                  </a:cubicBezTo>
                  <a:cubicBezTo>
                    <a:pt x="199668" y="129678"/>
                    <a:pt x="199681" y="130740"/>
                    <a:pt x="199681" y="131805"/>
                  </a:cubicBezTo>
                  <a:cubicBezTo>
                    <a:pt x="199681" y="203480"/>
                    <a:pt x="143113" y="261792"/>
                    <a:pt x="72667" y="263568"/>
                  </a:cubicBezTo>
                  <a:close/>
                </a:path>
              </a:pathLst>
            </a:custGeom>
            <a:solidFill>
              <a:srgbClr val="FC1C49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D0860368-6CDB-CD4C-8A8F-93F94481B250}"/>
              </a:ext>
            </a:extLst>
          </p:cNvPr>
          <p:cNvGrpSpPr/>
          <p:nvPr/>
        </p:nvGrpSpPr>
        <p:grpSpPr>
          <a:xfrm>
            <a:off x="9206997" y="3130843"/>
            <a:ext cx="300652" cy="383229"/>
            <a:chOff x="6440344" y="3029737"/>
            <a:chExt cx="440185" cy="561086"/>
          </a:xfrm>
        </p:grpSpPr>
        <p:sp>
          <p:nvSpPr>
            <p:cNvPr id="69" name="자유형 68">
              <a:extLst>
                <a:ext uri="{FF2B5EF4-FFF2-40B4-BE49-F238E27FC236}">
                  <a16:creationId xmlns:a16="http://schemas.microsoft.com/office/drawing/2014/main" id="{1131B147-FAE1-3044-88B6-90FA333207D1}"/>
                </a:ext>
              </a:extLst>
            </p:cNvPr>
            <p:cNvSpPr/>
            <p:nvPr/>
          </p:nvSpPr>
          <p:spPr>
            <a:xfrm>
              <a:off x="6440344" y="3029737"/>
              <a:ext cx="440185" cy="561086"/>
            </a:xfrm>
            <a:custGeom>
              <a:avLst/>
              <a:gdLst>
                <a:gd name="connsiteX0" fmla="*/ 249712 w 440185"/>
                <a:gd name="connsiteY0" fmla="*/ 1066 h 561086"/>
                <a:gd name="connsiteX1" fmla="*/ 282773 w 440185"/>
                <a:gd name="connsiteY1" fmla="*/ 25747 h 561086"/>
                <a:gd name="connsiteX2" fmla="*/ 282773 w 440185"/>
                <a:gd name="connsiteY2" fmla="*/ 67215 h 561086"/>
                <a:gd name="connsiteX3" fmla="*/ 407494 w 440185"/>
                <a:gd name="connsiteY3" fmla="*/ 32532 h 561086"/>
                <a:gd name="connsiteX4" fmla="*/ 440185 w 440185"/>
                <a:gd name="connsiteY4" fmla="*/ 57319 h 561086"/>
                <a:gd name="connsiteX5" fmla="*/ 440185 w 440185"/>
                <a:gd name="connsiteY5" fmla="*/ 343345 h 561086"/>
                <a:gd name="connsiteX6" fmla="*/ 422193 w 440185"/>
                <a:gd name="connsiteY6" fmla="*/ 367874 h 561086"/>
                <a:gd name="connsiteX7" fmla="*/ 278062 w 440185"/>
                <a:gd name="connsiteY7" fmla="*/ 413444 h 561086"/>
                <a:gd name="connsiteX8" fmla="*/ 244505 w 440185"/>
                <a:gd name="connsiteY8" fmla="*/ 388914 h 561086"/>
                <a:gd name="connsiteX9" fmla="*/ 244505 w 440185"/>
                <a:gd name="connsiteY9" fmla="*/ 351150 h 561086"/>
                <a:gd name="connsiteX10" fmla="*/ 33122 w 440185"/>
                <a:gd name="connsiteY10" fmla="*/ 413899 h 561086"/>
                <a:gd name="connsiteX11" fmla="*/ 33122 w 440185"/>
                <a:gd name="connsiteY11" fmla="*/ 413898 h 561086"/>
                <a:gd name="connsiteX12" fmla="*/ 33121 w 440185"/>
                <a:gd name="connsiteY12" fmla="*/ 413898 h 561086"/>
                <a:gd name="connsiteX13" fmla="*/ 33122 w 440185"/>
                <a:gd name="connsiteY13" fmla="*/ 413899 h 561086"/>
                <a:gd name="connsiteX14" fmla="*/ 33101 w 440185"/>
                <a:gd name="connsiteY14" fmla="*/ 413905 h 561086"/>
                <a:gd name="connsiteX15" fmla="*/ 25775 w 440185"/>
                <a:gd name="connsiteY15" fmla="*/ 416518 h 561086"/>
                <a:gd name="connsiteX16" fmla="*/ 25775 w 440185"/>
                <a:gd name="connsiteY16" fmla="*/ 548222 h 561086"/>
                <a:gd name="connsiteX17" fmla="*/ 12888 w 440185"/>
                <a:gd name="connsiteY17" fmla="*/ 561087 h 561086"/>
                <a:gd name="connsiteX18" fmla="*/ 0 w 440185"/>
                <a:gd name="connsiteY18" fmla="*/ 548222 h 561086"/>
                <a:gd name="connsiteX19" fmla="*/ 0 w 440185"/>
                <a:gd name="connsiteY19" fmla="*/ 389236 h 561086"/>
                <a:gd name="connsiteX20" fmla="*/ 0 w 440185"/>
                <a:gd name="connsiteY20" fmla="*/ 373895 h 561086"/>
                <a:gd name="connsiteX21" fmla="*/ 0 w 440185"/>
                <a:gd name="connsiteY21" fmla="*/ 93775 h 561086"/>
                <a:gd name="connsiteX22" fmla="*/ 18489 w 440185"/>
                <a:gd name="connsiteY22" fmla="*/ 69093 h 561086"/>
                <a:gd name="connsiteX23" fmla="*/ 249712 w 440185"/>
                <a:gd name="connsiteY23" fmla="*/ 1066 h 561086"/>
                <a:gd name="connsiteX24" fmla="*/ 249712 w 440185"/>
                <a:gd name="connsiteY24" fmla="*/ 1066 h 561086"/>
                <a:gd name="connsiteX25" fmla="*/ 249660 w 440185"/>
                <a:gd name="connsiteY25" fmla="*/ 1160 h 561086"/>
                <a:gd name="connsiteX26" fmla="*/ 249663 w 440185"/>
                <a:gd name="connsiteY26" fmla="*/ 1158 h 561086"/>
                <a:gd name="connsiteX27" fmla="*/ 249712 w 440185"/>
                <a:gd name="connsiteY27" fmla="*/ 1066 h 561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40185" h="561086">
                  <a:moveTo>
                    <a:pt x="249712" y="1066"/>
                  </a:moveTo>
                  <a:cubicBezTo>
                    <a:pt x="266223" y="-3792"/>
                    <a:pt x="282773" y="8563"/>
                    <a:pt x="282773" y="25747"/>
                  </a:cubicBezTo>
                  <a:lnTo>
                    <a:pt x="282773" y="67215"/>
                  </a:lnTo>
                  <a:lnTo>
                    <a:pt x="407494" y="32532"/>
                  </a:lnTo>
                  <a:cubicBezTo>
                    <a:pt x="423922" y="27964"/>
                    <a:pt x="440185" y="40295"/>
                    <a:pt x="440185" y="57319"/>
                  </a:cubicBezTo>
                  <a:lnTo>
                    <a:pt x="440185" y="343345"/>
                  </a:lnTo>
                  <a:cubicBezTo>
                    <a:pt x="440185" y="354562"/>
                    <a:pt x="432905" y="364487"/>
                    <a:pt x="422193" y="367874"/>
                  </a:cubicBezTo>
                  <a:lnTo>
                    <a:pt x="278062" y="413444"/>
                  </a:lnTo>
                  <a:cubicBezTo>
                    <a:pt x="261445" y="418697"/>
                    <a:pt x="244505" y="406314"/>
                    <a:pt x="244505" y="388914"/>
                  </a:cubicBezTo>
                  <a:lnTo>
                    <a:pt x="244505" y="351150"/>
                  </a:lnTo>
                  <a:lnTo>
                    <a:pt x="33122" y="413899"/>
                  </a:lnTo>
                  <a:lnTo>
                    <a:pt x="33122" y="413898"/>
                  </a:lnTo>
                  <a:lnTo>
                    <a:pt x="33121" y="413898"/>
                  </a:lnTo>
                  <a:lnTo>
                    <a:pt x="33122" y="413899"/>
                  </a:lnTo>
                  <a:lnTo>
                    <a:pt x="33101" y="413905"/>
                  </a:lnTo>
                  <a:lnTo>
                    <a:pt x="25775" y="416518"/>
                  </a:lnTo>
                  <a:lnTo>
                    <a:pt x="25775" y="548222"/>
                  </a:lnTo>
                  <a:cubicBezTo>
                    <a:pt x="25775" y="555326"/>
                    <a:pt x="20005" y="561087"/>
                    <a:pt x="12888" y="561087"/>
                  </a:cubicBezTo>
                  <a:cubicBezTo>
                    <a:pt x="5770" y="561087"/>
                    <a:pt x="0" y="555326"/>
                    <a:pt x="0" y="548222"/>
                  </a:cubicBezTo>
                  <a:lnTo>
                    <a:pt x="0" y="389236"/>
                  </a:lnTo>
                  <a:lnTo>
                    <a:pt x="0" y="373895"/>
                  </a:lnTo>
                  <a:lnTo>
                    <a:pt x="0" y="93775"/>
                  </a:lnTo>
                  <a:cubicBezTo>
                    <a:pt x="0" y="82366"/>
                    <a:pt x="7526" y="72319"/>
                    <a:pt x="18489" y="69093"/>
                  </a:cubicBezTo>
                  <a:lnTo>
                    <a:pt x="249712" y="1066"/>
                  </a:lnTo>
                  <a:close/>
                  <a:moveTo>
                    <a:pt x="249712" y="1066"/>
                  </a:moveTo>
                  <a:lnTo>
                    <a:pt x="249660" y="1160"/>
                  </a:lnTo>
                  <a:lnTo>
                    <a:pt x="249663" y="1158"/>
                  </a:lnTo>
                  <a:lnTo>
                    <a:pt x="249712" y="1066"/>
                  </a:lnTo>
                  <a:close/>
                </a:path>
              </a:pathLst>
            </a:custGeom>
            <a:solidFill>
              <a:srgbClr val="FC1C49"/>
            </a:solidFill>
            <a:ln w="6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70" name="자유형 69">
              <a:extLst>
                <a:ext uri="{FF2B5EF4-FFF2-40B4-BE49-F238E27FC236}">
                  <a16:creationId xmlns:a16="http://schemas.microsoft.com/office/drawing/2014/main" id="{0778425F-3EAE-C74F-84D8-2757B1BC018F}"/>
                </a:ext>
              </a:extLst>
            </p:cNvPr>
            <p:cNvSpPr/>
            <p:nvPr/>
          </p:nvSpPr>
          <p:spPr>
            <a:xfrm>
              <a:off x="6696734" y="3159921"/>
              <a:ext cx="25774" cy="154684"/>
            </a:xfrm>
            <a:custGeom>
              <a:avLst/>
              <a:gdLst>
                <a:gd name="connsiteX0" fmla="*/ 12887 w 25774"/>
                <a:gd name="connsiteY0" fmla="*/ 154684 h 154684"/>
                <a:gd name="connsiteX1" fmla="*/ 0 w 25774"/>
                <a:gd name="connsiteY1" fmla="*/ 141819 h 154684"/>
                <a:gd name="connsiteX2" fmla="*/ 0 w 25774"/>
                <a:gd name="connsiteY2" fmla="*/ 12865 h 154684"/>
                <a:gd name="connsiteX3" fmla="*/ 12887 w 25774"/>
                <a:gd name="connsiteY3" fmla="*/ 0 h 154684"/>
                <a:gd name="connsiteX4" fmla="*/ 25775 w 25774"/>
                <a:gd name="connsiteY4" fmla="*/ 12865 h 154684"/>
                <a:gd name="connsiteX5" fmla="*/ 25775 w 25774"/>
                <a:gd name="connsiteY5" fmla="*/ 141819 h 154684"/>
                <a:gd name="connsiteX6" fmla="*/ 12887 w 25774"/>
                <a:gd name="connsiteY6" fmla="*/ 154684 h 15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74" h="154684">
                  <a:moveTo>
                    <a:pt x="12887" y="154684"/>
                  </a:moveTo>
                  <a:cubicBezTo>
                    <a:pt x="5770" y="154684"/>
                    <a:pt x="0" y="148925"/>
                    <a:pt x="0" y="141819"/>
                  </a:cubicBezTo>
                  <a:lnTo>
                    <a:pt x="0" y="12865"/>
                  </a:lnTo>
                  <a:cubicBezTo>
                    <a:pt x="0" y="5760"/>
                    <a:pt x="5770" y="0"/>
                    <a:pt x="12887" y="0"/>
                  </a:cubicBezTo>
                  <a:cubicBezTo>
                    <a:pt x="20005" y="0"/>
                    <a:pt x="25775" y="5760"/>
                    <a:pt x="25775" y="12865"/>
                  </a:cubicBezTo>
                  <a:lnTo>
                    <a:pt x="25775" y="141819"/>
                  </a:lnTo>
                  <a:cubicBezTo>
                    <a:pt x="25775" y="148925"/>
                    <a:pt x="20005" y="154684"/>
                    <a:pt x="12887" y="154684"/>
                  </a:cubicBezTo>
                  <a:close/>
                </a:path>
              </a:pathLst>
            </a:custGeom>
            <a:solidFill>
              <a:srgbClr val="FFFFFF"/>
            </a:solidFill>
            <a:ln w="6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494696F1-41B1-5649-BC69-F6CBC3408061}"/>
              </a:ext>
            </a:extLst>
          </p:cNvPr>
          <p:cNvGrpSpPr/>
          <p:nvPr/>
        </p:nvGrpSpPr>
        <p:grpSpPr>
          <a:xfrm>
            <a:off x="1475288" y="3120185"/>
            <a:ext cx="404544" cy="404545"/>
            <a:chOff x="682640" y="4412040"/>
            <a:chExt cx="538448" cy="538449"/>
          </a:xfrm>
        </p:grpSpPr>
        <p:sp>
          <p:nvSpPr>
            <p:cNvPr id="72" name="자유형 71">
              <a:extLst>
                <a:ext uri="{FF2B5EF4-FFF2-40B4-BE49-F238E27FC236}">
                  <a16:creationId xmlns:a16="http://schemas.microsoft.com/office/drawing/2014/main" id="{5F9BFA20-04D4-404F-AC79-CFBA97B10F59}"/>
                </a:ext>
              </a:extLst>
            </p:cNvPr>
            <p:cNvSpPr/>
            <p:nvPr/>
          </p:nvSpPr>
          <p:spPr>
            <a:xfrm>
              <a:off x="682640" y="4412040"/>
              <a:ext cx="538448" cy="538449"/>
            </a:xfrm>
            <a:custGeom>
              <a:avLst/>
              <a:gdLst>
                <a:gd name="connsiteX0" fmla="*/ 269224 w 538448"/>
                <a:gd name="connsiteY0" fmla="*/ 538449 h 538449"/>
                <a:gd name="connsiteX1" fmla="*/ 538449 w 538448"/>
                <a:gd name="connsiteY1" fmla="*/ 269225 h 538449"/>
                <a:gd name="connsiteX2" fmla="*/ 269224 w 538448"/>
                <a:gd name="connsiteY2" fmla="*/ 0 h 538449"/>
                <a:gd name="connsiteX3" fmla="*/ 0 w 538448"/>
                <a:gd name="connsiteY3" fmla="*/ 269225 h 538449"/>
                <a:gd name="connsiteX4" fmla="*/ 269224 w 538448"/>
                <a:gd name="connsiteY4" fmla="*/ 538449 h 538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448" h="538449">
                  <a:moveTo>
                    <a:pt x="269224" y="538449"/>
                  </a:moveTo>
                  <a:cubicBezTo>
                    <a:pt x="417913" y="538449"/>
                    <a:pt x="538449" y="417913"/>
                    <a:pt x="538449" y="269225"/>
                  </a:cubicBezTo>
                  <a:cubicBezTo>
                    <a:pt x="538449" y="120536"/>
                    <a:pt x="417913" y="0"/>
                    <a:pt x="269224" y="0"/>
                  </a:cubicBezTo>
                  <a:cubicBezTo>
                    <a:pt x="120536" y="0"/>
                    <a:pt x="0" y="120536"/>
                    <a:pt x="0" y="269225"/>
                  </a:cubicBezTo>
                  <a:cubicBezTo>
                    <a:pt x="0" y="417913"/>
                    <a:pt x="120536" y="538449"/>
                    <a:pt x="269224" y="538449"/>
                  </a:cubicBezTo>
                  <a:close/>
                </a:path>
              </a:pathLst>
            </a:custGeom>
            <a:solidFill>
              <a:srgbClr val="FC1C49"/>
            </a:solidFill>
            <a:ln w="6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73" name="자유형 72">
              <a:extLst>
                <a:ext uri="{FF2B5EF4-FFF2-40B4-BE49-F238E27FC236}">
                  <a16:creationId xmlns:a16="http://schemas.microsoft.com/office/drawing/2014/main" id="{A37840C1-2943-144D-BEE3-580D9A791CC5}"/>
                </a:ext>
              </a:extLst>
            </p:cNvPr>
            <p:cNvSpPr/>
            <p:nvPr/>
          </p:nvSpPr>
          <p:spPr>
            <a:xfrm>
              <a:off x="879166" y="4748730"/>
              <a:ext cx="145389" cy="46758"/>
            </a:xfrm>
            <a:custGeom>
              <a:avLst/>
              <a:gdLst>
                <a:gd name="connsiteX0" fmla="*/ 2831 w 145389"/>
                <a:gd name="connsiteY0" fmla="*/ 4811 h 46758"/>
                <a:gd name="connsiteX1" fmla="*/ 20907 w 145389"/>
                <a:gd name="connsiteY1" fmla="*/ 2831 h 46758"/>
                <a:gd name="connsiteX2" fmla="*/ 124483 w 145389"/>
                <a:gd name="connsiteY2" fmla="*/ 2831 h 46758"/>
                <a:gd name="connsiteX3" fmla="*/ 142559 w 145389"/>
                <a:gd name="connsiteY3" fmla="*/ 4811 h 46758"/>
                <a:gd name="connsiteX4" fmla="*/ 140579 w 145389"/>
                <a:gd name="connsiteY4" fmla="*/ 22887 h 46758"/>
                <a:gd name="connsiteX5" fmla="*/ 4811 w 145389"/>
                <a:gd name="connsiteY5" fmla="*/ 22887 h 46758"/>
                <a:gd name="connsiteX6" fmla="*/ 2831 w 145389"/>
                <a:gd name="connsiteY6" fmla="*/ 4811 h 4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389" h="46758">
                  <a:moveTo>
                    <a:pt x="2831" y="4811"/>
                  </a:moveTo>
                  <a:cubicBezTo>
                    <a:pt x="7275" y="-728"/>
                    <a:pt x="15368" y="-1614"/>
                    <a:pt x="20907" y="2831"/>
                  </a:cubicBezTo>
                  <a:cubicBezTo>
                    <a:pt x="51163" y="27112"/>
                    <a:pt x="94226" y="27112"/>
                    <a:pt x="124483" y="2831"/>
                  </a:cubicBezTo>
                  <a:cubicBezTo>
                    <a:pt x="130022" y="-1614"/>
                    <a:pt x="138115" y="-728"/>
                    <a:pt x="142559" y="4811"/>
                  </a:cubicBezTo>
                  <a:cubicBezTo>
                    <a:pt x="147004" y="10350"/>
                    <a:pt x="146118" y="18443"/>
                    <a:pt x="140579" y="22887"/>
                  </a:cubicBezTo>
                  <a:cubicBezTo>
                    <a:pt x="100919" y="54715"/>
                    <a:pt x="44471" y="54715"/>
                    <a:pt x="4811" y="22887"/>
                  </a:cubicBezTo>
                  <a:cubicBezTo>
                    <a:pt x="-728" y="18443"/>
                    <a:pt x="-1614" y="10350"/>
                    <a:pt x="2831" y="4811"/>
                  </a:cubicBezTo>
                  <a:close/>
                </a:path>
              </a:pathLst>
            </a:custGeom>
            <a:solidFill>
              <a:srgbClr val="FFFFFF"/>
            </a:solidFill>
            <a:ln w="6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74" name="자유형 73">
              <a:extLst>
                <a:ext uri="{FF2B5EF4-FFF2-40B4-BE49-F238E27FC236}">
                  <a16:creationId xmlns:a16="http://schemas.microsoft.com/office/drawing/2014/main" id="{8A0AC01F-F378-2247-AC13-6D29B9F3091E}"/>
                </a:ext>
              </a:extLst>
            </p:cNvPr>
            <p:cNvSpPr/>
            <p:nvPr/>
          </p:nvSpPr>
          <p:spPr>
            <a:xfrm>
              <a:off x="862940" y="4628943"/>
              <a:ext cx="49576" cy="49576"/>
            </a:xfrm>
            <a:custGeom>
              <a:avLst/>
              <a:gdLst>
                <a:gd name="connsiteX0" fmla="*/ 49577 w 49576"/>
                <a:gd name="connsiteY0" fmla="*/ 24788 h 49576"/>
                <a:gd name="connsiteX1" fmla="*/ 24788 w 49576"/>
                <a:gd name="connsiteY1" fmla="*/ 49577 h 49576"/>
                <a:gd name="connsiteX2" fmla="*/ 0 w 49576"/>
                <a:gd name="connsiteY2" fmla="*/ 24788 h 49576"/>
                <a:gd name="connsiteX3" fmla="*/ 24788 w 49576"/>
                <a:gd name="connsiteY3" fmla="*/ 0 h 49576"/>
                <a:gd name="connsiteX4" fmla="*/ 49577 w 49576"/>
                <a:gd name="connsiteY4" fmla="*/ 24788 h 49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76" h="49576">
                  <a:moveTo>
                    <a:pt x="49577" y="24788"/>
                  </a:moveTo>
                  <a:cubicBezTo>
                    <a:pt x="49577" y="38479"/>
                    <a:pt x="38479" y="49577"/>
                    <a:pt x="24788" y="49577"/>
                  </a:cubicBezTo>
                  <a:cubicBezTo>
                    <a:pt x="11098" y="49577"/>
                    <a:pt x="0" y="38479"/>
                    <a:pt x="0" y="24788"/>
                  </a:cubicBezTo>
                  <a:cubicBezTo>
                    <a:pt x="0" y="11098"/>
                    <a:pt x="11098" y="0"/>
                    <a:pt x="24788" y="0"/>
                  </a:cubicBezTo>
                  <a:cubicBezTo>
                    <a:pt x="38479" y="0"/>
                    <a:pt x="49577" y="11098"/>
                    <a:pt x="49577" y="24788"/>
                  </a:cubicBezTo>
                  <a:close/>
                </a:path>
              </a:pathLst>
            </a:custGeom>
            <a:solidFill>
              <a:srgbClr val="FFFFFF"/>
            </a:solidFill>
            <a:ln w="6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75" name="자유형 74">
              <a:extLst>
                <a:ext uri="{FF2B5EF4-FFF2-40B4-BE49-F238E27FC236}">
                  <a16:creationId xmlns:a16="http://schemas.microsoft.com/office/drawing/2014/main" id="{0AFEBB2D-35D1-5B4C-A3E5-F3D0A776702B}"/>
                </a:ext>
              </a:extLst>
            </p:cNvPr>
            <p:cNvSpPr/>
            <p:nvPr/>
          </p:nvSpPr>
          <p:spPr>
            <a:xfrm>
              <a:off x="986902" y="4628943"/>
              <a:ext cx="49576" cy="49576"/>
            </a:xfrm>
            <a:custGeom>
              <a:avLst/>
              <a:gdLst>
                <a:gd name="connsiteX0" fmla="*/ 49577 w 49576"/>
                <a:gd name="connsiteY0" fmla="*/ 24788 h 49576"/>
                <a:gd name="connsiteX1" fmla="*/ 24788 w 49576"/>
                <a:gd name="connsiteY1" fmla="*/ 49577 h 49576"/>
                <a:gd name="connsiteX2" fmla="*/ 0 w 49576"/>
                <a:gd name="connsiteY2" fmla="*/ 24788 h 49576"/>
                <a:gd name="connsiteX3" fmla="*/ 24788 w 49576"/>
                <a:gd name="connsiteY3" fmla="*/ 0 h 49576"/>
                <a:gd name="connsiteX4" fmla="*/ 49577 w 49576"/>
                <a:gd name="connsiteY4" fmla="*/ 24788 h 49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76" h="49576">
                  <a:moveTo>
                    <a:pt x="49577" y="24788"/>
                  </a:moveTo>
                  <a:cubicBezTo>
                    <a:pt x="49577" y="38479"/>
                    <a:pt x="38479" y="49577"/>
                    <a:pt x="24788" y="49577"/>
                  </a:cubicBezTo>
                  <a:cubicBezTo>
                    <a:pt x="11098" y="49577"/>
                    <a:pt x="0" y="38479"/>
                    <a:pt x="0" y="24788"/>
                  </a:cubicBezTo>
                  <a:cubicBezTo>
                    <a:pt x="0" y="11098"/>
                    <a:pt x="11098" y="0"/>
                    <a:pt x="24788" y="0"/>
                  </a:cubicBezTo>
                  <a:cubicBezTo>
                    <a:pt x="38479" y="0"/>
                    <a:pt x="49577" y="11098"/>
                    <a:pt x="49577" y="24788"/>
                  </a:cubicBezTo>
                  <a:close/>
                </a:path>
              </a:pathLst>
            </a:custGeom>
            <a:solidFill>
              <a:srgbClr val="FFFFFF"/>
            </a:solidFill>
            <a:ln w="6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3725E223-E1E1-1F45-8871-02FA72C5FC8C}"/>
              </a:ext>
            </a:extLst>
          </p:cNvPr>
          <p:cNvGrpSpPr/>
          <p:nvPr/>
        </p:nvGrpSpPr>
        <p:grpSpPr>
          <a:xfrm>
            <a:off x="4057320" y="3133450"/>
            <a:ext cx="396375" cy="378015"/>
            <a:chOff x="666809" y="3048591"/>
            <a:chExt cx="580332" cy="553452"/>
          </a:xfrm>
        </p:grpSpPr>
        <p:sp>
          <p:nvSpPr>
            <p:cNvPr id="77" name="자유형 76">
              <a:extLst>
                <a:ext uri="{FF2B5EF4-FFF2-40B4-BE49-F238E27FC236}">
                  <a16:creationId xmlns:a16="http://schemas.microsoft.com/office/drawing/2014/main" id="{BDE53E14-B2D7-3C40-9C44-17A35F3B7D43}"/>
                </a:ext>
              </a:extLst>
            </p:cNvPr>
            <p:cNvSpPr/>
            <p:nvPr/>
          </p:nvSpPr>
          <p:spPr>
            <a:xfrm>
              <a:off x="666809" y="3048591"/>
              <a:ext cx="580332" cy="553452"/>
            </a:xfrm>
            <a:custGeom>
              <a:avLst/>
              <a:gdLst>
                <a:gd name="connsiteX0" fmla="*/ 323801 w 580332"/>
                <a:gd name="connsiteY0" fmla="*/ 19286 h 553452"/>
                <a:gd name="connsiteX1" fmla="*/ 256532 w 580332"/>
                <a:gd name="connsiteY1" fmla="*/ 19286 h 553452"/>
                <a:gd name="connsiteX2" fmla="*/ 182802 w 580332"/>
                <a:gd name="connsiteY2" fmla="*/ 145767 h 553452"/>
                <a:gd name="connsiteX3" fmla="*/ 174316 w 580332"/>
                <a:gd name="connsiteY3" fmla="*/ 151906 h 553452"/>
                <a:gd name="connsiteX4" fmla="*/ 30746 w 580332"/>
                <a:gd name="connsiteY4" fmla="*/ 182655 h 553452"/>
                <a:gd name="connsiteX5" fmla="*/ 9959 w 580332"/>
                <a:gd name="connsiteY5" fmla="*/ 246369 h 553452"/>
                <a:gd name="connsiteX6" fmla="*/ 107961 w 580332"/>
                <a:gd name="connsiteY6" fmla="*/ 355287 h 553452"/>
                <a:gd name="connsiteX7" fmla="*/ 111202 w 580332"/>
                <a:gd name="connsiteY7" fmla="*/ 365222 h 553452"/>
                <a:gd name="connsiteX8" fmla="*/ 96201 w 580332"/>
                <a:gd name="connsiteY8" fmla="*/ 510707 h 553452"/>
                <a:gd name="connsiteX9" fmla="*/ 150623 w 580332"/>
                <a:gd name="connsiteY9" fmla="*/ 550084 h 553452"/>
                <a:gd name="connsiteX10" fmla="*/ 284922 w 580332"/>
                <a:gd name="connsiteY10" fmla="*/ 490918 h 553452"/>
                <a:gd name="connsiteX11" fmla="*/ 295411 w 580332"/>
                <a:gd name="connsiteY11" fmla="*/ 490918 h 553452"/>
                <a:gd name="connsiteX12" fmla="*/ 429709 w 580332"/>
                <a:gd name="connsiteY12" fmla="*/ 550084 h 553452"/>
                <a:gd name="connsiteX13" fmla="*/ 484131 w 580332"/>
                <a:gd name="connsiteY13" fmla="*/ 510707 h 553452"/>
                <a:gd name="connsiteX14" fmla="*/ 469129 w 580332"/>
                <a:gd name="connsiteY14" fmla="*/ 365222 h 553452"/>
                <a:gd name="connsiteX15" fmla="*/ 472371 w 580332"/>
                <a:gd name="connsiteY15" fmla="*/ 355287 h 553452"/>
                <a:gd name="connsiteX16" fmla="*/ 570373 w 580332"/>
                <a:gd name="connsiteY16" fmla="*/ 246369 h 553452"/>
                <a:gd name="connsiteX17" fmla="*/ 549586 w 580332"/>
                <a:gd name="connsiteY17" fmla="*/ 182655 h 553452"/>
                <a:gd name="connsiteX18" fmla="*/ 406016 w 580332"/>
                <a:gd name="connsiteY18" fmla="*/ 151906 h 553452"/>
                <a:gd name="connsiteX19" fmla="*/ 397531 w 580332"/>
                <a:gd name="connsiteY19" fmla="*/ 145767 h 553452"/>
                <a:gd name="connsiteX20" fmla="*/ 323801 w 580332"/>
                <a:gd name="connsiteY20" fmla="*/ 19286 h 55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80332" h="553452">
                  <a:moveTo>
                    <a:pt x="323801" y="19286"/>
                  </a:moveTo>
                  <a:cubicBezTo>
                    <a:pt x="308811" y="-6429"/>
                    <a:pt x="271522" y="-6429"/>
                    <a:pt x="256532" y="19286"/>
                  </a:cubicBezTo>
                  <a:lnTo>
                    <a:pt x="182802" y="145767"/>
                  </a:lnTo>
                  <a:cubicBezTo>
                    <a:pt x="180968" y="148912"/>
                    <a:pt x="177887" y="151142"/>
                    <a:pt x="174316" y="151906"/>
                  </a:cubicBezTo>
                  <a:lnTo>
                    <a:pt x="30746" y="182655"/>
                  </a:lnTo>
                  <a:cubicBezTo>
                    <a:pt x="1558" y="188907"/>
                    <a:pt x="-9965" y="224225"/>
                    <a:pt x="9959" y="246369"/>
                  </a:cubicBezTo>
                  <a:lnTo>
                    <a:pt x="107961" y="355287"/>
                  </a:lnTo>
                  <a:cubicBezTo>
                    <a:pt x="110399" y="357996"/>
                    <a:pt x="111576" y="361604"/>
                    <a:pt x="111202" y="365222"/>
                  </a:cubicBezTo>
                  <a:lnTo>
                    <a:pt x="96201" y="510707"/>
                  </a:lnTo>
                  <a:cubicBezTo>
                    <a:pt x="93152" y="540284"/>
                    <a:pt x="123319" y="562112"/>
                    <a:pt x="150623" y="550084"/>
                  </a:cubicBezTo>
                  <a:lnTo>
                    <a:pt x="284922" y="490918"/>
                  </a:lnTo>
                  <a:cubicBezTo>
                    <a:pt x="288262" y="489446"/>
                    <a:pt x="292071" y="489446"/>
                    <a:pt x="295411" y="490918"/>
                  </a:cubicBezTo>
                  <a:lnTo>
                    <a:pt x="429709" y="550084"/>
                  </a:lnTo>
                  <a:cubicBezTo>
                    <a:pt x="457013" y="562113"/>
                    <a:pt x="487181" y="540284"/>
                    <a:pt x="484131" y="510707"/>
                  </a:cubicBezTo>
                  <a:lnTo>
                    <a:pt x="469129" y="365222"/>
                  </a:lnTo>
                  <a:cubicBezTo>
                    <a:pt x="468757" y="361604"/>
                    <a:pt x="469934" y="357996"/>
                    <a:pt x="472371" y="355287"/>
                  </a:cubicBezTo>
                  <a:lnTo>
                    <a:pt x="570373" y="246369"/>
                  </a:lnTo>
                  <a:cubicBezTo>
                    <a:pt x="590297" y="224225"/>
                    <a:pt x="578775" y="188907"/>
                    <a:pt x="549586" y="182655"/>
                  </a:cubicBezTo>
                  <a:lnTo>
                    <a:pt x="406016" y="151906"/>
                  </a:lnTo>
                  <a:cubicBezTo>
                    <a:pt x="402445" y="151142"/>
                    <a:pt x="399364" y="148912"/>
                    <a:pt x="397531" y="145767"/>
                  </a:cubicBezTo>
                  <a:lnTo>
                    <a:pt x="323801" y="19286"/>
                  </a:lnTo>
                  <a:close/>
                </a:path>
              </a:pathLst>
            </a:custGeom>
            <a:solidFill>
              <a:srgbClr val="FC1C49"/>
            </a:solidFill>
            <a:ln w="6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78" name="자유형 77">
              <a:extLst>
                <a:ext uri="{FF2B5EF4-FFF2-40B4-BE49-F238E27FC236}">
                  <a16:creationId xmlns:a16="http://schemas.microsoft.com/office/drawing/2014/main" id="{4F77DF75-7739-674F-8F8D-E6F5BCBADFB6}"/>
                </a:ext>
              </a:extLst>
            </p:cNvPr>
            <p:cNvSpPr/>
            <p:nvPr/>
          </p:nvSpPr>
          <p:spPr>
            <a:xfrm>
              <a:off x="812088" y="3149144"/>
              <a:ext cx="150718" cy="142998"/>
            </a:xfrm>
            <a:custGeom>
              <a:avLst/>
              <a:gdLst>
                <a:gd name="connsiteX0" fmla="*/ 144216 w 150718"/>
                <a:gd name="connsiteY0" fmla="*/ 1721 h 142998"/>
                <a:gd name="connsiteX1" fmla="*/ 148990 w 150718"/>
                <a:gd name="connsiteY1" fmla="*/ 19350 h 142998"/>
                <a:gd name="connsiteX2" fmla="*/ 96831 w 150718"/>
                <a:gd name="connsiteY2" fmla="*/ 109659 h 142998"/>
                <a:gd name="connsiteX3" fmla="*/ 72950 w 150718"/>
                <a:gd name="connsiteY3" fmla="*/ 127820 h 142998"/>
                <a:gd name="connsiteX4" fmla="*/ 16244 w 150718"/>
                <a:gd name="connsiteY4" fmla="*/ 142576 h 142998"/>
                <a:gd name="connsiteX5" fmla="*/ 424 w 150718"/>
                <a:gd name="connsiteY5" fmla="*/ 133348 h 142998"/>
                <a:gd name="connsiteX6" fmla="*/ 9690 w 150718"/>
                <a:gd name="connsiteY6" fmla="*/ 117593 h 142998"/>
                <a:gd name="connsiteX7" fmla="*/ 66395 w 150718"/>
                <a:gd name="connsiteY7" fmla="*/ 102838 h 142998"/>
                <a:gd name="connsiteX8" fmla="*/ 74356 w 150718"/>
                <a:gd name="connsiteY8" fmla="*/ 96784 h 142998"/>
                <a:gd name="connsiteX9" fmla="*/ 126515 w 150718"/>
                <a:gd name="connsiteY9" fmla="*/ 6476 h 142998"/>
                <a:gd name="connsiteX10" fmla="*/ 144216 w 150718"/>
                <a:gd name="connsiteY10" fmla="*/ 1721 h 142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0718" h="142998">
                  <a:moveTo>
                    <a:pt x="144216" y="1721"/>
                  </a:moveTo>
                  <a:cubicBezTo>
                    <a:pt x="150422" y="5276"/>
                    <a:pt x="152559" y="13169"/>
                    <a:pt x="148990" y="19350"/>
                  </a:cubicBezTo>
                  <a:lnTo>
                    <a:pt x="96831" y="109659"/>
                  </a:lnTo>
                  <a:cubicBezTo>
                    <a:pt x="91635" y="118654"/>
                    <a:pt x="83032" y="125197"/>
                    <a:pt x="72950" y="127820"/>
                  </a:cubicBezTo>
                  <a:lnTo>
                    <a:pt x="16244" y="142576"/>
                  </a:lnTo>
                  <a:cubicBezTo>
                    <a:pt x="9317" y="144378"/>
                    <a:pt x="2234" y="140247"/>
                    <a:pt x="424" y="133348"/>
                  </a:cubicBezTo>
                  <a:cubicBezTo>
                    <a:pt x="-1386" y="126449"/>
                    <a:pt x="2763" y="119396"/>
                    <a:pt x="9690" y="117593"/>
                  </a:cubicBezTo>
                  <a:lnTo>
                    <a:pt x="66395" y="102838"/>
                  </a:lnTo>
                  <a:cubicBezTo>
                    <a:pt x="69756" y="101964"/>
                    <a:pt x="72624" y="99783"/>
                    <a:pt x="74356" y="96784"/>
                  </a:cubicBezTo>
                  <a:lnTo>
                    <a:pt x="126515" y="6476"/>
                  </a:lnTo>
                  <a:cubicBezTo>
                    <a:pt x="130084" y="295"/>
                    <a:pt x="138010" y="-1834"/>
                    <a:pt x="144216" y="1721"/>
                  </a:cubicBezTo>
                  <a:close/>
                </a:path>
              </a:pathLst>
            </a:custGeom>
            <a:solidFill>
              <a:srgbClr val="FFFFFF"/>
            </a:solidFill>
            <a:ln w="6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722432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2C8D3D33-5608-CF43-8555-B7473F48EE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B784D8-62AD-1F43-8419-AE89B5721619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/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A398166B-C636-2A40-90B3-02751A812E1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 tIns="0"/>
          <a:lstStyle/>
          <a:p>
            <a:pPr>
              <a:lnSpc>
                <a:spcPts val="2080"/>
              </a:lnSpc>
            </a:pPr>
            <a:r>
              <a:rPr lang="ko-KR" altLang="en-US" dirty="0"/>
              <a:t>내용을 입력해주세요</a:t>
            </a:r>
            <a:endParaRPr lang="en-US" altLang="ko-KR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682B78FF-EF72-DE4F-A792-32F50D644D3C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 tIns="0"/>
          <a:lstStyle/>
          <a:p>
            <a:pPr>
              <a:lnSpc>
                <a:spcPts val="2080"/>
              </a:lnSpc>
            </a:pPr>
            <a:r>
              <a:rPr lang="ko-KR" altLang="en-US" dirty="0"/>
              <a:t>내용을 입력해주세요</a:t>
            </a:r>
            <a:endParaRPr lang="en-US" altLang="ko-KR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2F30095E-9DD2-384C-92E1-5640C6A68B01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 tIns="0"/>
          <a:lstStyle/>
          <a:p>
            <a:pPr>
              <a:lnSpc>
                <a:spcPts val="2080"/>
              </a:lnSpc>
            </a:pPr>
            <a:r>
              <a:rPr lang="ko-KR" altLang="en-US" dirty="0"/>
              <a:t>내용을 입력해주세요</a:t>
            </a:r>
            <a:endParaRPr lang="en-US" altLang="ko-KR" dirty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972CD55F-875B-8B4F-B765-340319F4D703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 tIns="0"/>
          <a:lstStyle/>
          <a:p>
            <a:pPr>
              <a:lnSpc>
                <a:spcPts val="2080"/>
              </a:lnSpc>
            </a:pPr>
            <a:r>
              <a:rPr lang="ko-KR" altLang="en-US" dirty="0"/>
              <a:t>내용을 입력해주세요</a:t>
            </a:r>
            <a:endParaRPr lang="en-US" altLang="ko-KR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216AD2DC-E4EF-C04C-B6EB-AE50AFDE1B61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3935902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5379B44B-D918-8146-BC4A-D6C5C2517DC7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/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77183245-52FD-9849-9D83-E3FF7252D5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CDC284AD-5235-DD4C-A389-30877208F320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altLang="ko-Kore-KR" dirty="0"/>
              <a:t>0</a:t>
            </a:r>
            <a:r>
              <a:rPr lang="en-US" altLang="ko-KR" dirty="0"/>
              <a:t>1</a:t>
            </a:r>
            <a:endParaRPr lang="ko-Kore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A906EF0-3C5D-5B4F-9124-9EF605217E5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ko-Kore-KR" altLang="en-US" dirty="0"/>
              <a:t>내용을</a:t>
            </a:r>
            <a:r>
              <a:rPr lang="ko-KR" altLang="en-US" dirty="0"/>
              <a:t>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340263DE-04E3-2E4E-97C8-18EB5AF2CE0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altLang="ko-Kore-KR" dirty="0"/>
              <a:t>0</a:t>
            </a:r>
            <a:r>
              <a:rPr lang="en-US" altLang="ko-KR" dirty="0"/>
              <a:t>2</a:t>
            </a:r>
            <a:endParaRPr lang="ko-Kore-KR" altLang="en-US" dirty="0"/>
          </a:p>
        </p:txBody>
      </p:sp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1A126C6A-EC07-5A49-ACC0-5188D09D8ED7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altLang="ko-Kore-KR" dirty="0"/>
              <a:t>0</a:t>
            </a:r>
            <a:r>
              <a:rPr lang="en-US" altLang="ko-KR" dirty="0"/>
              <a:t>3</a:t>
            </a:r>
            <a:endParaRPr lang="ko-Kore-KR" altLang="en-US" dirty="0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E06D1AB2-3535-2F49-9003-E2381C902F29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altLang="ko-Kore-KR" dirty="0"/>
              <a:t>0</a:t>
            </a:r>
            <a:r>
              <a:rPr lang="en-US" altLang="ko-KR" dirty="0"/>
              <a:t>4</a:t>
            </a:r>
            <a:endParaRPr lang="ko-Kore-KR" altLang="en-US" dirty="0"/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8E18D84A-422D-5B4B-9562-47E2B9740A86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altLang="ko-Kore-KR" dirty="0"/>
              <a:t>0</a:t>
            </a:r>
            <a:r>
              <a:rPr lang="en-US" altLang="ko-KR" dirty="0"/>
              <a:t>5</a:t>
            </a:r>
            <a:endParaRPr lang="ko-Kore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94835813-807A-E14B-B2DD-E75CA1E5F3C0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/>
        <p:txBody>
          <a:bodyPr/>
          <a:lstStyle/>
          <a:p>
            <a:r>
              <a:rPr lang="ko-Kore-KR" altLang="en-US" dirty="0"/>
              <a:t>내용을</a:t>
            </a:r>
            <a:r>
              <a:rPr lang="ko-KR" altLang="en-US" dirty="0"/>
              <a:t>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5BB963DA-B521-D54F-BEEB-29C84DC2C8F4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/>
        <p:txBody>
          <a:bodyPr/>
          <a:lstStyle/>
          <a:p>
            <a:r>
              <a:rPr lang="ko-Kore-KR" altLang="en-US" dirty="0"/>
              <a:t>내용을</a:t>
            </a:r>
            <a:r>
              <a:rPr lang="ko-KR" altLang="en-US" dirty="0"/>
              <a:t>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A7F6D5E9-7C31-8244-B646-FA769BDCB996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/>
        <p:txBody>
          <a:bodyPr/>
          <a:lstStyle/>
          <a:p>
            <a:r>
              <a:rPr lang="ko-Kore-KR" altLang="en-US" dirty="0"/>
              <a:t>내용을</a:t>
            </a:r>
            <a:r>
              <a:rPr lang="ko-KR" altLang="en-US" dirty="0"/>
              <a:t>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0A18B378-A514-DB43-B96E-903843CA465F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/>
        <p:txBody>
          <a:bodyPr/>
          <a:lstStyle/>
          <a:p>
            <a:r>
              <a:rPr lang="ko-Kore-KR" altLang="en-US" dirty="0"/>
              <a:t>내용을</a:t>
            </a:r>
            <a:r>
              <a:rPr lang="ko-KR" altLang="en-US" dirty="0"/>
              <a:t>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59A74771-4A99-0A4B-BA08-08EB655D74BA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5172205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5FB1E30-6C9B-1547-8BD0-E87EA49FCB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634F0E3E-0F28-0B41-8CA8-4F6409200B39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4DF79EA3-5067-2548-A5C3-DAD88E5E986C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/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DC8295E-1A52-0F41-9E8C-1EA234134142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</a:t>
            </a:r>
            <a:br>
              <a:rPr lang="en-US" altLang="ko-KR" dirty="0"/>
            </a:br>
            <a:r>
              <a:rPr lang="ko-KR" altLang="en-US" dirty="0"/>
              <a:t>입력해주세요</a:t>
            </a:r>
            <a:endParaRPr lang="ko-Kore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DD9F4EF-A703-8446-8091-65AC8044D25D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5027757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22E9E643-764F-8248-844E-DB10B1AA62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146EB473-EA1B-BC40-BAD0-4FD22F3BB2F1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CF6A099C-B66F-244D-929A-BE7991FB042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/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4B5D131D-D67B-CA48-BAC1-E4B42E658FA3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</a:t>
            </a:r>
            <a:br>
              <a:rPr lang="en-US" altLang="ko-KR" dirty="0"/>
            </a:br>
            <a:r>
              <a:rPr lang="ko-KR" altLang="en-US" dirty="0"/>
              <a:t>입력해주세요</a:t>
            </a:r>
            <a:endParaRPr lang="ko-Kore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FE999B8A-A2EF-104C-B8D5-431735F7601A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08079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D6FD898-DF0E-1D48-84E3-F3C64C1F9C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Guide : Graph 2</a:t>
            </a:r>
            <a:endParaRPr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20F5DA-D38B-7640-AFBC-7287680D6B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ore-KR" dirty="0"/>
              <a:t>TYPE 3</a:t>
            </a:r>
            <a:endParaRPr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17F845-4926-AF4C-B397-82BC4286A2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ore-KR" dirty="0"/>
              <a:t>TYPE 4</a:t>
            </a:r>
            <a:endParaRPr lang="ko-Kore-KR" altLang="en-US" dirty="0"/>
          </a:p>
        </p:txBody>
      </p:sp>
      <p:graphicFrame>
        <p:nvGraphicFramePr>
          <p:cNvPr id="142" name="차트 141">
            <a:extLst>
              <a:ext uri="{FF2B5EF4-FFF2-40B4-BE49-F238E27FC236}">
                <a16:creationId xmlns:a16="http://schemas.microsoft.com/office/drawing/2014/main" id="{D5A4D883-9800-384A-B55F-2C50C09062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14397"/>
              </p:ext>
            </p:extLst>
          </p:nvPr>
        </p:nvGraphicFramePr>
        <p:xfrm>
          <a:off x="6177901" y="1861514"/>
          <a:ext cx="5511560" cy="3923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3" name="차트 142">
            <a:extLst>
              <a:ext uri="{FF2B5EF4-FFF2-40B4-BE49-F238E27FC236}">
                <a16:creationId xmlns:a16="http://schemas.microsoft.com/office/drawing/2014/main" id="{B3482BA2-D164-FA46-87C8-4771500546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5084525"/>
              </p:ext>
            </p:extLst>
          </p:nvPr>
        </p:nvGraphicFramePr>
        <p:xfrm>
          <a:off x="216085" y="1837231"/>
          <a:ext cx="5846210" cy="3897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517567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7D0BA22-E395-3041-BA71-AAFF8FF3E0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C534109F-FDE2-F04A-9A2B-F4008D278DA9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64052F87-B14B-A94E-B592-35300DA83B5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/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E93060B-A335-A34B-A40A-B8BE4961F46F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ore-KR" altLang="en-US" dirty="0"/>
              <a:t>주제를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입력해주세요</a:t>
            </a:r>
            <a:endParaRPr lang="ko-Kore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1C1C8737-D97C-A84B-9D1B-7011509A0599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ore-KR" altLang="en-US" dirty="0"/>
              <a:t>내용을</a:t>
            </a:r>
            <a:r>
              <a:rPr lang="ko-KR" altLang="en-US" dirty="0"/>
              <a:t> </a:t>
            </a:r>
            <a:r>
              <a:rPr lang="ko-Kore-KR" altLang="en-US" dirty="0"/>
              <a:t>입력해주세요</a:t>
            </a:r>
            <a:br>
              <a:rPr lang="en-US" altLang="ko-Kore-KR" dirty="0"/>
            </a:br>
            <a:r>
              <a:rPr lang="ko-Kore-KR" altLang="en-US" dirty="0"/>
              <a:t>내용을</a:t>
            </a:r>
            <a:r>
              <a:rPr lang="ko-KR" altLang="en-US" dirty="0"/>
              <a:t> 입력해주세요</a:t>
            </a:r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94790397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5888B5D-3CD8-294A-8DEE-522C80FA8D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6E5A58C-5B10-7B4E-95CB-D9B7FDD3423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ko-Kore-KR" altLang="en-US" dirty="0"/>
              <a:t>주제를</a:t>
            </a:r>
            <a:r>
              <a:rPr lang="ko-KR" altLang="en-US" dirty="0"/>
              <a:t> 입력해주세요</a:t>
            </a:r>
            <a:endParaRPr lang="ko-Kore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26224506-8393-A246-AE1B-AE1A89F29A98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ko-Kore-KR" altLang="en-US" dirty="0"/>
              <a:t>내용을</a:t>
            </a:r>
            <a:r>
              <a:rPr lang="ko-KR" altLang="en-US" dirty="0"/>
              <a:t> 입력해주세요</a:t>
            </a:r>
            <a:endParaRPr lang="ko-Kore-KR" altLang="en-US" dirty="0"/>
          </a:p>
        </p:txBody>
      </p:sp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5BB4456D-BE62-0546-B5B1-5203926EF30B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/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A9997E-4EA6-4B4B-AEB4-772D420D498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/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DB623ED6-6932-9C4B-885F-7487E4EA3853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ko-Kore-KR" altLang="en-US" dirty="0"/>
              <a:t>주제를</a:t>
            </a:r>
            <a:r>
              <a:rPr lang="ko-KR" altLang="en-US" dirty="0"/>
              <a:t> 입력해주세요</a:t>
            </a:r>
            <a:endParaRPr lang="ko-Kore-KR" altLang="en-US" dirty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7527A9B4-4473-AD48-9235-796FA1387425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ko-Kore-KR" altLang="en-US" dirty="0"/>
              <a:t>내용을</a:t>
            </a:r>
            <a:r>
              <a:rPr lang="ko-KR" altLang="en-US" dirty="0"/>
              <a:t> 입력해주세요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1986784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FF101A3-F7A7-764F-AFFC-989746F92C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109BFDAD-4D54-694F-9EED-535755C8119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9A32C09B-6645-EF42-A3DF-B62CB3FFE09D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/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1484001-8E8E-3C43-9867-5260E4D09BA3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639C6B0-BCE0-444E-93FF-4A7358080661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en-US" altLang="ko-KR" dirty="0"/>
          </a:p>
          <a:p>
            <a:r>
              <a:rPr lang="ko-KR" altLang="en-US" dirty="0"/>
              <a:t>내용을 입력해주세요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24750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DA38D08-3AE5-2C4C-A5F0-9063A485BC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E2134FDC-5BD1-A84F-A33D-D591682DC488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BACE14EF-4E8A-D24B-8601-A3166D666A66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/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A3B292-3718-0B42-9994-EF5FAF0F930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8AF478-67BB-F648-9C0E-3D53134F6C7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내용을 입력해주세요</a:t>
            </a:r>
            <a:endParaRPr lang="en-US" altLang="ko-KR" dirty="0"/>
          </a:p>
          <a:p>
            <a:r>
              <a:rPr lang="ko-KR" altLang="en-US" dirty="0"/>
              <a:t>내용을 입력해주세요</a:t>
            </a:r>
            <a:endParaRPr lang="en-US" altLang="ko-KR" dirty="0"/>
          </a:p>
          <a:p>
            <a:r>
              <a:rPr lang="ko-KR" altLang="en-US" dirty="0"/>
              <a:t>내용을 입력해주세요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83291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740C38BB-F3EB-B941-A1A4-9567695FCB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519D77FC-303E-134C-9868-4344976AD8C9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/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79D116-FAFD-CB4F-8B5D-75159EEFAF5C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/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5610BDB8-3FA7-F249-BF41-C3720E3C95E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ko-Kore-KR" altLang="en-US" dirty="0"/>
              <a:t>주제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99B626AE-D657-1549-8980-4525B79D7C78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endParaRPr lang="en-US" altLang="ko-KR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44E295B6-DF90-E84D-A9ED-EB9B01B33B45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en-US" altLang="ko-KR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88851F5C-29BD-9B4D-A0AC-381A2E06DCB0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  <a:endParaRPr lang="ko-Kore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D7722B04-D200-7E4F-81DE-22FA637A979B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endParaRPr lang="en-US" altLang="ko-KR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10E6F7B9-C238-184C-A030-435A7C1F1890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en-US" altLang="ko-KR" dirty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DBBAE6DD-5DF2-AE42-93CC-A95164E0780A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8699633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7F282CD6-54C3-8941-A7AE-F75928117A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01B1B980-7312-774D-B3AC-766DC2C1BD5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altLang="ko-Kore-KR" dirty="0"/>
              <a:t>0</a:t>
            </a:r>
            <a:r>
              <a:rPr lang="en-US" altLang="ko-KR" dirty="0"/>
              <a:t>1</a:t>
            </a:r>
            <a:endParaRPr lang="ko-Kore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E962C0B-44A6-DC4D-B5E6-953965D467F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73310F1C-3E16-884A-9FF2-550B61064DC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altLang="ko-Kore-KR" dirty="0"/>
              <a:t>0</a:t>
            </a:r>
            <a:r>
              <a:rPr lang="en-US" altLang="ko-KR" dirty="0"/>
              <a:t>2</a:t>
            </a:r>
            <a:endParaRPr lang="ko-Kore-KR" altLang="en-US" dirty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70216276-D09D-3F4A-A84E-0620D8005924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altLang="ko-Kore-KR" dirty="0"/>
              <a:t>0</a:t>
            </a:r>
            <a:r>
              <a:rPr lang="en-US" altLang="ko-KR" dirty="0"/>
              <a:t>3</a:t>
            </a:r>
            <a:endParaRPr lang="ko-Kore-KR" altLang="en-US" dirty="0"/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9DB0C08D-9E4F-9148-AF74-548707ECDEAA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n-US" altLang="ko-Kore-KR" dirty="0"/>
              <a:t>0</a:t>
            </a:r>
            <a:r>
              <a:rPr lang="en-US" altLang="ko-KR" dirty="0"/>
              <a:t>4</a:t>
            </a:r>
            <a:endParaRPr lang="ko-Kore-KR" altLang="en-US" dirty="0"/>
          </a:p>
        </p:txBody>
      </p:sp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8954A935-36DF-654B-864C-9571809053ED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/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23F1ED-D351-334F-A6CC-F8D6575933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/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50065771-001D-6644-8A89-48891D12EB45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62CC9C9F-1805-984F-ABF9-D8E94451A87F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68CD7207-9A77-8C46-B033-63B3443FAAEF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74E6B9-84B2-F94B-B181-AD684E6839BA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/>
        <p:txBody>
          <a:bodyPr/>
          <a:lstStyle/>
          <a:p>
            <a:r>
              <a:rPr lang="ko-KR" altLang="en-US" dirty="0"/>
              <a:t>주제를 입력해주세요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2198872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DC6C81A5-30BC-604C-AEEE-9B557C901A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1FDBCD02-6EEB-7B4B-9A92-0C6B84E47A16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/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8B246068-B358-EE4A-B13F-439DB0F91065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ko-Kore-KR" altLang="en-US" dirty="0"/>
              <a:t>주제를</a:t>
            </a:r>
            <a:r>
              <a:rPr lang="ko-KR" altLang="en-US" dirty="0"/>
              <a:t> 입력해주세요</a:t>
            </a:r>
            <a:endParaRPr lang="ko-Kore-KR" altLang="en-US" dirty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A0594983-1A32-974C-B67D-28DCF65E73A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 anchor="t">
            <a:noAutofit/>
          </a:bodyPr>
          <a:lstStyle/>
          <a:p>
            <a:pPr>
              <a:lnSpc>
                <a:spcPts val="2080"/>
              </a:lnSpc>
            </a:pPr>
            <a:r>
              <a:rPr lang="ko-Kore-KR" altLang="en-US" dirty="0"/>
              <a:t>내용을</a:t>
            </a:r>
            <a:r>
              <a:rPr lang="ko-KR" altLang="en-US" dirty="0"/>
              <a:t>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br>
              <a:rPr lang="en-US" altLang="ko-KR" dirty="0"/>
            </a:br>
            <a:endParaRPr lang="ko-Kore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D5AD43-1CFE-E644-A353-FD8442C60EB0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/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FFED2F75-7BB2-8649-9A15-078EC135DDB2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ko-Kore-KR" altLang="en-US" dirty="0"/>
              <a:t>주제를</a:t>
            </a:r>
            <a:r>
              <a:rPr lang="ko-KR" altLang="en-US" dirty="0"/>
              <a:t> 입력해주세요</a:t>
            </a:r>
            <a:endParaRPr lang="ko-Kore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12249773-2127-D547-A638-60D281C159CF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/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A3B049B4-950C-C54E-8CAA-B7E2FD899B80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ko-Kore-KR" altLang="en-US" dirty="0"/>
              <a:t>주제를</a:t>
            </a:r>
            <a:r>
              <a:rPr lang="ko-KR" altLang="en-US" dirty="0"/>
              <a:t> 입력해주세요</a:t>
            </a:r>
            <a:endParaRPr lang="ko-Kore-KR" altLang="en-US" dirty="0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54166B0-BE30-5C4F-9AA9-1D2D50BD23E7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>
              <a:lnSpc>
                <a:spcPts val="2080"/>
              </a:lnSpc>
            </a:pPr>
            <a:r>
              <a:rPr lang="ko-Kore-KR" altLang="en-US" dirty="0"/>
              <a:t>내용을</a:t>
            </a:r>
            <a:r>
              <a:rPr lang="ko-KR" altLang="en-US" dirty="0"/>
              <a:t>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br>
              <a:rPr lang="en-US" altLang="ko-KR" dirty="0"/>
            </a:br>
            <a:endParaRPr lang="ko-Kore-KR" altLang="en-US" dirty="0"/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181F992B-EFCE-774C-8625-143DABF4A59E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>
              <a:lnSpc>
                <a:spcPts val="2080"/>
              </a:lnSpc>
            </a:pPr>
            <a:r>
              <a:rPr lang="ko-Kore-KR" altLang="en-US" dirty="0"/>
              <a:t>내용을</a:t>
            </a:r>
            <a:r>
              <a:rPr lang="ko-KR" altLang="en-US" dirty="0"/>
              <a:t>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br>
              <a:rPr lang="en-US" altLang="ko-KR" dirty="0"/>
            </a:br>
            <a:endParaRPr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906743-2F7A-5C42-9DDC-9AD06FA380C5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ko-Kore-KR" altLang="en-US" dirty="0"/>
              <a:t>주제를</a:t>
            </a:r>
            <a:r>
              <a:rPr lang="ko-KR" altLang="en-US" dirty="0"/>
              <a:t> 입력해주세요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8608384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17F6992-C1B1-3F42-9EAF-425F6505C7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25BF847A-69AB-4449-9DEE-0D033AB3650F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/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000B8245-E3B9-A246-8EB1-ABFDDFF41BE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/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7E67CCE9-2DC6-B742-9649-16763064700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/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86CFD864-F3F6-BD4E-87DB-08BC0B2950D8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/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076E5A7-C2CF-674E-83F6-44E2B64CA079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ore-KR" altLang="en-US" dirty="0"/>
              <a:t>주제를</a:t>
            </a:r>
            <a:br>
              <a:rPr lang="en-US" altLang="ko-Kore-KR" dirty="0"/>
            </a:br>
            <a:r>
              <a:rPr lang="ko-Kore-KR" altLang="en-US" dirty="0"/>
              <a:t>입력해주세요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666259CD-5ED2-694D-A9BA-1924D5A053C8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ore-KR" altLang="en-US" dirty="0"/>
              <a:t>내용을</a:t>
            </a:r>
            <a:r>
              <a:rPr lang="ko-KR" altLang="en-US" dirty="0"/>
              <a:t>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3517091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BAFC3FBA-F567-DC4B-935C-B3B71378A975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/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8D8AB17-1730-7B47-B4A3-6488582E30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5E93EE-6301-B441-BBA9-C2EEC5ADA3E6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ko-Kore-KR" altLang="en-US" dirty="0"/>
              <a:t>주제를</a:t>
            </a:r>
            <a:r>
              <a:rPr lang="ko-KR" altLang="en-US" dirty="0"/>
              <a:t> 입력해주세요</a:t>
            </a:r>
            <a:endParaRPr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867A4E-3D74-1A44-A6C7-09C94A9F805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ko-Kore-KR" altLang="en-US" dirty="0"/>
              <a:t>내용을</a:t>
            </a:r>
            <a:r>
              <a:rPr lang="ko-KR" altLang="en-US" dirty="0"/>
              <a:t> 입력해주세요</a:t>
            </a:r>
            <a:endParaRPr lang="ko-Kore-KR" altLang="en-US" dirty="0"/>
          </a:p>
        </p:txBody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8381284C-186C-6E4A-8B49-5893D8C92C6D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/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C4CCB6D-E4D2-8A45-A7F8-987312FEB94C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ko-Kore-KR" altLang="en-US" dirty="0"/>
              <a:t>주제를</a:t>
            </a:r>
            <a:r>
              <a:rPr lang="ko-KR" altLang="en-US" dirty="0"/>
              <a:t> 입력해주세요</a:t>
            </a:r>
            <a:endParaRPr lang="ko-Kore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125B9E8-8C1D-6642-9631-5201DC4AF357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ko-Kore-KR" altLang="en-US" dirty="0"/>
              <a:t>내용을</a:t>
            </a:r>
            <a:r>
              <a:rPr lang="ko-KR" altLang="en-US" dirty="0"/>
              <a:t> 입력해주세요</a:t>
            </a:r>
          </a:p>
        </p:txBody>
      </p:sp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5DB77180-A7B7-BF41-AE54-6381E888B656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/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B4A70F3-2C53-F04D-B484-50DA0E56FE41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ko-Kore-KR" altLang="en-US" dirty="0"/>
              <a:t>주제를</a:t>
            </a:r>
            <a:r>
              <a:rPr lang="ko-KR" altLang="en-US" dirty="0"/>
              <a:t> 입력해주세요</a:t>
            </a:r>
            <a:endParaRPr lang="ko-Kore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0E4DC6FE-3D45-F542-9011-7F0EEC2C2FF8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ko-Kore-KR" altLang="en-US" dirty="0"/>
              <a:t>내용을</a:t>
            </a:r>
            <a:r>
              <a:rPr lang="ko-KR" altLang="en-US" dirty="0"/>
              <a:t> 입력해주세요</a:t>
            </a:r>
            <a:endParaRPr lang="ko-Kore-KR" altLang="en-US" dirty="0"/>
          </a:p>
        </p:txBody>
      </p:sp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9ADD68F2-5496-4D42-B16D-5EF0859C662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/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5C6EFFAE-F4FC-724D-A7C4-EE3050D1F53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ko-Kore-KR" altLang="en-US" dirty="0"/>
              <a:t>주제를</a:t>
            </a:r>
            <a:r>
              <a:rPr lang="ko-KR" altLang="en-US" dirty="0"/>
              <a:t> 입력해주세요</a:t>
            </a:r>
            <a:endParaRPr lang="ko-Kore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E549FE1D-3178-A14A-ABF3-CFF51B0FEB5D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ko-Kore-KR" altLang="en-US" dirty="0"/>
              <a:t>내용을</a:t>
            </a:r>
            <a:r>
              <a:rPr lang="ko-KR" altLang="en-US" dirty="0"/>
              <a:t> 입력해주세요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9104014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8FBF05A3-B28F-2D4C-94E4-7D1877428299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/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20AD6D55-90B6-4C47-816C-EB082EC8ABB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/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31D97C7-8669-1748-A531-7C32FA5C94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5E62A5D-AF08-AE43-BFEB-12097F8681D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ko-Kore-KR" altLang="en-US" dirty="0"/>
              <a:t>주제를</a:t>
            </a:r>
            <a:r>
              <a:rPr lang="ko-KR" altLang="en-US" dirty="0"/>
              <a:t> 입력해주세요</a:t>
            </a:r>
            <a:endParaRPr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B34A6E-74C9-9146-A187-B3B73C968959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ko-Kore-KR" altLang="en-US" dirty="0"/>
              <a:t>내용을</a:t>
            </a:r>
            <a:r>
              <a:rPr lang="ko-KR" altLang="en-US" dirty="0"/>
              <a:t> 입력해주세요</a:t>
            </a:r>
            <a:endParaRPr lang="ko-Kore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23C38E0-52D7-4945-A1AC-8618669469A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ko-Kore-KR" altLang="en-US" dirty="0"/>
              <a:t>주제를</a:t>
            </a:r>
            <a:r>
              <a:rPr lang="ko-KR" altLang="en-US" dirty="0"/>
              <a:t> 입력해주세요</a:t>
            </a:r>
            <a:endParaRPr lang="ko-Kore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B6FBE0A-DA09-B144-AE41-44FEB71E58BF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ko-Kore-KR" altLang="en-US" dirty="0"/>
              <a:t>내용을</a:t>
            </a:r>
            <a:r>
              <a:rPr lang="ko-KR" altLang="en-US" dirty="0"/>
              <a:t> 입력해주세요</a:t>
            </a:r>
            <a:endParaRPr lang="ko-Kore-KR" altLang="en-US" dirty="0"/>
          </a:p>
        </p:txBody>
      </p:sp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493F0B64-ECC5-EE4B-87E4-9A7F9C6712D2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/>
      </p:sp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C58934D9-7F97-B44B-9061-AA00C67DDC7A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/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1B7373C7-2B69-7E4D-ABD2-23EDE3D5B8C7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ko-Kore-KR" altLang="en-US" dirty="0"/>
              <a:t>주제를</a:t>
            </a:r>
            <a:r>
              <a:rPr lang="ko-KR" altLang="en-US" dirty="0"/>
              <a:t> 입력해주세요</a:t>
            </a:r>
            <a:endParaRPr lang="ko-Kore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2B27DBD6-A8F1-374D-877D-0D7C84FB8B18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ko-Kore-KR" altLang="en-US" dirty="0"/>
              <a:t>내용을</a:t>
            </a:r>
            <a:r>
              <a:rPr lang="ko-KR" altLang="en-US" dirty="0"/>
              <a:t> 입력해주세요</a:t>
            </a:r>
            <a:endParaRPr lang="ko-Kore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CB164AB7-88EA-A641-9D65-917E39CF7164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ko-Kore-KR" altLang="en-US" dirty="0"/>
              <a:t>주제를</a:t>
            </a:r>
            <a:r>
              <a:rPr lang="ko-KR" altLang="en-US" dirty="0"/>
              <a:t> 입력해주세요</a:t>
            </a:r>
            <a:endParaRPr lang="ko-Kore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4F8ED355-08BE-2642-A846-5A795E37A5FB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ko-Kore-KR" altLang="en-US" dirty="0"/>
              <a:t>내용을</a:t>
            </a:r>
            <a:r>
              <a:rPr lang="ko-KR" altLang="en-US" dirty="0"/>
              <a:t> 입력해주세요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33456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AFB2FB5-BB0E-0345-9BF9-B8FF287305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/>
              <a:t>TITLE</a:t>
            </a:r>
            <a:endParaRPr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122944-F044-EC42-A5B7-8F1513886CB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kumimoji="1" lang="en-US" altLang="ko-KR" dirty="0"/>
              <a:t>name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5658A1-2513-6C4D-A3FD-439163AF29B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ko-KR" altLang="en-US" dirty="0"/>
              <a:t>○○○ 님</a:t>
            </a:r>
            <a:endParaRPr kumimoji="1"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62DEF0F-A120-FC42-828C-E65E72A5AA88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kumimoji="1" lang="ko-Kore-KR" altLang="en-US" dirty="0"/>
              <a:t>강사님</a:t>
            </a:r>
            <a:r>
              <a:rPr kumimoji="1" lang="ko-KR" altLang="en-US" dirty="0"/>
              <a:t> 소개</a:t>
            </a:r>
            <a:endParaRPr kumimoji="1" lang="ko-Kore-KR" altLang="en-US" dirty="0"/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B810EF98-D443-C040-9D10-96619E53D8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F6FBDF-A1B5-E844-8ABE-DDD35B57234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C63FDFB-7011-F445-AC7C-16C082507521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1986477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CEFEAA0A-629F-D94D-984C-5508578D9A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D2BCB935-F56F-5046-80DA-81283EB586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/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CEEAAF07-B983-C24C-9053-24FDC366F3DA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ko-Kore-KR" altLang="en-US" dirty="0"/>
              <a:t>주제</a:t>
            </a:r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36B3FC23-0CF0-9243-A49E-E160B7B499FD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674BD3A0-3D2C-2541-BDCB-2B9844EF4EB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2292F0-E38D-7C4E-916D-AA199D3C315F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/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DFF0EBCA-569A-FF48-95B9-8DDEA45E3282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ko-Kore-KR" altLang="en-US" dirty="0"/>
              <a:t>주제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298F09E5-193C-784D-893E-1F99030F4FE3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DE5C693C-32A1-8A4A-9DBB-5D93EB17FF79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582B31FB-1E4A-8742-9877-60B5F069EA7A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/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E9ACEE06-E265-CB49-99F3-D3C21A76F178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ko-Kore-KR" altLang="en-US" dirty="0"/>
              <a:t>주제</a:t>
            </a:r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1DA31D6C-00A1-DC43-B60B-1C7C11BBE0BC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D59DF22F-291F-444F-BC89-2248E333F1A8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9FAFB3DC-B828-2442-91B6-6431C4523A42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/>
      </p:sp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C67E79E0-397A-7E47-AEAE-8271993A5286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ko-Kore-KR" altLang="en-US" dirty="0"/>
              <a:t>주제</a:t>
            </a: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045D8E1B-7281-7D4C-8EF9-454393000383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3C00845-D84F-4349-B97E-456410CDA3A3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r>
              <a:rPr lang="ko-KR" altLang="en-US" dirty="0"/>
              <a:t>내용을 입력해주세요</a:t>
            </a:r>
            <a:br>
              <a:rPr lang="en-US" altLang="ko-KR" dirty="0"/>
            </a:br>
            <a:r>
              <a:rPr lang="ko-KR" altLang="en-US" dirty="0"/>
              <a:t>내용을 입력해주세요</a:t>
            </a:r>
            <a:endParaRPr lang="ko-Kore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295C1662-6F71-C24E-B655-7F88DA33A77A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ore-KR" altLang="en-US" dirty="0"/>
              <a:t>주제를</a:t>
            </a:r>
            <a:r>
              <a:rPr lang="ko-KR" altLang="en-US" dirty="0"/>
              <a:t> 입력해주세요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5260579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9F48349-0F08-0B46-9645-78A7BF0BD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EC6CBC46-6044-B144-9A0F-94DE1C78909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/>
      </p:sp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BCBBAD74-FBCF-7041-9248-E09E5CF23070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/>
      </p:sp>
      <p:sp>
        <p:nvSpPr>
          <p:cNvPr id="19" name="그림 개체 틀 18">
            <a:extLst>
              <a:ext uri="{FF2B5EF4-FFF2-40B4-BE49-F238E27FC236}">
                <a16:creationId xmlns:a16="http://schemas.microsoft.com/office/drawing/2014/main" id="{E70F52A6-2358-DF4F-B40D-B27C6E38CA8E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/>
      </p:sp>
      <p:sp>
        <p:nvSpPr>
          <p:cNvPr id="20" name="그림 개체 틀 19">
            <a:extLst>
              <a:ext uri="{FF2B5EF4-FFF2-40B4-BE49-F238E27FC236}">
                <a16:creationId xmlns:a16="http://schemas.microsoft.com/office/drawing/2014/main" id="{4A3BB51C-F656-C24A-A5C0-DE3830E9A56E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/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0E24C127-1E31-6340-B27A-8E24159B5ED5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/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309D3ACC-4158-7741-BFB7-A3285E210034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/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C1213F0-67DB-4944-8A15-F3852168CB18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ore-KR" altLang="en-US" dirty="0"/>
              <a:t>주제를</a:t>
            </a:r>
            <a:br>
              <a:rPr lang="en-US" altLang="ko-Kore-KR" dirty="0"/>
            </a:br>
            <a:r>
              <a:rPr lang="ko-Kore-KR" altLang="en-US" dirty="0"/>
              <a:t>입력해주세요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8B2F4CDB-01A0-AD41-8132-81EF79F3F76C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ore-KR" altLang="en-US" dirty="0"/>
              <a:t>내용을</a:t>
            </a:r>
            <a:r>
              <a:rPr lang="ko-KR" altLang="en-US" dirty="0"/>
              <a:t> </a:t>
            </a:r>
            <a:r>
              <a:rPr lang="ko-Kore-KR" altLang="en-US" dirty="0"/>
              <a:t>입력해주세요</a:t>
            </a:r>
            <a:br>
              <a:rPr lang="en-US" altLang="ko-Kore-KR" dirty="0"/>
            </a:br>
            <a:r>
              <a:rPr lang="ko-Kore-KR" altLang="en-US" dirty="0"/>
              <a:t>내용을</a:t>
            </a:r>
            <a:r>
              <a:rPr lang="ko-KR" altLang="en-US" dirty="0"/>
              <a:t> </a:t>
            </a:r>
            <a:r>
              <a:rPr lang="ko-Kore-KR" altLang="en-US" dirty="0"/>
              <a:t>입력해주세요</a:t>
            </a:r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149629419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1AF95FB-52F5-4441-9827-119AA00E4193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r>
              <a:rPr lang="ko-Kore-KR" altLang="en-US" dirty="0"/>
              <a:t>주제를</a:t>
            </a:r>
            <a:r>
              <a:rPr lang="ko-KR" altLang="en-US" dirty="0"/>
              <a:t> 입력해주세요</a:t>
            </a:r>
            <a:endParaRPr lang="ko-Kore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57E47F0-AD77-A94E-93F6-3EFBDF5A895A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/>
        <p:txBody>
          <a:bodyPr/>
          <a:lstStyle/>
          <a:p>
            <a:r>
              <a:rPr lang="ko-Kore-KR" altLang="en-US" dirty="0"/>
              <a:t>내용을</a:t>
            </a:r>
            <a:r>
              <a:rPr lang="ko-KR" altLang="en-US" dirty="0"/>
              <a:t> 입력해주세요</a:t>
            </a:r>
            <a:endParaRPr lang="ko-Kore-KR" altLang="en-US" dirty="0"/>
          </a:p>
        </p:txBody>
      </p:sp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DF847B76-A90B-6A4F-BF65-A987A9DD782B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/>
      </p:sp>
      <p:sp>
        <p:nvSpPr>
          <p:cNvPr id="25" name="그림 개체 틀 24">
            <a:extLst>
              <a:ext uri="{FF2B5EF4-FFF2-40B4-BE49-F238E27FC236}">
                <a16:creationId xmlns:a16="http://schemas.microsoft.com/office/drawing/2014/main" id="{16776752-A797-284D-9007-F1722BC9EA73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/>
      </p:sp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AB59F6C0-FD60-B840-A66E-17CC34190090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/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F1DE9E96-397C-BB43-BCF8-AEECFE756DD9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/>
        <p:txBody>
          <a:bodyPr/>
          <a:lstStyle/>
          <a:p>
            <a:r>
              <a:rPr lang="ko-Kore-KR" altLang="en-US" dirty="0"/>
              <a:t>주제를</a:t>
            </a:r>
            <a:r>
              <a:rPr lang="ko-KR" altLang="en-US" dirty="0"/>
              <a:t> 입력해주세요</a:t>
            </a:r>
            <a:endParaRPr lang="ko-Kore-KR" altLang="en-US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8AD08D67-B2A6-8449-8724-62BB38D9BDE2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/>
        <p:txBody>
          <a:bodyPr/>
          <a:lstStyle/>
          <a:p>
            <a:r>
              <a:rPr lang="ko-Kore-KR" altLang="en-US" dirty="0"/>
              <a:t>내용을</a:t>
            </a:r>
            <a:r>
              <a:rPr lang="ko-KR" altLang="en-US" dirty="0"/>
              <a:t> 입력해주세요</a:t>
            </a:r>
            <a:endParaRPr lang="ko-Kore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C07E09BA-E1C4-504A-8DEA-F09D91F67157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/>
        <p:txBody>
          <a:bodyPr/>
          <a:lstStyle/>
          <a:p>
            <a:r>
              <a:rPr lang="ko-Kore-KR" altLang="en-US" dirty="0"/>
              <a:t>주제를</a:t>
            </a:r>
            <a:r>
              <a:rPr lang="ko-KR" altLang="en-US" dirty="0"/>
              <a:t> 입력해주세요</a:t>
            </a:r>
            <a:endParaRPr lang="ko-Kore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10B4ABB1-489B-214C-AF0B-C44B45EBD4A6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/>
        <p:txBody>
          <a:bodyPr/>
          <a:lstStyle/>
          <a:p>
            <a:r>
              <a:rPr lang="ko-Kore-KR" altLang="en-US" dirty="0"/>
              <a:t>내용을</a:t>
            </a:r>
            <a:r>
              <a:rPr lang="ko-KR" altLang="en-US" dirty="0"/>
              <a:t> 입력해주세요</a:t>
            </a:r>
            <a:endParaRPr lang="ko-Kore-KR" altLang="en-US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1CC2D7A-2A92-9D4F-BEC1-0D148D5591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EBC928-7AF7-5143-917B-DCB83CB63E28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ko-Kore-KR" altLang="en-US" dirty="0"/>
              <a:t>주제를</a:t>
            </a:r>
            <a:r>
              <a:rPr lang="ko-KR" altLang="en-US" dirty="0"/>
              <a:t> 입력해주세요</a:t>
            </a:r>
            <a:endParaRPr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05FD06-E8E9-EF4B-B557-A2FC10F7339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ko-Kore-KR" altLang="en-US" dirty="0"/>
              <a:t>내용을</a:t>
            </a:r>
            <a:r>
              <a:rPr lang="ko-KR" altLang="en-US" dirty="0"/>
              <a:t> 입력해주세요</a:t>
            </a:r>
            <a:endParaRPr lang="ko-Kore-KR" altLang="en-US" dirty="0"/>
          </a:p>
        </p:txBody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12277C17-264D-9646-8FFD-B0B11C61D79E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/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12365FF0-EB70-2F42-B898-7A4513DACD5C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/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D9431A2D-ED6E-0A41-8A37-B10BC5A2E741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/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0FEDCE5-393D-574D-9CFE-1090C0BD129B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r>
              <a:rPr lang="ko-Kore-KR" altLang="en-US" dirty="0"/>
              <a:t>주제를</a:t>
            </a:r>
            <a:r>
              <a:rPr lang="ko-KR" altLang="en-US" dirty="0"/>
              <a:t> 입력해주세요</a:t>
            </a:r>
            <a:endParaRPr lang="ko-Kore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5766A8E-56CD-A44B-9FE6-D40DCF137626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r>
              <a:rPr lang="ko-Kore-KR" altLang="en-US" dirty="0"/>
              <a:t>내용을</a:t>
            </a:r>
            <a:r>
              <a:rPr lang="ko-KR" altLang="en-US" dirty="0"/>
              <a:t> 입력해주세요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5A3B8DB4-242B-174C-8AAB-B9A6BB94A319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/>
        <p:txBody>
          <a:bodyPr/>
          <a:lstStyle/>
          <a:p>
            <a:r>
              <a:rPr lang="ko-Kore-KR" altLang="en-US" dirty="0"/>
              <a:t>주제를</a:t>
            </a:r>
            <a:r>
              <a:rPr lang="ko-KR" altLang="en-US" dirty="0"/>
              <a:t> 입력해주세요</a:t>
            </a:r>
            <a:endParaRPr lang="ko-Kore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C67FABA1-CC79-914F-BEAC-C373EA944A25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/>
        <p:txBody>
          <a:bodyPr/>
          <a:lstStyle/>
          <a:p>
            <a:r>
              <a:rPr lang="ko-Kore-KR" altLang="en-US" dirty="0"/>
              <a:t>내용을</a:t>
            </a:r>
            <a:r>
              <a:rPr lang="ko-KR" altLang="en-US" dirty="0"/>
              <a:t> 입력해주세요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3706746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그림 개체 틀 26">
            <a:extLst>
              <a:ext uri="{FF2B5EF4-FFF2-40B4-BE49-F238E27FC236}">
                <a16:creationId xmlns:a16="http://schemas.microsoft.com/office/drawing/2014/main" id="{AB25A578-AC6D-8540-B8A5-28AC62A5BE53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/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272F051-9202-E149-9FF8-E4D10E8806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28" name="그림 개체 틀 27">
            <a:extLst>
              <a:ext uri="{FF2B5EF4-FFF2-40B4-BE49-F238E27FC236}">
                <a16:creationId xmlns:a16="http://schemas.microsoft.com/office/drawing/2014/main" id="{206F38AB-A7B0-3B41-9741-A35335972C4D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/>
      </p:sp>
      <p:sp>
        <p:nvSpPr>
          <p:cNvPr id="29" name="그림 개체 틀 28">
            <a:extLst>
              <a:ext uri="{FF2B5EF4-FFF2-40B4-BE49-F238E27FC236}">
                <a16:creationId xmlns:a16="http://schemas.microsoft.com/office/drawing/2014/main" id="{FDA0BF4A-DD25-FC41-A7FE-1AC9880DB995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/>
      </p:sp>
      <p:sp>
        <p:nvSpPr>
          <p:cNvPr id="30" name="그림 개체 틀 29">
            <a:extLst>
              <a:ext uri="{FF2B5EF4-FFF2-40B4-BE49-F238E27FC236}">
                <a16:creationId xmlns:a16="http://schemas.microsoft.com/office/drawing/2014/main" id="{8738C102-34B5-6144-95FD-A0DD760A051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/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8DF01B-E2A9-C24C-AE8E-B51B4A6282F0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ko-Kore-KR" altLang="en-US" dirty="0"/>
              <a:t>주제를</a:t>
            </a:r>
            <a:r>
              <a:rPr lang="ko-KR" altLang="en-US" dirty="0"/>
              <a:t> 입력해주세요</a:t>
            </a:r>
            <a:endParaRPr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FDEF08-5823-9F4F-A4D5-E8DADCDD4D0D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ko-Kore-KR" altLang="en-US" dirty="0"/>
              <a:t>내용을</a:t>
            </a:r>
            <a:r>
              <a:rPr lang="ko-KR" altLang="en-US" dirty="0"/>
              <a:t> 입력해주세요</a:t>
            </a:r>
            <a:endParaRPr lang="ko-Kore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E9D2C9A-20A3-8045-A884-F2EA1B446400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ko-Kore-KR" altLang="en-US" dirty="0"/>
              <a:t>주제를</a:t>
            </a:r>
            <a:r>
              <a:rPr lang="ko-KR" altLang="en-US" dirty="0"/>
              <a:t> 입력해주세요</a:t>
            </a:r>
            <a:endParaRPr lang="ko-Kore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0201529-2A34-7748-A25A-7353AA7FD223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ko-Kore-KR" altLang="en-US" dirty="0"/>
              <a:t>내용을</a:t>
            </a:r>
            <a:r>
              <a:rPr lang="ko-KR" altLang="en-US" dirty="0"/>
              <a:t> 입력해주세요</a:t>
            </a:r>
            <a:endParaRPr lang="ko-Kore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50AE70BE-3D3B-D54A-B698-02DB91C55B12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ko-Kore-KR" altLang="en-US" dirty="0"/>
              <a:t>주제를</a:t>
            </a:r>
            <a:r>
              <a:rPr lang="ko-KR" altLang="en-US" dirty="0"/>
              <a:t> 입력해주세요</a:t>
            </a:r>
            <a:endParaRPr lang="ko-Kore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D1C6868B-99E0-5F4C-897B-280661F48DB5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ko-Kore-KR" altLang="en-US" dirty="0"/>
              <a:t>내용을</a:t>
            </a:r>
            <a:r>
              <a:rPr lang="ko-KR" altLang="en-US" dirty="0"/>
              <a:t> 입력해주세요</a:t>
            </a:r>
            <a:endParaRPr lang="ko-Kore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C0D265DB-A0F7-F54C-ABC3-6FC1B6ACCB7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20594" y="2829308"/>
            <a:ext cx="2397759" cy="291915"/>
          </a:xfrm>
          <a:prstGeom prst="rect">
            <a:avLst/>
          </a:prstGeom>
        </p:spPr>
        <p:txBody>
          <a:bodyPr anchor="ctr"/>
          <a:lstStyle/>
          <a:p>
            <a:pPr marL="0" indent="0">
              <a:lnSpc>
                <a:spcPct val="100000"/>
              </a:lnSpc>
              <a:buNone/>
            </a:pPr>
            <a:r>
              <a:rPr kumimoji="1" lang="ko-Kore-KR" altLang="en-US" sz="1400" b="1" spc="-3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주제를</a:t>
            </a:r>
            <a:r>
              <a:rPr kumimoji="1" lang="ko-KR" altLang="en-US" sz="1400" b="1" spc="-3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입력해주세요</a:t>
            </a:r>
            <a:endParaRPr kumimoji="1" lang="ko-Kore-KR" altLang="en-US" sz="1400" b="1" spc="-3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B2B0F241-5F4E-4649-A67A-0D0C35551DC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20595" y="3088172"/>
            <a:ext cx="2397758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ko-Kore-KR" altLang="en-US" sz="1400" spc="-3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내용을</a:t>
            </a:r>
            <a:r>
              <a:rPr kumimoji="1" lang="ko-KR" altLang="en-US" sz="1400" spc="-3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입력해주세요</a:t>
            </a:r>
            <a:endParaRPr kumimoji="1" lang="ko-Kore-KR" altLang="en-US" sz="1400" spc="-3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1" name="그림 개체 틀 30">
            <a:extLst>
              <a:ext uri="{FF2B5EF4-FFF2-40B4-BE49-F238E27FC236}">
                <a16:creationId xmlns:a16="http://schemas.microsoft.com/office/drawing/2014/main" id="{624144AD-C75F-2742-8B7A-54102EAC86CA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/>
      </p:sp>
      <p:sp>
        <p:nvSpPr>
          <p:cNvPr id="32" name="그림 개체 틀 31">
            <a:extLst>
              <a:ext uri="{FF2B5EF4-FFF2-40B4-BE49-F238E27FC236}">
                <a16:creationId xmlns:a16="http://schemas.microsoft.com/office/drawing/2014/main" id="{76FFAB33-E878-B348-8B4C-B220A6ED22DD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/>
      </p:sp>
      <p:sp>
        <p:nvSpPr>
          <p:cNvPr id="33" name="그림 개체 틀 32">
            <a:extLst>
              <a:ext uri="{FF2B5EF4-FFF2-40B4-BE49-F238E27FC236}">
                <a16:creationId xmlns:a16="http://schemas.microsoft.com/office/drawing/2014/main" id="{55C97D6B-3114-7244-8FDE-15E2944CE9F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/>
      </p:sp>
      <p:sp>
        <p:nvSpPr>
          <p:cNvPr id="34" name="그림 개체 틀 33">
            <a:extLst>
              <a:ext uri="{FF2B5EF4-FFF2-40B4-BE49-F238E27FC236}">
                <a16:creationId xmlns:a16="http://schemas.microsoft.com/office/drawing/2014/main" id="{9E45AAE3-D880-324E-858D-EEC1EE833EA7}"/>
              </a:ext>
            </a:extLst>
          </p:cNvPr>
          <p:cNvSpPr>
            <a:spLocks noGrp="1"/>
          </p:cNvSpPr>
          <p:nvPr>
            <p:ph type="pic" sz="quarter" idx="64"/>
          </p:nvPr>
        </p:nvSpPr>
        <p:spPr/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15F8C1C2-D181-7347-8499-50B646AC88BB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r>
              <a:rPr lang="ko-Kore-KR" altLang="en-US" dirty="0"/>
              <a:t>주제를</a:t>
            </a:r>
            <a:r>
              <a:rPr lang="ko-KR" altLang="en-US" dirty="0"/>
              <a:t> 입력해주세요</a:t>
            </a:r>
            <a:endParaRPr lang="ko-Kore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FD31631C-9FC9-8443-B78C-B359F10616AD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/>
        <p:txBody>
          <a:bodyPr/>
          <a:lstStyle/>
          <a:p>
            <a:r>
              <a:rPr lang="ko-Kore-KR" altLang="en-US" dirty="0"/>
              <a:t>내용을</a:t>
            </a:r>
            <a:r>
              <a:rPr lang="ko-KR" altLang="en-US" dirty="0"/>
              <a:t> 입력해주세요</a:t>
            </a:r>
            <a:endParaRPr lang="ko-Kore-KR" altLang="en-US" dirty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262B173E-E2EA-EF4E-934E-3AEB9EA6E17D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/>
        <p:txBody>
          <a:bodyPr/>
          <a:lstStyle/>
          <a:p>
            <a:r>
              <a:rPr lang="ko-Kore-KR" altLang="en-US" dirty="0"/>
              <a:t>주제를</a:t>
            </a:r>
            <a:r>
              <a:rPr lang="ko-KR" altLang="en-US" dirty="0"/>
              <a:t> 입력해주세요</a:t>
            </a:r>
            <a:endParaRPr lang="ko-Kore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8CA00733-1412-6446-817D-C7F3F3EDC293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r>
              <a:rPr lang="ko-Kore-KR" altLang="en-US" dirty="0"/>
              <a:t>내용을</a:t>
            </a:r>
            <a:r>
              <a:rPr lang="ko-KR" altLang="en-US" dirty="0"/>
              <a:t> 입력해주세요</a:t>
            </a:r>
            <a:endParaRPr lang="ko-Kore-KR" altLang="en-US" dirty="0"/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71205FBD-2F38-264A-B22B-25031E512DC9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/>
        <p:txBody>
          <a:bodyPr/>
          <a:lstStyle/>
          <a:p>
            <a:r>
              <a:rPr lang="ko-Kore-KR" altLang="en-US" dirty="0"/>
              <a:t>주제를</a:t>
            </a:r>
            <a:r>
              <a:rPr lang="ko-KR" altLang="en-US" dirty="0"/>
              <a:t> 입력해주세요</a:t>
            </a:r>
            <a:endParaRPr lang="ko-Kore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7313F9DE-9C4F-7F4A-ACA0-6CCB81895DC9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/>
        <p:txBody>
          <a:bodyPr/>
          <a:lstStyle/>
          <a:p>
            <a:r>
              <a:rPr lang="ko-Kore-KR" altLang="en-US" dirty="0"/>
              <a:t>내용을</a:t>
            </a:r>
            <a:r>
              <a:rPr lang="ko-KR" altLang="en-US" dirty="0"/>
              <a:t> 입력해주세요</a:t>
            </a:r>
            <a:endParaRPr lang="ko-Kore-KR" altLang="en-US" dirty="0"/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51CC56CE-946A-764A-9C9E-302EFDA1486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20594" y="5427958"/>
            <a:ext cx="2397759" cy="291915"/>
          </a:xfrm>
          <a:prstGeom prst="rect">
            <a:avLst/>
          </a:prstGeom>
        </p:spPr>
        <p:txBody>
          <a:bodyPr anchor="ctr"/>
          <a:lstStyle/>
          <a:p>
            <a:pPr marL="0" indent="0">
              <a:lnSpc>
                <a:spcPct val="100000"/>
              </a:lnSpc>
              <a:buNone/>
            </a:pPr>
            <a:r>
              <a:rPr kumimoji="1" lang="ko-Kore-KR" altLang="en-US" sz="1400" b="1" spc="-3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주제를</a:t>
            </a:r>
            <a:r>
              <a:rPr kumimoji="1" lang="ko-KR" altLang="en-US" sz="1400" b="1" spc="-3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입력해주세요</a:t>
            </a:r>
            <a:endParaRPr kumimoji="1" lang="ko-Kore-KR" altLang="en-US" sz="1400" b="1" spc="-3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C7F7754F-2358-6644-A0C9-DC596C2B168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20595" y="5686822"/>
            <a:ext cx="2397758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ko-Kore-KR" altLang="en-US" sz="1400" spc="-3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내용을</a:t>
            </a:r>
            <a:r>
              <a:rPr kumimoji="1" lang="ko-KR" altLang="en-US" sz="1400" spc="-3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입력해주세요</a:t>
            </a:r>
            <a:endParaRPr kumimoji="1" lang="ko-Kore-KR" altLang="en-US" sz="1400" spc="-3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031582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52C8945-AD16-B04A-B41B-0ED6EA4034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270B43FB-59FE-0E42-8AFD-7EE8C5F9CD6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/>
      </p:sp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84FC7010-B53F-CC49-A75E-DEC2A3E288D5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/>
      </p:sp>
      <p:sp>
        <p:nvSpPr>
          <p:cNvPr id="25" name="그림 개체 틀 24">
            <a:extLst>
              <a:ext uri="{FF2B5EF4-FFF2-40B4-BE49-F238E27FC236}">
                <a16:creationId xmlns:a16="http://schemas.microsoft.com/office/drawing/2014/main" id="{5A5C707D-DEF8-224D-B96B-E9668FFF6B4F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/>
      </p:sp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753AB5B6-88E0-8644-AA59-5D3FF8EC553B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/>
      </p:sp>
      <p:sp>
        <p:nvSpPr>
          <p:cNvPr id="27" name="그림 개체 틀 26">
            <a:extLst>
              <a:ext uri="{FF2B5EF4-FFF2-40B4-BE49-F238E27FC236}">
                <a16:creationId xmlns:a16="http://schemas.microsoft.com/office/drawing/2014/main" id="{800BD7DB-94D9-EC4D-82BE-7835BF30879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/>
      </p:sp>
      <p:sp>
        <p:nvSpPr>
          <p:cNvPr id="28" name="그림 개체 틀 27">
            <a:extLst>
              <a:ext uri="{FF2B5EF4-FFF2-40B4-BE49-F238E27FC236}">
                <a16:creationId xmlns:a16="http://schemas.microsoft.com/office/drawing/2014/main" id="{8F714231-0521-7D40-9F5A-79738E65C142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/>
      </p:sp>
      <p:sp>
        <p:nvSpPr>
          <p:cNvPr id="29" name="그림 개체 틀 28">
            <a:extLst>
              <a:ext uri="{FF2B5EF4-FFF2-40B4-BE49-F238E27FC236}">
                <a16:creationId xmlns:a16="http://schemas.microsoft.com/office/drawing/2014/main" id="{CDC7DB0F-373A-D249-9BFB-0E8D97C0DD2A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/>
      </p:sp>
      <p:sp>
        <p:nvSpPr>
          <p:cNvPr id="30" name="그림 개체 틀 29">
            <a:extLst>
              <a:ext uri="{FF2B5EF4-FFF2-40B4-BE49-F238E27FC236}">
                <a16:creationId xmlns:a16="http://schemas.microsoft.com/office/drawing/2014/main" id="{C9D894AE-F0E6-6A46-B819-B74B0AF4FA00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/>
      </p:sp>
      <p:sp>
        <p:nvSpPr>
          <p:cNvPr id="31" name="그림 개체 틀 30">
            <a:extLst>
              <a:ext uri="{FF2B5EF4-FFF2-40B4-BE49-F238E27FC236}">
                <a16:creationId xmlns:a16="http://schemas.microsoft.com/office/drawing/2014/main" id="{2CFE3863-1D9E-6D4D-9916-B37EA9D0CBD6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/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3BD036D6-A567-5746-A669-2DE4402C0414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ore-KR" altLang="en-US" dirty="0"/>
              <a:t>주제를</a:t>
            </a:r>
            <a:br>
              <a:rPr lang="en-US" altLang="ko-Kore-KR" dirty="0"/>
            </a:br>
            <a:r>
              <a:rPr lang="ko-Kore-KR" altLang="en-US" dirty="0"/>
              <a:t>입력해주세요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A94C0F1C-7D81-0147-9576-953170827AE5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ore-KR" altLang="en-US" dirty="0"/>
              <a:t>내용을</a:t>
            </a:r>
            <a:r>
              <a:rPr lang="ko-KR" altLang="en-US" dirty="0"/>
              <a:t> </a:t>
            </a:r>
            <a:r>
              <a:rPr lang="ko-Kore-KR" altLang="en-US" dirty="0"/>
              <a:t>입력해주세요</a:t>
            </a:r>
            <a:br>
              <a:rPr lang="en-US" altLang="ko-Kore-KR" dirty="0"/>
            </a:br>
            <a:r>
              <a:rPr lang="ko-Kore-KR" altLang="en-US" dirty="0"/>
              <a:t>내용을</a:t>
            </a:r>
            <a:r>
              <a:rPr lang="ko-KR" altLang="en-US" dirty="0"/>
              <a:t> </a:t>
            </a:r>
            <a:r>
              <a:rPr lang="ko-Kore-KR" altLang="en-US" dirty="0"/>
              <a:t>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70559395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5C367D1-3367-BE44-BA33-7D3917A3FA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4A6FAFF-64C1-2C4C-B6E7-C29FC2A9D5F9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/>
      </p:sp>
    </p:spTree>
    <p:extLst>
      <p:ext uri="{BB962C8B-B14F-4D97-AF65-F5344CB8AC3E}">
        <p14:creationId xmlns:p14="http://schemas.microsoft.com/office/powerpoint/2010/main" val="417323909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97DF6C9-5E45-5844-A010-970916ADD1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B0A0F5FB-9085-9E44-B632-D2077908FE68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30964314-2E45-E84F-ADE8-4C2E1035C90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/>
      </p:sp>
    </p:spTree>
    <p:extLst>
      <p:ext uri="{BB962C8B-B14F-4D97-AF65-F5344CB8AC3E}">
        <p14:creationId xmlns:p14="http://schemas.microsoft.com/office/powerpoint/2010/main" val="323112395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6AC17EE-6DEA-844E-9AA3-3B13A5FCF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A83CF8-AB01-6D43-B584-767D56F5867E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/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C53C5D4C-1F55-EF47-9E54-C6760E7E6CD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BC0070D5-BFE6-1A45-A70D-D32FA2D5FA83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F221CD88-5DF2-A94A-A7D0-5624B30172FE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/>
      </p:sp>
    </p:spTree>
    <p:extLst>
      <p:ext uri="{BB962C8B-B14F-4D97-AF65-F5344CB8AC3E}">
        <p14:creationId xmlns:p14="http://schemas.microsoft.com/office/powerpoint/2010/main" val="76132648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AEE7EBB-4DD8-074B-8F71-D63D476B62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4034B2A8-5241-A406-270B-DB07005D777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7402E53E-0965-2BB8-5F09-69E71B0D02A5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/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72269CA9-F1E2-CB4B-D2AB-9A6F8FDE5315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/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431430DC-B7F7-E176-6B2B-FCAABFC231FC}"/>
              </a:ext>
            </a:extLst>
          </p:cNvPr>
          <p:cNvSpPr>
            <a:spLocks noGrp="1"/>
          </p:cNvSpPr>
          <p:nvPr>
            <p:ph type="pic" sz="quarter" idx="64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AD5858CA-798F-1452-C4A9-E734E7DD7027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/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168A50F8-9956-9732-8A5E-0E99C55FA445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/>
      </p:sp>
    </p:spTree>
    <p:extLst>
      <p:ext uri="{BB962C8B-B14F-4D97-AF65-F5344CB8AC3E}">
        <p14:creationId xmlns:p14="http://schemas.microsoft.com/office/powerpoint/2010/main" val="218725220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8B17843-9ED8-8A40-931F-BC20F8A65C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A7E8B9-4DCE-E641-ADE8-59760959E32A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/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FE5E9C7A-8A4C-5748-B4DE-C757165FCE72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7678E41-510C-3C45-8DD9-52266A414947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FEB53412-B39D-AC46-B40A-A642B8895E72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E5AC0913-7AFB-0A48-92B2-371678C7BC2D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060DDA6B-53FC-2349-8430-CD0CA1ACB612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B43EC9F7-7AAB-F040-8252-CC69B8DB07AC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B0C63B06-D2B4-B745-B529-FFF1299399A1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/>
      </p:sp>
    </p:spTree>
    <p:extLst>
      <p:ext uri="{BB962C8B-B14F-4D97-AF65-F5344CB8AC3E}">
        <p14:creationId xmlns:p14="http://schemas.microsoft.com/office/powerpoint/2010/main" val="2792845029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FFE5EB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C1C49"/>
      </a:accent1>
      <a:accent2>
        <a:srgbClr val="FFE5EB"/>
      </a:accent2>
      <a:accent3>
        <a:srgbClr val="FFA71B"/>
      </a:accent3>
      <a:accent4>
        <a:srgbClr val="F5F5F5"/>
      </a:accent4>
      <a:accent5>
        <a:srgbClr val="E6E6E6"/>
      </a:accent5>
      <a:accent6>
        <a:srgbClr val="5B5B5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FFE5EB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C1C49"/>
      </a:accent1>
      <a:accent2>
        <a:srgbClr val="FFE5EB"/>
      </a:accent2>
      <a:accent3>
        <a:srgbClr val="FFA71B"/>
      </a:accent3>
      <a:accent4>
        <a:srgbClr val="F5F5F5"/>
      </a:accent4>
      <a:accent5>
        <a:srgbClr val="E6E6E6"/>
      </a:accent5>
      <a:accent6>
        <a:srgbClr val="5B5B5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sz="1100" b="1" dirty="0" smtClean="0">
            <a:latin typeface="Gilroy SemiBold" pitchFamily="2" charset="0"/>
            <a:ea typeface="Pretendard ExtraBold" panose="02000503000000020004" pitchFamily="2" charset="-127"/>
            <a:cs typeface="Pretendard ExtraBold" panose="02000503000000020004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6" Type="http://schemas.microsoft.com/office/2011/relationships/webextension" Target="webextension6.xml"/><Relationship Id="rId5" Type="http://schemas.microsoft.com/office/2011/relationships/webextension" Target="webextension5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  <wetp:taskpane dockstate="right" visibility="0" width="350" row="0">
    <wetp:webextensionref xmlns:r="http://schemas.openxmlformats.org/officeDocument/2006/relationships" r:id="rId3"/>
  </wetp:taskpane>
  <wetp:taskpane dockstate="right" visibility="0" width="350" row="0">
    <wetp:webextensionref xmlns:r="http://schemas.openxmlformats.org/officeDocument/2006/relationships" r:id="rId4"/>
  </wetp:taskpane>
  <wetp:taskpane dockstate="right" visibility="0" width="350" row="0">
    <wetp:webextensionref xmlns:r="http://schemas.openxmlformats.org/officeDocument/2006/relationships" r:id="rId5"/>
  </wetp:taskpane>
  <wetp:taskpane dockstate="right" visibility="0" width="350" row="0">
    <wetp:webextensionref xmlns:r="http://schemas.openxmlformats.org/officeDocument/2006/relationships" r:id="rId6"/>
  </wetp:taskpane>
</wetp:taskpanes>
</file>

<file path=ppt/webextensions/webextension1.xml><?xml version="1.0" encoding="utf-8"?>
<we:webextension xmlns:we="http://schemas.microsoft.com/office/webextensions/webextension/2010/11" id="{D81CD6C9-A9A7-534B-8E2F-2A2F1A539E71}">
  <we:reference id="wa200000729" version="3.19.222.0" store="ko-KR" storeType="OMEX"/>
  <we:alternateReferences>
    <we:reference id="wa200000729" version="3.19.222.0" store="WA20000072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DA4FA75D-03E2-E041-9624-848B4667B31E}">
  <we:reference id="wa200003964" version="1.0.0.0" store="ko-KR" storeType="OMEX"/>
  <we:alternateReferences>
    <we:reference id="wa200003964" version="1.0.0.0" store="WA200003964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B5BAAB46-47DA-4D46-A936-8A2896DCF668}">
  <we:reference id="wa200003157" version="1.0.0.0" store="ko-KR" storeType="OMEX"/>
  <we:alternateReferences>
    <we:reference id="wa200003157" version="1.0.0.0" store="WA200003157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95350C4D-3159-CC4B-B57B-B3E1B028751C}">
  <we:reference id="wa200003052" version="2.0.0.0" store="ko-KR" storeType="OMEX"/>
  <we:alternateReferences>
    <we:reference id="wa200003052" version="2.0.0.0" store="WA200003052" storeType="OMEX"/>
  </we:alternateReferences>
  <we:properties/>
  <we:bindings/>
  <we:snapshot xmlns:r="http://schemas.openxmlformats.org/officeDocument/2006/relationships"/>
</we:webextension>
</file>

<file path=ppt/webextensions/webextension5.xml><?xml version="1.0" encoding="utf-8"?>
<we:webextension xmlns:we="http://schemas.microsoft.com/office/webextensions/webextension/2010/11" id="{F7BF5D9D-86E0-C441-82C4-A9507BADCCD9}">
  <we:reference id="wa200004576" version="1.0.0.1" store="ko-KR" storeType="OMEX"/>
  <we:alternateReferences>
    <we:reference id="wa200004576" version="1.0.0.1" store="WA200004576" storeType="OMEX"/>
  </we:alternateReferences>
  <we:properties/>
  <we:bindings/>
  <we:snapshot xmlns:r="http://schemas.openxmlformats.org/officeDocument/2006/relationships"/>
</we:webextension>
</file>

<file path=ppt/webextensions/webextension6.xml><?xml version="1.0" encoding="utf-8"?>
<we:webextension xmlns:we="http://schemas.microsoft.com/office/webextensions/webextension/2010/11" id="{4E1A6803-3601-AF42-B05F-E6A480E1B000}">
  <we:reference id="wa104380121" version="2.0.0.0" store="ko-KR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14505</TotalTime>
  <Words>2605</Words>
  <Application>Microsoft Macintosh PowerPoint</Application>
  <PresentationFormat>와이드스크린</PresentationFormat>
  <Paragraphs>1072</Paragraphs>
  <Slides>100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100</vt:i4>
      </vt:variant>
    </vt:vector>
  </HeadingPairs>
  <TitlesOfParts>
    <vt:vector size="113" baseType="lpstr">
      <vt:lpstr>NotoSansKR</vt:lpstr>
      <vt:lpstr>Pretendard</vt:lpstr>
      <vt:lpstr>Pretendard ExtraBold</vt:lpstr>
      <vt:lpstr>Pretendard Medium</vt:lpstr>
      <vt:lpstr>Pretendard SemiBold</vt:lpstr>
      <vt:lpstr>Arial</vt:lpstr>
      <vt:lpstr>Calibri</vt:lpstr>
      <vt:lpstr>Gilroy</vt:lpstr>
      <vt:lpstr>Gilroy Bold</vt:lpstr>
      <vt:lpstr>Gilroy ExtraBold</vt:lpstr>
      <vt:lpstr>Gilroy SemiBold</vt:lpstr>
      <vt:lpstr>디자인 사용자 지정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urim</dc:creator>
  <cp:lastModifiedBy>lee urim</cp:lastModifiedBy>
  <cp:revision>63</cp:revision>
  <dcterms:created xsi:type="dcterms:W3CDTF">2023-05-30T04:07:42Z</dcterms:created>
  <dcterms:modified xsi:type="dcterms:W3CDTF">2023-06-29T18:10:33Z</dcterms:modified>
</cp:coreProperties>
</file>