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9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3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2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0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626E-CA36-4F4D-84BA-AB848C0CF47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DA71-59B0-4DDC-99D6-C24FF9F7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cache line and how is it ordered.?</a:t>
            </a:r>
          </a:p>
          <a:p>
            <a:r>
              <a:rPr lang="en-US" sz="2400" dirty="0" smtClean="0"/>
              <a:t>Does it matter if first and last cache are used instead </a:t>
            </a:r>
            <a:r>
              <a:rPr lang="en-US" sz="2400" smtClean="0"/>
              <a:t>of subsequent ones .?</a:t>
            </a:r>
            <a:endParaRPr lang="en-US" sz="2400" dirty="0" smtClean="0"/>
          </a:p>
          <a:p>
            <a:r>
              <a:rPr lang="en-US" sz="2400" dirty="0" smtClean="0"/>
              <a:t>Is there any way to load a certain memory content (address) in a particular L1 Cache line .?</a:t>
            </a:r>
          </a:p>
          <a:p>
            <a:r>
              <a:rPr lang="en-US" sz="2400" dirty="0" smtClean="0"/>
              <a:t>Does optimizations  discussed machine architecture/platform dependent or independent .?</a:t>
            </a:r>
          </a:p>
          <a:p>
            <a:r>
              <a:rPr lang="en-US" sz="2400" dirty="0" smtClean="0"/>
              <a:t>How to do optimizations for program memory .?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8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62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Elektrobit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Nayani Vijay</dc:creator>
  <cp:lastModifiedBy>Nayani Vijay</cp:lastModifiedBy>
  <cp:revision>4</cp:revision>
  <dcterms:created xsi:type="dcterms:W3CDTF">2014-05-19T14:29:03Z</dcterms:created>
  <dcterms:modified xsi:type="dcterms:W3CDTF">2014-05-20T03:50:49Z</dcterms:modified>
</cp:coreProperties>
</file>