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84BD-5FEA-40AC-B654-1B7E94BFE29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8B4-CB5F-40F5-9FBB-CF9BFA12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84BD-5FEA-40AC-B654-1B7E94BFE29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8B4-CB5F-40F5-9FBB-CF9BFA12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84BD-5FEA-40AC-B654-1B7E94BFE29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8B4-CB5F-40F5-9FBB-CF9BFA12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5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84BD-5FEA-40AC-B654-1B7E94BFE29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8B4-CB5F-40F5-9FBB-CF9BFA12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1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84BD-5FEA-40AC-B654-1B7E94BFE29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8B4-CB5F-40F5-9FBB-CF9BFA12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84BD-5FEA-40AC-B654-1B7E94BFE29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8B4-CB5F-40F5-9FBB-CF9BFA12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84BD-5FEA-40AC-B654-1B7E94BFE29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8B4-CB5F-40F5-9FBB-CF9BFA12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84BD-5FEA-40AC-B654-1B7E94BFE29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8B4-CB5F-40F5-9FBB-CF9BFA12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84BD-5FEA-40AC-B654-1B7E94BFE29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8B4-CB5F-40F5-9FBB-CF9BFA12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84BD-5FEA-40AC-B654-1B7E94BFE29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8B4-CB5F-40F5-9FBB-CF9BFA12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84BD-5FEA-40AC-B654-1B7E94BFE29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8B4-CB5F-40F5-9FBB-CF9BFA12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84BD-5FEA-40AC-B654-1B7E94BFE29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728B4-CB5F-40F5-9FBB-CF9BFA12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5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MAC Layer Exercise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82960"/>
          </a:xfrm>
        </p:spPr>
        <p:txBody>
          <a:bodyPr/>
          <a:lstStyle/>
          <a:p>
            <a:r>
              <a:rPr lang="en-US" sz="1600" dirty="0" smtClean="0"/>
              <a:t> By,</a:t>
            </a:r>
          </a:p>
          <a:p>
            <a:r>
              <a:rPr lang="en-US" sz="1600" dirty="0" err="1" smtClean="0"/>
              <a:t>Nayani</a:t>
            </a:r>
            <a:r>
              <a:rPr lang="en-US" sz="1600" dirty="0" smtClean="0"/>
              <a:t> </a:t>
            </a:r>
            <a:r>
              <a:rPr lang="en-US" sz="1600" dirty="0" err="1" smtClean="0"/>
              <a:t>Srinivas</a:t>
            </a:r>
            <a:r>
              <a:rPr lang="en-US" sz="1600" dirty="0" smtClean="0"/>
              <a:t> </a:t>
            </a:r>
            <a:r>
              <a:rPr lang="en-US" sz="1600" dirty="0" err="1" smtClean="0"/>
              <a:t>Vijayanand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to consider for designing MAC Protocol.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AC </a:t>
            </a:r>
            <a:r>
              <a:rPr lang="en-US" dirty="0"/>
              <a:t>co-ordination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duplex technology.</a:t>
            </a:r>
          </a:p>
          <a:p>
            <a:r>
              <a:rPr lang="en-US" dirty="0" smtClean="0"/>
              <a:t> Performance</a:t>
            </a:r>
            <a:endParaRPr lang="en-US" dirty="0"/>
          </a:p>
          <a:p>
            <a:pPr lvl="1"/>
            <a:r>
              <a:rPr lang="en-US" dirty="0" smtClean="0"/>
              <a:t>Throughput</a:t>
            </a:r>
            <a:r>
              <a:rPr lang="en-US" dirty="0"/>
              <a:t>, delay, stability, contention resolution </a:t>
            </a:r>
            <a:r>
              <a:rPr lang="en-US" dirty="0" smtClean="0"/>
              <a:t>algorithms and fairness, Robustness and fading, </a:t>
            </a:r>
            <a:r>
              <a:rPr lang="en-US" dirty="0" err="1" smtClean="0"/>
              <a:t>Qos</a:t>
            </a:r>
            <a:r>
              <a:rPr lang="en-US" dirty="0" smtClean="0"/>
              <a:t> , Power saving, Access Priority.</a:t>
            </a:r>
          </a:p>
        </p:txBody>
      </p:sp>
    </p:spTree>
    <p:extLst>
      <p:ext uri="{BB962C8B-B14F-4D97-AF65-F5344CB8AC3E}">
        <p14:creationId xmlns:p14="http://schemas.microsoft.com/office/powerpoint/2010/main" val="412217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MAC Layer Exercise.</vt:lpstr>
      <vt:lpstr>Factors to consider for designing MAC Protocol.</vt:lpstr>
    </vt:vector>
  </TitlesOfParts>
  <Company>Elektrobit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Layer Exercise.</dc:title>
  <dc:creator>Nayani Vijay</dc:creator>
  <cp:lastModifiedBy>Nayani Vijay</cp:lastModifiedBy>
  <cp:revision>1</cp:revision>
  <dcterms:created xsi:type="dcterms:W3CDTF">2014-02-09T08:56:40Z</dcterms:created>
  <dcterms:modified xsi:type="dcterms:W3CDTF">2014-02-09T08:59:07Z</dcterms:modified>
</cp:coreProperties>
</file>