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19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641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843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05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4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792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91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067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39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03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305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D07D-7D39-435A-97A9-3CC433D2E8E8}" type="datetimeFigureOut">
              <a:rPr lang="fi-FI" smtClean="0"/>
              <a:t>21.01.2014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058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73068/kansal_ipsn07.pdf" TargetMode="External"/><Relationship Id="rId2" Type="http://schemas.openxmlformats.org/officeDocument/2006/relationships/hyperlink" Target="http://www.digikey.com/us/en/techzone/sensors/resources/articles/How-to-Create-a-Wireless-Sensor-Network-Using-a-Ki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kezine.com/2013/05/19/the_road_to_the_io_sensor_network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Wireless Sensor Networks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Project work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071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Background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 the coming years there will be project periods (= no traditional courses in the period)</a:t>
            </a:r>
          </a:p>
          <a:p>
            <a:r>
              <a:rPr lang="fi-FI" dirty="0" smtClean="0"/>
              <a:t>One of the projects will make a sensor network implementation</a:t>
            </a:r>
          </a:p>
          <a:p>
            <a:r>
              <a:rPr lang="fi-FI" dirty="0" smtClean="0"/>
              <a:t>There is urgent need to find suitable hardware and software to make the project happen.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7387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Goals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Get familiar with main components of sensor network</a:t>
            </a:r>
          </a:p>
          <a:p>
            <a:pPr lvl="1"/>
            <a:r>
              <a:rPr lang="fi-FI" dirty="0" smtClean="0"/>
              <a:t>Node (radio + microcontroller + SW + sensor)</a:t>
            </a:r>
          </a:p>
          <a:p>
            <a:pPr lvl="1"/>
            <a:r>
              <a:rPr lang="fi-FI" dirty="0" smtClean="0"/>
              <a:t>Edge router (radio + ethernet connection + SW)</a:t>
            </a:r>
          </a:p>
          <a:p>
            <a:pPr lvl="1"/>
            <a:r>
              <a:rPr lang="fi-FI" dirty="0" smtClean="0"/>
              <a:t>Web service</a:t>
            </a:r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308168"/>
            <a:ext cx="4680520" cy="193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5123" y="6388139"/>
            <a:ext cx="509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Kuva: http://www.sensinode.com/EN/products.html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803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Goals continues..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Study and select a canditates for </a:t>
            </a:r>
          </a:p>
          <a:p>
            <a:pPr lvl="1"/>
            <a:r>
              <a:rPr lang="fi-FI" dirty="0" smtClean="0"/>
              <a:t>Node HW and SW</a:t>
            </a:r>
          </a:p>
          <a:p>
            <a:pPr lvl="1"/>
            <a:r>
              <a:rPr lang="fi-FI" dirty="0" smtClean="0"/>
              <a:t>Edge router HW and SW</a:t>
            </a:r>
          </a:p>
          <a:p>
            <a:pPr lvl="1"/>
            <a:r>
              <a:rPr lang="fi-FI" dirty="0" smtClean="0"/>
              <a:t>Web service tools and software</a:t>
            </a:r>
          </a:p>
          <a:p>
            <a:pPr lvl="1"/>
            <a:endParaRPr lang="fi-FI" dirty="0" smtClean="0"/>
          </a:p>
          <a:p>
            <a:pPr marL="514350" indent="-457200"/>
            <a:r>
              <a:rPr lang="fi-FI" dirty="0" smtClean="0"/>
              <a:t>Let’s try to build MAC and mesh Routing capabilities for existing radio modules.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200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Excercise</a:t>
            </a:r>
            <a:r>
              <a:rPr lang="fi-FI" dirty="0" smtClean="0"/>
              <a:t> 1 (1-3 </a:t>
            </a:r>
            <a:r>
              <a:rPr lang="fi-FI" dirty="0" err="1" smtClean="0"/>
              <a:t>points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Find examples of all three components (node, edge router and web server software) of sensor networks using internet and links given below.</a:t>
            </a:r>
          </a:p>
          <a:p>
            <a:r>
              <a:rPr lang="fi-FI" dirty="0" smtClean="0"/>
              <a:t>Present your findings to the group and try to analyze how well you findings would suit to the schools sensor network purposes.</a:t>
            </a:r>
          </a:p>
          <a:p>
            <a:endParaRPr lang="fi-FI" dirty="0"/>
          </a:p>
          <a:p>
            <a:r>
              <a:rPr lang="fi-FI" dirty="0" smtClean="0">
                <a:hlinkClick r:id="rId2"/>
              </a:rPr>
              <a:t>Link1</a:t>
            </a:r>
            <a:endParaRPr lang="fi-FI" dirty="0" smtClean="0"/>
          </a:p>
          <a:p>
            <a:r>
              <a:rPr lang="fi-FI" dirty="0" smtClean="0">
                <a:hlinkClick r:id="rId3"/>
              </a:rPr>
              <a:t>Link2</a:t>
            </a:r>
            <a:endParaRPr lang="fi-FI" dirty="0" smtClean="0"/>
          </a:p>
          <a:p>
            <a:r>
              <a:rPr lang="fi-FI" dirty="0" smtClean="0">
                <a:hlinkClick r:id="rId4"/>
              </a:rPr>
              <a:t>link3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13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Excercise2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Using VRL-10534 transmitter and corresponding receiver devices demonstrate point to point connection.</a:t>
            </a:r>
          </a:p>
          <a:p>
            <a:endParaRPr lang="fi-FI" dirty="0"/>
          </a:p>
          <a:p>
            <a:r>
              <a:rPr lang="fi-FI" smtClean="0"/>
              <a:t>Verify if you can transmit also analog signals through the radio device.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003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Exercise</a:t>
            </a:r>
            <a:r>
              <a:rPr lang="fi-FI" dirty="0" smtClean="0"/>
              <a:t> 3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Let’s</a:t>
            </a:r>
            <a:r>
              <a:rPr lang="fi-FI" dirty="0" smtClean="0"/>
              <a:t> </a:t>
            </a:r>
            <a:r>
              <a:rPr lang="fi-FI" dirty="0" err="1" smtClean="0"/>
              <a:t>try</a:t>
            </a:r>
            <a:r>
              <a:rPr lang="fi-FI" dirty="0" smtClean="0"/>
              <a:t> to design and </a:t>
            </a:r>
            <a:r>
              <a:rPr lang="fi-FI" dirty="0" err="1" smtClean="0"/>
              <a:t>implement</a:t>
            </a:r>
            <a:r>
              <a:rPr lang="fi-FI" dirty="0" smtClean="0"/>
              <a:t> </a:t>
            </a:r>
            <a:r>
              <a:rPr lang="fi-FI" dirty="0" err="1" smtClean="0"/>
              <a:t>our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MAC </a:t>
            </a:r>
            <a:r>
              <a:rPr lang="fi-FI" dirty="0" err="1" smtClean="0"/>
              <a:t>layer</a:t>
            </a:r>
            <a:r>
              <a:rPr lang="fi-FI" dirty="0" smtClean="0"/>
              <a:t> for </a:t>
            </a:r>
            <a:r>
              <a:rPr lang="fi-FI" dirty="0" err="1" smtClean="0"/>
              <a:t>previous</a:t>
            </a:r>
            <a:r>
              <a:rPr lang="fi-FI" dirty="0" smtClean="0"/>
              <a:t> </a:t>
            </a:r>
            <a:r>
              <a:rPr lang="fi-FI" dirty="0" err="1" smtClean="0"/>
              <a:t>exercise</a:t>
            </a:r>
            <a:r>
              <a:rPr lang="fi-FI" dirty="0" smtClean="0"/>
              <a:t> radio </a:t>
            </a:r>
            <a:r>
              <a:rPr lang="fi-FI" dirty="0" err="1" smtClean="0"/>
              <a:t>chip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Study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MAC </a:t>
            </a:r>
            <a:r>
              <a:rPr lang="fi-FI" dirty="0" err="1" smtClean="0"/>
              <a:t>layer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r>
              <a:rPr lang="fi-FI" dirty="0" smtClean="0"/>
              <a:t> 802.15.4 </a:t>
            </a:r>
            <a:r>
              <a:rPr lang="fi-FI" dirty="0" err="1" smtClean="0"/>
              <a:t>standard</a:t>
            </a:r>
            <a:r>
              <a:rPr lang="fi-FI" dirty="0" smtClean="0"/>
              <a:t> </a:t>
            </a:r>
            <a:r>
              <a:rPr lang="fi-FI" dirty="0" err="1" smtClean="0"/>
              <a:t>specifies</a:t>
            </a:r>
            <a:r>
              <a:rPr lang="fi-FI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711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Wireless Sensor Networks</vt:lpstr>
      <vt:lpstr>Background</vt:lpstr>
      <vt:lpstr>Goals</vt:lpstr>
      <vt:lpstr>Goals continues..</vt:lpstr>
      <vt:lpstr>Excercise 1 (1-3 points)</vt:lpstr>
      <vt:lpstr>Excercise2</vt:lpstr>
      <vt:lpstr>Exercise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</dc:title>
  <dc:creator>Jaakko</dc:creator>
  <cp:lastModifiedBy>Nayani Vijay</cp:lastModifiedBy>
  <cp:revision>6</cp:revision>
  <dcterms:created xsi:type="dcterms:W3CDTF">2014-01-03T14:16:01Z</dcterms:created>
  <dcterms:modified xsi:type="dcterms:W3CDTF">2014-01-21T08:20:47Z</dcterms:modified>
</cp:coreProperties>
</file>