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3" r:id="rId5"/>
    <p:sldId id="264" r:id="rId6"/>
    <p:sldId id="265" r:id="rId7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D07D-7D39-435A-97A9-3CC433D2E8E8}" type="datetimeFigureOut">
              <a:rPr lang="fi-FI" smtClean="0"/>
              <a:t>21.1.2014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21B8-F2E4-4047-9F64-99C90EE1780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0197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D07D-7D39-435A-97A9-3CC433D2E8E8}" type="datetimeFigureOut">
              <a:rPr lang="fi-FI" smtClean="0"/>
              <a:t>21.1.2014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21B8-F2E4-4047-9F64-99C90EE1780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86410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D07D-7D39-435A-97A9-3CC433D2E8E8}" type="datetimeFigureOut">
              <a:rPr lang="fi-FI" smtClean="0"/>
              <a:t>21.1.2014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21B8-F2E4-4047-9F64-99C90EE1780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28432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D07D-7D39-435A-97A9-3CC433D2E8E8}" type="datetimeFigureOut">
              <a:rPr lang="fi-FI" smtClean="0"/>
              <a:t>21.1.2014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21B8-F2E4-4047-9F64-99C90EE1780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72052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D07D-7D39-435A-97A9-3CC433D2E8E8}" type="datetimeFigureOut">
              <a:rPr lang="fi-FI" smtClean="0"/>
              <a:t>21.1.2014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21B8-F2E4-4047-9F64-99C90EE1780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4349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D07D-7D39-435A-97A9-3CC433D2E8E8}" type="datetimeFigureOut">
              <a:rPr lang="fi-FI" smtClean="0"/>
              <a:t>21.1.2014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21B8-F2E4-4047-9F64-99C90EE1780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07924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D07D-7D39-435A-97A9-3CC433D2E8E8}" type="datetimeFigureOut">
              <a:rPr lang="fi-FI" smtClean="0"/>
              <a:t>21.1.2014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21B8-F2E4-4047-9F64-99C90EE1780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3917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D07D-7D39-435A-97A9-3CC433D2E8E8}" type="datetimeFigureOut">
              <a:rPr lang="fi-FI" smtClean="0"/>
              <a:t>21.1.2014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21B8-F2E4-4047-9F64-99C90EE1780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10677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D07D-7D39-435A-97A9-3CC433D2E8E8}" type="datetimeFigureOut">
              <a:rPr lang="fi-FI" smtClean="0"/>
              <a:t>21.1.2014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21B8-F2E4-4047-9F64-99C90EE1780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83936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D07D-7D39-435A-97A9-3CC433D2E8E8}" type="datetimeFigureOut">
              <a:rPr lang="fi-FI" smtClean="0"/>
              <a:t>21.1.2014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21B8-F2E4-4047-9F64-99C90EE1780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40370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D07D-7D39-435A-97A9-3CC433D2E8E8}" type="datetimeFigureOut">
              <a:rPr lang="fi-FI" smtClean="0"/>
              <a:t>21.1.2014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21B8-F2E4-4047-9F64-99C90EE1780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33055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9D07D-7D39-435A-97A9-3CC433D2E8E8}" type="datetimeFigureOut">
              <a:rPr lang="fi-FI" smtClean="0"/>
              <a:t>21.1.2014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A21B8-F2E4-4047-9F64-99C90EE1780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5058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Wireless Sensor Networks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Project work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610716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Background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In the coming years there will be project periods (= no traditional courses in the period)</a:t>
            </a:r>
          </a:p>
          <a:p>
            <a:r>
              <a:rPr lang="fi-FI" dirty="0" smtClean="0"/>
              <a:t>One of the projects will make a sensor network implementation</a:t>
            </a:r>
          </a:p>
          <a:p>
            <a:r>
              <a:rPr lang="fi-FI" dirty="0" smtClean="0"/>
              <a:t>There is urgent need to find suitable hardware and software to make the project happen.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973874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Goals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Get familiar with main components of sensor network</a:t>
            </a:r>
          </a:p>
          <a:p>
            <a:pPr lvl="1"/>
            <a:r>
              <a:rPr lang="fi-FI" dirty="0" smtClean="0"/>
              <a:t>Node (radio + microcontroller + SW + sensor)</a:t>
            </a:r>
          </a:p>
          <a:p>
            <a:pPr lvl="1"/>
            <a:r>
              <a:rPr lang="fi-FI" dirty="0" smtClean="0"/>
              <a:t>Edge router (radio + ethernet connection + SW)</a:t>
            </a:r>
          </a:p>
          <a:p>
            <a:pPr lvl="1"/>
            <a:r>
              <a:rPr lang="fi-FI" dirty="0" smtClean="0"/>
              <a:t>Web service</a:t>
            </a:r>
            <a:endParaRPr lang="fi-FI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4308168"/>
            <a:ext cx="4680520" cy="1938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55123" y="6388139"/>
            <a:ext cx="5095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Kuva: http://www.sensinode.com/EN/products.html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80359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Approach 1</a:t>
            </a:r>
            <a:endParaRPr lang="fi-FI" dirty="0"/>
          </a:p>
        </p:txBody>
      </p:sp>
      <p:sp>
        <p:nvSpPr>
          <p:cNvPr id="4" name="Rounded Rectangle 3"/>
          <p:cNvSpPr/>
          <p:nvPr/>
        </p:nvSpPr>
        <p:spPr>
          <a:xfrm>
            <a:off x="459160" y="3621167"/>
            <a:ext cx="151216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Arduino</a:t>
            </a:r>
            <a:endParaRPr lang="fi-FI" dirty="0"/>
          </a:p>
        </p:txBody>
      </p:sp>
      <p:sp>
        <p:nvSpPr>
          <p:cNvPr id="5" name="Rounded Rectangle 4"/>
          <p:cNvSpPr/>
          <p:nvPr/>
        </p:nvSpPr>
        <p:spPr>
          <a:xfrm>
            <a:off x="467544" y="4941168"/>
            <a:ext cx="136815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WRL10534</a:t>
            </a:r>
            <a:endParaRPr lang="fi-FI" dirty="0"/>
          </a:p>
        </p:txBody>
      </p:sp>
      <p:sp>
        <p:nvSpPr>
          <p:cNvPr id="6" name="Rounded Rectangle 5"/>
          <p:cNvSpPr/>
          <p:nvPr/>
        </p:nvSpPr>
        <p:spPr>
          <a:xfrm>
            <a:off x="467544" y="2564904"/>
            <a:ext cx="150378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Temperature sensor</a:t>
            </a:r>
            <a:endParaRPr lang="fi-FI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699792" y="1556792"/>
            <a:ext cx="0" cy="417646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2315" y="1844824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Node</a:t>
            </a:r>
            <a:endParaRPr lang="fi-FI" dirty="0"/>
          </a:p>
        </p:txBody>
      </p:sp>
      <p:sp>
        <p:nvSpPr>
          <p:cNvPr id="11" name="TextBox 10"/>
          <p:cNvSpPr txBox="1"/>
          <p:nvPr/>
        </p:nvSpPr>
        <p:spPr>
          <a:xfrm>
            <a:off x="3635896" y="1789875"/>
            <a:ext cx="128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Edge router</a:t>
            </a:r>
            <a:endParaRPr lang="fi-FI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6084168" y="1556792"/>
            <a:ext cx="0" cy="417646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76256" y="1844824"/>
            <a:ext cx="170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Web application</a:t>
            </a:r>
            <a:endParaRPr lang="fi-FI" dirty="0"/>
          </a:p>
        </p:txBody>
      </p:sp>
      <p:sp>
        <p:nvSpPr>
          <p:cNvPr id="14" name="Rounded Rectangle 13"/>
          <p:cNvSpPr/>
          <p:nvPr/>
        </p:nvSpPr>
        <p:spPr>
          <a:xfrm>
            <a:off x="3635896" y="3621167"/>
            <a:ext cx="151216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Arduino</a:t>
            </a:r>
            <a:endParaRPr lang="fi-FI" dirty="0"/>
          </a:p>
        </p:txBody>
      </p:sp>
      <p:sp>
        <p:nvSpPr>
          <p:cNvPr id="15" name="Rounded Rectangle 14"/>
          <p:cNvSpPr/>
          <p:nvPr/>
        </p:nvSpPr>
        <p:spPr>
          <a:xfrm>
            <a:off x="3707904" y="4941168"/>
            <a:ext cx="136815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WRL10532</a:t>
            </a:r>
            <a:endParaRPr lang="fi-FI" dirty="0"/>
          </a:p>
        </p:txBody>
      </p:sp>
      <p:sp>
        <p:nvSpPr>
          <p:cNvPr id="16" name="Rounded Rectangle 15"/>
          <p:cNvSpPr/>
          <p:nvPr/>
        </p:nvSpPr>
        <p:spPr>
          <a:xfrm>
            <a:off x="6804248" y="2480967"/>
            <a:ext cx="185345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ThinkSpeak</a:t>
            </a:r>
            <a:endParaRPr lang="fi-FI" dirty="0"/>
          </a:p>
        </p:txBody>
      </p:sp>
      <p:cxnSp>
        <p:nvCxnSpPr>
          <p:cNvPr id="18" name="Straight Arrow Connector 17"/>
          <p:cNvCxnSpPr>
            <a:stCxn id="6" idx="2"/>
            <a:endCxn id="4" idx="0"/>
          </p:cNvCxnSpPr>
          <p:nvPr/>
        </p:nvCxnSpPr>
        <p:spPr>
          <a:xfrm flipH="1">
            <a:off x="1215244" y="3212976"/>
            <a:ext cx="4192" cy="408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</p:cNvCxnSpPr>
          <p:nvPr/>
        </p:nvCxnSpPr>
        <p:spPr>
          <a:xfrm>
            <a:off x="1215244" y="4485263"/>
            <a:ext cx="4192" cy="455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3"/>
            <a:endCxn id="15" idx="1"/>
          </p:cNvCxnSpPr>
          <p:nvPr/>
        </p:nvCxnSpPr>
        <p:spPr>
          <a:xfrm>
            <a:off x="1835696" y="5157192"/>
            <a:ext cx="18722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0"/>
            <a:endCxn id="14" idx="2"/>
          </p:cNvCxnSpPr>
          <p:nvPr/>
        </p:nvCxnSpPr>
        <p:spPr>
          <a:xfrm flipV="1">
            <a:off x="4391980" y="4485263"/>
            <a:ext cx="0" cy="455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3644280" y="2564904"/>
            <a:ext cx="150378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Ethernet</a:t>
            </a:r>
          </a:p>
          <a:p>
            <a:pPr algn="ctr"/>
            <a:r>
              <a:rPr lang="fi-FI" dirty="0" smtClean="0"/>
              <a:t>shield</a:t>
            </a:r>
            <a:endParaRPr lang="fi-FI" dirty="0"/>
          </a:p>
        </p:txBody>
      </p:sp>
      <p:cxnSp>
        <p:nvCxnSpPr>
          <p:cNvPr id="32" name="Straight Arrow Connector 31"/>
          <p:cNvCxnSpPr>
            <a:stCxn id="14" idx="0"/>
            <a:endCxn id="30" idx="2"/>
          </p:cNvCxnSpPr>
          <p:nvPr/>
        </p:nvCxnSpPr>
        <p:spPr>
          <a:xfrm flipV="1">
            <a:off x="4391980" y="3212976"/>
            <a:ext cx="4192" cy="408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0" idx="3"/>
          </p:cNvCxnSpPr>
          <p:nvPr/>
        </p:nvCxnSpPr>
        <p:spPr>
          <a:xfrm>
            <a:off x="5148064" y="2888940"/>
            <a:ext cx="16842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506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Approach 2</a:t>
            </a:r>
            <a:endParaRPr lang="fi-FI" dirty="0"/>
          </a:p>
        </p:txBody>
      </p:sp>
      <p:sp>
        <p:nvSpPr>
          <p:cNvPr id="4" name="Rounded Rectangle 3"/>
          <p:cNvSpPr/>
          <p:nvPr/>
        </p:nvSpPr>
        <p:spPr>
          <a:xfrm>
            <a:off x="459160" y="3621167"/>
            <a:ext cx="151216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Arduino</a:t>
            </a:r>
            <a:endParaRPr lang="fi-FI" dirty="0"/>
          </a:p>
        </p:txBody>
      </p:sp>
      <p:sp>
        <p:nvSpPr>
          <p:cNvPr id="5" name="Rounded Rectangle 4"/>
          <p:cNvSpPr/>
          <p:nvPr/>
        </p:nvSpPr>
        <p:spPr>
          <a:xfrm>
            <a:off x="467544" y="4941168"/>
            <a:ext cx="136815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Xbee</a:t>
            </a:r>
            <a:endParaRPr lang="fi-FI" dirty="0"/>
          </a:p>
        </p:txBody>
      </p:sp>
      <p:sp>
        <p:nvSpPr>
          <p:cNvPr id="6" name="Rounded Rectangle 5"/>
          <p:cNvSpPr/>
          <p:nvPr/>
        </p:nvSpPr>
        <p:spPr>
          <a:xfrm>
            <a:off x="467544" y="2564904"/>
            <a:ext cx="150378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Temperature sensor</a:t>
            </a:r>
            <a:endParaRPr lang="fi-FI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699792" y="1556792"/>
            <a:ext cx="0" cy="417646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2315" y="1844824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Node</a:t>
            </a:r>
            <a:endParaRPr lang="fi-FI" dirty="0"/>
          </a:p>
        </p:txBody>
      </p:sp>
      <p:sp>
        <p:nvSpPr>
          <p:cNvPr id="11" name="TextBox 10"/>
          <p:cNvSpPr txBox="1"/>
          <p:nvPr/>
        </p:nvSpPr>
        <p:spPr>
          <a:xfrm>
            <a:off x="3635896" y="1789875"/>
            <a:ext cx="128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Edge router</a:t>
            </a:r>
            <a:endParaRPr lang="fi-FI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6084168" y="1556792"/>
            <a:ext cx="0" cy="417646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76256" y="1844824"/>
            <a:ext cx="170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Web application</a:t>
            </a:r>
            <a:endParaRPr lang="fi-FI" dirty="0"/>
          </a:p>
        </p:txBody>
      </p:sp>
      <p:sp>
        <p:nvSpPr>
          <p:cNvPr id="14" name="Rounded Rectangle 13"/>
          <p:cNvSpPr/>
          <p:nvPr/>
        </p:nvSpPr>
        <p:spPr>
          <a:xfrm>
            <a:off x="3635896" y="3621167"/>
            <a:ext cx="151216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Arduino</a:t>
            </a:r>
            <a:endParaRPr lang="fi-FI" dirty="0"/>
          </a:p>
        </p:txBody>
      </p:sp>
      <p:sp>
        <p:nvSpPr>
          <p:cNvPr id="15" name="Rounded Rectangle 14"/>
          <p:cNvSpPr/>
          <p:nvPr/>
        </p:nvSpPr>
        <p:spPr>
          <a:xfrm>
            <a:off x="3707904" y="4941168"/>
            <a:ext cx="136815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Xbee</a:t>
            </a:r>
            <a:endParaRPr lang="fi-FI" dirty="0"/>
          </a:p>
        </p:txBody>
      </p:sp>
      <p:sp>
        <p:nvSpPr>
          <p:cNvPr id="16" name="Rounded Rectangle 15"/>
          <p:cNvSpPr/>
          <p:nvPr/>
        </p:nvSpPr>
        <p:spPr>
          <a:xfrm>
            <a:off x="6804248" y="2480967"/>
            <a:ext cx="185345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Apache server</a:t>
            </a:r>
            <a:endParaRPr lang="fi-FI" dirty="0"/>
          </a:p>
        </p:txBody>
      </p:sp>
      <p:cxnSp>
        <p:nvCxnSpPr>
          <p:cNvPr id="18" name="Straight Arrow Connector 17"/>
          <p:cNvCxnSpPr>
            <a:stCxn id="6" idx="2"/>
            <a:endCxn id="4" idx="0"/>
          </p:cNvCxnSpPr>
          <p:nvPr/>
        </p:nvCxnSpPr>
        <p:spPr>
          <a:xfrm flipH="1">
            <a:off x="1215244" y="3212976"/>
            <a:ext cx="4192" cy="408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</p:cNvCxnSpPr>
          <p:nvPr/>
        </p:nvCxnSpPr>
        <p:spPr>
          <a:xfrm>
            <a:off x="1215244" y="4485263"/>
            <a:ext cx="4192" cy="455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3"/>
            <a:endCxn id="15" idx="1"/>
          </p:cNvCxnSpPr>
          <p:nvPr/>
        </p:nvCxnSpPr>
        <p:spPr>
          <a:xfrm>
            <a:off x="1835696" y="5157192"/>
            <a:ext cx="18722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0"/>
            <a:endCxn id="14" idx="2"/>
          </p:cNvCxnSpPr>
          <p:nvPr/>
        </p:nvCxnSpPr>
        <p:spPr>
          <a:xfrm flipV="1">
            <a:off x="4391980" y="4485263"/>
            <a:ext cx="0" cy="455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6979085" y="3717032"/>
            <a:ext cx="150378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Rasperry Pi</a:t>
            </a:r>
            <a:endParaRPr lang="fi-FI" dirty="0"/>
          </a:p>
        </p:txBody>
      </p:sp>
      <p:cxnSp>
        <p:nvCxnSpPr>
          <p:cNvPr id="9" name="Straight Arrow Connector 8"/>
          <p:cNvCxnSpPr>
            <a:stCxn id="14" idx="3"/>
            <a:endCxn id="30" idx="1"/>
          </p:cNvCxnSpPr>
          <p:nvPr/>
        </p:nvCxnSpPr>
        <p:spPr>
          <a:xfrm flipV="1">
            <a:off x="5148064" y="4041068"/>
            <a:ext cx="1831021" cy="121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0" idx="0"/>
            <a:endCxn id="16" idx="2"/>
          </p:cNvCxnSpPr>
          <p:nvPr/>
        </p:nvCxnSpPr>
        <p:spPr>
          <a:xfrm flipV="1">
            <a:off x="7730977" y="3417071"/>
            <a:ext cx="0" cy="2999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98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Approach 3</a:t>
            </a:r>
            <a:endParaRPr lang="fi-FI" dirty="0"/>
          </a:p>
        </p:txBody>
      </p:sp>
      <p:sp>
        <p:nvSpPr>
          <p:cNvPr id="4" name="Rounded Rectangle 3"/>
          <p:cNvSpPr/>
          <p:nvPr/>
        </p:nvSpPr>
        <p:spPr>
          <a:xfrm>
            <a:off x="459160" y="3621167"/>
            <a:ext cx="151216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Arduino</a:t>
            </a:r>
            <a:endParaRPr lang="fi-FI" dirty="0"/>
          </a:p>
        </p:txBody>
      </p:sp>
      <p:sp>
        <p:nvSpPr>
          <p:cNvPr id="5" name="Rounded Rectangle 4"/>
          <p:cNvSpPr/>
          <p:nvPr/>
        </p:nvSpPr>
        <p:spPr>
          <a:xfrm>
            <a:off x="467544" y="4941168"/>
            <a:ext cx="136815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WiFi shield</a:t>
            </a:r>
            <a:endParaRPr lang="fi-FI" dirty="0"/>
          </a:p>
        </p:txBody>
      </p:sp>
      <p:sp>
        <p:nvSpPr>
          <p:cNvPr id="6" name="Rounded Rectangle 5"/>
          <p:cNvSpPr/>
          <p:nvPr/>
        </p:nvSpPr>
        <p:spPr>
          <a:xfrm>
            <a:off x="467544" y="2564904"/>
            <a:ext cx="150378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Temperature sensor</a:t>
            </a:r>
            <a:endParaRPr lang="fi-FI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699792" y="1556792"/>
            <a:ext cx="0" cy="417646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2315" y="1844824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Node</a:t>
            </a:r>
            <a:endParaRPr lang="fi-FI" dirty="0"/>
          </a:p>
        </p:txBody>
      </p:sp>
      <p:sp>
        <p:nvSpPr>
          <p:cNvPr id="11" name="TextBox 10"/>
          <p:cNvSpPr txBox="1"/>
          <p:nvPr/>
        </p:nvSpPr>
        <p:spPr>
          <a:xfrm>
            <a:off x="3635896" y="1789875"/>
            <a:ext cx="128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Edge router</a:t>
            </a:r>
            <a:endParaRPr lang="fi-FI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6084168" y="1556792"/>
            <a:ext cx="0" cy="417646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76256" y="1844824"/>
            <a:ext cx="170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Web application</a:t>
            </a:r>
            <a:endParaRPr lang="fi-FI" dirty="0"/>
          </a:p>
        </p:txBody>
      </p:sp>
      <p:sp>
        <p:nvSpPr>
          <p:cNvPr id="16" name="Rounded Rectangle 15"/>
          <p:cNvSpPr/>
          <p:nvPr/>
        </p:nvSpPr>
        <p:spPr>
          <a:xfrm>
            <a:off x="3478674" y="3089787"/>
            <a:ext cx="185345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Some Windows SW</a:t>
            </a:r>
            <a:endParaRPr lang="fi-FI" dirty="0"/>
          </a:p>
        </p:txBody>
      </p:sp>
      <p:cxnSp>
        <p:nvCxnSpPr>
          <p:cNvPr id="18" name="Straight Arrow Connector 17"/>
          <p:cNvCxnSpPr>
            <a:stCxn id="6" idx="2"/>
            <a:endCxn id="4" idx="0"/>
          </p:cNvCxnSpPr>
          <p:nvPr/>
        </p:nvCxnSpPr>
        <p:spPr>
          <a:xfrm flipH="1">
            <a:off x="1215244" y="3212976"/>
            <a:ext cx="4192" cy="408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</p:cNvCxnSpPr>
          <p:nvPr/>
        </p:nvCxnSpPr>
        <p:spPr>
          <a:xfrm>
            <a:off x="1215244" y="4485263"/>
            <a:ext cx="4192" cy="455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3"/>
            <a:endCxn id="21" idx="1"/>
          </p:cNvCxnSpPr>
          <p:nvPr/>
        </p:nvCxnSpPr>
        <p:spPr>
          <a:xfrm>
            <a:off x="1835696" y="5157192"/>
            <a:ext cx="1771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3607256" y="4725144"/>
            <a:ext cx="151216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Labtop PC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593811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135</Words>
  <Application>Microsoft Office PowerPoint</Application>
  <PresentationFormat>On-screen Show (4:3)</PresentationFormat>
  <Paragraphs>44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Wireless Sensor Networks</vt:lpstr>
      <vt:lpstr>Background</vt:lpstr>
      <vt:lpstr>Goals</vt:lpstr>
      <vt:lpstr>Approach 1</vt:lpstr>
      <vt:lpstr>Approach 2</vt:lpstr>
      <vt:lpstr>Approach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Sensor Networks</dc:title>
  <dc:creator>Jaakko</dc:creator>
  <cp:lastModifiedBy>Jaakko</cp:lastModifiedBy>
  <cp:revision>11</cp:revision>
  <dcterms:created xsi:type="dcterms:W3CDTF">2014-01-03T14:16:01Z</dcterms:created>
  <dcterms:modified xsi:type="dcterms:W3CDTF">2014-01-21T07:31:11Z</dcterms:modified>
</cp:coreProperties>
</file>