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0" r:id="rId5"/>
    <p:sldId id="257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19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641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43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05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4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9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91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067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39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03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30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D07D-7D39-435A-97A9-3CC433D2E8E8}" type="datetimeFigureOut">
              <a:rPr lang="fi-FI" smtClean="0"/>
              <a:t>26.1.2014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05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protoxi.fi/index.php?lang=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Wireless Sensor Networks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Project work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07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Tasks on 28.1.2014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Continue with your wireless sensor network project.</a:t>
            </a:r>
          </a:p>
          <a:p>
            <a:pPr lvl="1"/>
            <a:r>
              <a:rPr lang="fi-FI" dirty="0" smtClean="0"/>
              <a:t>If you manage to finalize your project, let’s wait for other groups and make some new features to your project ( I got some more Rasberry Pi’s)</a:t>
            </a:r>
          </a:p>
          <a:p>
            <a:pPr marL="571500" indent="-514350">
              <a:buFont typeface="+mj-lt"/>
              <a:buAutoNum type="arabicPeriod"/>
            </a:pPr>
            <a:r>
              <a:rPr lang="fi-FI" dirty="0" smtClean="0"/>
              <a:t>Prepare a presentation about your project</a:t>
            </a:r>
          </a:p>
          <a:p>
            <a:pPr lvl="1"/>
            <a:r>
              <a:rPr lang="fi-FI" dirty="0" smtClean="0"/>
              <a:t>Explanation how it was made</a:t>
            </a:r>
          </a:p>
          <a:p>
            <a:pPr lvl="1"/>
            <a:r>
              <a:rPr lang="fi-FI" dirty="0" smtClean="0"/>
              <a:t>Demo how it works</a:t>
            </a:r>
          </a:p>
          <a:p>
            <a:pPr lvl="1"/>
            <a:r>
              <a:rPr lang="fi-FI" dirty="0" smtClean="0"/>
              <a:t>Proposals how your network could be enhanced or changed to function even better as a school project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485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Tasks on </a:t>
            </a:r>
            <a:r>
              <a:rPr lang="fi-FI" dirty="0" smtClean="0"/>
              <a:t>28.1.2014 cont...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400" dirty="0" smtClean="0"/>
              <a:t>Get familiar with Iprotoxi company products and services</a:t>
            </a:r>
          </a:p>
          <a:p>
            <a:pPr marL="0" indent="0">
              <a:buNone/>
            </a:pPr>
            <a:r>
              <a:rPr lang="fi-FI" sz="2400" dirty="0">
                <a:hlinkClick r:id="rId2"/>
              </a:rPr>
              <a:t>http://</a:t>
            </a:r>
            <a:r>
              <a:rPr lang="fi-FI" sz="2400" dirty="0" smtClean="0">
                <a:hlinkClick r:id="rId2"/>
              </a:rPr>
              <a:t>iprotoxi.fi/index.php?lang=en</a:t>
            </a:r>
            <a:endParaRPr lang="fi-FI" sz="2400" dirty="0" smtClean="0"/>
          </a:p>
          <a:p>
            <a:pPr marL="0" indent="0">
              <a:buNone/>
            </a:pPr>
            <a:endParaRPr lang="fi-FI" sz="2400" dirty="0"/>
          </a:p>
          <a:p>
            <a:pPr marL="0" indent="0">
              <a:buNone/>
            </a:pPr>
            <a:r>
              <a:rPr lang="fi-FI" sz="2400" dirty="0" smtClean="0"/>
              <a:t>The company has promised to visit our cource.</a:t>
            </a:r>
          </a:p>
          <a:p>
            <a:pPr marL="0" indent="0">
              <a:buNone/>
            </a:pPr>
            <a:endParaRPr lang="fi-FI" sz="2400" dirty="0"/>
          </a:p>
          <a:p>
            <a:pPr marL="0" indent="0">
              <a:buNone/>
            </a:pPr>
            <a:r>
              <a:rPr lang="fi-FI" sz="2400" dirty="0" smtClean="0"/>
              <a:t>I have promised to deliver my class questions beforehand for the company.</a:t>
            </a:r>
          </a:p>
          <a:p>
            <a:pPr marL="0" indent="0">
              <a:buNone/>
            </a:pPr>
            <a:endParaRPr lang="fi-FI" sz="2400" dirty="0"/>
          </a:p>
          <a:p>
            <a:pPr marL="0" indent="0">
              <a:buNone/>
            </a:pPr>
            <a:r>
              <a:rPr lang="fi-FI" dirty="0" smtClean="0"/>
              <a:t>Your task is to make those questions....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sz="2400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407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Background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the coming years there will be project periods (= no traditional courses in the period)</a:t>
            </a:r>
          </a:p>
          <a:p>
            <a:r>
              <a:rPr lang="fi-FI" dirty="0" smtClean="0"/>
              <a:t>One of the projects will make a sensor network implementation</a:t>
            </a:r>
          </a:p>
          <a:p>
            <a:r>
              <a:rPr lang="fi-FI" dirty="0" smtClean="0"/>
              <a:t>There is urgent need to find suitable hardware and software to make the project happen.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7387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Goals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Get familiar with main components of sensor network</a:t>
            </a:r>
          </a:p>
          <a:p>
            <a:pPr lvl="1"/>
            <a:r>
              <a:rPr lang="fi-FI" dirty="0" smtClean="0"/>
              <a:t>Node (radio + microcontroller + SW + sensor)</a:t>
            </a:r>
          </a:p>
          <a:p>
            <a:pPr lvl="1"/>
            <a:r>
              <a:rPr lang="fi-FI" dirty="0" smtClean="0"/>
              <a:t>Edge router (radio + ethernet connection + SW)</a:t>
            </a:r>
          </a:p>
          <a:p>
            <a:pPr lvl="1"/>
            <a:r>
              <a:rPr lang="fi-FI" dirty="0" smtClean="0"/>
              <a:t>Web service</a:t>
            </a:r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308168"/>
            <a:ext cx="4680520" cy="193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5123" y="6388139"/>
            <a:ext cx="509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Kuva: http://www.sensinode.com/EN/products.html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03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Approach 1</a:t>
            </a:r>
            <a:endParaRPr lang="fi-FI" dirty="0"/>
          </a:p>
        </p:txBody>
      </p:sp>
      <p:sp>
        <p:nvSpPr>
          <p:cNvPr id="4" name="Rounded Rectangle 3"/>
          <p:cNvSpPr/>
          <p:nvPr/>
        </p:nvSpPr>
        <p:spPr>
          <a:xfrm>
            <a:off x="459160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WRL10534</a:t>
            </a:r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2564904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Temperature sensor</a:t>
            </a:r>
            <a:endParaRPr lang="fi-FI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99792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2315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Node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789875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Edge router</a:t>
            </a:r>
            <a:endParaRPr lang="fi-FI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4168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1844824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Web application</a:t>
            </a:r>
            <a:endParaRPr lang="fi-FI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370790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WRL10532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6804248" y="2480967"/>
            <a:ext cx="185345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ThinkSpeak</a:t>
            </a:r>
            <a:endParaRPr lang="fi-FI" dirty="0"/>
          </a:p>
        </p:txBody>
      </p:sp>
      <p:cxnSp>
        <p:nvCxnSpPr>
          <p:cNvPr id="18" name="Straight Arrow Connector 17"/>
          <p:cNvCxnSpPr>
            <a:stCxn id="6" idx="2"/>
            <a:endCxn id="4" idx="0"/>
          </p:cNvCxnSpPr>
          <p:nvPr/>
        </p:nvCxnSpPr>
        <p:spPr>
          <a:xfrm flipH="1">
            <a:off x="1215244" y="3212976"/>
            <a:ext cx="4192" cy="40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215244" y="4485263"/>
            <a:ext cx="4192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5" idx="1"/>
          </p:cNvCxnSpPr>
          <p:nvPr/>
        </p:nvCxnSpPr>
        <p:spPr>
          <a:xfrm>
            <a:off x="1835696" y="515719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14" idx="2"/>
          </p:cNvCxnSpPr>
          <p:nvPr/>
        </p:nvCxnSpPr>
        <p:spPr>
          <a:xfrm flipV="1">
            <a:off x="4391980" y="4485263"/>
            <a:ext cx="0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644280" y="2564904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Ethernet</a:t>
            </a:r>
          </a:p>
          <a:p>
            <a:pPr algn="ctr"/>
            <a:r>
              <a:rPr lang="fi-FI" dirty="0" smtClean="0"/>
              <a:t>shield</a:t>
            </a:r>
            <a:endParaRPr lang="fi-FI" dirty="0"/>
          </a:p>
        </p:txBody>
      </p:sp>
      <p:cxnSp>
        <p:nvCxnSpPr>
          <p:cNvPr id="32" name="Straight Arrow Connector 31"/>
          <p:cNvCxnSpPr>
            <a:stCxn id="14" idx="0"/>
            <a:endCxn id="30" idx="2"/>
          </p:cNvCxnSpPr>
          <p:nvPr/>
        </p:nvCxnSpPr>
        <p:spPr>
          <a:xfrm flipV="1">
            <a:off x="4391980" y="3212976"/>
            <a:ext cx="4192" cy="40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>
            <a:off x="5148064" y="2888940"/>
            <a:ext cx="1684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0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Approach 2</a:t>
            </a:r>
            <a:endParaRPr lang="fi-FI" dirty="0"/>
          </a:p>
        </p:txBody>
      </p:sp>
      <p:sp>
        <p:nvSpPr>
          <p:cNvPr id="4" name="Rounded Rectangle 3"/>
          <p:cNvSpPr/>
          <p:nvPr/>
        </p:nvSpPr>
        <p:spPr>
          <a:xfrm>
            <a:off x="459160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Xbee</a:t>
            </a:r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2564904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Temperature sensor</a:t>
            </a:r>
            <a:endParaRPr lang="fi-FI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99792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2315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Node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789875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Edge router</a:t>
            </a:r>
            <a:endParaRPr lang="fi-FI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4168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1844824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Web application</a:t>
            </a:r>
            <a:endParaRPr lang="fi-FI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370790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Xbee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6804248" y="2480967"/>
            <a:ext cx="185345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Apache server</a:t>
            </a:r>
            <a:endParaRPr lang="fi-FI" dirty="0"/>
          </a:p>
        </p:txBody>
      </p:sp>
      <p:cxnSp>
        <p:nvCxnSpPr>
          <p:cNvPr id="18" name="Straight Arrow Connector 17"/>
          <p:cNvCxnSpPr>
            <a:stCxn id="6" idx="2"/>
            <a:endCxn id="4" idx="0"/>
          </p:cNvCxnSpPr>
          <p:nvPr/>
        </p:nvCxnSpPr>
        <p:spPr>
          <a:xfrm flipH="1">
            <a:off x="1215244" y="3212976"/>
            <a:ext cx="4192" cy="40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215244" y="4485263"/>
            <a:ext cx="4192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5" idx="1"/>
          </p:cNvCxnSpPr>
          <p:nvPr/>
        </p:nvCxnSpPr>
        <p:spPr>
          <a:xfrm>
            <a:off x="1835696" y="515719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14" idx="2"/>
          </p:cNvCxnSpPr>
          <p:nvPr/>
        </p:nvCxnSpPr>
        <p:spPr>
          <a:xfrm flipV="1">
            <a:off x="4391980" y="4485263"/>
            <a:ext cx="0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979085" y="3717032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Rasperry Pi</a:t>
            </a:r>
            <a:endParaRPr lang="fi-FI" dirty="0"/>
          </a:p>
        </p:txBody>
      </p:sp>
      <p:cxnSp>
        <p:nvCxnSpPr>
          <p:cNvPr id="9" name="Straight Arrow Connector 8"/>
          <p:cNvCxnSpPr>
            <a:stCxn id="14" idx="3"/>
            <a:endCxn id="30" idx="1"/>
          </p:cNvCxnSpPr>
          <p:nvPr/>
        </p:nvCxnSpPr>
        <p:spPr>
          <a:xfrm flipV="1">
            <a:off x="5148064" y="4041068"/>
            <a:ext cx="1831021" cy="12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0"/>
            <a:endCxn id="16" idx="2"/>
          </p:cNvCxnSpPr>
          <p:nvPr/>
        </p:nvCxnSpPr>
        <p:spPr>
          <a:xfrm flipV="1">
            <a:off x="7730977" y="3417071"/>
            <a:ext cx="0" cy="29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Approach 3</a:t>
            </a:r>
            <a:endParaRPr lang="fi-FI" dirty="0"/>
          </a:p>
        </p:txBody>
      </p:sp>
      <p:sp>
        <p:nvSpPr>
          <p:cNvPr id="4" name="Rounded Rectangle 3"/>
          <p:cNvSpPr/>
          <p:nvPr/>
        </p:nvSpPr>
        <p:spPr>
          <a:xfrm>
            <a:off x="459160" y="362116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Arduino</a:t>
            </a:r>
            <a:endParaRPr lang="fi-FI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494116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WiFi shield</a:t>
            </a:r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2564904"/>
            <a:ext cx="15037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Temperature sensor</a:t>
            </a:r>
            <a:endParaRPr lang="fi-FI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99792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2315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Node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789875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Edge router</a:t>
            </a:r>
            <a:endParaRPr lang="fi-FI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4168" y="1556792"/>
            <a:ext cx="0" cy="4176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1844824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Web application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3478674" y="3089787"/>
            <a:ext cx="185345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Some Windows SW</a:t>
            </a:r>
            <a:endParaRPr lang="fi-FI" dirty="0"/>
          </a:p>
        </p:txBody>
      </p:sp>
      <p:cxnSp>
        <p:nvCxnSpPr>
          <p:cNvPr id="18" name="Straight Arrow Connector 17"/>
          <p:cNvCxnSpPr>
            <a:stCxn id="6" idx="2"/>
            <a:endCxn id="4" idx="0"/>
          </p:cNvCxnSpPr>
          <p:nvPr/>
        </p:nvCxnSpPr>
        <p:spPr>
          <a:xfrm flipH="1">
            <a:off x="1215244" y="3212976"/>
            <a:ext cx="4192" cy="40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215244" y="4485263"/>
            <a:ext cx="4192" cy="4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21" idx="1"/>
          </p:cNvCxnSpPr>
          <p:nvPr/>
        </p:nvCxnSpPr>
        <p:spPr>
          <a:xfrm>
            <a:off x="1835696" y="5157192"/>
            <a:ext cx="1771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07256" y="4725144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Labtop PC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381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253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Wireless Sensor Networks</vt:lpstr>
      <vt:lpstr>Tasks on 28.1.2014</vt:lpstr>
      <vt:lpstr>Tasks on 28.1.2014 cont...</vt:lpstr>
      <vt:lpstr>Background</vt:lpstr>
      <vt:lpstr>Goals</vt:lpstr>
      <vt:lpstr>Approach 1</vt:lpstr>
      <vt:lpstr>Approach 2</vt:lpstr>
      <vt:lpstr>Approach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Jaakko</dc:creator>
  <cp:lastModifiedBy>Jaakko</cp:lastModifiedBy>
  <cp:revision>13</cp:revision>
  <dcterms:created xsi:type="dcterms:W3CDTF">2014-01-03T14:16:01Z</dcterms:created>
  <dcterms:modified xsi:type="dcterms:W3CDTF">2014-01-26T09:00:07Z</dcterms:modified>
</cp:coreProperties>
</file>